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 id="296" r:id="rId48"/>
    <p:sldId id="297" r:id="rId49"/>
    <p:sldId id="298" r:id="rId50"/>
    <p:sldId id="299" r:id="rId51"/>
  </p:sldIdLst>
  <p:sldSz cx="24384000" cy="13716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lvl1pPr>
    <a:lvl2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lvl2pPr>
    <a:lvl3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lvl3pPr>
    <a:lvl4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lvl4pPr>
    <a:lvl5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lvl5pPr>
    <a:lvl6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lvl6pPr>
    <a:lvl7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lvl7pPr>
    <a:lvl8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lvl8pPr>
    <a:lvl9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FD7E7"/>
          </a:solidFill>
        </a:fill>
      </a:tcStyle>
    </a:wholeTbl>
    <a:band2H>
      <a:tcTxStyle b="def" i="def"/>
      <a:tcStyle>
        <a:tcBdr/>
        <a:fill>
          <a:solidFill>
            <a:srgbClr val="E8ECF4"/>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EE7D0"/>
          </a:solidFill>
        </a:fill>
      </a:tcStyle>
    </a:wholeTbl>
    <a:band2H>
      <a:tcTxStyle b="def" i="def"/>
      <a:tcStyle>
        <a:tcBdr/>
        <a:fill>
          <a:solidFill>
            <a:srgbClr val="EFF3E9"/>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CDCCE"/>
          </a:solidFill>
        </a:fill>
      </a:tcStyle>
    </a:wholeTbl>
    <a:band2H>
      <a:tcTxStyle b="def" i="def"/>
      <a:tcStyle>
        <a:tcBdr/>
        <a:fill>
          <a:solidFill>
            <a:srgbClr val="FDEE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 Id="rId48" Type="http://schemas.openxmlformats.org/officeDocument/2006/relationships/slide" Target="slides/slide41.xml"/><Relationship Id="rId49" Type="http://schemas.openxmlformats.org/officeDocument/2006/relationships/slide" Target="slides/slide42.xml"/><Relationship Id="rId50" Type="http://schemas.openxmlformats.org/officeDocument/2006/relationships/slide" Target="slides/slide43.xml"/><Relationship Id="rId51" Type="http://schemas.openxmlformats.org/officeDocument/2006/relationships/slide" Target="slides/slide44.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135" name="Shape 135"/>
          <p:cNvSpPr/>
          <p:nvPr>
            <p:ph type="sldImg"/>
          </p:nvPr>
        </p:nvSpPr>
        <p:spPr>
          <a:xfrm>
            <a:off x="1143000" y="685800"/>
            <a:ext cx="4572000" cy="3429000"/>
          </a:xfrm>
          <a:prstGeom prst="rect">
            <a:avLst/>
          </a:prstGeom>
        </p:spPr>
        <p:txBody>
          <a:bodyPr/>
          <a:lstStyle/>
          <a:p>
            <a:pPr/>
          </a:p>
        </p:txBody>
      </p:sp>
      <p:sp>
        <p:nvSpPr>
          <p:cNvPr id="136" name="Shape 136"/>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algn="r" defTabSz="1828800" latinLnBrk="0">
      <a:defRPr sz="2400">
        <a:latin typeface="+mn-lt"/>
        <a:ea typeface="+mn-ea"/>
        <a:cs typeface="+mn-cs"/>
        <a:sym typeface="Calibri"/>
      </a:defRPr>
    </a:lvl1pPr>
    <a:lvl2pPr indent="228600" algn="r" defTabSz="1828800" latinLnBrk="0">
      <a:defRPr sz="2400">
        <a:latin typeface="+mn-lt"/>
        <a:ea typeface="+mn-ea"/>
        <a:cs typeface="+mn-cs"/>
        <a:sym typeface="Calibri"/>
      </a:defRPr>
    </a:lvl2pPr>
    <a:lvl3pPr indent="457200" algn="r" defTabSz="1828800" latinLnBrk="0">
      <a:defRPr sz="2400">
        <a:latin typeface="+mn-lt"/>
        <a:ea typeface="+mn-ea"/>
        <a:cs typeface="+mn-cs"/>
        <a:sym typeface="Calibri"/>
      </a:defRPr>
    </a:lvl3pPr>
    <a:lvl4pPr indent="685800" algn="r" defTabSz="1828800" latinLnBrk="0">
      <a:defRPr sz="2400">
        <a:latin typeface="+mn-lt"/>
        <a:ea typeface="+mn-ea"/>
        <a:cs typeface="+mn-cs"/>
        <a:sym typeface="Calibri"/>
      </a:defRPr>
    </a:lvl4pPr>
    <a:lvl5pPr indent="914400" algn="r" defTabSz="1828800" latinLnBrk="0">
      <a:defRPr sz="2400">
        <a:latin typeface="+mn-lt"/>
        <a:ea typeface="+mn-ea"/>
        <a:cs typeface="+mn-cs"/>
        <a:sym typeface="Calibri"/>
      </a:defRPr>
    </a:lvl5pPr>
    <a:lvl6pPr indent="1143000" algn="r" defTabSz="1828800" latinLnBrk="0">
      <a:defRPr sz="2400">
        <a:latin typeface="+mn-lt"/>
        <a:ea typeface="+mn-ea"/>
        <a:cs typeface="+mn-cs"/>
        <a:sym typeface="Calibri"/>
      </a:defRPr>
    </a:lvl6pPr>
    <a:lvl7pPr indent="1371600" algn="r" defTabSz="1828800" latinLnBrk="0">
      <a:defRPr sz="2400">
        <a:latin typeface="+mn-lt"/>
        <a:ea typeface="+mn-ea"/>
        <a:cs typeface="+mn-cs"/>
        <a:sym typeface="Calibri"/>
      </a:defRPr>
    </a:lvl7pPr>
    <a:lvl8pPr indent="1600200" algn="r" defTabSz="1828800" latinLnBrk="0">
      <a:defRPr sz="2400">
        <a:latin typeface="+mn-lt"/>
        <a:ea typeface="+mn-ea"/>
        <a:cs typeface="+mn-cs"/>
        <a:sym typeface="Calibri"/>
      </a:defRPr>
    </a:lvl8pPr>
    <a:lvl9pPr indent="1828800" algn="r" defTabSz="1828800" latinLnBrk="0">
      <a:defRPr sz="2400">
        <a:latin typeface="+mn-lt"/>
        <a:ea typeface="+mn-ea"/>
        <a:cs typeface="+mn-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شريحة عنوان">
    <p:spTree>
      <p:nvGrpSpPr>
        <p:cNvPr id="1" name=""/>
        <p:cNvGrpSpPr/>
        <p:nvPr/>
      </p:nvGrpSpPr>
      <p:grpSpPr>
        <a:xfrm>
          <a:off x="0" y="0"/>
          <a:ext cx="0" cy="0"/>
          <a:chOff x="0" y="0"/>
          <a:chExt cx="0" cy="0"/>
        </a:xfrm>
      </p:grpSpPr>
      <p:sp>
        <p:nvSpPr>
          <p:cNvPr id="11" name="Title Text"/>
          <p:cNvSpPr txBox="1"/>
          <p:nvPr>
            <p:ph type="title"/>
          </p:nvPr>
        </p:nvSpPr>
        <p:spPr>
          <a:xfrm>
            <a:off x="4419600" y="4260850"/>
            <a:ext cx="15544800" cy="2940050"/>
          </a:xfrm>
          <a:prstGeom prst="rect">
            <a:avLst/>
          </a:prstGeom>
        </p:spPr>
        <p:txBody>
          <a:bodyPr/>
          <a:lstStyle/>
          <a:p>
            <a:pPr/>
            <a:r>
              <a:t>Title Text</a:t>
            </a:r>
          </a:p>
        </p:txBody>
      </p:sp>
      <p:sp>
        <p:nvSpPr>
          <p:cNvPr id="12" name="Body Level One…"/>
          <p:cNvSpPr txBox="1"/>
          <p:nvPr>
            <p:ph type="body" sz="quarter" idx="1"/>
          </p:nvPr>
        </p:nvSpPr>
        <p:spPr>
          <a:xfrm>
            <a:off x="5791200" y="7772400"/>
            <a:ext cx="12801600" cy="3505200"/>
          </a:xfrm>
          <a:prstGeom prst="rect">
            <a:avLst/>
          </a:prstGeom>
        </p:spPr>
        <p:txBody>
          <a:bodyPr/>
          <a:lstStyle>
            <a:lvl1pPr marL="0" indent="0" algn="ctr">
              <a:buSzTx/>
              <a:buFontTx/>
              <a:buNone/>
              <a:defRPr>
                <a:solidFill>
                  <a:srgbClr val="888888"/>
                </a:solidFill>
              </a:defRPr>
            </a:lvl1pPr>
            <a:lvl2pPr marL="0" indent="0" algn="ctr">
              <a:buSzTx/>
              <a:buFontTx/>
              <a:buNone/>
              <a:defRPr>
                <a:solidFill>
                  <a:srgbClr val="888888"/>
                </a:solidFill>
              </a:defRPr>
            </a:lvl2pPr>
            <a:lvl3pPr marL="0" indent="0" algn="ctr">
              <a:buSzTx/>
              <a:buFontTx/>
              <a:buNone/>
              <a:defRPr>
                <a:solidFill>
                  <a:srgbClr val="888888"/>
                </a:solidFill>
              </a:defRPr>
            </a:lvl3pPr>
            <a:lvl4pPr marL="0" indent="0" algn="ctr">
              <a:buSzTx/>
              <a:buFontTx/>
              <a:buNone/>
              <a:defRPr>
                <a:solidFill>
                  <a:srgbClr val="888888"/>
                </a:solidFill>
              </a:defRPr>
            </a:lvl4pPr>
            <a:lvl5pPr marL="0" indent="0" algn="ctr">
              <a:buSzTx/>
              <a:buFontTx/>
              <a:buNone/>
              <a:defRPr>
                <a:solidFill>
                  <a:srgbClr val="888888"/>
                </a:solidFill>
              </a:defRPr>
            </a:lvl5pPr>
          </a:lstStyle>
          <a:p>
            <a:pPr/>
            <a:r>
              <a:t>Body Level One</a:t>
            </a:r>
          </a:p>
          <a:p>
            <a:pPr lvl="1"/>
            <a:r>
              <a:t>Body Level Two</a:t>
            </a:r>
          </a:p>
          <a:p>
            <a:pPr lvl="2"/>
            <a:r>
              <a:t>Body Level Three</a:t>
            </a:r>
          </a:p>
          <a:p>
            <a:pPr lvl="3"/>
            <a:r>
              <a:t>Body Level Four</a:t>
            </a:r>
          </a:p>
          <a:p>
            <a:pPr lvl="4"/>
            <a:r>
              <a:t>Body Level Five</a:t>
            </a:r>
          </a:p>
        </p:txBody>
      </p:sp>
      <p:sp>
        <p:nvSpPr>
          <p:cNvPr id="1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عنوان ومحتوى">
    <p:spTree>
      <p:nvGrpSpPr>
        <p:cNvPr id="1" name=""/>
        <p:cNvGrpSpPr/>
        <p:nvPr/>
      </p:nvGrpSpPr>
      <p:grpSpPr>
        <a:xfrm>
          <a:off x="0" y="0"/>
          <a:ext cx="0" cy="0"/>
          <a:chOff x="0" y="0"/>
          <a:chExt cx="0" cy="0"/>
        </a:xfrm>
      </p:grpSpPr>
      <p:sp>
        <p:nvSpPr>
          <p:cNvPr id="20" name="Title Text"/>
          <p:cNvSpPr txBox="1"/>
          <p:nvPr>
            <p:ph type="title"/>
          </p:nvPr>
        </p:nvSpPr>
        <p:spPr>
          <a:prstGeom prst="rect">
            <a:avLst/>
          </a:prstGeom>
        </p:spPr>
        <p:txBody>
          <a:bodyPr/>
          <a:lstStyle/>
          <a:p>
            <a:pPr/>
            <a:r>
              <a:t>Title Text</a:t>
            </a:r>
          </a:p>
        </p:txBody>
      </p:sp>
      <p:sp>
        <p:nvSpPr>
          <p:cNvPr id="21" name="Body Level One…"/>
          <p:cNvSpPr txBox="1"/>
          <p:nvPr>
            <p:ph type="body"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2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عنوان المقطع">
    <p:spTree>
      <p:nvGrpSpPr>
        <p:cNvPr id="1" name=""/>
        <p:cNvGrpSpPr/>
        <p:nvPr/>
      </p:nvGrpSpPr>
      <p:grpSpPr>
        <a:xfrm>
          <a:off x="0" y="0"/>
          <a:ext cx="0" cy="0"/>
          <a:chOff x="0" y="0"/>
          <a:chExt cx="0" cy="0"/>
        </a:xfrm>
      </p:grpSpPr>
      <p:sp>
        <p:nvSpPr>
          <p:cNvPr id="29" name="Title Text"/>
          <p:cNvSpPr txBox="1"/>
          <p:nvPr>
            <p:ph type="title"/>
          </p:nvPr>
        </p:nvSpPr>
        <p:spPr>
          <a:xfrm>
            <a:off x="4492625" y="8813800"/>
            <a:ext cx="15544802" cy="2724150"/>
          </a:xfrm>
          <a:prstGeom prst="rect">
            <a:avLst/>
          </a:prstGeom>
        </p:spPr>
        <p:txBody>
          <a:bodyPr anchor="t"/>
          <a:lstStyle>
            <a:lvl1pPr algn="r">
              <a:defRPr b="1" cap="all" sz="8000"/>
            </a:lvl1pPr>
          </a:lstStyle>
          <a:p>
            <a:pPr/>
            <a:r>
              <a:t>Title Text</a:t>
            </a:r>
          </a:p>
        </p:txBody>
      </p:sp>
      <p:sp>
        <p:nvSpPr>
          <p:cNvPr id="30" name="Body Level One…"/>
          <p:cNvSpPr txBox="1"/>
          <p:nvPr>
            <p:ph type="body" sz="quarter" idx="1"/>
          </p:nvPr>
        </p:nvSpPr>
        <p:spPr>
          <a:xfrm>
            <a:off x="4492625" y="5813426"/>
            <a:ext cx="15544802" cy="3000376"/>
          </a:xfrm>
          <a:prstGeom prst="rect">
            <a:avLst/>
          </a:prstGeom>
        </p:spPr>
        <p:txBody>
          <a:bodyPr anchor="b"/>
          <a:lstStyle>
            <a:lvl1pPr marL="0" indent="0">
              <a:spcBef>
                <a:spcPts val="900"/>
              </a:spcBef>
              <a:buSzTx/>
              <a:buFontTx/>
              <a:buNone/>
              <a:defRPr sz="4000">
                <a:solidFill>
                  <a:srgbClr val="888888"/>
                </a:solidFill>
              </a:defRPr>
            </a:lvl1pPr>
            <a:lvl2pPr marL="0" indent="0">
              <a:spcBef>
                <a:spcPts val="900"/>
              </a:spcBef>
              <a:buSzTx/>
              <a:buFontTx/>
              <a:buNone/>
              <a:defRPr sz="4000">
                <a:solidFill>
                  <a:srgbClr val="888888"/>
                </a:solidFill>
              </a:defRPr>
            </a:lvl2pPr>
            <a:lvl3pPr marL="0" indent="0">
              <a:spcBef>
                <a:spcPts val="900"/>
              </a:spcBef>
              <a:buSzTx/>
              <a:buFontTx/>
              <a:buNone/>
              <a:defRPr sz="4000">
                <a:solidFill>
                  <a:srgbClr val="888888"/>
                </a:solidFill>
              </a:defRPr>
            </a:lvl3pPr>
            <a:lvl4pPr marL="0" indent="0">
              <a:spcBef>
                <a:spcPts val="900"/>
              </a:spcBef>
              <a:buSzTx/>
              <a:buFontTx/>
              <a:buNone/>
              <a:defRPr sz="4000">
                <a:solidFill>
                  <a:srgbClr val="888888"/>
                </a:solidFill>
              </a:defRPr>
            </a:lvl4pPr>
            <a:lvl5pPr marL="0" indent="0">
              <a:spcBef>
                <a:spcPts val="900"/>
              </a:spcBef>
              <a:buSzTx/>
              <a:buFontTx/>
              <a:buNone/>
              <a:defRPr sz="4000">
                <a:solidFill>
                  <a:srgbClr val="888888"/>
                </a:solidFill>
              </a:defRPr>
            </a:lvl5pPr>
          </a:lstStyle>
          <a:p>
            <a:pPr/>
            <a:r>
              <a:t>Body Level One</a:t>
            </a:r>
          </a:p>
          <a:p>
            <a:pPr lvl="1"/>
            <a:r>
              <a:t>Body Level Two</a:t>
            </a:r>
          </a:p>
          <a:p>
            <a:pPr lvl="2"/>
            <a:r>
              <a:t>Body Level Three</a:t>
            </a:r>
          </a:p>
          <a:p>
            <a:pPr lvl="3"/>
            <a:r>
              <a:t>Body Level Four</a:t>
            </a:r>
          </a:p>
          <a:p>
            <a:pPr lvl="4"/>
            <a:r>
              <a:t>Body Level Five</a:t>
            </a:r>
          </a:p>
        </p:txBody>
      </p:sp>
      <p:sp>
        <p:nvSpPr>
          <p:cNvPr id="3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محتويين">
    <p:spTree>
      <p:nvGrpSpPr>
        <p:cNvPr id="1" name=""/>
        <p:cNvGrpSpPr/>
        <p:nvPr/>
      </p:nvGrpSpPr>
      <p:grpSpPr>
        <a:xfrm>
          <a:off x="0" y="0"/>
          <a:ext cx="0" cy="0"/>
          <a:chOff x="0" y="0"/>
          <a:chExt cx="0" cy="0"/>
        </a:xfrm>
      </p:grpSpPr>
      <p:sp>
        <p:nvSpPr>
          <p:cNvPr id="38" name="Title Text"/>
          <p:cNvSpPr txBox="1"/>
          <p:nvPr>
            <p:ph type="title"/>
          </p:nvPr>
        </p:nvSpPr>
        <p:spPr>
          <a:prstGeom prst="rect">
            <a:avLst/>
          </a:prstGeom>
        </p:spPr>
        <p:txBody>
          <a:bodyPr/>
          <a:lstStyle/>
          <a:p>
            <a:pPr/>
            <a:r>
              <a:t>Title Text</a:t>
            </a:r>
          </a:p>
        </p:txBody>
      </p:sp>
      <p:sp>
        <p:nvSpPr>
          <p:cNvPr id="39" name="Body Level One…"/>
          <p:cNvSpPr txBox="1"/>
          <p:nvPr>
            <p:ph type="body" sz="half" idx="1"/>
          </p:nvPr>
        </p:nvSpPr>
        <p:spPr>
          <a:xfrm>
            <a:off x="3962400" y="3200400"/>
            <a:ext cx="8077200" cy="9051926"/>
          </a:xfrm>
          <a:prstGeom prst="rect">
            <a:avLst/>
          </a:prstGeom>
        </p:spPr>
        <p:txBody>
          <a:bodyPr/>
          <a:lstStyle>
            <a:lvl1pPr>
              <a:spcBef>
                <a:spcPts val="1300"/>
              </a:spcBef>
              <a:defRPr sz="5600"/>
            </a:lvl1pPr>
            <a:lvl2pPr marL="1123950" indent="-666750">
              <a:spcBef>
                <a:spcPts val="1300"/>
              </a:spcBef>
              <a:defRPr sz="5600"/>
            </a:lvl2pPr>
            <a:lvl3pPr marL="1554478" indent="-640078">
              <a:spcBef>
                <a:spcPts val="1300"/>
              </a:spcBef>
              <a:defRPr sz="5600"/>
            </a:lvl3pPr>
            <a:lvl4pPr marL="2082800" indent="-711200">
              <a:spcBef>
                <a:spcPts val="1300"/>
              </a:spcBef>
              <a:defRPr sz="5600"/>
            </a:lvl4pPr>
            <a:lvl5pPr marL="2540000" indent="-711200">
              <a:spcBef>
                <a:spcPts val="1300"/>
              </a:spcBef>
              <a:defRPr sz="5600"/>
            </a:lvl5pPr>
          </a:lstStyle>
          <a:p>
            <a:pPr/>
            <a:r>
              <a:t>Body Level One</a:t>
            </a:r>
          </a:p>
          <a:p>
            <a:pPr lvl="1"/>
            <a:r>
              <a:t>Body Level Two</a:t>
            </a:r>
          </a:p>
          <a:p>
            <a:pPr lvl="2"/>
            <a:r>
              <a:t>Body Level Three</a:t>
            </a:r>
          </a:p>
          <a:p>
            <a:pPr lvl="3"/>
            <a:r>
              <a:t>Body Level Four</a:t>
            </a:r>
          </a:p>
          <a:p>
            <a:pPr lvl="4"/>
            <a:r>
              <a:t>Body Level Five</a:t>
            </a:r>
          </a:p>
        </p:txBody>
      </p:sp>
      <p:sp>
        <p:nvSpPr>
          <p:cNvPr id="4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مقارنة">
    <p:spTree>
      <p:nvGrpSpPr>
        <p:cNvPr id="1" name=""/>
        <p:cNvGrpSpPr/>
        <p:nvPr/>
      </p:nvGrpSpPr>
      <p:grpSpPr>
        <a:xfrm>
          <a:off x="0" y="0"/>
          <a:ext cx="0" cy="0"/>
          <a:chOff x="0" y="0"/>
          <a:chExt cx="0" cy="0"/>
        </a:xfrm>
      </p:grpSpPr>
      <p:sp>
        <p:nvSpPr>
          <p:cNvPr id="47" name="Title Text"/>
          <p:cNvSpPr txBox="1"/>
          <p:nvPr>
            <p:ph type="title"/>
          </p:nvPr>
        </p:nvSpPr>
        <p:spPr>
          <a:prstGeom prst="rect">
            <a:avLst/>
          </a:prstGeom>
        </p:spPr>
        <p:txBody>
          <a:bodyPr/>
          <a:lstStyle/>
          <a:p>
            <a:pPr/>
            <a:r>
              <a:t>Title Text</a:t>
            </a:r>
          </a:p>
        </p:txBody>
      </p:sp>
      <p:sp>
        <p:nvSpPr>
          <p:cNvPr id="48" name="Body Level One…"/>
          <p:cNvSpPr txBox="1"/>
          <p:nvPr>
            <p:ph type="body" sz="quarter" idx="1"/>
          </p:nvPr>
        </p:nvSpPr>
        <p:spPr>
          <a:xfrm>
            <a:off x="3962400" y="3070225"/>
            <a:ext cx="8080376" cy="1279525"/>
          </a:xfrm>
          <a:prstGeom prst="rect">
            <a:avLst/>
          </a:prstGeom>
        </p:spPr>
        <p:txBody>
          <a:bodyPr anchor="b"/>
          <a:lstStyle>
            <a:lvl1pPr marL="0" indent="0">
              <a:spcBef>
                <a:spcPts val="1100"/>
              </a:spcBef>
              <a:buSzTx/>
              <a:buFontTx/>
              <a:buNone/>
              <a:defRPr b="1" sz="4800"/>
            </a:lvl1pPr>
            <a:lvl2pPr marL="0" indent="0">
              <a:spcBef>
                <a:spcPts val="1100"/>
              </a:spcBef>
              <a:buSzTx/>
              <a:buFontTx/>
              <a:buNone/>
              <a:defRPr b="1" sz="4800"/>
            </a:lvl2pPr>
            <a:lvl3pPr marL="0" indent="0">
              <a:spcBef>
                <a:spcPts val="1100"/>
              </a:spcBef>
              <a:buSzTx/>
              <a:buFontTx/>
              <a:buNone/>
              <a:defRPr b="1" sz="4800"/>
            </a:lvl3pPr>
            <a:lvl4pPr marL="0" indent="0">
              <a:spcBef>
                <a:spcPts val="1100"/>
              </a:spcBef>
              <a:buSzTx/>
              <a:buFontTx/>
              <a:buNone/>
              <a:defRPr b="1" sz="4800"/>
            </a:lvl4pPr>
            <a:lvl5pPr marL="0" indent="0">
              <a:spcBef>
                <a:spcPts val="1100"/>
              </a:spcBef>
              <a:buSzTx/>
              <a:buFontTx/>
              <a:buNone/>
              <a:defRPr b="1" sz="4800"/>
            </a:lvl5pPr>
          </a:lstStyle>
          <a:p>
            <a:pPr/>
            <a:r>
              <a:t>Body Level One</a:t>
            </a:r>
          </a:p>
          <a:p>
            <a:pPr lvl="1"/>
            <a:r>
              <a:t>Body Level Two</a:t>
            </a:r>
          </a:p>
          <a:p>
            <a:pPr lvl="2"/>
            <a:r>
              <a:t>Body Level Three</a:t>
            </a:r>
          </a:p>
          <a:p>
            <a:pPr lvl="3"/>
            <a:r>
              <a:t>Body Level Four</a:t>
            </a:r>
          </a:p>
          <a:p>
            <a:pPr lvl="4"/>
            <a:r>
              <a:t>Body Level Five</a:t>
            </a:r>
          </a:p>
        </p:txBody>
      </p:sp>
      <p:sp>
        <p:nvSpPr>
          <p:cNvPr id="49" name="عنصر نائب للنص 4"/>
          <p:cNvSpPr/>
          <p:nvPr>
            <p:ph type="body" sz="quarter" idx="21"/>
          </p:nvPr>
        </p:nvSpPr>
        <p:spPr>
          <a:xfrm>
            <a:off x="12338050" y="3070225"/>
            <a:ext cx="8083550" cy="1279525"/>
          </a:xfrm>
          <a:prstGeom prst="rect">
            <a:avLst/>
          </a:prstGeom>
        </p:spPr>
        <p:txBody>
          <a:bodyPr anchor="b"/>
          <a:lstStyle/>
          <a:p>
            <a:pPr/>
          </a:p>
        </p:txBody>
      </p:sp>
      <p:sp>
        <p:nvSpPr>
          <p:cNvPr id="5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عنوان فقط">
    <p:spTree>
      <p:nvGrpSpPr>
        <p:cNvPr id="1" name=""/>
        <p:cNvGrpSpPr/>
        <p:nvPr/>
      </p:nvGrpSpPr>
      <p:grpSpPr>
        <a:xfrm>
          <a:off x="0" y="0"/>
          <a:ext cx="0" cy="0"/>
          <a:chOff x="0" y="0"/>
          <a:chExt cx="0" cy="0"/>
        </a:xfrm>
      </p:grpSpPr>
      <p:sp>
        <p:nvSpPr>
          <p:cNvPr id="57" name="Title Text"/>
          <p:cNvSpPr txBox="1"/>
          <p:nvPr>
            <p:ph type="title"/>
          </p:nvPr>
        </p:nvSpPr>
        <p:spPr>
          <a:prstGeom prst="rect">
            <a:avLst/>
          </a:prstGeom>
        </p:spPr>
        <p:txBody>
          <a:bodyPr/>
          <a:lstStyle/>
          <a:p>
            <a:pPr/>
            <a:r>
              <a:t>Title Text</a:t>
            </a:r>
          </a:p>
        </p:txBody>
      </p:sp>
      <p:sp>
        <p:nvSpPr>
          <p:cNvPr id="5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فارغ">
    <p:spTree>
      <p:nvGrpSpPr>
        <p:cNvPr id="1" name=""/>
        <p:cNvGrpSpPr/>
        <p:nvPr/>
      </p:nvGrpSpPr>
      <p:grpSpPr>
        <a:xfrm>
          <a:off x="0" y="0"/>
          <a:ext cx="0" cy="0"/>
          <a:chOff x="0" y="0"/>
          <a:chExt cx="0" cy="0"/>
        </a:xfrm>
      </p:grpSpPr>
      <p:pic>
        <p:nvPicPr>
          <p:cNvPr id="65" name="Google Shape;125;p4" descr="Google Shape;125;p4"/>
          <p:cNvPicPr>
            <a:picLocks noChangeAspect="1"/>
          </p:cNvPicPr>
          <p:nvPr/>
        </p:nvPicPr>
        <p:blipFill>
          <a:blip r:embed="rId2">
            <a:extLst/>
          </a:blip>
          <a:stretch>
            <a:fillRect/>
          </a:stretch>
        </p:blipFill>
        <p:spPr>
          <a:xfrm>
            <a:off x="-216074" y="0"/>
            <a:ext cx="19066205" cy="3220400"/>
          </a:xfrm>
          <a:prstGeom prst="rect">
            <a:avLst/>
          </a:prstGeom>
          <a:ln w="12700">
            <a:miter lim="400000"/>
          </a:ln>
        </p:spPr>
      </p:pic>
      <p:pic>
        <p:nvPicPr>
          <p:cNvPr id="66" name="Google Shape;121;p4" descr="Google Shape;121;p4"/>
          <p:cNvPicPr>
            <a:picLocks noChangeAspect="1"/>
          </p:cNvPicPr>
          <p:nvPr/>
        </p:nvPicPr>
        <p:blipFill>
          <a:blip r:embed="rId3">
            <a:extLst/>
          </a:blip>
          <a:stretch>
            <a:fillRect/>
          </a:stretch>
        </p:blipFill>
        <p:spPr>
          <a:xfrm>
            <a:off x="1303480" y="11017956"/>
            <a:ext cx="2444851" cy="2192415"/>
          </a:xfrm>
          <a:prstGeom prst="rect">
            <a:avLst/>
          </a:prstGeom>
          <a:ln w="12700">
            <a:miter lim="400000"/>
          </a:ln>
        </p:spPr>
      </p:pic>
      <p:pic>
        <p:nvPicPr>
          <p:cNvPr id="67" name="Google Shape;122;p4" descr="Google Shape;122;p4"/>
          <p:cNvPicPr>
            <a:picLocks noChangeAspect="1"/>
          </p:cNvPicPr>
          <p:nvPr/>
        </p:nvPicPr>
        <p:blipFill>
          <a:blip r:embed="rId4">
            <a:extLst/>
          </a:blip>
          <a:stretch>
            <a:fillRect/>
          </a:stretch>
        </p:blipFill>
        <p:spPr>
          <a:xfrm>
            <a:off x="4881576" y="11898486"/>
            <a:ext cx="19804458" cy="409678"/>
          </a:xfrm>
          <a:prstGeom prst="rect">
            <a:avLst/>
          </a:prstGeom>
          <a:ln w="12700">
            <a:miter lim="400000"/>
          </a:ln>
        </p:spPr>
      </p:pic>
      <p:pic>
        <p:nvPicPr>
          <p:cNvPr id="68" name="Google Shape;123;p4" descr="Google Shape;123;p4"/>
          <p:cNvPicPr>
            <a:picLocks noChangeAspect="1"/>
          </p:cNvPicPr>
          <p:nvPr/>
        </p:nvPicPr>
        <p:blipFill>
          <a:blip r:embed="rId5">
            <a:extLst/>
          </a:blip>
          <a:stretch>
            <a:fillRect/>
          </a:stretch>
        </p:blipFill>
        <p:spPr>
          <a:xfrm>
            <a:off x="-216074" y="4409644"/>
            <a:ext cx="477302" cy="5419069"/>
          </a:xfrm>
          <a:prstGeom prst="rect">
            <a:avLst/>
          </a:prstGeom>
          <a:ln w="12700">
            <a:miter lim="400000"/>
          </a:ln>
        </p:spPr>
      </p:pic>
      <p:pic>
        <p:nvPicPr>
          <p:cNvPr id="69" name="Google Shape;124;p4" descr="Google Shape;124;p4"/>
          <p:cNvPicPr>
            <a:picLocks noChangeAspect="1"/>
          </p:cNvPicPr>
          <p:nvPr/>
        </p:nvPicPr>
        <p:blipFill>
          <a:blip r:embed="rId5">
            <a:extLst/>
          </a:blip>
          <a:stretch>
            <a:fillRect/>
          </a:stretch>
        </p:blipFill>
        <p:spPr>
          <a:xfrm>
            <a:off x="24145349" y="4409644"/>
            <a:ext cx="477302" cy="5419069"/>
          </a:xfrm>
          <a:prstGeom prst="rect">
            <a:avLst/>
          </a:prstGeom>
          <a:ln w="12700">
            <a:miter lim="400000"/>
          </a:ln>
        </p:spPr>
      </p:pic>
      <p:sp>
        <p:nvSpPr>
          <p:cNvPr id="70" name="Google Shape;127;p4"/>
          <p:cNvSpPr txBox="1"/>
          <p:nvPr/>
        </p:nvSpPr>
        <p:spPr>
          <a:xfrm>
            <a:off x="693184" y="473447"/>
            <a:ext cx="2958781"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ctr">
              <a:defRPr sz="5600">
                <a:solidFill>
                  <a:srgbClr val="FFFFFF"/>
                </a:solidFill>
                <a:latin typeface="Tajawal Medium"/>
                <a:ea typeface="Tajawal Medium"/>
                <a:cs typeface="Tajawal Medium"/>
                <a:sym typeface="Tajawal Medium"/>
              </a:defRPr>
            </a:pPr>
            <a:r>
              <a:t>Chapter</a:t>
            </a:r>
          </a:p>
          <a:p>
            <a:pPr algn="ctr">
              <a:defRPr sz="5600">
                <a:solidFill>
                  <a:srgbClr val="FFFFFF"/>
                </a:solidFill>
                <a:latin typeface="Tajawal Medium"/>
                <a:ea typeface="Tajawal Medium"/>
                <a:cs typeface="Tajawal Medium"/>
                <a:sym typeface="Tajawal Medium"/>
              </a:defRPr>
            </a:pPr>
            <a:r>
              <a:t>03-</a:t>
            </a:r>
            <a:r>
              <a:t>05</a:t>
            </a:r>
          </a:p>
        </p:txBody>
      </p:sp>
      <p:sp>
        <p:nvSpPr>
          <p:cNvPr id="71" name="Lecturer: Dr. Sahar ALBOSAILY"/>
          <p:cNvSpPr txBox="1"/>
          <p:nvPr/>
        </p:nvSpPr>
        <p:spPr>
          <a:xfrm>
            <a:off x="4957182" y="12904605"/>
            <a:ext cx="5221904" cy="614681"/>
          </a:xfrm>
          <a:prstGeom prst="rect">
            <a:avLst/>
          </a:prstGeom>
          <a:ln w="12700">
            <a:miter lim="400000"/>
          </a:ln>
          <a:extLst>
            <a:ext uri="{C572A759-6A51-4108-AA02-DFA0A04FC94B}">
              <ma14:wrappingTextBoxFlag xmlns:ma14="http://schemas.microsoft.com/office/mac/drawingml/2011/main" val="1"/>
            </a:ext>
          </a:extLst>
        </p:spPr>
        <p:txBody>
          <a:bodyPr wrap="none" tIns="91439" bIns="91439">
            <a:spAutoFit/>
          </a:bodyPr>
          <a:lstStyle>
            <a:lvl1pPr>
              <a:defRPr sz="2800">
                <a:solidFill>
                  <a:schemeClr val="accent1">
                    <a:satOff val="-4409"/>
                    <a:lumOff val="-10509"/>
                  </a:schemeClr>
                </a:solidFill>
                <a:latin typeface="Book Antiqua"/>
                <a:ea typeface="Book Antiqua"/>
                <a:cs typeface="Book Antiqua"/>
                <a:sym typeface="Book Antiqua"/>
              </a:defRPr>
            </a:lvl1pPr>
          </a:lstStyle>
          <a:p>
            <a:pPr/>
            <a:r>
              <a:t>Lecturer: Dr. Sahar ALBOSAILY</a:t>
            </a:r>
          </a:p>
        </p:txBody>
      </p:sp>
      <p:sp>
        <p:nvSpPr>
          <p:cNvPr id="72" name="MTH 112 Lecture 05 PPt."/>
          <p:cNvSpPr txBox="1"/>
          <p:nvPr/>
        </p:nvSpPr>
        <p:spPr>
          <a:xfrm>
            <a:off x="18703129" y="12904605"/>
            <a:ext cx="4085304" cy="614681"/>
          </a:xfrm>
          <a:prstGeom prst="rect">
            <a:avLst/>
          </a:prstGeom>
          <a:ln w="12700">
            <a:miter lim="400000"/>
          </a:ln>
          <a:extLst>
            <a:ext uri="{C572A759-6A51-4108-AA02-DFA0A04FC94B}">
              <ma14:wrappingTextBoxFlag xmlns:ma14="http://schemas.microsoft.com/office/mac/drawingml/2011/main" val="1"/>
            </a:ext>
          </a:extLst>
        </p:spPr>
        <p:txBody>
          <a:bodyPr wrap="none" tIns="91439" bIns="91439">
            <a:spAutoFit/>
          </a:bodyPr>
          <a:lstStyle>
            <a:lvl1pPr>
              <a:defRPr sz="2800">
                <a:solidFill>
                  <a:schemeClr val="accent1">
                    <a:satOff val="-4409"/>
                    <a:lumOff val="-10509"/>
                  </a:schemeClr>
                </a:solidFill>
                <a:latin typeface="Book Antiqua"/>
                <a:ea typeface="Book Antiqua"/>
                <a:cs typeface="Book Antiqua"/>
                <a:sym typeface="Book Antiqua"/>
              </a:defRPr>
            </a:lvl1pPr>
          </a:lstStyle>
          <a:p>
            <a:pPr/>
            <a:r>
              <a:t>MTH 112 Lecture 05 PPt.</a:t>
            </a:r>
          </a:p>
        </p:txBody>
      </p:sp>
      <p:sp>
        <p:nvSpPr>
          <p:cNvPr id="73" name="Resource Book: T. Bradley and P., Patton, Essential Mathematics for Economics and Business, 2nd Ed. John Willey &amp; Sons, Ltd, 2002"/>
          <p:cNvSpPr txBox="1"/>
          <p:nvPr/>
        </p:nvSpPr>
        <p:spPr>
          <a:xfrm>
            <a:off x="4962684" y="12343234"/>
            <a:ext cx="18280375" cy="526302"/>
          </a:xfrm>
          <a:prstGeom prst="rect">
            <a:avLst/>
          </a:prstGeom>
          <a:ln w="12700">
            <a:miter lim="400000"/>
          </a:ln>
          <a:extLst>
            <a:ext uri="{C572A759-6A51-4108-AA02-DFA0A04FC94B}">
              <ma14:wrappingTextBoxFlag xmlns:ma14="http://schemas.microsoft.com/office/mac/drawingml/2011/main" val="1"/>
            </a:ext>
          </a:extLst>
        </p:spPr>
        <p:txBody>
          <a:bodyPr wrap="none" tIns="91439" bIns="91439">
            <a:spAutoFit/>
          </a:bodyPr>
          <a:lstStyle/>
          <a:p>
            <a:pPr>
              <a:defRPr sz="2700">
                <a:solidFill>
                  <a:schemeClr val="accent1">
                    <a:satOff val="-4409"/>
                    <a:lumOff val="-10509"/>
                  </a:schemeClr>
                </a:solidFill>
              </a:defRPr>
            </a:pPr>
            <a:r>
              <a:t>Resource Book: T. Bradley and P., Patton, </a:t>
            </a:r>
            <a:r>
              <a:rPr i="1"/>
              <a:t>Essential Mathematics for Economics and Business,</a:t>
            </a:r>
            <a:r>
              <a:t> 2nd Ed. John Willey &amp; Sons, Ltd, 2002</a:t>
            </a:r>
          </a:p>
        </p:txBody>
      </p:sp>
      <p:sp>
        <p:nvSpPr>
          <p:cNvPr id="74" name="Slide Number"/>
          <p:cNvSpPr txBox="1"/>
          <p:nvPr>
            <p:ph type="sldNum" sz="quarter" idx="2"/>
          </p:nvPr>
        </p:nvSpPr>
        <p:spPr>
          <a:xfrm>
            <a:off x="22636253" y="12943847"/>
            <a:ext cx="556041" cy="536197"/>
          </a:xfrm>
          <a:prstGeom prst="rect">
            <a:avLst/>
          </a:prstGeom>
        </p:spPr>
        <p:txBody>
          <a:bodyPr/>
          <a:lstStyle>
            <a:lvl1pPr>
              <a:defRPr sz="2800">
                <a:solidFill>
                  <a:schemeClr val="accent1"/>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محتوى ذو تسمية توضيحية">
    <p:spTree>
      <p:nvGrpSpPr>
        <p:cNvPr id="1" name=""/>
        <p:cNvGrpSpPr/>
        <p:nvPr/>
      </p:nvGrpSpPr>
      <p:grpSpPr>
        <a:xfrm>
          <a:off x="0" y="0"/>
          <a:ext cx="0" cy="0"/>
          <a:chOff x="0" y="0"/>
          <a:chExt cx="0" cy="0"/>
        </a:xfrm>
      </p:grpSpPr>
      <p:sp>
        <p:nvSpPr>
          <p:cNvPr id="81" name="Title Text"/>
          <p:cNvSpPr txBox="1"/>
          <p:nvPr>
            <p:ph type="title"/>
          </p:nvPr>
        </p:nvSpPr>
        <p:spPr>
          <a:xfrm>
            <a:off x="3962400" y="546100"/>
            <a:ext cx="6016627" cy="2324100"/>
          </a:xfrm>
          <a:prstGeom prst="rect">
            <a:avLst/>
          </a:prstGeom>
        </p:spPr>
        <p:txBody>
          <a:bodyPr anchor="b"/>
          <a:lstStyle>
            <a:lvl1pPr algn="r">
              <a:defRPr b="1" sz="4000"/>
            </a:lvl1pPr>
          </a:lstStyle>
          <a:p>
            <a:pPr/>
            <a:r>
              <a:t>Title Text</a:t>
            </a:r>
          </a:p>
        </p:txBody>
      </p:sp>
      <p:sp>
        <p:nvSpPr>
          <p:cNvPr id="82" name="Body Level One…"/>
          <p:cNvSpPr txBox="1"/>
          <p:nvPr>
            <p:ph type="body" sz="half" idx="1"/>
          </p:nvPr>
        </p:nvSpPr>
        <p:spPr>
          <a:xfrm>
            <a:off x="10198100" y="546100"/>
            <a:ext cx="10223500" cy="11706226"/>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83" name="عنصر نائب للنص 3"/>
          <p:cNvSpPr/>
          <p:nvPr>
            <p:ph type="body" sz="quarter" idx="21"/>
          </p:nvPr>
        </p:nvSpPr>
        <p:spPr>
          <a:xfrm>
            <a:off x="3962400" y="2870200"/>
            <a:ext cx="6016627" cy="9382126"/>
          </a:xfrm>
          <a:prstGeom prst="rect">
            <a:avLst/>
          </a:prstGeom>
        </p:spPr>
        <p:txBody>
          <a:bodyPr/>
          <a:lstStyle/>
          <a:p>
            <a:pPr/>
          </a:p>
        </p:txBody>
      </p:sp>
      <p:sp>
        <p:nvSpPr>
          <p:cNvPr id="8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صورة ذو تسمية توضيحية">
    <p:spTree>
      <p:nvGrpSpPr>
        <p:cNvPr id="1" name=""/>
        <p:cNvGrpSpPr/>
        <p:nvPr/>
      </p:nvGrpSpPr>
      <p:grpSpPr>
        <a:xfrm>
          <a:off x="0" y="0"/>
          <a:ext cx="0" cy="0"/>
          <a:chOff x="0" y="0"/>
          <a:chExt cx="0" cy="0"/>
        </a:xfrm>
      </p:grpSpPr>
      <p:sp>
        <p:nvSpPr>
          <p:cNvPr id="91" name="Title Text"/>
          <p:cNvSpPr txBox="1"/>
          <p:nvPr>
            <p:ph type="title"/>
          </p:nvPr>
        </p:nvSpPr>
        <p:spPr>
          <a:xfrm>
            <a:off x="6632575" y="9601200"/>
            <a:ext cx="10972802" cy="1133476"/>
          </a:xfrm>
          <a:prstGeom prst="rect">
            <a:avLst/>
          </a:prstGeom>
        </p:spPr>
        <p:txBody>
          <a:bodyPr anchor="b"/>
          <a:lstStyle>
            <a:lvl1pPr algn="r">
              <a:defRPr b="1" sz="4000"/>
            </a:lvl1pPr>
          </a:lstStyle>
          <a:p>
            <a:pPr/>
            <a:r>
              <a:t>Title Text</a:t>
            </a:r>
          </a:p>
        </p:txBody>
      </p:sp>
      <p:sp>
        <p:nvSpPr>
          <p:cNvPr id="92" name="عنصر نائب للصورة 2"/>
          <p:cNvSpPr/>
          <p:nvPr>
            <p:ph type="pic" sz="half" idx="21"/>
          </p:nvPr>
        </p:nvSpPr>
        <p:spPr>
          <a:xfrm>
            <a:off x="6632575" y="1225550"/>
            <a:ext cx="10972802" cy="8229600"/>
          </a:xfrm>
          <a:prstGeom prst="rect">
            <a:avLst/>
          </a:prstGeom>
        </p:spPr>
        <p:txBody>
          <a:bodyPr lIns="91439" tIns="45719" rIns="91439" bIns="45719">
            <a:noAutofit/>
          </a:bodyPr>
          <a:lstStyle/>
          <a:p>
            <a:pPr/>
          </a:p>
        </p:txBody>
      </p:sp>
      <p:sp>
        <p:nvSpPr>
          <p:cNvPr id="93" name="Body Level One…"/>
          <p:cNvSpPr txBox="1"/>
          <p:nvPr>
            <p:ph type="body" sz="quarter" idx="1"/>
          </p:nvPr>
        </p:nvSpPr>
        <p:spPr>
          <a:xfrm>
            <a:off x="6632575" y="10734675"/>
            <a:ext cx="10972802" cy="1609725"/>
          </a:xfrm>
          <a:prstGeom prst="rect">
            <a:avLst/>
          </a:prstGeom>
        </p:spPr>
        <p:txBody>
          <a:bodyPr/>
          <a:lstStyle>
            <a:lvl1pPr marL="0" indent="0">
              <a:spcBef>
                <a:spcPts val="600"/>
              </a:spcBef>
              <a:buSzTx/>
              <a:buFontTx/>
              <a:buNone/>
              <a:defRPr sz="2800"/>
            </a:lvl1pPr>
            <a:lvl2pPr marL="0" indent="0">
              <a:spcBef>
                <a:spcPts val="600"/>
              </a:spcBef>
              <a:buSzTx/>
              <a:buFontTx/>
              <a:buNone/>
              <a:defRPr sz="2800"/>
            </a:lvl2pPr>
            <a:lvl3pPr marL="0" indent="0">
              <a:spcBef>
                <a:spcPts val="600"/>
              </a:spcBef>
              <a:buSzTx/>
              <a:buFontTx/>
              <a:buNone/>
              <a:defRPr sz="2800"/>
            </a:lvl3pPr>
            <a:lvl4pPr marL="0" indent="0">
              <a:spcBef>
                <a:spcPts val="600"/>
              </a:spcBef>
              <a:buSzTx/>
              <a:buFontTx/>
              <a:buNone/>
              <a:defRPr sz="2800"/>
            </a:lvl4pPr>
            <a:lvl5pPr marL="0" indent="0">
              <a:spcBef>
                <a:spcPts val="600"/>
              </a:spcBef>
              <a:buSzTx/>
              <a:buFontTx/>
              <a:buNone/>
              <a:defRPr sz="2800"/>
            </a:lvl5pPr>
          </a:lstStyle>
          <a:p>
            <a:pPr/>
            <a:r>
              <a:t>Body Level One</a:t>
            </a:r>
          </a:p>
          <a:p>
            <a:pPr lvl="1"/>
            <a:r>
              <a:t>Body Level Two</a:t>
            </a:r>
          </a:p>
          <a:p>
            <a:pPr lvl="2"/>
            <a:r>
              <a:t>Body Level Three</a:t>
            </a:r>
          </a:p>
          <a:p>
            <a:pPr lvl="3"/>
            <a:r>
              <a:t>Body Level Four</a:t>
            </a:r>
          </a:p>
          <a:p>
            <a:pPr lvl="4"/>
            <a:r>
              <a:t>Body Level Five</a:t>
            </a:r>
          </a:p>
        </p:txBody>
      </p:sp>
      <p:sp>
        <p:nvSpPr>
          <p:cNvPr id="9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Default copy">
    <p:bg>
      <p:bgPr>
        <a:gradFill flip="none" rotWithShape="1">
          <a:gsLst>
            <a:gs pos="0">
              <a:schemeClr val="accent1">
                <a:hueOff val="418253"/>
                <a:satOff val="54545"/>
                <a:lumOff val="42493"/>
              </a:schemeClr>
            </a:gs>
            <a:gs pos="93789">
              <a:srgbClr val="C4D9FF"/>
            </a:gs>
            <a:gs pos="100000">
              <a:schemeClr val="accent1">
                <a:hueOff val="357503"/>
                <a:satOff val="54545"/>
                <a:lumOff val="29273"/>
              </a:schemeClr>
            </a:gs>
          </a:gsLst>
          <a:path path="circle">
            <a:fillToRect l="50000" t="50000" r="50000" b="50000"/>
          </a:path>
        </a:gradFill>
      </p:bgPr>
    </p:bg>
    <p:spTree>
      <p:nvGrpSpPr>
        <p:cNvPr id="1" name=""/>
        <p:cNvGrpSpPr/>
        <p:nvPr/>
      </p:nvGrpSpPr>
      <p:grpSpPr>
        <a:xfrm>
          <a:off x="0" y="0"/>
          <a:ext cx="0" cy="0"/>
          <a:chOff x="0" y="0"/>
          <a:chExt cx="0" cy="0"/>
        </a:xfrm>
      </p:grpSpPr>
      <p:sp>
        <p:nvSpPr>
          <p:cNvPr id="101" name="مربع نص 1"/>
          <p:cNvSpPr txBox="1"/>
          <p:nvPr/>
        </p:nvSpPr>
        <p:spPr>
          <a:xfrm>
            <a:off x="4709429" y="756016"/>
            <a:ext cx="4333716" cy="614679"/>
          </a:xfrm>
          <a:prstGeom prst="rect">
            <a:avLst/>
          </a:prstGeom>
          <a:ln w="12700">
            <a:miter lim="400000"/>
          </a:ln>
          <a:extLst>
            <a:ext uri="{C572A759-6A51-4108-AA02-DFA0A04FC94B}">
              <ma14:wrappingTextBoxFlag xmlns:ma14="http://schemas.microsoft.com/office/mac/drawingml/2011/main" val="1"/>
            </a:ext>
          </a:extLst>
        </p:spPr>
        <p:txBody>
          <a:bodyPr lIns="91438" tIns="91438" rIns="91438" bIns="91438">
            <a:spAutoFit/>
          </a:bodyPr>
          <a:lstStyle>
            <a:lvl1pPr algn="l">
              <a:defRPr sz="2800">
                <a:solidFill>
                  <a:schemeClr val="accent1">
                    <a:satOff val="-4409"/>
                    <a:lumOff val="-10509"/>
                  </a:schemeClr>
                </a:solidFill>
                <a:latin typeface="Book Antiqua"/>
                <a:ea typeface="Book Antiqua"/>
                <a:cs typeface="Book Antiqua"/>
                <a:sym typeface="Book Antiqua"/>
              </a:defRPr>
            </a:lvl1pPr>
          </a:lstStyle>
          <a:p>
            <a:pPr/>
            <a:r>
              <a:t>MTH112 Lecture 1: pp. </a:t>
            </a:r>
          </a:p>
        </p:txBody>
      </p:sp>
      <p:sp>
        <p:nvSpPr>
          <p:cNvPr id="102" name="Body Level One…"/>
          <p:cNvSpPr txBox="1"/>
          <p:nvPr>
            <p:ph type="body" idx="1"/>
          </p:nvPr>
        </p:nvSpPr>
        <p:spPr>
          <a:xfrm>
            <a:off x="3904227" y="1778000"/>
            <a:ext cx="16575545" cy="10160000"/>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103" name="Lecturer: Dr. Sahar ALBOSAILY"/>
          <p:cNvSpPr txBox="1"/>
          <p:nvPr/>
        </p:nvSpPr>
        <p:spPr>
          <a:xfrm>
            <a:off x="18658449" y="12876100"/>
            <a:ext cx="5221902" cy="614679"/>
          </a:xfrm>
          <a:prstGeom prst="rect">
            <a:avLst/>
          </a:prstGeom>
          <a:ln w="12700">
            <a:miter lim="400000"/>
          </a:ln>
          <a:extLst>
            <a:ext uri="{C572A759-6A51-4108-AA02-DFA0A04FC94B}">
              <ma14:wrappingTextBoxFlag xmlns:ma14="http://schemas.microsoft.com/office/mac/drawingml/2011/main" val="1"/>
            </a:ext>
          </a:extLst>
        </p:spPr>
        <p:txBody>
          <a:bodyPr wrap="none" lIns="91438" tIns="91438" rIns="91438" bIns="91438">
            <a:spAutoFit/>
          </a:bodyPr>
          <a:lstStyle>
            <a:lvl1pPr>
              <a:defRPr sz="2800">
                <a:solidFill>
                  <a:schemeClr val="accent1">
                    <a:satOff val="-4409"/>
                    <a:lumOff val="-10509"/>
                  </a:schemeClr>
                </a:solidFill>
                <a:latin typeface="Book Antiqua"/>
                <a:ea typeface="Book Antiqua"/>
                <a:cs typeface="Book Antiqua"/>
                <a:sym typeface="Book Antiqua"/>
              </a:defRPr>
            </a:lvl1pPr>
          </a:lstStyle>
          <a:p>
            <a:pPr/>
            <a:r>
              <a:t>Lecturer: Dr. Sahar ALBOSAILY</a:t>
            </a:r>
          </a:p>
        </p:txBody>
      </p:sp>
      <p:sp>
        <p:nvSpPr>
          <p:cNvPr id="104" name="Slide Number"/>
          <p:cNvSpPr txBox="1"/>
          <p:nvPr>
            <p:ph type="sldNum" sz="quarter" idx="2"/>
          </p:nvPr>
        </p:nvSpPr>
        <p:spPr>
          <a:xfrm>
            <a:off x="8342053" y="794118"/>
            <a:ext cx="551179" cy="614679"/>
          </a:xfrm>
          <a:prstGeom prst="rect">
            <a:avLst/>
          </a:prstGeom>
        </p:spPr>
        <p:txBody>
          <a:bodyPr/>
          <a:lstStyle>
            <a:lvl1pPr algn="r">
              <a:defRPr b="1" sz="2800">
                <a:solidFill>
                  <a:schemeClr val="accent1">
                    <a:satOff val="-4409"/>
                    <a:lumOff val="-10509"/>
                  </a:schemeClr>
                </a:solidFill>
                <a:latin typeface="Book Antiqua"/>
                <a:ea typeface="Book Antiqua"/>
                <a:cs typeface="Book Antiqua"/>
                <a:sym typeface="Book Antiqua"/>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p:spTree>
      <p:nvGrpSpPr>
        <p:cNvPr id="1" name=""/>
        <p:cNvGrpSpPr/>
        <p:nvPr/>
      </p:nvGrpSpPr>
      <p:grpSpPr>
        <a:xfrm>
          <a:off x="0" y="0"/>
          <a:ext cx="0" cy="0"/>
          <a:chOff x="0" y="0"/>
          <a:chExt cx="0" cy="0"/>
        </a:xfrm>
      </p:grpSpPr>
      <p:sp>
        <p:nvSpPr>
          <p:cNvPr id="111" name="Title Text"/>
          <p:cNvSpPr txBox="1"/>
          <p:nvPr>
            <p:ph type="title"/>
          </p:nvPr>
        </p:nvSpPr>
        <p:spPr>
          <a:xfrm>
            <a:off x="3048000" y="2244725"/>
            <a:ext cx="18288000" cy="4775202"/>
          </a:xfrm>
          <a:prstGeom prst="rect">
            <a:avLst/>
          </a:prstGeom>
        </p:spPr>
        <p:txBody>
          <a:bodyPr lIns="91398" tIns="91398" rIns="91398" bIns="91398" anchor="b"/>
          <a:lstStyle>
            <a:lvl1pPr>
              <a:lnSpc>
                <a:spcPct val="90000"/>
              </a:lnSpc>
              <a:defRPr sz="12000"/>
            </a:lvl1pPr>
          </a:lstStyle>
          <a:p>
            <a:pPr/>
            <a:r>
              <a:t>Title Text</a:t>
            </a:r>
          </a:p>
        </p:txBody>
      </p:sp>
      <p:sp>
        <p:nvSpPr>
          <p:cNvPr id="112" name="Body Level One…"/>
          <p:cNvSpPr txBox="1"/>
          <p:nvPr>
            <p:ph type="body" sz="quarter" idx="1"/>
          </p:nvPr>
        </p:nvSpPr>
        <p:spPr>
          <a:xfrm>
            <a:off x="3048000" y="7204075"/>
            <a:ext cx="18288000" cy="3311525"/>
          </a:xfrm>
          <a:prstGeom prst="rect">
            <a:avLst/>
          </a:prstGeom>
        </p:spPr>
        <p:txBody>
          <a:bodyPr lIns="91398" tIns="91398" rIns="91398" bIns="91398"/>
          <a:lstStyle>
            <a:lvl1pPr marL="762000" indent="-711200" algn="ctr">
              <a:lnSpc>
                <a:spcPct val="90000"/>
              </a:lnSpc>
              <a:spcBef>
                <a:spcPts val="2000"/>
              </a:spcBef>
              <a:buSzTx/>
              <a:buFontTx/>
              <a:buNone/>
              <a:defRPr sz="4800"/>
            </a:lvl1pPr>
            <a:lvl2pPr marL="762000" indent="-228600" algn="ctr">
              <a:lnSpc>
                <a:spcPct val="90000"/>
              </a:lnSpc>
              <a:spcBef>
                <a:spcPts val="2000"/>
              </a:spcBef>
              <a:buSzTx/>
              <a:buFontTx/>
              <a:buNone/>
              <a:defRPr sz="4800"/>
            </a:lvl2pPr>
            <a:lvl3pPr marL="762000" indent="50800" algn="ctr">
              <a:lnSpc>
                <a:spcPct val="90000"/>
              </a:lnSpc>
              <a:spcBef>
                <a:spcPts val="2000"/>
              </a:spcBef>
              <a:buSzTx/>
              <a:buFontTx/>
              <a:buNone/>
              <a:defRPr sz="4800"/>
            </a:lvl3pPr>
            <a:lvl4pPr marL="762000" indent="50800" algn="ctr">
              <a:lnSpc>
                <a:spcPct val="90000"/>
              </a:lnSpc>
              <a:spcBef>
                <a:spcPts val="2000"/>
              </a:spcBef>
              <a:buSzTx/>
              <a:buFontTx/>
              <a:buNone/>
              <a:defRPr sz="4800"/>
            </a:lvl4pPr>
            <a:lvl5pPr marL="762000" indent="50800" algn="ctr">
              <a:lnSpc>
                <a:spcPct val="90000"/>
              </a:lnSpc>
              <a:spcBef>
                <a:spcPts val="2000"/>
              </a:spcBef>
              <a:buSzTx/>
              <a:buFontTx/>
              <a:buNone/>
              <a:defRPr sz="4800"/>
            </a:lvl5pPr>
          </a:lstStyle>
          <a:p>
            <a:pPr/>
            <a:r>
              <a:t>Body Level One</a:t>
            </a:r>
          </a:p>
          <a:p>
            <a:pPr lvl="1"/>
            <a:r>
              <a:t>Body Level Two</a:t>
            </a:r>
          </a:p>
          <a:p>
            <a:pPr lvl="2"/>
            <a:r>
              <a:t>Body Level Three</a:t>
            </a:r>
          </a:p>
          <a:p>
            <a:pPr lvl="3"/>
            <a:r>
              <a:t>Body Level Four</a:t>
            </a:r>
          </a:p>
          <a:p>
            <a:pPr lvl="4"/>
            <a:r>
              <a:t>Body Level Five</a:t>
            </a:r>
          </a:p>
        </p:txBody>
      </p:sp>
      <p:sp>
        <p:nvSpPr>
          <p:cNvPr id="113" name="Slide Number"/>
          <p:cNvSpPr txBox="1"/>
          <p:nvPr>
            <p:ph type="sldNum" sz="quarter" idx="2"/>
          </p:nvPr>
        </p:nvSpPr>
        <p:spPr>
          <a:xfrm>
            <a:off x="22203134" y="12835911"/>
            <a:ext cx="504467" cy="483828"/>
          </a:xfrm>
          <a:prstGeom prst="rect">
            <a:avLst/>
          </a:prstGeom>
        </p:spPr>
        <p:txBody>
          <a:bodyPr lIns="91398" tIns="91398" rIns="91398" bIns="91398"/>
          <a:lstStyle>
            <a:lvl1pPr algn="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فارغ">
    <p:spTree>
      <p:nvGrpSpPr>
        <p:cNvPr id="1" name=""/>
        <p:cNvGrpSpPr/>
        <p:nvPr/>
      </p:nvGrpSpPr>
      <p:grpSpPr>
        <a:xfrm>
          <a:off x="0" y="0"/>
          <a:ext cx="0" cy="0"/>
          <a:chOff x="0" y="0"/>
          <a:chExt cx="0" cy="0"/>
        </a:xfrm>
      </p:grpSpPr>
      <p:pic>
        <p:nvPicPr>
          <p:cNvPr id="120" name="Google Shape;125;p4" descr="Google Shape;125;p4"/>
          <p:cNvPicPr>
            <a:picLocks noChangeAspect="1"/>
          </p:cNvPicPr>
          <p:nvPr/>
        </p:nvPicPr>
        <p:blipFill>
          <a:blip r:embed="rId2">
            <a:extLst/>
          </a:blip>
          <a:stretch>
            <a:fillRect/>
          </a:stretch>
        </p:blipFill>
        <p:spPr>
          <a:xfrm>
            <a:off x="-216074" y="0"/>
            <a:ext cx="19066205" cy="3220400"/>
          </a:xfrm>
          <a:prstGeom prst="rect">
            <a:avLst/>
          </a:prstGeom>
          <a:ln w="12700">
            <a:miter lim="400000"/>
          </a:ln>
        </p:spPr>
      </p:pic>
      <p:pic>
        <p:nvPicPr>
          <p:cNvPr id="121" name="Google Shape;122;p4" descr="Google Shape;122;p4"/>
          <p:cNvPicPr>
            <a:picLocks noChangeAspect="1"/>
          </p:cNvPicPr>
          <p:nvPr/>
        </p:nvPicPr>
        <p:blipFill>
          <a:blip r:embed="rId3">
            <a:extLst/>
          </a:blip>
          <a:stretch>
            <a:fillRect/>
          </a:stretch>
        </p:blipFill>
        <p:spPr>
          <a:xfrm>
            <a:off x="4881576" y="11898486"/>
            <a:ext cx="19804458" cy="409678"/>
          </a:xfrm>
          <a:prstGeom prst="rect">
            <a:avLst/>
          </a:prstGeom>
          <a:ln w="12700">
            <a:miter lim="400000"/>
          </a:ln>
        </p:spPr>
      </p:pic>
      <p:pic>
        <p:nvPicPr>
          <p:cNvPr id="122" name="Google Shape;123;p4" descr="Google Shape;123;p4"/>
          <p:cNvPicPr>
            <a:picLocks noChangeAspect="1"/>
          </p:cNvPicPr>
          <p:nvPr/>
        </p:nvPicPr>
        <p:blipFill>
          <a:blip r:embed="rId4">
            <a:extLst/>
          </a:blip>
          <a:stretch>
            <a:fillRect/>
          </a:stretch>
        </p:blipFill>
        <p:spPr>
          <a:xfrm>
            <a:off x="-216074" y="4409644"/>
            <a:ext cx="477302" cy="5419069"/>
          </a:xfrm>
          <a:prstGeom prst="rect">
            <a:avLst/>
          </a:prstGeom>
          <a:ln w="12700">
            <a:miter lim="400000"/>
          </a:ln>
        </p:spPr>
      </p:pic>
      <p:pic>
        <p:nvPicPr>
          <p:cNvPr id="123" name="Google Shape;124;p4" descr="Google Shape;124;p4"/>
          <p:cNvPicPr>
            <a:picLocks noChangeAspect="1"/>
          </p:cNvPicPr>
          <p:nvPr/>
        </p:nvPicPr>
        <p:blipFill>
          <a:blip r:embed="rId4">
            <a:extLst/>
          </a:blip>
          <a:stretch>
            <a:fillRect/>
          </a:stretch>
        </p:blipFill>
        <p:spPr>
          <a:xfrm>
            <a:off x="24145349" y="4409644"/>
            <a:ext cx="477302" cy="5419069"/>
          </a:xfrm>
          <a:prstGeom prst="rect">
            <a:avLst/>
          </a:prstGeom>
          <a:ln w="12700">
            <a:miter lim="400000"/>
          </a:ln>
        </p:spPr>
      </p:pic>
      <p:sp>
        <p:nvSpPr>
          <p:cNvPr id="124" name="Google Shape;127;p4"/>
          <p:cNvSpPr txBox="1"/>
          <p:nvPr/>
        </p:nvSpPr>
        <p:spPr>
          <a:xfrm>
            <a:off x="693184" y="473447"/>
            <a:ext cx="2958781"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ctr">
              <a:defRPr sz="5600">
                <a:solidFill>
                  <a:srgbClr val="FFFFFF"/>
                </a:solidFill>
                <a:latin typeface="Tajawal Medium"/>
                <a:ea typeface="Tajawal Medium"/>
                <a:cs typeface="Tajawal Medium"/>
                <a:sym typeface="Tajawal Medium"/>
              </a:defRPr>
            </a:pPr>
            <a:r>
              <a:t>Chapter</a:t>
            </a:r>
          </a:p>
          <a:p>
            <a:pPr algn="ctr">
              <a:defRPr sz="5600">
                <a:solidFill>
                  <a:srgbClr val="FFFFFF"/>
                </a:solidFill>
                <a:latin typeface="Tajawal Medium"/>
                <a:ea typeface="Tajawal Medium"/>
                <a:cs typeface="Tajawal Medium"/>
                <a:sym typeface="Tajawal Medium"/>
              </a:defRPr>
            </a:pPr>
            <a:r>
              <a:t>03</a:t>
            </a:r>
          </a:p>
        </p:txBody>
      </p:sp>
      <p:sp>
        <p:nvSpPr>
          <p:cNvPr id="125" name="Lecturer: Dr. Sahar ALBOSAILY"/>
          <p:cNvSpPr txBox="1"/>
          <p:nvPr/>
        </p:nvSpPr>
        <p:spPr>
          <a:xfrm>
            <a:off x="4957182" y="12904605"/>
            <a:ext cx="5221904" cy="614681"/>
          </a:xfrm>
          <a:prstGeom prst="rect">
            <a:avLst/>
          </a:prstGeom>
          <a:ln w="12700">
            <a:miter lim="400000"/>
          </a:ln>
          <a:extLst>
            <a:ext uri="{C572A759-6A51-4108-AA02-DFA0A04FC94B}">
              <ma14:wrappingTextBoxFlag xmlns:ma14="http://schemas.microsoft.com/office/mac/drawingml/2011/main" val="1"/>
            </a:ext>
          </a:extLst>
        </p:spPr>
        <p:txBody>
          <a:bodyPr wrap="none" tIns="91439" bIns="91439">
            <a:spAutoFit/>
          </a:bodyPr>
          <a:lstStyle>
            <a:lvl1pPr>
              <a:defRPr sz="2800">
                <a:solidFill>
                  <a:schemeClr val="accent1">
                    <a:satOff val="-4409"/>
                    <a:lumOff val="-10509"/>
                  </a:schemeClr>
                </a:solidFill>
                <a:latin typeface="Book Antiqua"/>
                <a:ea typeface="Book Antiqua"/>
                <a:cs typeface="Book Antiqua"/>
                <a:sym typeface="Book Antiqua"/>
              </a:defRPr>
            </a:lvl1pPr>
          </a:lstStyle>
          <a:p>
            <a:pPr/>
            <a:r>
              <a:t>Lecturer: Dr. Sahar ALBOSAILY</a:t>
            </a:r>
          </a:p>
        </p:txBody>
      </p:sp>
      <p:sp>
        <p:nvSpPr>
          <p:cNvPr id="126" name="MTH 112 Lecture 05 PPt."/>
          <p:cNvSpPr txBox="1"/>
          <p:nvPr/>
        </p:nvSpPr>
        <p:spPr>
          <a:xfrm>
            <a:off x="18703129" y="12904605"/>
            <a:ext cx="4085304" cy="614681"/>
          </a:xfrm>
          <a:prstGeom prst="rect">
            <a:avLst/>
          </a:prstGeom>
          <a:ln w="12700">
            <a:miter lim="400000"/>
          </a:ln>
          <a:extLst>
            <a:ext uri="{C572A759-6A51-4108-AA02-DFA0A04FC94B}">
              <ma14:wrappingTextBoxFlag xmlns:ma14="http://schemas.microsoft.com/office/mac/drawingml/2011/main" val="1"/>
            </a:ext>
          </a:extLst>
        </p:spPr>
        <p:txBody>
          <a:bodyPr wrap="none" tIns="91439" bIns="91439">
            <a:spAutoFit/>
          </a:bodyPr>
          <a:lstStyle>
            <a:lvl1pPr>
              <a:defRPr sz="2800">
                <a:solidFill>
                  <a:schemeClr val="accent1">
                    <a:satOff val="-4409"/>
                    <a:lumOff val="-10509"/>
                  </a:schemeClr>
                </a:solidFill>
                <a:latin typeface="Book Antiqua"/>
                <a:ea typeface="Book Antiqua"/>
                <a:cs typeface="Book Antiqua"/>
                <a:sym typeface="Book Antiqua"/>
              </a:defRPr>
            </a:lvl1pPr>
          </a:lstStyle>
          <a:p>
            <a:pPr/>
            <a:r>
              <a:t>MTH 112 Lecture 05 PPt.</a:t>
            </a:r>
          </a:p>
        </p:txBody>
      </p:sp>
      <p:sp>
        <p:nvSpPr>
          <p:cNvPr id="127" name="Resource Book: T. Bradley and P., Patton, Essential Mathematics for Economics and Business, 2nd Ed. John Willey &amp; Sons, Ltd, 2002"/>
          <p:cNvSpPr txBox="1"/>
          <p:nvPr/>
        </p:nvSpPr>
        <p:spPr>
          <a:xfrm>
            <a:off x="4962684" y="12343234"/>
            <a:ext cx="18280375" cy="526302"/>
          </a:xfrm>
          <a:prstGeom prst="rect">
            <a:avLst/>
          </a:prstGeom>
          <a:ln w="12700">
            <a:miter lim="400000"/>
          </a:ln>
          <a:extLst>
            <a:ext uri="{C572A759-6A51-4108-AA02-DFA0A04FC94B}">
              <ma14:wrappingTextBoxFlag xmlns:ma14="http://schemas.microsoft.com/office/mac/drawingml/2011/main" val="1"/>
            </a:ext>
          </a:extLst>
        </p:spPr>
        <p:txBody>
          <a:bodyPr wrap="none" tIns="91439" bIns="91439">
            <a:spAutoFit/>
          </a:bodyPr>
          <a:lstStyle/>
          <a:p>
            <a:pPr>
              <a:defRPr sz="2700">
                <a:solidFill>
                  <a:schemeClr val="accent1">
                    <a:satOff val="-4409"/>
                    <a:lumOff val="-10509"/>
                  </a:schemeClr>
                </a:solidFill>
              </a:defRPr>
            </a:pPr>
            <a:r>
              <a:t>Resource Book: T. Bradley and P., Patton, </a:t>
            </a:r>
            <a:r>
              <a:rPr i="1"/>
              <a:t>Essential Mathematics for Economics and Business,</a:t>
            </a:r>
            <a:r>
              <a:t> 2nd Ed. John Willey &amp; Sons, Ltd, 2002</a:t>
            </a:r>
          </a:p>
        </p:txBody>
      </p:sp>
      <p:sp>
        <p:nvSpPr>
          <p:cNvPr id="128" name="Slide Number"/>
          <p:cNvSpPr txBox="1"/>
          <p:nvPr>
            <p:ph type="sldNum" sz="quarter" idx="2"/>
          </p:nvPr>
        </p:nvSpPr>
        <p:spPr>
          <a:xfrm>
            <a:off x="22665777" y="12943847"/>
            <a:ext cx="556041" cy="536197"/>
          </a:xfrm>
          <a:prstGeom prst="rect">
            <a:avLst/>
          </a:prstGeom>
        </p:spPr>
        <p:txBody>
          <a:bodyPr/>
          <a:lstStyle>
            <a:lvl1pPr>
              <a:defRPr sz="2800">
                <a:solidFill>
                  <a:schemeClr val="accent1"/>
                </a:solidFill>
              </a:defRPr>
            </a:lvl1pPr>
          </a:lstStyle>
          <a:p>
            <a:pPr/>
            <a:fld id="{86CB4B4D-7CA3-9044-876B-883B54F8677D}" type="slidenum"/>
          </a:p>
        </p:txBody>
      </p:sp>
      <p:pic>
        <p:nvPicPr>
          <p:cNvPr id="129" name="Google Shape;121;p4" descr="Google Shape;121;p4"/>
          <p:cNvPicPr>
            <a:picLocks noChangeAspect="1"/>
          </p:cNvPicPr>
          <p:nvPr/>
        </p:nvPicPr>
        <p:blipFill>
          <a:blip r:embed="rId5">
            <a:extLst/>
          </a:blip>
          <a:stretch>
            <a:fillRect/>
          </a:stretch>
        </p:blipFill>
        <p:spPr>
          <a:xfrm>
            <a:off x="1303480" y="11017956"/>
            <a:ext cx="2444851" cy="2192415"/>
          </a:xfrm>
          <a:prstGeom prst="rect">
            <a:avLst/>
          </a:prstGeom>
          <a:ln w="12700">
            <a:miter lim="400000"/>
          </a:ln>
        </p:spPr>
      </p:pic>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FFFFFF"/>
        </a:solidFill>
      </p:bgPr>
    </p:bg>
    <p:spTree>
      <p:nvGrpSpPr>
        <p:cNvPr id="1" name=""/>
        <p:cNvGrpSpPr/>
        <p:nvPr/>
      </p:nvGrpSpPr>
      <p:grpSpPr>
        <a:xfrm>
          <a:off x="0" y="0"/>
          <a:ext cx="0" cy="0"/>
          <a:chOff x="0" y="0"/>
          <a:chExt cx="0" cy="0"/>
        </a:xfrm>
      </p:grpSpPr>
      <p:sp>
        <p:nvSpPr>
          <p:cNvPr id="2" name="Title Text"/>
          <p:cNvSpPr txBox="1"/>
          <p:nvPr>
            <p:ph type="title"/>
          </p:nvPr>
        </p:nvSpPr>
        <p:spPr>
          <a:xfrm>
            <a:off x="3962400" y="549276"/>
            <a:ext cx="16459200" cy="2286001"/>
          </a:xfrm>
          <a:prstGeom prst="rect">
            <a:avLst/>
          </a:prstGeom>
          <a:ln w="12700">
            <a:miter lim="400000"/>
          </a:ln>
          <a:extLst>
            <a:ext uri="{C572A759-6A51-4108-AA02-DFA0A04FC94B}">
              <ma14:wrappingTextBoxFlag xmlns:ma14="http://schemas.microsoft.com/office/mac/drawingml/2011/main" val="1"/>
            </a:ext>
          </a:extLst>
        </p:spPr>
        <p:txBody>
          <a:bodyPr lIns="91438" tIns="91438" rIns="91438" bIns="91438" anchor="ctr">
            <a:normAutofit fontScale="100000" lnSpcReduction="0"/>
          </a:bodyPr>
          <a:lstStyle/>
          <a:p>
            <a:pPr/>
            <a:r>
              <a:t>Title Text</a:t>
            </a:r>
          </a:p>
        </p:txBody>
      </p:sp>
      <p:sp>
        <p:nvSpPr>
          <p:cNvPr id="3" name="Body Level One…"/>
          <p:cNvSpPr txBox="1"/>
          <p:nvPr>
            <p:ph type="body" idx="1"/>
          </p:nvPr>
        </p:nvSpPr>
        <p:spPr>
          <a:xfrm>
            <a:off x="3962400" y="3200400"/>
            <a:ext cx="16459200" cy="9051926"/>
          </a:xfrm>
          <a:prstGeom prst="rect">
            <a:avLst/>
          </a:prstGeom>
          <a:ln w="12700">
            <a:miter lim="400000"/>
          </a:ln>
          <a:extLst>
            <a:ext uri="{C572A759-6A51-4108-AA02-DFA0A04FC94B}">
              <ma14:wrappingTextBoxFlag xmlns:ma14="http://schemas.microsoft.com/office/mac/drawingml/2011/main" val="1"/>
            </a:ext>
          </a:extLst>
        </p:spPr>
        <p:txBody>
          <a:bodyPr lIns="91438" tIns="91438" rIns="91438" bIns="91438">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3962400" y="12835871"/>
            <a:ext cx="504546" cy="483908"/>
          </a:xfrm>
          <a:prstGeom prst="rect">
            <a:avLst/>
          </a:prstGeom>
          <a:ln w="12700">
            <a:miter lim="400000"/>
          </a:ln>
        </p:spPr>
        <p:txBody>
          <a:bodyPr wrap="none" lIns="91438" tIns="91438" rIns="91438" bIns="91438" anchor="ctr">
            <a:spAutoFit/>
          </a:bodyPr>
          <a:lstStyle>
            <a:lvl1pPr algn="l">
              <a:defRPr sz="24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transition xmlns:p14="http://schemas.microsoft.com/office/powerpoint/2010/main" spd="med" advClick="1"/>
  <p:txStyles>
    <p:titleStyle>
      <a:lvl1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n-lt"/>
          <a:ea typeface="+mn-ea"/>
          <a:cs typeface="+mn-cs"/>
          <a:sym typeface="Calibri"/>
        </a:defRPr>
      </a:lvl1pPr>
      <a:lvl2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n-lt"/>
          <a:ea typeface="+mn-ea"/>
          <a:cs typeface="+mn-cs"/>
          <a:sym typeface="Calibri"/>
        </a:defRPr>
      </a:lvl2pPr>
      <a:lvl3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n-lt"/>
          <a:ea typeface="+mn-ea"/>
          <a:cs typeface="+mn-cs"/>
          <a:sym typeface="Calibri"/>
        </a:defRPr>
      </a:lvl3pPr>
      <a:lvl4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n-lt"/>
          <a:ea typeface="+mn-ea"/>
          <a:cs typeface="+mn-cs"/>
          <a:sym typeface="Calibri"/>
        </a:defRPr>
      </a:lvl4pPr>
      <a:lvl5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n-lt"/>
          <a:ea typeface="+mn-ea"/>
          <a:cs typeface="+mn-cs"/>
          <a:sym typeface="Calibri"/>
        </a:defRPr>
      </a:lvl5pPr>
      <a:lvl6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n-lt"/>
          <a:ea typeface="+mn-ea"/>
          <a:cs typeface="+mn-cs"/>
          <a:sym typeface="Calibri"/>
        </a:defRPr>
      </a:lvl6pPr>
      <a:lvl7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n-lt"/>
          <a:ea typeface="+mn-ea"/>
          <a:cs typeface="+mn-cs"/>
          <a:sym typeface="Calibri"/>
        </a:defRPr>
      </a:lvl7pPr>
      <a:lvl8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n-lt"/>
          <a:ea typeface="+mn-ea"/>
          <a:cs typeface="+mn-cs"/>
          <a:sym typeface="Calibri"/>
        </a:defRPr>
      </a:lvl8pPr>
      <a:lvl9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n-lt"/>
          <a:ea typeface="+mn-ea"/>
          <a:cs typeface="+mn-cs"/>
          <a:sym typeface="Calibri"/>
        </a:defRPr>
      </a:lvl9pPr>
    </p:titleStyle>
    <p:bodyStyle>
      <a:lvl1pPr marL="685800" marR="0" indent="-68580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n-lt"/>
          <a:ea typeface="+mn-ea"/>
          <a:cs typeface="+mn-cs"/>
          <a:sym typeface="Calibri"/>
        </a:defRPr>
      </a:lvl1pPr>
      <a:lvl2pPr marL="1110342" marR="0" indent="-653142"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n-lt"/>
          <a:ea typeface="+mn-ea"/>
          <a:cs typeface="+mn-cs"/>
          <a:sym typeface="Calibri"/>
        </a:defRPr>
      </a:lvl2pPr>
      <a:lvl3pPr marL="1524000" marR="0" indent="-60960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n-lt"/>
          <a:ea typeface="+mn-ea"/>
          <a:cs typeface="+mn-cs"/>
          <a:sym typeface="Calibri"/>
        </a:defRPr>
      </a:lvl3pPr>
      <a:lvl4pPr marL="2103120" marR="0" indent="-731519"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n-lt"/>
          <a:ea typeface="+mn-ea"/>
          <a:cs typeface="+mn-cs"/>
          <a:sym typeface="Calibri"/>
        </a:defRPr>
      </a:lvl4pPr>
      <a:lvl5pPr marL="2560320" marR="0" indent="-73152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n-lt"/>
          <a:ea typeface="+mn-ea"/>
          <a:cs typeface="+mn-cs"/>
          <a:sym typeface="Calibri"/>
        </a:defRPr>
      </a:lvl5pPr>
      <a:lvl6pPr marL="3017520" marR="0" indent="-73152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n-lt"/>
          <a:ea typeface="+mn-ea"/>
          <a:cs typeface="+mn-cs"/>
          <a:sym typeface="Calibri"/>
        </a:defRPr>
      </a:lvl6pPr>
      <a:lvl7pPr marL="3474720" marR="0" indent="-73152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n-lt"/>
          <a:ea typeface="+mn-ea"/>
          <a:cs typeface="+mn-cs"/>
          <a:sym typeface="Calibri"/>
        </a:defRPr>
      </a:lvl7pPr>
      <a:lvl8pPr marL="3931920" marR="0" indent="-73152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n-lt"/>
          <a:ea typeface="+mn-ea"/>
          <a:cs typeface="+mn-cs"/>
          <a:sym typeface="Calibri"/>
        </a:defRPr>
      </a:lvl8pPr>
      <a:lvl9pPr marL="4389120" marR="0" indent="-73152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n-lt"/>
          <a:ea typeface="+mn-ea"/>
          <a:cs typeface="+mn-cs"/>
          <a:sym typeface="Calibri"/>
        </a:defRPr>
      </a:lvl9pPr>
    </p:bodyStyle>
    <p:otherStyle>
      <a:lvl1pPr marL="0" marR="0" indent="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1pPr>
      <a:lvl2pPr marL="0" marR="0" indent="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2pPr>
      <a:lvl3pPr marL="0" marR="0" indent="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3pPr>
      <a:lvl4pPr marL="0" marR="0" indent="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4pPr>
      <a:lvl5pPr marL="0" marR="0" indent="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5pPr>
      <a:lvl6pPr marL="0" marR="0" indent="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6pPr>
      <a:lvl7pPr marL="0" marR="0" indent="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7pPr>
      <a:lvl8pPr marL="0" marR="0" indent="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8pPr>
      <a:lvl9pPr marL="0" marR="0" indent="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image" Target="../media/image5.png"/><Relationship Id="rId3" Type="http://schemas.openxmlformats.org/officeDocument/2006/relationships/image" Target="../media/image6.png"/><Relationship Id="rId4" Type="http://schemas.openxmlformats.org/officeDocument/2006/relationships/image" Target="../media/image7.png"/><Relationship Id="rId5" Type="http://schemas.openxmlformats.org/officeDocument/2006/relationships/image" Target="../media/image8.png"/><Relationship Id="rId6" Type="http://schemas.openxmlformats.org/officeDocument/2006/relationships/image" Target="../media/image9.png"/><Relationship Id="rId7" Type="http://schemas.openxmlformats.org/officeDocument/2006/relationships/image" Target="../media/image10.png"/></Relationships>

</file>

<file path=ppt/slides/_rels/slide2.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1.tif"/></Relationships>

</file>

<file path=ppt/slides/_rels/slide11.xml.rels><?xml version="1.0" encoding="UTF-8"?>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11.png"/></Relationships>

</file>

<file path=ppt/slides/_rels/slide12.xml.rels><?xml version="1.0" encoding="UTF-8"?>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12.png"/></Relationships>

</file>

<file path=ppt/slides/_rels/slide20.xml.rels><?xml version="1.0" encoding="UTF-8"?>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13.png"/><Relationship Id="rId3" Type="http://schemas.openxmlformats.org/officeDocument/2006/relationships/image" Target="../media/image14.png"/><Relationship Id="rId4" Type="http://schemas.openxmlformats.org/officeDocument/2006/relationships/image" Target="../media/image15.png"/><Relationship Id="rId5" Type="http://schemas.openxmlformats.org/officeDocument/2006/relationships/image" Target="../media/image16.png"/><Relationship Id="rId6" Type="http://schemas.openxmlformats.org/officeDocument/2006/relationships/image" Target="../media/image17.png"/><Relationship Id="rId7" Type="http://schemas.openxmlformats.org/officeDocument/2006/relationships/image" Target="../media/image18.png"/><Relationship Id="rId8" Type="http://schemas.openxmlformats.org/officeDocument/2006/relationships/image" Target="../media/image19.png"/><Relationship Id="rId9" Type="http://schemas.openxmlformats.org/officeDocument/2006/relationships/image" Target="../media/image20.png"/><Relationship Id="rId10" Type="http://schemas.openxmlformats.org/officeDocument/2006/relationships/image" Target="../media/image21.png"/><Relationship Id="rId11" Type="http://schemas.openxmlformats.org/officeDocument/2006/relationships/image" Target="../media/image22.png"/><Relationship Id="rId12" Type="http://schemas.openxmlformats.org/officeDocument/2006/relationships/image" Target="../media/image23.png"/><Relationship Id="rId13" Type="http://schemas.openxmlformats.org/officeDocument/2006/relationships/image" Target="../media/image24.png"/><Relationship Id="rId14" Type="http://schemas.openxmlformats.org/officeDocument/2006/relationships/image" Target="../media/image25.png"/><Relationship Id="rId15" Type="http://schemas.openxmlformats.org/officeDocument/2006/relationships/image" Target="../media/image26.png"/><Relationship Id="rId16" Type="http://schemas.openxmlformats.org/officeDocument/2006/relationships/image" Target="../media/image27.png"/><Relationship Id="rId17" Type="http://schemas.openxmlformats.org/officeDocument/2006/relationships/image" Target="../media/image28.png"/><Relationship Id="rId18" Type="http://schemas.openxmlformats.org/officeDocument/2006/relationships/image" Target="../media/image29.png"/><Relationship Id="rId19" Type="http://schemas.openxmlformats.org/officeDocument/2006/relationships/image" Target="../media/image30.png"/><Relationship Id="rId20" Type="http://schemas.openxmlformats.org/officeDocument/2006/relationships/image" Target="../media/image31.png"/><Relationship Id="rId21" Type="http://schemas.openxmlformats.org/officeDocument/2006/relationships/image" Target="../media/image32.png"/><Relationship Id="rId22" Type="http://schemas.openxmlformats.org/officeDocument/2006/relationships/image" Target="../media/image33.png"/><Relationship Id="rId23" Type="http://schemas.openxmlformats.org/officeDocument/2006/relationships/image" Target="../media/image34.png"/><Relationship Id="rId24" Type="http://schemas.openxmlformats.org/officeDocument/2006/relationships/image" Target="../media/image35.png"/><Relationship Id="rId25" Type="http://schemas.openxmlformats.org/officeDocument/2006/relationships/image" Target="../media/image36.png"/><Relationship Id="rId26" Type="http://schemas.openxmlformats.org/officeDocument/2006/relationships/image" Target="../media/image37.png"/><Relationship Id="rId27" Type="http://schemas.openxmlformats.org/officeDocument/2006/relationships/image" Target="../media/image38.png"/><Relationship Id="rId28" Type="http://schemas.openxmlformats.org/officeDocument/2006/relationships/image" Target="../media/image39.png"/><Relationship Id="rId29" Type="http://schemas.openxmlformats.org/officeDocument/2006/relationships/image" Target="../media/image40.png"/><Relationship Id="rId30" Type="http://schemas.openxmlformats.org/officeDocument/2006/relationships/image" Target="../media/image41.png"/><Relationship Id="rId31" Type="http://schemas.openxmlformats.org/officeDocument/2006/relationships/image" Target="../media/image42.png"/><Relationship Id="rId32" Type="http://schemas.openxmlformats.org/officeDocument/2006/relationships/image" Target="../media/image43.png"/><Relationship Id="rId33" Type="http://schemas.openxmlformats.org/officeDocument/2006/relationships/image" Target="../media/image44.png"/><Relationship Id="rId34" Type="http://schemas.openxmlformats.org/officeDocument/2006/relationships/image" Target="../media/image45.png"/><Relationship Id="rId35" Type="http://schemas.openxmlformats.org/officeDocument/2006/relationships/image" Target="../media/image46.png"/><Relationship Id="rId36" Type="http://schemas.openxmlformats.org/officeDocument/2006/relationships/image" Target="../media/image47.png"/><Relationship Id="rId37" Type="http://schemas.openxmlformats.org/officeDocument/2006/relationships/image" Target="../media/image48.png"/><Relationship Id="rId38" Type="http://schemas.openxmlformats.org/officeDocument/2006/relationships/image" Target="../media/image49.png"/><Relationship Id="rId39" Type="http://schemas.openxmlformats.org/officeDocument/2006/relationships/image" Target="../media/image50.png"/><Relationship Id="rId40" Type="http://schemas.openxmlformats.org/officeDocument/2006/relationships/image" Target="../media/image51.png"/><Relationship Id="rId41" Type="http://schemas.openxmlformats.org/officeDocument/2006/relationships/image" Target="../media/image52.png"/><Relationship Id="rId42" Type="http://schemas.openxmlformats.org/officeDocument/2006/relationships/image" Target="../media/image53.png"/><Relationship Id="rId43" Type="http://schemas.openxmlformats.org/officeDocument/2006/relationships/image" Target="../media/image54.png"/><Relationship Id="rId44" Type="http://schemas.openxmlformats.org/officeDocument/2006/relationships/image" Target="../media/image55.png"/><Relationship Id="rId45" Type="http://schemas.openxmlformats.org/officeDocument/2006/relationships/image" Target="../media/image56.png"/></Relationships>

</file>

<file path=ppt/slides/_rels/slide25.xml.rels><?xml version="1.0" encoding="UTF-8"?>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57.png"/><Relationship Id="rId3" Type="http://schemas.openxmlformats.org/officeDocument/2006/relationships/image" Target="../media/image58.png"/><Relationship Id="rId4" Type="http://schemas.openxmlformats.org/officeDocument/2006/relationships/image" Target="../media/image22.png"/><Relationship Id="rId5" Type="http://schemas.openxmlformats.org/officeDocument/2006/relationships/image" Target="../media/image59.png"/><Relationship Id="rId6" Type="http://schemas.openxmlformats.org/officeDocument/2006/relationships/image" Target="../media/image60.png"/><Relationship Id="rId7" Type="http://schemas.openxmlformats.org/officeDocument/2006/relationships/image" Target="../media/image61.png"/><Relationship Id="rId8" Type="http://schemas.openxmlformats.org/officeDocument/2006/relationships/image" Target="../media/image62.png"/><Relationship Id="rId9" Type="http://schemas.openxmlformats.org/officeDocument/2006/relationships/image" Target="../media/image63.png"/><Relationship Id="rId10" Type="http://schemas.openxmlformats.org/officeDocument/2006/relationships/image" Target="../media/image64.png"/><Relationship Id="rId11" Type="http://schemas.openxmlformats.org/officeDocument/2006/relationships/image" Target="../media/image65.png"/><Relationship Id="rId12" Type="http://schemas.openxmlformats.org/officeDocument/2006/relationships/image" Target="../media/image66.png"/><Relationship Id="rId13" Type="http://schemas.openxmlformats.org/officeDocument/2006/relationships/image" Target="../media/image67.png"/><Relationship Id="rId14" Type="http://schemas.openxmlformats.org/officeDocument/2006/relationships/image" Target="../media/image68.png"/><Relationship Id="rId15" Type="http://schemas.openxmlformats.org/officeDocument/2006/relationships/image" Target="../media/image69.png"/><Relationship Id="rId16" Type="http://schemas.openxmlformats.org/officeDocument/2006/relationships/image" Target="../media/image70.png"/><Relationship Id="rId17" Type="http://schemas.openxmlformats.org/officeDocument/2006/relationships/image" Target="../media/image71.png"/><Relationship Id="rId18" Type="http://schemas.openxmlformats.org/officeDocument/2006/relationships/image" Target="../media/image72.png"/><Relationship Id="rId19" Type="http://schemas.openxmlformats.org/officeDocument/2006/relationships/image" Target="../media/image73.png"/><Relationship Id="rId20" Type="http://schemas.openxmlformats.org/officeDocument/2006/relationships/image" Target="../media/image74.png"/><Relationship Id="rId21" Type="http://schemas.openxmlformats.org/officeDocument/2006/relationships/image" Target="../media/image75.png"/><Relationship Id="rId22" Type="http://schemas.openxmlformats.org/officeDocument/2006/relationships/image" Target="../media/image76.png"/><Relationship Id="rId23" Type="http://schemas.openxmlformats.org/officeDocument/2006/relationships/image" Target="../media/image77.png"/><Relationship Id="rId24" Type="http://schemas.openxmlformats.org/officeDocument/2006/relationships/image" Target="../media/image78.png"/><Relationship Id="rId25" Type="http://schemas.openxmlformats.org/officeDocument/2006/relationships/image" Target="../media/image79.png"/></Relationships>

</file>

<file path=ppt/slides/_rels/slide35.xml.rels><?xml version="1.0" encoding="UTF-8"?>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Relationships xmlns="http://schemas.openxmlformats.org/package/2006/relationships"><Relationship Id="rId1" Type="http://schemas.openxmlformats.org/officeDocument/2006/relationships/slideLayout" Target="../slideLayouts/slideLayout12.xml"/></Relationships>

</file>

<file path=ppt/slides/_rels/slide37.xml.rels><?xml version="1.0" encoding="UTF-8"?>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Relationships xmlns="http://schemas.openxmlformats.org/package/2006/relationships"><Relationship Id="rId1" Type="http://schemas.openxmlformats.org/officeDocument/2006/relationships/slideLayout" Target="../slideLayouts/slideLayout12.xml"/></Relationships>

</file>

<file path=ppt/slides/_rels/slide39.xml.rels><?xml version="1.0" encoding="UTF-8"?>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Relationships xmlns="http://schemas.openxmlformats.org/package/2006/relationships"><Relationship Id="rId1" Type="http://schemas.openxmlformats.org/officeDocument/2006/relationships/slideLayout" Target="../slideLayouts/slideLayout12.xml"/></Relationships>

</file>

<file path=ppt/slides/_rels/slide41.xml.rels><?xml version="1.0" encoding="UTF-8"?>
<Relationships xmlns="http://schemas.openxmlformats.org/package/2006/relationships"><Relationship Id="rId1" Type="http://schemas.openxmlformats.org/officeDocument/2006/relationships/slideLayout" Target="../slideLayouts/slideLayout12.xml"/></Relationships>

</file>

<file path=ppt/slides/_rels/slide42.xml.rels><?xml version="1.0" encoding="UTF-8"?>
<Relationships xmlns="http://schemas.openxmlformats.org/package/2006/relationships"><Relationship Id="rId1" Type="http://schemas.openxmlformats.org/officeDocument/2006/relationships/slideLayout" Target="../slideLayouts/slideLayout12.xml"/></Relationships>

</file>

<file path=ppt/slides/_rels/slide43.xml.rels><?xml version="1.0" encoding="UTF-8"?>
<Relationships xmlns="http://schemas.openxmlformats.org/package/2006/relationships"><Relationship Id="rId1" Type="http://schemas.openxmlformats.org/officeDocument/2006/relationships/slideLayout" Target="../slideLayouts/slideLayout12.xml"/></Relationships>

</file>

<file path=ppt/slides/_rels/slide44.xml.rels><?xml version="1.0" encoding="UTF-8"?>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38" name="Google Shape;108;p3" descr="Google Shape;108;p3"/>
          <p:cNvPicPr>
            <a:picLocks noChangeAspect="1"/>
          </p:cNvPicPr>
          <p:nvPr/>
        </p:nvPicPr>
        <p:blipFill>
          <a:blip r:embed="rId2">
            <a:extLst/>
          </a:blip>
          <a:stretch>
            <a:fillRect/>
          </a:stretch>
        </p:blipFill>
        <p:spPr>
          <a:xfrm>
            <a:off x="-143930" y="-235807"/>
            <a:ext cx="24671861" cy="14187614"/>
          </a:xfrm>
          <a:prstGeom prst="rect">
            <a:avLst/>
          </a:prstGeom>
          <a:ln w="12700">
            <a:miter lim="400000"/>
          </a:ln>
        </p:spPr>
      </p:pic>
      <p:sp>
        <p:nvSpPr>
          <p:cNvPr id="139" name="Google Shape;109;p3"/>
          <p:cNvSpPr/>
          <p:nvPr/>
        </p:nvSpPr>
        <p:spPr>
          <a:xfrm rot="10800000">
            <a:off x="-312704" y="-270574"/>
            <a:ext cx="25009409" cy="14257149"/>
          </a:xfrm>
          <a:prstGeom prst="rect">
            <a:avLst/>
          </a:prstGeom>
          <a:gradFill>
            <a:gsLst>
              <a:gs pos="0">
                <a:srgbClr val="F6F9FC">
                  <a:alpha val="26666"/>
                </a:srgbClr>
              </a:gs>
              <a:gs pos="100000">
                <a:srgbClr val="FF9518">
                  <a:alpha val="38823"/>
                </a:srgbClr>
              </a:gs>
            </a:gsLst>
            <a:lin ang="5400000"/>
          </a:gradFill>
          <a:ln w="12700">
            <a:miter lim="400000"/>
          </a:ln>
        </p:spPr>
        <p:txBody>
          <a:bodyPr lIns="91438" tIns="91438" rIns="91438" bIns="91438" anchor="ctr"/>
          <a:lstStyle/>
          <a:p>
            <a:pPr algn="ctr">
              <a:defRPr>
                <a:solidFill>
                  <a:srgbClr val="FFFFFF"/>
                </a:solidFill>
              </a:defRPr>
            </a:pPr>
          </a:p>
        </p:txBody>
      </p:sp>
      <p:pic>
        <p:nvPicPr>
          <p:cNvPr id="140" name="Google Shape;110;p3" descr="Google Shape;110;p3"/>
          <p:cNvPicPr>
            <a:picLocks noChangeAspect="1"/>
          </p:cNvPicPr>
          <p:nvPr/>
        </p:nvPicPr>
        <p:blipFill>
          <a:blip r:embed="rId3">
            <a:extLst/>
          </a:blip>
          <a:stretch>
            <a:fillRect/>
          </a:stretch>
        </p:blipFill>
        <p:spPr>
          <a:xfrm>
            <a:off x="9744502" y="-788821"/>
            <a:ext cx="11442305" cy="13127339"/>
          </a:xfrm>
          <a:prstGeom prst="rect">
            <a:avLst/>
          </a:prstGeom>
          <a:ln w="12700">
            <a:miter lim="400000"/>
          </a:ln>
        </p:spPr>
      </p:pic>
      <p:pic>
        <p:nvPicPr>
          <p:cNvPr id="141" name="Google Shape;111;p3" descr="Google Shape;111;p3"/>
          <p:cNvPicPr>
            <a:picLocks noChangeAspect="1"/>
          </p:cNvPicPr>
          <p:nvPr/>
        </p:nvPicPr>
        <p:blipFill>
          <a:blip r:embed="rId4">
            <a:extLst/>
          </a:blip>
          <a:stretch>
            <a:fillRect/>
          </a:stretch>
        </p:blipFill>
        <p:spPr>
          <a:xfrm>
            <a:off x="4470400" y="1830178"/>
            <a:ext cx="13428902" cy="3944672"/>
          </a:xfrm>
          <a:prstGeom prst="rect">
            <a:avLst/>
          </a:prstGeom>
          <a:ln w="12700">
            <a:miter lim="400000"/>
          </a:ln>
        </p:spPr>
      </p:pic>
      <p:pic>
        <p:nvPicPr>
          <p:cNvPr id="142" name="Google Shape;112;p3" descr="Google Shape;112;p3"/>
          <p:cNvPicPr>
            <a:picLocks noChangeAspect="1"/>
          </p:cNvPicPr>
          <p:nvPr/>
        </p:nvPicPr>
        <p:blipFill>
          <a:blip r:embed="rId5">
            <a:extLst/>
          </a:blip>
          <a:stretch>
            <a:fillRect/>
          </a:stretch>
        </p:blipFill>
        <p:spPr>
          <a:xfrm>
            <a:off x="-278523" y="-203204"/>
            <a:ext cx="8338789" cy="14274086"/>
          </a:xfrm>
          <a:prstGeom prst="rect">
            <a:avLst/>
          </a:prstGeom>
          <a:ln w="12700">
            <a:miter lim="400000"/>
          </a:ln>
        </p:spPr>
      </p:pic>
      <p:sp>
        <p:nvSpPr>
          <p:cNvPr id="143" name="Google Shape;113;p3"/>
          <p:cNvSpPr txBox="1"/>
          <p:nvPr/>
        </p:nvSpPr>
        <p:spPr>
          <a:xfrm>
            <a:off x="5565771" y="3098000"/>
            <a:ext cx="11316680" cy="27354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defRPr sz="5600">
                <a:solidFill>
                  <a:srgbClr val="FFFFFF"/>
                </a:solidFill>
                <a:latin typeface="Tajawal Medium"/>
                <a:ea typeface="Tajawal Medium"/>
                <a:cs typeface="Tajawal Medium"/>
                <a:sym typeface="Tajawal Medium"/>
              </a:defRPr>
            </a:pPr>
            <a:r>
              <a:t>Simultanious Eqns. &amp; Equilibrium</a:t>
            </a:r>
          </a:p>
          <a:p>
            <a:pPr algn="l">
              <a:defRPr sz="5600">
                <a:solidFill>
                  <a:srgbClr val="24A9E1"/>
                </a:solidFill>
                <a:latin typeface="Tajawal Medium"/>
                <a:ea typeface="Tajawal Medium"/>
                <a:cs typeface="Tajawal Medium"/>
                <a:sym typeface="Tajawal Medium"/>
              </a:defRPr>
            </a:pPr>
            <a:r>
              <a:t>Prepared by Dr. Sahar ALBOSAILY</a:t>
            </a:r>
          </a:p>
          <a:p>
            <a:pPr algn="l">
              <a:defRPr sz="5600">
                <a:solidFill>
                  <a:srgbClr val="FF9518"/>
                </a:solidFill>
                <a:latin typeface="Tajawal Medium"/>
                <a:ea typeface="Tajawal Medium"/>
                <a:cs typeface="Tajawal Medium"/>
                <a:sym typeface="Tajawal Medium"/>
              </a:defRPr>
            </a:pPr>
            <a:r>
              <a:t>Lecture 0</a:t>
            </a:r>
            <a:r>
              <a:t>5</a:t>
            </a:r>
          </a:p>
        </p:txBody>
      </p:sp>
      <p:pic>
        <p:nvPicPr>
          <p:cNvPr id="144" name="Google Shape;114;p3" descr="Google Shape;114;p3"/>
          <p:cNvPicPr>
            <a:picLocks noChangeAspect="1"/>
          </p:cNvPicPr>
          <p:nvPr/>
        </p:nvPicPr>
        <p:blipFill>
          <a:blip r:embed="rId6">
            <a:extLst/>
          </a:blip>
          <a:stretch>
            <a:fillRect/>
          </a:stretch>
        </p:blipFill>
        <p:spPr>
          <a:xfrm>
            <a:off x="1303480" y="9868854"/>
            <a:ext cx="3398952" cy="3048002"/>
          </a:xfrm>
          <a:prstGeom prst="rect">
            <a:avLst/>
          </a:prstGeom>
          <a:ln w="12700">
            <a:miter lim="400000"/>
          </a:ln>
        </p:spPr>
      </p:pic>
      <p:pic>
        <p:nvPicPr>
          <p:cNvPr id="145" name="Google Shape;115;p3" descr="Google Shape;115;p3"/>
          <p:cNvPicPr>
            <a:picLocks noChangeAspect="1"/>
          </p:cNvPicPr>
          <p:nvPr/>
        </p:nvPicPr>
        <p:blipFill>
          <a:blip r:embed="rId7">
            <a:extLst/>
          </a:blip>
          <a:stretch>
            <a:fillRect/>
          </a:stretch>
        </p:blipFill>
        <p:spPr>
          <a:xfrm rot="10800000">
            <a:off x="7224886" y="10568375"/>
            <a:ext cx="11764804" cy="2069336"/>
          </a:xfrm>
          <a:prstGeom prst="rect">
            <a:avLst/>
          </a:prstGeom>
          <a:ln w="12700">
            <a:miter lim="400000"/>
          </a:ln>
        </p:spPr>
      </p:pic>
      <p:sp>
        <p:nvSpPr>
          <p:cNvPr id="146" name="Google Shape;116;p3"/>
          <p:cNvSpPr txBox="1"/>
          <p:nvPr/>
        </p:nvSpPr>
        <p:spPr>
          <a:xfrm>
            <a:off x="8440204" y="10636108"/>
            <a:ext cx="9334170"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defRPr sz="5600">
                <a:solidFill>
                  <a:srgbClr val="FFFFFF"/>
                </a:solidFill>
                <a:latin typeface="Tajawal Medium"/>
                <a:ea typeface="Tajawal Medium"/>
                <a:cs typeface="Tajawal Medium"/>
                <a:sym typeface="Tajawal Medium"/>
              </a:defRPr>
            </a:pPr>
            <a:r>
              <a:t>MTH 112</a:t>
            </a:r>
          </a:p>
          <a:p>
            <a:pPr algn="l">
              <a:defRPr sz="5600">
                <a:solidFill>
                  <a:srgbClr val="FFFFFF"/>
                </a:solidFill>
                <a:latin typeface="Tajawal Medium"/>
                <a:ea typeface="Tajawal Medium"/>
                <a:cs typeface="Tajawal Medium"/>
                <a:sym typeface="Tajawal Medium"/>
              </a:defRPr>
            </a:pPr>
            <a:r>
              <a:t>Business Mathematics</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48" name="Slide Number"/>
          <p:cNvSpPr txBox="1"/>
          <p:nvPr>
            <p:ph type="sldNum" sz="quarter" idx="2"/>
          </p:nvPr>
        </p:nvSpPr>
        <p:spPr>
          <a:xfrm>
            <a:off x="22636253" y="12943845"/>
            <a:ext cx="375810"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49" name="Google Shape;128;p4"/>
          <p:cNvSpPr txBox="1"/>
          <p:nvPr/>
        </p:nvSpPr>
        <p:spPr>
          <a:xfrm>
            <a:off x="2298073" y="4451436"/>
            <a:ext cx="18754392" cy="5717523"/>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lnSpc>
                <a:spcPct val="130500"/>
              </a:lnSpc>
              <a:defRPr b="1">
                <a:solidFill>
                  <a:srgbClr val="182C6A"/>
                </a:solidFill>
                <a:latin typeface="Tajawal Medium"/>
                <a:ea typeface="Tajawal Medium"/>
                <a:cs typeface="Tajawal Medium"/>
                <a:sym typeface="Tajawal Medium"/>
              </a:defRPr>
            </a:pPr>
            <a:r>
              <a:t>At the end of this section you should be familiar with: </a:t>
            </a:r>
          </a:p>
          <a:p>
            <a:pPr marL="360947" indent="-360947" algn="l">
              <a:lnSpc>
                <a:spcPct val="130500"/>
              </a:lnSpc>
              <a:buSzPct val="100000"/>
              <a:buChar char="•"/>
              <a:defRPr>
                <a:solidFill>
                  <a:srgbClr val="182C6A"/>
                </a:solidFill>
                <a:latin typeface="Tajawal Medium"/>
                <a:ea typeface="Tajawal Medium"/>
                <a:cs typeface="Tajawal Medium"/>
                <a:sym typeface="Tajawal Medium"/>
              </a:defRPr>
            </a:pPr>
            <a:r>
              <a:t>How to solve two simultaneous equations in two unknowns using: (a) Algebra</a:t>
            </a:r>
            <a:br/>
            <a:r>
              <a:t>(b) Graphical methods </a:t>
            </a:r>
          </a:p>
          <a:p>
            <a:pPr marL="360947" indent="-360947" algn="l">
              <a:lnSpc>
                <a:spcPct val="130500"/>
              </a:lnSpc>
              <a:buSzPct val="100000"/>
              <a:buChar char="•"/>
              <a:defRPr>
                <a:solidFill>
                  <a:srgbClr val="182C6A"/>
                </a:solidFill>
                <a:latin typeface="Tajawal Medium"/>
                <a:ea typeface="Tajawal Medium"/>
                <a:cs typeface="Tajawal Medium"/>
                <a:sym typeface="Tajawal Medium"/>
              </a:defRPr>
            </a:pPr>
            <a:r>
              <a:t>Determining when two equations in two unknowns have: (a) A unique solution</a:t>
            </a:r>
            <a:br/>
            <a:r>
              <a:t>(b) No solution</a:t>
            </a:r>
            <a:br/>
            <a:r>
              <a:t>(c) Infinitely many solutions </a:t>
            </a:r>
          </a:p>
          <a:p>
            <a:pPr marL="360947" indent="-360947" algn="l">
              <a:lnSpc>
                <a:spcPct val="130500"/>
              </a:lnSpc>
              <a:buSzPct val="100000"/>
              <a:buChar char="•"/>
              <a:defRPr>
                <a:solidFill>
                  <a:srgbClr val="182C6A"/>
                </a:solidFill>
                <a:latin typeface="Tajawal Medium"/>
                <a:ea typeface="Tajawal Medium"/>
                <a:cs typeface="Tajawal Medium"/>
                <a:sym typeface="Tajawal Medium"/>
              </a:defRPr>
            </a:pPr>
            <a:r>
              <a:t>Solving three simultaneous equations in three unknowns. </a:t>
            </a:r>
          </a:p>
          <a:p>
            <a:pPr marL="360947" indent="-360947" algn="l">
              <a:lnSpc>
                <a:spcPct val="130500"/>
              </a:lnSpc>
              <a:buSzPct val="100000"/>
              <a:buChar char="•"/>
              <a:defRPr>
                <a:solidFill>
                  <a:srgbClr val="182C6A"/>
                </a:solidFill>
                <a:latin typeface="Tajawal Medium"/>
                <a:ea typeface="Tajawal Medium"/>
                <a:cs typeface="Tajawal Medium"/>
                <a:sym typeface="Tajawal Medium"/>
              </a:defRPr>
            </a:pPr>
            <a:r>
              <a:t>Equilibrium of Goods</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51" name="Slide Number"/>
          <p:cNvSpPr txBox="1"/>
          <p:nvPr>
            <p:ph type="sldNum" sz="quarter" idx="2"/>
          </p:nvPr>
        </p:nvSpPr>
        <p:spPr>
          <a:xfrm>
            <a:off x="22665777" y="12943847"/>
            <a:ext cx="375810"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52" name="TextBox 2"/>
          <p:cNvSpPr txBox="1"/>
          <p:nvPr/>
        </p:nvSpPr>
        <p:spPr>
          <a:xfrm>
            <a:off x="4888849" y="1324882"/>
            <a:ext cx="14912677" cy="179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600">
                <a:solidFill>
                  <a:srgbClr val="FFFFFF"/>
                </a:solidFill>
                <a:latin typeface="Tajawal Medium"/>
                <a:ea typeface="Tajawal Medium"/>
                <a:cs typeface="Tajawal Medium"/>
                <a:sym typeface="Tajawal Medium"/>
              </a:defRPr>
            </a:lvl1pPr>
          </a:lstStyle>
          <a:p>
            <a:pPr/>
            <a:r>
              <a:t>Solving simultaneous equations </a:t>
            </a:r>
          </a:p>
        </p:txBody>
      </p:sp>
      <p:sp>
        <p:nvSpPr>
          <p:cNvPr id="153" name="TextBox 7"/>
          <p:cNvSpPr txBox="1"/>
          <p:nvPr/>
        </p:nvSpPr>
        <p:spPr>
          <a:xfrm>
            <a:off x="2592215" y="4344529"/>
            <a:ext cx="19804459" cy="7051485"/>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l">
              <a:lnSpc>
                <a:spcPct val="130500"/>
              </a:lnSpc>
              <a:defRPr b="1">
                <a:solidFill>
                  <a:srgbClr val="182C6A"/>
                </a:solidFill>
                <a:latin typeface="Tajawal Medium"/>
                <a:ea typeface="Tajawal Medium"/>
                <a:cs typeface="Tajawal Medium"/>
                <a:sym typeface="Tajawal Medium"/>
              </a:defRPr>
            </a:pPr>
            <a:r>
              <a:t>Reminder:</a:t>
            </a:r>
          </a:p>
          <a:p>
            <a:pPr algn="l">
              <a:lnSpc>
                <a:spcPct val="130500"/>
              </a:lnSpc>
              <a:defRPr>
                <a:solidFill>
                  <a:srgbClr val="182C6A"/>
                </a:solidFill>
                <a:latin typeface="Tajawal Medium"/>
                <a:ea typeface="Tajawal Medium"/>
                <a:cs typeface="Tajawal Medium"/>
                <a:sym typeface="Tajawal Medium"/>
              </a:defRPr>
            </a:pPr>
            <a:r>
              <a:t>A solution of an equation in an unknown, say x, is simply the value for .vfor which the left-hand side (LHS) of the equation is equal to the right-hand side (RHS).</a:t>
            </a:r>
            <a:br/>
            <a:r>
              <a:t>For example, consider the equation x + 4 = 6</a:t>
            </a:r>
            <a:br/>
            <a:r>
              <a:t>The solution of this equation is x = 2 x=2 is the only value of x for which the LHS= RHS. </a:t>
            </a:r>
          </a:p>
          <a:p>
            <a:pPr algn="l">
              <a:lnSpc>
                <a:spcPct val="130500"/>
              </a:lnSpc>
              <a:defRPr>
                <a:solidFill>
                  <a:srgbClr val="182C6A"/>
                </a:solidFill>
                <a:latin typeface="Tajawal Medium"/>
                <a:ea typeface="Tajawal Medium"/>
                <a:cs typeface="Tajawal Medium"/>
                <a:sym typeface="Tajawal Medium"/>
              </a:defRPr>
            </a:pPr>
            <a:r>
              <a:t>The statement 'x = 2 satisfies the equation' is another way of saying that x = 2 is a solution. </a:t>
            </a:r>
          </a:p>
          <a:p>
            <a:pPr algn="l">
              <a:lnSpc>
                <a:spcPct val="130500"/>
              </a:lnSpc>
              <a:defRPr>
                <a:solidFill>
                  <a:srgbClr val="182C6A"/>
                </a:solidFill>
                <a:latin typeface="Tajawal Medium"/>
                <a:ea typeface="Tajawal Medium"/>
                <a:cs typeface="Tajawal Medium"/>
                <a:sym typeface="Tajawal Medium"/>
              </a:defRPr>
            </a:pPr>
          </a:p>
          <a:p>
            <a:pPr algn="l">
              <a:lnSpc>
                <a:spcPct val="130500"/>
              </a:lnSpc>
              <a:defRPr>
                <a:solidFill>
                  <a:srgbClr val="182C6A"/>
                </a:solidFill>
                <a:latin typeface="Tajawal Medium"/>
                <a:ea typeface="Tajawal Medium"/>
                <a:cs typeface="Tajawal Medium"/>
                <a:sym typeface="Tajawal Medium"/>
              </a:defRPr>
            </a:pPr>
            <a:r>
              <a:t>Therefore, the solution of a set of simultaneous equations is a set of values for the variables which satisfy all the equations. </a:t>
            </a:r>
          </a:p>
        </p:txBody>
      </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55" name="Slide Number"/>
          <p:cNvSpPr txBox="1"/>
          <p:nvPr>
            <p:ph type="sldNum" sz="quarter" idx="2"/>
          </p:nvPr>
        </p:nvSpPr>
        <p:spPr>
          <a:xfrm>
            <a:off x="22665777" y="12943847"/>
            <a:ext cx="375810"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56" name="TextBox 2"/>
          <p:cNvSpPr txBox="1"/>
          <p:nvPr/>
        </p:nvSpPr>
        <p:spPr>
          <a:xfrm>
            <a:off x="4888849" y="1324882"/>
            <a:ext cx="14912677" cy="166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200">
                <a:solidFill>
                  <a:srgbClr val="FFFFFF"/>
                </a:solidFill>
                <a:latin typeface="Tajawal Medium"/>
                <a:ea typeface="Tajawal Medium"/>
                <a:cs typeface="Tajawal Medium"/>
                <a:sym typeface="Tajawal Medium"/>
              </a:defRPr>
            </a:lvl1pPr>
          </a:lstStyle>
          <a:p>
            <a:pPr/>
            <a:r>
              <a:t>Solving simultaneous equations - Example</a:t>
            </a:r>
          </a:p>
        </p:txBody>
      </p:sp>
      <p:sp>
        <p:nvSpPr>
          <p:cNvPr id="157" name="TextBox 7"/>
          <p:cNvSpPr txBox="1"/>
          <p:nvPr/>
        </p:nvSpPr>
        <p:spPr>
          <a:xfrm>
            <a:off x="2592215" y="4344529"/>
            <a:ext cx="19804459" cy="7077965"/>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l">
              <a:lnSpc>
                <a:spcPct val="130500"/>
              </a:lnSpc>
              <a:defRPr b="1">
                <a:solidFill>
                  <a:srgbClr val="182C6A"/>
                </a:solidFill>
                <a:latin typeface="Tajawal Medium"/>
                <a:ea typeface="Tajawal Medium"/>
                <a:cs typeface="Tajawal Medium"/>
                <a:sym typeface="Tajawal Medium"/>
              </a:defRPr>
            </a:pPr>
            <a:r>
              <a:t>Two equations in two unknowns </a:t>
            </a:r>
          </a:p>
          <a:p>
            <a:pPr algn="l">
              <a:lnSpc>
                <a:spcPct val="130500"/>
              </a:lnSpc>
              <a:defRPr b="1">
                <a:solidFill>
                  <a:srgbClr val="182C6A"/>
                </a:solidFill>
                <a:latin typeface="Tajawal Medium"/>
                <a:ea typeface="Tajawal Medium"/>
                <a:cs typeface="Tajawal Medium"/>
                <a:sym typeface="Tajawal Medium"/>
              </a:defRPr>
            </a:pPr>
          </a:p>
          <a:p>
            <a:pPr algn="l">
              <a:lnSpc>
                <a:spcPct val="130500"/>
              </a:lnSpc>
              <a:defRPr>
                <a:solidFill>
                  <a:srgbClr val="182C6A"/>
                </a:solidFill>
                <a:latin typeface="Tajawal Medium"/>
                <a:ea typeface="Tajawal Medium"/>
                <a:cs typeface="Tajawal Medium"/>
                <a:sym typeface="Tajawal Medium"/>
              </a:defRPr>
            </a:pPr>
            <a:r>
              <a:rPr b="1"/>
              <a:t>Example</a:t>
            </a:r>
            <a:r>
              <a:t>: Given the simultaneous equations</a:t>
            </a:r>
            <a:br/>
            <a:r>
              <a:t>   </a:t>
            </a:r>
            <a14:m>
              <m:oMath>
                <m:r>
                  <a:rPr xmlns:a="http://schemas.openxmlformats.org/drawingml/2006/main" sz="4350" i="1">
                    <a:solidFill>
                      <a:srgbClr val="182C6A"/>
                    </a:solidFill>
                    <a:latin typeface="Cambria Math" panose="02040503050406030204" pitchFamily="18" charset="0"/>
                  </a:rPr>
                  <m:t>x</m:t>
                </m:r>
                <m:r>
                  <a:rPr xmlns:a="http://schemas.openxmlformats.org/drawingml/2006/main" sz="4350" i="1">
                    <a:solidFill>
                      <a:srgbClr val="182C6A"/>
                    </a:solidFill>
                    <a:latin typeface="Cambria Math" panose="02040503050406030204" pitchFamily="18" charset="0"/>
                  </a:rPr>
                  <m:t>+</m:t>
                </m:r>
                <m:r>
                  <a:rPr xmlns:a="http://schemas.openxmlformats.org/drawingml/2006/main" sz="4350" i="1">
                    <a:solidFill>
                      <a:srgbClr val="182C6A"/>
                    </a:solidFill>
                    <a:latin typeface="Cambria Math" panose="02040503050406030204" pitchFamily="18" charset="0"/>
                  </a:rPr>
                  <m:t>3</m:t>
                </m:r>
                <m:r>
                  <a:rPr xmlns:a="http://schemas.openxmlformats.org/drawingml/2006/main" sz="4350" i="1">
                    <a:solidFill>
                      <a:srgbClr val="182C6A"/>
                    </a:solidFill>
                    <a:latin typeface="Cambria Math" panose="02040503050406030204" pitchFamily="18" charset="0"/>
                  </a:rPr>
                  <m:t>y</m:t>
                </m:r>
                <m:r>
                  <a:rPr xmlns:a="http://schemas.openxmlformats.org/drawingml/2006/main" sz="4350" i="1">
                    <a:solidFill>
                      <a:srgbClr val="182C6A"/>
                    </a:solidFill>
                    <a:latin typeface="Cambria Math" panose="02040503050406030204" pitchFamily="18" charset="0"/>
                  </a:rPr>
                  <m:t>=</m:t>
                </m:r>
                <m:r>
                  <a:rPr xmlns:a="http://schemas.openxmlformats.org/drawingml/2006/main" sz="4350" i="1">
                    <a:solidFill>
                      <a:srgbClr val="182C6A"/>
                    </a:solidFill>
                    <a:latin typeface="Cambria Math" panose="02040503050406030204" pitchFamily="18" charset="0"/>
                  </a:rPr>
                  <m:t>4</m:t>
                </m:r>
              </m:oMath>
            </a14:m>
          </a:p>
          <a:p>
            <a:pPr algn="l">
              <a:lnSpc>
                <a:spcPct val="130500"/>
              </a:lnSpc>
              <a:defRPr>
                <a:solidFill>
                  <a:srgbClr val="182C6A"/>
                </a:solidFill>
                <a:latin typeface="Tajawal Medium"/>
                <a:ea typeface="Tajawal Medium"/>
                <a:cs typeface="Tajawal Medium"/>
                <a:sym typeface="Tajawal Medium"/>
              </a:defRPr>
            </a:pPr>
            <a14:m>
              <m:oMathPara>
                <m:oMathParaPr>
                  <m:jc m:val="left"/>
                </m:oMathParaPr>
                <m:oMath>
                  <m:r>
                    <a:rPr xmlns:a="http://schemas.openxmlformats.org/drawingml/2006/main" sz="4450" i="1">
                      <a:solidFill>
                        <a:srgbClr val="182C6A"/>
                      </a:solidFill>
                      <a:latin typeface="Cambria Math" panose="02040503050406030204" pitchFamily="18" charset="0"/>
                    </a:rPr>
                    <m:t>-</m:t>
                  </m:r>
                  <m:r>
                    <a:rPr xmlns:a="http://schemas.openxmlformats.org/drawingml/2006/main" sz="4450" i="1">
                      <a:solidFill>
                        <a:srgbClr val="182C6A"/>
                      </a:solidFill>
                      <a:latin typeface="Cambria Math" panose="02040503050406030204" pitchFamily="18" charset="0"/>
                    </a:rPr>
                    <m:t>x</m:t>
                  </m:r>
                  <m:r>
                    <a:rPr xmlns:a="http://schemas.openxmlformats.org/drawingml/2006/main" sz="4450" i="1">
                      <a:solidFill>
                        <a:srgbClr val="182C6A"/>
                      </a:solidFill>
                      <a:latin typeface="Cambria Math" panose="02040503050406030204" pitchFamily="18" charset="0"/>
                    </a:rPr>
                    <m:t>+</m:t>
                  </m:r>
                  <m:r>
                    <a:rPr xmlns:a="http://schemas.openxmlformats.org/drawingml/2006/main" sz="4450" i="1">
                      <a:solidFill>
                        <a:srgbClr val="182C6A"/>
                      </a:solidFill>
                      <a:latin typeface="Cambria Math" panose="02040503050406030204" pitchFamily="18" charset="0"/>
                    </a:rPr>
                    <m:t>2</m:t>
                  </m:r>
                  <m:r>
                    <a:rPr xmlns:a="http://schemas.openxmlformats.org/drawingml/2006/main" sz="4450" i="1">
                      <a:solidFill>
                        <a:srgbClr val="182C6A"/>
                      </a:solidFill>
                      <a:latin typeface="Cambria Math" panose="02040503050406030204" pitchFamily="18" charset="0"/>
                    </a:rPr>
                    <m:t>y</m:t>
                  </m:r>
                  <m:r>
                    <a:rPr xmlns:a="http://schemas.openxmlformats.org/drawingml/2006/main" sz="4450" i="1">
                      <a:solidFill>
                        <a:srgbClr val="182C6A"/>
                      </a:solidFill>
                      <a:latin typeface="Cambria Math" panose="02040503050406030204" pitchFamily="18" charset="0"/>
                    </a:rPr>
                    <m:t>=</m:t>
                  </m:r>
                  <m:r>
                    <a:rPr xmlns:a="http://schemas.openxmlformats.org/drawingml/2006/main" sz="4450" i="1">
                      <a:solidFill>
                        <a:srgbClr val="182C6A"/>
                      </a:solidFill>
                      <a:latin typeface="Cambria Math" panose="02040503050406030204" pitchFamily="18" charset="0"/>
                    </a:rPr>
                    <m:t>6</m:t>
                  </m:r>
                </m:oMath>
              </m:oMathPara>
            </a14:m>
          </a:p>
          <a:p>
            <a:pPr algn="l">
              <a:lnSpc>
                <a:spcPct val="130500"/>
              </a:lnSpc>
              <a:defRPr>
                <a:solidFill>
                  <a:srgbClr val="182C6A"/>
                </a:solidFill>
                <a:latin typeface="Tajawal Medium"/>
                <a:ea typeface="Tajawal Medium"/>
                <a:cs typeface="Tajawal Medium"/>
                <a:sym typeface="Tajawal Medium"/>
              </a:defRPr>
            </a:pPr>
          </a:p>
          <a:p>
            <a:pPr marL="601578" indent="-601578" algn="l">
              <a:lnSpc>
                <a:spcPct val="130500"/>
              </a:lnSpc>
              <a:buSzPct val="100000"/>
              <a:buAutoNum type="alphaLcParenBoth" startAt="1"/>
              <a:defRPr>
                <a:solidFill>
                  <a:srgbClr val="182C6A"/>
                </a:solidFill>
                <a:latin typeface="Tajawal Medium"/>
                <a:ea typeface="Tajawal Medium"/>
                <a:cs typeface="Tajawal Medium"/>
                <a:sym typeface="Tajawal Medium"/>
              </a:defRPr>
            </a:pPr>
            <a:r>
              <a:t> Solve for </a:t>
            </a:r>
            <a14:m>
              <m:oMath>
                <m:r>
                  <a:rPr xmlns:a="http://schemas.openxmlformats.org/drawingml/2006/main" sz="4100" i="1">
                    <a:solidFill>
                      <a:srgbClr val="182C6A"/>
                    </a:solidFill>
                    <a:latin typeface="Cambria Math" panose="02040503050406030204" pitchFamily="18" charset="0"/>
                  </a:rPr>
                  <m:t>x</m:t>
                </m:r>
              </m:oMath>
            </a14:m>
            <a:r>
              <a:t> and </a:t>
            </a:r>
            <a14:m>
              <m:oMath>
                <m:r>
                  <a:rPr xmlns:a="http://schemas.openxmlformats.org/drawingml/2006/main" sz="4300" i="1">
                    <a:solidFill>
                      <a:srgbClr val="182C6A"/>
                    </a:solidFill>
                    <a:latin typeface="Cambria Math" panose="02040503050406030204" pitchFamily="18" charset="0"/>
                  </a:rPr>
                  <m:t>y</m:t>
                </m:r>
              </m:oMath>
            </a14:m>
            <a:r>
              <a:t> </a:t>
            </a:r>
            <a:r>
              <a:rPr b="1"/>
              <a:t>algebraically</a:t>
            </a:r>
            <a:r>
              <a:t>. </a:t>
            </a:r>
          </a:p>
          <a:p>
            <a:pPr marL="601578" indent="-601578" algn="l">
              <a:lnSpc>
                <a:spcPct val="130500"/>
              </a:lnSpc>
              <a:buSzPct val="100000"/>
              <a:buAutoNum type="alphaLcParenBoth" startAt="1"/>
              <a:defRPr>
                <a:solidFill>
                  <a:srgbClr val="182C6A"/>
                </a:solidFill>
                <a:latin typeface="Tajawal Medium"/>
                <a:ea typeface="Tajawal Medium"/>
                <a:cs typeface="Tajawal Medium"/>
                <a:sym typeface="Tajawal Medium"/>
              </a:defRPr>
            </a:pPr>
            <a:r>
              <a:t> Solve for </a:t>
            </a:r>
            <a14:m>
              <m:oMath>
                <m:r>
                  <a:rPr xmlns:a="http://schemas.openxmlformats.org/drawingml/2006/main" sz="4100" i="1">
                    <a:solidFill>
                      <a:srgbClr val="182C6A"/>
                    </a:solidFill>
                    <a:latin typeface="Cambria Math" panose="02040503050406030204" pitchFamily="18" charset="0"/>
                  </a:rPr>
                  <m:t>x</m:t>
                </m:r>
              </m:oMath>
            </a14:m>
            <a:r>
              <a:t> and </a:t>
            </a:r>
            <a14:m>
              <m:oMath>
                <m:r>
                  <a:rPr xmlns:a="http://schemas.openxmlformats.org/drawingml/2006/main" sz="4300" i="1">
                    <a:solidFill>
                      <a:srgbClr val="182C6A"/>
                    </a:solidFill>
                    <a:latin typeface="Cambria Math" panose="02040503050406030204" pitchFamily="18" charset="0"/>
                  </a:rPr>
                  <m:t>y</m:t>
                </m:r>
              </m:oMath>
            </a14:m>
            <a:r>
              <a:t> </a:t>
            </a:r>
            <a:r>
              <a:rPr b="1"/>
              <a:t>graphically</a:t>
            </a:r>
            <a:r>
              <a:t>. </a:t>
            </a:r>
          </a:p>
          <a:p>
            <a:pPr algn="l">
              <a:lnSpc>
                <a:spcPct val="130500"/>
              </a:lnSpc>
              <a:defRPr>
                <a:solidFill>
                  <a:srgbClr val="182C6A"/>
                </a:solidFill>
                <a:latin typeface="Tajawal Medium"/>
                <a:ea typeface="Tajawal Medium"/>
                <a:cs typeface="Tajawal Medium"/>
                <a:sym typeface="Tajawal Medium"/>
              </a:defRPr>
            </a:pPr>
          </a:p>
        </p:txBody>
      </p:sp>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59" name="Slide Number"/>
          <p:cNvSpPr txBox="1"/>
          <p:nvPr>
            <p:ph type="sldNum" sz="quarter" idx="2"/>
          </p:nvPr>
        </p:nvSpPr>
        <p:spPr>
          <a:xfrm>
            <a:off x="22665777" y="12943847"/>
            <a:ext cx="375810"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60" name="TextBox 2"/>
          <p:cNvSpPr txBox="1"/>
          <p:nvPr/>
        </p:nvSpPr>
        <p:spPr>
          <a:xfrm>
            <a:off x="4888849" y="1324882"/>
            <a:ext cx="14912677" cy="1615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4900">
                <a:solidFill>
                  <a:srgbClr val="FFFFFF"/>
                </a:solidFill>
                <a:latin typeface="Tajawal Medium"/>
                <a:ea typeface="Tajawal Medium"/>
                <a:cs typeface="Tajawal Medium"/>
                <a:sym typeface="Tajawal Medium"/>
              </a:defRPr>
            </a:lvl1pPr>
          </a:lstStyle>
          <a:p>
            <a:pPr/>
            <a:r>
              <a:t>Solving simultaneous equations- Solution (a)(1/5)</a:t>
            </a:r>
          </a:p>
        </p:txBody>
      </p:sp>
      <p:sp>
        <p:nvSpPr>
          <p:cNvPr id="161" name="TextBox 7"/>
          <p:cNvSpPr txBox="1"/>
          <p:nvPr/>
        </p:nvSpPr>
        <p:spPr>
          <a:xfrm>
            <a:off x="2592215" y="4344529"/>
            <a:ext cx="19804459" cy="422070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l">
              <a:lnSpc>
                <a:spcPct val="130500"/>
              </a:lnSpc>
              <a:defRPr b="1">
                <a:solidFill>
                  <a:srgbClr val="182C6A"/>
                </a:solidFill>
                <a:latin typeface="Tajawal Medium"/>
                <a:ea typeface="Tajawal Medium"/>
                <a:cs typeface="Tajawal Medium"/>
                <a:sym typeface="Tajawal Medium"/>
              </a:defRPr>
            </a:pPr>
            <a:r>
              <a:t>Two equations in two unknowns </a:t>
            </a:r>
          </a:p>
          <a:p>
            <a:pPr algn="l">
              <a:lnSpc>
                <a:spcPct val="130500"/>
              </a:lnSpc>
              <a:defRPr>
                <a:solidFill>
                  <a:srgbClr val="182C6A"/>
                </a:solidFill>
                <a:latin typeface="Tajawal Medium"/>
                <a:ea typeface="Tajawal Medium"/>
                <a:cs typeface="Tajawal Medium"/>
                <a:sym typeface="Tajawal Medium"/>
              </a:defRPr>
            </a:pPr>
            <a:r>
              <a:rPr b="1"/>
              <a:t>Solution</a:t>
            </a:r>
            <a:r>
              <a:t>: (a)</a:t>
            </a:r>
            <a:r>
              <a:rPr b="1"/>
              <a:t>Method</a:t>
            </a:r>
            <a:r>
              <a:t>: </a:t>
            </a:r>
          </a:p>
          <a:p>
            <a:pPr algn="l">
              <a:lnSpc>
                <a:spcPct val="130500"/>
              </a:lnSpc>
              <a:defRPr>
                <a:solidFill>
                  <a:srgbClr val="182C6A"/>
                </a:solidFill>
                <a:latin typeface="Tajawal Medium"/>
                <a:ea typeface="Tajawal Medium"/>
                <a:cs typeface="Tajawal Medium"/>
                <a:sym typeface="Tajawal Medium"/>
              </a:defRPr>
            </a:pPr>
            <a:r>
              <a:t>Eliminate </a:t>
            </a:r>
            <a14:m>
              <m:oMath>
                <m:r>
                  <a:rPr xmlns:a="http://schemas.openxmlformats.org/drawingml/2006/main" sz="4100" i="1">
                    <a:solidFill>
                      <a:srgbClr val="182C6A"/>
                    </a:solidFill>
                    <a:latin typeface="Cambria Math" panose="02040503050406030204" pitchFamily="18" charset="0"/>
                  </a:rPr>
                  <m:t>x</m:t>
                </m:r>
              </m:oMath>
            </a14:m>
            <a:r>
              <a:t> from the system of equations by adding equations (1) and (2). </a:t>
            </a:r>
          </a:p>
          <a:p>
            <a:pPr algn="l">
              <a:lnSpc>
                <a:spcPct val="130500"/>
              </a:lnSpc>
              <a:defRPr>
                <a:solidFill>
                  <a:srgbClr val="182C6A"/>
                </a:solidFill>
                <a:latin typeface="Tajawal Medium"/>
                <a:ea typeface="Tajawal Medium"/>
                <a:cs typeface="Tajawal Medium"/>
                <a:sym typeface="Tajawal Medium"/>
              </a:defRPr>
            </a:pPr>
            <a:r>
              <a:t>The two equations reduce to a single equation in which the only unknown is </a:t>
            </a:r>
            <a14:m>
              <m:oMath>
                <m:r>
                  <a:rPr xmlns:a="http://schemas.openxmlformats.org/drawingml/2006/main" sz="4300" i="1">
                    <a:solidFill>
                      <a:srgbClr val="182C6A"/>
                    </a:solidFill>
                    <a:latin typeface="Cambria Math" panose="02040503050406030204" pitchFamily="18" charset="0"/>
                  </a:rPr>
                  <m:t>y</m:t>
                </m:r>
              </m:oMath>
            </a14:m>
            <a:r>
              <a:t>. </a:t>
            </a:r>
          </a:p>
          <a:p>
            <a:pPr algn="l">
              <a:lnSpc>
                <a:spcPct val="130500"/>
              </a:lnSpc>
              <a:defRPr>
                <a:solidFill>
                  <a:srgbClr val="182C6A"/>
                </a:solidFill>
                <a:latin typeface="Tajawal Medium"/>
                <a:ea typeface="Tajawal Medium"/>
                <a:cs typeface="Tajawal Medium"/>
                <a:sym typeface="Tajawal Medium"/>
              </a:defRPr>
            </a:pPr>
            <a:r>
              <a:t>Solve for </a:t>
            </a:r>
            <a14:m>
              <m:oMath>
                <m:r>
                  <a:rPr xmlns:a="http://schemas.openxmlformats.org/drawingml/2006/main" sz="4300" i="1">
                    <a:solidFill>
                      <a:srgbClr val="182C6A"/>
                    </a:solidFill>
                    <a:latin typeface="Cambria Math" panose="02040503050406030204" pitchFamily="18" charset="0"/>
                  </a:rPr>
                  <m:t>y</m:t>
                </m:r>
              </m:oMath>
            </a14:m>
            <a:r>
              <a:t>, then substitute the value of </a:t>
            </a:r>
            <a14:m>
              <m:oMath>
                <m:r>
                  <a:rPr xmlns:a="http://schemas.openxmlformats.org/drawingml/2006/main" sz="4300" i="1">
                    <a:solidFill>
                      <a:srgbClr val="182C6A"/>
                    </a:solidFill>
                    <a:latin typeface="Cambria Math" panose="02040503050406030204" pitchFamily="18" charset="0"/>
                  </a:rPr>
                  <m:t>y</m:t>
                </m:r>
              </m:oMath>
            </a14:m>
            <a:r>
              <a:t> into either of the original equations and solve for </a:t>
            </a:r>
            <a14:m>
              <m:oMath>
                <m:r>
                  <a:rPr xmlns:a="http://schemas.openxmlformats.org/drawingml/2006/main" sz="4100" i="1">
                    <a:solidFill>
                      <a:srgbClr val="182C6A"/>
                    </a:solidFill>
                    <a:latin typeface="Cambria Math" panose="02040503050406030204" pitchFamily="18" charset="0"/>
                  </a:rPr>
                  <m:t>x</m:t>
                </m:r>
              </m:oMath>
            </a14:m>
            <a:r>
              <a:t>: </a:t>
            </a:r>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3" name="Slide Number"/>
          <p:cNvSpPr txBox="1"/>
          <p:nvPr>
            <p:ph type="sldNum" sz="quarter" idx="2"/>
          </p:nvPr>
        </p:nvSpPr>
        <p:spPr>
          <a:xfrm>
            <a:off x="22665777" y="12943847"/>
            <a:ext cx="375810"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64" name="TextBox 2"/>
          <p:cNvSpPr txBox="1"/>
          <p:nvPr/>
        </p:nvSpPr>
        <p:spPr>
          <a:xfrm>
            <a:off x="4888849" y="1324882"/>
            <a:ext cx="14912677" cy="1615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4900">
                <a:solidFill>
                  <a:srgbClr val="FFFFFF"/>
                </a:solidFill>
                <a:latin typeface="Tajawal Medium"/>
                <a:ea typeface="Tajawal Medium"/>
                <a:cs typeface="Tajawal Medium"/>
                <a:sym typeface="Tajawal Medium"/>
              </a:defRPr>
            </a:lvl1pPr>
          </a:lstStyle>
          <a:p>
            <a:pPr/>
            <a:r>
              <a:t>Solving simultaneous equations- Solution (a)(2/5)</a:t>
            </a:r>
          </a:p>
        </p:txBody>
      </p:sp>
      <p:sp>
        <p:nvSpPr>
          <p:cNvPr id="165" name="TextBox 7"/>
          <p:cNvSpPr txBox="1"/>
          <p:nvPr/>
        </p:nvSpPr>
        <p:spPr>
          <a:xfrm>
            <a:off x="2592215" y="4344529"/>
            <a:ext cx="19804459" cy="7082556"/>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l">
              <a:lnSpc>
                <a:spcPct val="130500"/>
              </a:lnSpc>
              <a:defRPr b="1">
                <a:solidFill>
                  <a:srgbClr val="182C6A"/>
                </a:solidFill>
                <a:latin typeface="Tajawal Medium"/>
                <a:ea typeface="Tajawal Medium"/>
                <a:cs typeface="Tajawal Medium"/>
                <a:sym typeface="Tajawal Medium"/>
              </a:defRPr>
            </a:pPr>
            <a:r>
              <a:t>Two equations in two unknowns </a:t>
            </a:r>
          </a:p>
          <a:p>
            <a:pPr algn="l">
              <a:lnSpc>
                <a:spcPct val="130500"/>
              </a:lnSpc>
              <a:defRPr>
                <a:solidFill>
                  <a:srgbClr val="182C6A"/>
                </a:solidFill>
                <a:latin typeface="Tajawal Medium"/>
                <a:ea typeface="Tajawal Medium"/>
                <a:cs typeface="Tajawal Medium"/>
                <a:sym typeface="Tajawal Medium"/>
              </a:defRPr>
            </a:pPr>
            <a:r>
              <a:rPr b="1"/>
              <a:t>Solution</a:t>
            </a:r>
            <a:r>
              <a:t>: (a)</a:t>
            </a:r>
            <a:endParaRPr b="1"/>
          </a:p>
          <a:p>
            <a:pPr algn="l">
              <a:lnSpc>
                <a:spcPct val="130500"/>
              </a:lnSpc>
              <a:defRPr>
                <a:solidFill>
                  <a:srgbClr val="182C6A"/>
                </a:solidFill>
                <a:latin typeface="Tajawal Medium"/>
                <a:ea typeface="Tajawal Medium"/>
                <a:cs typeface="Tajawal Medium"/>
                <a:sym typeface="Tajawal Medium"/>
              </a:defRPr>
            </a:pPr>
            <a:r>
              <a:rPr b="1"/>
              <a:t>Step 1</a:t>
            </a:r>
            <a:r>
              <a:t>:</a:t>
            </a:r>
          </a:p>
          <a:p>
            <a:pPr algn="l">
              <a:lnSpc>
                <a:spcPct val="130500"/>
              </a:lnSpc>
              <a:defRPr>
                <a:solidFill>
                  <a:srgbClr val="182C6A"/>
                </a:solidFill>
                <a:latin typeface="Tajawal Medium"/>
                <a:ea typeface="Tajawal Medium"/>
                <a:cs typeface="Tajawal Medium"/>
                <a:sym typeface="Tajawal Medium"/>
              </a:defRPr>
            </a:pPr>
            <a14:m>
              <m:oMath>
                <m:r>
                  <a:rPr xmlns:a="http://schemas.openxmlformats.org/drawingml/2006/main" sz="4350" i="1">
                    <a:solidFill>
                      <a:srgbClr val="182C6A"/>
                    </a:solidFill>
                    <a:latin typeface="Cambria Math" panose="02040503050406030204" pitchFamily="18" charset="0"/>
                  </a:rPr>
                  <m:t>x</m:t>
                </m:r>
                <m:r>
                  <a:rPr xmlns:a="http://schemas.openxmlformats.org/drawingml/2006/main" sz="4350" i="1">
                    <a:solidFill>
                      <a:srgbClr val="182C6A"/>
                    </a:solidFill>
                    <a:latin typeface="Cambria Math" panose="02040503050406030204" pitchFamily="18" charset="0"/>
                  </a:rPr>
                  <m:t>+</m:t>
                </m:r>
                <m:r>
                  <a:rPr xmlns:a="http://schemas.openxmlformats.org/drawingml/2006/main" sz="4350" i="1">
                    <a:solidFill>
                      <a:srgbClr val="182C6A"/>
                    </a:solidFill>
                    <a:latin typeface="Cambria Math" panose="02040503050406030204" pitchFamily="18" charset="0"/>
                  </a:rPr>
                  <m:t>3</m:t>
                </m:r>
                <m:r>
                  <a:rPr xmlns:a="http://schemas.openxmlformats.org/drawingml/2006/main" sz="4350" i="1">
                    <a:solidFill>
                      <a:srgbClr val="182C6A"/>
                    </a:solidFill>
                    <a:latin typeface="Cambria Math" panose="02040503050406030204" pitchFamily="18" charset="0"/>
                  </a:rPr>
                  <m:t>y</m:t>
                </m:r>
                <m:r>
                  <a:rPr xmlns:a="http://schemas.openxmlformats.org/drawingml/2006/main" sz="4350" i="1">
                    <a:solidFill>
                      <a:srgbClr val="182C6A"/>
                    </a:solidFill>
                    <a:latin typeface="Cambria Math" panose="02040503050406030204" pitchFamily="18" charset="0"/>
                  </a:rPr>
                  <m:t>=</m:t>
                </m:r>
                <m:r>
                  <a:rPr xmlns:a="http://schemas.openxmlformats.org/drawingml/2006/main" sz="4350" i="1">
                    <a:solidFill>
                      <a:srgbClr val="182C6A"/>
                    </a:solidFill>
                    <a:latin typeface="Cambria Math" panose="02040503050406030204" pitchFamily="18" charset="0"/>
                  </a:rPr>
                  <m:t>4</m:t>
                </m:r>
              </m:oMath>
            </a14:m>
            <a:r>
              <a:t>            (1)</a:t>
            </a:r>
          </a:p>
          <a:p>
            <a:pPr algn="l">
              <a:lnSpc>
                <a:spcPct val="130500"/>
              </a:lnSpc>
              <a:defRPr>
                <a:solidFill>
                  <a:srgbClr val="182C6A"/>
                </a:solidFill>
                <a:latin typeface="Tajawal Medium"/>
                <a:ea typeface="Tajawal Medium"/>
                <a:cs typeface="Tajawal Medium"/>
                <a:sym typeface="Tajawal Medium"/>
              </a:defRPr>
            </a:pPr>
            <a14:m>
              <m:oMath>
                <m:r>
                  <a:rPr xmlns:a="http://schemas.openxmlformats.org/drawingml/2006/main" sz="4450" i="1">
                    <a:solidFill>
                      <a:srgbClr val="182C6A"/>
                    </a:solidFill>
                    <a:latin typeface="Cambria Math" panose="02040503050406030204" pitchFamily="18" charset="0"/>
                  </a:rPr>
                  <m:t>-</m:t>
                </m:r>
                <m:r>
                  <a:rPr xmlns:a="http://schemas.openxmlformats.org/drawingml/2006/main" sz="4450" i="1">
                    <a:solidFill>
                      <a:srgbClr val="182C6A"/>
                    </a:solidFill>
                    <a:latin typeface="Cambria Math" panose="02040503050406030204" pitchFamily="18" charset="0"/>
                  </a:rPr>
                  <m:t>x</m:t>
                </m:r>
                <m:r>
                  <a:rPr xmlns:a="http://schemas.openxmlformats.org/drawingml/2006/main" sz="4450" i="1">
                    <a:solidFill>
                      <a:srgbClr val="182C6A"/>
                    </a:solidFill>
                    <a:latin typeface="Cambria Math" panose="02040503050406030204" pitchFamily="18" charset="0"/>
                  </a:rPr>
                  <m:t>+</m:t>
                </m:r>
                <m:r>
                  <a:rPr xmlns:a="http://schemas.openxmlformats.org/drawingml/2006/main" sz="4450" i="1">
                    <a:solidFill>
                      <a:srgbClr val="182C6A"/>
                    </a:solidFill>
                    <a:latin typeface="Cambria Math" panose="02040503050406030204" pitchFamily="18" charset="0"/>
                  </a:rPr>
                  <m:t>2</m:t>
                </m:r>
                <m:r>
                  <a:rPr xmlns:a="http://schemas.openxmlformats.org/drawingml/2006/main" sz="4450" i="1">
                    <a:solidFill>
                      <a:srgbClr val="182C6A"/>
                    </a:solidFill>
                    <a:latin typeface="Cambria Math" panose="02040503050406030204" pitchFamily="18" charset="0"/>
                  </a:rPr>
                  <m:t>y</m:t>
                </m:r>
                <m:r>
                  <a:rPr xmlns:a="http://schemas.openxmlformats.org/drawingml/2006/main" sz="4450" i="1">
                    <a:solidFill>
                      <a:srgbClr val="182C6A"/>
                    </a:solidFill>
                    <a:latin typeface="Cambria Math" panose="02040503050406030204" pitchFamily="18" charset="0"/>
                  </a:rPr>
                  <m:t>=</m:t>
                </m:r>
                <m:r>
                  <a:rPr xmlns:a="http://schemas.openxmlformats.org/drawingml/2006/main" sz="4450" i="1">
                    <a:solidFill>
                      <a:srgbClr val="182C6A"/>
                    </a:solidFill>
                    <a:latin typeface="Cambria Math" panose="02040503050406030204" pitchFamily="18" charset="0"/>
                  </a:rPr>
                  <m:t>6</m:t>
                </m:r>
              </m:oMath>
            </a14:m>
            <a:r>
              <a:t>         (2)</a:t>
            </a:r>
          </a:p>
          <a:p>
            <a:pPr algn="l">
              <a:lnSpc>
                <a:spcPct val="130500"/>
              </a:lnSpc>
              <a:defRPr>
                <a:solidFill>
                  <a:srgbClr val="182C6A"/>
                </a:solidFill>
                <a:latin typeface="Tajawal Medium"/>
                <a:ea typeface="Tajawal Medium"/>
                <a:cs typeface="Tajawal Medium"/>
                <a:sym typeface="Tajawal Medium"/>
              </a:defRPr>
            </a:pPr>
            <a:r>
              <a:t>____________</a:t>
            </a:r>
          </a:p>
          <a:p>
            <a:pPr algn="l">
              <a:lnSpc>
                <a:spcPct val="130500"/>
              </a:lnSpc>
              <a:defRPr>
                <a:solidFill>
                  <a:srgbClr val="182C6A"/>
                </a:solidFill>
                <a:latin typeface="Tajawal Medium"/>
                <a:ea typeface="Tajawal Medium"/>
                <a:cs typeface="Tajawal Medium"/>
                <a:sym typeface="Tajawal Medium"/>
              </a:defRPr>
            </a:pPr>
            <a14:m>
              <m:oMath>
                <m:r>
                  <a:rPr xmlns:a="http://schemas.openxmlformats.org/drawingml/2006/main" sz="4400" i="1">
                    <a:solidFill>
                      <a:srgbClr val="182C6A"/>
                    </a:solidFill>
                    <a:latin typeface="Cambria Math" panose="02040503050406030204" pitchFamily="18" charset="0"/>
                  </a:rPr>
                  <m:t>0</m:t>
                </m:r>
                <m:r>
                  <a:rPr xmlns:a="http://schemas.openxmlformats.org/drawingml/2006/main" sz="4400" i="1">
                    <a:solidFill>
                      <a:srgbClr val="182C6A"/>
                    </a:solidFill>
                    <a:latin typeface="Cambria Math" panose="02040503050406030204" pitchFamily="18" charset="0"/>
                  </a:rPr>
                  <m:t>+</m:t>
                </m:r>
                <m:r>
                  <a:rPr xmlns:a="http://schemas.openxmlformats.org/drawingml/2006/main" sz="4400" i="1">
                    <a:solidFill>
                      <a:srgbClr val="182C6A"/>
                    </a:solidFill>
                    <a:latin typeface="Cambria Math" panose="02040503050406030204" pitchFamily="18" charset="0"/>
                  </a:rPr>
                  <m:t>5</m:t>
                </m:r>
                <m:r>
                  <a:rPr xmlns:a="http://schemas.openxmlformats.org/drawingml/2006/main" sz="4400" i="1">
                    <a:solidFill>
                      <a:srgbClr val="182C6A"/>
                    </a:solidFill>
                    <a:latin typeface="Cambria Math" panose="02040503050406030204" pitchFamily="18" charset="0"/>
                  </a:rPr>
                  <m:t>y</m:t>
                </m:r>
                <m:r>
                  <a:rPr xmlns:a="http://schemas.openxmlformats.org/drawingml/2006/main" sz="4400" i="1">
                    <a:solidFill>
                      <a:srgbClr val="182C6A"/>
                    </a:solidFill>
                    <a:latin typeface="Cambria Math" panose="02040503050406030204" pitchFamily="18" charset="0"/>
                  </a:rPr>
                  <m:t>=</m:t>
                </m:r>
                <m:r>
                  <a:rPr xmlns:a="http://schemas.openxmlformats.org/drawingml/2006/main" sz="4400" i="1">
                    <a:solidFill>
                      <a:srgbClr val="182C6A"/>
                    </a:solidFill>
                    <a:latin typeface="Cambria Math" panose="02040503050406030204" pitchFamily="18" charset="0"/>
                  </a:rPr>
                  <m:t>10</m:t>
                </m:r>
              </m:oMath>
            </a14:m>
            <a:r>
              <a:t>           (adding (1) and (2))</a:t>
            </a:r>
          </a:p>
          <a:p>
            <a:pPr algn="l">
              <a:lnSpc>
                <a:spcPct val="130500"/>
              </a:lnSpc>
              <a:defRPr>
                <a:solidFill>
                  <a:srgbClr val="182C6A"/>
                </a:solidFill>
                <a:latin typeface="Tajawal Medium"/>
                <a:ea typeface="Tajawal Medium"/>
                <a:cs typeface="Tajawal Medium"/>
                <a:sym typeface="Tajawal Medium"/>
              </a:defRPr>
            </a:pPr>
            <a14:m>
              <m:oMath>
                <m:r>
                  <a:rPr xmlns:a="http://schemas.openxmlformats.org/drawingml/2006/main" sz="4350" i="1">
                    <a:solidFill>
                      <a:srgbClr val="182C6A"/>
                    </a:solidFill>
                    <a:latin typeface="Cambria Math" panose="02040503050406030204" pitchFamily="18" charset="0"/>
                  </a:rPr>
                  <m:t>y</m:t>
                </m:r>
                <m:r>
                  <a:rPr xmlns:a="http://schemas.openxmlformats.org/drawingml/2006/main" sz="4350" i="1">
                    <a:solidFill>
                      <a:srgbClr val="182C6A"/>
                    </a:solidFill>
                    <a:latin typeface="Cambria Math" panose="02040503050406030204" pitchFamily="18" charset="0"/>
                  </a:rPr>
                  <m:t>=</m:t>
                </m:r>
                <m:f>
                  <m:fPr>
                    <m:ctrlPr>
                      <a:rPr xmlns:a="http://schemas.openxmlformats.org/drawingml/2006/main" sz="4350" i="1">
                        <a:solidFill>
                          <a:srgbClr val="182C6A"/>
                        </a:solidFill>
                        <a:latin typeface="Cambria Math" panose="02040503050406030204" pitchFamily="18" charset="0"/>
                      </a:rPr>
                    </m:ctrlPr>
                    <m:type m:val="bar"/>
                  </m:fPr>
                  <m:num>
                    <m:r>
                      <a:rPr xmlns:a="http://schemas.openxmlformats.org/drawingml/2006/main" sz="4350" i="1">
                        <a:solidFill>
                          <a:srgbClr val="182C6A"/>
                        </a:solidFill>
                        <a:latin typeface="Cambria Math" panose="02040503050406030204" pitchFamily="18" charset="0"/>
                      </a:rPr>
                      <m:t>10</m:t>
                    </m:r>
                  </m:num>
                  <m:den>
                    <m:r>
                      <a:rPr xmlns:a="http://schemas.openxmlformats.org/drawingml/2006/main" sz="4350" i="1">
                        <a:solidFill>
                          <a:srgbClr val="182C6A"/>
                        </a:solidFill>
                        <a:latin typeface="Cambria Math" panose="02040503050406030204" pitchFamily="18" charset="0"/>
                      </a:rPr>
                      <m:t>5</m:t>
                    </m:r>
                  </m:den>
                </m:f>
                <m:r>
                  <a:rPr xmlns:a="http://schemas.openxmlformats.org/drawingml/2006/main" sz="4350" i="1">
                    <a:solidFill>
                      <a:srgbClr val="182C6A"/>
                    </a:solidFill>
                    <a:latin typeface="Cambria Math" panose="02040503050406030204" pitchFamily="18" charset="0"/>
                  </a:rPr>
                  <m:t>=</m:t>
                </m:r>
                <m:r>
                  <a:rPr xmlns:a="http://schemas.openxmlformats.org/drawingml/2006/main" sz="4350" i="1">
                    <a:solidFill>
                      <a:srgbClr val="182C6A"/>
                    </a:solidFill>
                    <a:latin typeface="Cambria Math" panose="02040503050406030204" pitchFamily="18" charset="0"/>
                  </a:rPr>
                  <m:t>2</m:t>
                </m:r>
              </m:oMath>
            </a14:m>
            <a:r>
              <a:t>            solving for </a:t>
            </a:r>
            <a14:m>
              <m:oMath>
                <m:r>
                  <a:rPr xmlns:a="http://schemas.openxmlformats.org/drawingml/2006/main" sz="4300" i="1">
                    <a:solidFill>
                      <a:srgbClr val="182C6A"/>
                    </a:solidFill>
                    <a:latin typeface="Cambria Math" panose="02040503050406030204" pitchFamily="18" charset="0"/>
                  </a:rPr>
                  <m:t>y</m:t>
                </m:r>
              </m:oMath>
            </a14:m>
          </a:p>
        </p:txBody>
      </p:sp>
      <p:grpSp>
        <p:nvGrpSpPr>
          <p:cNvPr id="171" name="Drawing"/>
          <p:cNvGrpSpPr/>
          <p:nvPr/>
        </p:nvGrpSpPr>
        <p:grpSpPr>
          <a:xfrm>
            <a:off x="1162368" y="6579835"/>
            <a:ext cx="2407764" cy="1525610"/>
            <a:chOff x="0" y="0"/>
            <a:chExt cx="2407763" cy="1525609"/>
          </a:xfrm>
        </p:grpSpPr>
        <p:sp>
          <p:nvSpPr>
            <p:cNvPr id="166" name="Line"/>
            <p:cNvSpPr/>
            <p:nvPr/>
          </p:nvSpPr>
          <p:spPr>
            <a:xfrm>
              <a:off x="996315" y="0"/>
              <a:ext cx="840643" cy="86139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467" y="1648"/>
                    <a:pt x="17333" y="3296"/>
                    <a:pt x="14933" y="5508"/>
                  </a:cubicBezTo>
                  <a:cubicBezTo>
                    <a:pt x="12533" y="7720"/>
                    <a:pt x="9867" y="10496"/>
                    <a:pt x="7333" y="13272"/>
                  </a:cubicBezTo>
                  <a:cubicBezTo>
                    <a:pt x="4800" y="16048"/>
                    <a:pt x="2400" y="18824"/>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7" name="Line"/>
            <p:cNvSpPr/>
            <p:nvPr/>
          </p:nvSpPr>
          <p:spPr>
            <a:xfrm>
              <a:off x="2065279" y="840641"/>
              <a:ext cx="290593" cy="17643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143" y="17365"/>
                    <a:pt x="10286" y="13129"/>
                    <a:pt x="13886" y="9529"/>
                  </a:cubicBezTo>
                  <a:cubicBezTo>
                    <a:pt x="17486" y="5929"/>
                    <a:pt x="19543" y="2965"/>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8" name="Line"/>
            <p:cNvSpPr/>
            <p:nvPr/>
          </p:nvSpPr>
          <p:spPr>
            <a:xfrm>
              <a:off x="1349177" y="788750"/>
              <a:ext cx="1058587" cy="73686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976" y="1318"/>
                    <a:pt x="18353" y="2637"/>
                    <a:pt x="16447" y="4310"/>
                  </a:cubicBezTo>
                  <a:cubicBezTo>
                    <a:pt x="14541" y="5983"/>
                    <a:pt x="12353" y="8011"/>
                    <a:pt x="10235" y="10192"/>
                  </a:cubicBezTo>
                  <a:cubicBezTo>
                    <a:pt x="8118" y="12372"/>
                    <a:pt x="6071" y="14704"/>
                    <a:pt x="4376" y="16631"/>
                  </a:cubicBezTo>
                  <a:cubicBezTo>
                    <a:pt x="2682" y="18558"/>
                    <a:pt x="1341" y="20079"/>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9" name="Line"/>
            <p:cNvSpPr/>
            <p:nvPr/>
          </p:nvSpPr>
          <p:spPr>
            <a:xfrm>
              <a:off x="93404" y="550049"/>
              <a:ext cx="41514" cy="61232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800" y="4149"/>
                    <a:pt x="18000" y="8298"/>
                    <a:pt x="14400" y="11898"/>
                  </a:cubicBezTo>
                  <a:cubicBezTo>
                    <a:pt x="10800" y="15498"/>
                    <a:pt x="5400" y="18549"/>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70" name="Line"/>
            <p:cNvSpPr/>
            <p:nvPr/>
          </p:nvSpPr>
          <p:spPr>
            <a:xfrm>
              <a:off x="0" y="830263"/>
              <a:ext cx="342484"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655" y="15840"/>
                    <a:pt x="1309" y="10080"/>
                    <a:pt x="4909" y="6480"/>
                  </a:cubicBezTo>
                  <a:cubicBezTo>
                    <a:pt x="8509" y="2880"/>
                    <a:pt x="15055" y="144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grpSp>
      <p:grpSp>
        <p:nvGrpSpPr>
          <p:cNvPr id="177" name="Drawing"/>
          <p:cNvGrpSpPr/>
          <p:nvPr/>
        </p:nvGrpSpPr>
        <p:grpSpPr>
          <a:xfrm>
            <a:off x="6081677" y="10267587"/>
            <a:ext cx="2379315" cy="1382468"/>
            <a:chOff x="0" y="0"/>
            <a:chExt cx="2379314" cy="1382467"/>
          </a:xfrm>
        </p:grpSpPr>
        <p:sp>
          <p:nvSpPr>
            <p:cNvPr id="172" name="Line"/>
            <p:cNvSpPr/>
            <p:nvPr/>
          </p:nvSpPr>
          <p:spPr>
            <a:xfrm>
              <a:off x="332105" y="396018"/>
              <a:ext cx="340994" cy="714681"/>
            </a:xfrm>
            <a:custGeom>
              <a:avLst/>
              <a:gdLst/>
              <a:ahLst/>
              <a:cxnLst>
                <a:cxn ang="0">
                  <a:pos x="wd2" y="hd2"/>
                </a:cxn>
                <a:cxn ang="5400000">
                  <a:pos x="wd2" y="hd2"/>
                </a:cxn>
                <a:cxn ang="10800000">
                  <a:pos x="wd2" y="hd2"/>
                </a:cxn>
                <a:cxn ang="16200000">
                  <a:pos x="wd2" y="hd2"/>
                </a:cxn>
              </a:cxnLst>
              <a:rect l="0" t="0" r="r" b="b"/>
              <a:pathLst>
                <a:path w="21506" h="21453" fill="norm" stroke="1" extrusionOk="0">
                  <a:moveTo>
                    <a:pt x="0" y="1405"/>
                  </a:moveTo>
                  <a:cubicBezTo>
                    <a:pt x="1309" y="3689"/>
                    <a:pt x="2618" y="5974"/>
                    <a:pt x="3600" y="7376"/>
                  </a:cubicBezTo>
                  <a:cubicBezTo>
                    <a:pt x="4582" y="8778"/>
                    <a:pt x="5236" y="9297"/>
                    <a:pt x="6109" y="9661"/>
                  </a:cubicBezTo>
                  <a:cubicBezTo>
                    <a:pt x="6982" y="10024"/>
                    <a:pt x="8073" y="10232"/>
                    <a:pt x="9600" y="9297"/>
                  </a:cubicBezTo>
                  <a:cubicBezTo>
                    <a:pt x="11127" y="8363"/>
                    <a:pt x="13091" y="6286"/>
                    <a:pt x="14073" y="4832"/>
                  </a:cubicBezTo>
                  <a:cubicBezTo>
                    <a:pt x="15055" y="3378"/>
                    <a:pt x="15055" y="2547"/>
                    <a:pt x="14836" y="1716"/>
                  </a:cubicBezTo>
                  <a:cubicBezTo>
                    <a:pt x="14618" y="886"/>
                    <a:pt x="14182" y="55"/>
                    <a:pt x="14073" y="3"/>
                  </a:cubicBezTo>
                  <a:cubicBezTo>
                    <a:pt x="13964" y="-49"/>
                    <a:pt x="14182" y="678"/>
                    <a:pt x="15055" y="2443"/>
                  </a:cubicBezTo>
                  <a:cubicBezTo>
                    <a:pt x="15927" y="4209"/>
                    <a:pt x="17455" y="7013"/>
                    <a:pt x="18655" y="9816"/>
                  </a:cubicBezTo>
                  <a:cubicBezTo>
                    <a:pt x="19855" y="12620"/>
                    <a:pt x="20727" y="15424"/>
                    <a:pt x="21164" y="17138"/>
                  </a:cubicBezTo>
                  <a:cubicBezTo>
                    <a:pt x="21600" y="18851"/>
                    <a:pt x="21600" y="19474"/>
                    <a:pt x="21273" y="19993"/>
                  </a:cubicBezTo>
                  <a:cubicBezTo>
                    <a:pt x="20945" y="20513"/>
                    <a:pt x="20291" y="20928"/>
                    <a:pt x="19418" y="21188"/>
                  </a:cubicBezTo>
                  <a:cubicBezTo>
                    <a:pt x="18545" y="21447"/>
                    <a:pt x="17455" y="21551"/>
                    <a:pt x="15600" y="21343"/>
                  </a:cubicBezTo>
                  <a:cubicBezTo>
                    <a:pt x="13745" y="21136"/>
                    <a:pt x="11127" y="20616"/>
                    <a:pt x="9382" y="19526"/>
                  </a:cubicBezTo>
                  <a:cubicBezTo>
                    <a:pt x="7636" y="18436"/>
                    <a:pt x="6764" y="16774"/>
                    <a:pt x="7309" y="15528"/>
                  </a:cubicBezTo>
                  <a:cubicBezTo>
                    <a:pt x="7855" y="14282"/>
                    <a:pt x="9818" y="13451"/>
                    <a:pt x="11782" y="1262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73" name="Line"/>
            <p:cNvSpPr/>
            <p:nvPr/>
          </p:nvSpPr>
          <p:spPr>
            <a:xfrm>
              <a:off x="996315" y="639995"/>
              <a:ext cx="280215"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000" y="14400"/>
                    <a:pt x="8000" y="7200"/>
                    <a:pt x="11600" y="3600"/>
                  </a:cubicBezTo>
                  <a:cubicBezTo>
                    <a:pt x="15200" y="0"/>
                    <a:pt x="18400" y="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74" name="Line"/>
            <p:cNvSpPr/>
            <p:nvPr/>
          </p:nvSpPr>
          <p:spPr>
            <a:xfrm>
              <a:off x="996315" y="795669"/>
              <a:ext cx="280215"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75" name="Line"/>
            <p:cNvSpPr/>
            <p:nvPr/>
          </p:nvSpPr>
          <p:spPr>
            <a:xfrm>
              <a:off x="1625931" y="509609"/>
              <a:ext cx="283675" cy="364339"/>
            </a:xfrm>
            <a:custGeom>
              <a:avLst/>
              <a:gdLst/>
              <a:ahLst/>
              <a:cxnLst>
                <a:cxn ang="0">
                  <a:pos x="wd2" y="hd2"/>
                </a:cxn>
                <a:cxn ang="5400000">
                  <a:pos x="wd2" y="hd2"/>
                </a:cxn>
                <a:cxn ang="10800000">
                  <a:pos x="wd2" y="hd2"/>
                </a:cxn>
                <a:cxn ang="16200000">
                  <a:pos x="wd2" y="hd2"/>
                </a:cxn>
              </a:cxnLst>
              <a:rect l="0" t="0" r="r" b="b"/>
              <a:pathLst>
                <a:path w="21600" h="21260" fill="norm" stroke="1" extrusionOk="0">
                  <a:moveTo>
                    <a:pt x="6585" y="8819"/>
                  </a:moveTo>
                  <a:cubicBezTo>
                    <a:pt x="5268" y="8415"/>
                    <a:pt x="3951" y="8012"/>
                    <a:pt x="2634" y="7608"/>
                  </a:cubicBezTo>
                  <a:cubicBezTo>
                    <a:pt x="1317" y="7204"/>
                    <a:pt x="0" y="6800"/>
                    <a:pt x="0" y="5488"/>
                  </a:cubicBezTo>
                  <a:cubicBezTo>
                    <a:pt x="0" y="4176"/>
                    <a:pt x="1317" y="1956"/>
                    <a:pt x="3293" y="845"/>
                  </a:cubicBezTo>
                  <a:cubicBezTo>
                    <a:pt x="5268" y="-265"/>
                    <a:pt x="7902" y="-265"/>
                    <a:pt x="10273" y="744"/>
                  </a:cubicBezTo>
                  <a:cubicBezTo>
                    <a:pt x="12644" y="1754"/>
                    <a:pt x="14751" y="3772"/>
                    <a:pt x="13829" y="7002"/>
                  </a:cubicBezTo>
                  <a:cubicBezTo>
                    <a:pt x="12907" y="10232"/>
                    <a:pt x="8956" y="14673"/>
                    <a:pt x="6454" y="17197"/>
                  </a:cubicBezTo>
                  <a:cubicBezTo>
                    <a:pt x="3951" y="19720"/>
                    <a:pt x="2898" y="20326"/>
                    <a:pt x="3029" y="20729"/>
                  </a:cubicBezTo>
                  <a:cubicBezTo>
                    <a:pt x="3161" y="21133"/>
                    <a:pt x="4478" y="21335"/>
                    <a:pt x="7771" y="21234"/>
                  </a:cubicBezTo>
                  <a:cubicBezTo>
                    <a:pt x="11063" y="21133"/>
                    <a:pt x="16332" y="20729"/>
                    <a:pt x="21600" y="2032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76" name="Line"/>
            <p:cNvSpPr/>
            <p:nvPr/>
          </p:nvSpPr>
          <p:spPr>
            <a:xfrm>
              <a:off x="0" y="0"/>
              <a:ext cx="2379315" cy="1382468"/>
            </a:xfrm>
            <a:custGeom>
              <a:avLst/>
              <a:gdLst/>
              <a:ahLst/>
              <a:cxnLst>
                <a:cxn ang="0">
                  <a:pos x="wd2" y="hd2"/>
                </a:cxn>
                <a:cxn ang="5400000">
                  <a:pos x="wd2" y="hd2"/>
                </a:cxn>
                <a:cxn ang="10800000">
                  <a:pos x="wd2" y="hd2"/>
                </a:cxn>
                <a:cxn ang="16200000">
                  <a:pos x="wd2" y="hd2"/>
                </a:cxn>
              </a:cxnLst>
              <a:rect l="0" t="0" r="r" b="b"/>
              <a:pathLst>
                <a:path w="21562" h="21580" fill="norm" stroke="1" extrusionOk="0">
                  <a:moveTo>
                    <a:pt x="19750" y="4158"/>
                  </a:moveTo>
                  <a:cubicBezTo>
                    <a:pt x="19876" y="4320"/>
                    <a:pt x="20001" y="4482"/>
                    <a:pt x="20111" y="5103"/>
                  </a:cubicBezTo>
                  <a:cubicBezTo>
                    <a:pt x="20221" y="5724"/>
                    <a:pt x="20315" y="6804"/>
                    <a:pt x="20456" y="8343"/>
                  </a:cubicBezTo>
                  <a:cubicBezTo>
                    <a:pt x="20597" y="9882"/>
                    <a:pt x="20785" y="11880"/>
                    <a:pt x="20973" y="13392"/>
                  </a:cubicBezTo>
                  <a:cubicBezTo>
                    <a:pt x="21161" y="14904"/>
                    <a:pt x="21349" y="15930"/>
                    <a:pt x="21459" y="16659"/>
                  </a:cubicBezTo>
                  <a:cubicBezTo>
                    <a:pt x="21569" y="17388"/>
                    <a:pt x="21600" y="17820"/>
                    <a:pt x="21506" y="18036"/>
                  </a:cubicBezTo>
                  <a:cubicBezTo>
                    <a:pt x="21412" y="18252"/>
                    <a:pt x="21192" y="18252"/>
                    <a:pt x="20471" y="18306"/>
                  </a:cubicBezTo>
                  <a:cubicBezTo>
                    <a:pt x="19750" y="18360"/>
                    <a:pt x="18528" y="18468"/>
                    <a:pt x="17399" y="18630"/>
                  </a:cubicBezTo>
                  <a:cubicBezTo>
                    <a:pt x="16271" y="18792"/>
                    <a:pt x="15236" y="19008"/>
                    <a:pt x="14139" y="19224"/>
                  </a:cubicBezTo>
                  <a:cubicBezTo>
                    <a:pt x="13042" y="19440"/>
                    <a:pt x="11882" y="19656"/>
                    <a:pt x="10753" y="19899"/>
                  </a:cubicBezTo>
                  <a:cubicBezTo>
                    <a:pt x="9624" y="20142"/>
                    <a:pt x="8527" y="20412"/>
                    <a:pt x="7414" y="20682"/>
                  </a:cubicBezTo>
                  <a:cubicBezTo>
                    <a:pt x="6301" y="20952"/>
                    <a:pt x="5173" y="21222"/>
                    <a:pt x="4358" y="21384"/>
                  </a:cubicBezTo>
                  <a:cubicBezTo>
                    <a:pt x="3543" y="21546"/>
                    <a:pt x="3041" y="21600"/>
                    <a:pt x="2712" y="21573"/>
                  </a:cubicBezTo>
                  <a:cubicBezTo>
                    <a:pt x="2383" y="21546"/>
                    <a:pt x="2226" y="21438"/>
                    <a:pt x="2069" y="21060"/>
                  </a:cubicBezTo>
                  <a:cubicBezTo>
                    <a:pt x="1912" y="20682"/>
                    <a:pt x="1756" y="20034"/>
                    <a:pt x="1567" y="18981"/>
                  </a:cubicBezTo>
                  <a:cubicBezTo>
                    <a:pt x="1379" y="17928"/>
                    <a:pt x="1160" y="16470"/>
                    <a:pt x="956" y="14742"/>
                  </a:cubicBezTo>
                  <a:cubicBezTo>
                    <a:pt x="752" y="13014"/>
                    <a:pt x="564" y="11016"/>
                    <a:pt x="408" y="9234"/>
                  </a:cubicBezTo>
                  <a:cubicBezTo>
                    <a:pt x="251" y="7452"/>
                    <a:pt x="125" y="5886"/>
                    <a:pt x="63" y="4968"/>
                  </a:cubicBezTo>
                  <a:cubicBezTo>
                    <a:pt x="0" y="4050"/>
                    <a:pt x="0" y="3780"/>
                    <a:pt x="0" y="3402"/>
                  </a:cubicBezTo>
                  <a:cubicBezTo>
                    <a:pt x="0" y="3024"/>
                    <a:pt x="0" y="2538"/>
                    <a:pt x="78" y="2295"/>
                  </a:cubicBezTo>
                  <a:cubicBezTo>
                    <a:pt x="157" y="2052"/>
                    <a:pt x="313" y="2052"/>
                    <a:pt x="1082" y="2052"/>
                  </a:cubicBezTo>
                  <a:cubicBezTo>
                    <a:pt x="1850" y="2052"/>
                    <a:pt x="3229" y="2052"/>
                    <a:pt x="4577" y="2052"/>
                  </a:cubicBezTo>
                  <a:cubicBezTo>
                    <a:pt x="5925" y="2052"/>
                    <a:pt x="7242" y="2052"/>
                    <a:pt x="8464" y="2025"/>
                  </a:cubicBezTo>
                  <a:cubicBezTo>
                    <a:pt x="9687" y="1998"/>
                    <a:pt x="10816" y="1944"/>
                    <a:pt x="11897" y="1755"/>
                  </a:cubicBezTo>
                  <a:cubicBezTo>
                    <a:pt x="12979" y="1566"/>
                    <a:pt x="14013" y="1242"/>
                    <a:pt x="14954" y="999"/>
                  </a:cubicBezTo>
                  <a:cubicBezTo>
                    <a:pt x="15894" y="756"/>
                    <a:pt x="16741" y="594"/>
                    <a:pt x="17383" y="459"/>
                  </a:cubicBezTo>
                  <a:cubicBezTo>
                    <a:pt x="18026" y="324"/>
                    <a:pt x="18465" y="216"/>
                    <a:pt x="18794" y="135"/>
                  </a:cubicBezTo>
                  <a:cubicBezTo>
                    <a:pt x="19123" y="54"/>
                    <a:pt x="19343" y="0"/>
                    <a:pt x="19468" y="0"/>
                  </a:cubicBezTo>
                  <a:cubicBezTo>
                    <a:pt x="19594" y="0"/>
                    <a:pt x="19625" y="54"/>
                    <a:pt x="19656" y="108"/>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79" name="Slide Number"/>
          <p:cNvSpPr txBox="1"/>
          <p:nvPr>
            <p:ph type="sldNum" sz="quarter" idx="2"/>
          </p:nvPr>
        </p:nvSpPr>
        <p:spPr>
          <a:xfrm>
            <a:off x="22665777" y="12943847"/>
            <a:ext cx="375810"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80" name="TextBox 2"/>
          <p:cNvSpPr txBox="1"/>
          <p:nvPr/>
        </p:nvSpPr>
        <p:spPr>
          <a:xfrm>
            <a:off x="4888849" y="1324882"/>
            <a:ext cx="14912677" cy="1615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4900">
                <a:solidFill>
                  <a:srgbClr val="FFFFFF"/>
                </a:solidFill>
                <a:latin typeface="Tajawal Medium"/>
                <a:ea typeface="Tajawal Medium"/>
                <a:cs typeface="Tajawal Medium"/>
                <a:sym typeface="Tajawal Medium"/>
              </a:defRPr>
            </a:lvl1pPr>
          </a:lstStyle>
          <a:p>
            <a:pPr/>
            <a:r>
              <a:t>Solving simultaneous equations- Solution (a)(3/5)</a:t>
            </a:r>
          </a:p>
        </p:txBody>
      </p:sp>
      <p:sp>
        <p:nvSpPr>
          <p:cNvPr id="181" name="TextBox 7"/>
          <p:cNvSpPr txBox="1"/>
          <p:nvPr/>
        </p:nvSpPr>
        <p:spPr>
          <a:xfrm>
            <a:off x="2592215" y="4344529"/>
            <a:ext cx="19804459" cy="495669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l">
              <a:lnSpc>
                <a:spcPct val="130500"/>
              </a:lnSpc>
              <a:defRPr b="1">
                <a:solidFill>
                  <a:srgbClr val="182C6A"/>
                </a:solidFill>
                <a:latin typeface="Tajawal Medium"/>
                <a:ea typeface="Tajawal Medium"/>
                <a:cs typeface="Tajawal Medium"/>
                <a:sym typeface="Tajawal Medium"/>
              </a:defRPr>
            </a:pPr>
            <a:r>
              <a:t>Two equations in two unknowns </a:t>
            </a:r>
          </a:p>
          <a:p>
            <a:pPr algn="l">
              <a:lnSpc>
                <a:spcPct val="130500"/>
              </a:lnSpc>
              <a:defRPr>
                <a:solidFill>
                  <a:srgbClr val="182C6A"/>
                </a:solidFill>
                <a:latin typeface="Tajawal Medium"/>
                <a:ea typeface="Tajawal Medium"/>
                <a:cs typeface="Tajawal Medium"/>
                <a:sym typeface="Tajawal Medium"/>
              </a:defRPr>
            </a:pPr>
            <a:r>
              <a:rPr b="1"/>
              <a:t>Solution</a:t>
            </a:r>
            <a:r>
              <a:t>: (a)</a:t>
            </a:r>
            <a:endParaRPr b="1"/>
          </a:p>
          <a:p>
            <a:pPr algn="l">
              <a:lnSpc>
                <a:spcPct val="130500"/>
              </a:lnSpc>
              <a:defRPr>
                <a:solidFill>
                  <a:srgbClr val="182C6A"/>
                </a:solidFill>
                <a:latin typeface="Tajawal Medium"/>
                <a:ea typeface="Tajawal Medium"/>
                <a:cs typeface="Tajawal Medium"/>
                <a:sym typeface="Tajawal Medium"/>
              </a:defRPr>
            </a:pPr>
            <a:r>
              <a:rPr b="1"/>
              <a:t>Step 2</a:t>
            </a:r>
            <a:r>
              <a:t>:</a:t>
            </a:r>
          </a:p>
          <a:p>
            <a:pPr algn="l">
              <a:lnSpc>
                <a:spcPct val="130500"/>
              </a:lnSpc>
              <a:defRPr>
                <a:solidFill>
                  <a:srgbClr val="182C6A"/>
                </a:solidFill>
                <a:latin typeface="Tajawal Medium"/>
                <a:ea typeface="Tajawal Medium"/>
                <a:cs typeface="Tajawal Medium"/>
                <a:sym typeface="Tajawal Medium"/>
              </a:defRPr>
            </a:pPr>
            <a:r>
              <a:t>Solve for </a:t>
            </a:r>
            <a14:m>
              <m:oMath>
                <m:r>
                  <a:rPr xmlns:a="http://schemas.openxmlformats.org/drawingml/2006/main" sz="4100" i="1">
                    <a:solidFill>
                      <a:srgbClr val="182C6A"/>
                    </a:solidFill>
                    <a:latin typeface="Cambria Math" panose="02040503050406030204" pitchFamily="18" charset="0"/>
                  </a:rPr>
                  <m:t>x</m:t>
                </m:r>
              </m:oMath>
            </a14:m>
            <a:r>
              <a:t> by substituting </a:t>
            </a:r>
            <a14:m>
              <m:oMath>
                <m:r>
                  <a:rPr xmlns:a="http://schemas.openxmlformats.org/drawingml/2006/main" sz="4400" i="1">
                    <a:solidFill>
                      <a:srgbClr val="182C6A"/>
                    </a:solidFill>
                    <a:latin typeface="Cambria Math" panose="02040503050406030204" pitchFamily="18" charset="0"/>
                  </a:rPr>
                  <m:t>y</m:t>
                </m:r>
                <m:r>
                  <a:rPr xmlns:a="http://schemas.openxmlformats.org/drawingml/2006/main" sz="4400" i="1">
                    <a:solidFill>
                      <a:srgbClr val="182C6A"/>
                    </a:solidFill>
                    <a:latin typeface="Cambria Math" panose="02040503050406030204" pitchFamily="18" charset="0"/>
                  </a:rPr>
                  <m:t>=</m:t>
                </m:r>
                <m:r>
                  <a:rPr xmlns:a="http://schemas.openxmlformats.org/drawingml/2006/main" sz="4400" i="1">
                    <a:solidFill>
                      <a:srgbClr val="182C6A"/>
                    </a:solidFill>
                    <a:latin typeface="Cambria Math" panose="02040503050406030204" pitchFamily="18" charset="0"/>
                  </a:rPr>
                  <m:t>2</m:t>
                </m:r>
              </m:oMath>
            </a14:m>
            <a:r>
              <a:t> into either equation (1) or equation (2): </a:t>
            </a:r>
          </a:p>
          <a:p>
            <a:pPr algn="l">
              <a:lnSpc>
                <a:spcPct val="130500"/>
              </a:lnSpc>
              <a:defRPr>
                <a:solidFill>
                  <a:srgbClr val="182C6A"/>
                </a:solidFill>
                <a:latin typeface="Tajawal Medium"/>
                <a:ea typeface="Tajawal Medium"/>
                <a:cs typeface="Tajawal Medium"/>
                <a:sym typeface="Tajawal Medium"/>
              </a:defRPr>
            </a:pPr>
            <a14:m>
              <m:oMath>
                <m:r>
                  <a:rPr xmlns:a="http://schemas.openxmlformats.org/drawingml/2006/main" sz="4450" i="1">
                    <a:solidFill>
                      <a:srgbClr val="182C6A"/>
                    </a:solidFill>
                    <a:latin typeface="Cambria Math" panose="02040503050406030204" pitchFamily="18" charset="0"/>
                  </a:rPr>
                  <m:t>-</m:t>
                </m:r>
                <m:r>
                  <a:rPr xmlns:a="http://schemas.openxmlformats.org/drawingml/2006/main" sz="4450" i="1">
                    <a:solidFill>
                      <a:srgbClr val="182C6A"/>
                    </a:solidFill>
                    <a:latin typeface="Cambria Math" panose="02040503050406030204" pitchFamily="18" charset="0"/>
                  </a:rPr>
                  <m:t>x</m:t>
                </m:r>
                <m:r>
                  <a:rPr xmlns:a="http://schemas.openxmlformats.org/drawingml/2006/main" sz="4450" i="1">
                    <a:solidFill>
                      <a:srgbClr val="182C6A"/>
                    </a:solidFill>
                    <a:latin typeface="Cambria Math" panose="02040503050406030204" pitchFamily="18" charset="0"/>
                  </a:rPr>
                  <m:t>+</m:t>
                </m:r>
                <m:r>
                  <a:rPr xmlns:a="http://schemas.openxmlformats.org/drawingml/2006/main" sz="4450" i="1">
                    <a:solidFill>
                      <a:srgbClr val="182C6A"/>
                    </a:solidFill>
                    <a:latin typeface="Cambria Math" panose="02040503050406030204" pitchFamily="18" charset="0"/>
                  </a:rPr>
                  <m:t>(</m:t>
                </m:r>
                <m:r>
                  <a:rPr xmlns:a="http://schemas.openxmlformats.org/drawingml/2006/main" sz="4450" i="1">
                    <a:solidFill>
                      <a:srgbClr val="182C6A"/>
                    </a:solidFill>
                    <a:latin typeface="Cambria Math" panose="02040503050406030204" pitchFamily="18" charset="0"/>
                  </a:rPr>
                  <m:t>2</m:t>
                </m:r>
                <m:r>
                  <a:rPr xmlns:a="http://schemas.openxmlformats.org/drawingml/2006/main" sz="4450" i="1">
                    <a:solidFill>
                      <a:srgbClr val="182C6A"/>
                    </a:solidFill>
                    <a:latin typeface="Cambria Math" panose="02040503050406030204" pitchFamily="18" charset="0"/>
                  </a:rPr>
                  <m:t>)</m:t>
                </m:r>
                <m:r>
                  <a:rPr xmlns:a="http://schemas.openxmlformats.org/drawingml/2006/main" sz="4450" i="1">
                    <a:solidFill>
                      <a:srgbClr val="182C6A"/>
                    </a:solidFill>
                    <a:latin typeface="Cambria Math" panose="02040503050406030204" pitchFamily="18" charset="0"/>
                  </a:rPr>
                  <m:t>(</m:t>
                </m:r>
                <m:r>
                  <a:rPr xmlns:a="http://schemas.openxmlformats.org/drawingml/2006/main" sz="4450" i="1">
                    <a:solidFill>
                      <a:srgbClr val="182C6A"/>
                    </a:solidFill>
                    <a:latin typeface="Cambria Math" panose="02040503050406030204" pitchFamily="18" charset="0"/>
                  </a:rPr>
                  <m:t>2</m:t>
                </m:r>
                <m:r>
                  <a:rPr xmlns:a="http://schemas.openxmlformats.org/drawingml/2006/main" sz="4450" i="1">
                    <a:solidFill>
                      <a:srgbClr val="182C6A"/>
                    </a:solidFill>
                    <a:latin typeface="Cambria Math" panose="02040503050406030204" pitchFamily="18" charset="0"/>
                  </a:rPr>
                  <m:t>)</m:t>
                </m:r>
                <m:r>
                  <a:rPr xmlns:a="http://schemas.openxmlformats.org/drawingml/2006/main" sz="4450" i="1">
                    <a:solidFill>
                      <a:srgbClr val="182C6A"/>
                    </a:solidFill>
                    <a:latin typeface="Cambria Math" panose="02040503050406030204" pitchFamily="18" charset="0"/>
                  </a:rPr>
                  <m:t>=</m:t>
                </m:r>
                <m:r>
                  <a:rPr xmlns:a="http://schemas.openxmlformats.org/drawingml/2006/main" sz="4450" i="1">
                    <a:solidFill>
                      <a:srgbClr val="182C6A"/>
                    </a:solidFill>
                    <a:latin typeface="Cambria Math" panose="02040503050406030204" pitchFamily="18" charset="0"/>
                  </a:rPr>
                  <m:t>6</m:t>
                </m:r>
              </m:oMath>
            </a14:m>
            <a:r>
              <a:t>            (Substituting </a:t>
            </a:r>
            <a14:m>
              <m:oMath>
                <m:r>
                  <a:rPr xmlns:a="http://schemas.openxmlformats.org/drawingml/2006/main" sz="4400" i="1">
                    <a:solidFill>
                      <a:srgbClr val="182C6A"/>
                    </a:solidFill>
                    <a:latin typeface="Cambria Math" panose="02040503050406030204" pitchFamily="18" charset="0"/>
                  </a:rPr>
                  <m:t>y</m:t>
                </m:r>
                <m:r>
                  <a:rPr xmlns:a="http://schemas.openxmlformats.org/drawingml/2006/main" sz="4400" i="1">
                    <a:solidFill>
                      <a:srgbClr val="182C6A"/>
                    </a:solidFill>
                    <a:latin typeface="Cambria Math" panose="02040503050406030204" pitchFamily="18" charset="0"/>
                  </a:rPr>
                  <m:t>=</m:t>
                </m:r>
                <m:r>
                  <a:rPr xmlns:a="http://schemas.openxmlformats.org/drawingml/2006/main" sz="4400" i="1">
                    <a:solidFill>
                      <a:srgbClr val="182C6A"/>
                    </a:solidFill>
                    <a:latin typeface="Cambria Math" panose="02040503050406030204" pitchFamily="18" charset="0"/>
                  </a:rPr>
                  <m:t>2</m:t>
                </m:r>
              </m:oMath>
            </a14:m>
            <a:r>
              <a:t> into equation (2))</a:t>
            </a:r>
          </a:p>
          <a:p>
            <a:pPr algn="l">
              <a:lnSpc>
                <a:spcPct val="130500"/>
              </a:lnSpc>
              <a:defRPr>
                <a:solidFill>
                  <a:srgbClr val="182C6A"/>
                </a:solidFill>
                <a:latin typeface="Tajawal Medium"/>
                <a:ea typeface="Tajawal Medium"/>
                <a:cs typeface="Tajawal Medium"/>
                <a:sym typeface="Tajawal Medium"/>
              </a:defRPr>
            </a:pPr>
            <a14:m>
              <m:oMath>
                <m:r>
                  <a:rPr xmlns:a="http://schemas.openxmlformats.org/drawingml/2006/main" sz="4450" i="1">
                    <a:solidFill>
                      <a:srgbClr val="182C6A"/>
                    </a:solidFill>
                    <a:latin typeface="Cambria Math" panose="02040503050406030204" pitchFamily="18" charset="0"/>
                  </a:rPr>
                  <m:t>-</m:t>
                </m:r>
                <m:r>
                  <a:rPr xmlns:a="http://schemas.openxmlformats.org/drawingml/2006/main" sz="4450" i="1">
                    <a:solidFill>
                      <a:srgbClr val="182C6A"/>
                    </a:solidFill>
                    <a:latin typeface="Cambria Math" panose="02040503050406030204" pitchFamily="18" charset="0"/>
                  </a:rPr>
                  <m:t>x</m:t>
                </m:r>
                <m:r>
                  <a:rPr xmlns:a="http://schemas.openxmlformats.org/drawingml/2006/main" sz="4450" i="1">
                    <a:solidFill>
                      <a:srgbClr val="182C6A"/>
                    </a:solidFill>
                    <a:latin typeface="Cambria Math" panose="02040503050406030204" pitchFamily="18" charset="0"/>
                  </a:rPr>
                  <m:t>=</m:t>
                </m:r>
                <m:r>
                  <a:rPr xmlns:a="http://schemas.openxmlformats.org/drawingml/2006/main" sz="4450" i="1">
                    <a:solidFill>
                      <a:srgbClr val="182C6A"/>
                    </a:solidFill>
                    <a:latin typeface="Cambria Math" panose="02040503050406030204" pitchFamily="18" charset="0"/>
                  </a:rPr>
                  <m:t>6</m:t>
                </m:r>
                <m:r>
                  <a:rPr xmlns:a="http://schemas.openxmlformats.org/drawingml/2006/main" sz="4450" i="1">
                    <a:solidFill>
                      <a:srgbClr val="182C6A"/>
                    </a:solidFill>
                    <a:latin typeface="Cambria Math" panose="02040503050406030204" pitchFamily="18" charset="0"/>
                  </a:rPr>
                  <m:t>-</m:t>
                </m:r>
                <m:r>
                  <a:rPr xmlns:a="http://schemas.openxmlformats.org/drawingml/2006/main" sz="4450" i="1">
                    <a:solidFill>
                      <a:srgbClr val="182C6A"/>
                    </a:solidFill>
                    <a:latin typeface="Cambria Math" panose="02040503050406030204" pitchFamily="18" charset="0"/>
                  </a:rPr>
                  <m:t>4</m:t>
                </m:r>
              </m:oMath>
            </a14:m>
            <a:r>
              <a:t>        </a:t>
            </a:r>
          </a:p>
          <a:p>
            <a:pPr algn="l">
              <a:lnSpc>
                <a:spcPct val="130500"/>
              </a:lnSpc>
              <a:defRPr>
                <a:solidFill>
                  <a:srgbClr val="182C6A"/>
                </a:solidFill>
                <a:latin typeface="Tajawal Medium"/>
                <a:ea typeface="Tajawal Medium"/>
                <a:cs typeface="Tajawal Medium"/>
                <a:sym typeface="Tajawal Medium"/>
              </a:defRPr>
            </a:pPr>
            <a:r>
              <a:t>   </a:t>
            </a:r>
            <a14:m>
              <m:oMath>
                <m:r>
                  <a:rPr xmlns:a="http://schemas.openxmlformats.org/drawingml/2006/main" sz="4350" i="1">
                    <a:solidFill>
                      <a:srgbClr val="182C6A"/>
                    </a:solidFill>
                    <a:latin typeface="Cambria Math" panose="02040503050406030204" pitchFamily="18" charset="0"/>
                  </a:rPr>
                  <m:t>x</m:t>
                </m:r>
                <m:r>
                  <a:rPr xmlns:a="http://schemas.openxmlformats.org/drawingml/2006/main" sz="4350" i="1">
                    <a:solidFill>
                      <a:srgbClr val="182C6A"/>
                    </a:solidFill>
                    <a:latin typeface="Cambria Math" panose="02040503050406030204" pitchFamily="18" charset="0"/>
                  </a:rPr>
                  <m:t>=</m:t>
                </m:r>
                <m:r>
                  <a:rPr xmlns:a="http://schemas.openxmlformats.org/drawingml/2006/main" sz="4350" i="1">
                    <a:solidFill>
                      <a:srgbClr val="182C6A"/>
                    </a:solidFill>
                    <a:latin typeface="Cambria Math" panose="02040503050406030204" pitchFamily="18" charset="0"/>
                  </a:rPr>
                  <m:t>-</m:t>
                </m:r>
                <m:r>
                  <a:rPr xmlns:a="http://schemas.openxmlformats.org/drawingml/2006/main" sz="4350" i="1">
                    <a:solidFill>
                      <a:srgbClr val="182C6A"/>
                    </a:solidFill>
                    <a:latin typeface="Cambria Math" panose="02040503050406030204" pitchFamily="18" charset="0"/>
                  </a:rPr>
                  <m:t>2</m:t>
                </m:r>
              </m:oMath>
            </a14:m>
            <a:r>
              <a:t>        </a:t>
            </a:r>
          </a:p>
        </p:txBody>
      </p:sp>
      <p:sp>
        <p:nvSpPr>
          <p:cNvPr id="182" name="Drawing"/>
          <p:cNvSpPr/>
          <p:nvPr/>
        </p:nvSpPr>
        <p:spPr>
          <a:xfrm>
            <a:off x="7925121" y="6425459"/>
            <a:ext cx="1483224" cy="732103"/>
          </a:xfrm>
          <a:custGeom>
            <a:avLst/>
            <a:gdLst/>
            <a:ahLst/>
            <a:cxnLst>
              <a:cxn ang="0">
                <a:pos x="wd2" y="hd2"/>
              </a:cxn>
              <a:cxn ang="5400000">
                <a:pos x="wd2" y="hd2"/>
              </a:cxn>
              <a:cxn ang="10800000">
                <a:pos x="wd2" y="hd2"/>
              </a:cxn>
              <a:cxn ang="16200000">
                <a:pos x="wd2" y="hd2"/>
              </a:cxn>
            </a:cxnLst>
            <a:rect l="0" t="0" r="r" b="b"/>
            <a:pathLst>
              <a:path w="21537" h="21562" fill="norm" stroke="1" extrusionOk="0">
                <a:moveTo>
                  <a:pt x="19496" y="20441"/>
                </a:moveTo>
                <a:cubicBezTo>
                  <a:pt x="17738" y="20543"/>
                  <a:pt x="15980" y="20645"/>
                  <a:pt x="14222" y="20798"/>
                </a:cubicBezTo>
                <a:cubicBezTo>
                  <a:pt x="12464" y="20951"/>
                  <a:pt x="10706" y="21154"/>
                  <a:pt x="8872" y="21256"/>
                </a:cubicBezTo>
                <a:cubicBezTo>
                  <a:pt x="7039" y="21358"/>
                  <a:pt x="5130" y="21358"/>
                  <a:pt x="3899" y="21409"/>
                </a:cubicBezTo>
                <a:cubicBezTo>
                  <a:pt x="2669" y="21460"/>
                  <a:pt x="2116" y="21562"/>
                  <a:pt x="1714" y="21562"/>
                </a:cubicBezTo>
                <a:cubicBezTo>
                  <a:pt x="1312" y="21562"/>
                  <a:pt x="1061" y="21460"/>
                  <a:pt x="860" y="21205"/>
                </a:cubicBezTo>
                <a:cubicBezTo>
                  <a:pt x="659" y="20951"/>
                  <a:pt x="509" y="20543"/>
                  <a:pt x="383" y="18811"/>
                </a:cubicBezTo>
                <a:cubicBezTo>
                  <a:pt x="257" y="17079"/>
                  <a:pt x="157" y="14022"/>
                  <a:pt x="107" y="10915"/>
                </a:cubicBezTo>
                <a:cubicBezTo>
                  <a:pt x="56" y="7807"/>
                  <a:pt x="56" y="4649"/>
                  <a:pt x="31" y="2815"/>
                </a:cubicBezTo>
                <a:cubicBezTo>
                  <a:pt x="6" y="981"/>
                  <a:pt x="-44" y="471"/>
                  <a:pt x="82" y="217"/>
                </a:cubicBezTo>
                <a:cubicBezTo>
                  <a:pt x="207" y="-38"/>
                  <a:pt x="509" y="-38"/>
                  <a:pt x="1563" y="64"/>
                </a:cubicBezTo>
                <a:cubicBezTo>
                  <a:pt x="2618" y="166"/>
                  <a:pt x="4427" y="370"/>
                  <a:pt x="6059" y="573"/>
                </a:cubicBezTo>
                <a:cubicBezTo>
                  <a:pt x="7692" y="777"/>
                  <a:pt x="9149" y="981"/>
                  <a:pt x="10756" y="1083"/>
                </a:cubicBezTo>
                <a:cubicBezTo>
                  <a:pt x="12363" y="1185"/>
                  <a:pt x="14122" y="1185"/>
                  <a:pt x="15553" y="1134"/>
                </a:cubicBezTo>
                <a:cubicBezTo>
                  <a:pt x="16985" y="1083"/>
                  <a:pt x="18090" y="981"/>
                  <a:pt x="18894" y="981"/>
                </a:cubicBezTo>
                <a:cubicBezTo>
                  <a:pt x="19697" y="981"/>
                  <a:pt x="20200" y="1083"/>
                  <a:pt x="20576" y="1134"/>
                </a:cubicBezTo>
                <a:cubicBezTo>
                  <a:pt x="20953" y="1185"/>
                  <a:pt x="21204" y="1185"/>
                  <a:pt x="21355" y="1439"/>
                </a:cubicBezTo>
                <a:cubicBezTo>
                  <a:pt x="21506" y="1694"/>
                  <a:pt x="21556" y="2204"/>
                  <a:pt x="21531" y="3222"/>
                </a:cubicBezTo>
                <a:cubicBezTo>
                  <a:pt x="21506" y="4241"/>
                  <a:pt x="21405" y="5770"/>
                  <a:pt x="21305" y="7604"/>
                </a:cubicBezTo>
                <a:cubicBezTo>
                  <a:pt x="21204" y="9437"/>
                  <a:pt x="21104" y="11577"/>
                  <a:pt x="20978" y="13411"/>
                </a:cubicBezTo>
                <a:cubicBezTo>
                  <a:pt x="20853" y="15245"/>
                  <a:pt x="20702" y="16773"/>
                  <a:pt x="20526" y="17894"/>
                </a:cubicBezTo>
                <a:cubicBezTo>
                  <a:pt x="20350" y="19015"/>
                  <a:pt x="20149" y="19728"/>
                  <a:pt x="19949" y="20441"/>
                </a:cubicBezTo>
              </a:path>
            </a:pathLst>
          </a:custGeom>
          <a:ln w="88900" cap="rnd">
            <a:solidFill>
              <a:srgbClr val="4ED86A"/>
            </a:solidFill>
          </a:ln>
        </p:spPr>
        <p:txBody>
          <a:bodyPr lIns="45718" tIns="45718" rIns="45718" bIns="45718"/>
          <a:lstStyle/>
          <a:p>
            <a:pPr/>
          </a:p>
        </p:txBody>
      </p:sp>
      <p:grpSp>
        <p:nvGrpSpPr>
          <p:cNvPr id="189" name="Drawing"/>
          <p:cNvGrpSpPr/>
          <p:nvPr/>
        </p:nvGrpSpPr>
        <p:grpSpPr>
          <a:xfrm>
            <a:off x="2511545" y="7016588"/>
            <a:ext cx="4186224" cy="2364089"/>
            <a:chOff x="0" y="0"/>
            <a:chExt cx="4186222" cy="2364088"/>
          </a:xfrm>
        </p:grpSpPr>
        <p:sp>
          <p:nvSpPr>
            <p:cNvPr id="183" name="Line"/>
            <p:cNvSpPr/>
            <p:nvPr/>
          </p:nvSpPr>
          <p:spPr>
            <a:xfrm>
              <a:off x="2310899" y="784425"/>
              <a:ext cx="242161" cy="7610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3927"/>
                  </a:moveTo>
                  <a:cubicBezTo>
                    <a:pt x="16663" y="3927"/>
                    <a:pt x="11726" y="3927"/>
                    <a:pt x="8486" y="2945"/>
                  </a:cubicBezTo>
                  <a:cubicBezTo>
                    <a:pt x="5246" y="1964"/>
                    <a:pt x="3703" y="0"/>
                    <a:pt x="3703" y="0"/>
                  </a:cubicBezTo>
                  <a:cubicBezTo>
                    <a:pt x="3703" y="0"/>
                    <a:pt x="5246" y="1964"/>
                    <a:pt x="7560" y="4418"/>
                  </a:cubicBezTo>
                  <a:cubicBezTo>
                    <a:pt x="9874" y="6873"/>
                    <a:pt x="12960" y="9818"/>
                    <a:pt x="15274" y="11291"/>
                  </a:cubicBezTo>
                  <a:cubicBezTo>
                    <a:pt x="17589" y="12764"/>
                    <a:pt x="19131" y="12764"/>
                    <a:pt x="18977" y="11291"/>
                  </a:cubicBezTo>
                  <a:cubicBezTo>
                    <a:pt x="18823" y="9818"/>
                    <a:pt x="16971" y="6873"/>
                    <a:pt x="14040" y="5400"/>
                  </a:cubicBezTo>
                  <a:cubicBezTo>
                    <a:pt x="11109" y="3927"/>
                    <a:pt x="7097" y="3927"/>
                    <a:pt x="4320" y="4418"/>
                  </a:cubicBezTo>
                  <a:cubicBezTo>
                    <a:pt x="1543" y="4909"/>
                    <a:pt x="0" y="5891"/>
                    <a:pt x="0" y="6873"/>
                  </a:cubicBezTo>
                  <a:cubicBezTo>
                    <a:pt x="0" y="7855"/>
                    <a:pt x="1543" y="8836"/>
                    <a:pt x="3086" y="9818"/>
                  </a:cubicBezTo>
                  <a:cubicBezTo>
                    <a:pt x="4629" y="10800"/>
                    <a:pt x="6171" y="11782"/>
                    <a:pt x="7869" y="12764"/>
                  </a:cubicBezTo>
                  <a:cubicBezTo>
                    <a:pt x="9566" y="13745"/>
                    <a:pt x="11417" y="14727"/>
                    <a:pt x="10954" y="15218"/>
                  </a:cubicBezTo>
                  <a:cubicBezTo>
                    <a:pt x="10491" y="15709"/>
                    <a:pt x="7714" y="15709"/>
                    <a:pt x="5554" y="16691"/>
                  </a:cubicBezTo>
                  <a:cubicBezTo>
                    <a:pt x="3394" y="17673"/>
                    <a:pt x="1851" y="19636"/>
                    <a:pt x="309"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84" name="Line"/>
            <p:cNvSpPr/>
            <p:nvPr/>
          </p:nvSpPr>
          <p:spPr>
            <a:xfrm>
              <a:off x="2252089" y="0"/>
              <a:ext cx="1934134" cy="289728"/>
            </a:xfrm>
            <a:custGeom>
              <a:avLst/>
              <a:gdLst/>
              <a:ahLst/>
              <a:cxnLst>
                <a:cxn ang="0">
                  <a:pos x="wd2" y="hd2"/>
                </a:cxn>
                <a:cxn ang="5400000">
                  <a:pos x="wd2" y="hd2"/>
                </a:cxn>
                <a:cxn ang="10800000">
                  <a:pos x="wd2" y="hd2"/>
                </a:cxn>
                <a:cxn ang="16200000">
                  <a:pos x="wd2" y="hd2"/>
                </a:cxn>
              </a:cxnLst>
              <a:rect l="0" t="0" r="r" b="b"/>
              <a:pathLst>
                <a:path w="21565" h="21536" fill="norm" stroke="1" extrusionOk="0">
                  <a:moveTo>
                    <a:pt x="0" y="10736"/>
                  </a:moveTo>
                  <a:cubicBezTo>
                    <a:pt x="656" y="8936"/>
                    <a:pt x="1311" y="7136"/>
                    <a:pt x="2006" y="5593"/>
                  </a:cubicBezTo>
                  <a:cubicBezTo>
                    <a:pt x="2700" y="4050"/>
                    <a:pt x="3433" y="2765"/>
                    <a:pt x="4474" y="1865"/>
                  </a:cubicBezTo>
                  <a:cubicBezTo>
                    <a:pt x="5516" y="965"/>
                    <a:pt x="6866" y="450"/>
                    <a:pt x="8293" y="193"/>
                  </a:cubicBezTo>
                  <a:cubicBezTo>
                    <a:pt x="9720" y="-64"/>
                    <a:pt x="11224" y="-64"/>
                    <a:pt x="12478" y="193"/>
                  </a:cubicBezTo>
                  <a:cubicBezTo>
                    <a:pt x="13731" y="450"/>
                    <a:pt x="14734" y="965"/>
                    <a:pt x="15814" y="2122"/>
                  </a:cubicBezTo>
                  <a:cubicBezTo>
                    <a:pt x="16894" y="3279"/>
                    <a:pt x="18051" y="5079"/>
                    <a:pt x="18804" y="6622"/>
                  </a:cubicBezTo>
                  <a:cubicBezTo>
                    <a:pt x="19556" y="8165"/>
                    <a:pt x="19903" y="9450"/>
                    <a:pt x="20173" y="10479"/>
                  </a:cubicBezTo>
                  <a:cubicBezTo>
                    <a:pt x="20443" y="11507"/>
                    <a:pt x="20636" y="12279"/>
                    <a:pt x="20790" y="12150"/>
                  </a:cubicBezTo>
                  <a:cubicBezTo>
                    <a:pt x="20944" y="12022"/>
                    <a:pt x="21060" y="10993"/>
                    <a:pt x="21176" y="11122"/>
                  </a:cubicBezTo>
                  <a:cubicBezTo>
                    <a:pt x="21291" y="11250"/>
                    <a:pt x="21407" y="12536"/>
                    <a:pt x="21484" y="14079"/>
                  </a:cubicBezTo>
                  <a:cubicBezTo>
                    <a:pt x="21561" y="15622"/>
                    <a:pt x="21600" y="17422"/>
                    <a:pt x="21523" y="18322"/>
                  </a:cubicBezTo>
                  <a:cubicBezTo>
                    <a:pt x="21446" y="19222"/>
                    <a:pt x="21253" y="19222"/>
                    <a:pt x="20771" y="19607"/>
                  </a:cubicBezTo>
                  <a:cubicBezTo>
                    <a:pt x="20289" y="19993"/>
                    <a:pt x="19517" y="20765"/>
                    <a:pt x="18746" y="21536"/>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85" name="Line"/>
            <p:cNvSpPr/>
            <p:nvPr/>
          </p:nvSpPr>
          <p:spPr>
            <a:xfrm>
              <a:off x="0" y="1441717"/>
              <a:ext cx="934047" cy="12454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760" y="1200"/>
                    <a:pt x="17920" y="2400"/>
                    <a:pt x="15600" y="4500"/>
                  </a:cubicBezTo>
                  <a:cubicBezTo>
                    <a:pt x="13280" y="6600"/>
                    <a:pt x="10480" y="9600"/>
                    <a:pt x="7800" y="12600"/>
                  </a:cubicBezTo>
                  <a:cubicBezTo>
                    <a:pt x="5120" y="15600"/>
                    <a:pt x="2560" y="18600"/>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86" name="Line"/>
            <p:cNvSpPr/>
            <p:nvPr/>
          </p:nvSpPr>
          <p:spPr>
            <a:xfrm>
              <a:off x="238700" y="1659661"/>
              <a:ext cx="207567"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040" y="15840"/>
                    <a:pt x="10080" y="10080"/>
                    <a:pt x="13680" y="6480"/>
                  </a:cubicBezTo>
                  <a:cubicBezTo>
                    <a:pt x="17280" y="2880"/>
                    <a:pt x="19440" y="144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87" name="Line"/>
            <p:cNvSpPr/>
            <p:nvPr/>
          </p:nvSpPr>
          <p:spPr>
            <a:xfrm>
              <a:off x="1390690" y="1400204"/>
              <a:ext cx="217945"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88" name="Line"/>
            <p:cNvSpPr/>
            <p:nvPr/>
          </p:nvSpPr>
          <p:spPr>
            <a:xfrm>
              <a:off x="220041" y="1605771"/>
              <a:ext cx="2373706" cy="758318"/>
            </a:xfrm>
            <a:custGeom>
              <a:avLst/>
              <a:gdLst/>
              <a:ahLst/>
              <a:cxnLst>
                <a:cxn ang="0">
                  <a:pos x="wd2" y="hd2"/>
                </a:cxn>
                <a:cxn ang="5400000">
                  <a:pos x="wd2" y="hd2"/>
                </a:cxn>
                <a:cxn ang="10800000">
                  <a:pos x="wd2" y="hd2"/>
                </a:cxn>
                <a:cxn ang="16200000">
                  <a:pos x="wd2" y="hd2"/>
                </a:cxn>
              </a:cxnLst>
              <a:rect l="0" t="0" r="r" b="b"/>
              <a:pathLst>
                <a:path w="21573" h="21522" fill="norm" stroke="1" extrusionOk="0">
                  <a:moveTo>
                    <a:pt x="20732" y="941"/>
                  </a:moveTo>
                  <a:cubicBezTo>
                    <a:pt x="20921" y="4279"/>
                    <a:pt x="21109" y="7617"/>
                    <a:pt x="21235" y="10464"/>
                  </a:cubicBezTo>
                  <a:cubicBezTo>
                    <a:pt x="21361" y="13312"/>
                    <a:pt x="21424" y="15668"/>
                    <a:pt x="21471" y="17092"/>
                  </a:cubicBezTo>
                  <a:cubicBezTo>
                    <a:pt x="21518" y="18515"/>
                    <a:pt x="21550" y="19006"/>
                    <a:pt x="21565" y="19497"/>
                  </a:cubicBezTo>
                  <a:cubicBezTo>
                    <a:pt x="21581" y="19988"/>
                    <a:pt x="21581" y="20479"/>
                    <a:pt x="21502" y="20724"/>
                  </a:cubicBezTo>
                  <a:cubicBezTo>
                    <a:pt x="21424" y="20970"/>
                    <a:pt x="21267" y="20970"/>
                    <a:pt x="20811" y="20774"/>
                  </a:cubicBezTo>
                  <a:cubicBezTo>
                    <a:pt x="20355" y="20577"/>
                    <a:pt x="19600" y="20184"/>
                    <a:pt x="18563" y="19939"/>
                  </a:cubicBezTo>
                  <a:cubicBezTo>
                    <a:pt x="17525" y="19694"/>
                    <a:pt x="16205" y="19595"/>
                    <a:pt x="14947" y="19595"/>
                  </a:cubicBezTo>
                  <a:cubicBezTo>
                    <a:pt x="13689" y="19595"/>
                    <a:pt x="12495" y="19694"/>
                    <a:pt x="11347" y="19841"/>
                  </a:cubicBezTo>
                  <a:cubicBezTo>
                    <a:pt x="10199" y="19988"/>
                    <a:pt x="9099" y="20184"/>
                    <a:pt x="8014" y="20332"/>
                  </a:cubicBezTo>
                  <a:cubicBezTo>
                    <a:pt x="6929" y="20479"/>
                    <a:pt x="5860" y="20577"/>
                    <a:pt x="4823" y="20774"/>
                  </a:cubicBezTo>
                  <a:cubicBezTo>
                    <a:pt x="3785" y="20970"/>
                    <a:pt x="2779" y="21264"/>
                    <a:pt x="2040" y="21412"/>
                  </a:cubicBezTo>
                  <a:cubicBezTo>
                    <a:pt x="1302" y="21559"/>
                    <a:pt x="830" y="21559"/>
                    <a:pt x="531" y="21412"/>
                  </a:cubicBezTo>
                  <a:cubicBezTo>
                    <a:pt x="233" y="21264"/>
                    <a:pt x="107" y="20970"/>
                    <a:pt x="44" y="20283"/>
                  </a:cubicBezTo>
                  <a:cubicBezTo>
                    <a:pt x="-19" y="19595"/>
                    <a:pt x="-19" y="18515"/>
                    <a:pt x="75" y="16404"/>
                  </a:cubicBezTo>
                  <a:cubicBezTo>
                    <a:pt x="170" y="14294"/>
                    <a:pt x="358" y="11152"/>
                    <a:pt x="453" y="9188"/>
                  </a:cubicBezTo>
                  <a:cubicBezTo>
                    <a:pt x="547" y="7224"/>
                    <a:pt x="547" y="6439"/>
                    <a:pt x="626" y="5997"/>
                  </a:cubicBezTo>
                  <a:cubicBezTo>
                    <a:pt x="704" y="5555"/>
                    <a:pt x="861" y="5457"/>
                    <a:pt x="1412" y="5310"/>
                  </a:cubicBezTo>
                  <a:cubicBezTo>
                    <a:pt x="1962" y="5163"/>
                    <a:pt x="2905" y="4966"/>
                    <a:pt x="3911" y="4672"/>
                  </a:cubicBezTo>
                  <a:cubicBezTo>
                    <a:pt x="4917" y="4377"/>
                    <a:pt x="5986" y="3984"/>
                    <a:pt x="6961" y="3690"/>
                  </a:cubicBezTo>
                  <a:cubicBezTo>
                    <a:pt x="7936" y="3395"/>
                    <a:pt x="8816" y="3199"/>
                    <a:pt x="9838" y="3003"/>
                  </a:cubicBezTo>
                  <a:cubicBezTo>
                    <a:pt x="10860" y="2806"/>
                    <a:pt x="12023" y="2610"/>
                    <a:pt x="13076" y="2414"/>
                  </a:cubicBezTo>
                  <a:cubicBezTo>
                    <a:pt x="14129" y="2217"/>
                    <a:pt x="15073" y="2021"/>
                    <a:pt x="15906" y="1775"/>
                  </a:cubicBezTo>
                  <a:cubicBezTo>
                    <a:pt x="16739" y="1530"/>
                    <a:pt x="17462" y="1235"/>
                    <a:pt x="18154" y="1039"/>
                  </a:cubicBezTo>
                  <a:cubicBezTo>
                    <a:pt x="18846" y="843"/>
                    <a:pt x="19506" y="744"/>
                    <a:pt x="19930" y="548"/>
                  </a:cubicBezTo>
                  <a:cubicBezTo>
                    <a:pt x="20355" y="352"/>
                    <a:pt x="20543" y="57"/>
                    <a:pt x="20716" y="8"/>
                  </a:cubicBezTo>
                  <a:cubicBezTo>
                    <a:pt x="20889" y="-41"/>
                    <a:pt x="21047" y="155"/>
                    <a:pt x="21204" y="352"/>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1" name="Slide Number"/>
          <p:cNvSpPr txBox="1"/>
          <p:nvPr>
            <p:ph type="sldNum" sz="quarter" idx="2"/>
          </p:nvPr>
        </p:nvSpPr>
        <p:spPr>
          <a:xfrm>
            <a:off x="22665777" y="12943847"/>
            <a:ext cx="375810"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92" name="TextBox 2"/>
          <p:cNvSpPr txBox="1"/>
          <p:nvPr/>
        </p:nvSpPr>
        <p:spPr>
          <a:xfrm>
            <a:off x="4888849" y="1324882"/>
            <a:ext cx="14912677" cy="1615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4900">
                <a:solidFill>
                  <a:srgbClr val="FFFFFF"/>
                </a:solidFill>
                <a:latin typeface="Tajawal Medium"/>
                <a:ea typeface="Tajawal Medium"/>
                <a:cs typeface="Tajawal Medium"/>
                <a:sym typeface="Tajawal Medium"/>
              </a:defRPr>
            </a:lvl1pPr>
          </a:lstStyle>
          <a:p>
            <a:pPr/>
            <a:r>
              <a:t>Solving simultaneous equations- Solution (a)(4/5)</a:t>
            </a:r>
          </a:p>
        </p:txBody>
      </p:sp>
      <p:sp>
        <p:nvSpPr>
          <p:cNvPr id="193" name="TextBox 7"/>
          <p:cNvSpPr txBox="1"/>
          <p:nvPr/>
        </p:nvSpPr>
        <p:spPr>
          <a:xfrm>
            <a:off x="2592215" y="4344529"/>
            <a:ext cx="19804459" cy="8022655"/>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l">
              <a:lnSpc>
                <a:spcPct val="130500"/>
              </a:lnSpc>
              <a:defRPr b="1">
                <a:solidFill>
                  <a:srgbClr val="182C6A"/>
                </a:solidFill>
                <a:latin typeface="Tajawal Medium"/>
                <a:ea typeface="Tajawal Medium"/>
                <a:cs typeface="Tajawal Medium"/>
                <a:sym typeface="Tajawal Medium"/>
              </a:defRPr>
            </a:pPr>
            <a:r>
              <a:t>Two equations in two unknowns </a:t>
            </a:r>
          </a:p>
          <a:p>
            <a:pPr algn="l">
              <a:lnSpc>
                <a:spcPct val="130500"/>
              </a:lnSpc>
              <a:defRPr>
                <a:solidFill>
                  <a:srgbClr val="182C6A"/>
                </a:solidFill>
                <a:latin typeface="Tajawal Medium"/>
                <a:ea typeface="Tajawal Medium"/>
                <a:cs typeface="Tajawal Medium"/>
                <a:sym typeface="Tajawal Medium"/>
              </a:defRPr>
            </a:pPr>
            <a:r>
              <a:rPr b="1"/>
              <a:t>Solution</a:t>
            </a:r>
            <a:r>
              <a:t>: (a)</a:t>
            </a:r>
            <a:endParaRPr b="1"/>
          </a:p>
          <a:p>
            <a:pPr algn="l">
              <a:lnSpc>
                <a:spcPct val="130500"/>
              </a:lnSpc>
              <a:defRPr>
                <a:solidFill>
                  <a:srgbClr val="182C6A"/>
                </a:solidFill>
                <a:latin typeface="Tajawal Medium"/>
                <a:ea typeface="Tajawal Medium"/>
                <a:cs typeface="Tajawal Medium"/>
                <a:sym typeface="Tajawal Medium"/>
              </a:defRPr>
            </a:pPr>
            <a:r>
              <a:rPr b="1"/>
              <a:t>Step 3</a:t>
            </a:r>
            <a:r>
              <a:t>:</a:t>
            </a:r>
          </a:p>
          <a:p>
            <a:pPr algn="l">
              <a:lnSpc>
                <a:spcPct val="130500"/>
              </a:lnSpc>
              <a:defRPr>
                <a:solidFill>
                  <a:srgbClr val="182C6A"/>
                </a:solidFill>
                <a:latin typeface="Tajawal Medium"/>
                <a:ea typeface="Tajawal Medium"/>
                <a:cs typeface="Tajawal Medium"/>
                <a:sym typeface="Tajawal Medium"/>
              </a:defRPr>
            </a:pPr>
            <a:r>
              <a:t>Check the solution </a:t>
            </a:r>
            <a14:m>
              <m:oMath>
                <m:r>
                  <a:rPr xmlns:a="http://schemas.openxmlformats.org/drawingml/2006/main" sz="4350" i="1">
                    <a:solidFill>
                      <a:srgbClr val="182C6A"/>
                    </a:solidFill>
                    <a:latin typeface="Cambria Math" panose="02040503050406030204" pitchFamily="18" charset="0"/>
                  </a:rPr>
                  <m:t>x</m:t>
                </m:r>
                <m:r>
                  <a:rPr xmlns:a="http://schemas.openxmlformats.org/drawingml/2006/main" sz="4350" i="1">
                    <a:solidFill>
                      <a:srgbClr val="182C6A"/>
                    </a:solidFill>
                    <a:latin typeface="Cambria Math" panose="02040503050406030204" pitchFamily="18" charset="0"/>
                  </a:rPr>
                  <m:t>=</m:t>
                </m:r>
                <m:r>
                  <a:rPr xmlns:a="http://schemas.openxmlformats.org/drawingml/2006/main" sz="4350" i="1">
                    <a:solidFill>
                      <a:srgbClr val="182C6A"/>
                    </a:solidFill>
                    <a:latin typeface="Cambria Math" panose="02040503050406030204" pitchFamily="18" charset="0"/>
                  </a:rPr>
                  <m:t>-</m:t>
                </m:r>
                <m:r>
                  <a:rPr xmlns:a="http://schemas.openxmlformats.org/drawingml/2006/main" sz="4350" i="1">
                    <a:solidFill>
                      <a:srgbClr val="182C6A"/>
                    </a:solidFill>
                    <a:latin typeface="Cambria Math" panose="02040503050406030204" pitchFamily="18" charset="0"/>
                  </a:rPr>
                  <m:t>2,</m:t>
                </m:r>
                <m:r>
                  <a:rPr xmlns:a="http://schemas.openxmlformats.org/drawingml/2006/main" sz="4350" i="1">
                    <a:solidFill>
                      <a:srgbClr val="182C6A"/>
                    </a:solidFill>
                    <a:latin typeface="Cambria Math" panose="02040503050406030204" pitchFamily="18" charset="0"/>
                  </a:rPr>
                  <m:t>y</m:t>
                </m:r>
                <m:r>
                  <a:rPr xmlns:a="http://schemas.openxmlformats.org/drawingml/2006/main" sz="4350" i="1">
                    <a:solidFill>
                      <a:srgbClr val="182C6A"/>
                    </a:solidFill>
                    <a:latin typeface="Cambria Math" panose="02040503050406030204" pitchFamily="18" charset="0"/>
                  </a:rPr>
                  <m:t>=</m:t>
                </m:r>
                <m:r>
                  <a:rPr xmlns:a="http://schemas.openxmlformats.org/drawingml/2006/main" sz="4350" i="1">
                    <a:solidFill>
                      <a:srgbClr val="182C6A"/>
                    </a:solidFill>
                    <a:latin typeface="Cambria Math" panose="02040503050406030204" pitchFamily="18" charset="0"/>
                  </a:rPr>
                  <m:t>2</m:t>
                </m:r>
              </m:oMath>
            </a14:m>
            <a:r>
              <a:t> by substituting these values into equations (1) and (2) and confirm that both equations balance. </a:t>
            </a:r>
          </a:p>
          <a:p>
            <a:pPr marL="360947" indent="-360947" algn="l">
              <a:lnSpc>
                <a:spcPct val="130500"/>
              </a:lnSpc>
              <a:buSzPct val="100000"/>
              <a:buChar char="•"/>
              <a:defRPr>
                <a:solidFill>
                  <a:srgbClr val="182C6A"/>
                </a:solidFill>
                <a:latin typeface="Tajawal Medium"/>
                <a:ea typeface="Tajawal Medium"/>
                <a:cs typeface="Tajawal Medium"/>
                <a:sym typeface="Tajawal Medium"/>
              </a:defRPr>
            </a:pPr>
            <a:r>
              <a:t>Substitute x = -2 and y = 2 into equation (1): </a:t>
            </a:r>
          </a:p>
          <a:p>
            <a:pPr algn="l">
              <a:lnSpc>
                <a:spcPct val="130500"/>
              </a:lnSpc>
              <a:defRPr>
                <a:solidFill>
                  <a:srgbClr val="182C6A"/>
                </a:solidFill>
                <a:latin typeface="Tajawal Medium"/>
                <a:ea typeface="Tajawal Medium"/>
                <a:cs typeface="Tajawal Medium"/>
                <a:sym typeface="Tajawal Medium"/>
              </a:defRPr>
            </a:pPr>
            <a:r>
              <a:t>         </a:t>
            </a:r>
            <a14:m>
              <m:oMath>
                <m:r>
                  <a:rPr xmlns:a="http://schemas.openxmlformats.org/drawingml/2006/main" sz="4350" i="1">
                    <a:solidFill>
                      <a:srgbClr val="182C6A"/>
                    </a:solidFill>
                    <a:latin typeface="Cambria Math" panose="02040503050406030204" pitchFamily="18" charset="0"/>
                  </a:rPr>
                  <m:t>x</m:t>
                </m:r>
                <m:r>
                  <a:rPr xmlns:a="http://schemas.openxmlformats.org/drawingml/2006/main" sz="4350" i="1">
                    <a:solidFill>
                      <a:srgbClr val="182C6A"/>
                    </a:solidFill>
                    <a:latin typeface="Cambria Math" panose="02040503050406030204" pitchFamily="18" charset="0"/>
                  </a:rPr>
                  <m:t>+</m:t>
                </m:r>
                <m:r>
                  <a:rPr xmlns:a="http://schemas.openxmlformats.org/drawingml/2006/main" sz="4350" i="1">
                    <a:solidFill>
                      <a:srgbClr val="182C6A"/>
                    </a:solidFill>
                    <a:latin typeface="Cambria Math" panose="02040503050406030204" pitchFamily="18" charset="0"/>
                  </a:rPr>
                  <m:t>3</m:t>
                </m:r>
                <m:r>
                  <a:rPr xmlns:a="http://schemas.openxmlformats.org/drawingml/2006/main" sz="4350" i="1">
                    <a:solidFill>
                      <a:srgbClr val="182C6A"/>
                    </a:solidFill>
                    <a:latin typeface="Cambria Math" panose="02040503050406030204" pitchFamily="18" charset="0"/>
                  </a:rPr>
                  <m:t>y</m:t>
                </m:r>
                <m:r>
                  <a:rPr xmlns:a="http://schemas.openxmlformats.org/drawingml/2006/main" sz="4350" i="1">
                    <a:solidFill>
                      <a:srgbClr val="182C6A"/>
                    </a:solidFill>
                    <a:latin typeface="Cambria Math" panose="02040503050406030204" pitchFamily="18" charset="0"/>
                  </a:rPr>
                  <m:t>=</m:t>
                </m:r>
                <m:r>
                  <a:rPr xmlns:a="http://schemas.openxmlformats.org/drawingml/2006/main" sz="4350" i="1">
                    <a:solidFill>
                      <a:srgbClr val="182C6A"/>
                    </a:solidFill>
                    <a:latin typeface="Cambria Math" panose="02040503050406030204" pitchFamily="18" charset="0"/>
                  </a:rPr>
                  <m:t>4</m:t>
                </m:r>
              </m:oMath>
            </a14:m>
          </a:p>
          <a:p>
            <a:pPr algn="l">
              <a:lnSpc>
                <a:spcPct val="130500"/>
              </a:lnSpc>
              <a:defRPr>
                <a:solidFill>
                  <a:srgbClr val="182C6A"/>
                </a:solidFill>
                <a:latin typeface="Tajawal Medium"/>
                <a:ea typeface="Tajawal Medium"/>
                <a:cs typeface="Tajawal Medium"/>
                <a:sym typeface="Tajawal Medium"/>
              </a:defRPr>
            </a:pPr>
            <a14:m>
              <m:oMath>
                <m:r>
                  <a:rPr xmlns:a="http://schemas.openxmlformats.org/drawingml/2006/main" sz="4400" i="1">
                    <a:solidFill>
                      <a:srgbClr val="182C6A"/>
                    </a:solidFill>
                    <a:latin typeface="Cambria Math" panose="02040503050406030204" pitchFamily="18" charset="0"/>
                  </a:rPr>
                  <m:t>(</m:t>
                </m:r>
                <m:r>
                  <a:rPr xmlns:a="http://schemas.openxmlformats.org/drawingml/2006/main" sz="4400" i="1">
                    <a:solidFill>
                      <a:srgbClr val="182C6A"/>
                    </a:solidFill>
                    <a:latin typeface="Cambria Math" panose="02040503050406030204" pitchFamily="18" charset="0"/>
                  </a:rPr>
                  <m:t>-</m:t>
                </m:r>
                <m:r>
                  <a:rPr xmlns:a="http://schemas.openxmlformats.org/drawingml/2006/main" sz="4400" i="1">
                    <a:solidFill>
                      <a:srgbClr val="182C6A"/>
                    </a:solidFill>
                    <a:latin typeface="Cambria Math" panose="02040503050406030204" pitchFamily="18" charset="0"/>
                  </a:rPr>
                  <m:t>2</m:t>
                </m:r>
                <m:r>
                  <a:rPr xmlns:a="http://schemas.openxmlformats.org/drawingml/2006/main" sz="4400" i="1">
                    <a:solidFill>
                      <a:srgbClr val="182C6A"/>
                    </a:solidFill>
                    <a:latin typeface="Cambria Math" panose="02040503050406030204" pitchFamily="18" charset="0"/>
                  </a:rPr>
                  <m:t>)</m:t>
                </m:r>
                <m:r>
                  <a:rPr xmlns:a="http://schemas.openxmlformats.org/drawingml/2006/main" sz="4400" i="1">
                    <a:solidFill>
                      <a:srgbClr val="182C6A"/>
                    </a:solidFill>
                    <a:latin typeface="Cambria Math" panose="02040503050406030204" pitchFamily="18" charset="0"/>
                  </a:rPr>
                  <m:t>+</m:t>
                </m:r>
                <m:r>
                  <a:rPr xmlns:a="http://schemas.openxmlformats.org/drawingml/2006/main" sz="4400" i="1">
                    <a:solidFill>
                      <a:srgbClr val="182C6A"/>
                    </a:solidFill>
                    <a:latin typeface="Cambria Math" panose="02040503050406030204" pitchFamily="18" charset="0"/>
                  </a:rPr>
                  <m:t>3</m:t>
                </m:r>
                <m:r>
                  <a:rPr xmlns:a="http://schemas.openxmlformats.org/drawingml/2006/main" sz="4400" i="1">
                    <a:solidFill>
                      <a:srgbClr val="182C6A"/>
                    </a:solidFill>
                    <a:latin typeface="Cambria Math" panose="02040503050406030204" pitchFamily="18" charset="0"/>
                  </a:rPr>
                  <m:t>(</m:t>
                </m:r>
                <m:r>
                  <a:rPr xmlns:a="http://schemas.openxmlformats.org/drawingml/2006/main" sz="4400" i="1">
                    <a:solidFill>
                      <a:srgbClr val="182C6A"/>
                    </a:solidFill>
                    <a:latin typeface="Cambria Math" panose="02040503050406030204" pitchFamily="18" charset="0"/>
                  </a:rPr>
                  <m:t>2</m:t>
                </m:r>
                <m:r>
                  <a:rPr xmlns:a="http://schemas.openxmlformats.org/drawingml/2006/main" sz="4400" i="1">
                    <a:solidFill>
                      <a:srgbClr val="182C6A"/>
                    </a:solidFill>
                    <a:latin typeface="Cambria Math" panose="02040503050406030204" pitchFamily="18" charset="0"/>
                  </a:rPr>
                  <m:t>)</m:t>
                </m:r>
                <m:r>
                  <a:rPr xmlns:a="http://schemas.openxmlformats.org/drawingml/2006/main" sz="4400" i="1">
                    <a:solidFill>
                      <a:srgbClr val="182C6A"/>
                    </a:solidFill>
                    <a:latin typeface="Cambria Math" panose="02040503050406030204" pitchFamily="18" charset="0"/>
                  </a:rPr>
                  <m:t>=</m:t>
                </m:r>
                <m:r>
                  <a:rPr xmlns:a="http://schemas.openxmlformats.org/drawingml/2006/main" sz="4400" i="1">
                    <a:solidFill>
                      <a:srgbClr val="182C6A"/>
                    </a:solidFill>
                    <a:latin typeface="Cambria Math" panose="02040503050406030204" pitchFamily="18" charset="0"/>
                  </a:rPr>
                  <m:t>4</m:t>
                </m:r>
              </m:oMath>
            </a14:m>
            <a:r>
              <a:t>                        (substituting in </a:t>
            </a:r>
            <a14:m>
              <m:oMath>
                <m:r>
                  <a:rPr xmlns:a="http://schemas.openxmlformats.org/drawingml/2006/main" sz="4200" i="1">
                    <a:solidFill>
                      <a:srgbClr val="182C6A"/>
                    </a:solidFill>
                    <a:latin typeface="Cambria Math" panose="02040503050406030204" pitchFamily="18" charset="0"/>
                  </a:rPr>
                  <m:t>x</m:t>
                </m:r>
                <m:r>
                  <a:rPr xmlns:a="http://schemas.openxmlformats.org/drawingml/2006/main" sz="4200" i="1">
                    <a:solidFill>
                      <a:srgbClr val="182C6A"/>
                    </a:solidFill>
                    <a:latin typeface="Cambria Math" panose="02040503050406030204" pitchFamily="18" charset="0"/>
                  </a:rPr>
                  <m:t>=</m:t>
                </m:r>
                <m:r>
                  <a:rPr xmlns:a="http://schemas.openxmlformats.org/drawingml/2006/main" sz="4200" i="1">
                    <a:solidFill>
                      <a:srgbClr val="182C6A"/>
                    </a:solidFill>
                    <a:latin typeface="Cambria Math" panose="02040503050406030204" pitchFamily="18" charset="0"/>
                  </a:rPr>
                  <m:t>-</m:t>
                </m:r>
                <m:r>
                  <a:rPr xmlns:a="http://schemas.openxmlformats.org/drawingml/2006/main" sz="4200" i="1">
                    <a:solidFill>
                      <a:srgbClr val="182C6A"/>
                    </a:solidFill>
                    <a:latin typeface="Cambria Math" panose="02040503050406030204" pitchFamily="18" charset="0"/>
                  </a:rPr>
                  <m:t>2</m:t>
                </m:r>
                <m:r>
                  <m:rPr>
                    <m:nor/>
                  </m:rPr>
                  <a:rPr xmlns:a="http://schemas.openxmlformats.org/drawingml/2006/main" sz="4200" i="1">
                    <a:solidFill>
                      <a:srgbClr val="182C6A"/>
                    </a:solidFill>
                    <a:latin typeface="Cambria Math" panose="02040503050406030204" pitchFamily="18" charset="0"/>
                  </a:rPr>
                  <m:t>and</m:t>
                </m:r>
                <m:r>
                  <a:rPr xmlns:a="http://schemas.openxmlformats.org/drawingml/2006/main" sz="4200" i="1">
                    <a:solidFill>
                      <a:srgbClr val="182C6A"/>
                    </a:solidFill>
                    <a:latin typeface="Cambria Math" panose="02040503050406030204" pitchFamily="18" charset="0"/>
                  </a:rPr>
                  <m:t>y</m:t>
                </m:r>
                <m:r>
                  <a:rPr xmlns:a="http://schemas.openxmlformats.org/drawingml/2006/main" sz="4200" i="1">
                    <a:solidFill>
                      <a:srgbClr val="182C6A"/>
                    </a:solidFill>
                    <a:latin typeface="Cambria Math" panose="02040503050406030204" pitchFamily="18" charset="0"/>
                  </a:rPr>
                  <m:t>=</m:t>
                </m:r>
                <m:r>
                  <a:rPr xmlns:a="http://schemas.openxmlformats.org/drawingml/2006/main" sz="4200" i="1">
                    <a:solidFill>
                      <a:srgbClr val="182C6A"/>
                    </a:solidFill>
                    <a:latin typeface="Cambria Math" panose="02040503050406030204" pitchFamily="18" charset="0"/>
                  </a:rPr>
                  <m:t>2</m:t>
                </m:r>
              </m:oMath>
            </a14:m>
            <a:r>
              <a:t>)</a:t>
            </a:r>
          </a:p>
          <a:p>
            <a:pPr algn="l">
              <a:lnSpc>
                <a:spcPct val="130500"/>
              </a:lnSpc>
              <a:defRPr>
                <a:solidFill>
                  <a:srgbClr val="182C6A"/>
                </a:solidFill>
                <a:latin typeface="Tajawal Medium"/>
                <a:ea typeface="Tajawal Medium"/>
                <a:cs typeface="Tajawal Medium"/>
                <a:sym typeface="Tajawal Medium"/>
              </a:defRPr>
            </a:pPr>
            <a:r>
              <a:t>        </a:t>
            </a:r>
            <a14:m>
              <m:oMath>
                <m:r>
                  <a:rPr xmlns:a="http://schemas.openxmlformats.org/drawingml/2006/main" sz="4400" i="1">
                    <a:solidFill>
                      <a:srgbClr val="182C6A"/>
                    </a:solidFill>
                    <a:latin typeface="Cambria Math" panose="02040503050406030204" pitchFamily="18" charset="0"/>
                  </a:rPr>
                  <m:t>-</m:t>
                </m:r>
                <m:r>
                  <a:rPr xmlns:a="http://schemas.openxmlformats.org/drawingml/2006/main" sz="4400" i="1">
                    <a:solidFill>
                      <a:srgbClr val="182C6A"/>
                    </a:solidFill>
                    <a:latin typeface="Cambria Math" panose="02040503050406030204" pitchFamily="18" charset="0"/>
                  </a:rPr>
                  <m:t>2</m:t>
                </m:r>
                <m:r>
                  <a:rPr xmlns:a="http://schemas.openxmlformats.org/drawingml/2006/main" sz="4400" i="1">
                    <a:solidFill>
                      <a:srgbClr val="182C6A"/>
                    </a:solidFill>
                    <a:latin typeface="Cambria Math" panose="02040503050406030204" pitchFamily="18" charset="0"/>
                  </a:rPr>
                  <m:t>+</m:t>
                </m:r>
                <m:r>
                  <a:rPr xmlns:a="http://schemas.openxmlformats.org/drawingml/2006/main" sz="4400" i="1">
                    <a:solidFill>
                      <a:srgbClr val="182C6A"/>
                    </a:solidFill>
                    <a:latin typeface="Cambria Math" panose="02040503050406030204" pitchFamily="18" charset="0"/>
                  </a:rPr>
                  <m:t>6</m:t>
                </m:r>
                <m:r>
                  <a:rPr xmlns:a="http://schemas.openxmlformats.org/drawingml/2006/main" sz="4400" i="1">
                    <a:solidFill>
                      <a:srgbClr val="182C6A"/>
                    </a:solidFill>
                    <a:latin typeface="Cambria Math" panose="02040503050406030204" pitchFamily="18" charset="0"/>
                  </a:rPr>
                  <m:t>=</m:t>
                </m:r>
                <m:r>
                  <a:rPr xmlns:a="http://schemas.openxmlformats.org/drawingml/2006/main" sz="4400" i="1">
                    <a:solidFill>
                      <a:srgbClr val="182C6A"/>
                    </a:solidFill>
                    <a:latin typeface="Cambria Math" panose="02040503050406030204" pitchFamily="18" charset="0"/>
                  </a:rPr>
                  <m:t>4</m:t>
                </m:r>
                <m:r>
                  <a:rPr xmlns:a="http://schemas.openxmlformats.org/drawingml/2006/main" sz="4400" i="1">
                    <a:solidFill>
                      <a:srgbClr val="182C6A"/>
                    </a:solidFill>
                    <a:latin typeface="Cambria Math" panose="02040503050406030204" pitchFamily="18" charset="0"/>
                  </a:rPr>
                  <m:t>→</m:t>
                </m:r>
                <m:r>
                  <a:rPr xmlns:a="http://schemas.openxmlformats.org/drawingml/2006/main" sz="4400" i="1">
                    <a:solidFill>
                      <a:srgbClr val="182C6A"/>
                    </a:solidFill>
                    <a:latin typeface="Cambria Math" panose="02040503050406030204" pitchFamily="18" charset="0"/>
                  </a:rPr>
                  <m:t>4</m:t>
                </m:r>
                <m:r>
                  <a:rPr xmlns:a="http://schemas.openxmlformats.org/drawingml/2006/main" sz="4400" i="1">
                    <a:solidFill>
                      <a:srgbClr val="182C6A"/>
                    </a:solidFill>
                    <a:latin typeface="Cambria Math" panose="02040503050406030204" pitchFamily="18" charset="0"/>
                  </a:rPr>
                  <m:t>=</m:t>
                </m:r>
                <m:r>
                  <a:rPr xmlns:a="http://schemas.openxmlformats.org/drawingml/2006/main" sz="4400" i="1">
                    <a:solidFill>
                      <a:srgbClr val="182C6A"/>
                    </a:solidFill>
                    <a:latin typeface="Cambria Math" panose="02040503050406030204" pitchFamily="18" charset="0"/>
                  </a:rPr>
                  <m:t>4</m:t>
                </m:r>
              </m:oMath>
            </a14:m>
            <a:r>
              <a:t>     so equation (1) balances and </a:t>
            </a:r>
            <a14:m>
              <m:oMath>
                <m:r>
                  <a:rPr xmlns:a="http://schemas.openxmlformats.org/drawingml/2006/main" sz="4350" i="1">
                    <a:solidFill>
                      <a:srgbClr val="182C6A"/>
                    </a:solidFill>
                    <a:latin typeface="Cambria Math" panose="02040503050406030204" pitchFamily="18" charset="0"/>
                  </a:rPr>
                  <m:t>x</m:t>
                </m:r>
                <m:r>
                  <a:rPr xmlns:a="http://schemas.openxmlformats.org/drawingml/2006/main" sz="4350" i="1">
                    <a:solidFill>
                      <a:srgbClr val="182C6A"/>
                    </a:solidFill>
                    <a:latin typeface="Cambria Math" panose="02040503050406030204" pitchFamily="18" charset="0"/>
                  </a:rPr>
                  <m:t>=</m:t>
                </m:r>
                <m:r>
                  <a:rPr xmlns:a="http://schemas.openxmlformats.org/drawingml/2006/main" sz="4350" i="1">
                    <a:solidFill>
                      <a:srgbClr val="182C6A"/>
                    </a:solidFill>
                    <a:latin typeface="Cambria Math" panose="02040503050406030204" pitchFamily="18" charset="0"/>
                  </a:rPr>
                  <m:t>-</m:t>
                </m:r>
                <m:r>
                  <a:rPr xmlns:a="http://schemas.openxmlformats.org/drawingml/2006/main" sz="4350" i="1">
                    <a:solidFill>
                      <a:srgbClr val="182C6A"/>
                    </a:solidFill>
                    <a:latin typeface="Cambria Math" panose="02040503050406030204" pitchFamily="18" charset="0"/>
                  </a:rPr>
                  <m:t>2,</m:t>
                </m:r>
                <m:r>
                  <a:rPr xmlns:a="http://schemas.openxmlformats.org/drawingml/2006/main" sz="4350" i="1">
                    <a:solidFill>
                      <a:srgbClr val="182C6A"/>
                    </a:solidFill>
                    <a:latin typeface="Cambria Math" panose="02040503050406030204" pitchFamily="18" charset="0"/>
                  </a:rPr>
                  <m:t>y</m:t>
                </m:r>
                <m:r>
                  <a:rPr xmlns:a="http://schemas.openxmlformats.org/drawingml/2006/main" sz="4350" i="1">
                    <a:solidFill>
                      <a:srgbClr val="182C6A"/>
                    </a:solidFill>
                    <a:latin typeface="Cambria Math" panose="02040503050406030204" pitchFamily="18" charset="0"/>
                  </a:rPr>
                  <m:t>=</m:t>
                </m:r>
                <m:r>
                  <a:rPr xmlns:a="http://schemas.openxmlformats.org/drawingml/2006/main" sz="4350" i="1">
                    <a:solidFill>
                      <a:srgbClr val="182C6A"/>
                    </a:solidFill>
                    <a:latin typeface="Cambria Math" panose="02040503050406030204" pitchFamily="18" charset="0"/>
                  </a:rPr>
                  <m:t>2</m:t>
                </m:r>
              </m:oMath>
            </a14:m>
            <a:r>
              <a:t> is a solution</a:t>
            </a:r>
            <a:br/>
            <a:endParaRPr sz="1200"/>
          </a:p>
          <a:p>
            <a:pPr algn="l">
              <a:lnSpc>
                <a:spcPct val="130500"/>
              </a:lnSpc>
              <a:defRPr>
                <a:solidFill>
                  <a:srgbClr val="182C6A"/>
                </a:solidFill>
                <a:latin typeface="Tajawal Medium"/>
                <a:ea typeface="Tajawal Medium"/>
                <a:cs typeface="Tajawal Medium"/>
                <a:sym typeface="Tajawal Medium"/>
              </a:defRPr>
            </a:pPr>
          </a:p>
        </p:txBody>
      </p:sp>
      <p:grpSp>
        <p:nvGrpSpPr>
          <p:cNvPr id="196" name="Drawing"/>
          <p:cNvGrpSpPr/>
          <p:nvPr/>
        </p:nvGrpSpPr>
        <p:grpSpPr>
          <a:xfrm>
            <a:off x="6759047" y="7119507"/>
            <a:ext cx="2901101" cy="47163"/>
            <a:chOff x="0" y="0"/>
            <a:chExt cx="2901099" cy="47162"/>
          </a:xfrm>
        </p:grpSpPr>
        <p:sp>
          <p:nvSpPr>
            <p:cNvPr id="194" name="Line"/>
            <p:cNvSpPr/>
            <p:nvPr/>
          </p:nvSpPr>
          <p:spPr>
            <a:xfrm>
              <a:off x="0" y="0"/>
              <a:ext cx="1429424" cy="47163"/>
            </a:xfrm>
            <a:custGeom>
              <a:avLst/>
              <a:gdLst/>
              <a:ahLst/>
              <a:cxnLst>
                <a:cxn ang="0">
                  <a:pos x="wd2" y="hd2"/>
                </a:cxn>
                <a:cxn ang="5400000">
                  <a:pos x="wd2" y="hd2"/>
                </a:cxn>
                <a:cxn ang="10800000">
                  <a:pos x="wd2" y="hd2"/>
                </a:cxn>
                <a:cxn ang="16200000">
                  <a:pos x="wd2" y="hd2"/>
                </a:cxn>
              </a:cxnLst>
              <a:rect l="0" t="0" r="r" b="b"/>
              <a:pathLst>
                <a:path w="21558" h="21034" fill="norm" stroke="1" extrusionOk="0">
                  <a:moveTo>
                    <a:pt x="21558" y="0"/>
                  </a:moveTo>
                  <a:cubicBezTo>
                    <a:pt x="19680" y="1543"/>
                    <a:pt x="17801" y="3086"/>
                    <a:pt x="15975" y="5400"/>
                  </a:cubicBezTo>
                  <a:cubicBezTo>
                    <a:pt x="14149" y="7714"/>
                    <a:pt x="12375" y="10800"/>
                    <a:pt x="10549" y="11571"/>
                  </a:cubicBezTo>
                  <a:cubicBezTo>
                    <a:pt x="8723" y="12343"/>
                    <a:pt x="6845" y="10800"/>
                    <a:pt x="5175" y="10800"/>
                  </a:cubicBezTo>
                  <a:cubicBezTo>
                    <a:pt x="3506" y="10800"/>
                    <a:pt x="2045" y="12343"/>
                    <a:pt x="1184" y="14657"/>
                  </a:cubicBezTo>
                  <a:cubicBezTo>
                    <a:pt x="323" y="16971"/>
                    <a:pt x="62" y="20057"/>
                    <a:pt x="10" y="20829"/>
                  </a:cubicBezTo>
                  <a:cubicBezTo>
                    <a:pt x="-42" y="21600"/>
                    <a:pt x="115" y="20057"/>
                    <a:pt x="271" y="1851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95" name="Line"/>
            <p:cNvSpPr/>
            <p:nvPr/>
          </p:nvSpPr>
          <p:spPr>
            <a:xfrm>
              <a:off x="1958716" y="6002"/>
              <a:ext cx="942384" cy="35511"/>
            </a:xfrm>
            <a:custGeom>
              <a:avLst/>
              <a:gdLst/>
              <a:ahLst/>
              <a:cxnLst>
                <a:cxn ang="0">
                  <a:pos x="wd2" y="hd2"/>
                </a:cxn>
                <a:cxn ang="5400000">
                  <a:pos x="wd2" y="hd2"/>
                </a:cxn>
                <a:cxn ang="10800000">
                  <a:pos x="wd2" y="hd2"/>
                </a:cxn>
                <a:cxn ang="16200000">
                  <a:pos x="wd2" y="hd2"/>
                </a:cxn>
              </a:cxnLst>
              <a:rect l="0" t="0" r="r" b="b"/>
              <a:pathLst>
                <a:path w="21475" h="20157" fill="norm" stroke="1" extrusionOk="0">
                  <a:moveTo>
                    <a:pt x="1655" y="2484"/>
                  </a:moveTo>
                  <a:cubicBezTo>
                    <a:pt x="5045" y="2484"/>
                    <a:pt x="8435" y="2484"/>
                    <a:pt x="11470" y="3466"/>
                  </a:cubicBezTo>
                  <a:cubicBezTo>
                    <a:pt x="14505" y="4448"/>
                    <a:pt x="17185" y="6411"/>
                    <a:pt x="18880" y="7393"/>
                  </a:cubicBezTo>
                  <a:cubicBezTo>
                    <a:pt x="20575" y="8375"/>
                    <a:pt x="21285" y="8375"/>
                    <a:pt x="21442" y="8375"/>
                  </a:cubicBezTo>
                  <a:cubicBezTo>
                    <a:pt x="21600" y="8375"/>
                    <a:pt x="21206" y="8375"/>
                    <a:pt x="19708" y="7393"/>
                  </a:cubicBezTo>
                  <a:cubicBezTo>
                    <a:pt x="18210" y="6411"/>
                    <a:pt x="15609" y="4448"/>
                    <a:pt x="12731" y="2484"/>
                  </a:cubicBezTo>
                  <a:cubicBezTo>
                    <a:pt x="9854" y="521"/>
                    <a:pt x="6701" y="-1443"/>
                    <a:pt x="4533" y="1502"/>
                  </a:cubicBezTo>
                  <a:cubicBezTo>
                    <a:pt x="2365" y="4448"/>
                    <a:pt x="1182" y="12302"/>
                    <a:pt x="0" y="20157"/>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grpSp>
      <p:sp>
        <p:nvSpPr>
          <p:cNvPr id="197" name="Drawing"/>
          <p:cNvSpPr/>
          <p:nvPr/>
        </p:nvSpPr>
        <p:spPr>
          <a:xfrm>
            <a:off x="7804042" y="10715143"/>
            <a:ext cx="656112" cy="67206"/>
          </a:xfrm>
          <a:custGeom>
            <a:avLst/>
            <a:gdLst/>
            <a:ahLst/>
            <a:cxnLst>
              <a:cxn ang="0">
                <a:pos x="wd2" y="hd2"/>
              </a:cxn>
              <a:cxn ang="5400000">
                <a:pos x="wd2" y="hd2"/>
              </a:cxn>
              <a:cxn ang="10800000">
                <a:pos x="wd2" y="hd2"/>
              </a:cxn>
              <a:cxn ang="16200000">
                <a:pos x="wd2" y="hd2"/>
              </a:cxn>
            </a:cxnLst>
            <a:rect l="0" t="0" r="r" b="b"/>
            <a:pathLst>
              <a:path w="21448" h="20981" fill="norm" stroke="1" extrusionOk="0">
                <a:moveTo>
                  <a:pt x="17995" y="4998"/>
                </a:moveTo>
                <a:cubicBezTo>
                  <a:pt x="14376" y="2838"/>
                  <a:pt x="10758" y="678"/>
                  <a:pt x="7930" y="138"/>
                </a:cubicBezTo>
                <a:cubicBezTo>
                  <a:pt x="5103" y="-402"/>
                  <a:pt x="3068" y="678"/>
                  <a:pt x="1767" y="2838"/>
                </a:cubicBezTo>
                <a:cubicBezTo>
                  <a:pt x="466" y="4998"/>
                  <a:pt x="-99" y="8238"/>
                  <a:pt x="14" y="10938"/>
                </a:cubicBezTo>
                <a:cubicBezTo>
                  <a:pt x="127" y="13638"/>
                  <a:pt x="919" y="15798"/>
                  <a:pt x="3350" y="17418"/>
                </a:cubicBezTo>
                <a:cubicBezTo>
                  <a:pt x="5782" y="19038"/>
                  <a:pt x="9853" y="20118"/>
                  <a:pt x="12963" y="20118"/>
                </a:cubicBezTo>
                <a:cubicBezTo>
                  <a:pt x="16073" y="20118"/>
                  <a:pt x="18221" y="19038"/>
                  <a:pt x="19578" y="17418"/>
                </a:cubicBezTo>
                <a:cubicBezTo>
                  <a:pt x="20936" y="15798"/>
                  <a:pt x="21501" y="13638"/>
                  <a:pt x="21444" y="12558"/>
                </a:cubicBezTo>
                <a:cubicBezTo>
                  <a:pt x="21388" y="11478"/>
                  <a:pt x="20709" y="11478"/>
                  <a:pt x="18391" y="12018"/>
                </a:cubicBezTo>
                <a:cubicBezTo>
                  <a:pt x="16073" y="12558"/>
                  <a:pt x="12115" y="13638"/>
                  <a:pt x="9400" y="14718"/>
                </a:cubicBezTo>
                <a:cubicBezTo>
                  <a:pt x="6686" y="15798"/>
                  <a:pt x="5216" y="16878"/>
                  <a:pt x="4142" y="17958"/>
                </a:cubicBezTo>
                <a:cubicBezTo>
                  <a:pt x="3067" y="19038"/>
                  <a:pt x="2389" y="20118"/>
                  <a:pt x="2559" y="20658"/>
                </a:cubicBezTo>
                <a:cubicBezTo>
                  <a:pt x="2728" y="21198"/>
                  <a:pt x="3746" y="21198"/>
                  <a:pt x="6404" y="19578"/>
                </a:cubicBezTo>
                <a:cubicBezTo>
                  <a:pt x="9061" y="17958"/>
                  <a:pt x="13359" y="14718"/>
                  <a:pt x="15847" y="13098"/>
                </a:cubicBezTo>
                <a:cubicBezTo>
                  <a:pt x="18334" y="11478"/>
                  <a:pt x="19013" y="11478"/>
                  <a:pt x="19692" y="10938"/>
                </a:cubicBezTo>
                <a:cubicBezTo>
                  <a:pt x="20370" y="10398"/>
                  <a:pt x="21049" y="9318"/>
                  <a:pt x="20992" y="8778"/>
                </a:cubicBezTo>
                <a:cubicBezTo>
                  <a:pt x="20936" y="8238"/>
                  <a:pt x="20144" y="8238"/>
                  <a:pt x="17430" y="9318"/>
                </a:cubicBezTo>
                <a:cubicBezTo>
                  <a:pt x="14716" y="10398"/>
                  <a:pt x="10079" y="12558"/>
                  <a:pt x="7252" y="14178"/>
                </a:cubicBezTo>
                <a:cubicBezTo>
                  <a:pt x="4425" y="15798"/>
                  <a:pt x="3407" y="16878"/>
                  <a:pt x="2389" y="17958"/>
                </a:cubicBezTo>
              </a:path>
            </a:pathLst>
          </a:custGeom>
          <a:ln w="88900" cap="rnd">
            <a:solidFill>
              <a:srgbClr val="4ED86A"/>
            </a:solidFill>
          </a:ln>
        </p:spPr>
        <p:txBody>
          <a:bodyPr lIns="45718" tIns="45718" rIns="45718" bIns="45718"/>
          <a:lstStyle/>
          <a:p>
            <a:pPr/>
          </a:p>
        </p:txBody>
      </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9" name="Slide Number"/>
          <p:cNvSpPr txBox="1"/>
          <p:nvPr>
            <p:ph type="sldNum" sz="quarter" idx="2"/>
          </p:nvPr>
        </p:nvSpPr>
        <p:spPr>
          <a:xfrm>
            <a:off x="22665777" y="12943847"/>
            <a:ext cx="375810"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00" name="TextBox 2"/>
          <p:cNvSpPr txBox="1"/>
          <p:nvPr/>
        </p:nvSpPr>
        <p:spPr>
          <a:xfrm>
            <a:off x="4888849" y="1324882"/>
            <a:ext cx="14912677" cy="1590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4900">
                <a:solidFill>
                  <a:srgbClr val="FFFFFF"/>
                </a:solidFill>
                <a:latin typeface="Tajawal Medium"/>
                <a:ea typeface="Tajawal Medium"/>
                <a:cs typeface="Tajawal Medium"/>
                <a:sym typeface="Tajawal Medium"/>
              </a:defRPr>
            </a:lvl1pPr>
          </a:lstStyle>
          <a:p>
            <a:pPr/>
            <a:r>
              <a:t>Solving simultaneous equations- Solution (a)(5/5)</a:t>
            </a:r>
          </a:p>
        </p:txBody>
      </p:sp>
      <p:sp>
        <p:nvSpPr>
          <p:cNvPr id="201" name="TextBox 7"/>
          <p:cNvSpPr txBox="1"/>
          <p:nvPr/>
        </p:nvSpPr>
        <p:spPr>
          <a:xfrm>
            <a:off x="2592215" y="4344529"/>
            <a:ext cx="19804459" cy="7784006"/>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l">
              <a:lnSpc>
                <a:spcPct val="130500"/>
              </a:lnSpc>
              <a:defRPr b="1">
                <a:solidFill>
                  <a:srgbClr val="182C6A"/>
                </a:solidFill>
                <a:latin typeface="Tajawal Medium"/>
                <a:ea typeface="Tajawal Medium"/>
                <a:cs typeface="Tajawal Medium"/>
                <a:sym typeface="Tajawal Medium"/>
              </a:defRPr>
            </a:pPr>
            <a:r>
              <a:t>Two equations in two unknowns </a:t>
            </a:r>
          </a:p>
          <a:p>
            <a:pPr algn="l">
              <a:lnSpc>
                <a:spcPct val="130500"/>
              </a:lnSpc>
              <a:defRPr>
                <a:solidFill>
                  <a:srgbClr val="182C6A"/>
                </a:solidFill>
                <a:latin typeface="Tajawal Medium"/>
                <a:ea typeface="Tajawal Medium"/>
                <a:cs typeface="Tajawal Medium"/>
                <a:sym typeface="Tajawal Medium"/>
              </a:defRPr>
            </a:pPr>
            <a:r>
              <a:rPr b="1"/>
              <a:t>Solution</a:t>
            </a:r>
            <a:r>
              <a:t>: (a)</a:t>
            </a:r>
            <a:endParaRPr b="1"/>
          </a:p>
          <a:p>
            <a:pPr algn="l">
              <a:lnSpc>
                <a:spcPct val="130500"/>
              </a:lnSpc>
              <a:defRPr>
                <a:solidFill>
                  <a:srgbClr val="182C6A"/>
                </a:solidFill>
                <a:latin typeface="Tajawal Medium"/>
                <a:ea typeface="Tajawal Medium"/>
                <a:cs typeface="Tajawal Medium"/>
                <a:sym typeface="Tajawal Medium"/>
              </a:defRPr>
            </a:pPr>
            <a:r>
              <a:rPr b="1"/>
              <a:t>Step 3</a:t>
            </a:r>
            <a:r>
              <a:t>:</a:t>
            </a:r>
          </a:p>
          <a:p>
            <a:pPr marL="360947" indent="-360947" algn="l">
              <a:lnSpc>
                <a:spcPct val="130500"/>
              </a:lnSpc>
              <a:buSzPct val="100000"/>
              <a:buChar char="•"/>
              <a:defRPr>
                <a:solidFill>
                  <a:srgbClr val="182C6A"/>
                </a:solidFill>
                <a:latin typeface="Tajawal Medium"/>
                <a:ea typeface="Tajawal Medium"/>
                <a:cs typeface="Tajawal Medium"/>
                <a:sym typeface="Tajawal Medium"/>
              </a:defRPr>
            </a:pPr>
            <a:r>
              <a:t>Substitute x = -2 and y = 2 into equation (2): </a:t>
            </a:r>
          </a:p>
          <a:p>
            <a:pPr algn="l">
              <a:lnSpc>
                <a:spcPct val="130500"/>
              </a:lnSpc>
              <a:defRPr>
                <a:solidFill>
                  <a:srgbClr val="182C6A"/>
                </a:solidFill>
                <a:latin typeface="Tajawal Medium"/>
                <a:ea typeface="Tajawal Medium"/>
                <a:cs typeface="Tajawal Medium"/>
                <a:sym typeface="Tajawal Medium"/>
              </a:defRPr>
            </a:pPr>
            <a:r>
              <a:t>         </a:t>
            </a:r>
            <a14:m>
              <m:oMath>
                <m:r>
                  <a:rPr xmlns:a="http://schemas.openxmlformats.org/drawingml/2006/main" sz="4450" i="1">
                    <a:solidFill>
                      <a:srgbClr val="182C6A"/>
                    </a:solidFill>
                    <a:latin typeface="Cambria Math" panose="02040503050406030204" pitchFamily="18" charset="0"/>
                  </a:rPr>
                  <m:t>-</m:t>
                </m:r>
                <m:r>
                  <a:rPr xmlns:a="http://schemas.openxmlformats.org/drawingml/2006/main" sz="4450" i="1">
                    <a:solidFill>
                      <a:srgbClr val="182C6A"/>
                    </a:solidFill>
                    <a:latin typeface="Cambria Math" panose="02040503050406030204" pitchFamily="18" charset="0"/>
                  </a:rPr>
                  <m:t>x</m:t>
                </m:r>
                <m:r>
                  <a:rPr xmlns:a="http://schemas.openxmlformats.org/drawingml/2006/main" sz="4450" i="1">
                    <a:solidFill>
                      <a:srgbClr val="182C6A"/>
                    </a:solidFill>
                    <a:latin typeface="Cambria Math" panose="02040503050406030204" pitchFamily="18" charset="0"/>
                  </a:rPr>
                  <m:t>+</m:t>
                </m:r>
                <m:r>
                  <a:rPr xmlns:a="http://schemas.openxmlformats.org/drawingml/2006/main" sz="4450" i="1">
                    <a:solidFill>
                      <a:srgbClr val="182C6A"/>
                    </a:solidFill>
                    <a:latin typeface="Cambria Math" panose="02040503050406030204" pitchFamily="18" charset="0"/>
                  </a:rPr>
                  <m:t>3</m:t>
                </m:r>
                <m:r>
                  <a:rPr xmlns:a="http://schemas.openxmlformats.org/drawingml/2006/main" sz="4450" i="1">
                    <a:solidFill>
                      <a:srgbClr val="182C6A"/>
                    </a:solidFill>
                    <a:latin typeface="Cambria Math" panose="02040503050406030204" pitchFamily="18" charset="0"/>
                  </a:rPr>
                  <m:t>y</m:t>
                </m:r>
                <m:r>
                  <a:rPr xmlns:a="http://schemas.openxmlformats.org/drawingml/2006/main" sz="4450" i="1">
                    <a:solidFill>
                      <a:srgbClr val="182C6A"/>
                    </a:solidFill>
                    <a:latin typeface="Cambria Math" panose="02040503050406030204" pitchFamily="18" charset="0"/>
                  </a:rPr>
                  <m:t>=</m:t>
                </m:r>
                <m:r>
                  <a:rPr xmlns:a="http://schemas.openxmlformats.org/drawingml/2006/main" sz="4450" i="1">
                    <a:solidFill>
                      <a:srgbClr val="182C6A"/>
                    </a:solidFill>
                    <a:latin typeface="Cambria Math" panose="02040503050406030204" pitchFamily="18" charset="0"/>
                  </a:rPr>
                  <m:t>6</m:t>
                </m:r>
              </m:oMath>
            </a14:m>
          </a:p>
          <a:p>
            <a:pPr algn="l">
              <a:lnSpc>
                <a:spcPct val="130500"/>
              </a:lnSpc>
              <a:defRPr>
                <a:solidFill>
                  <a:srgbClr val="182C6A"/>
                </a:solidFill>
                <a:latin typeface="Tajawal Medium"/>
                <a:ea typeface="Tajawal Medium"/>
                <a:cs typeface="Tajawal Medium"/>
                <a:sym typeface="Tajawal Medium"/>
              </a:defRPr>
            </a:pPr>
            <a14:m>
              <m:oMath>
                <m:r>
                  <a:rPr xmlns:a="http://schemas.openxmlformats.org/drawingml/2006/main" sz="4450" i="1">
                    <a:solidFill>
                      <a:srgbClr val="182C6A"/>
                    </a:solidFill>
                    <a:latin typeface="Cambria Math" panose="02040503050406030204" pitchFamily="18" charset="0"/>
                  </a:rPr>
                  <m:t>-</m:t>
                </m:r>
                <m:r>
                  <a:rPr xmlns:a="http://schemas.openxmlformats.org/drawingml/2006/main" sz="4450" i="1">
                    <a:solidFill>
                      <a:srgbClr val="182C6A"/>
                    </a:solidFill>
                    <a:latin typeface="Cambria Math" panose="02040503050406030204" pitchFamily="18" charset="0"/>
                  </a:rPr>
                  <m:t>(</m:t>
                </m:r>
                <m:r>
                  <a:rPr xmlns:a="http://schemas.openxmlformats.org/drawingml/2006/main" sz="4450" i="1">
                    <a:solidFill>
                      <a:srgbClr val="182C6A"/>
                    </a:solidFill>
                    <a:latin typeface="Cambria Math" panose="02040503050406030204" pitchFamily="18" charset="0"/>
                  </a:rPr>
                  <m:t>-</m:t>
                </m:r>
                <m:r>
                  <a:rPr xmlns:a="http://schemas.openxmlformats.org/drawingml/2006/main" sz="4450" i="1">
                    <a:solidFill>
                      <a:srgbClr val="182C6A"/>
                    </a:solidFill>
                    <a:latin typeface="Cambria Math" panose="02040503050406030204" pitchFamily="18" charset="0"/>
                  </a:rPr>
                  <m:t>2</m:t>
                </m:r>
                <m:r>
                  <a:rPr xmlns:a="http://schemas.openxmlformats.org/drawingml/2006/main" sz="4450" i="1">
                    <a:solidFill>
                      <a:srgbClr val="182C6A"/>
                    </a:solidFill>
                    <a:latin typeface="Cambria Math" panose="02040503050406030204" pitchFamily="18" charset="0"/>
                  </a:rPr>
                  <m:t>)</m:t>
                </m:r>
                <m:r>
                  <a:rPr xmlns:a="http://schemas.openxmlformats.org/drawingml/2006/main" sz="4450" i="1">
                    <a:solidFill>
                      <a:srgbClr val="182C6A"/>
                    </a:solidFill>
                    <a:latin typeface="Cambria Math" panose="02040503050406030204" pitchFamily="18" charset="0"/>
                  </a:rPr>
                  <m:t>+</m:t>
                </m:r>
                <m:r>
                  <a:rPr xmlns:a="http://schemas.openxmlformats.org/drawingml/2006/main" sz="4450" i="1">
                    <a:solidFill>
                      <a:srgbClr val="182C6A"/>
                    </a:solidFill>
                    <a:latin typeface="Cambria Math" panose="02040503050406030204" pitchFamily="18" charset="0"/>
                  </a:rPr>
                  <m:t>2</m:t>
                </m:r>
                <m:r>
                  <a:rPr xmlns:a="http://schemas.openxmlformats.org/drawingml/2006/main" sz="4450" i="1">
                    <a:solidFill>
                      <a:srgbClr val="182C6A"/>
                    </a:solidFill>
                    <a:latin typeface="Cambria Math" panose="02040503050406030204" pitchFamily="18" charset="0"/>
                  </a:rPr>
                  <m:t>(</m:t>
                </m:r>
                <m:r>
                  <a:rPr xmlns:a="http://schemas.openxmlformats.org/drawingml/2006/main" sz="4450" i="1">
                    <a:solidFill>
                      <a:srgbClr val="182C6A"/>
                    </a:solidFill>
                    <a:latin typeface="Cambria Math" panose="02040503050406030204" pitchFamily="18" charset="0"/>
                  </a:rPr>
                  <m:t>2</m:t>
                </m:r>
                <m:r>
                  <a:rPr xmlns:a="http://schemas.openxmlformats.org/drawingml/2006/main" sz="4450" i="1">
                    <a:solidFill>
                      <a:srgbClr val="182C6A"/>
                    </a:solidFill>
                    <a:latin typeface="Cambria Math" panose="02040503050406030204" pitchFamily="18" charset="0"/>
                  </a:rPr>
                  <m:t>)</m:t>
                </m:r>
                <m:r>
                  <a:rPr xmlns:a="http://schemas.openxmlformats.org/drawingml/2006/main" sz="4450" i="1">
                    <a:solidFill>
                      <a:srgbClr val="182C6A"/>
                    </a:solidFill>
                    <a:latin typeface="Cambria Math" panose="02040503050406030204" pitchFamily="18" charset="0"/>
                  </a:rPr>
                  <m:t>=</m:t>
                </m:r>
                <m:r>
                  <a:rPr xmlns:a="http://schemas.openxmlformats.org/drawingml/2006/main" sz="4450" i="1">
                    <a:solidFill>
                      <a:srgbClr val="182C6A"/>
                    </a:solidFill>
                    <a:latin typeface="Cambria Math" panose="02040503050406030204" pitchFamily="18" charset="0"/>
                  </a:rPr>
                  <m:t>6</m:t>
                </m:r>
              </m:oMath>
            </a14:m>
            <a:r>
              <a:t>                           (substituting in </a:t>
            </a:r>
            <a14:m>
              <m:oMath>
                <m:r>
                  <a:rPr xmlns:a="http://schemas.openxmlformats.org/drawingml/2006/main" sz="4200" i="1">
                    <a:solidFill>
                      <a:srgbClr val="182C6A"/>
                    </a:solidFill>
                    <a:latin typeface="Cambria Math" panose="02040503050406030204" pitchFamily="18" charset="0"/>
                  </a:rPr>
                  <m:t>x</m:t>
                </m:r>
                <m:r>
                  <a:rPr xmlns:a="http://schemas.openxmlformats.org/drawingml/2006/main" sz="4200" i="1">
                    <a:solidFill>
                      <a:srgbClr val="182C6A"/>
                    </a:solidFill>
                    <a:latin typeface="Cambria Math" panose="02040503050406030204" pitchFamily="18" charset="0"/>
                  </a:rPr>
                  <m:t>=</m:t>
                </m:r>
                <m:r>
                  <a:rPr xmlns:a="http://schemas.openxmlformats.org/drawingml/2006/main" sz="4200" i="1">
                    <a:solidFill>
                      <a:srgbClr val="182C6A"/>
                    </a:solidFill>
                    <a:latin typeface="Cambria Math" panose="02040503050406030204" pitchFamily="18" charset="0"/>
                  </a:rPr>
                  <m:t>-</m:t>
                </m:r>
                <m:r>
                  <a:rPr xmlns:a="http://schemas.openxmlformats.org/drawingml/2006/main" sz="4200" i="1">
                    <a:solidFill>
                      <a:srgbClr val="182C6A"/>
                    </a:solidFill>
                    <a:latin typeface="Cambria Math" panose="02040503050406030204" pitchFamily="18" charset="0"/>
                  </a:rPr>
                  <m:t>2</m:t>
                </m:r>
                <m:r>
                  <m:rPr>
                    <m:nor/>
                  </m:rPr>
                  <a:rPr xmlns:a="http://schemas.openxmlformats.org/drawingml/2006/main" sz="4200" i="1">
                    <a:solidFill>
                      <a:srgbClr val="182C6A"/>
                    </a:solidFill>
                    <a:latin typeface="Cambria Math" panose="02040503050406030204" pitchFamily="18" charset="0"/>
                  </a:rPr>
                  <m:t>and</m:t>
                </m:r>
                <m:r>
                  <a:rPr xmlns:a="http://schemas.openxmlformats.org/drawingml/2006/main" sz="4200" i="1">
                    <a:solidFill>
                      <a:srgbClr val="182C6A"/>
                    </a:solidFill>
                    <a:latin typeface="Cambria Math" panose="02040503050406030204" pitchFamily="18" charset="0"/>
                  </a:rPr>
                  <m:t>y</m:t>
                </m:r>
                <m:r>
                  <a:rPr xmlns:a="http://schemas.openxmlformats.org/drawingml/2006/main" sz="4200" i="1">
                    <a:solidFill>
                      <a:srgbClr val="182C6A"/>
                    </a:solidFill>
                    <a:latin typeface="Cambria Math" panose="02040503050406030204" pitchFamily="18" charset="0"/>
                  </a:rPr>
                  <m:t>=</m:t>
                </m:r>
                <m:r>
                  <a:rPr xmlns:a="http://schemas.openxmlformats.org/drawingml/2006/main" sz="4200" i="1">
                    <a:solidFill>
                      <a:srgbClr val="182C6A"/>
                    </a:solidFill>
                    <a:latin typeface="Cambria Math" panose="02040503050406030204" pitchFamily="18" charset="0"/>
                  </a:rPr>
                  <m:t>2</m:t>
                </m:r>
              </m:oMath>
            </a14:m>
            <a:r>
              <a:t>)</a:t>
            </a:r>
          </a:p>
          <a:p>
            <a:pPr algn="l">
              <a:lnSpc>
                <a:spcPct val="130500"/>
              </a:lnSpc>
              <a:defRPr>
                <a:solidFill>
                  <a:srgbClr val="182C6A"/>
                </a:solidFill>
                <a:latin typeface="Tajawal Medium"/>
                <a:ea typeface="Tajawal Medium"/>
                <a:cs typeface="Tajawal Medium"/>
                <a:sym typeface="Tajawal Medium"/>
              </a:defRPr>
            </a:pPr>
            <a:r>
              <a:t>           </a:t>
            </a:r>
            <a14:m>
              <m:oMath>
                <m:r>
                  <a:rPr xmlns:a="http://schemas.openxmlformats.org/drawingml/2006/main" sz="4400" i="1">
                    <a:solidFill>
                      <a:srgbClr val="182C6A"/>
                    </a:solidFill>
                    <a:latin typeface="Cambria Math" panose="02040503050406030204" pitchFamily="18" charset="0"/>
                  </a:rPr>
                  <m:t>-</m:t>
                </m:r>
                <m:r>
                  <a:rPr xmlns:a="http://schemas.openxmlformats.org/drawingml/2006/main" sz="4400" i="1">
                    <a:solidFill>
                      <a:srgbClr val="182C6A"/>
                    </a:solidFill>
                    <a:latin typeface="Cambria Math" panose="02040503050406030204" pitchFamily="18" charset="0"/>
                  </a:rPr>
                  <m:t>2</m:t>
                </m:r>
                <m:r>
                  <a:rPr xmlns:a="http://schemas.openxmlformats.org/drawingml/2006/main" sz="4400" i="1">
                    <a:solidFill>
                      <a:srgbClr val="182C6A"/>
                    </a:solidFill>
                    <a:latin typeface="Cambria Math" panose="02040503050406030204" pitchFamily="18" charset="0"/>
                  </a:rPr>
                  <m:t>+</m:t>
                </m:r>
                <m:r>
                  <a:rPr xmlns:a="http://schemas.openxmlformats.org/drawingml/2006/main" sz="4400" i="1">
                    <a:solidFill>
                      <a:srgbClr val="182C6A"/>
                    </a:solidFill>
                    <a:latin typeface="Cambria Math" panose="02040503050406030204" pitchFamily="18" charset="0"/>
                  </a:rPr>
                  <m:t>4</m:t>
                </m:r>
                <m:r>
                  <a:rPr xmlns:a="http://schemas.openxmlformats.org/drawingml/2006/main" sz="4400" i="1">
                    <a:solidFill>
                      <a:srgbClr val="182C6A"/>
                    </a:solidFill>
                    <a:latin typeface="Cambria Math" panose="02040503050406030204" pitchFamily="18" charset="0"/>
                  </a:rPr>
                  <m:t>=</m:t>
                </m:r>
                <m:r>
                  <a:rPr xmlns:a="http://schemas.openxmlformats.org/drawingml/2006/main" sz="4400" i="1">
                    <a:solidFill>
                      <a:srgbClr val="182C6A"/>
                    </a:solidFill>
                    <a:latin typeface="Cambria Math" panose="02040503050406030204" pitchFamily="18" charset="0"/>
                  </a:rPr>
                  <m:t>6</m:t>
                </m:r>
                <m:r>
                  <a:rPr xmlns:a="http://schemas.openxmlformats.org/drawingml/2006/main" sz="4400" i="1">
                    <a:solidFill>
                      <a:srgbClr val="182C6A"/>
                    </a:solidFill>
                    <a:latin typeface="Cambria Math" panose="02040503050406030204" pitchFamily="18" charset="0"/>
                  </a:rPr>
                  <m:t>→</m:t>
                </m:r>
                <m:r>
                  <a:rPr xmlns:a="http://schemas.openxmlformats.org/drawingml/2006/main" sz="4400" i="1">
                    <a:solidFill>
                      <a:srgbClr val="182C6A"/>
                    </a:solidFill>
                    <a:latin typeface="Cambria Math" panose="02040503050406030204" pitchFamily="18" charset="0"/>
                  </a:rPr>
                  <m:t>6</m:t>
                </m:r>
                <m:r>
                  <a:rPr xmlns:a="http://schemas.openxmlformats.org/drawingml/2006/main" sz="4400" i="1">
                    <a:solidFill>
                      <a:srgbClr val="182C6A"/>
                    </a:solidFill>
                    <a:latin typeface="Cambria Math" panose="02040503050406030204" pitchFamily="18" charset="0"/>
                  </a:rPr>
                  <m:t>=</m:t>
                </m:r>
                <m:r>
                  <a:rPr xmlns:a="http://schemas.openxmlformats.org/drawingml/2006/main" sz="4400" i="1">
                    <a:solidFill>
                      <a:srgbClr val="182C6A"/>
                    </a:solidFill>
                    <a:latin typeface="Cambria Math" panose="02040503050406030204" pitchFamily="18" charset="0"/>
                  </a:rPr>
                  <m:t>6</m:t>
                </m:r>
              </m:oMath>
            </a14:m>
            <a:r>
              <a:t>        so equation (2) balances and </a:t>
            </a:r>
            <a14:m>
              <m:oMath>
                <m:r>
                  <a:rPr xmlns:a="http://schemas.openxmlformats.org/drawingml/2006/main" sz="4350" i="1">
                    <a:solidFill>
                      <a:srgbClr val="182C6A"/>
                    </a:solidFill>
                    <a:latin typeface="Cambria Math" panose="02040503050406030204" pitchFamily="18" charset="0"/>
                  </a:rPr>
                  <m:t>x</m:t>
                </m:r>
                <m:r>
                  <a:rPr xmlns:a="http://schemas.openxmlformats.org/drawingml/2006/main" sz="4350" i="1">
                    <a:solidFill>
                      <a:srgbClr val="182C6A"/>
                    </a:solidFill>
                    <a:latin typeface="Cambria Math" panose="02040503050406030204" pitchFamily="18" charset="0"/>
                  </a:rPr>
                  <m:t>=</m:t>
                </m:r>
                <m:r>
                  <a:rPr xmlns:a="http://schemas.openxmlformats.org/drawingml/2006/main" sz="4350" i="1">
                    <a:solidFill>
                      <a:srgbClr val="182C6A"/>
                    </a:solidFill>
                    <a:latin typeface="Cambria Math" panose="02040503050406030204" pitchFamily="18" charset="0"/>
                  </a:rPr>
                  <m:t>-</m:t>
                </m:r>
                <m:r>
                  <a:rPr xmlns:a="http://schemas.openxmlformats.org/drawingml/2006/main" sz="4350" i="1">
                    <a:solidFill>
                      <a:srgbClr val="182C6A"/>
                    </a:solidFill>
                    <a:latin typeface="Cambria Math" panose="02040503050406030204" pitchFamily="18" charset="0"/>
                  </a:rPr>
                  <m:t>2,</m:t>
                </m:r>
                <m:r>
                  <a:rPr xmlns:a="http://schemas.openxmlformats.org/drawingml/2006/main" sz="4350" i="1">
                    <a:solidFill>
                      <a:srgbClr val="182C6A"/>
                    </a:solidFill>
                    <a:latin typeface="Cambria Math" panose="02040503050406030204" pitchFamily="18" charset="0"/>
                  </a:rPr>
                  <m:t>y</m:t>
                </m:r>
                <m:r>
                  <a:rPr xmlns:a="http://schemas.openxmlformats.org/drawingml/2006/main" sz="4350" i="1">
                    <a:solidFill>
                      <a:srgbClr val="182C6A"/>
                    </a:solidFill>
                    <a:latin typeface="Cambria Math" panose="02040503050406030204" pitchFamily="18" charset="0"/>
                  </a:rPr>
                  <m:t>=</m:t>
                </m:r>
                <m:r>
                  <a:rPr xmlns:a="http://schemas.openxmlformats.org/drawingml/2006/main" sz="4350" i="1">
                    <a:solidFill>
                      <a:srgbClr val="182C6A"/>
                    </a:solidFill>
                    <a:latin typeface="Cambria Math" panose="02040503050406030204" pitchFamily="18" charset="0"/>
                  </a:rPr>
                  <m:t>2</m:t>
                </m:r>
              </m:oMath>
            </a14:m>
            <a:r>
              <a:t> is a solution.</a:t>
            </a:r>
          </a:p>
          <a:p>
            <a:pPr algn="l">
              <a:lnSpc>
                <a:spcPct val="130500"/>
              </a:lnSpc>
              <a:defRPr>
                <a:solidFill>
                  <a:srgbClr val="182C6A"/>
                </a:solidFill>
                <a:latin typeface="Tajawal Medium"/>
                <a:ea typeface="Tajawal Medium"/>
                <a:cs typeface="Tajawal Medium"/>
                <a:sym typeface="Tajawal Medium"/>
              </a:defRPr>
            </a:pPr>
            <a:r>
              <a:t>Since the point (—2,2) satisfies equations (1) and (2), then this point is at the point of intersection of the lines represented by equations (1) and (2) as shown in (b). </a:t>
            </a:r>
            <a:endParaRPr sz="1200"/>
          </a:p>
          <a:p>
            <a:pPr algn="l">
              <a:lnSpc>
                <a:spcPct val="130500"/>
              </a:lnSpc>
              <a:defRPr>
                <a:solidFill>
                  <a:srgbClr val="182C6A"/>
                </a:solidFill>
                <a:latin typeface="Tajawal Medium"/>
                <a:ea typeface="Tajawal Medium"/>
                <a:cs typeface="Tajawal Medium"/>
                <a:sym typeface="Tajawal Medium"/>
              </a:defRPr>
            </a:pPr>
          </a:p>
        </p:txBody>
      </p:sp>
      <p:sp>
        <p:nvSpPr>
          <p:cNvPr id="202" name="Drawing"/>
          <p:cNvSpPr/>
          <p:nvPr/>
        </p:nvSpPr>
        <p:spPr>
          <a:xfrm>
            <a:off x="7956688" y="9236678"/>
            <a:ext cx="960111" cy="114162"/>
          </a:xfrm>
          <a:custGeom>
            <a:avLst/>
            <a:gdLst/>
            <a:ahLst/>
            <a:cxnLst>
              <a:cxn ang="0">
                <a:pos x="wd2" y="hd2"/>
              </a:cxn>
              <a:cxn ang="5400000">
                <a:pos x="wd2" y="hd2"/>
              </a:cxn>
              <a:cxn ang="10800000">
                <a:pos x="wd2" y="hd2"/>
              </a:cxn>
              <a:cxn ang="16200000">
                <a:pos x="wd2" y="hd2"/>
              </a:cxn>
            </a:cxnLst>
            <a:rect l="0" t="0" r="r" b="b"/>
            <a:pathLst>
              <a:path w="21564" h="21600" fill="norm" stroke="1" extrusionOk="0">
                <a:moveTo>
                  <a:pt x="5905" y="0"/>
                </a:moveTo>
                <a:cubicBezTo>
                  <a:pt x="8624" y="655"/>
                  <a:pt x="11344" y="1309"/>
                  <a:pt x="14141" y="1964"/>
                </a:cubicBezTo>
                <a:cubicBezTo>
                  <a:pt x="16938" y="2618"/>
                  <a:pt x="19813" y="3273"/>
                  <a:pt x="20473" y="3600"/>
                </a:cubicBezTo>
                <a:cubicBezTo>
                  <a:pt x="21134" y="3927"/>
                  <a:pt x="19580" y="3927"/>
                  <a:pt x="17171" y="3927"/>
                </a:cubicBezTo>
                <a:cubicBezTo>
                  <a:pt x="14763" y="3927"/>
                  <a:pt x="11499" y="3927"/>
                  <a:pt x="8624" y="3600"/>
                </a:cubicBezTo>
                <a:cubicBezTo>
                  <a:pt x="5750" y="3273"/>
                  <a:pt x="3263" y="2618"/>
                  <a:pt x="1826" y="2291"/>
                </a:cubicBezTo>
                <a:cubicBezTo>
                  <a:pt x="388" y="1964"/>
                  <a:pt x="0" y="1964"/>
                  <a:pt x="0" y="1964"/>
                </a:cubicBezTo>
                <a:cubicBezTo>
                  <a:pt x="0" y="1964"/>
                  <a:pt x="388" y="1964"/>
                  <a:pt x="1709" y="2618"/>
                </a:cubicBezTo>
                <a:cubicBezTo>
                  <a:pt x="3030" y="3273"/>
                  <a:pt x="5283" y="4582"/>
                  <a:pt x="7886" y="5236"/>
                </a:cubicBezTo>
                <a:cubicBezTo>
                  <a:pt x="10489" y="5891"/>
                  <a:pt x="13442" y="5891"/>
                  <a:pt x="15656" y="6218"/>
                </a:cubicBezTo>
                <a:cubicBezTo>
                  <a:pt x="17870" y="6545"/>
                  <a:pt x="19347" y="7200"/>
                  <a:pt x="20279" y="8182"/>
                </a:cubicBezTo>
                <a:cubicBezTo>
                  <a:pt x="21212" y="9164"/>
                  <a:pt x="21600" y="10473"/>
                  <a:pt x="21561" y="11127"/>
                </a:cubicBezTo>
                <a:cubicBezTo>
                  <a:pt x="21522" y="11782"/>
                  <a:pt x="21056" y="11782"/>
                  <a:pt x="19502" y="12436"/>
                </a:cubicBezTo>
                <a:cubicBezTo>
                  <a:pt x="17948" y="13091"/>
                  <a:pt x="15306" y="14400"/>
                  <a:pt x="12587" y="16036"/>
                </a:cubicBezTo>
                <a:cubicBezTo>
                  <a:pt x="9868" y="17673"/>
                  <a:pt x="7070" y="19636"/>
                  <a:pt x="4273" y="21600"/>
                </a:cubicBezTo>
              </a:path>
            </a:pathLst>
          </a:custGeom>
          <a:ln w="88900" cap="rnd">
            <a:solidFill>
              <a:srgbClr val="4ED86A"/>
            </a:solidFill>
          </a:ln>
        </p:spPr>
        <p:txBody>
          <a:bodyPr lIns="45718" tIns="45718" rIns="45718" bIns="45718"/>
          <a:lstStyle/>
          <a:p>
            <a:pPr/>
          </a:p>
        </p:txBody>
      </p:sp>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0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05" name="TextBox 2"/>
          <p:cNvSpPr txBox="1"/>
          <p:nvPr/>
        </p:nvSpPr>
        <p:spPr>
          <a:xfrm>
            <a:off x="4888849" y="1324882"/>
            <a:ext cx="14912677" cy="1640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100">
                <a:solidFill>
                  <a:srgbClr val="FFFFFF"/>
                </a:solidFill>
                <a:latin typeface="Tajawal Medium"/>
                <a:ea typeface="Tajawal Medium"/>
                <a:cs typeface="Tajawal Medium"/>
                <a:sym typeface="Tajawal Medium"/>
              </a:defRPr>
            </a:lvl1pPr>
          </a:lstStyle>
          <a:p>
            <a:pPr/>
            <a:r>
              <a:t>Solving simultaneous equations- Solution (b)</a:t>
            </a:r>
          </a:p>
        </p:txBody>
      </p:sp>
      <p:sp>
        <p:nvSpPr>
          <p:cNvPr id="206" name="TextBox 7"/>
          <p:cNvSpPr txBox="1"/>
          <p:nvPr/>
        </p:nvSpPr>
        <p:spPr>
          <a:xfrm>
            <a:off x="2592215" y="4344529"/>
            <a:ext cx="10072976" cy="8483426"/>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30500"/>
              </a:lnSpc>
              <a:defRPr b="1">
                <a:solidFill>
                  <a:srgbClr val="182C6A"/>
                </a:solidFill>
                <a:latin typeface="Tajawal Medium"/>
                <a:ea typeface="Tajawal Medium"/>
                <a:cs typeface="Tajawal Medium"/>
                <a:sym typeface="Tajawal Medium"/>
              </a:defRPr>
            </a:pPr>
            <a:r>
              <a:t>Two equations in two unknowns </a:t>
            </a:r>
          </a:p>
          <a:p>
            <a:pPr algn="just">
              <a:lnSpc>
                <a:spcPct val="130500"/>
              </a:lnSpc>
              <a:defRPr>
                <a:solidFill>
                  <a:srgbClr val="182C6A"/>
                </a:solidFill>
                <a:latin typeface="Tajawal Medium"/>
                <a:ea typeface="Tajawal Medium"/>
                <a:cs typeface="Tajawal Medium"/>
                <a:sym typeface="Tajawal Medium"/>
              </a:defRPr>
            </a:pPr>
            <a:r>
              <a:rPr b="1"/>
              <a:t>Solution</a:t>
            </a:r>
            <a:r>
              <a:t>: (b)</a:t>
            </a:r>
          </a:p>
          <a:p>
            <a:pPr algn="just">
              <a:lnSpc>
                <a:spcPct val="130500"/>
              </a:lnSpc>
              <a:defRPr>
                <a:solidFill>
                  <a:srgbClr val="182C6A"/>
                </a:solidFill>
                <a:latin typeface="Tajawal Medium"/>
                <a:ea typeface="Tajawal Medium"/>
                <a:cs typeface="Tajawal Medium"/>
                <a:sym typeface="Tajawal Medium"/>
              </a:defRPr>
            </a:pPr>
            <a:r>
              <a:t>The two lines are plotted in Figure 3.1.The point of intersection is the solution. The coordinates of this point are </a:t>
            </a:r>
            <a14:m>
              <m:oMath>
                <m:r>
                  <a:rPr xmlns:a="http://schemas.openxmlformats.org/drawingml/2006/main" sz="4200" i="1">
                    <a:solidFill>
                      <a:srgbClr val="182C6A"/>
                    </a:solidFill>
                    <a:latin typeface="Cambria Math" panose="02040503050406030204" pitchFamily="18" charset="0"/>
                  </a:rPr>
                  <m:t>x</m:t>
                </m:r>
                <m:r>
                  <a:rPr xmlns:a="http://schemas.openxmlformats.org/drawingml/2006/main" sz="4200" i="1">
                    <a:solidFill>
                      <a:srgbClr val="182C6A"/>
                    </a:solidFill>
                    <a:latin typeface="Cambria Math" panose="02040503050406030204" pitchFamily="18" charset="0"/>
                  </a:rPr>
                  <m:t>=</m:t>
                </m:r>
                <m:r>
                  <a:rPr xmlns:a="http://schemas.openxmlformats.org/drawingml/2006/main" sz="4200" i="1">
                    <a:solidFill>
                      <a:srgbClr val="182C6A"/>
                    </a:solidFill>
                    <a:latin typeface="Cambria Math" panose="02040503050406030204" pitchFamily="18" charset="0"/>
                  </a:rPr>
                  <m:t>-</m:t>
                </m:r>
                <m:r>
                  <a:rPr xmlns:a="http://schemas.openxmlformats.org/drawingml/2006/main" sz="4200" i="1">
                    <a:solidFill>
                      <a:srgbClr val="182C6A"/>
                    </a:solidFill>
                    <a:latin typeface="Cambria Math" panose="02040503050406030204" pitchFamily="18" charset="0"/>
                  </a:rPr>
                  <m:t>2</m:t>
                </m:r>
                <m:r>
                  <m:rPr>
                    <m:nor/>
                  </m:rPr>
                  <a:rPr xmlns:a="http://schemas.openxmlformats.org/drawingml/2006/main" sz="4200" i="1">
                    <a:solidFill>
                      <a:srgbClr val="182C6A"/>
                    </a:solidFill>
                    <a:latin typeface="Cambria Math" panose="02040503050406030204" pitchFamily="18" charset="0"/>
                  </a:rPr>
                  <m:t>and</m:t>
                </m:r>
                <m:r>
                  <a:rPr xmlns:a="http://schemas.openxmlformats.org/drawingml/2006/main" sz="4200" i="1">
                    <a:solidFill>
                      <a:srgbClr val="182C6A"/>
                    </a:solidFill>
                    <a:latin typeface="Cambria Math" panose="02040503050406030204" pitchFamily="18" charset="0"/>
                  </a:rPr>
                  <m:t>y</m:t>
                </m:r>
                <m:r>
                  <a:rPr xmlns:a="http://schemas.openxmlformats.org/drawingml/2006/main" sz="4200" i="1">
                    <a:solidFill>
                      <a:srgbClr val="182C6A"/>
                    </a:solidFill>
                    <a:latin typeface="Cambria Math" panose="02040503050406030204" pitchFamily="18" charset="0"/>
                  </a:rPr>
                  <m:t>=</m:t>
                </m:r>
                <m:r>
                  <a:rPr xmlns:a="http://schemas.openxmlformats.org/drawingml/2006/main" sz="4200" i="1">
                    <a:solidFill>
                      <a:srgbClr val="182C6A"/>
                    </a:solidFill>
                    <a:latin typeface="Cambria Math" panose="02040503050406030204" pitchFamily="18" charset="0"/>
                  </a:rPr>
                  <m:t>2</m:t>
                </m:r>
              </m:oMath>
            </a14:m>
            <a:r>
              <a:t>. In this case, it is a </a:t>
            </a:r>
            <a:r>
              <a:rPr b="1"/>
              <a:t>unique</a:t>
            </a:r>
            <a:r>
              <a:t> </a:t>
            </a:r>
            <a:r>
              <a:rPr b="1"/>
              <a:t>solution</a:t>
            </a:r>
            <a:r>
              <a:t>, that is, the lines intersect at only one point. This point is on the first line so it satisfies equation (1) and also on the second line, so it satisfies equation (2). </a:t>
            </a:r>
          </a:p>
          <a:p>
            <a:pPr algn="just">
              <a:lnSpc>
                <a:spcPct val="130500"/>
              </a:lnSpc>
              <a:defRPr>
                <a:solidFill>
                  <a:srgbClr val="182C6A"/>
                </a:solidFill>
                <a:latin typeface="Tajawal Medium"/>
                <a:ea typeface="Tajawal Medium"/>
                <a:cs typeface="Tajawal Medium"/>
                <a:sym typeface="Tajawal Medium"/>
              </a:defRPr>
            </a:pPr>
            <a:r>
              <a:t> </a:t>
            </a:r>
            <a:endParaRPr sz="1200"/>
          </a:p>
          <a:p>
            <a:pPr algn="just">
              <a:lnSpc>
                <a:spcPct val="130500"/>
              </a:lnSpc>
              <a:defRPr>
                <a:solidFill>
                  <a:srgbClr val="182C6A"/>
                </a:solidFill>
                <a:latin typeface="Tajawal Medium"/>
                <a:ea typeface="Tajawal Medium"/>
                <a:cs typeface="Tajawal Medium"/>
                <a:sym typeface="Tajawal Medium"/>
              </a:defRPr>
            </a:pPr>
          </a:p>
        </p:txBody>
      </p:sp>
      <p:pic>
        <p:nvPicPr>
          <p:cNvPr id="207" name="Image" descr="Image"/>
          <p:cNvPicPr>
            <a:picLocks noChangeAspect="1"/>
          </p:cNvPicPr>
          <p:nvPr/>
        </p:nvPicPr>
        <p:blipFill>
          <a:blip r:embed="rId2">
            <a:extLst/>
          </a:blip>
          <a:stretch>
            <a:fillRect/>
          </a:stretch>
        </p:blipFill>
        <p:spPr>
          <a:xfrm>
            <a:off x="12756964" y="5078868"/>
            <a:ext cx="10311680" cy="5418687"/>
          </a:xfrm>
          <a:prstGeom prst="rect">
            <a:avLst/>
          </a:prstGeom>
          <a:ln w="12700">
            <a:miter lim="400000"/>
          </a:ln>
        </p:spPr>
      </p:pic>
      <p:grpSp>
        <p:nvGrpSpPr>
          <p:cNvPr id="210" name="Drawing"/>
          <p:cNvGrpSpPr/>
          <p:nvPr/>
        </p:nvGrpSpPr>
        <p:grpSpPr>
          <a:xfrm>
            <a:off x="20303394" y="5185973"/>
            <a:ext cx="2365148" cy="3386495"/>
            <a:chOff x="0" y="0"/>
            <a:chExt cx="2365146" cy="3386494"/>
          </a:xfrm>
        </p:grpSpPr>
        <p:sp>
          <p:nvSpPr>
            <p:cNvPr id="208" name="Line"/>
            <p:cNvSpPr/>
            <p:nvPr/>
          </p:nvSpPr>
          <p:spPr>
            <a:xfrm>
              <a:off x="0" y="0"/>
              <a:ext cx="1950634" cy="1266588"/>
            </a:xfrm>
            <a:custGeom>
              <a:avLst/>
              <a:gdLst/>
              <a:ahLst/>
              <a:cxnLst>
                <a:cxn ang="0">
                  <a:pos x="wd2" y="hd2"/>
                </a:cxn>
                <a:cxn ang="5400000">
                  <a:pos x="wd2" y="hd2"/>
                </a:cxn>
                <a:cxn ang="10800000">
                  <a:pos x="wd2" y="hd2"/>
                </a:cxn>
                <a:cxn ang="16200000">
                  <a:pos x="wd2" y="hd2"/>
                </a:cxn>
              </a:cxnLst>
              <a:rect l="0" t="0" r="r" b="b"/>
              <a:pathLst>
                <a:path w="21518" h="21432" fill="norm" stroke="1" extrusionOk="0">
                  <a:moveTo>
                    <a:pt x="534" y="16561"/>
                  </a:moveTo>
                  <a:cubicBezTo>
                    <a:pt x="1412" y="17264"/>
                    <a:pt x="2290" y="17966"/>
                    <a:pt x="3492" y="18610"/>
                  </a:cubicBezTo>
                  <a:cubicBezTo>
                    <a:pt x="4694" y="19254"/>
                    <a:pt x="6220" y="19839"/>
                    <a:pt x="7652" y="20278"/>
                  </a:cubicBezTo>
                  <a:cubicBezTo>
                    <a:pt x="9083" y="20717"/>
                    <a:pt x="10418" y="21010"/>
                    <a:pt x="11754" y="21215"/>
                  </a:cubicBezTo>
                  <a:cubicBezTo>
                    <a:pt x="13090" y="21420"/>
                    <a:pt x="14425" y="21537"/>
                    <a:pt x="15608" y="21303"/>
                  </a:cubicBezTo>
                  <a:cubicBezTo>
                    <a:pt x="16792" y="21069"/>
                    <a:pt x="17822" y="20483"/>
                    <a:pt x="18757" y="19635"/>
                  </a:cubicBezTo>
                  <a:cubicBezTo>
                    <a:pt x="19692" y="18786"/>
                    <a:pt x="20531" y="17674"/>
                    <a:pt x="21008" y="16474"/>
                  </a:cubicBezTo>
                  <a:cubicBezTo>
                    <a:pt x="21486" y="15274"/>
                    <a:pt x="21600" y="13986"/>
                    <a:pt x="21466" y="12581"/>
                  </a:cubicBezTo>
                  <a:cubicBezTo>
                    <a:pt x="21333" y="11176"/>
                    <a:pt x="20951" y="9654"/>
                    <a:pt x="20322" y="8132"/>
                  </a:cubicBezTo>
                  <a:cubicBezTo>
                    <a:pt x="19692" y="6610"/>
                    <a:pt x="18814" y="5088"/>
                    <a:pt x="17860" y="3888"/>
                  </a:cubicBezTo>
                  <a:cubicBezTo>
                    <a:pt x="16906" y="2688"/>
                    <a:pt x="15876" y="1810"/>
                    <a:pt x="14845" y="1225"/>
                  </a:cubicBezTo>
                  <a:cubicBezTo>
                    <a:pt x="13815" y="639"/>
                    <a:pt x="12784" y="347"/>
                    <a:pt x="11697" y="171"/>
                  </a:cubicBezTo>
                  <a:cubicBezTo>
                    <a:pt x="10609" y="-4"/>
                    <a:pt x="9464" y="-63"/>
                    <a:pt x="8339" y="83"/>
                  </a:cubicBezTo>
                  <a:cubicBezTo>
                    <a:pt x="7213" y="230"/>
                    <a:pt x="6106" y="581"/>
                    <a:pt x="5114" y="1078"/>
                  </a:cubicBezTo>
                  <a:cubicBezTo>
                    <a:pt x="4122" y="1576"/>
                    <a:pt x="3244" y="2220"/>
                    <a:pt x="2500" y="3039"/>
                  </a:cubicBezTo>
                  <a:cubicBezTo>
                    <a:pt x="1755" y="3859"/>
                    <a:pt x="1145" y="4854"/>
                    <a:pt x="706" y="6142"/>
                  </a:cubicBezTo>
                  <a:cubicBezTo>
                    <a:pt x="267" y="7430"/>
                    <a:pt x="0" y="9010"/>
                    <a:pt x="0" y="10561"/>
                  </a:cubicBezTo>
                  <a:cubicBezTo>
                    <a:pt x="0" y="12113"/>
                    <a:pt x="267" y="13635"/>
                    <a:pt x="859" y="15039"/>
                  </a:cubicBezTo>
                  <a:cubicBezTo>
                    <a:pt x="1450" y="16444"/>
                    <a:pt x="2366" y="17732"/>
                    <a:pt x="3282" y="1902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09" name="Line"/>
            <p:cNvSpPr/>
            <p:nvPr/>
          </p:nvSpPr>
          <p:spPr>
            <a:xfrm>
              <a:off x="312330" y="2211758"/>
              <a:ext cx="2052817" cy="1174737"/>
            </a:xfrm>
            <a:custGeom>
              <a:avLst/>
              <a:gdLst/>
              <a:ahLst/>
              <a:cxnLst>
                <a:cxn ang="0">
                  <a:pos x="wd2" y="hd2"/>
                </a:cxn>
                <a:cxn ang="5400000">
                  <a:pos x="wd2" y="hd2"/>
                </a:cxn>
                <a:cxn ang="10800000">
                  <a:pos x="wd2" y="hd2"/>
                </a:cxn>
                <a:cxn ang="16200000">
                  <a:pos x="wd2" y="hd2"/>
                </a:cxn>
              </a:cxnLst>
              <a:rect l="0" t="0" r="r" b="b"/>
              <a:pathLst>
                <a:path w="21362" h="21573" fill="norm" stroke="1" extrusionOk="0">
                  <a:moveTo>
                    <a:pt x="3842" y="18333"/>
                  </a:moveTo>
                  <a:cubicBezTo>
                    <a:pt x="5066" y="18841"/>
                    <a:pt x="6290" y="19349"/>
                    <a:pt x="7604" y="19794"/>
                  </a:cubicBezTo>
                  <a:cubicBezTo>
                    <a:pt x="8918" y="20239"/>
                    <a:pt x="10322" y="20620"/>
                    <a:pt x="11654" y="20779"/>
                  </a:cubicBezTo>
                  <a:cubicBezTo>
                    <a:pt x="12986" y="20938"/>
                    <a:pt x="14246" y="20874"/>
                    <a:pt x="15470" y="20493"/>
                  </a:cubicBezTo>
                  <a:cubicBezTo>
                    <a:pt x="16694" y="20112"/>
                    <a:pt x="17882" y="19413"/>
                    <a:pt x="18836" y="18428"/>
                  </a:cubicBezTo>
                  <a:cubicBezTo>
                    <a:pt x="19790" y="17444"/>
                    <a:pt x="20510" y="16173"/>
                    <a:pt x="20924" y="14585"/>
                  </a:cubicBezTo>
                  <a:cubicBezTo>
                    <a:pt x="21338" y="12997"/>
                    <a:pt x="21446" y="11091"/>
                    <a:pt x="21302" y="9312"/>
                  </a:cubicBezTo>
                  <a:cubicBezTo>
                    <a:pt x="21158" y="7533"/>
                    <a:pt x="20762" y="5881"/>
                    <a:pt x="20078" y="4611"/>
                  </a:cubicBezTo>
                  <a:cubicBezTo>
                    <a:pt x="19394" y="3340"/>
                    <a:pt x="18422" y="2451"/>
                    <a:pt x="17288" y="1784"/>
                  </a:cubicBezTo>
                  <a:cubicBezTo>
                    <a:pt x="16154" y="1117"/>
                    <a:pt x="14858" y="672"/>
                    <a:pt x="13544" y="386"/>
                  </a:cubicBezTo>
                  <a:cubicBezTo>
                    <a:pt x="12230" y="100"/>
                    <a:pt x="10898" y="-27"/>
                    <a:pt x="9494" y="5"/>
                  </a:cubicBezTo>
                  <a:cubicBezTo>
                    <a:pt x="8090" y="37"/>
                    <a:pt x="6614" y="227"/>
                    <a:pt x="5408" y="608"/>
                  </a:cubicBezTo>
                  <a:cubicBezTo>
                    <a:pt x="4202" y="989"/>
                    <a:pt x="3266" y="1561"/>
                    <a:pt x="2366" y="2482"/>
                  </a:cubicBezTo>
                  <a:cubicBezTo>
                    <a:pt x="1466" y="3404"/>
                    <a:pt x="602" y="4674"/>
                    <a:pt x="224" y="6294"/>
                  </a:cubicBezTo>
                  <a:cubicBezTo>
                    <a:pt x="-154" y="7914"/>
                    <a:pt x="-46" y="9884"/>
                    <a:pt x="494" y="11789"/>
                  </a:cubicBezTo>
                  <a:cubicBezTo>
                    <a:pt x="1034" y="13695"/>
                    <a:pt x="2006" y="15538"/>
                    <a:pt x="3176" y="17158"/>
                  </a:cubicBezTo>
                  <a:cubicBezTo>
                    <a:pt x="4346" y="18778"/>
                    <a:pt x="5714" y="20175"/>
                    <a:pt x="7082" y="2157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grpSp>
      <p:grpSp>
        <p:nvGrpSpPr>
          <p:cNvPr id="224" name="Drawing"/>
          <p:cNvGrpSpPr/>
          <p:nvPr/>
        </p:nvGrpSpPr>
        <p:grpSpPr>
          <a:xfrm>
            <a:off x="16768559" y="6719798"/>
            <a:ext cx="2013545" cy="2305423"/>
            <a:chOff x="0" y="0"/>
            <a:chExt cx="2013543" cy="2305421"/>
          </a:xfrm>
        </p:grpSpPr>
        <p:sp>
          <p:nvSpPr>
            <p:cNvPr id="211" name="Line"/>
            <p:cNvSpPr/>
            <p:nvPr/>
          </p:nvSpPr>
          <p:spPr>
            <a:xfrm>
              <a:off x="84740" y="-1"/>
              <a:ext cx="455063" cy="411245"/>
            </a:xfrm>
            <a:custGeom>
              <a:avLst/>
              <a:gdLst/>
              <a:ahLst/>
              <a:cxnLst>
                <a:cxn ang="0">
                  <a:pos x="wd2" y="hd2"/>
                </a:cxn>
                <a:cxn ang="5400000">
                  <a:pos x="wd2" y="hd2"/>
                </a:cxn>
                <a:cxn ang="10800000">
                  <a:pos x="wd2" y="hd2"/>
                </a:cxn>
                <a:cxn ang="16200000">
                  <a:pos x="wd2" y="hd2"/>
                </a:cxn>
              </a:cxnLst>
              <a:rect l="0" t="0" r="r" b="b"/>
              <a:pathLst>
                <a:path w="20892" h="21221" fill="norm" stroke="1" extrusionOk="0">
                  <a:moveTo>
                    <a:pt x="14342" y="4024"/>
                  </a:moveTo>
                  <a:cubicBezTo>
                    <a:pt x="14342" y="3131"/>
                    <a:pt x="14342" y="2239"/>
                    <a:pt x="13945" y="1703"/>
                  </a:cubicBezTo>
                  <a:cubicBezTo>
                    <a:pt x="13547" y="1168"/>
                    <a:pt x="12753" y="989"/>
                    <a:pt x="11483" y="811"/>
                  </a:cubicBezTo>
                  <a:cubicBezTo>
                    <a:pt x="10212" y="632"/>
                    <a:pt x="8465" y="454"/>
                    <a:pt x="6559" y="1525"/>
                  </a:cubicBezTo>
                  <a:cubicBezTo>
                    <a:pt x="4653" y="2596"/>
                    <a:pt x="2589" y="4916"/>
                    <a:pt x="1318" y="7505"/>
                  </a:cubicBezTo>
                  <a:cubicBezTo>
                    <a:pt x="47" y="10093"/>
                    <a:pt x="-429" y="12949"/>
                    <a:pt x="445" y="15359"/>
                  </a:cubicBezTo>
                  <a:cubicBezTo>
                    <a:pt x="1318" y="17769"/>
                    <a:pt x="3542" y="19733"/>
                    <a:pt x="6400" y="20625"/>
                  </a:cubicBezTo>
                  <a:cubicBezTo>
                    <a:pt x="9259" y="21518"/>
                    <a:pt x="12753" y="21339"/>
                    <a:pt x="15215" y="20536"/>
                  </a:cubicBezTo>
                  <a:cubicBezTo>
                    <a:pt x="17677" y="19733"/>
                    <a:pt x="19106" y="18305"/>
                    <a:pt x="19980" y="16252"/>
                  </a:cubicBezTo>
                  <a:cubicBezTo>
                    <a:pt x="20853" y="14199"/>
                    <a:pt x="21171" y="11521"/>
                    <a:pt x="20615" y="8933"/>
                  </a:cubicBezTo>
                  <a:cubicBezTo>
                    <a:pt x="20059" y="6344"/>
                    <a:pt x="18630" y="3845"/>
                    <a:pt x="17200" y="2239"/>
                  </a:cubicBezTo>
                  <a:cubicBezTo>
                    <a:pt x="15771" y="632"/>
                    <a:pt x="14342" y="-82"/>
                    <a:pt x="12753" y="7"/>
                  </a:cubicBezTo>
                  <a:cubicBezTo>
                    <a:pt x="11165" y="97"/>
                    <a:pt x="9418" y="989"/>
                    <a:pt x="7671" y="1882"/>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12" name="Line"/>
            <p:cNvSpPr/>
            <p:nvPr/>
          </p:nvSpPr>
          <p:spPr>
            <a:xfrm>
              <a:off x="262214" y="524247"/>
              <a:ext cx="10379" cy="830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13" name="Line"/>
            <p:cNvSpPr/>
            <p:nvPr/>
          </p:nvSpPr>
          <p:spPr>
            <a:xfrm>
              <a:off x="262214" y="721435"/>
              <a:ext cx="1" cy="51892"/>
            </a:xfrm>
            <a:prstGeom prst="ellipse">
              <a:avLst/>
            </a:prstGeom>
            <a:noFill/>
            <a:ln w="88900" cap="rnd">
              <a:solidFill>
                <a:srgbClr val="4ED86A"/>
              </a:solidFill>
              <a:prstDash val="solid"/>
              <a:round/>
            </a:ln>
            <a:effectLst/>
          </p:spPr>
          <p:txBody>
            <a:bodyPr wrap="square" lIns="45718" tIns="45718" rIns="45718" bIns="45718" numCol="1" anchor="t">
              <a:noAutofit/>
            </a:bodyPr>
            <a:lstStyle/>
            <a:p>
              <a:pPr/>
            </a:p>
          </p:txBody>
        </p:sp>
        <p:sp>
          <p:nvSpPr>
            <p:cNvPr id="214" name="Line"/>
            <p:cNvSpPr/>
            <p:nvPr/>
          </p:nvSpPr>
          <p:spPr>
            <a:xfrm>
              <a:off x="262214" y="991270"/>
              <a:ext cx="10379"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15" name="Line"/>
            <p:cNvSpPr/>
            <p:nvPr/>
          </p:nvSpPr>
          <p:spPr>
            <a:xfrm>
              <a:off x="272592" y="1198836"/>
              <a:ext cx="1" cy="93405"/>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0"/>
                  </a:moveTo>
                  <a:cubicBezTo>
                    <a:pt x="21600" y="7200"/>
                    <a:pt x="21600" y="1440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16" name="Line"/>
            <p:cNvSpPr/>
            <p:nvPr/>
          </p:nvSpPr>
          <p:spPr>
            <a:xfrm>
              <a:off x="251835" y="1541320"/>
              <a:ext cx="10380" cy="7264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17" name="Line"/>
            <p:cNvSpPr/>
            <p:nvPr/>
          </p:nvSpPr>
          <p:spPr>
            <a:xfrm>
              <a:off x="241457" y="1696994"/>
              <a:ext cx="10379"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18" name="Line"/>
            <p:cNvSpPr/>
            <p:nvPr/>
          </p:nvSpPr>
          <p:spPr>
            <a:xfrm>
              <a:off x="-1" y="1774432"/>
              <a:ext cx="551942" cy="530990"/>
            </a:xfrm>
            <a:custGeom>
              <a:avLst/>
              <a:gdLst/>
              <a:ahLst/>
              <a:cxnLst>
                <a:cxn ang="0">
                  <a:pos x="wd2" y="hd2"/>
                </a:cxn>
                <a:cxn ang="5400000">
                  <a:pos x="wd2" y="hd2"/>
                </a:cxn>
                <a:cxn ang="10800000">
                  <a:pos x="wd2" y="hd2"/>
                </a:cxn>
                <a:cxn ang="16200000">
                  <a:pos x="wd2" y="hd2"/>
                </a:cxn>
              </a:cxnLst>
              <a:rect l="0" t="0" r="r" b="b"/>
              <a:pathLst>
                <a:path w="21273" h="21390" fill="norm" stroke="1" extrusionOk="0">
                  <a:moveTo>
                    <a:pt x="15707" y="2733"/>
                  </a:moveTo>
                  <a:cubicBezTo>
                    <a:pt x="15840" y="2036"/>
                    <a:pt x="15973" y="1340"/>
                    <a:pt x="15707" y="852"/>
                  </a:cubicBezTo>
                  <a:cubicBezTo>
                    <a:pt x="15440" y="364"/>
                    <a:pt x="14773" y="85"/>
                    <a:pt x="13307" y="16"/>
                  </a:cubicBezTo>
                  <a:cubicBezTo>
                    <a:pt x="11840" y="-54"/>
                    <a:pt x="9573" y="85"/>
                    <a:pt x="7573" y="782"/>
                  </a:cubicBezTo>
                  <a:cubicBezTo>
                    <a:pt x="5573" y="1479"/>
                    <a:pt x="3840" y="2733"/>
                    <a:pt x="2573" y="4475"/>
                  </a:cubicBezTo>
                  <a:cubicBezTo>
                    <a:pt x="1307" y="6217"/>
                    <a:pt x="507" y="8447"/>
                    <a:pt x="173" y="10258"/>
                  </a:cubicBezTo>
                  <a:cubicBezTo>
                    <a:pt x="-160" y="12070"/>
                    <a:pt x="-27" y="13463"/>
                    <a:pt x="707" y="14927"/>
                  </a:cubicBezTo>
                  <a:cubicBezTo>
                    <a:pt x="1440" y="16390"/>
                    <a:pt x="2773" y="17923"/>
                    <a:pt x="4573" y="19107"/>
                  </a:cubicBezTo>
                  <a:cubicBezTo>
                    <a:pt x="6373" y="20292"/>
                    <a:pt x="8640" y="21128"/>
                    <a:pt x="10773" y="21337"/>
                  </a:cubicBezTo>
                  <a:cubicBezTo>
                    <a:pt x="12907" y="21546"/>
                    <a:pt x="14907" y="21128"/>
                    <a:pt x="16573" y="20083"/>
                  </a:cubicBezTo>
                  <a:cubicBezTo>
                    <a:pt x="18240" y="19038"/>
                    <a:pt x="19573" y="17365"/>
                    <a:pt x="20373" y="15832"/>
                  </a:cubicBezTo>
                  <a:cubicBezTo>
                    <a:pt x="21173" y="14300"/>
                    <a:pt x="21440" y="12906"/>
                    <a:pt x="21173" y="11025"/>
                  </a:cubicBezTo>
                  <a:cubicBezTo>
                    <a:pt x="20907" y="9143"/>
                    <a:pt x="20107" y="6774"/>
                    <a:pt x="18307" y="5381"/>
                  </a:cubicBezTo>
                  <a:cubicBezTo>
                    <a:pt x="16507" y="3987"/>
                    <a:pt x="13707" y="3569"/>
                    <a:pt x="10907" y="3151"/>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19" name="Line"/>
            <p:cNvSpPr/>
            <p:nvPr/>
          </p:nvSpPr>
          <p:spPr>
            <a:xfrm>
              <a:off x="666967" y="192142"/>
              <a:ext cx="41514"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20" name="Line"/>
            <p:cNvSpPr/>
            <p:nvPr/>
          </p:nvSpPr>
          <p:spPr>
            <a:xfrm>
              <a:off x="853776" y="223277"/>
              <a:ext cx="72650" cy="1"/>
            </a:xfrm>
            <a:prstGeom prst="ellipse">
              <a:avLst/>
            </a:prstGeom>
            <a:noFill/>
            <a:ln w="88900" cap="rnd">
              <a:solidFill>
                <a:srgbClr val="4ED86A"/>
              </a:solidFill>
              <a:prstDash val="solid"/>
              <a:round/>
            </a:ln>
            <a:effectLst/>
          </p:spPr>
          <p:txBody>
            <a:bodyPr wrap="square" lIns="45718" tIns="45718" rIns="45718" bIns="45718" numCol="1" anchor="t">
              <a:noAutofit/>
            </a:bodyPr>
            <a:lstStyle/>
            <a:p>
              <a:pPr/>
            </a:p>
          </p:txBody>
        </p:sp>
        <p:sp>
          <p:nvSpPr>
            <p:cNvPr id="221" name="Line"/>
            <p:cNvSpPr/>
            <p:nvPr/>
          </p:nvSpPr>
          <p:spPr>
            <a:xfrm>
              <a:off x="1102856" y="202520"/>
              <a:ext cx="103783"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22" name="Line"/>
            <p:cNvSpPr/>
            <p:nvPr/>
          </p:nvSpPr>
          <p:spPr>
            <a:xfrm>
              <a:off x="1331177" y="202520"/>
              <a:ext cx="93406" cy="1"/>
            </a:xfrm>
            <a:prstGeom prst="ellipse">
              <a:avLst/>
            </a:prstGeom>
            <a:noFill/>
            <a:ln w="88900" cap="rnd">
              <a:solidFill>
                <a:srgbClr val="4ED86A"/>
              </a:solidFill>
              <a:prstDash val="solid"/>
              <a:round/>
            </a:ln>
            <a:effectLst/>
          </p:spPr>
          <p:txBody>
            <a:bodyPr wrap="square" lIns="45718" tIns="45718" rIns="45718" bIns="45718" numCol="1" anchor="t">
              <a:noAutofit/>
            </a:bodyPr>
            <a:lstStyle/>
            <a:p>
              <a:pPr/>
            </a:p>
          </p:txBody>
        </p:sp>
        <p:sp>
          <p:nvSpPr>
            <p:cNvPr id="223" name="Line"/>
            <p:cNvSpPr/>
            <p:nvPr/>
          </p:nvSpPr>
          <p:spPr>
            <a:xfrm>
              <a:off x="1383207" y="15711"/>
              <a:ext cx="630337" cy="407658"/>
            </a:xfrm>
            <a:custGeom>
              <a:avLst/>
              <a:gdLst/>
              <a:ahLst/>
              <a:cxnLst>
                <a:cxn ang="0">
                  <a:pos x="wd2" y="hd2"/>
                </a:cxn>
                <a:cxn ang="5400000">
                  <a:pos x="wd2" y="hd2"/>
                </a:cxn>
                <a:cxn ang="10800000">
                  <a:pos x="wd2" y="hd2"/>
                </a:cxn>
                <a:cxn ang="16200000">
                  <a:pos x="wd2" y="hd2"/>
                </a:cxn>
              </a:cxnLst>
              <a:rect l="0" t="0" r="r" b="b"/>
              <a:pathLst>
                <a:path w="21274" h="21389" fill="norm" stroke="1" extrusionOk="0">
                  <a:moveTo>
                    <a:pt x="18210" y="3812"/>
                  </a:moveTo>
                  <a:cubicBezTo>
                    <a:pt x="17976" y="2904"/>
                    <a:pt x="17743" y="1997"/>
                    <a:pt x="16750" y="1271"/>
                  </a:cubicBezTo>
                  <a:cubicBezTo>
                    <a:pt x="15758" y="545"/>
                    <a:pt x="14007" y="0"/>
                    <a:pt x="11963" y="0"/>
                  </a:cubicBezTo>
                  <a:cubicBezTo>
                    <a:pt x="9920" y="0"/>
                    <a:pt x="7585" y="545"/>
                    <a:pt x="5600" y="1997"/>
                  </a:cubicBezTo>
                  <a:cubicBezTo>
                    <a:pt x="3615" y="3449"/>
                    <a:pt x="1981" y="5808"/>
                    <a:pt x="1047" y="7896"/>
                  </a:cubicBezTo>
                  <a:cubicBezTo>
                    <a:pt x="113" y="9983"/>
                    <a:pt x="-121" y="11798"/>
                    <a:pt x="54" y="13523"/>
                  </a:cubicBezTo>
                  <a:cubicBezTo>
                    <a:pt x="229" y="15247"/>
                    <a:pt x="813" y="16881"/>
                    <a:pt x="1981" y="18242"/>
                  </a:cubicBezTo>
                  <a:cubicBezTo>
                    <a:pt x="3148" y="19603"/>
                    <a:pt x="4900" y="20692"/>
                    <a:pt x="6943" y="21146"/>
                  </a:cubicBezTo>
                  <a:cubicBezTo>
                    <a:pt x="8986" y="21600"/>
                    <a:pt x="11321" y="21418"/>
                    <a:pt x="13364" y="20602"/>
                  </a:cubicBezTo>
                  <a:cubicBezTo>
                    <a:pt x="15408" y="19785"/>
                    <a:pt x="17159" y="18333"/>
                    <a:pt x="18502" y="16336"/>
                  </a:cubicBezTo>
                  <a:cubicBezTo>
                    <a:pt x="19844" y="14339"/>
                    <a:pt x="20778" y="11798"/>
                    <a:pt x="21129" y="9439"/>
                  </a:cubicBezTo>
                  <a:cubicBezTo>
                    <a:pt x="21479" y="7079"/>
                    <a:pt x="21245" y="4901"/>
                    <a:pt x="19903" y="3630"/>
                  </a:cubicBezTo>
                  <a:cubicBezTo>
                    <a:pt x="18560" y="2360"/>
                    <a:pt x="16108" y="1997"/>
                    <a:pt x="14532" y="2087"/>
                  </a:cubicBezTo>
                  <a:cubicBezTo>
                    <a:pt x="12956" y="2178"/>
                    <a:pt x="12255" y="2723"/>
                    <a:pt x="11555" y="3267"/>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grpSp>
      <p:grpSp>
        <p:nvGrpSpPr>
          <p:cNvPr id="228" name="Drawing"/>
          <p:cNvGrpSpPr/>
          <p:nvPr/>
        </p:nvGrpSpPr>
        <p:grpSpPr>
          <a:xfrm>
            <a:off x="3964506" y="7182648"/>
            <a:ext cx="5858113" cy="1441712"/>
            <a:chOff x="0" y="0"/>
            <a:chExt cx="5858112" cy="1441710"/>
          </a:xfrm>
        </p:grpSpPr>
        <p:sp>
          <p:nvSpPr>
            <p:cNvPr id="225" name="Line"/>
            <p:cNvSpPr/>
            <p:nvPr/>
          </p:nvSpPr>
          <p:spPr>
            <a:xfrm>
              <a:off x="1381938" y="-1"/>
              <a:ext cx="1973931" cy="672328"/>
            </a:xfrm>
            <a:custGeom>
              <a:avLst/>
              <a:gdLst/>
              <a:ahLst/>
              <a:cxnLst>
                <a:cxn ang="0">
                  <a:pos x="wd2" y="hd2"/>
                </a:cxn>
                <a:cxn ang="5400000">
                  <a:pos x="wd2" y="hd2"/>
                </a:cxn>
                <a:cxn ang="10800000">
                  <a:pos x="wd2" y="hd2"/>
                </a:cxn>
                <a:cxn ang="16200000">
                  <a:pos x="wd2" y="hd2"/>
                </a:cxn>
              </a:cxnLst>
              <a:rect l="0" t="0" r="r" b="b"/>
              <a:pathLst>
                <a:path w="21509" h="21528" fill="norm" stroke="1" extrusionOk="0">
                  <a:moveTo>
                    <a:pt x="18755" y="20575"/>
                  </a:moveTo>
                  <a:cubicBezTo>
                    <a:pt x="18944" y="20464"/>
                    <a:pt x="19132" y="20354"/>
                    <a:pt x="19321" y="20354"/>
                  </a:cubicBezTo>
                  <a:cubicBezTo>
                    <a:pt x="19509" y="20354"/>
                    <a:pt x="19698" y="20464"/>
                    <a:pt x="19660" y="20575"/>
                  </a:cubicBezTo>
                  <a:cubicBezTo>
                    <a:pt x="19622" y="20686"/>
                    <a:pt x="19359" y="20797"/>
                    <a:pt x="18661" y="20797"/>
                  </a:cubicBezTo>
                  <a:cubicBezTo>
                    <a:pt x="17964" y="20797"/>
                    <a:pt x="16833" y="20686"/>
                    <a:pt x="15495" y="20630"/>
                  </a:cubicBezTo>
                  <a:cubicBezTo>
                    <a:pt x="14157" y="20575"/>
                    <a:pt x="12611" y="20575"/>
                    <a:pt x="11273" y="20630"/>
                  </a:cubicBezTo>
                  <a:cubicBezTo>
                    <a:pt x="9935" y="20686"/>
                    <a:pt x="8804" y="20797"/>
                    <a:pt x="7484" y="20852"/>
                  </a:cubicBezTo>
                  <a:cubicBezTo>
                    <a:pt x="6165" y="20907"/>
                    <a:pt x="4657" y="20907"/>
                    <a:pt x="3620" y="21018"/>
                  </a:cubicBezTo>
                  <a:cubicBezTo>
                    <a:pt x="2584" y="21129"/>
                    <a:pt x="2018" y="21350"/>
                    <a:pt x="1641" y="21461"/>
                  </a:cubicBezTo>
                  <a:cubicBezTo>
                    <a:pt x="1264" y="21572"/>
                    <a:pt x="1076" y="21572"/>
                    <a:pt x="925" y="21240"/>
                  </a:cubicBezTo>
                  <a:cubicBezTo>
                    <a:pt x="774" y="20907"/>
                    <a:pt x="661" y="20243"/>
                    <a:pt x="586" y="19080"/>
                  </a:cubicBezTo>
                  <a:cubicBezTo>
                    <a:pt x="510" y="17917"/>
                    <a:pt x="473" y="16255"/>
                    <a:pt x="435" y="14040"/>
                  </a:cubicBezTo>
                  <a:cubicBezTo>
                    <a:pt x="397" y="11824"/>
                    <a:pt x="360" y="9055"/>
                    <a:pt x="303" y="7394"/>
                  </a:cubicBezTo>
                  <a:cubicBezTo>
                    <a:pt x="247" y="5732"/>
                    <a:pt x="171" y="5178"/>
                    <a:pt x="96" y="4624"/>
                  </a:cubicBezTo>
                  <a:cubicBezTo>
                    <a:pt x="20" y="4070"/>
                    <a:pt x="-55" y="3517"/>
                    <a:pt x="58" y="3240"/>
                  </a:cubicBezTo>
                  <a:cubicBezTo>
                    <a:pt x="171" y="2963"/>
                    <a:pt x="473" y="2963"/>
                    <a:pt x="1264" y="3018"/>
                  </a:cubicBezTo>
                  <a:cubicBezTo>
                    <a:pt x="2056" y="3074"/>
                    <a:pt x="3338" y="3184"/>
                    <a:pt x="4600" y="3184"/>
                  </a:cubicBezTo>
                  <a:cubicBezTo>
                    <a:pt x="5863" y="3184"/>
                    <a:pt x="7107" y="3074"/>
                    <a:pt x="8295" y="2907"/>
                  </a:cubicBezTo>
                  <a:cubicBezTo>
                    <a:pt x="9482" y="2741"/>
                    <a:pt x="10613" y="2520"/>
                    <a:pt x="11687" y="2298"/>
                  </a:cubicBezTo>
                  <a:cubicBezTo>
                    <a:pt x="12762" y="2077"/>
                    <a:pt x="13780" y="1855"/>
                    <a:pt x="14797" y="1578"/>
                  </a:cubicBezTo>
                  <a:cubicBezTo>
                    <a:pt x="15815" y="1301"/>
                    <a:pt x="16833" y="969"/>
                    <a:pt x="17775" y="747"/>
                  </a:cubicBezTo>
                  <a:cubicBezTo>
                    <a:pt x="18718" y="526"/>
                    <a:pt x="19585" y="415"/>
                    <a:pt x="20113" y="304"/>
                  </a:cubicBezTo>
                  <a:cubicBezTo>
                    <a:pt x="20640" y="194"/>
                    <a:pt x="20829" y="83"/>
                    <a:pt x="21017" y="27"/>
                  </a:cubicBezTo>
                  <a:cubicBezTo>
                    <a:pt x="21206" y="-28"/>
                    <a:pt x="21394" y="-28"/>
                    <a:pt x="21470" y="304"/>
                  </a:cubicBezTo>
                  <a:cubicBezTo>
                    <a:pt x="21545" y="637"/>
                    <a:pt x="21507" y="1301"/>
                    <a:pt x="21413" y="3184"/>
                  </a:cubicBezTo>
                  <a:cubicBezTo>
                    <a:pt x="21319" y="5067"/>
                    <a:pt x="21168" y="8169"/>
                    <a:pt x="21036" y="10883"/>
                  </a:cubicBezTo>
                  <a:cubicBezTo>
                    <a:pt x="20904" y="13597"/>
                    <a:pt x="20791" y="15923"/>
                    <a:pt x="20716" y="17363"/>
                  </a:cubicBezTo>
                  <a:cubicBezTo>
                    <a:pt x="20640" y="18803"/>
                    <a:pt x="20603" y="19357"/>
                    <a:pt x="20621" y="19689"/>
                  </a:cubicBezTo>
                  <a:cubicBezTo>
                    <a:pt x="20640" y="20021"/>
                    <a:pt x="20716" y="20132"/>
                    <a:pt x="20791" y="2024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26" name="Line"/>
            <p:cNvSpPr/>
            <p:nvPr/>
          </p:nvSpPr>
          <p:spPr>
            <a:xfrm>
              <a:off x="4351292" y="41467"/>
              <a:ext cx="1506821" cy="642629"/>
            </a:xfrm>
            <a:custGeom>
              <a:avLst/>
              <a:gdLst/>
              <a:ahLst/>
              <a:cxnLst>
                <a:cxn ang="0">
                  <a:pos x="wd2" y="hd2"/>
                </a:cxn>
                <a:cxn ang="5400000">
                  <a:pos x="wd2" y="hd2"/>
                </a:cxn>
                <a:cxn ang="10800000">
                  <a:pos x="wd2" y="hd2"/>
                </a:cxn>
                <a:cxn ang="16200000">
                  <a:pos x="wd2" y="hd2"/>
                </a:cxn>
              </a:cxnLst>
              <a:rect l="0" t="0" r="r" b="b"/>
              <a:pathLst>
                <a:path w="21529" h="21572" fill="norm" stroke="1" extrusionOk="0">
                  <a:moveTo>
                    <a:pt x="19978" y="21224"/>
                  </a:moveTo>
                  <a:cubicBezTo>
                    <a:pt x="18594" y="21107"/>
                    <a:pt x="17210" y="20991"/>
                    <a:pt x="15505" y="20933"/>
                  </a:cubicBezTo>
                  <a:cubicBezTo>
                    <a:pt x="13800" y="20875"/>
                    <a:pt x="11773" y="20875"/>
                    <a:pt x="9994" y="20933"/>
                  </a:cubicBezTo>
                  <a:cubicBezTo>
                    <a:pt x="8214" y="20991"/>
                    <a:pt x="6682" y="21107"/>
                    <a:pt x="5348" y="21224"/>
                  </a:cubicBezTo>
                  <a:cubicBezTo>
                    <a:pt x="4013" y="21340"/>
                    <a:pt x="2876" y="21456"/>
                    <a:pt x="2184" y="21514"/>
                  </a:cubicBezTo>
                  <a:cubicBezTo>
                    <a:pt x="1492" y="21572"/>
                    <a:pt x="1245" y="21572"/>
                    <a:pt x="998" y="21572"/>
                  </a:cubicBezTo>
                  <a:cubicBezTo>
                    <a:pt x="751" y="21572"/>
                    <a:pt x="504" y="21572"/>
                    <a:pt x="306" y="21340"/>
                  </a:cubicBezTo>
                  <a:cubicBezTo>
                    <a:pt x="108" y="21107"/>
                    <a:pt x="-40" y="20643"/>
                    <a:pt x="9" y="19366"/>
                  </a:cubicBezTo>
                  <a:cubicBezTo>
                    <a:pt x="59" y="18088"/>
                    <a:pt x="306" y="15998"/>
                    <a:pt x="454" y="13327"/>
                  </a:cubicBezTo>
                  <a:cubicBezTo>
                    <a:pt x="603" y="10656"/>
                    <a:pt x="652" y="7404"/>
                    <a:pt x="677" y="5488"/>
                  </a:cubicBezTo>
                  <a:cubicBezTo>
                    <a:pt x="701" y="3572"/>
                    <a:pt x="701" y="2991"/>
                    <a:pt x="701" y="2353"/>
                  </a:cubicBezTo>
                  <a:cubicBezTo>
                    <a:pt x="701" y="1714"/>
                    <a:pt x="701" y="1017"/>
                    <a:pt x="825" y="611"/>
                  </a:cubicBezTo>
                  <a:cubicBezTo>
                    <a:pt x="949" y="204"/>
                    <a:pt x="1196" y="88"/>
                    <a:pt x="2160" y="88"/>
                  </a:cubicBezTo>
                  <a:cubicBezTo>
                    <a:pt x="3123" y="88"/>
                    <a:pt x="4804" y="204"/>
                    <a:pt x="6435" y="320"/>
                  </a:cubicBezTo>
                  <a:cubicBezTo>
                    <a:pt x="8066" y="436"/>
                    <a:pt x="9648" y="553"/>
                    <a:pt x="11131" y="553"/>
                  </a:cubicBezTo>
                  <a:cubicBezTo>
                    <a:pt x="12614" y="553"/>
                    <a:pt x="13998" y="436"/>
                    <a:pt x="15456" y="378"/>
                  </a:cubicBezTo>
                  <a:cubicBezTo>
                    <a:pt x="16914" y="320"/>
                    <a:pt x="18446" y="320"/>
                    <a:pt x="19336" y="262"/>
                  </a:cubicBezTo>
                  <a:cubicBezTo>
                    <a:pt x="20225" y="204"/>
                    <a:pt x="20473" y="88"/>
                    <a:pt x="20720" y="30"/>
                  </a:cubicBezTo>
                  <a:cubicBezTo>
                    <a:pt x="20967" y="-28"/>
                    <a:pt x="21214" y="-28"/>
                    <a:pt x="21362" y="262"/>
                  </a:cubicBezTo>
                  <a:cubicBezTo>
                    <a:pt x="21511" y="553"/>
                    <a:pt x="21560" y="1133"/>
                    <a:pt x="21511" y="2817"/>
                  </a:cubicBezTo>
                  <a:cubicBezTo>
                    <a:pt x="21461" y="4501"/>
                    <a:pt x="21313" y="7288"/>
                    <a:pt x="21165" y="10017"/>
                  </a:cubicBezTo>
                  <a:cubicBezTo>
                    <a:pt x="21016" y="12746"/>
                    <a:pt x="20868" y="15417"/>
                    <a:pt x="20695" y="17333"/>
                  </a:cubicBezTo>
                  <a:cubicBezTo>
                    <a:pt x="20522" y="19249"/>
                    <a:pt x="20324" y="20411"/>
                    <a:pt x="20127" y="21572"/>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27" name="Line"/>
            <p:cNvSpPr/>
            <p:nvPr/>
          </p:nvSpPr>
          <p:spPr>
            <a:xfrm>
              <a:off x="0" y="1317170"/>
              <a:ext cx="3103110" cy="12454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21142" y="1800"/>
                    <a:pt x="20685" y="3600"/>
                    <a:pt x="20011" y="5100"/>
                  </a:cubicBezTo>
                  <a:cubicBezTo>
                    <a:pt x="19336" y="6600"/>
                    <a:pt x="18445" y="7800"/>
                    <a:pt x="17530" y="8400"/>
                  </a:cubicBezTo>
                  <a:cubicBezTo>
                    <a:pt x="16615" y="9000"/>
                    <a:pt x="15676" y="9000"/>
                    <a:pt x="14737" y="9300"/>
                  </a:cubicBezTo>
                  <a:cubicBezTo>
                    <a:pt x="13798" y="9600"/>
                    <a:pt x="12859" y="10200"/>
                    <a:pt x="11956" y="10200"/>
                  </a:cubicBezTo>
                  <a:cubicBezTo>
                    <a:pt x="11053" y="10200"/>
                    <a:pt x="10186" y="9600"/>
                    <a:pt x="9319" y="9300"/>
                  </a:cubicBezTo>
                  <a:cubicBezTo>
                    <a:pt x="8452" y="9000"/>
                    <a:pt x="7585" y="9000"/>
                    <a:pt x="6634" y="9000"/>
                  </a:cubicBezTo>
                  <a:cubicBezTo>
                    <a:pt x="5683" y="9000"/>
                    <a:pt x="4647" y="9000"/>
                    <a:pt x="3793" y="9300"/>
                  </a:cubicBezTo>
                  <a:cubicBezTo>
                    <a:pt x="2938" y="9600"/>
                    <a:pt x="2264" y="10200"/>
                    <a:pt x="1746" y="10500"/>
                  </a:cubicBezTo>
                  <a:cubicBezTo>
                    <a:pt x="1228" y="10800"/>
                    <a:pt x="867" y="10800"/>
                    <a:pt x="602" y="12600"/>
                  </a:cubicBezTo>
                  <a:cubicBezTo>
                    <a:pt x="337" y="14400"/>
                    <a:pt x="169" y="18000"/>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3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31" name="TextBox 2"/>
          <p:cNvSpPr txBox="1"/>
          <p:nvPr/>
        </p:nvSpPr>
        <p:spPr>
          <a:xfrm>
            <a:off x="4888849" y="1324882"/>
            <a:ext cx="14912677" cy="8661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100">
                <a:solidFill>
                  <a:srgbClr val="FFFFFF"/>
                </a:solidFill>
                <a:latin typeface="Tajawal Medium"/>
                <a:ea typeface="Tajawal Medium"/>
                <a:cs typeface="Tajawal Medium"/>
                <a:sym typeface="Tajawal Medium"/>
              </a:defRPr>
            </a:lvl1pPr>
          </a:lstStyle>
          <a:p>
            <a:pPr/>
            <a:r>
              <a:t>Simultaneous equations</a:t>
            </a:r>
          </a:p>
        </p:txBody>
      </p:sp>
      <p:sp>
        <p:nvSpPr>
          <p:cNvPr id="232" name="TextBox 7"/>
          <p:cNvSpPr txBox="1"/>
          <p:nvPr/>
        </p:nvSpPr>
        <p:spPr>
          <a:xfrm>
            <a:off x="2592215" y="4344529"/>
            <a:ext cx="18797638" cy="7051485"/>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30500"/>
              </a:lnSpc>
              <a:defRPr b="1">
                <a:solidFill>
                  <a:srgbClr val="182C6A"/>
                </a:solidFill>
                <a:latin typeface="Tajawal Medium"/>
                <a:ea typeface="Tajawal Medium"/>
                <a:cs typeface="Tajawal Medium"/>
                <a:sym typeface="Tajawal Medium"/>
              </a:defRPr>
            </a:pPr>
            <a:r>
              <a:t>A set of simultaneous equations may have:</a:t>
            </a:r>
          </a:p>
          <a:p>
            <a:pPr algn="just">
              <a:lnSpc>
                <a:spcPct val="130500"/>
              </a:lnSpc>
              <a:defRPr b="1">
                <a:solidFill>
                  <a:srgbClr val="182C6A"/>
                </a:solidFill>
                <a:latin typeface="Tajawal Medium"/>
                <a:ea typeface="Tajawal Medium"/>
                <a:cs typeface="Tajawal Medium"/>
                <a:sym typeface="Tajawal Medium"/>
              </a:defRPr>
            </a:pPr>
          </a:p>
          <a:p>
            <a:pPr marL="360947" indent="-360947" algn="just">
              <a:lnSpc>
                <a:spcPct val="130500"/>
              </a:lnSpc>
              <a:buSzPct val="60000"/>
              <a:buBlip>
                <a:blip r:embed="rId2"/>
              </a:buBlip>
              <a:defRPr>
                <a:solidFill>
                  <a:srgbClr val="182C6A"/>
                </a:solidFill>
                <a:latin typeface="Tajawal Medium"/>
                <a:ea typeface="Tajawal Medium"/>
                <a:cs typeface="Tajawal Medium"/>
                <a:sym typeface="Tajawal Medium"/>
              </a:defRPr>
            </a:pPr>
            <a:r>
              <a:rPr b="1"/>
              <a:t>Unique solution: </a:t>
            </a:r>
            <a:r>
              <a:t>This occurs when a set of equations has one set of values which satisfy all equations. </a:t>
            </a:r>
          </a:p>
          <a:p>
            <a:pPr marL="360947" indent="-360947" algn="just">
              <a:lnSpc>
                <a:spcPct val="130500"/>
              </a:lnSpc>
              <a:buSzPct val="60000"/>
              <a:buBlip>
                <a:blip r:embed="rId2"/>
              </a:buBlip>
              <a:defRPr>
                <a:solidFill>
                  <a:srgbClr val="182C6A"/>
                </a:solidFill>
                <a:latin typeface="Tajawal Medium"/>
                <a:ea typeface="Tajawal Medium"/>
                <a:cs typeface="Tajawal Medium"/>
                <a:sym typeface="Tajawal Medium"/>
              </a:defRPr>
            </a:pPr>
            <a:r>
              <a:rPr b="1"/>
              <a:t>No solution</a:t>
            </a:r>
            <a:r>
              <a:t>: This occurs when a set of equations has no set of values which satisfy all equations. </a:t>
            </a:r>
          </a:p>
          <a:p>
            <a:pPr marL="360947" indent="-360947" algn="just">
              <a:lnSpc>
                <a:spcPct val="130500"/>
              </a:lnSpc>
              <a:buSzPct val="60000"/>
              <a:buBlip>
                <a:blip r:embed="rId2"/>
              </a:buBlip>
              <a:defRPr>
                <a:solidFill>
                  <a:srgbClr val="182C6A"/>
                </a:solidFill>
                <a:latin typeface="Tajawal Medium"/>
                <a:ea typeface="Tajawal Medium"/>
                <a:cs typeface="Tajawal Medium"/>
                <a:sym typeface="Tajawal Medium"/>
              </a:defRPr>
            </a:pPr>
            <a:r>
              <a:rPr b="1"/>
              <a:t>Infinitely many solutions</a:t>
            </a:r>
            <a:r>
              <a:t>: A set of equations has infinitely many solutions when there is an infinite number of sets of values that satisfy all equations. </a:t>
            </a:r>
          </a:p>
          <a:p>
            <a:pPr algn="just">
              <a:lnSpc>
                <a:spcPct val="130500"/>
              </a:lnSpc>
              <a:defRPr>
                <a:solidFill>
                  <a:srgbClr val="182C6A"/>
                </a:solidFill>
                <a:latin typeface="Tajawal Medium"/>
                <a:ea typeface="Tajawal Medium"/>
                <a:cs typeface="Tajawal Medium"/>
                <a:sym typeface="Tajawal Medium"/>
              </a:defRPr>
            </a:pPr>
          </a:p>
        </p:txBody>
      </p:sp>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3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35" name="TextBox 2"/>
          <p:cNvSpPr txBox="1"/>
          <p:nvPr/>
        </p:nvSpPr>
        <p:spPr>
          <a:xfrm>
            <a:off x="4888849" y="1324882"/>
            <a:ext cx="14912677" cy="8661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100">
                <a:solidFill>
                  <a:srgbClr val="FFFFFF"/>
                </a:solidFill>
                <a:latin typeface="Tajawal Medium"/>
                <a:ea typeface="Tajawal Medium"/>
                <a:cs typeface="Tajawal Medium"/>
                <a:sym typeface="Tajawal Medium"/>
              </a:defRPr>
            </a:lvl1pPr>
          </a:lstStyle>
          <a:p>
            <a:pPr/>
            <a:r>
              <a:t>Simultaneous equations -No solution Example</a:t>
            </a:r>
          </a:p>
        </p:txBody>
      </p:sp>
      <p:sp>
        <p:nvSpPr>
          <p:cNvPr id="236" name="TextBox 7"/>
          <p:cNvSpPr txBox="1"/>
          <p:nvPr/>
        </p:nvSpPr>
        <p:spPr>
          <a:xfrm>
            <a:off x="2592215" y="4344529"/>
            <a:ext cx="18797638" cy="7051485"/>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30500"/>
              </a:lnSpc>
              <a:defRPr b="1">
                <a:solidFill>
                  <a:srgbClr val="182C6A"/>
                </a:solidFill>
                <a:latin typeface="Tajawal Medium"/>
                <a:ea typeface="Tajawal Medium"/>
                <a:cs typeface="Tajawal Medium"/>
                <a:sym typeface="Tajawal Medium"/>
              </a:defRPr>
            </a:pPr>
            <a:r>
              <a:t>Example: </a:t>
            </a:r>
          </a:p>
          <a:p>
            <a:pPr algn="just">
              <a:lnSpc>
                <a:spcPct val="130500"/>
              </a:lnSpc>
              <a:defRPr>
                <a:solidFill>
                  <a:srgbClr val="182C6A"/>
                </a:solidFill>
                <a:latin typeface="Tajawal Medium"/>
                <a:ea typeface="Tajawal Medium"/>
                <a:cs typeface="Tajawal Medium"/>
                <a:sym typeface="Tajawal Medium"/>
              </a:defRPr>
            </a:pPr>
            <a:r>
              <a:t>Given the simultaneous equations </a:t>
            </a:r>
          </a:p>
          <a:p>
            <a:pPr algn="just">
              <a:lnSpc>
                <a:spcPct val="130500"/>
              </a:lnSpc>
              <a:defRPr>
                <a:solidFill>
                  <a:srgbClr val="182C6A"/>
                </a:solidFill>
                <a:latin typeface="Tajawal Medium"/>
                <a:ea typeface="Tajawal Medium"/>
                <a:cs typeface="Tajawal Medium"/>
                <a:sym typeface="Tajawal Medium"/>
              </a:defRPr>
            </a:pPr>
            <a:r>
              <a:t>y = 1+ x </a:t>
            </a:r>
          </a:p>
          <a:p>
            <a:pPr algn="just">
              <a:lnSpc>
                <a:spcPct val="130500"/>
              </a:lnSpc>
              <a:defRPr>
                <a:solidFill>
                  <a:srgbClr val="182C6A"/>
                </a:solidFill>
                <a:latin typeface="Tajawal Medium"/>
                <a:ea typeface="Tajawal Medium"/>
                <a:cs typeface="Tajawal Medium"/>
                <a:sym typeface="Tajawal Medium"/>
              </a:defRPr>
            </a:pPr>
            <a:r>
              <a:t>y=2+x </a:t>
            </a:r>
          </a:p>
          <a:p>
            <a:pPr marL="601578" indent="-601578" algn="just">
              <a:lnSpc>
                <a:spcPct val="130500"/>
              </a:lnSpc>
              <a:buSzPct val="100000"/>
              <a:buAutoNum type="alphaLcParenBoth" startAt="1"/>
              <a:defRPr>
                <a:solidFill>
                  <a:srgbClr val="182C6A"/>
                </a:solidFill>
                <a:latin typeface="Tajawal Medium"/>
                <a:ea typeface="Tajawal Medium"/>
                <a:cs typeface="Tajawal Medium"/>
                <a:sym typeface="Tajawal Medium"/>
              </a:defRPr>
            </a:pPr>
            <a:r>
              <a:t> Solve for x and y algebraically. </a:t>
            </a:r>
          </a:p>
          <a:p>
            <a:pPr marL="601578" indent="-601578" algn="just">
              <a:lnSpc>
                <a:spcPct val="130500"/>
              </a:lnSpc>
              <a:buSzPct val="100000"/>
              <a:buAutoNum type="alphaLcParenBoth" startAt="1"/>
              <a:defRPr>
                <a:solidFill>
                  <a:srgbClr val="182C6A"/>
                </a:solidFill>
                <a:latin typeface="Tajawal Medium"/>
                <a:ea typeface="Tajawal Medium"/>
                <a:cs typeface="Tajawal Medium"/>
                <a:sym typeface="Tajawal Medium"/>
              </a:defRPr>
            </a:pPr>
            <a:r>
              <a:t> Solve for x and y graphically. </a:t>
            </a: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a:solidFill>
                  <a:srgbClr val="182C6A"/>
                </a:solidFill>
                <a:latin typeface="Tajawal Medium"/>
                <a:ea typeface="Tajawal Medium"/>
                <a:cs typeface="Tajawal Medium"/>
                <a:sym typeface="Tajawal Medium"/>
              </a:defRPr>
            </a:pPr>
          </a:p>
        </p:txBody>
      </p:sp>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3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39" name="TextBox 2"/>
          <p:cNvSpPr txBox="1"/>
          <p:nvPr/>
        </p:nvSpPr>
        <p:spPr>
          <a:xfrm>
            <a:off x="4888849" y="1324882"/>
            <a:ext cx="14912677" cy="8661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100">
                <a:solidFill>
                  <a:srgbClr val="FFFFFF"/>
                </a:solidFill>
                <a:latin typeface="Tajawal Medium"/>
                <a:ea typeface="Tajawal Medium"/>
                <a:cs typeface="Tajawal Medium"/>
                <a:sym typeface="Tajawal Medium"/>
              </a:defRPr>
            </a:lvl1pPr>
          </a:lstStyle>
          <a:p>
            <a:pPr/>
            <a:r>
              <a:t>Simultaneous equations -No solution Example</a:t>
            </a:r>
          </a:p>
        </p:txBody>
      </p:sp>
      <p:sp>
        <p:nvSpPr>
          <p:cNvPr id="240" name="TextBox 7"/>
          <p:cNvSpPr txBox="1"/>
          <p:nvPr/>
        </p:nvSpPr>
        <p:spPr>
          <a:xfrm>
            <a:off x="2592215" y="4344529"/>
            <a:ext cx="18797638" cy="3488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30500"/>
              </a:lnSpc>
              <a:defRPr b="1">
                <a:solidFill>
                  <a:srgbClr val="182C6A"/>
                </a:solidFill>
                <a:latin typeface="Tajawal Medium"/>
                <a:ea typeface="Tajawal Medium"/>
                <a:cs typeface="Tajawal Medium"/>
                <a:sym typeface="Tajawal Medium"/>
              </a:defRPr>
            </a:pPr>
            <a:r>
              <a:t>Solution: </a:t>
            </a: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a:solidFill>
                  <a:srgbClr val="182C6A"/>
                </a:solidFill>
                <a:latin typeface="Tajawal Medium"/>
                <a:ea typeface="Tajawal Medium"/>
                <a:cs typeface="Tajawal Medium"/>
                <a:sym typeface="Tajawal Medium"/>
              </a:defRPr>
            </a:pPr>
          </a:p>
        </p:txBody>
      </p:sp>
      <p:grpSp>
        <p:nvGrpSpPr>
          <p:cNvPr id="315" name="Drawing"/>
          <p:cNvGrpSpPr/>
          <p:nvPr/>
        </p:nvGrpSpPr>
        <p:grpSpPr>
          <a:xfrm>
            <a:off x="3761473" y="4275855"/>
            <a:ext cx="10135058" cy="6453750"/>
            <a:chOff x="0" y="0"/>
            <a:chExt cx="10135056" cy="6453748"/>
          </a:xfrm>
        </p:grpSpPr>
        <p:sp>
          <p:nvSpPr>
            <p:cNvPr id="241" name="Line"/>
            <p:cNvSpPr/>
            <p:nvPr/>
          </p:nvSpPr>
          <p:spPr>
            <a:xfrm>
              <a:off x="2450229" y="570805"/>
              <a:ext cx="175763" cy="569536"/>
            </a:xfrm>
            <a:custGeom>
              <a:avLst/>
              <a:gdLst/>
              <a:ahLst/>
              <a:cxnLst>
                <a:cxn ang="0">
                  <a:pos x="wd2" y="hd2"/>
                </a:cxn>
                <a:cxn ang="5400000">
                  <a:pos x="wd2" y="hd2"/>
                </a:cxn>
                <a:cxn ang="10800000">
                  <a:pos x="wd2" y="hd2"/>
                </a:cxn>
                <a:cxn ang="16200000">
                  <a:pos x="wd2" y="hd2"/>
                </a:cxn>
              </a:cxnLst>
              <a:rect l="0" t="0" r="r" b="b"/>
              <a:pathLst>
                <a:path w="21104" h="21422" fill="norm" stroke="1" extrusionOk="0">
                  <a:moveTo>
                    <a:pt x="588" y="0"/>
                  </a:moveTo>
                  <a:cubicBezTo>
                    <a:pt x="172" y="1952"/>
                    <a:pt x="-243" y="3904"/>
                    <a:pt x="172" y="5140"/>
                  </a:cubicBezTo>
                  <a:cubicBezTo>
                    <a:pt x="588" y="6376"/>
                    <a:pt x="1834" y="6896"/>
                    <a:pt x="3495" y="7157"/>
                  </a:cubicBezTo>
                  <a:cubicBezTo>
                    <a:pt x="5157" y="7417"/>
                    <a:pt x="7234" y="7417"/>
                    <a:pt x="9519" y="6636"/>
                  </a:cubicBezTo>
                  <a:cubicBezTo>
                    <a:pt x="11803" y="5855"/>
                    <a:pt x="14295" y="4294"/>
                    <a:pt x="16165" y="2993"/>
                  </a:cubicBezTo>
                  <a:cubicBezTo>
                    <a:pt x="18034" y="1692"/>
                    <a:pt x="19280" y="651"/>
                    <a:pt x="19488" y="455"/>
                  </a:cubicBezTo>
                  <a:cubicBezTo>
                    <a:pt x="19695" y="260"/>
                    <a:pt x="18865" y="911"/>
                    <a:pt x="18242" y="2602"/>
                  </a:cubicBezTo>
                  <a:cubicBezTo>
                    <a:pt x="17619" y="4294"/>
                    <a:pt x="17203" y="7026"/>
                    <a:pt x="17619" y="9629"/>
                  </a:cubicBezTo>
                  <a:cubicBezTo>
                    <a:pt x="18034" y="12231"/>
                    <a:pt x="19280" y="14704"/>
                    <a:pt x="20111" y="16330"/>
                  </a:cubicBezTo>
                  <a:cubicBezTo>
                    <a:pt x="20942" y="17957"/>
                    <a:pt x="21357" y="18737"/>
                    <a:pt x="20942" y="19388"/>
                  </a:cubicBezTo>
                  <a:cubicBezTo>
                    <a:pt x="20526" y="20039"/>
                    <a:pt x="19280" y="20559"/>
                    <a:pt x="17619" y="20949"/>
                  </a:cubicBezTo>
                  <a:cubicBezTo>
                    <a:pt x="15957" y="21340"/>
                    <a:pt x="13880" y="21600"/>
                    <a:pt x="10765" y="21275"/>
                  </a:cubicBezTo>
                  <a:cubicBezTo>
                    <a:pt x="7649" y="20949"/>
                    <a:pt x="3495" y="20039"/>
                    <a:pt x="2249" y="18737"/>
                  </a:cubicBezTo>
                  <a:cubicBezTo>
                    <a:pt x="1003" y="17436"/>
                    <a:pt x="2665" y="15745"/>
                    <a:pt x="4326" y="1405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2" name="Line"/>
            <p:cNvSpPr/>
            <p:nvPr/>
          </p:nvSpPr>
          <p:spPr>
            <a:xfrm>
              <a:off x="2953280" y="705723"/>
              <a:ext cx="228323"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3" name="Line"/>
            <p:cNvSpPr/>
            <p:nvPr/>
          </p:nvSpPr>
          <p:spPr>
            <a:xfrm>
              <a:off x="2974037" y="861397"/>
              <a:ext cx="197188"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4" name="Line"/>
            <p:cNvSpPr/>
            <p:nvPr/>
          </p:nvSpPr>
          <p:spPr>
            <a:xfrm>
              <a:off x="3721273" y="525833"/>
              <a:ext cx="186810" cy="4289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9058"/>
                  </a:moveTo>
                  <a:cubicBezTo>
                    <a:pt x="6400" y="6968"/>
                    <a:pt x="12800" y="4877"/>
                    <a:pt x="16600" y="3135"/>
                  </a:cubicBezTo>
                  <a:cubicBezTo>
                    <a:pt x="20400" y="1394"/>
                    <a:pt x="21600" y="0"/>
                    <a:pt x="21600" y="0"/>
                  </a:cubicBezTo>
                  <a:cubicBezTo>
                    <a:pt x="21600" y="0"/>
                    <a:pt x="20400" y="1394"/>
                    <a:pt x="18800" y="4790"/>
                  </a:cubicBezTo>
                  <a:cubicBezTo>
                    <a:pt x="17200" y="8187"/>
                    <a:pt x="15200" y="13587"/>
                    <a:pt x="14400" y="16723"/>
                  </a:cubicBezTo>
                  <a:cubicBezTo>
                    <a:pt x="13600" y="19858"/>
                    <a:pt x="14000" y="20729"/>
                    <a:pt x="144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5" name="Line"/>
            <p:cNvSpPr/>
            <p:nvPr/>
          </p:nvSpPr>
          <p:spPr>
            <a:xfrm>
              <a:off x="4229810" y="487779"/>
              <a:ext cx="72648" cy="43588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486" y="4629"/>
                    <a:pt x="13371" y="9257"/>
                    <a:pt x="9771" y="12857"/>
                  </a:cubicBezTo>
                  <a:cubicBezTo>
                    <a:pt x="6171" y="16457"/>
                    <a:pt x="3086" y="19029"/>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6" name="Line"/>
            <p:cNvSpPr/>
            <p:nvPr/>
          </p:nvSpPr>
          <p:spPr>
            <a:xfrm>
              <a:off x="4167540" y="674588"/>
              <a:ext cx="238702"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7" name="Line"/>
            <p:cNvSpPr/>
            <p:nvPr/>
          </p:nvSpPr>
          <p:spPr>
            <a:xfrm>
              <a:off x="4624185" y="569977"/>
              <a:ext cx="161778" cy="281043"/>
            </a:xfrm>
            <a:custGeom>
              <a:avLst/>
              <a:gdLst/>
              <a:ahLst/>
              <a:cxnLst>
                <a:cxn ang="0">
                  <a:pos x="wd2" y="hd2"/>
                </a:cxn>
                <a:cxn ang="5400000">
                  <a:pos x="wd2" y="hd2"/>
                </a:cxn>
                <a:cxn ang="10800000">
                  <a:pos x="wd2" y="hd2"/>
                </a:cxn>
                <a:cxn ang="16200000">
                  <a:pos x="wd2" y="hd2"/>
                </a:cxn>
              </a:cxnLst>
              <a:rect l="0" t="0" r="r" b="b"/>
              <a:pathLst>
                <a:path w="20202" h="21400" fill="norm" stroke="1" extrusionOk="0">
                  <a:moveTo>
                    <a:pt x="5184" y="2434"/>
                  </a:moveTo>
                  <a:cubicBezTo>
                    <a:pt x="6912" y="1380"/>
                    <a:pt x="8640" y="327"/>
                    <a:pt x="10800" y="63"/>
                  </a:cubicBezTo>
                  <a:cubicBezTo>
                    <a:pt x="12960" y="-200"/>
                    <a:pt x="15552" y="327"/>
                    <a:pt x="17712" y="2302"/>
                  </a:cubicBezTo>
                  <a:cubicBezTo>
                    <a:pt x="19872" y="4278"/>
                    <a:pt x="21600" y="7702"/>
                    <a:pt x="18576" y="11127"/>
                  </a:cubicBezTo>
                  <a:cubicBezTo>
                    <a:pt x="15552" y="14551"/>
                    <a:pt x="7776" y="17976"/>
                    <a:pt x="0" y="214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8" name="Line"/>
            <p:cNvSpPr/>
            <p:nvPr/>
          </p:nvSpPr>
          <p:spPr>
            <a:xfrm>
              <a:off x="4836716" y="591562"/>
              <a:ext cx="244114" cy="217945"/>
            </a:xfrm>
            <a:custGeom>
              <a:avLst/>
              <a:gdLst/>
              <a:ahLst/>
              <a:cxnLst>
                <a:cxn ang="0">
                  <a:pos x="wd2" y="hd2"/>
                </a:cxn>
                <a:cxn ang="5400000">
                  <a:pos x="wd2" y="hd2"/>
                </a:cxn>
                <a:cxn ang="10800000">
                  <a:pos x="wd2" y="hd2"/>
                </a:cxn>
                <a:cxn ang="16200000">
                  <a:pos x="wd2" y="hd2"/>
                </a:cxn>
              </a:cxnLst>
              <a:rect l="0" t="0" r="r" b="b"/>
              <a:pathLst>
                <a:path w="21169" h="21600" fill="norm" stroke="1" extrusionOk="0">
                  <a:moveTo>
                    <a:pt x="21169" y="0"/>
                  </a:moveTo>
                  <a:cubicBezTo>
                    <a:pt x="17569" y="343"/>
                    <a:pt x="13969" y="686"/>
                    <a:pt x="10369" y="2743"/>
                  </a:cubicBezTo>
                  <a:cubicBezTo>
                    <a:pt x="6769" y="4800"/>
                    <a:pt x="3169" y="8571"/>
                    <a:pt x="1369" y="11314"/>
                  </a:cubicBezTo>
                  <a:cubicBezTo>
                    <a:pt x="-431" y="14057"/>
                    <a:pt x="-431" y="15771"/>
                    <a:pt x="1219" y="17314"/>
                  </a:cubicBezTo>
                  <a:cubicBezTo>
                    <a:pt x="2869" y="18857"/>
                    <a:pt x="6169" y="20229"/>
                    <a:pt x="9769" y="20914"/>
                  </a:cubicBezTo>
                  <a:cubicBezTo>
                    <a:pt x="13369" y="21600"/>
                    <a:pt x="17269" y="21600"/>
                    <a:pt x="21169"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9" name="Line"/>
            <p:cNvSpPr/>
            <p:nvPr/>
          </p:nvSpPr>
          <p:spPr>
            <a:xfrm>
              <a:off x="2477368" y="1542905"/>
              <a:ext cx="266810" cy="609387"/>
            </a:xfrm>
            <a:custGeom>
              <a:avLst/>
              <a:gdLst/>
              <a:ahLst/>
              <a:cxnLst>
                <a:cxn ang="0">
                  <a:pos x="wd2" y="hd2"/>
                </a:cxn>
                <a:cxn ang="5400000">
                  <a:pos x="wd2" y="hd2"/>
                </a:cxn>
                <a:cxn ang="10800000">
                  <a:pos x="wd2" y="hd2"/>
                </a:cxn>
                <a:cxn ang="16200000">
                  <a:pos x="wd2" y="hd2"/>
                </a:cxn>
              </a:cxnLst>
              <a:rect l="0" t="0" r="r" b="b"/>
              <a:pathLst>
                <a:path w="21358" h="21497" fill="norm" stroke="1" extrusionOk="0">
                  <a:moveTo>
                    <a:pt x="2373" y="122"/>
                  </a:moveTo>
                  <a:cubicBezTo>
                    <a:pt x="1543" y="610"/>
                    <a:pt x="712" y="1098"/>
                    <a:pt x="296" y="2319"/>
                  </a:cubicBezTo>
                  <a:cubicBezTo>
                    <a:pt x="-119" y="3539"/>
                    <a:pt x="-119" y="5492"/>
                    <a:pt x="435" y="6651"/>
                  </a:cubicBezTo>
                  <a:cubicBezTo>
                    <a:pt x="989" y="7810"/>
                    <a:pt x="2096" y="8176"/>
                    <a:pt x="4035" y="8054"/>
                  </a:cubicBezTo>
                  <a:cubicBezTo>
                    <a:pt x="5973" y="7932"/>
                    <a:pt x="8743" y="7322"/>
                    <a:pt x="11650" y="6102"/>
                  </a:cubicBezTo>
                  <a:cubicBezTo>
                    <a:pt x="14558" y="4881"/>
                    <a:pt x="17604" y="3051"/>
                    <a:pt x="19127" y="1831"/>
                  </a:cubicBezTo>
                  <a:cubicBezTo>
                    <a:pt x="20650" y="610"/>
                    <a:pt x="20650" y="0"/>
                    <a:pt x="20512" y="0"/>
                  </a:cubicBezTo>
                  <a:cubicBezTo>
                    <a:pt x="20373" y="0"/>
                    <a:pt x="20096" y="610"/>
                    <a:pt x="19958" y="2258"/>
                  </a:cubicBezTo>
                  <a:cubicBezTo>
                    <a:pt x="19819" y="3905"/>
                    <a:pt x="19819" y="6590"/>
                    <a:pt x="20235" y="9214"/>
                  </a:cubicBezTo>
                  <a:cubicBezTo>
                    <a:pt x="20650" y="11837"/>
                    <a:pt x="21481" y="14400"/>
                    <a:pt x="21343" y="16292"/>
                  </a:cubicBezTo>
                  <a:cubicBezTo>
                    <a:pt x="21204" y="18183"/>
                    <a:pt x="20096" y="19403"/>
                    <a:pt x="18296" y="20258"/>
                  </a:cubicBezTo>
                  <a:cubicBezTo>
                    <a:pt x="16496" y="21112"/>
                    <a:pt x="14004" y="21600"/>
                    <a:pt x="11373" y="21478"/>
                  </a:cubicBezTo>
                  <a:cubicBezTo>
                    <a:pt x="8743" y="21356"/>
                    <a:pt x="5973" y="20624"/>
                    <a:pt x="4589" y="19281"/>
                  </a:cubicBezTo>
                  <a:cubicBezTo>
                    <a:pt x="3204" y="17939"/>
                    <a:pt x="3204" y="15986"/>
                    <a:pt x="3204" y="1403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0" name="Line"/>
            <p:cNvSpPr/>
            <p:nvPr/>
          </p:nvSpPr>
          <p:spPr>
            <a:xfrm>
              <a:off x="3171224" y="1743552"/>
              <a:ext cx="207566"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1" name="Line"/>
            <p:cNvSpPr/>
            <p:nvPr/>
          </p:nvSpPr>
          <p:spPr>
            <a:xfrm>
              <a:off x="3171224" y="1888848"/>
              <a:ext cx="145297"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2" name="Line"/>
            <p:cNvSpPr/>
            <p:nvPr/>
          </p:nvSpPr>
          <p:spPr>
            <a:xfrm>
              <a:off x="3717278" y="1585786"/>
              <a:ext cx="221940" cy="394540"/>
            </a:xfrm>
            <a:custGeom>
              <a:avLst/>
              <a:gdLst/>
              <a:ahLst/>
              <a:cxnLst>
                <a:cxn ang="0">
                  <a:pos x="wd2" y="hd2"/>
                </a:cxn>
                <a:cxn ang="5400000">
                  <a:pos x="wd2" y="hd2"/>
                </a:cxn>
                <a:cxn ang="10800000">
                  <a:pos x="wd2" y="hd2"/>
                </a:cxn>
                <a:cxn ang="16200000">
                  <a:pos x="wd2" y="hd2"/>
                </a:cxn>
              </a:cxnLst>
              <a:rect l="0" t="0" r="r" b="b"/>
              <a:pathLst>
                <a:path w="21319" h="21236" fill="norm" stroke="1" extrusionOk="0">
                  <a:moveTo>
                    <a:pt x="12347" y="8492"/>
                  </a:moveTo>
                  <a:cubicBezTo>
                    <a:pt x="10685" y="8119"/>
                    <a:pt x="9024" y="7747"/>
                    <a:pt x="7861" y="7095"/>
                  </a:cubicBezTo>
                  <a:cubicBezTo>
                    <a:pt x="6697" y="6443"/>
                    <a:pt x="6033" y="5512"/>
                    <a:pt x="6365" y="4302"/>
                  </a:cubicBezTo>
                  <a:cubicBezTo>
                    <a:pt x="6697" y="3092"/>
                    <a:pt x="8027" y="1602"/>
                    <a:pt x="9688" y="764"/>
                  </a:cubicBezTo>
                  <a:cubicBezTo>
                    <a:pt x="11350" y="-74"/>
                    <a:pt x="13344" y="-260"/>
                    <a:pt x="15171" y="392"/>
                  </a:cubicBezTo>
                  <a:cubicBezTo>
                    <a:pt x="16999" y="1043"/>
                    <a:pt x="18661" y="2533"/>
                    <a:pt x="17331" y="5326"/>
                  </a:cubicBezTo>
                  <a:cubicBezTo>
                    <a:pt x="16002" y="8119"/>
                    <a:pt x="11682" y="12216"/>
                    <a:pt x="8691" y="14730"/>
                  </a:cubicBezTo>
                  <a:cubicBezTo>
                    <a:pt x="5701" y="17243"/>
                    <a:pt x="4039" y="18174"/>
                    <a:pt x="2544" y="19012"/>
                  </a:cubicBezTo>
                  <a:cubicBezTo>
                    <a:pt x="1048" y="19850"/>
                    <a:pt x="-281" y="20595"/>
                    <a:pt x="51" y="20968"/>
                  </a:cubicBezTo>
                  <a:cubicBezTo>
                    <a:pt x="384" y="21340"/>
                    <a:pt x="2377" y="21340"/>
                    <a:pt x="6199" y="20874"/>
                  </a:cubicBezTo>
                  <a:cubicBezTo>
                    <a:pt x="10021" y="20409"/>
                    <a:pt x="15670" y="19478"/>
                    <a:pt x="21319" y="1854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3" name="Line"/>
            <p:cNvSpPr/>
            <p:nvPr/>
          </p:nvSpPr>
          <p:spPr>
            <a:xfrm>
              <a:off x="4217433" y="1660526"/>
              <a:ext cx="22756" cy="352862"/>
            </a:xfrm>
            <a:custGeom>
              <a:avLst/>
              <a:gdLst/>
              <a:ahLst/>
              <a:cxnLst>
                <a:cxn ang="0">
                  <a:pos x="wd2" y="hd2"/>
                </a:cxn>
                <a:cxn ang="5400000">
                  <a:pos x="wd2" y="hd2"/>
                </a:cxn>
                <a:cxn ang="10800000">
                  <a:pos x="wd2" y="hd2"/>
                </a:cxn>
                <a:cxn ang="16200000">
                  <a:pos x="wd2" y="hd2"/>
                </a:cxn>
              </a:cxnLst>
              <a:rect l="0" t="0" r="r" b="b"/>
              <a:pathLst>
                <a:path w="20297" h="21600" fill="norm" stroke="1" extrusionOk="0">
                  <a:moveTo>
                    <a:pt x="20297" y="0"/>
                  </a:moveTo>
                  <a:cubicBezTo>
                    <a:pt x="11040" y="847"/>
                    <a:pt x="1783" y="1694"/>
                    <a:pt x="240" y="5294"/>
                  </a:cubicBezTo>
                  <a:cubicBezTo>
                    <a:pt x="-1303" y="8894"/>
                    <a:pt x="4868" y="15247"/>
                    <a:pt x="1104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4" name="Line"/>
            <p:cNvSpPr/>
            <p:nvPr/>
          </p:nvSpPr>
          <p:spPr>
            <a:xfrm>
              <a:off x="4115648" y="1816200"/>
              <a:ext cx="259458"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320" y="14400"/>
                    <a:pt x="8640" y="7200"/>
                    <a:pt x="12240" y="3600"/>
                  </a:cubicBezTo>
                  <a:cubicBezTo>
                    <a:pt x="15840" y="0"/>
                    <a:pt x="18720" y="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5" name="Line"/>
            <p:cNvSpPr/>
            <p:nvPr/>
          </p:nvSpPr>
          <p:spPr>
            <a:xfrm>
              <a:off x="4686454" y="1650148"/>
              <a:ext cx="170300" cy="249079"/>
            </a:xfrm>
            <a:custGeom>
              <a:avLst/>
              <a:gdLst/>
              <a:ahLst/>
              <a:cxnLst>
                <a:cxn ang="0">
                  <a:pos x="wd2" y="hd2"/>
                </a:cxn>
                <a:cxn ang="5400000">
                  <a:pos x="wd2" y="hd2"/>
                </a:cxn>
                <a:cxn ang="10800000">
                  <a:pos x="wd2" y="hd2"/>
                </a:cxn>
                <a:cxn ang="16200000">
                  <a:pos x="wd2" y="hd2"/>
                </a:cxn>
              </a:cxnLst>
              <a:rect l="0" t="0" r="r" b="b"/>
              <a:pathLst>
                <a:path w="20448" h="21600" fill="norm" stroke="1" extrusionOk="0">
                  <a:moveTo>
                    <a:pt x="1246" y="6300"/>
                  </a:moveTo>
                  <a:cubicBezTo>
                    <a:pt x="1246" y="4800"/>
                    <a:pt x="1246" y="3300"/>
                    <a:pt x="2077" y="2100"/>
                  </a:cubicBezTo>
                  <a:cubicBezTo>
                    <a:pt x="2908" y="900"/>
                    <a:pt x="4569" y="0"/>
                    <a:pt x="7685" y="0"/>
                  </a:cubicBezTo>
                  <a:cubicBezTo>
                    <a:pt x="10800" y="0"/>
                    <a:pt x="15369" y="900"/>
                    <a:pt x="18069" y="3000"/>
                  </a:cubicBezTo>
                  <a:cubicBezTo>
                    <a:pt x="20769" y="5100"/>
                    <a:pt x="21600" y="8400"/>
                    <a:pt x="18277" y="11700"/>
                  </a:cubicBezTo>
                  <a:cubicBezTo>
                    <a:pt x="14954" y="15000"/>
                    <a:pt x="7477" y="183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6" name="Line"/>
            <p:cNvSpPr/>
            <p:nvPr/>
          </p:nvSpPr>
          <p:spPr>
            <a:xfrm>
              <a:off x="4903600" y="1670904"/>
              <a:ext cx="197987" cy="176432"/>
            </a:xfrm>
            <a:custGeom>
              <a:avLst/>
              <a:gdLst/>
              <a:ahLst/>
              <a:cxnLst>
                <a:cxn ang="0">
                  <a:pos x="wd2" y="hd2"/>
                </a:cxn>
                <a:cxn ang="5400000">
                  <a:pos x="wd2" y="hd2"/>
                </a:cxn>
                <a:cxn ang="10800000">
                  <a:pos x="wd2" y="hd2"/>
                </a:cxn>
                <a:cxn ang="16200000">
                  <a:pos x="wd2" y="hd2"/>
                </a:cxn>
              </a:cxnLst>
              <a:rect l="0" t="0" r="r" b="b"/>
              <a:pathLst>
                <a:path w="21313" h="21600" fill="norm" stroke="1" extrusionOk="0">
                  <a:moveTo>
                    <a:pt x="21313" y="0"/>
                  </a:moveTo>
                  <a:cubicBezTo>
                    <a:pt x="15354" y="847"/>
                    <a:pt x="9396" y="1694"/>
                    <a:pt x="5672" y="2753"/>
                  </a:cubicBezTo>
                  <a:cubicBezTo>
                    <a:pt x="1947" y="3812"/>
                    <a:pt x="458" y="5082"/>
                    <a:pt x="85" y="7624"/>
                  </a:cubicBezTo>
                  <a:cubicBezTo>
                    <a:pt x="-287" y="10165"/>
                    <a:pt x="458" y="13976"/>
                    <a:pt x="4182" y="16518"/>
                  </a:cubicBezTo>
                  <a:cubicBezTo>
                    <a:pt x="7906" y="19059"/>
                    <a:pt x="14610" y="20329"/>
                    <a:pt x="21313"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7" name="Line"/>
            <p:cNvSpPr/>
            <p:nvPr/>
          </p:nvSpPr>
          <p:spPr>
            <a:xfrm>
              <a:off x="1863559" y="2397817"/>
              <a:ext cx="3958127" cy="134486"/>
            </a:xfrm>
            <a:custGeom>
              <a:avLst/>
              <a:gdLst/>
              <a:ahLst/>
              <a:cxnLst>
                <a:cxn ang="0">
                  <a:pos x="wd2" y="hd2"/>
                </a:cxn>
                <a:cxn ang="5400000">
                  <a:pos x="wd2" y="hd2"/>
                </a:cxn>
                <a:cxn ang="10800000">
                  <a:pos x="wd2" y="hd2"/>
                </a:cxn>
                <a:cxn ang="16200000">
                  <a:pos x="wd2" y="hd2"/>
                </a:cxn>
              </a:cxnLst>
              <a:rect l="0" t="0" r="r" b="b"/>
              <a:pathLst>
                <a:path w="21584" h="21531" fill="norm" stroke="1" extrusionOk="0">
                  <a:moveTo>
                    <a:pt x="0" y="21531"/>
                  </a:moveTo>
                  <a:cubicBezTo>
                    <a:pt x="434" y="19869"/>
                    <a:pt x="868" y="18208"/>
                    <a:pt x="1387" y="16269"/>
                  </a:cubicBezTo>
                  <a:cubicBezTo>
                    <a:pt x="1905" y="14331"/>
                    <a:pt x="2509" y="12116"/>
                    <a:pt x="3188" y="10454"/>
                  </a:cubicBezTo>
                  <a:cubicBezTo>
                    <a:pt x="3867" y="8793"/>
                    <a:pt x="4622" y="7685"/>
                    <a:pt x="5395" y="7131"/>
                  </a:cubicBezTo>
                  <a:cubicBezTo>
                    <a:pt x="6169" y="6577"/>
                    <a:pt x="6961" y="6577"/>
                    <a:pt x="7687" y="6300"/>
                  </a:cubicBezTo>
                  <a:cubicBezTo>
                    <a:pt x="8414" y="6023"/>
                    <a:pt x="9074" y="5469"/>
                    <a:pt x="9772" y="4916"/>
                  </a:cubicBezTo>
                  <a:cubicBezTo>
                    <a:pt x="10470" y="4362"/>
                    <a:pt x="11206" y="3808"/>
                    <a:pt x="11894" y="3254"/>
                  </a:cubicBezTo>
                  <a:cubicBezTo>
                    <a:pt x="12583" y="2700"/>
                    <a:pt x="13224" y="2146"/>
                    <a:pt x="13903" y="1592"/>
                  </a:cubicBezTo>
                  <a:cubicBezTo>
                    <a:pt x="14582" y="1039"/>
                    <a:pt x="15299" y="485"/>
                    <a:pt x="16063" y="208"/>
                  </a:cubicBezTo>
                  <a:cubicBezTo>
                    <a:pt x="16827" y="-69"/>
                    <a:pt x="17638" y="-69"/>
                    <a:pt x="18355" y="208"/>
                  </a:cubicBezTo>
                  <a:cubicBezTo>
                    <a:pt x="19072" y="485"/>
                    <a:pt x="19695" y="1039"/>
                    <a:pt x="20176" y="1592"/>
                  </a:cubicBezTo>
                  <a:cubicBezTo>
                    <a:pt x="20657" y="2146"/>
                    <a:pt x="20996" y="2700"/>
                    <a:pt x="21223" y="2977"/>
                  </a:cubicBezTo>
                  <a:cubicBezTo>
                    <a:pt x="21449" y="3254"/>
                    <a:pt x="21562" y="3254"/>
                    <a:pt x="21581" y="4085"/>
                  </a:cubicBezTo>
                  <a:cubicBezTo>
                    <a:pt x="21600" y="4916"/>
                    <a:pt x="21525" y="6577"/>
                    <a:pt x="21449" y="823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8" name="Line"/>
            <p:cNvSpPr/>
            <p:nvPr/>
          </p:nvSpPr>
          <p:spPr>
            <a:xfrm>
              <a:off x="1944736" y="1847335"/>
              <a:ext cx="171693" cy="20164"/>
            </a:xfrm>
            <a:custGeom>
              <a:avLst/>
              <a:gdLst/>
              <a:ahLst/>
              <a:cxnLst>
                <a:cxn ang="0">
                  <a:pos x="wd2" y="hd2"/>
                </a:cxn>
                <a:cxn ang="5400000">
                  <a:pos x="wd2" y="hd2"/>
                </a:cxn>
                <a:cxn ang="10800000">
                  <a:pos x="wd2" y="hd2"/>
                </a:cxn>
                <a:cxn ang="16200000">
                  <a:pos x="wd2" y="hd2"/>
                </a:cxn>
              </a:cxnLst>
              <a:rect l="0" t="0" r="r" b="b"/>
              <a:pathLst>
                <a:path w="21020" h="20982" fill="norm" stroke="1" extrusionOk="0">
                  <a:moveTo>
                    <a:pt x="4038" y="10800"/>
                  </a:moveTo>
                  <a:cubicBezTo>
                    <a:pt x="1921" y="10800"/>
                    <a:pt x="-197" y="10800"/>
                    <a:pt x="15" y="12600"/>
                  </a:cubicBezTo>
                  <a:cubicBezTo>
                    <a:pt x="227" y="14400"/>
                    <a:pt x="2768" y="18000"/>
                    <a:pt x="5097" y="18000"/>
                  </a:cubicBezTo>
                  <a:cubicBezTo>
                    <a:pt x="7427" y="18000"/>
                    <a:pt x="9544" y="14400"/>
                    <a:pt x="10815" y="12600"/>
                  </a:cubicBezTo>
                  <a:cubicBezTo>
                    <a:pt x="12085" y="10800"/>
                    <a:pt x="12509" y="10800"/>
                    <a:pt x="14627" y="12600"/>
                  </a:cubicBezTo>
                  <a:cubicBezTo>
                    <a:pt x="16744" y="14400"/>
                    <a:pt x="20556" y="18000"/>
                    <a:pt x="20979" y="19800"/>
                  </a:cubicBezTo>
                  <a:cubicBezTo>
                    <a:pt x="21403" y="21600"/>
                    <a:pt x="18438" y="21600"/>
                    <a:pt x="15262" y="18000"/>
                  </a:cubicBezTo>
                  <a:cubicBezTo>
                    <a:pt x="12085" y="14400"/>
                    <a:pt x="8697" y="7200"/>
                    <a:pt x="5309"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59" name="Line"/>
            <p:cNvSpPr/>
            <p:nvPr/>
          </p:nvSpPr>
          <p:spPr>
            <a:xfrm>
              <a:off x="3482127" y="1827011"/>
              <a:ext cx="138823" cy="20325"/>
            </a:xfrm>
            <a:custGeom>
              <a:avLst/>
              <a:gdLst/>
              <a:ahLst/>
              <a:cxnLst>
                <a:cxn ang="0">
                  <a:pos x="wd2" y="hd2"/>
                </a:cxn>
                <a:cxn ang="5400000">
                  <a:pos x="wd2" y="hd2"/>
                </a:cxn>
                <a:cxn ang="10800000">
                  <a:pos x="wd2" y="hd2"/>
                </a:cxn>
                <a:cxn ang="16200000">
                  <a:pos x="wd2" y="hd2"/>
                </a:cxn>
              </a:cxnLst>
              <a:rect l="0" t="0" r="r" b="b"/>
              <a:pathLst>
                <a:path w="21141" h="21150" fill="norm" stroke="1" extrusionOk="0">
                  <a:moveTo>
                    <a:pt x="7970" y="21150"/>
                  </a:moveTo>
                  <a:cubicBezTo>
                    <a:pt x="10604" y="17550"/>
                    <a:pt x="13239" y="13950"/>
                    <a:pt x="15873" y="12150"/>
                  </a:cubicBezTo>
                  <a:cubicBezTo>
                    <a:pt x="18507" y="10350"/>
                    <a:pt x="21141" y="10350"/>
                    <a:pt x="21141" y="8550"/>
                  </a:cubicBezTo>
                  <a:cubicBezTo>
                    <a:pt x="21141" y="6750"/>
                    <a:pt x="18507" y="3150"/>
                    <a:pt x="15873" y="1350"/>
                  </a:cubicBezTo>
                  <a:cubicBezTo>
                    <a:pt x="13239" y="-450"/>
                    <a:pt x="10604" y="-450"/>
                    <a:pt x="7443" y="1350"/>
                  </a:cubicBezTo>
                  <a:cubicBezTo>
                    <a:pt x="4282" y="3150"/>
                    <a:pt x="595" y="6750"/>
                    <a:pt x="68" y="8550"/>
                  </a:cubicBezTo>
                  <a:cubicBezTo>
                    <a:pt x="-459" y="10350"/>
                    <a:pt x="2175" y="10350"/>
                    <a:pt x="4809" y="10350"/>
                  </a:cubicBezTo>
                  <a:cubicBezTo>
                    <a:pt x="7443" y="10350"/>
                    <a:pt x="10078" y="10350"/>
                    <a:pt x="12712" y="10350"/>
                  </a:cubicBezTo>
                  <a:cubicBezTo>
                    <a:pt x="15346" y="10350"/>
                    <a:pt x="17980" y="10350"/>
                    <a:pt x="17980" y="10350"/>
                  </a:cubicBezTo>
                  <a:cubicBezTo>
                    <a:pt x="17980" y="10350"/>
                    <a:pt x="15346" y="10350"/>
                    <a:pt x="12448" y="12150"/>
                  </a:cubicBezTo>
                  <a:cubicBezTo>
                    <a:pt x="9551" y="13950"/>
                    <a:pt x="6390" y="17550"/>
                    <a:pt x="6390" y="19350"/>
                  </a:cubicBezTo>
                  <a:cubicBezTo>
                    <a:pt x="6390" y="21150"/>
                    <a:pt x="9551" y="21150"/>
                    <a:pt x="12448" y="19350"/>
                  </a:cubicBezTo>
                  <a:cubicBezTo>
                    <a:pt x="15346" y="17550"/>
                    <a:pt x="17980" y="13950"/>
                    <a:pt x="20614" y="1035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60" name="Line"/>
            <p:cNvSpPr/>
            <p:nvPr/>
          </p:nvSpPr>
          <p:spPr>
            <a:xfrm>
              <a:off x="4281066" y="1743552"/>
              <a:ext cx="1271" cy="1"/>
            </a:xfrm>
            <a:prstGeom prst="ellipse">
              <a:avLst/>
            </a:prstGeom>
            <a:noFill/>
            <a:ln w="88900" cap="rnd">
              <a:solidFill>
                <a:srgbClr val="4ED86A"/>
              </a:solidFill>
              <a:prstDash val="solid"/>
              <a:round/>
            </a:ln>
            <a:effectLst/>
          </p:spPr>
          <p:txBody>
            <a:bodyPr wrap="square" lIns="45718" tIns="45718" rIns="45718" bIns="45718" numCol="1" anchor="t">
              <a:noAutofit/>
            </a:bodyPr>
            <a:lstStyle/>
            <a:p>
              <a:pPr/>
            </a:p>
          </p:txBody>
        </p:sp>
        <p:sp>
          <p:nvSpPr>
            <p:cNvPr id="261" name="Line"/>
            <p:cNvSpPr/>
            <p:nvPr/>
          </p:nvSpPr>
          <p:spPr>
            <a:xfrm>
              <a:off x="4103424" y="1737913"/>
              <a:ext cx="418184" cy="88666"/>
            </a:xfrm>
            <a:custGeom>
              <a:avLst/>
              <a:gdLst/>
              <a:ahLst/>
              <a:cxnLst>
                <a:cxn ang="0">
                  <a:pos x="wd2" y="hd2"/>
                </a:cxn>
                <a:cxn ang="5400000">
                  <a:pos x="wd2" y="hd2"/>
                </a:cxn>
                <a:cxn ang="10800000">
                  <a:pos x="wd2" y="hd2"/>
                </a:cxn>
                <a:cxn ang="16200000">
                  <a:pos x="wd2" y="hd2"/>
                </a:cxn>
              </a:cxnLst>
              <a:rect l="0" t="0" r="r" b="b"/>
              <a:pathLst>
                <a:path w="21228" h="21293" fill="norm" stroke="1" extrusionOk="0">
                  <a:moveTo>
                    <a:pt x="16952" y="8831"/>
                  </a:moveTo>
                  <a:cubicBezTo>
                    <a:pt x="12035" y="7170"/>
                    <a:pt x="7118" y="5508"/>
                    <a:pt x="7294" y="3847"/>
                  </a:cubicBezTo>
                  <a:cubicBezTo>
                    <a:pt x="7469" y="2185"/>
                    <a:pt x="12738" y="524"/>
                    <a:pt x="13440" y="108"/>
                  </a:cubicBezTo>
                  <a:cubicBezTo>
                    <a:pt x="14142" y="-307"/>
                    <a:pt x="10279" y="524"/>
                    <a:pt x="7557" y="1770"/>
                  </a:cubicBezTo>
                  <a:cubicBezTo>
                    <a:pt x="4835" y="3016"/>
                    <a:pt x="3255" y="4678"/>
                    <a:pt x="2991" y="5508"/>
                  </a:cubicBezTo>
                  <a:cubicBezTo>
                    <a:pt x="2728" y="6339"/>
                    <a:pt x="3781" y="6339"/>
                    <a:pt x="5186" y="6339"/>
                  </a:cubicBezTo>
                  <a:cubicBezTo>
                    <a:pt x="6591" y="6339"/>
                    <a:pt x="8347" y="6339"/>
                    <a:pt x="7908" y="7170"/>
                  </a:cubicBezTo>
                  <a:cubicBezTo>
                    <a:pt x="7469" y="8001"/>
                    <a:pt x="4835" y="9662"/>
                    <a:pt x="2991" y="10908"/>
                  </a:cubicBezTo>
                  <a:cubicBezTo>
                    <a:pt x="1147" y="12155"/>
                    <a:pt x="94" y="12985"/>
                    <a:pt x="6" y="13401"/>
                  </a:cubicBezTo>
                  <a:cubicBezTo>
                    <a:pt x="-82" y="13816"/>
                    <a:pt x="796" y="13816"/>
                    <a:pt x="3694" y="12985"/>
                  </a:cubicBezTo>
                  <a:cubicBezTo>
                    <a:pt x="6591" y="12155"/>
                    <a:pt x="11508" y="10493"/>
                    <a:pt x="14406" y="9662"/>
                  </a:cubicBezTo>
                  <a:cubicBezTo>
                    <a:pt x="17303" y="8831"/>
                    <a:pt x="18181" y="8831"/>
                    <a:pt x="19235" y="8831"/>
                  </a:cubicBezTo>
                  <a:cubicBezTo>
                    <a:pt x="20289" y="8831"/>
                    <a:pt x="21518" y="8831"/>
                    <a:pt x="21167" y="8416"/>
                  </a:cubicBezTo>
                  <a:cubicBezTo>
                    <a:pt x="20816" y="8001"/>
                    <a:pt x="18884" y="7170"/>
                    <a:pt x="16952" y="6754"/>
                  </a:cubicBezTo>
                  <a:cubicBezTo>
                    <a:pt x="15020" y="6339"/>
                    <a:pt x="13089" y="6339"/>
                    <a:pt x="12562" y="5508"/>
                  </a:cubicBezTo>
                  <a:cubicBezTo>
                    <a:pt x="12035" y="4678"/>
                    <a:pt x="12913" y="3016"/>
                    <a:pt x="12211" y="2185"/>
                  </a:cubicBezTo>
                  <a:cubicBezTo>
                    <a:pt x="11508" y="1355"/>
                    <a:pt x="9225" y="1355"/>
                    <a:pt x="7557" y="2601"/>
                  </a:cubicBezTo>
                  <a:cubicBezTo>
                    <a:pt x="5889" y="3847"/>
                    <a:pt x="4835" y="6339"/>
                    <a:pt x="4747" y="8001"/>
                  </a:cubicBezTo>
                  <a:cubicBezTo>
                    <a:pt x="4659" y="9662"/>
                    <a:pt x="5538" y="10493"/>
                    <a:pt x="7469" y="10908"/>
                  </a:cubicBezTo>
                  <a:cubicBezTo>
                    <a:pt x="9401" y="11324"/>
                    <a:pt x="12386" y="11324"/>
                    <a:pt x="14581" y="11324"/>
                  </a:cubicBezTo>
                  <a:cubicBezTo>
                    <a:pt x="16777" y="11324"/>
                    <a:pt x="18181" y="11324"/>
                    <a:pt x="18181" y="11739"/>
                  </a:cubicBezTo>
                  <a:cubicBezTo>
                    <a:pt x="18181" y="12155"/>
                    <a:pt x="16777" y="12985"/>
                    <a:pt x="15108" y="13816"/>
                  </a:cubicBezTo>
                  <a:cubicBezTo>
                    <a:pt x="13440" y="14647"/>
                    <a:pt x="11508" y="15478"/>
                    <a:pt x="10103" y="16308"/>
                  </a:cubicBezTo>
                  <a:cubicBezTo>
                    <a:pt x="8699" y="17139"/>
                    <a:pt x="7820" y="17970"/>
                    <a:pt x="7820" y="18385"/>
                  </a:cubicBezTo>
                  <a:cubicBezTo>
                    <a:pt x="7820" y="18801"/>
                    <a:pt x="8699" y="18801"/>
                    <a:pt x="10367" y="18385"/>
                  </a:cubicBezTo>
                  <a:cubicBezTo>
                    <a:pt x="12035" y="17970"/>
                    <a:pt x="14494" y="17139"/>
                    <a:pt x="16162" y="16724"/>
                  </a:cubicBezTo>
                  <a:cubicBezTo>
                    <a:pt x="17830" y="16308"/>
                    <a:pt x="18708" y="16308"/>
                    <a:pt x="18094" y="16724"/>
                  </a:cubicBezTo>
                  <a:cubicBezTo>
                    <a:pt x="17479" y="17139"/>
                    <a:pt x="15372" y="17970"/>
                    <a:pt x="12738" y="18801"/>
                  </a:cubicBezTo>
                  <a:cubicBezTo>
                    <a:pt x="10103" y="19631"/>
                    <a:pt x="6942" y="20462"/>
                    <a:pt x="3781" y="2129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62" name="Line"/>
            <p:cNvSpPr/>
            <p:nvPr/>
          </p:nvSpPr>
          <p:spPr>
            <a:xfrm>
              <a:off x="3482572" y="1805822"/>
              <a:ext cx="269837"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046" y="16800"/>
                    <a:pt x="6092" y="12000"/>
                    <a:pt x="8862" y="8400"/>
                  </a:cubicBezTo>
                  <a:cubicBezTo>
                    <a:pt x="11631" y="4800"/>
                    <a:pt x="14123" y="2400"/>
                    <a:pt x="14677" y="1200"/>
                  </a:cubicBezTo>
                  <a:cubicBezTo>
                    <a:pt x="15231" y="0"/>
                    <a:pt x="13846" y="0"/>
                    <a:pt x="12462" y="0"/>
                  </a:cubicBezTo>
                  <a:cubicBezTo>
                    <a:pt x="11077" y="0"/>
                    <a:pt x="9692" y="0"/>
                    <a:pt x="8308" y="0"/>
                  </a:cubicBezTo>
                  <a:cubicBezTo>
                    <a:pt x="6923" y="0"/>
                    <a:pt x="5538" y="0"/>
                    <a:pt x="5538" y="1200"/>
                  </a:cubicBezTo>
                  <a:cubicBezTo>
                    <a:pt x="5538" y="2400"/>
                    <a:pt x="6923" y="4800"/>
                    <a:pt x="8308" y="6000"/>
                  </a:cubicBezTo>
                  <a:cubicBezTo>
                    <a:pt x="9692" y="7200"/>
                    <a:pt x="11077" y="7200"/>
                    <a:pt x="12462" y="7200"/>
                  </a:cubicBezTo>
                  <a:cubicBezTo>
                    <a:pt x="13846" y="7200"/>
                    <a:pt x="15231" y="7200"/>
                    <a:pt x="15231" y="7200"/>
                  </a:cubicBezTo>
                  <a:cubicBezTo>
                    <a:pt x="15231" y="7200"/>
                    <a:pt x="13846" y="7200"/>
                    <a:pt x="14677" y="6000"/>
                  </a:cubicBezTo>
                  <a:cubicBezTo>
                    <a:pt x="15508" y="4800"/>
                    <a:pt x="18554" y="24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63" name="Line"/>
            <p:cNvSpPr/>
            <p:nvPr/>
          </p:nvSpPr>
          <p:spPr>
            <a:xfrm>
              <a:off x="2008855" y="1857713"/>
              <a:ext cx="284993" cy="20758"/>
            </a:xfrm>
            <a:custGeom>
              <a:avLst/>
              <a:gdLst/>
              <a:ahLst/>
              <a:cxnLst>
                <a:cxn ang="0">
                  <a:pos x="wd2" y="hd2"/>
                </a:cxn>
                <a:cxn ang="5400000">
                  <a:pos x="wd2" y="hd2"/>
                </a:cxn>
                <a:cxn ang="10800000">
                  <a:pos x="wd2" y="hd2"/>
                </a:cxn>
                <a:cxn ang="16200000">
                  <a:pos x="wd2" y="hd2"/>
                </a:cxn>
              </a:cxnLst>
              <a:rect l="0" t="0" r="r" b="b"/>
              <a:pathLst>
                <a:path w="21184" h="21600" fill="norm" stroke="1" extrusionOk="0">
                  <a:moveTo>
                    <a:pt x="0" y="21600"/>
                  </a:moveTo>
                  <a:cubicBezTo>
                    <a:pt x="4114" y="21600"/>
                    <a:pt x="8229" y="21600"/>
                    <a:pt x="11314" y="21600"/>
                  </a:cubicBezTo>
                  <a:cubicBezTo>
                    <a:pt x="14400" y="21600"/>
                    <a:pt x="16457" y="21600"/>
                    <a:pt x="16843" y="21600"/>
                  </a:cubicBezTo>
                  <a:cubicBezTo>
                    <a:pt x="17229" y="21600"/>
                    <a:pt x="15943" y="21600"/>
                    <a:pt x="14014" y="21600"/>
                  </a:cubicBezTo>
                  <a:cubicBezTo>
                    <a:pt x="12086" y="21600"/>
                    <a:pt x="9514" y="21600"/>
                    <a:pt x="7071" y="19800"/>
                  </a:cubicBezTo>
                  <a:cubicBezTo>
                    <a:pt x="4629" y="18000"/>
                    <a:pt x="2314" y="14400"/>
                    <a:pt x="2186" y="12600"/>
                  </a:cubicBezTo>
                  <a:cubicBezTo>
                    <a:pt x="2057" y="10800"/>
                    <a:pt x="4114" y="10800"/>
                    <a:pt x="7200" y="10800"/>
                  </a:cubicBezTo>
                  <a:cubicBezTo>
                    <a:pt x="10286" y="10800"/>
                    <a:pt x="14400" y="10800"/>
                    <a:pt x="17229" y="10800"/>
                  </a:cubicBezTo>
                  <a:cubicBezTo>
                    <a:pt x="20057" y="10800"/>
                    <a:pt x="21600" y="10800"/>
                    <a:pt x="21086" y="9000"/>
                  </a:cubicBezTo>
                  <a:cubicBezTo>
                    <a:pt x="20571" y="7200"/>
                    <a:pt x="18000" y="3600"/>
                    <a:pt x="15429"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64" name="Line"/>
            <p:cNvSpPr/>
            <p:nvPr/>
          </p:nvSpPr>
          <p:spPr>
            <a:xfrm>
              <a:off x="888000" y="1100098"/>
              <a:ext cx="124540" cy="58118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800" y="514"/>
                    <a:pt x="18000" y="1029"/>
                    <a:pt x="15900" y="1479"/>
                  </a:cubicBezTo>
                  <a:cubicBezTo>
                    <a:pt x="13800" y="1929"/>
                    <a:pt x="11400" y="2314"/>
                    <a:pt x="9600" y="2186"/>
                  </a:cubicBezTo>
                  <a:cubicBezTo>
                    <a:pt x="7800" y="2057"/>
                    <a:pt x="6600" y="1414"/>
                    <a:pt x="6300" y="1414"/>
                  </a:cubicBezTo>
                  <a:cubicBezTo>
                    <a:pt x="6000" y="1414"/>
                    <a:pt x="6600" y="2057"/>
                    <a:pt x="6600" y="4114"/>
                  </a:cubicBezTo>
                  <a:cubicBezTo>
                    <a:pt x="6600" y="6171"/>
                    <a:pt x="6000" y="9643"/>
                    <a:pt x="5700" y="12407"/>
                  </a:cubicBezTo>
                  <a:cubicBezTo>
                    <a:pt x="5400" y="15171"/>
                    <a:pt x="5400" y="17229"/>
                    <a:pt x="4500" y="18643"/>
                  </a:cubicBezTo>
                  <a:cubicBezTo>
                    <a:pt x="3600" y="20057"/>
                    <a:pt x="1800" y="20829"/>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5" name="Line"/>
            <p:cNvSpPr/>
            <p:nvPr/>
          </p:nvSpPr>
          <p:spPr>
            <a:xfrm>
              <a:off x="607786" y="1395419"/>
              <a:ext cx="684968" cy="16029"/>
            </a:xfrm>
            <a:custGeom>
              <a:avLst/>
              <a:gdLst/>
              <a:ahLst/>
              <a:cxnLst>
                <a:cxn ang="0">
                  <a:pos x="wd2" y="hd2"/>
                </a:cxn>
                <a:cxn ang="5400000">
                  <a:pos x="wd2" y="hd2"/>
                </a:cxn>
                <a:cxn ang="10800000">
                  <a:pos x="wd2" y="hd2"/>
                </a:cxn>
                <a:cxn ang="16200000">
                  <a:pos x="wd2" y="hd2"/>
                </a:cxn>
              </a:cxnLst>
              <a:rect l="0" t="0" r="r" b="b"/>
              <a:pathLst>
                <a:path w="21600" h="20015" fill="norm" stroke="1" extrusionOk="0">
                  <a:moveTo>
                    <a:pt x="0" y="7055"/>
                  </a:moveTo>
                  <a:cubicBezTo>
                    <a:pt x="2400" y="2735"/>
                    <a:pt x="4800" y="-1585"/>
                    <a:pt x="7691" y="575"/>
                  </a:cubicBezTo>
                  <a:cubicBezTo>
                    <a:pt x="10582" y="2735"/>
                    <a:pt x="13964" y="11375"/>
                    <a:pt x="16364" y="15695"/>
                  </a:cubicBezTo>
                  <a:cubicBezTo>
                    <a:pt x="18764" y="20015"/>
                    <a:pt x="20182" y="20015"/>
                    <a:pt x="21600" y="2001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6" name="Line"/>
            <p:cNvSpPr/>
            <p:nvPr/>
          </p:nvSpPr>
          <p:spPr>
            <a:xfrm>
              <a:off x="2123016" y="83026"/>
              <a:ext cx="871778" cy="124539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20229" y="900"/>
                    <a:pt x="18857" y="1800"/>
                    <a:pt x="17357" y="3090"/>
                  </a:cubicBezTo>
                  <a:cubicBezTo>
                    <a:pt x="15857" y="4380"/>
                    <a:pt x="14229" y="6060"/>
                    <a:pt x="12343" y="8070"/>
                  </a:cubicBezTo>
                  <a:cubicBezTo>
                    <a:pt x="10457" y="10080"/>
                    <a:pt x="8314" y="12420"/>
                    <a:pt x="6214" y="14730"/>
                  </a:cubicBezTo>
                  <a:cubicBezTo>
                    <a:pt x="4114" y="17040"/>
                    <a:pt x="2057" y="1932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7" name="Line"/>
            <p:cNvSpPr/>
            <p:nvPr/>
          </p:nvSpPr>
          <p:spPr>
            <a:xfrm>
              <a:off x="2185286" y="1307664"/>
              <a:ext cx="695346" cy="100669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343" y="1781"/>
                    <a:pt x="17087" y="3563"/>
                    <a:pt x="14400" y="6124"/>
                  </a:cubicBezTo>
                  <a:cubicBezTo>
                    <a:pt x="11713" y="8685"/>
                    <a:pt x="8597" y="12025"/>
                    <a:pt x="6125" y="14734"/>
                  </a:cubicBezTo>
                  <a:cubicBezTo>
                    <a:pt x="3654" y="17443"/>
                    <a:pt x="1827" y="19522"/>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8" name="Line"/>
            <p:cNvSpPr/>
            <p:nvPr/>
          </p:nvSpPr>
          <p:spPr>
            <a:xfrm>
              <a:off x="2441919" y="2875939"/>
              <a:ext cx="268128" cy="281352"/>
            </a:xfrm>
            <a:custGeom>
              <a:avLst/>
              <a:gdLst/>
              <a:ahLst/>
              <a:cxnLst>
                <a:cxn ang="0">
                  <a:pos x="wd2" y="hd2"/>
                </a:cxn>
                <a:cxn ang="5400000">
                  <a:pos x="wd2" y="hd2"/>
                </a:cxn>
                <a:cxn ang="10800000">
                  <a:pos x="wd2" y="hd2"/>
                </a:cxn>
                <a:cxn ang="16200000">
                  <a:pos x="wd2" y="hd2"/>
                </a:cxn>
              </a:cxnLst>
              <a:rect l="0" t="0" r="r" b="b"/>
              <a:pathLst>
                <a:path w="20927" h="20913" fill="norm" stroke="1" extrusionOk="0">
                  <a:moveTo>
                    <a:pt x="12370" y="686"/>
                  </a:moveTo>
                  <a:cubicBezTo>
                    <a:pt x="11020" y="171"/>
                    <a:pt x="9670" y="-343"/>
                    <a:pt x="7915" y="300"/>
                  </a:cubicBezTo>
                  <a:cubicBezTo>
                    <a:pt x="6160" y="943"/>
                    <a:pt x="4000" y="2743"/>
                    <a:pt x="2380" y="5571"/>
                  </a:cubicBezTo>
                  <a:cubicBezTo>
                    <a:pt x="760" y="8400"/>
                    <a:pt x="-320" y="12257"/>
                    <a:pt x="85" y="15086"/>
                  </a:cubicBezTo>
                  <a:cubicBezTo>
                    <a:pt x="490" y="17914"/>
                    <a:pt x="2380" y="19714"/>
                    <a:pt x="4675" y="20486"/>
                  </a:cubicBezTo>
                  <a:cubicBezTo>
                    <a:pt x="6970" y="21257"/>
                    <a:pt x="9670" y="21000"/>
                    <a:pt x="12505" y="19586"/>
                  </a:cubicBezTo>
                  <a:cubicBezTo>
                    <a:pt x="15340" y="18171"/>
                    <a:pt x="18310" y="15600"/>
                    <a:pt x="19795" y="12900"/>
                  </a:cubicBezTo>
                  <a:cubicBezTo>
                    <a:pt x="21280" y="10200"/>
                    <a:pt x="21280" y="7371"/>
                    <a:pt x="19930" y="5443"/>
                  </a:cubicBezTo>
                  <a:cubicBezTo>
                    <a:pt x="18580" y="3514"/>
                    <a:pt x="15880" y="2486"/>
                    <a:pt x="13720" y="2228"/>
                  </a:cubicBezTo>
                  <a:cubicBezTo>
                    <a:pt x="11560" y="1971"/>
                    <a:pt x="9940" y="2486"/>
                    <a:pt x="8320" y="30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9" name="Line"/>
            <p:cNvSpPr/>
            <p:nvPr/>
          </p:nvSpPr>
          <p:spPr>
            <a:xfrm>
              <a:off x="3264628" y="3030460"/>
              <a:ext cx="269837"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270" name="Line"/>
            <p:cNvSpPr/>
            <p:nvPr/>
          </p:nvSpPr>
          <p:spPr>
            <a:xfrm>
              <a:off x="3326898" y="3196512"/>
              <a:ext cx="249080"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1" name="Line"/>
            <p:cNvSpPr/>
            <p:nvPr/>
          </p:nvSpPr>
          <p:spPr>
            <a:xfrm>
              <a:off x="3939217" y="3071973"/>
              <a:ext cx="290594"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2" name="Line"/>
            <p:cNvSpPr/>
            <p:nvPr/>
          </p:nvSpPr>
          <p:spPr>
            <a:xfrm>
              <a:off x="4399322" y="2895542"/>
              <a:ext cx="6920" cy="40475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0800" y="5538"/>
                    <a:pt x="0" y="11077"/>
                    <a:pt x="0" y="14677"/>
                  </a:cubicBezTo>
                  <a:cubicBezTo>
                    <a:pt x="0" y="18277"/>
                    <a:pt x="10800" y="19938"/>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3" name="Line"/>
            <p:cNvSpPr/>
            <p:nvPr/>
          </p:nvSpPr>
          <p:spPr>
            <a:xfrm>
              <a:off x="4738345" y="0"/>
              <a:ext cx="736860" cy="90291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369" y="1738"/>
                    <a:pt x="17138" y="3476"/>
                    <a:pt x="14755" y="5710"/>
                  </a:cubicBezTo>
                  <a:cubicBezTo>
                    <a:pt x="12372" y="7945"/>
                    <a:pt x="9837" y="10676"/>
                    <a:pt x="7352" y="13407"/>
                  </a:cubicBezTo>
                  <a:cubicBezTo>
                    <a:pt x="4868" y="16138"/>
                    <a:pt x="2434" y="18869"/>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4" name="Line"/>
            <p:cNvSpPr/>
            <p:nvPr/>
          </p:nvSpPr>
          <p:spPr>
            <a:xfrm>
              <a:off x="4395862" y="1380312"/>
              <a:ext cx="601942" cy="81988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869" y="1549"/>
                    <a:pt x="16138" y="3099"/>
                    <a:pt x="13469" y="5195"/>
                  </a:cubicBezTo>
                  <a:cubicBezTo>
                    <a:pt x="10800" y="7291"/>
                    <a:pt x="8193" y="9934"/>
                    <a:pt x="5959" y="12759"/>
                  </a:cubicBezTo>
                  <a:cubicBezTo>
                    <a:pt x="3724" y="15585"/>
                    <a:pt x="1862" y="18592"/>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5" name="Line"/>
            <p:cNvSpPr/>
            <p:nvPr/>
          </p:nvSpPr>
          <p:spPr>
            <a:xfrm>
              <a:off x="1909829" y="2692705"/>
              <a:ext cx="2973814" cy="1032508"/>
            </a:xfrm>
            <a:custGeom>
              <a:avLst/>
              <a:gdLst/>
              <a:ahLst/>
              <a:cxnLst>
                <a:cxn ang="0">
                  <a:pos x="wd2" y="hd2"/>
                </a:cxn>
                <a:cxn ang="5400000">
                  <a:pos x="wd2" y="hd2"/>
                </a:cxn>
                <a:cxn ang="10800000">
                  <a:pos x="wd2" y="hd2"/>
                </a:cxn>
                <a:cxn ang="16200000">
                  <a:pos x="wd2" y="hd2"/>
                </a:cxn>
              </a:cxnLst>
              <a:rect l="0" t="0" r="r" b="b"/>
              <a:pathLst>
                <a:path w="21591" h="21561" fill="norm" stroke="1" extrusionOk="0">
                  <a:moveTo>
                    <a:pt x="21064" y="1635"/>
                  </a:moveTo>
                  <a:cubicBezTo>
                    <a:pt x="21013" y="3296"/>
                    <a:pt x="20963" y="4958"/>
                    <a:pt x="20963" y="6655"/>
                  </a:cubicBezTo>
                  <a:cubicBezTo>
                    <a:pt x="20963" y="8353"/>
                    <a:pt x="21013" y="10087"/>
                    <a:pt x="21076" y="11820"/>
                  </a:cubicBezTo>
                  <a:cubicBezTo>
                    <a:pt x="21139" y="13554"/>
                    <a:pt x="21214" y="15288"/>
                    <a:pt x="21264" y="16516"/>
                  </a:cubicBezTo>
                  <a:cubicBezTo>
                    <a:pt x="21315" y="17744"/>
                    <a:pt x="21340" y="18467"/>
                    <a:pt x="21352" y="19045"/>
                  </a:cubicBezTo>
                  <a:cubicBezTo>
                    <a:pt x="21365" y="19622"/>
                    <a:pt x="21365" y="20056"/>
                    <a:pt x="21302" y="20200"/>
                  </a:cubicBezTo>
                  <a:cubicBezTo>
                    <a:pt x="21239" y="20345"/>
                    <a:pt x="21114" y="20200"/>
                    <a:pt x="20775" y="20020"/>
                  </a:cubicBezTo>
                  <a:cubicBezTo>
                    <a:pt x="20436" y="19839"/>
                    <a:pt x="19883" y="19622"/>
                    <a:pt x="19104" y="19514"/>
                  </a:cubicBezTo>
                  <a:cubicBezTo>
                    <a:pt x="18326" y="19406"/>
                    <a:pt x="17321" y="19406"/>
                    <a:pt x="16404" y="19442"/>
                  </a:cubicBezTo>
                  <a:cubicBezTo>
                    <a:pt x="15488" y="19478"/>
                    <a:pt x="14659" y="19550"/>
                    <a:pt x="13818" y="19622"/>
                  </a:cubicBezTo>
                  <a:cubicBezTo>
                    <a:pt x="12976" y="19695"/>
                    <a:pt x="12122" y="19767"/>
                    <a:pt x="11231" y="19803"/>
                  </a:cubicBezTo>
                  <a:cubicBezTo>
                    <a:pt x="10339" y="19839"/>
                    <a:pt x="9410" y="19839"/>
                    <a:pt x="8581" y="19948"/>
                  </a:cubicBezTo>
                  <a:cubicBezTo>
                    <a:pt x="7752" y="20056"/>
                    <a:pt x="7024" y="20273"/>
                    <a:pt x="6295" y="20489"/>
                  </a:cubicBezTo>
                  <a:cubicBezTo>
                    <a:pt x="5567" y="20706"/>
                    <a:pt x="4838" y="20923"/>
                    <a:pt x="4072" y="21103"/>
                  </a:cubicBezTo>
                  <a:cubicBezTo>
                    <a:pt x="3306" y="21284"/>
                    <a:pt x="2503" y="21429"/>
                    <a:pt x="1950" y="21501"/>
                  </a:cubicBezTo>
                  <a:cubicBezTo>
                    <a:pt x="1398" y="21573"/>
                    <a:pt x="1096" y="21573"/>
                    <a:pt x="883" y="21537"/>
                  </a:cubicBezTo>
                  <a:cubicBezTo>
                    <a:pt x="669" y="21501"/>
                    <a:pt x="544" y="21429"/>
                    <a:pt x="468" y="21140"/>
                  </a:cubicBezTo>
                  <a:cubicBezTo>
                    <a:pt x="393" y="20851"/>
                    <a:pt x="368" y="20345"/>
                    <a:pt x="318" y="19189"/>
                  </a:cubicBezTo>
                  <a:cubicBezTo>
                    <a:pt x="267" y="18033"/>
                    <a:pt x="192" y="16227"/>
                    <a:pt x="129" y="14060"/>
                  </a:cubicBezTo>
                  <a:cubicBezTo>
                    <a:pt x="66" y="11893"/>
                    <a:pt x="16" y="9364"/>
                    <a:pt x="4" y="7378"/>
                  </a:cubicBezTo>
                  <a:cubicBezTo>
                    <a:pt x="-9" y="5391"/>
                    <a:pt x="16" y="3946"/>
                    <a:pt x="79" y="2899"/>
                  </a:cubicBezTo>
                  <a:cubicBezTo>
                    <a:pt x="142" y="1851"/>
                    <a:pt x="242" y="1201"/>
                    <a:pt x="431" y="840"/>
                  </a:cubicBezTo>
                  <a:cubicBezTo>
                    <a:pt x="619" y="479"/>
                    <a:pt x="895" y="406"/>
                    <a:pt x="1573" y="370"/>
                  </a:cubicBezTo>
                  <a:cubicBezTo>
                    <a:pt x="2251" y="334"/>
                    <a:pt x="3331" y="334"/>
                    <a:pt x="4374" y="334"/>
                  </a:cubicBezTo>
                  <a:cubicBezTo>
                    <a:pt x="5416" y="334"/>
                    <a:pt x="6421" y="334"/>
                    <a:pt x="7476" y="334"/>
                  </a:cubicBezTo>
                  <a:cubicBezTo>
                    <a:pt x="8531" y="334"/>
                    <a:pt x="9636" y="334"/>
                    <a:pt x="10691" y="334"/>
                  </a:cubicBezTo>
                  <a:cubicBezTo>
                    <a:pt x="11745" y="334"/>
                    <a:pt x="12750" y="334"/>
                    <a:pt x="13704" y="298"/>
                  </a:cubicBezTo>
                  <a:cubicBezTo>
                    <a:pt x="14659" y="262"/>
                    <a:pt x="15563" y="190"/>
                    <a:pt x="16467" y="117"/>
                  </a:cubicBezTo>
                  <a:cubicBezTo>
                    <a:pt x="17371" y="45"/>
                    <a:pt x="18276" y="-27"/>
                    <a:pt x="19130" y="9"/>
                  </a:cubicBezTo>
                  <a:cubicBezTo>
                    <a:pt x="19984" y="45"/>
                    <a:pt x="20787" y="190"/>
                    <a:pt x="21591" y="33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6" name="Line"/>
            <p:cNvSpPr/>
            <p:nvPr/>
          </p:nvSpPr>
          <p:spPr>
            <a:xfrm>
              <a:off x="0" y="4929687"/>
              <a:ext cx="293507" cy="323558"/>
            </a:xfrm>
            <a:custGeom>
              <a:avLst/>
              <a:gdLst/>
              <a:ahLst/>
              <a:cxnLst>
                <a:cxn ang="0">
                  <a:pos x="wd2" y="hd2"/>
                </a:cxn>
                <a:cxn ang="5400000">
                  <a:pos x="wd2" y="hd2"/>
                </a:cxn>
                <a:cxn ang="10800000">
                  <a:pos x="wd2" y="hd2"/>
                </a:cxn>
                <a:cxn ang="16200000">
                  <a:pos x="wd2" y="hd2"/>
                </a:cxn>
              </a:cxnLst>
              <a:rect l="0" t="0" r="r" b="b"/>
              <a:pathLst>
                <a:path w="20591" h="21266" fill="norm" stroke="1" extrusionOk="0">
                  <a:moveTo>
                    <a:pt x="17884" y="0"/>
                  </a:moveTo>
                  <a:cubicBezTo>
                    <a:pt x="14244" y="1364"/>
                    <a:pt x="10603" y="2728"/>
                    <a:pt x="7570" y="5457"/>
                  </a:cubicBezTo>
                  <a:cubicBezTo>
                    <a:pt x="4536" y="8185"/>
                    <a:pt x="2109" y="12278"/>
                    <a:pt x="895" y="14893"/>
                  </a:cubicBezTo>
                  <a:cubicBezTo>
                    <a:pt x="-318" y="17507"/>
                    <a:pt x="-318" y="18644"/>
                    <a:pt x="1017" y="19667"/>
                  </a:cubicBezTo>
                  <a:cubicBezTo>
                    <a:pt x="2352" y="20691"/>
                    <a:pt x="5021" y="21600"/>
                    <a:pt x="8298" y="21145"/>
                  </a:cubicBezTo>
                  <a:cubicBezTo>
                    <a:pt x="11574" y="20691"/>
                    <a:pt x="15457" y="18872"/>
                    <a:pt x="17884" y="16029"/>
                  </a:cubicBezTo>
                  <a:cubicBezTo>
                    <a:pt x="20311" y="13187"/>
                    <a:pt x="21282" y="9322"/>
                    <a:pt x="20069" y="6594"/>
                  </a:cubicBezTo>
                  <a:cubicBezTo>
                    <a:pt x="18855" y="3865"/>
                    <a:pt x="15457" y="2274"/>
                    <a:pt x="12060" y="68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7" name="Line"/>
            <p:cNvSpPr/>
            <p:nvPr/>
          </p:nvSpPr>
          <p:spPr>
            <a:xfrm>
              <a:off x="701191" y="5054226"/>
              <a:ext cx="238701"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8" name="Line"/>
            <p:cNvSpPr/>
            <p:nvPr/>
          </p:nvSpPr>
          <p:spPr>
            <a:xfrm>
              <a:off x="721947" y="5189144"/>
              <a:ext cx="217945"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9" name="Line"/>
            <p:cNvSpPr/>
            <p:nvPr/>
          </p:nvSpPr>
          <p:spPr>
            <a:xfrm>
              <a:off x="1344645" y="5106983"/>
              <a:ext cx="220372" cy="30271"/>
            </a:xfrm>
            <a:custGeom>
              <a:avLst/>
              <a:gdLst/>
              <a:ahLst/>
              <a:cxnLst>
                <a:cxn ang="0">
                  <a:pos x="wd2" y="hd2"/>
                </a:cxn>
                <a:cxn ang="5400000">
                  <a:pos x="wd2" y="hd2"/>
                </a:cxn>
                <a:cxn ang="10800000">
                  <a:pos x="wd2" y="hd2"/>
                </a:cxn>
                <a:cxn ang="16200000">
                  <a:pos x="wd2" y="hd2"/>
                </a:cxn>
              </a:cxnLst>
              <a:rect l="0" t="0" r="r" b="b"/>
              <a:pathLst>
                <a:path w="21169" h="21000" fill="norm" stroke="1" extrusionOk="0">
                  <a:moveTo>
                    <a:pt x="8972" y="21000"/>
                  </a:moveTo>
                  <a:cubicBezTo>
                    <a:pt x="10634" y="18600"/>
                    <a:pt x="12295" y="16200"/>
                    <a:pt x="14788" y="12600"/>
                  </a:cubicBezTo>
                  <a:cubicBezTo>
                    <a:pt x="17280" y="9000"/>
                    <a:pt x="20603" y="4200"/>
                    <a:pt x="21102" y="1800"/>
                  </a:cubicBezTo>
                  <a:cubicBezTo>
                    <a:pt x="21600" y="-600"/>
                    <a:pt x="19274" y="-600"/>
                    <a:pt x="15618" y="1800"/>
                  </a:cubicBezTo>
                  <a:cubicBezTo>
                    <a:pt x="11963" y="4200"/>
                    <a:pt x="6978" y="9000"/>
                    <a:pt x="4154" y="12600"/>
                  </a:cubicBezTo>
                  <a:cubicBezTo>
                    <a:pt x="1329" y="16200"/>
                    <a:pt x="665" y="18600"/>
                    <a:pt x="0" y="210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0" name="Line"/>
            <p:cNvSpPr/>
            <p:nvPr/>
          </p:nvSpPr>
          <p:spPr>
            <a:xfrm>
              <a:off x="1811668" y="4900182"/>
              <a:ext cx="166053" cy="403125"/>
            </a:xfrm>
            <a:custGeom>
              <a:avLst/>
              <a:gdLst/>
              <a:ahLst/>
              <a:cxnLst>
                <a:cxn ang="0">
                  <a:pos x="wd2" y="hd2"/>
                </a:cxn>
                <a:cxn ang="5400000">
                  <a:pos x="wd2" y="hd2"/>
                </a:cxn>
                <a:cxn ang="10800000">
                  <a:pos x="wd2" y="hd2"/>
                </a:cxn>
                <a:cxn ang="16200000">
                  <a:pos x="wd2" y="hd2"/>
                </a:cxn>
              </a:cxnLst>
              <a:rect l="0" t="0" r="r" b="b"/>
              <a:pathLst>
                <a:path w="21600" h="21513" fill="norm" stroke="1" extrusionOk="0">
                  <a:moveTo>
                    <a:pt x="0" y="8221"/>
                  </a:moveTo>
                  <a:cubicBezTo>
                    <a:pt x="5400" y="6375"/>
                    <a:pt x="10800" y="4528"/>
                    <a:pt x="13725" y="2959"/>
                  </a:cubicBezTo>
                  <a:cubicBezTo>
                    <a:pt x="16650" y="1390"/>
                    <a:pt x="17100" y="98"/>
                    <a:pt x="17100" y="5"/>
                  </a:cubicBezTo>
                  <a:cubicBezTo>
                    <a:pt x="17100" y="-87"/>
                    <a:pt x="16650" y="1021"/>
                    <a:pt x="16200" y="3236"/>
                  </a:cubicBezTo>
                  <a:cubicBezTo>
                    <a:pt x="15750" y="5451"/>
                    <a:pt x="15300" y="8775"/>
                    <a:pt x="16200" y="12005"/>
                  </a:cubicBezTo>
                  <a:cubicBezTo>
                    <a:pt x="17100" y="15236"/>
                    <a:pt x="19350" y="18375"/>
                    <a:pt x="21600" y="2151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1" name="Line"/>
            <p:cNvSpPr/>
            <p:nvPr/>
          </p:nvSpPr>
          <p:spPr>
            <a:xfrm>
              <a:off x="1894694" y="5230657"/>
              <a:ext cx="300971" cy="830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959" y="15300"/>
                    <a:pt x="11917" y="9000"/>
                    <a:pt x="15517" y="5400"/>
                  </a:cubicBezTo>
                  <a:cubicBezTo>
                    <a:pt x="19117" y="1800"/>
                    <a:pt x="20359" y="9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2" name="Line"/>
            <p:cNvSpPr/>
            <p:nvPr/>
          </p:nvSpPr>
          <p:spPr>
            <a:xfrm>
              <a:off x="2891010" y="4981579"/>
              <a:ext cx="72649" cy="22832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2057" y="4582"/>
                    <a:pt x="4114" y="9164"/>
                    <a:pt x="7714" y="12764"/>
                  </a:cubicBezTo>
                  <a:cubicBezTo>
                    <a:pt x="11314" y="16364"/>
                    <a:pt x="16457" y="18982"/>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3" name="Line"/>
            <p:cNvSpPr/>
            <p:nvPr/>
          </p:nvSpPr>
          <p:spPr>
            <a:xfrm>
              <a:off x="2932523" y="4919309"/>
              <a:ext cx="20758"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4" name="Line"/>
            <p:cNvSpPr/>
            <p:nvPr/>
          </p:nvSpPr>
          <p:spPr>
            <a:xfrm>
              <a:off x="3048313" y="4991957"/>
              <a:ext cx="164425" cy="206798"/>
            </a:xfrm>
            <a:custGeom>
              <a:avLst/>
              <a:gdLst/>
              <a:ahLst/>
              <a:cxnLst>
                <a:cxn ang="0">
                  <a:pos x="wd2" y="hd2"/>
                </a:cxn>
                <a:cxn ang="5400000">
                  <a:pos x="wd2" y="hd2"/>
                </a:cxn>
                <a:cxn ang="10800000">
                  <a:pos x="wd2" y="hd2"/>
                </a:cxn>
                <a:cxn ang="16200000">
                  <a:pos x="wd2" y="hd2"/>
                </a:cxn>
              </a:cxnLst>
              <a:rect l="0" t="0" r="r" b="b"/>
              <a:pathLst>
                <a:path w="21388" h="21520" fill="norm" stroke="1" extrusionOk="0">
                  <a:moveTo>
                    <a:pt x="21388" y="0"/>
                  </a:moveTo>
                  <a:cubicBezTo>
                    <a:pt x="16438" y="360"/>
                    <a:pt x="11488" y="720"/>
                    <a:pt x="7438" y="1620"/>
                  </a:cubicBezTo>
                  <a:cubicBezTo>
                    <a:pt x="3388" y="2520"/>
                    <a:pt x="238" y="3960"/>
                    <a:pt x="13" y="5220"/>
                  </a:cubicBezTo>
                  <a:cubicBezTo>
                    <a:pt x="-212" y="6480"/>
                    <a:pt x="2488" y="7560"/>
                    <a:pt x="6088" y="9000"/>
                  </a:cubicBezTo>
                  <a:cubicBezTo>
                    <a:pt x="9688" y="10440"/>
                    <a:pt x="14188" y="12240"/>
                    <a:pt x="17113" y="14220"/>
                  </a:cubicBezTo>
                  <a:cubicBezTo>
                    <a:pt x="20038" y="16200"/>
                    <a:pt x="21388" y="18360"/>
                    <a:pt x="20713" y="19620"/>
                  </a:cubicBezTo>
                  <a:cubicBezTo>
                    <a:pt x="20038" y="20880"/>
                    <a:pt x="17338" y="21240"/>
                    <a:pt x="14638" y="21420"/>
                  </a:cubicBezTo>
                  <a:cubicBezTo>
                    <a:pt x="11938" y="21600"/>
                    <a:pt x="9238" y="21600"/>
                    <a:pt x="6988" y="20880"/>
                  </a:cubicBezTo>
                  <a:cubicBezTo>
                    <a:pt x="4738" y="20160"/>
                    <a:pt x="2938" y="18720"/>
                    <a:pt x="1138" y="1728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5" name="Line"/>
            <p:cNvSpPr/>
            <p:nvPr/>
          </p:nvSpPr>
          <p:spPr>
            <a:xfrm>
              <a:off x="3638246" y="5012713"/>
              <a:ext cx="300972" cy="18681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993" y="4000"/>
                    <a:pt x="1986" y="8000"/>
                    <a:pt x="2855" y="11400"/>
                  </a:cubicBezTo>
                  <a:cubicBezTo>
                    <a:pt x="3724" y="14800"/>
                    <a:pt x="4469" y="17600"/>
                    <a:pt x="4841" y="17800"/>
                  </a:cubicBezTo>
                  <a:cubicBezTo>
                    <a:pt x="5214" y="18000"/>
                    <a:pt x="5214" y="15600"/>
                    <a:pt x="5710" y="12800"/>
                  </a:cubicBezTo>
                  <a:cubicBezTo>
                    <a:pt x="6207" y="10000"/>
                    <a:pt x="7200" y="6800"/>
                    <a:pt x="8069" y="4400"/>
                  </a:cubicBezTo>
                  <a:cubicBezTo>
                    <a:pt x="8938" y="2000"/>
                    <a:pt x="9683" y="400"/>
                    <a:pt x="10303" y="1200"/>
                  </a:cubicBezTo>
                  <a:cubicBezTo>
                    <a:pt x="10924" y="2000"/>
                    <a:pt x="11421" y="5200"/>
                    <a:pt x="12414" y="8800"/>
                  </a:cubicBezTo>
                  <a:cubicBezTo>
                    <a:pt x="13407" y="12400"/>
                    <a:pt x="14897" y="16400"/>
                    <a:pt x="16510" y="18600"/>
                  </a:cubicBezTo>
                  <a:cubicBezTo>
                    <a:pt x="18124" y="20800"/>
                    <a:pt x="19862" y="212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6" name="Line"/>
            <p:cNvSpPr/>
            <p:nvPr/>
          </p:nvSpPr>
          <p:spPr>
            <a:xfrm>
              <a:off x="3947205" y="5023092"/>
              <a:ext cx="128780" cy="166869"/>
            </a:xfrm>
            <a:custGeom>
              <a:avLst/>
              <a:gdLst/>
              <a:ahLst/>
              <a:cxnLst>
                <a:cxn ang="0">
                  <a:pos x="wd2" y="hd2"/>
                </a:cxn>
                <a:cxn ang="5400000">
                  <a:pos x="wd2" y="hd2"/>
                </a:cxn>
                <a:cxn ang="10800000">
                  <a:pos x="wd2" y="hd2"/>
                </a:cxn>
                <a:cxn ang="16200000">
                  <a:pos x="wd2" y="hd2"/>
                </a:cxn>
              </a:cxnLst>
              <a:rect l="0" t="0" r="r" b="b"/>
              <a:pathLst>
                <a:path w="20617" h="21263" fill="norm" stroke="1" extrusionOk="0">
                  <a:moveTo>
                    <a:pt x="12013" y="17192"/>
                  </a:moveTo>
                  <a:cubicBezTo>
                    <a:pt x="13675" y="15429"/>
                    <a:pt x="15337" y="13665"/>
                    <a:pt x="16721" y="11682"/>
                  </a:cubicBezTo>
                  <a:cubicBezTo>
                    <a:pt x="18106" y="9698"/>
                    <a:pt x="19214" y="7494"/>
                    <a:pt x="17552" y="5510"/>
                  </a:cubicBezTo>
                  <a:cubicBezTo>
                    <a:pt x="15890" y="3527"/>
                    <a:pt x="11460" y="1763"/>
                    <a:pt x="8137" y="1984"/>
                  </a:cubicBezTo>
                  <a:cubicBezTo>
                    <a:pt x="4813" y="2204"/>
                    <a:pt x="2598" y="4408"/>
                    <a:pt x="1213" y="7273"/>
                  </a:cubicBezTo>
                  <a:cubicBezTo>
                    <a:pt x="-171" y="10139"/>
                    <a:pt x="-725" y="13665"/>
                    <a:pt x="1490" y="16310"/>
                  </a:cubicBezTo>
                  <a:cubicBezTo>
                    <a:pt x="3706" y="18955"/>
                    <a:pt x="8690" y="20718"/>
                    <a:pt x="12844" y="21159"/>
                  </a:cubicBezTo>
                  <a:cubicBezTo>
                    <a:pt x="16998" y="21600"/>
                    <a:pt x="20321" y="20718"/>
                    <a:pt x="20598" y="16971"/>
                  </a:cubicBezTo>
                  <a:cubicBezTo>
                    <a:pt x="20875" y="13224"/>
                    <a:pt x="18106" y="6612"/>
                    <a:pt x="15337"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7" name="Line"/>
            <p:cNvSpPr/>
            <p:nvPr/>
          </p:nvSpPr>
          <p:spPr>
            <a:xfrm>
              <a:off x="4240106" y="4929687"/>
              <a:ext cx="176513" cy="246273"/>
            </a:xfrm>
            <a:custGeom>
              <a:avLst/>
              <a:gdLst/>
              <a:ahLst/>
              <a:cxnLst>
                <a:cxn ang="0">
                  <a:pos x="wd2" y="hd2"/>
                </a:cxn>
                <a:cxn ang="5400000">
                  <a:pos x="wd2" y="hd2"/>
                </a:cxn>
                <a:cxn ang="10800000">
                  <a:pos x="wd2" y="hd2"/>
                </a:cxn>
                <a:cxn ang="16200000">
                  <a:pos x="wd2" y="hd2"/>
                </a:cxn>
              </a:cxnLst>
              <a:rect l="0" t="0" r="r" b="b"/>
              <a:pathLst>
                <a:path w="21194" h="21357" fill="norm" stroke="1" extrusionOk="0">
                  <a:moveTo>
                    <a:pt x="1256" y="0"/>
                  </a:moveTo>
                  <a:cubicBezTo>
                    <a:pt x="425" y="3600"/>
                    <a:pt x="-406" y="7200"/>
                    <a:pt x="217" y="10500"/>
                  </a:cubicBezTo>
                  <a:cubicBezTo>
                    <a:pt x="840" y="13800"/>
                    <a:pt x="2917" y="16800"/>
                    <a:pt x="4786" y="18750"/>
                  </a:cubicBezTo>
                  <a:cubicBezTo>
                    <a:pt x="6656" y="20700"/>
                    <a:pt x="8317" y="21600"/>
                    <a:pt x="11017" y="21300"/>
                  </a:cubicBezTo>
                  <a:cubicBezTo>
                    <a:pt x="13717" y="21000"/>
                    <a:pt x="17456" y="19500"/>
                    <a:pt x="21194" y="180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8" name="Line"/>
            <p:cNvSpPr/>
            <p:nvPr/>
          </p:nvSpPr>
          <p:spPr>
            <a:xfrm>
              <a:off x="4281701" y="5002335"/>
              <a:ext cx="124541"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9" name="Line"/>
            <p:cNvSpPr/>
            <p:nvPr/>
          </p:nvSpPr>
          <p:spPr>
            <a:xfrm>
              <a:off x="4977046" y="4878589"/>
              <a:ext cx="228200" cy="438555"/>
            </a:xfrm>
            <a:custGeom>
              <a:avLst/>
              <a:gdLst/>
              <a:ahLst/>
              <a:cxnLst>
                <a:cxn ang="0">
                  <a:pos x="wd2" y="hd2"/>
                </a:cxn>
                <a:cxn ang="5400000">
                  <a:pos x="wd2" y="hd2"/>
                </a:cxn>
                <a:cxn ang="10800000">
                  <a:pos x="wd2" y="hd2"/>
                </a:cxn>
                <a:cxn ang="16200000">
                  <a:pos x="wd2" y="hd2"/>
                </a:cxn>
              </a:cxnLst>
              <a:rect l="0" t="0" r="r" b="b"/>
              <a:pathLst>
                <a:path w="20953" h="21393" fill="norm" stroke="1" extrusionOk="0">
                  <a:moveTo>
                    <a:pt x="0" y="4012"/>
                  </a:moveTo>
                  <a:cubicBezTo>
                    <a:pt x="2859" y="8062"/>
                    <a:pt x="5718" y="12112"/>
                    <a:pt x="7624" y="14727"/>
                  </a:cubicBezTo>
                  <a:cubicBezTo>
                    <a:pt x="9529" y="17343"/>
                    <a:pt x="10482" y="18524"/>
                    <a:pt x="11118" y="19537"/>
                  </a:cubicBezTo>
                  <a:cubicBezTo>
                    <a:pt x="11753" y="20549"/>
                    <a:pt x="12071" y="21393"/>
                    <a:pt x="11753" y="21393"/>
                  </a:cubicBezTo>
                  <a:cubicBezTo>
                    <a:pt x="11435" y="21393"/>
                    <a:pt x="10482" y="20549"/>
                    <a:pt x="8735" y="17512"/>
                  </a:cubicBezTo>
                  <a:cubicBezTo>
                    <a:pt x="6988" y="14474"/>
                    <a:pt x="4447" y="9243"/>
                    <a:pt x="3176" y="6205"/>
                  </a:cubicBezTo>
                  <a:cubicBezTo>
                    <a:pt x="1906" y="3168"/>
                    <a:pt x="1906" y="2324"/>
                    <a:pt x="2224" y="1480"/>
                  </a:cubicBezTo>
                  <a:cubicBezTo>
                    <a:pt x="2541" y="637"/>
                    <a:pt x="3176" y="-207"/>
                    <a:pt x="6353" y="46"/>
                  </a:cubicBezTo>
                  <a:cubicBezTo>
                    <a:pt x="9529" y="299"/>
                    <a:pt x="15247" y="1649"/>
                    <a:pt x="18265" y="2830"/>
                  </a:cubicBezTo>
                  <a:cubicBezTo>
                    <a:pt x="21282" y="4012"/>
                    <a:pt x="21600" y="5024"/>
                    <a:pt x="20012" y="6121"/>
                  </a:cubicBezTo>
                  <a:cubicBezTo>
                    <a:pt x="18424" y="7218"/>
                    <a:pt x="14929" y="8399"/>
                    <a:pt x="11435" y="958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0" name="Line"/>
            <p:cNvSpPr/>
            <p:nvPr/>
          </p:nvSpPr>
          <p:spPr>
            <a:xfrm>
              <a:off x="5298085" y="4933147"/>
              <a:ext cx="718390" cy="328647"/>
            </a:xfrm>
            <a:custGeom>
              <a:avLst/>
              <a:gdLst/>
              <a:ahLst/>
              <a:cxnLst>
                <a:cxn ang="0">
                  <a:pos x="wd2" y="hd2"/>
                </a:cxn>
                <a:cxn ang="5400000">
                  <a:pos x="wd2" y="hd2"/>
                </a:cxn>
                <a:cxn ang="10800000">
                  <a:pos x="wd2" y="hd2"/>
                </a:cxn>
                <a:cxn ang="16200000">
                  <a:pos x="wd2" y="hd2"/>
                </a:cxn>
              </a:cxnLst>
              <a:rect l="0" t="0" r="r" b="b"/>
              <a:pathLst>
                <a:path w="21158" h="21600" fill="norm" stroke="1" extrusionOk="0">
                  <a:moveTo>
                    <a:pt x="21" y="5229"/>
                  </a:moveTo>
                  <a:cubicBezTo>
                    <a:pt x="1243" y="5002"/>
                    <a:pt x="2466" y="4775"/>
                    <a:pt x="3230" y="5116"/>
                  </a:cubicBezTo>
                  <a:cubicBezTo>
                    <a:pt x="3994" y="5457"/>
                    <a:pt x="4300" y="6366"/>
                    <a:pt x="4504" y="7389"/>
                  </a:cubicBezTo>
                  <a:cubicBezTo>
                    <a:pt x="4707" y="8413"/>
                    <a:pt x="4809" y="9549"/>
                    <a:pt x="4657" y="10459"/>
                  </a:cubicBezTo>
                  <a:cubicBezTo>
                    <a:pt x="4504" y="11368"/>
                    <a:pt x="4096" y="12051"/>
                    <a:pt x="3587" y="12619"/>
                  </a:cubicBezTo>
                  <a:cubicBezTo>
                    <a:pt x="3077" y="13187"/>
                    <a:pt x="2466" y="13642"/>
                    <a:pt x="1906" y="13983"/>
                  </a:cubicBezTo>
                  <a:cubicBezTo>
                    <a:pt x="1345" y="14324"/>
                    <a:pt x="836" y="14552"/>
                    <a:pt x="428" y="14210"/>
                  </a:cubicBezTo>
                  <a:cubicBezTo>
                    <a:pt x="21" y="13869"/>
                    <a:pt x="-285" y="12960"/>
                    <a:pt x="428" y="11027"/>
                  </a:cubicBezTo>
                  <a:cubicBezTo>
                    <a:pt x="1141" y="9095"/>
                    <a:pt x="2873" y="6139"/>
                    <a:pt x="4555" y="4206"/>
                  </a:cubicBezTo>
                  <a:cubicBezTo>
                    <a:pt x="6236" y="2274"/>
                    <a:pt x="7866" y="1364"/>
                    <a:pt x="8936" y="796"/>
                  </a:cubicBezTo>
                  <a:cubicBezTo>
                    <a:pt x="10006" y="227"/>
                    <a:pt x="10515" y="0"/>
                    <a:pt x="10362" y="0"/>
                  </a:cubicBezTo>
                  <a:cubicBezTo>
                    <a:pt x="10209" y="0"/>
                    <a:pt x="9394" y="227"/>
                    <a:pt x="9140" y="796"/>
                  </a:cubicBezTo>
                  <a:cubicBezTo>
                    <a:pt x="8885" y="1364"/>
                    <a:pt x="9190" y="2274"/>
                    <a:pt x="9802" y="3524"/>
                  </a:cubicBezTo>
                  <a:cubicBezTo>
                    <a:pt x="10413" y="4775"/>
                    <a:pt x="11330" y="6366"/>
                    <a:pt x="11941" y="7617"/>
                  </a:cubicBezTo>
                  <a:cubicBezTo>
                    <a:pt x="12553" y="8867"/>
                    <a:pt x="12858" y="9777"/>
                    <a:pt x="13113" y="10800"/>
                  </a:cubicBezTo>
                  <a:cubicBezTo>
                    <a:pt x="13368" y="11823"/>
                    <a:pt x="13572" y="12960"/>
                    <a:pt x="13521" y="13983"/>
                  </a:cubicBezTo>
                  <a:cubicBezTo>
                    <a:pt x="13470" y="15006"/>
                    <a:pt x="13164" y="15916"/>
                    <a:pt x="12757" y="16371"/>
                  </a:cubicBezTo>
                  <a:cubicBezTo>
                    <a:pt x="12349" y="16825"/>
                    <a:pt x="11840" y="16825"/>
                    <a:pt x="11738" y="16143"/>
                  </a:cubicBezTo>
                  <a:cubicBezTo>
                    <a:pt x="11636" y="15461"/>
                    <a:pt x="11941" y="14097"/>
                    <a:pt x="12757" y="12051"/>
                  </a:cubicBezTo>
                  <a:cubicBezTo>
                    <a:pt x="13572" y="10004"/>
                    <a:pt x="14896" y="7276"/>
                    <a:pt x="15762" y="5457"/>
                  </a:cubicBezTo>
                  <a:cubicBezTo>
                    <a:pt x="16628" y="3638"/>
                    <a:pt x="17036" y="2728"/>
                    <a:pt x="17494" y="2615"/>
                  </a:cubicBezTo>
                  <a:cubicBezTo>
                    <a:pt x="17953" y="2501"/>
                    <a:pt x="18462" y="3183"/>
                    <a:pt x="19074" y="5002"/>
                  </a:cubicBezTo>
                  <a:cubicBezTo>
                    <a:pt x="19685" y="6821"/>
                    <a:pt x="20398" y="9777"/>
                    <a:pt x="20806" y="11823"/>
                  </a:cubicBezTo>
                  <a:cubicBezTo>
                    <a:pt x="21213" y="13869"/>
                    <a:pt x="21315" y="15006"/>
                    <a:pt x="20857" y="16484"/>
                  </a:cubicBezTo>
                  <a:cubicBezTo>
                    <a:pt x="20398" y="17962"/>
                    <a:pt x="19379" y="19781"/>
                    <a:pt x="18564" y="20691"/>
                  </a:cubicBezTo>
                  <a:cubicBezTo>
                    <a:pt x="17749" y="21600"/>
                    <a:pt x="17138" y="21600"/>
                    <a:pt x="16526"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1" name="Line"/>
            <p:cNvSpPr/>
            <p:nvPr/>
          </p:nvSpPr>
          <p:spPr>
            <a:xfrm>
              <a:off x="6129036" y="5023092"/>
              <a:ext cx="62271" cy="19718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600" y="5684"/>
                    <a:pt x="7200" y="11368"/>
                    <a:pt x="10800" y="14968"/>
                  </a:cubicBezTo>
                  <a:cubicBezTo>
                    <a:pt x="14400" y="18568"/>
                    <a:pt x="18000" y="20084"/>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2" name="Line"/>
            <p:cNvSpPr/>
            <p:nvPr/>
          </p:nvSpPr>
          <p:spPr>
            <a:xfrm>
              <a:off x="6097902" y="4877796"/>
              <a:ext cx="10379"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3" name="Line"/>
            <p:cNvSpPr/>
            <p:nvPr/>
          </p:nvSpPr>
          <p:spPr>
            <a:xfrm>
              <a:off x="6315846" y="4701365"/>
              <a:ext cx="266377" cy="4774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842" y="626"/>
                    <a:pt x="1683" y="1252"/>
                    <a:pt x="2104" y="2817"/>
                  </a:cubicBezTo>
                  <a:cubicBezTo>
                    <a:pt x="2525" y="4383"/>
                    <a:pt x="2525" y="6887"/>
                    <a:pt x="3086" y="9548"/>
                  </a:cubicBezTo>
                  <a:cubicBezTo>
                    <a:pt x="3647" y="12209"/>
                    <a:pt x="4769" y="15026"/>
                    <a:pt x="5610" y="16826"/>
                  </a:cubicBezTo>
                  <a:cubicBezTo>
                    <a:pt x="6452" y="18626"/>
                    <a:pt x="7013" y="19409"/>
                    <a:pt x="7013" y="19409"/>
                  </a:cubicBezTo>
                  <a:cubicBezTo>
                    <a:pt x="7013" y="19409"/>
                    <a:pt x="6452" y="18626"/>
                    <a:pt x="6732" y="17374"/>
                  </a:cubicBezTo>
                  <a:cubicBezTo>
                    <a:pt x="7013" y="16122"/>
                    <a:pt x="8135" y="14400"/>
                    <a:pt x="9397" y="13148"/>
                  </a:cubicBezTo>
                  <a:cubicBezTo>
                    <a:pt x="10660" y="11896"/>
                    <a:pt x="12062" y="11113"/>
                    <a:pt x="13465" y="10643"/>
                  </a:cubicBezTo>
                  <a:cubicBezTo>
                    <a:pt x="14868" y="10174"/>
                    <a:pt x="16270" y="10017"/>
                    <a:pt x="17532" y="10174"/>
                  </a:cubicBezTo>
                  <a:cubicBezTo>
                    <a:pt x="18795" y="10330"/>
                    <a:pt x="19917" y="10800"/>
                    <a:pt x="20618" y="11896"/>
                  </a:cubicBezTo>
                  <a:cubicBezTo>
                    <a:pt x="21319" y="12991"/>
                    <a:pt x="21600" y="14713"/>
                    <a:pt x="21600" y="15965"/>
                  </a:cubicBezTo>
                  <a:cubicBezTo>
                    <a:pt x="21600" y="17217"/>
                    <a:pt x="21319" y="18000"/>
                    <a:pt x="18795" y="18861"/>
                  </a:cubicBezTo>
                  <a:cubicBezTo>
                    <a:pt x="16270" y="19722"/>
                    <a:pt x="11501" y="20661"/>
                    <a:pt x="6732"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4" name="Line"/>
            <p:cNvSpPr/>
            <p:nvPr/>
          </p:nvSpPr>
          <p:spPr>
            <a:xfrm>
              <a:off x="6689464" y="4680608"/>
              <a:ext cx="487780" cy="5500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613" y="3804"/>
                    <a:pt x="1226" y="7608"/>
                    <a:pt x="1991" y="10189"/>
                  </a:cubicBezTo>
                  <a:cubicBezTo>
                    <a:pt x="2757" y="12770"/>
                    <a:pt x="3677" y="14128"/>
                    <a:pt x="4979" y="14943"/>
                  </a:cubicBezTo>
                  <a:cubicBezTo>
                    <a:pt x="6281" y="15758"/>
                    <a:pt x="7966" y="16030"/>
                    <a:pt x="9574" y="16098"/>
                  </a:cubicBezTo>
                  <a:cubicBezTo>
                    <a:pt x="11183" y="16166"/>
                    <a:pt x="12715" y="16030"/>
                    <a:pt x="14094" y="15691"/>
                  </a:cubicBezTo>
                  <a:cubicBezTo>
                    <a:pt x="15472" y="15351"/>
                    <a:pt x="16698" y="14808"/>
                    <a:pt x="17464" y="14196"/>
                  </a:cubicBezTo>
                  <a:cubicBezTo>
                    <a:pt x="18230" y="13585"/>
                    <a:pt x="18536" y="12906"/>
                    <a:pt x="18383" y="12362"/>
                  </a:cubicBezTo>
                  <a:cubicBezTo>
                    <a:pt x="18230" y="11819"/>
                    <a:pt x="17617" y="11411"/>
                    <a:pt x="16928" y="11140"/>
                  </a:cubicBezTo>
                  <a:cubicBezTo>
                    <a:pt x="16238" y="10868"/>
                    <a:pt x="15472" y="10732"/>
                    <a:pt x="14706" y="10800"/>
                  </a:cubicBezTo>
                  <a:cubicBezTo>
                    <a:pt x="13940" y="10868"/>
                    <a:pt x="13174" y="11140"/>
                    <a:pt x="12562" y="12294"/>
                  </a:cubicBezTo>
                  <a:cubicBezTo>
                    <a:pt x="11949" y="13449"/>
                    <a:pt x="11489" y="15487"/>
                    <a:pt x="11796" y="17049"/>
                  </a:cubicBezTo>
                  <a:cubicBezTo>
                    <a:pt x="12102" y="18611"/>
                    <a:pt x="13174" y="19698"/>
                    <a:pt x="14936" y="20377"/>
                  </a:cubicBezTo>
                  <a:cubicBezTo>
                    <a:pt x="16698" y="21057"/>
                    <a:pt x="19149" y="21328"/>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5" name="Line"/>
            <p:cNvSpPr/>
            <p:nvPr/>
          </p:nvSpPr>
          <p:spPr>
            <a:xfrm>
              <a:off x="7270648" y="5137253"/>
              <a:ext cx="31136"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6" name="Line"/>
            <p:cNvSpPr/>
            <p:nvPr/>
          </p:nvSpPr>
          <p:spPr>
            <a:xfrm>
              <a:off x="410598" y="5749572"/>
              <a:ext cx="851021" cy="726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337" y="16457"/>
                    <a:pt x="6673" y="11314"/>
                    <a:pt x="10010" y="7714"/>
                  </a:cubicBezTo>
                  <a:cubicBezTo>
                    <a:pt x="13346" y="4114"/>
                    <a:pt x="16683" y="2057"/>
                    <a:pt x="18615" y="1029"/>
                  </a:cubicBezTo>
                  <a:cubicBezTo>
                    <a:pt x="20546" y="0"/>
                    <a:pt x="21073" y="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7" name="Line"/>
            <p:cNvSpPr/>
            <p:nvPr/>
          </p:nvSpPr>
          <p:spPr>
            <a:xfrm>
              <a:off x="898378" y="5770328"/>
              <a:ext cx="1" cy="456646"/>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298" name="Line"/>
            <p:cNvSpPr/>
            <p:nvPr/>
          </p:nvSpPr>
          <p:spPr>
            <a:xfrm>
              <a:off x="1002161" y="5611195"/>
              <a:ext cx="2065281" cy="842554"/>
            </a:xfrm>
            <a:custGeom>
              <a:avLst/>
              <a:gdLst/>
              <a:ahLst/>
              <a:cxnLst>
                <a:cxn ang="0">
                  <a:pos x="wd2" y="hd2"/>
                </a:cxn>
                <a:cxn ang="5400000">
                  <a:pos x="wd2" y="hd2"/>
                </a:cxn>
                <a:cxn ang="10800000">
                  <a:pos x="wd2" y="hd2"/>
                </a:cxn>
                <a:cxn ang="16200000">
                  <a:pos x="wd2" y="hd2"/>
                </a:cxn>
              </a:cxnLst>
              <a:rect l="0" t="0" r="r" b="b"/>
              <a:pathLst>
                <a:path w="21600" h="21560" fill="norm" stroke="1" extrusionOk="0">
                  <a:moveTo>
                    <a:pt x="0" y="4338"/>
                  </a:moveTo>
                  <a:cubicBezTo>
                    <a:pt x="109" y="7082"/>
                    <a:pt x="217" y="9826"/>
                    <a:pt x="271" y="11420"/>
                  </a:cubicBezTo>
                  <a:cubicBezTo>
                    <a:pt x="326" y="13013"/>
                    <a:pt x="326" y="13456"/>
                    <a:pt x="326" y="13898"/>
                  </a:cubicBezTo>
                  <a:cubicBezTo>
                    <a:pt x="326" y="14341"/>
                    <a:pt x="326" y="14784"/>
                    <a:pt x="380" y="14739"/>
                  </a:cubicBezTo>
                  <a:cubicBezTo>
                    <a:pt x="434" y="14695"/>
                    <a:pt x="543" y="14164"/>
                    <a:pt x="724" y="13190"/>
                  </a:cubicBezTo>
                  <a:cubicBezTo>
                    <a:pt x="905" y="12216"/>
                    <a:pt x="1158" y="10800"/>
                    <a:pt x="1375" y="9959"/>
                  </a:cubicBezTo>
                  <a:cubicBezTo>
                    <a:pt x="1592" y="9118"/>
                    <a:pt x="1773" y="8852"/>
                    <a:pt x="1881" y="8941"/>
                  </a:cubicBezTo>
                  <a:cubicBezTo>
                    <a:pt x="1990" y="9029"/>
                    <a:pt x="2026" y="9472"/>
                    <a:pt x="2044" y="10402"/>
                  </a:cubicBezTo>
                  <a:cubicBezTo>
                    <a:pt x="2062" y="11331"/>
                    <a:pt x="2062" y="12748"/>
                    <a:pt x="2080" y="13677"/>
                  </a:cubicBezTo>
                  <a:cubicBezTo>
                    <a:pt x="2098" y="14607"/>
                    <a:pt x="2135" y="15049"/>
                    <a:pt x="2225" y="15403"/>
                  </a:cubicBezTo>
                  <a:cubicBezTo>
                    <a:pt x="2316" y="15757"/>
                    <a:pt x="2460" y="16023"/>
                    <a:pt x="2641" y="16156"/>
                  </a:cubicBezTo>
                  <a:cubicBezTo>
                    <a:pt x="2822" y="16289"/>
                    <a:pt x="3039" y="16289"/>
                    <a:pt x="3347" y="15846"/>
                  </a:cubicBezTo>
                  <a:cubicBezTo>
                    <a:pt x="3654" y="15403"/>
                    <a:pt x="4052" y="14518"/>
                    <a:pt x="4306" y="13854"/>
                  </a:cubicBezTo>
                  <a:cubicBezTo>
                    <a:pt x="4559" y="13190"/>
                    <a:pt x="4667" y="12748"/>
                    <a:pt x="4740" y="12305"/>
                  </a:cubicBezTo>
                  <a:cubicBezTo>
                    <a:pt x="4812" y="11862"/>
                    <a:pt x="4848" y="11420"/>
                    <a:pt x="4776" y="11110"/>
                  </a:cubicBezTo>
                  <a:cubicBezTo>
                    <a:pt x="4704" y="10800"/>
                    <a:pt x="4523" y="10623"/>
                    <a:pt x="4342" y="10800"/>
                  </a:cubicBezTo>
                  <a:cubicBezTo>
                    <a:pt x="4161" y="10977"/>
                    <a:pt x="3980" y="11508"/>
                    <a:pt x="3871" y="12305"/>
                  </a:cubicBezTo>
                  <a:cubicBezTo>
                    <a:pt x="3763" y="13102"/>
                    <a:pt x="3727" y="14164"/>
                    <a:pt x="3745" y="14916"/>
                  </a:cubicBezTo>
                  <a:cubicBezTo>
                    <a:pt x="3763" y="15669"/>
                    <a:pt x="3835" y="16111"/>
                    <a:pt x="3944" y="16510"/>
                  </a:cubicBezTo>
                  <a:cubicBezTo>
                    <a:pt x="4052" y="16908"/>
                    <a:pt x="4197" y="17262"/>
                    <a:pt x="4378" y="17439"/>
                  </a:cubicBezTo>
                  <a:cubicBezTo>
                    <a:pt x="4559" y="17616"/>
                    <a:pt x="4776" y="17616"/>
                    <a:pt x="5011" y="17307"/>
                  </a:cubicBezTo>
                  <a:cubicBezTo>
                    <a:pt x="5246" y="16997"/>
                    <a:pt x="5499" y="16377"/>
                    <a:pt x="5735" y="15625"/>
                  </a:cubicBezTo>
                  <a:cubicBezTo>
                    <a:pt x="5970" y="14872"/>
                    <a:pt x="6187" y="13987"/>
                    <a:pt x="6350" y="13721"/>
                  </a:cubicBezTo>
                  <a:cubicBezTo>
                    <a:pt x="6513" y="13456"/>
                    <a:pt x="6621" y="13810"/>
                    <a:pt x="6675" y="14208"/>
                  </a:cubicBezTo>
                  <a:cubicBezTo>
                    <a:pt x="6730" y="14607"/>
                    <a:pt x="6730" y="15049"/>
                    <a:pt x="6748" y="15492"/>
                  </a:cubicBezTo>
                  <a:cubicBezTo>
                    <a:pt x="6766" y="15934"/>
                    <a:pt x="6802" y="16377"/>
                    <a:pt x="6856" y="16377"/>
                  </a:cubicBezTo>
                  <a:cubicBezTo>
                    <a:pt x="6911" y="16377"/>
                    <a:pt x="6983" y="15934"/>
                    <a:pt x="7055" y="14828"/>
                  </a:cubicBezTo>
                  <a:cubicBezTo>
                    <a:pt x="7128" y="13721"/>
                    <a:pt x="7200" y="11951"/>
                    <a:pt x="7254" y="10844"/>
                  </a:cubicBezTo>
                  <a:cubicBezTo>
                    <a:pt x="7309" y="9738"/>
                    <a:pt x="7345" y="9295"/>
                    <a:pt x="7435" y="9251"/>
                  </a:cubicBezTo>
                  <a:cubicBezTo>
                    <a:pt x="7526" y="9207"/>
                    <a:pt x="7670" y="9561"/>
                    <a:pt x="7924" y="10180"/>
                  </a:cubicBezTo>
                  <a:cubicBezTo>
                    <a:pt x="8177" y="10800"/>
                    <a:pt x="8539" y="11685"/>
                    <a:pt x="8919" y="12216"/>
                  </a:cubicBezTo>
                  <a:cubicBezTo>
                    <a:pt x="9298" y="12748"/>
                    <a:pt x="9696" y="12925"/>
                    <a:pt x="10058" y="12748"/>
                  </a:cubicBezTo>
                  <a:cubicBezTo>
                    <a:pt x="10420" y="12570"/>
                    <a:pt x="10746" y="12039"/>
                    <a:pt x="10927" y="11552"/>
                  </a:cubicBezTo>
                  <a:cubicBezTo>
                    <a:pt x="11108" y="11066"/>
                    <a:pt x="11144" y="10623"/>
                    <a:pt x="11071" y="10313"/>
                  </a:cubicBezTo>
                  <a:cubicBezTo>
                    <a:pt x="10999" y="10003"/>
                    <a:pt x="10818" y="9826"/>
                    <a:pt x="10637" y="9738"/>
                  </a:cubicBezTo>
                  <a:cubicBezTo>
                    <a:pt x="10456" y="9649"/>
                    <a:pt x="10275" y="9649"/>
                    <a:pt x="10076" y="10180"/>
                  </a:cubicBezTo>
                  <a:cubicBezTo>
                    <a:pt x="9877" y="10711"/>
                    <a:pt x="9660" y="11774"/>
                    <a:pt x="9570" y="12925"/>
                  </a:cubicBezTo>
                  <a:cubicBezTo>
                    <a:pt x="9479" y="14075"/>
                    <a:pt x="9516" y="15315"/>
                    <a:pt x="9624" y="16067"/>
                  </a:cubicBezTo>
                  <a:cubicBezTo>
                    <a:pt x="9733" y="16820"/>
                    <a:pt x="9914" y="17085"/>
                    <a:pt x="10203" y="17041"/>
                  </a:cubicBezTo>
                  <a:cubicBezTo>
                    <a:pt x="10492" y="16997"/>
                    <a:pt x="10890" y="16643"/>
                    <a:pt x="11307" y="15359"/>
                  </a:cubicBezTo>
                  <a:cubicBezTo>
                    <a:pt x="11723" y="14075"/>
                    <a:pt x="12157" y="11862"/>
                    <a:pt x="12410" y="9295"/>
                  </a:cubicBezTo>
                  <a:cubicBezTo>
                    <a:pt x="12663" y="6728"/>
                    <a:pt x="12736" y="3807"/>
                    <a:pt x="12754" y="2125"/>
                  </a:cubicBezTo>
                  <a:cubicBezTo>
                    <a:pt x="12772" y="443"/>
                    <a:pt x="12736" y="0"/>
                    <a:pt x="12663" y="0"/>
                  </a:cubicBezTo>
                  <a:cubicBezTo>
                    <a:pt x="12591" y="0"/>
                    <a:pt x="12482" y="443"/>
                    <a:pt x="12428" y="1770"/>
                  </a:cubicBezTo>
                  <a:cubicBezTo>
                    <a:pt x="12374" y="3098"/>
                    <a:pt x="12374" y="5311"/>
                    <a:pt x="12537" y="7923"/>
                  </a:cubicBezTo>
                  <a:cubicBezTo>
                    <a:pt x="12699" y="10534"/>
                    <a:pt x="13025" y="13544"/>
                    <a:pt x="13242" y="15757"/>
                  </a:cubicBezTo>
                  <a:cubicBezTo>
                    <a:pt x="13459" y="17970"/>
                    <a:pt x="13568" y="19387"/>
                    <a:pt x="13568" y="20272"/>
                  </a:cubicBezTo>
                  <a:cubicBezTo>
                    <a:pt x="13568" y="21157"/>
                    <a:pt x="13459" y="21511"/>
                    <a:pt x="13333" y="21556"/>
                  </a:cubicBezTo>
                  <a:cubicBezTo>
                    <a:pt x="13206" y="21600"/>
                    <a:pt x="13061" y="21334"/>
                    <a:pt x="12953" y="20493"/>
                  </a:cubicBezTo>
                  <a:cubicBezTo>
                    <a:pt x="12844" y="19652"/>
                    <a:pt x="12772" y="18236"/>
                    <a:pt x="12862" y="16997"/>
                  </a:cubicBezTo>
                  <a:cubicBezTo>
                    <a:pt x="12953" y="15757"/>
                    <a:pt x="13206" y="14695"/>
                    <a:pt x="13550" y="13987"/>
                  </a:cubicBezTo>
                  <a:cubicBezTo>
                    <a:pt x="13893" y="13279"/>
                    <a:pt x="14328" y="12925"/>
                    <a:pt x="14689" y="12748"/>
                  </a:cubicBezTo>
                  <a:cubicBezTo>
                    <a:pt x="15051" y="12570"/>
                    <a:pt x="15341" y="12570"/>
                    <a:pt x="15558" y="12748"/>
                  </a:cubicBezTo>
                  <a:cubicBezTo>
                    <a:pt x="15775" y="12925"/>
                    <a:pt x="15920" y="13279"/>
                    <a:pt x="16010" y="13677"/>
                  </a:cubicBezTo>
                  <a:cubicBezTo>
                    <a:pt x="16101" y="14075"/>
                    <a:pt x="16137" y="14518"/>
                    <a:pt x="16155" y="15005"/>
                  </a:cubicBezTo>
                  <a:cubicBezTo>
                    <a:pt x="16173" y="15492"/>
                    <a:pt x="16173" y="16023"/>
                    <a:pt x="16119" y="16466"/>
                  </a:cubicBezTo>
                  <a:cubicBezTo>
                    <a:pt x="16064" y="16908"/>
                    <a:pt x="15956" y="17262"/>
                    <a:pt x="15775" y="17572"/>
                  </a:cubicBezTo>
                  <a:cubicBezTo>
                    <a:pt x="15594" y="17882"/>
                    <a:pt x="15341" y="18148"/>
                    <a:pt x="15196" y="18059"/>
                  </a:cubicBezTo>
                  <a:cubicBezTo>
                    <a:pt x="15051" y="17970"/>
                    <a:pt x="15015" y="17528"/>
                    <a:pt x="15051" y="16554"/>
                  </a:cubicBezTo>
                  <a:cubicBezTo>
                    <a:pt x="15087" y="15580"/>
                    <a:pt x="15196" y="14075"/>
                    <a:pt x="15305" y="13146"/>
                  </a:cubicBezTo>
                  <a:cubicBezTo>
                    <a:pt x="15413" y="12216"/>
                    <a:pt x="15522" y="11862"/>
                    <a:pt x="15648" y="11552"/>
                  </a:cubicBezTo>
                  <a:cubicBezTo>
                    <a:pt x="15775" y="11243"/>
                    <a:pt x="15920" y="10977"/>
                    <a:pt x="16082" y="10889"/>
                  </a:cubicBezTo>
                  <a:cubicBezTo>
                    <a:pt x="16245" y="10800"/>
                    <a:pt x="16426" y="10889"/>
                    <a:pt x="16589" y="11110"/>
                  </a:cubicBezTo>
                  <a:cubicBezTo>
                    <a:pt x="16752" y="11331"/>
                    <a:pt x="16896" y="11685"/>
                    <a:pt x="17059" y="12216"/>
                  </a:cubicBezTo>
                  <a:cubicBezTo>
                    <a:pt x="17222" y="12748"/>
                    <a:pt x="17403" y="13456"/>
                    <a:pt x="17512" y="13500"/>
                  </a:cubicBezTo>
                  <a:cubicBezTo>
                    <a:pt x="17620" y="13544"/>
                    <a:pt x="17656" y="12925"/>
                    <a:pt x="17711" y="12393"/>
                  </a:cubicBezTo>
                  <a:cubicBezTo>
                    <a:pt x="17765" y="11862"/>
                    <a:pt x="17837" y="11420"/>
                    <a:pt x="17928" y="10977"/>
                  </a:cubicBezTo>
                  <a:cubicBezTo>
                    <a:pt x="18018" y="10534"/>
                    <a:pt x="18127" y="10092"/>
                    <a:pt x="18271" y="10003"/>
                  </a:cubicBezTo>
                  <a:cubicBezTo>
                    <a:pt x="18416" y="9915"/>
                    <a:pt x="18597" y="10180"/>
                    <a:pt x="18687" y="10534"/>
                  </a:cubicBezTo>
                  <a:cubicBezTo>
                    <a:pt x="18778" y="10889"/>
                    <a:pt x="18778" y="11331"/>
                    <a:pt x="18850" y="11685"/>
                  </a:cubicBezTo>
                  <a:cubicBezTo>
                    <a:pt x="18923" y="12039"/>
                    <a:pt x="19067" y="12305"/>
                    <a:pt x="19230" y="12482"/>
                  </a:cubicBezTo>
                  <a:cubicBezTo>
                    <a:pt x="19393" y="12659"/>
                    <a:pt x="19574" y="12748"/>
                    <a:pt x="19755" y="12792"/>
                  </a:cubicBezTo>
                  <a:cubicBezTo>
                    <a:pt x="19936" y="12836"/>
                    <a:pt x="20117" y="12836"/>
                    <a:pt x="20261" y="12659"/>
                  </a:cubicBezTo>
                  <a:cubicBezTo>
                    <a:pt x="20406" y="12482"/>
                    <a:pt x="20515" y="12128"/>
                    <a:pt x="20569" y="11730"/>
                  </a:cubicBezTo>
                  <a:cubicBezTo>
                    <a:pt x="20623" y="11331"/>
                    <a:pt x="20623" y="10889"/>
                    <a:pt x="20533" y="10623"/>
                  </a:cubicBezTo>
                  <a:cubicBezTo>
                    <a:pt x="20442" y="10357"/>
                    <a:pt x="20261" y="10269"/>
                    <a:pt x="20026" y="10579"/>
                  </a:cubicBezTo>
                  <a:cubicBezTo>
                    <a:pt x="19791" y="10889"/>
                    <a:pt x="19502" y="11597"/>
                    <a:pt x="19339" y="12261"/>
                  </a:cubicBezTo>
                  <a:cubicBezTo>
                    <a:pt x="19176" y="12925"/>
                    <a:pt x="19140" y="13544"/>
                    <a:pt x="19140" y="14075"/>
                  </a:cubicBezTo>
                  <a:cubicBezTo>
                    <a:pt x="19140" y="14607"/>
                    <a:pt x="19176" y="15049"/>
                    <a:pt x="19375" y="15492"/>
                  </a:cubicBezTo>
                  <a:cubicBezTo>
                    <a:pt x="19574" y="15934"/>
                    <a:pt x="19936" y="16377"/>
                    <a:pt x="20334" y="16554"/>
                  </a:cubicBezTo>
                  <a:cubicBezTo>
                    <a:pt x="20732" y="16731"/>
                    <a:pt x="21166" y="16643"/>
                    <a:pt x="21600" y="1655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9" name="Line"/>
            <p:cNvSpPr/>
            <p:nvPr/>
          </p:nvSpPr>
          <p:spPr>
            <a:xfrm>
              <a:off x="3036306" y="6185460"/>
              <a:ext cx="161008" cy="176433"/>
            </a:xfrm>
            <a:custGeom>
              <a:avLst/>
              <a:gdLst/>
              <a:ahLst/>
              <a:cxnLst>
                <a:cxn ang="0">
                  <a:pos x="wd2" y="hd2"/>
                </a:cxn>
                <a:cxn ang="5400000">
                  <a:pos x="wd2" y="hd2"/>
                </a:cxn>
                <a:cxn ang="10800000">
                  <a:pos x="wd2" y="hd2"/>
                </a:cxn>
                <a:cxn ang="16200000">
                  <a:pos x="wd2" y="hd2"/>
                </a:cxn>
              </a:cxnLst>
              <a:rect l="0" t="0" r="r" b="b"/>
              <a:pathLst>
                <a:path w="21389" h="21600" fill="norm" stroke="1" extrusionOk="0">
                  <a:moveTo>
                    <a:pt x="16545" y="2541"/>
                  </a:moveTo>
                  <a:cubicBezTo>
                    <a:pt x="18843" y="1271"/>
                    <a:pt x="21140" y="0"/>
                    <a:pt x="21370" y="0"/>
                  </a:cubicBezTo>
                  <a:cubicBezTo>
                    <a:pt x="21600" y="0"/>
                    <a:pt x="19762" y="1271"/>
                    <a:pt x="15855" y="5082"/>
                  </a:cubicBezTo>
                  <a:cubicBezTo>
                    <a:pt x="11949" y="8894"/>
                    <a:pt x="5974" y="15247"/>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0" name="Line"/>
            <p:cNvSpPr/>
            <p:nvPr/>
          </p:nvSpPr>
          <p:spPr>
            <a:xfrm>
              <a:off x="4011865" y="5853355"/>
              <a:ext cx="72649" cy="5292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5143" y="5082"/>
                    <a:pt x="10286" y="10165"/>
                    <a:pt x="13886" y="13765"/>
                  </a:cubicBezTo>
                  <a:cubicBezTo>
                    <a:pt x="17486" y="17365"/>
                    <a:pt x="19543" y="19482"/>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1" name="Line"/>
            <p:cNvSpPr/>
            <p:nvPr/>
          </p:nvSpPr>
          <p:spPr>
            <a:xfrm>
              <a:off x="3897704" y="5520368"/>
              <a:ext cx="1535988" cy="756123"/>
            </a:xfrm>
            <a:custGeom>
              <a:avLst/>
              <a:gdLst/>
              <a:ahLst/>
              <a:cxnLst>
                <a:cxn ang="0">
                  <a:pos x="wd2" y="hd2"/>
                </a:cxn>
                <a:cxn ang="5400000">
                  <a:pos x="wd2" y="hd2"/>
                </a:cxn>
                <a:cxn ang="10800000">
                  <a:pos x="wd2" y="hd2"/>
                </a:cxn>
                <a:cxn ang="16200000">
                  <a:pos x="wd2" y="hd2"/>
                </a:cxn>
              </a:cxnLst>
              <a:rect l="0" t="0" r="r" b="b"/>
              <a:pathLst>
                <a:path w="21600" h="21459" fill="norm" stroke="1" extrusionOk="0">
                  <a:moveTo>
                    <a:pt x="0" y="15931"/>
                  </a:moveTo>
                  <a:cubicBezTo>
                    <a:pt x="1362" y="15243"/>
                    <a:pt x="2724" y="14556"/>
                    <a:pt x="3843" y="13525"/>
                  </a:cubicBezTo>
                  <a:cubicBezTo>
                    <a:pt x="4962" y="12494"/>
                    <a:pt x="5838" y="11120"/>
                    <a:pt x="6349" y="9156"/>
                  </a:cubicBezTo>
                  <a:cubicBezTo>
                    <a:pt x="6859" y="7192"/>
                    <a:pt x="7005" y="4640"/>
                    <a:pt x="7005" y="3069"/>
                  </a:cubicBezTo>
                  <a:cubicBezTo>
                    <a:pt x="7005" y="1498"/>
                    <a:pt x="6859" y="909"/>
                    <a:pt x="6641" y="516"/>
                  </a:cubicBezTo>
                  <a:cubicBezTo>
                    <a:pt x="6422" y="123"/>
                    <a:pt x="6130" y="-73"/>
                    <a:pt x="5911" y="25"/>
                  </a:cubicBezTo>
                  <a:cubicBezTo>
                    <a:pt x="5692" y="123"/>
                    <a:pt x="5546" y="516"/>
                    <a:pt x="5424" y="2038"/>
                  </a:cubicBezTo>
                  <a:cubicBezTo>
                    <a:pt x="5303" y="3560"/>
                    <a:pt x="5205" y="6211"/>
                    <a:pt x="5254" y="8763"/>
                  </a:cubicBezTo>
                  <a:cubicBezTo>
                    <a:pt x="5303" y="11316"/>
                    <a:pt x="5497" y="13771"/>
                    <a:pt x="5643" y="15292"/>
                  </a:cubicBezTo>
                  <a:cubicBezTo>
                    <a:pt x="5789" y="16814"/>
                    <a:pt x="5886" y="17403"/>
                    <a:pt x="5984" y="18042"/>
                  </a:cubicBezTo>
                  <a:cubicBezTo>
                    <a:pt x="6081" y="18680"/>
                    <a:pt x="6178" y="19367"/>
                    <a:pt x="6251" y="19416"/>
                  </a:cubicBezTo>
                  <a:cubicBezTo>
                    <a:pt x="6324" y="19465"/>
                    <a:pt x="6373" y="18876"/>
                    <a:pt x="6543" y="17747"/>
                  </a:cubicBezTo>
                  <a:cubicBezTo>
                    <a:pt x="6714" y="16618"/>
                    <a:pt x="7005" y="14949"/>
                    <a:pt x="7297" y="13967"/>
                  </a:cubicBezTo>
                  <a:cubicBezTo>
                    <a:pt x="7589" y="12985"/>
                    <a:pt x="7881" y="12691"/>
                    <a:pt x="8124" y="12740"/>
                  </a:cubicBezTo>
                  <a:cubicBezTo>
                    <a:pt x="8368" y="12789"/>
                    <a:pt x="8562" y="13182"/>
                    <a:pt x="8732" y="13967"/>
                  </a:cubicBezTo>
                  <a:cubicBezTo>
                    <a:pt x="8903" y="14752"/>
                    <a:pt x="9049" y="15931"/>
                    <a:pt x="9195" y="16863"/>
                  </a:cubicBezTo>
                  <a:cubicBezTo>
                    <a:pt x="9341" y="17796"/>
                    <a:pt x="9486" y="18483"/>
                    <a:pt x="9681" y="18876"/>
                  </a:cubicBezTo>
                  <a:cubicBezTo>
                    <a:pt x="9876" y="19269"/>
                    <a:pt x="10119" y="19367"/>
                    <a:pt x="10484" y="19072"/>
                  </a:cubicBezTo>
                  <a:cubicBezTo>
                    <a:pt x="10849" y="18778"/>
                    <a:pt x="11335" y="18091"/>
                    <a:pt x="11700" y="17207"/>
                  </a:cubicBezTo>
                  <a:cubicBezTo>
                    <a:pt x="12065" y="16323"/>
                    <a:pt x="12308" y="15243"/>
                    <a:pt x="12405" y="14458"/>
                  </a:cubicBezTo>
                  <a:cubicBezTo>
                    <a:pt x="12503" y="13672"/>
                    <a:pt x="12454" y="13182"/>
                    <a:pt x="12308" y="12936"/>
                  </a:cubicBezTo>
                  <a:cubicBezTo>
                    <a:pt x="12162" y="12691"/>
                    <a:pt x="11919" y="12691"/>
                    <a:pt x="11724" y="12936"/>
                  </a:cubicBezTo>
                  <a:cubicBezTo>
                    <a:pt x="11530" y="13182"/>
                    <a:pt x="11384" y="13672"/>
                    <a:pt x="11286" y="14703"/>
                  </a:cubicBezTo>
                  <a:cubicBezTo>
                    <a:pt x="11189" y="15734"/>
                    <a:pt x="11141" y="17305"/>
                    <a:pt x="11141" y="18336"/>
                  </a:cubicBezTo>
                  <a:cubicBezTo>
                    <a:pt x="11141" y="19367"/>
                    <a:pt x="11189" y="19858"/>
                    <a:pt x="11311" y="20300"/>
                  </a:cubicBezTo>
                  <a:cubicBezTo>
                    <a:pt x="11432" y="20742"/>
                    <a:pt x="11627" y="21134"/>
                    <a:pt x="11846" y="21331"/>
                  </a:cubicBezTo>
                  <a:cubicBezTo>
                    <a:pt x="12065" y="21527"/>
                    <a:pt x="12308" y="21527"/>
                    <a:pt x="12649" y="21134"/>
                  </a:cubicBezTo>
                  <a:cubicBezTo>
                    <a:pt x="12989" y="20742"/>
                    <a:pt x="13427" y="19956"/>
                    <a:pt x="13768" y="19122"/>
                  </a:cubicBezTo>
                  <a:cubicBezTo>
                    <a:pt x="14108" y="18287"/>
                    <a:pt x="14351" y="17403"/>
                    <a:pt x="14570" y="16814"/>
                  </a:cubicBezTo>
                  <a:cubicBezTo>
                    <a:pt x="14789" y="16225"/>
                    <a:pt x="14984" y="15931"/>
                    <a:pt x="15130" y="16029"/>
                  </a:cubicBezTo>
                  <a:cubicBezTo>
                    <a:pt x="15276" y="16127"/>
                    <a:pt x="15373" y="16618"/>
                    <a:pt x="15422" y="17305"/>
                  </a:cubicBezTo>
                  <a:cubicBezTo>
                    <a:pt x="15470" y="17992"/>
                    <a:pt x="15470" y="18876"/>
                    <a:pt x="15470" y="19023"/>
                  </a:cubicBezTo>
                  <a:cubicBezTo>
                    <a:pt x="15470" y="19171"/>
                    <a:pt x="15470" y="18582"/>
                    <a:pt x="15446" y="17452"/>
                  </a:cubicBezTo>
                  <a:cubicBezTo>
                    <a:pt x="15422" y="16323"/>
                    <a:pt x="15373" y="14654"/>
                    <a:pt x="15397" y="13525"/>
                  </a:cubicBezTo>
                  <a:cubicBezTo>
                    <a:pt x="15422" y="12396"/>
                    <a:pt x="15519" y="11807"/>
                    <a:pt x="15665" y="11660"/>
                  </a:cubicBezTo>
                  <a:cubicBezTo>
                    <a:pt x="15811" y="11512"/>
                    <a:pt x="16005" y="11807"/>
                    <a:pt x="16395" y="12592"/>
                  </a:cubicBezTo>
                  <a:cubicBezTo>
                    <a:pt x="16784" y="13378"/>
                    <a:pt x="17368" y="14654"/>
                    <a:pt x="17903" y="15391"/>
                  </a:cubicBezTo>
                  <a:cubicBezTo>
                    <a:pt x="18438" y="16127"/>
                    <a:pt x="18924" y="16323"/>
                    <a:pt x="19289" y="16422"/>
                  </a:cubicBezTo>
                  <a:cubicBezTo>
                    <a:pt x="19654" y="16520"/>
                    <a:pt x="19897" y="16520"/>
                    <a:pt x="20116" y="16372"/>
                  </a:cubicBezTo>
                  <a:cubicBezTo>
                    <a:pt x="20335" y="16225"/>
                    <a:pt x="20530" y="15931"/>
                    <a:pt x="20651" y="15538"/>
                  </a:cubicBezTo>
                  <a:cubicBezTo>
                    <a:pt x="20773" y="15145"/>
                    <a:pt x="20822" y="14654"/>
                    <a:pt x="20773" y="14212"/>
                  </a:cubicBezTo>
                  <a:cubicBezTo>
                    <a:pt x="20724" y="13771"/>
                    <a:pt x="20578" y="13378"/>
                    <a:pt x="20335" y="13182"/>
                  </a:cubicBezTo>
                  <a:cubicBezTo>
                    <a:pt x="20092" y="12985"/>
                    <a:pt x="19751" y="12985"/>
                    <a:pt x="19484" y="13132"/>
                  </a:cubicBezTo>
                  <a:cubicBezTo>
                    <a:pt x="19216" y="13280"/>
                    <a:pt x="19022" y="13574"/>
                    <a:pt x="18900" y="14262"/>
                  </a:cubicBezTo>
                  <a:cubicBezTo>
                    <a:pt x="18778" y="14949"/>
                    <a:pt x="18730" y="16029"/>
                    <a:pt x="18705" y="16814"/>
                  </a:cubicBezTo>
                  <a:cubicBezTo>
                    <a:pt x="18681" y="17600"/>
                    <a:pt x="18681" y="18091"/>
                    <a:pt x="19168" y="18631"/>
                  </a:cubicBezTo>
                  <a:cubicBezTo>
                    <a:pt x="19654" y="19171"/>
                    <a:pt x="20627" y="19760"/>
                    <a:pt x="21600" y="2034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2" name="Line"/>
            <p:cNvSpPr/>
            <p:nvPr/>
          </p:nvSpPr>
          <p:spPr>
            <a:xfrm>
              <a:off x="5937335" y="5924155"/>
              <a:ext cx="314099" cy="365089"/>
            </a:xfrm>
            <a:custGeom>
              <a:avLst/>
              <a:gdLst/>
              <a:ahLst/>
              <a:cxnLst>
                <a:cxn ang="0">
                  <a:pos x="wd2" y="hd2"/>
                </a:cxn>
                <a:cxn ang="5400000">
                  <a:pos x="wd2" y="hd2"/>
                </a:cxn>
                <a:cxn ang="10800000">
                  <a:pos x="wd2" y="hd2"/>
                </a:cxn>
                <a:cxn ang="16200000">
                  <a:pos x="wd2" y="hd2"/>
                </a:cxn>
              </a:cxnLst>
              <a:rect l="0" t="0" r="r" b="b"/>
              <a:pathLst>
                <a:path w="20863" h="21505" fill="norm" stroke="1" extrusionOk="0">
                  <a:moveTo>
                    <a:pt x="325" y="3777"/>
                  </a:moveTo>
                  <a:cubicBezTo>
                    <a:pt x="95" y="4796"/>
                    <a:pt x="-135" y="5814"/>
                    <a:pt x="95" y="6833"/>
                  </a:cubicBezTo>
                  <a:cubicBezTo>
                    <a:pt x="325" y="7852"/>
                    <a:pt x="1014" y="8871"/>
                    <a:pt x="1933" y="10094"/>
                  </a:cubicBezTo>
                  <a:cubicBezTo>
                    <a:pt x="2852" y="11316"/>
                    <a:pt x="4001" y="12743"/>
                    <a:pt x="4576" y="12947"/>
                  </a:cubicBezTo>
                  <a:cubicBezTo>
                    <a:pt x="5150" y="13150"/>
                    <a:pt x="5150" y="12131"/>
                    <a:pt x="5839" y="10094"/>
                  </a:cubicBezTo>
                  <a:cubicBezTo>
                    <a:pt x="6529" y="8056"/>
                    <a:pt x="7908" y="4999"/>
                    <a:pt x="8712" y="2962"/>
                  </a:cubicBezTo>
                  <a:cubicBezTo>
                    <a:pt x="9516" y="924"/>
                    <a:pt x="9746" y="-95"/>
                    <a:pt x="10091" y="7"/>
                  </a:cubicBezTo>
                  <a:cubicBezTo>
                    <a:pt x="10435" y="109"/>
                    <a:pt x="10895" y="1331"/>
                    <a:pt x="12503" y="3267"/>
                  </a:cubicBezTo>
                  <a:cubicBezTo>
                    <a:pt x="14112" y="5203"/>
                    <a:pt x="16869" y="7852"/>
                    <a:pt x="18708" y="9686"/>
                  </a:cubicBezTo>
                  <a:cubicBezTo>
                    <a:pt x="20546" y="11520"/>
                    <a:pt x="21465" y="12539"/>
                    <a:pt x="20431" y="14169"/>
                  </a:cubicBezTo>
                  <a:cubicBezTo>
                    <a:pt x="19397" y="15799"/>
                    <a:pt x="16410" y="18041"/>
                    <a:pt x="14342" y="19365"/>
                  </a:cubicBezTo>
                  <a:cubicBezTo>
                    <a:pt x="12273" y="20690"/>
                    <a:pt x="11125" y="21097"/>
                    <a:pt x="9976" y="2150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3" name="Line"/>
            <p:cNvSpPr/>
            <p:nvPr/>
          </p:nvSpPr>
          <p:spPr>
            <a:xfrm>
              <a:off x="5952605" y="5780707"/>
              <a:ext cx="10379"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4" name="Line"/>
            <p:cNvSpPr/>
            <p:nvPr/>
          </p:nvSpPr>
          <p:spPr>
            <a:xfrm>
              <a:off x="6897029" y="5892102"/>
              <a:ext cx="290594" cy="303738"/>
            </a:xfrm>
            <a:custGeom>
              <a:avLst/>
              <a:gdLst/>
              <a:ahLst/>
              <a:cxnLst>
                <a:cxn ang="0">
                  <a:pos x="wd2" y="hd2"/>
                </a:cxn>
                <a:cxn ang="5400000">
                  <a:pos x="wd2" y="hd2"/>
                </a:cxn>
                <a:cxn ang="10800000">
                  <a:pos x="wd2" y="hd2"/>
                </a:cxn>
                <a:cxn ang="16200000">
                  <a:pos x="wd2" y="hd2"/>
                </a:cxn>
              </a:cxnLst>
              <a:rect l="0" t="0" r="r" b="b"/>
              <a:pathLst>
                <a:path w="21600" h="21309" fill="norm" stroke="1" extrusionOk="0">
                  <a:moveTo>
                    <a:pt x="0" y="922"/>
                  </a:moveTo>
                  <a:cubicBezTo>
                    <a:pt x="1286" y="6505"/>
                    <a:pt x="2571" y="12087"/>
                    <a:pt x="3600" y="15484"/>
                  </a:cubicBezTo>
                  <a:cubicBezTo>
                    <a:pt x="4629" y="18882"/>
                    <a:pt x="5400" y="20096"/>
                    <a:pt x="6043" y="20096"/>
                  </a:cubicBezTo>
                  <a:cubicBezTo>
                    <a:pt x="6686" y="20096"/>
                    <a:pt x="7200" y="18882"/>
                    <a:pt x="7457" y="15970"/>
                  </a:cubicBezTo>
                  <a:cubicBezTo>
                    <a:pt x="7714" y="13057"/>
                    <a:pt x="7714" y="8446"/>
                    <a:pt x="7714" y="5291"/>
                  </a:cubicBezTo>
                  <a:cubicBezTo>
                    <a:pt x="7714" y="2136"/>
                    <a:pt x="7714" y="437"/>
                    <a:pt x="8229" y="73"/>
                  </a:cubicBezTo>
                  <a:cubicBezTo>
                    <a:pt x="8743" y="-291"/>
                    <a:pt x="9771" y="680"/>
                    <a:pt x="11443" y="3714"/>
                  </a:cubicBezTo>
                  <a:cubicBezTo>
                    <a:pt x="13114" y="6747"/>
                    <a:pt x="15429" y="11844"/>
                    <a:pt x="17229" y="15120"/>
                  </a:cubicBezTo>
                  <a:cubicBezTo>
                    <a:pt x="19029" y="18397"/>
                    <a:pt x="20314" y="19853"/>
                    <a:pt x="21600" y="2130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5" name="Line"/>
            <p:cNvSpPr/>
            <p:nvPr/>
          </p:nvSpPr>
          <p:spPr>
            <a:xfrm>
              <a:off x="7190113" y="5927156"/>
              <a:ext cx="197454" cy="224679"/>
            </a:xfrm>
            <a:custGeom>
              <a:avLst/>
              <a:gdLst/>
              <a:ahLst/>
              <a:cxnLst>
                <a:cxn ang="0">
                  <a:pos x="wd2" y="hd2"/>
                </a:cxn>
                <a:cxn ang="5400000">
                  <a:pos x="wd2" y="hd2"/>
                </a:cxn>
                <a:cxn ang="10800000">
                  <a:pos x="wd2" y="hd2"/>
                </a:cxn>
                <a:cxn ang="16200000">
                  <a:pos x="wd2" y="hd2"/>
                </a:cxn>
              </a:cxnLst>
              <a:rect l="0" t="0" r="r" b="b"/>
              <a:pathLst>
                <a:path w="20896" h="20938" fill="norm" stroke="1" extrusionOk="0">
                  <a:moveTo>
                    <a:pt x="15112" y="860"/>
                  </a:moveTo>
                  <a:cubicBezTo>
                    <a:pt x="13282" y="215"/>
                    <a:pt x="11451" y="-430"/>
                    <a:pt x="8889" y="376"/>
                  </a:cubicBezTo>
                  <a:cubicBezTo>
                    <a:pt x="6326" y="1182"/>
                    <a:pt x="3031" y="3439"/>
                    <a:pt x="1383" y="6501"/>
                  </a:cubicBezTo>
                  <a:cubicBezTo>
                    <a:pt x="-264" y="9564"/>
                    <a:pt x="-264" y="13433"/>
                    <a:pt x="468" y="16012"/>
                  </a:cubicBezTo>
                  <a:cubicBezTo>
                    <a:pt x="1200" y="18591"/>
                    <a:pt x="2665" y="19880"/>
                    <a:pt x="5228" y="20525"/>
                  </a:cubicBezTo>
                  <a:cubicBezTo>
                    <a:pt x="7790" y="21170"/>
                    <a:pt x="11451" y="21170"/>
                    <a:pt x="14380" y="19719"/>
                  </a:cubicBezTo>
                  <a:cubicBezTo>
                    <a:pt x="17309" y="18269"/>
                    <a:pt x="19505" y="15367"/>
                    <a:pt x="20421" y="12143"/>
                  </a:cubicBezTo>
                  <a:cubicBezTo>
                    <a:pt x="21336" y="8919"/>
                    <a:pt x="20970" y="5373"/>
                    <a:pt x="18956" y="3600"/>
                  </a:cubicBezTo>
                  <a:cubicBezTo>
                    <a:pt x="16943" y="1827"/>
                    <a:pt x="13282" y="1827"/>
                    <a:pt x="9621" y="182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6" name="Line"/>
            <p:cNvSpPr/>
            <p:nvPr/>
          </p:nvSpPr>
          <p:spPr>
            <a:xfrm>
              <a:off x="7765347" y="5766869"/>
              <a:ext cx="279845" cy="262243"/>
            </a:xfrm>
            <a:custGeom>
              <a:avLst/>
              <a:gdLst/>
              <a:ahLst/>
              <a:cxnLst>
                <a:cxn ang="0">
                  <a:pos x="wd2" y="hd2"/>
                </a:cxn>
                <a:cxn ang="5400000">
                  <a:pos x="wd2" y="hd2"/>
                </a:cxn>
                <a:cxn ang="10800000">
                  <a:pos x="wd2" y="hd2"/>
                </a:cxn>
                <a:cxn ang="16200000">
                  <a:pos x="wd2" y="hd2"/>
                </a:cxn>
              </a:cxnLst>
              <a:rect l="0" t="0" r="r" b="b"/>
              <a:pathLst>
                <a:path w="21308" h="21265" fill="norm" stroke="1" extrusionOk="0">
                  <a:moveTo>
                    <a:pt x="16859" y="5330"/>
                  </a:moveTo>
                  <a:cubicBezTo>
                    <a:pt x="17385" y="3927"/>
                    <a:pt x="17912" y="2525"/>
                    <a:pt x="17385" y="1543"/>
                  </a:cubicBezTo>
                  <a:cubicBezTo>
                    <a:pt x="16859" y="561"/>
                    <a:pt x="15278" y="0"/>
                    <a:pt x="12644" y="0"/>
                  </a:cubicBezTo>
                  <a:cubicBezTo>
                    <a:pt x="10010" y="0"/>
                    <a:pt x="6322" y="561"/>
                    <a:pt x="3820" y="1262"/>
                  </a:cubicBezTo>
                  <a:cubicBezTo>
                    <a:pt x="1317" y="1964"/>
                    <a:pt x="0" y="2805"/>
                    <a:pt x="0" y="3787"/>
                  </a:cubicBezTo>
                  <a:cubicBezTo>
                    <a:pt x="0" y="4769"/>
                    <a:pt x="1317" y="5891"/>
                    <a:pt x="4215" y="7714"/>
                  </a:cubicBezTo>
                  <a:cubicBezTo>
                    <a:pt x="7112" y="9538"/>
                    <a:pt x="11590" y="12062"/>
                    <a:pt x="14488" y="13745"/>
                  </a:cubicBezTo>
                  <a:cubicBezTo>
                    <a:pt x="17385" y="15429"/>
                    <a:pt x="18702" y="16270"/>
                    <a:pt x="19756" y="17252"/>
                  </a:cubicBezTo>
                  <a:cubicBezTo>
                    <a:pt x="20810" y="18234"/>
                    <a:pt x="21600" y="19356"/>
                    <a:pt x="21205" y="20197"/>
                  </a:cubicBezTo>
                  <a:cubicBezTo>
                    <a:pt x="20810" y="21039"/>
                    <a:pt x="19229" y="21600"/>
                    <a:pt x="16859" y="21039"/>
                  </a:cubicBezTo>
                  <a:cubicBezTo>
                    <a:pt x="14488" y="20478"/>
                    <a:pt x="11327" y="18795"/>
                    <a:pt x="8166" y="1711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7" name="Line"/>
            <p:cNvSpPr/>
            <p:nvPr/>
          </p:nvSpPr>
          <p:spPr>
            <a:xfrm>
              <a:off x="8142425" y="5780707"/>
              <a:ext cx="160475" cy="217735"/>
            </a:xfrm>
            <a:custGeom>
              <a:avLst/>
              <a:gdLst/>
              <a:ahLst/>
              <a:cxnLst>
                <a:cxn ang="0">
                  <a:pos x="wd2" y="hd2"/>
                </a:cxn>
                <a:cxn ang="5400000">
                  <a:pos x="wd2" y="hd2"/>
                </a:cxn>
                <a:cxn ang="10800000">
                  <a:pos x="wd2" y="hd2"/>
                </a:cxn>
                <a:cxn ang="16200000">
                  <a:pos x="wd2" y="hd2"/>
                </a:cxn>
              </a:cxnLst>
              <a:rect l="0" t="0" r="r" b="b"/>
              <a:pathLst>
                <a:path w="20874" h="20915" fill="norm" stroke="1" extrusionOk="0">
                  <a:moveTo>
                    <a:pt x="13500" y="6978"/>
                  </a:moveTo>
                  <a:cubicBezTo>
                    <a:pt x="12150" y="5649"/>
                    <a:pt x="10800" y="4320"/>
                    <a:pt x="9000" y="3988"/>
                  </a:cubicBezTo>
                  <a:cubicBezTo>
                    <a:pt x="7200" y="3655"/>
                    <a:pt x="4950" y="4320"/>
                    <a:pt x="3150" y="5649"/>
                  </a:cubicBezTo>
                  <a:cubicBezTo>
                    <a:pt x="1350" y="6978"/>
                    <a:pt x="0" y="8972"/>
                    <a:pt x="0" y="11631"/>
                  </a:cubicBezTo>
                  <a:cubicBezTo>
                    <a:pt x="0" y="14289"/>
                    <a:pt x="1350" y="17612"/>
                    <a:pt x="4275" y="19440"/>
                  </a:cubicBezTo>
                  <a:cubicBezTo>
                    <a:pt x="7200" y="21268"/>
                    <a:pt x="11700" y="21600"/>
                    <a:pt x="15300" y="19274"/>
                  </a:cubicBezTo>
                  <a:cubicBezTo>
                    <a:pt x="18900" y="16948"/>
                    <a:pt x="21600" y="11963"/>
                    <a:pt x="20700" y="8308"/>
                  </a:cubicBezTo>
                  <a:cubicBezTo>
                    <a:pt x="19800" y="4652"/>
                    <a:pt x="15300" y="2326"/>
                    <a:pt x="108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8" name="Line"/>
            <p:cNvSpPr/>
            <p:nvPr/>
          </p:nvSpPr>
          <p:spPr>
            <a:xfrm>
              <a:off x="8329234" y="5531628"/>
              <a:ext cx="176432" cy="53967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235" y="4985"/>
                    <a:pt x="8471" y="9969"/>
                    <a:pt x="12071" y="13569"/>
                  </a:cubicBezTo>
                  <a:cubicBezTo>
                    <a:pt x="15671" y="17169"/>
                    <a:pt x="18635" y="19385"/>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9" name="Line"/>
            <p:cNvSpPr/>
            <p:nvPr/>
          </p:nvSpPr>
          <p:spPr>
            <a:xfrm>
              <a:off x="8557556" y="5633564"/>
              <a:ext cx="446268" cy="337946"/>
            </a:xfrm>
            <a:custGeom>
              <a:avLst/>
              <a:gdLst/>
              <a:ahLst/>
              <a:cxnLst>
                <a:cxn ang="0">
                  <a:pos x="wd2" y="hd2"/>
                </a:cxn>
                <a:cxn ang="5400000">
                  <a:pos x="wd2" y="hd2"/>
                </a:cxn>
                <a:cxn ang="10800000">
                  <a:pos x="wd2" y="hd2"/>
                </a:cxn>
                <a:cxn ang="16200000">
                  <a:pos x="wd2" y="hd2"/>
                </a:cxn>
              </a:cxnLst>
              <a:rect l="0" t="0" r="r" b="b"/>
              <a:pathLst>
                <a:path w="21600" h="21314" fill="norm" stroke="1" extrusionOk="0">
                  <a:moveTo>
                    <a:pt x="0" y="11243"/>
                  </a:moveTo>
                  <a:cubicBezTo>
                    <a:pt x="335" y="13425"/>
                    <a:pt x="670" y="15607"/>
                    <a:pt x="1088" y="17462"/>
                  </a:cubicBezTo>
                  <a:cubicBezTo>
                    <a:pt x="1507" y="19316"/>
                    <a:pt x="2009" y="20843"/>
                    <a:pt x="2595" y="21171"/>
                  </a:cubicBezTo>
                  <a:cubicBezTo>
                    <a:pt x="3181" y="21498"/>
                    <a:pt x="3851" y="20625"/>
                    <a:pt x="4437" y="19425"/>
                  </a:cubicBezTo>
                  <a:cubicBezTo>
                    <a:pt x="5023" y="18225"/>
                    <a:pt x="5526" y="16698"/>
                    <a:pt x="5860" y="15389"/>
                  </a:cubicBezTo>
                  <a:cubicBezTo>
                    <a:pt x="6195" y="14080"/>
                    <a:pt x="6363" y="12989"/>
                    <a:pt x="6530" y="13098"/>
                  </a:cubicBezTo>
                  <a:cubicBezTo>
                    <a:pt x="6698" y="13207"/>
                    <a:pt x="6865" y="14516"/>
                    <a:pt x="6949" y="15825"/>
                  </a:cubicBezTo>
                  <a:cubicBezTo>
                    <a:pt x="7033" y="17134"/>
                    <a:pt x="7033" y="18443"/>
                    <a:pt x="7367" y="19534"/>
                  </a:cubicBezTo>
                  <a:cubicBezTo>
                    <a:pt x="7702" y="20625"/>
                    <a:pt x="8372" y="21498"/>
                    <a:pt x="9377" y="21280"/>
                  </a:cubicBezTo>
                  <a:cubicBezTo>
                    <a:pt x="10381" y="21062"/>
                    <a:pt x="11721" y="19753"/>
                    <a:pt x="12558" y="16371"/>
                  </a:cubicBezTo>
                  <a:cubicBezTo>
                    <a:pt x="13395" y="12989"/>
                    <a:pt x="13730" y="7534"/>
                    <a:pt x="13898" y="4262"/>
                  </a:cubicBezTo>
                  <a:cubicBezTo>
                    <a:pt x="14065" y="989"/>
                    <a:pt x="14065" y="-102"/>
                    <a:pt x="13898" y="7"/>
                  </a:cubicBezTo>
                  <a:cubicBezTo>
                    <a:pt x="13730" y="116"/>
                    <a:pt x="13395" y="1425"/>
                    <a:pt x="13479" y="4262"/>
                  </a:cubicBezTo>
                  <a:cubicBezTo>
                    <a:pt x="13563" y="7098"/>
                    <a:pt x="14065" y="11462"/>
                    <a:pt x="15070" y="14516"/>
                  </a:cubicBezTo>
                  <a:cubicBezTo>
                    <a:pt x="16074" y="17571"/>
                    <a:pt x="17581" y="19316"/>
                    <a:pt x="18753" y="20080"/>
                  </a:cubicBezTo>
                  <a:cubicBezTo>
                    <a:pt x="19926" y="20843"/>
                    <a:pt x="20763" y="20625"/>
                    <a:pt x="21600" y="2040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0" name="Line"/>
            <p:cNvSpPr/>
            <p:nvPr/>
          </p:nvSpPr>
          <p:spPr>
            <a:xfrm>
              <a:off x="8848148" y="5791085"/>
              <a:ext cx="166054"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1" name="Line"/>
            <p:cNvSpPr/>
            <p:nvPr/>
          </p:nvSpPr>
          <p:spPr>
            <a:xfrm>
              <a:off x="9045336" y="5811842"/>
              <a:ext cx="72649" cy="17643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114" y="1271"/>
                    <a:pt x="8229" y="2541"/>
                    <a:pt x="11829" y="6141"/>
                  </a:cubicBezTo>
                  <a:cubicBezTo>
                    <a:pt x="15429" y="9741"/>
                    <a:pt x="18514" y="15671"/>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2" name="Line"/>
            <p:cNvSpPr/>
            <p:nvPr/>
          </p:nvSpPr>
          <p:spPr>
            <a:xfrm>
              <a:off x="9066092" y="5708058"/>
              <a:ext cx="51893"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3" name="Line"/>
            <p:cNvSpPr/>
            <p:nvPr/>
          </p:nvSpPr>
          <p:spPr>
            <a:xfrm>
              <a:off x="9264301" y="5697681"/>
              <a:ext cx="777353" cy="255998"/>
            </a:xfrm>
            <a:custGeom>
              <a:avLst/>
              <a:gdLst/>
              <a:ahLst/>
              <a:cxnLst>
                <a:cxn ang="0">
                  <a:pos x="wd2" y="hd2"/>
                </a:cxn>
                <a:cxn ang="5400000">
                  <a:pos x="wd2" y="hd2"/>
                </a:cxn>
                <a:cxn ang="10800000">
                  <a:pos x="wd2" y="hd2"/>
                </a:cxn>
                <a:cxn ang="16200000">
                  <a:pos x="wd2" y="hd2"/>
                </a:cxn>
              </a:cxnLst>
              <a:rect l="0" t="0" r="r" b="b"/>
              <a:pathLst>
                <a:path w="21572" h="21600" fill="norm" stroke="1" extrusionOk="0">
                  <a:moveTo>
                    <a:pt x="3140" y="13135"/>
                  </a:moveTo>
                  <a:cubicBezTo>
                    <a:pt x="3044" y="11676"/>
                    <a:pt x="2948" y="10216"/>
                    <a:pt x="2660" y="9632"/>
                  </a:cubicBezTo>
                  <a:cubicBezTo>
                    <a:pt x="2372" y="9049"/>
                    <a:pt x="1892" y="9341"/>
                    <a:pt x="1460" y="9924"/>
                  </a:cubicBezTo>
                  <a:cubicBezTo>
                    <a:pt x="1028" y="10508"/>
                    <a:pt x="644" y="11384"/>
                    <a:pt x="404" y="12551"/>
                  </a:cubicBezTo>
                  <a:cubicBezTo>
                    <a:pt x="164" y="13719"/>
                    <a:pt x="68" y="15178"/>
                    <a:pt x="20" y="16638"/>
                  </a:cubicBezTo>
                  <a:cubicBezTo>
                    <a:pt x="-28" y="18097"/>
                    <a:pt x="-28" y="19557"/>
                    <a:pt x="500" y="20432"/>
                  </a:cubicBezTo>
                  <a:cubicBezTo>
                    <a:pt x="1028" y="21308"/>
                    <a:pt x="2084" y="21600"/>
                    <a:pt x="2852" y="21600"/>
                  </a:cubicBezTo>
                  <a:cubicBezTo>
                    <a:pt x="3620" y="21600"/>
                    <a:pt x="4100" y="21308"/>
                    <a:pt x="4532" y="19703"/>
                  </a:cubicBezTo>
                  <a:cubicBezTo>
                    <a:pt x="4964" y="18097"/>
                    <a:pt x="5348" y="15178"/>
                    <a:pt x="5348" y="12405"/>
                  </a:cubicBezTo>
                  <a:cubicBezTo>
                    <a:pt x="5348" y="9632"/>
                    <a:pt x="4964" y="7005"/>
                    <a:pt x="4676" y="4962"/>
                  </a:cubicBezTo>
                  <a:cubicBezTo>
                    <a:pt x="4388" y="2919"/>
                    <a:pt x="4196" y="1459"/>
                    <a:pt x="4340" y="730"/>
                  </a:cubicBezTo>
                  <a:cubicBezTo>
                    <a:pt x="4484" y="0"/>
                    <a:pt x="4964" y="0"/>
                    <a:pt x="5684" y="0"/>
                  </a:cubicBezTo>
                  <a:cubicBezTo>
                    <a:pt x="6404" y="0"/>
                    <a:pt x="7364" y="0"/>
                    <a:pt x="8228" y="2189"/>
                  </a:cubicBezTo>
                  <a:cubicBezTo>
                    <a:pt x="9092" y="4378"/>
                    <a:pt x="9860" y="8757"/>
                    <a:pt x="10244" y="11676"/>
                  </a:cubicBezTo>
                  <a:cubicBezTo>
                    <a:pt x="10628" y="14595"/>
                    <a:pt x="10628" y="16054"/>
                    <a:pt x="10724" y="16054"/>
                  </a:cubicBezTo>
                  <a:cubicBezTo>
                    <a:pt x="10820" y="16054"/>
                    <a:pt x="11012" y="14595"/>
                    <a:pt x="11204" y="13135"/>
                  </a:cubicBezTo>
                  <a:cubicBezTo>
                    <a:pt x="11396" y="11676"/>
                    <a:pt x="11588" y="10216"/>
                    <a:pt x="11972" y="8611"/>
                  </a:cubicBezTo>
                  <a:cubicBezTo>
                    <a:pt x="12356" y="7005"/>
                    <a:pt x="12932" y="5254"/>
                    <a:pt x="13316" y="5108"/>
                  </a:cubicBezTo>
                  <a:cubicBezTo>
                    <a:pt x="13700" y="4962"/>
                    <a:pt x="13892" y="6422"/>
                    <a:pt x="14036" y="7881"/>
                  </a:cubicBezTo>
                  <a:cubicBezTo>
                    <a:pt x="14180" y="9341"/>
                    <a:pt x="14276" y="10800"/>
                    <a:pt x="14468" y="12114"/>
                  </a:cubicBezTo>
                  <a:cubicBezTo>
                    <a:pt x="14660" y="13427"/>
                    <a:pt x="14948" y="14595"/>
                    <a:pt x="16148" y="15032"/>
                  </a:cubicBezTo>
                  <a:cubicBezTo>
                    <a:pt x="17348" y="15470"/>
                    <a:pt x="19460" y="15178"/>
                    <a:pt x="21572" y="1488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4" name="Line"/>
            <p:cNvSpPr/>
            <p:nvPr/>
          </p:nvSpPr>
          <p:spPr>
            <a:xfrm>
              <a:off x="10135056" y="5977895"/>
              <a:ext cx="1" cy="20757"/>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21600"/>
                  </a:moveTo>
                  <a:cubicBezTo>
                    <a:pt x="21600" y="14400"/>
                    <a:pt x="21600" y="7200"/>
                    <a:pt x="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1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18" name="TextBox 2"/>
          <p:cNvSpPr txBox="1"/>
          <p:nvPr/>
        </p:nvSpPr>
        <p:spPr>
          <a:xfrm>
            <a:off x="4888849" y="1324882"/>
            <a:ext cx="14912677" cy="8661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100">
                <a:solidFill>
                  <a:srgbClr val="FFFFFF"/>
                </a:solidFill>
                <a:latin typeface="Tajawal Medium"/>
                <a:ea typeface="Tajawal Medium"/>
                <a:cs typeface="Tajawal Medium"/>
                <a:sym typeface="Tajawal Medium"/>
              </a:defRPr>
            </a:lvl1pPr>
          </a:lstStyle>
          <a:p>
            <a:pPr/>
            <a:r>
              <a:t>Simultaneous equations -No solution Example</a:t>
            </a:r>
          </a:p>
        </p:txBody>
      </p:sp>
      <p:sp>
        <p:nvSpPr>
          <p:cNvPr id="319" name="TextBox 7"/>
          <p:cNvSpPr txBox="1"/>
          <p:nvPr/>
        </p:nvSpPr>
        <p:spPr>
          <a:xfrm>
            <a:off x="2592215" y="4344529"/>
            <a:ext cx="18797638" cy="3488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30500"/>
              </a:lnSpc>
              <a:defRPr b="1">
                <a:solidFill>
                  <a:srgbClr val="182C6A"/>
                </a:solidFill>
                <a:latin typeface="Tajawal Medium"/>
                <a:ea typeface="Tajawal Medium"/>
                <a:cs typeface="Tajawal Medium"/>
                <a:sym typeface="Tajawal Medium"/>
              </a:defRPr>
            </a:pPr>
            <a:r>
              <a:t>Solution: </a:t>
            </a: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a:solidFill>
                  <a:srgbClr val="182C6A"/>
                </a:solidFill>
                <a:latin typeface="Tajawal Medium"/>
                <a:ea typeface="Tajawal Medium"/>
                <a:cs typeface="Tajawal Medium"/>
                <a:sym typeface="Tajawal Medium"/>
              </a:defRPr>
            </a:pPr>
          </a:p>
        </p:txBody>
      </p:sp>
      <p:grpSp>
        <p:nvGrpSpPr>
          <p:cNvPr id="378" name="Drawing"/>
          <p:cNvGrpSpPr/>
          <p:nvPr/>
        </p:nvGrpSpPr>
        <p:grpSpPr>
          <a:xfrm>
            <a:off x="6260904" y="4338820"/>
            <a:ext cx="17225167" cy="3704355"/>
            <a:chOff x="0" y="0"/>
            <a:chExt cx="17225165" cy="3704354"/>
          </a:xfrm>
        </p:grpSpPr>
        <p:sp>
          <p:nvSpPr>
            <p:cNvPr id="320" name="Line"/>
            <p:cNvSpPr/>
            <p:nvPr/>
          </p:nvSpPr>
          <p:spPr>
            <a:xfrm>
              <a:off x="941628" y="452167"/>
              <a:ext cx="350701" cy="662950"/>
            </a:xfrm>
            <a:custGeom>
              <a:avLst/>
              <a:gdLst/>
              <a:ahLst/>
              <a:cxnLst>
                <a:cxn ang="0">
                  <a:pos x="wd2" y="hd2"/>
                </a:cxn>
                <a:cxn ang="5400000">
                  <a:pos x="wd2" y="hd2"/>
                </a:cxn>
                <a:cxn ang="10800000">
                  <a:pos x="wd2" y="hd2"/>
                </a:cxn>
                <a:cxn ang="16200000">
                  <a:pos x="wd2" y="hd2"/>
                </a:cxn>
              </a:cxnLst>
              <a:rect l="0" t="0" r="r" b="b"/>
              <a:pathLst>
                <a:path w="21468" h="21447" fill="norm" stroke="1" extrusionOk="0">
                  <a:moveTo>
                    <a:pt x="4447" y="459"/>
                  </a:moveTo>
                  <a:cubicBezTo>
                    <a:pt x="4235" y="2809"/>
                    <a:pt x="4024" y="5159"/>
                    <a:pt x="4341" y="6614"/>
                  </a:cubicBezTo>
                  <a:cubicBezTo>
                    <a:pt x="4659" y="8069"/>
                    <a:pt x="5506" y="8629"/>
                    <a:pt x="6459" y="8908"/>
                  </a:cubicBezTo>
                  <a:cubicBezTo>
                    <a:pt x="7412" y="9188"/>
                    <a:pt x="8471" y="9188"/>
                    <a:pt x="9953" y="8013"/>
                  </a:cubicBezTo>
                  <a:cubicBezTo>
                    <a:pt x="11435" y="6838"/>
                    <a:pt x="13341" y="4488"/>
                    <a:pt x="14506" y="2809"/>
                  </a:cubicBezTo>
                  <a:cubicBezTo>
                    <a:pt x="15671" y="1130"/>
                    <a:pt x="16094" y="123"/>
                    <a:pt x="16306" y="11"/>
                  </a:cubicBezTo>
                  <a:cubicBezTo>
                    <a:pt x="16518" y="-101"/>
                    <a:pt x="16518" y="682"/>
                    <a:pt x="16835" y="2585"/>
                  </a:cubicBezTo>
                  <a:cubicBezTo>
                    <a:pt x="17153" y="4488"/>
                    <a:pt x="17788" y="7509"/>
                    <a:pt x="18635" y="10363"/>
                  </a:cubicBezTo>
                  <a:cubicBezTo>
                    <a:pt x="19482" y="13217"/>
                    <a:pt x="20541" y="15903"/>
                    <a:pt x="21071" y="17526"/>
                  </a:cubicBezTo>
                  <a:cubicBezTo>
                    <a:pt x="21600" y="19149"/>
                    <a:pt x="21600" y="19708"/>
                    <a:pt x="21071" y="20268"/>
                  </a:cubicBezTo>
                  <a:cubicBezTo>
                    <a:pt x="20541" y="20827"/>
                    <a:pt x="19482" y="21387"/>
                    <a:pt x="16624" y="21443"/>
                  </a:cubicBezTo>
                  <a:cubicBezTo>
                    <a:pt x="13765" y="21499"/>
                    <a:pt x="9106" y="21051"/>
                    <a:pt x="6035" y="20324"/>
                  </a:cubicBezTo>
                  <a:cubicBezTo>
                    <a:pt x="2965" y="19596"/>
                    <a:pt x="1482" y="18589"/>
                    <a:pt x="0" y="1758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1" name="Line"/>
            <p:cNvSpPr/>
            <p:nvPr/>
          </p:nvSpPr>
          <p:spPr>
            <a:xfrm>
              <a:off x="1605839" y="694650"/>
              <a:ext cx="259458"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1152" y="16200"/>
                    <a:pt x="2304" y="10800"/>
                    <a:pt x="5904" y="7200"/>
                  </a:cubicBezTo>
                  <a:cubicBezTo>
                    <a:pt x="9504" y="3600"/>
                    <a:pt x="15552" y="18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2" name="Line"/>
            <p:cNvSpPr/>
            <p:nvPr/>
          </p:nvSpPr>
          <p:spPr>
            <a:xfrm>
              <a:off x="1626596" y="798433"/>
              <a:ext cx="259458"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760" y="19200"/>
                    <a:pt x="11520" y="16800"/>
                    <a:pt x="15120" y="13200"/>
                  </a:cubicBezTo>
                  <a:cubicBezTo>
                    <a:pt x="18720" y="9600"/>
                    <a:pt x="20160" y="48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3" name="Line"/>
            <p:cNvSpPr/>
            <p:nvPr/>
          </p:nvSpPr>
          <p:spPr>
            <a:xfrm>
              <a:off x="2539885" y="476706"/>
              <a:ext cx="83027" cy="37361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600" y="5600"/>
                    <a:pt x="7200" y="11200"/>
                    <a:pt x="10800" y="14800"/>
                  </a:cubicBezTo>
                  <a:cubicBezTo>
                    <a:pt x="14400" y="18400"/>
                    <a:pt x="18000" y="200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4" name="Line"/>
            <p:cNvSpPr/>
            <p:nvPr/>
          </p:nvSpPr>
          <p:spPr>
            <a:xfrm>
              <a:off x="2882369" y="466327"/>
              <a:ext cx="51892" cy="35286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5760" y="4871"/>
                    <a:pt x="11520" y="9741"/>
                    <a:pt x="15120" y="13341"/>
                  </a:cubicBezTo>
                  <a:cubicBezTo>
                    <a:pt x="18720" y="16941"/>
                    <a:pt x="20160" y="19271"/>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5" name="Line"/>
            <p:cNvSpPr/>
            <p:nvPr/>
          </p:nvSpPr>
          <p:spPr>
            <a:xfrm>
              <a:off x="2799342" y="632380"/>
              <a:ext cx="228323"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6" name="Line"/>
            <p:cNvSpPr/>
            <p:nvPr/>
          </p:nvSpPr>
          <p:spPr>
            <a:xfrm>
              <a:off x="3287121" y="468413"/>
              <a:ext cx="223416" cy="278129"/>
            </a:xfrm>
            <a:custGeom>
              <a:avLst/>
              <a:gdLst/>
              <a:ahLst/>
              <a:cxnLst>
                <a:cxn ang="0">
                  <a:pos x="wd2" y="hd2"/>
                </a:cxn>
                <a:cxn ang="5400000">
                  <a:pos x="wd2" y="hd2"/>
                </a:cxn>
                <a:cxn ang="10800000">
                  <a:pos x="wd2" y="hd2"/>
                </a:cxn>
                <a:cxn ang="16200000">
                  <a:pos x="wd2" y="hd2"/>
                </a:cxn>
              </a:cxnLst>
              <a:rect l="0" t="0" r="r" b="b"/>
              <a:pathLst>
                <a:path w="21136" h="21439" fill="norm" stroke="1" extrusionOk="0">
                  <a:moveTo>
                    <a:pt x="0" y="6239"/>
                  </a:moveTo>
                  <a:cubicBezTo>
                    <a:pt x="0" y="4906"/>
                    <a:pt x="0" y="3572"/>
                    <a:pt x="982" y="2506"/>
                  </a:cubicBezTo>
                  <a:cubicBezTo>
                    <a:pt x="1964" y="1439"/>
                    <a:pt x="3927" y="639"/>
                    <a:pt x="6545" y="239"/>
                  </a:cubicBezTo>
                  <a:cubicBezTo>
                    <a:pt x="9164" y="-161"/>
                    <a:pt x="12436" y="-161"/>
                    <a:pt x="15218" y="1039"/>
                  </a:cubicBezTo>
                  <a:cubicBezTo>
                    <a:pt x="18000" y="2239"/>
                    <a:pt x="20291" y="4639"/>
                    <a:pt x="20945" y="7306"/>
                  </a:cubicBezTo>
                  <a:cubicBezTo>
                    <a:pt x="21600" y="9972"/>
                    <a:pt x="20618" y="12906"/>
                    <a:pt x="17182" y="15306"/>
                  </a:cubicBezTo>
                  <a:cubicBezTo>
                    <a:pt x="13745" y="17706"/>
                    <a:pt x="7855" y="19572"/>
                    <a:pt x="1964" y="2143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7" name="Line"/>
            <p:cNvSpPr/>
            <p:nvPr/>
          </p:nvSpPr>
          <p:spPr>
            <a:xfrm>
              <a:off x="3520686" y="514759"/>
              <a:ext cx="264594" cy="190270"/>
            </a:xfrm>
            <a:custGeom>
              <a:avLst/>
              <a:gdLst/>
              <a:ahLst/>
              <a:cxnLst>
                <a:cxn ang="0">
                  <a:pos x="wd2" y="hd2"/>
                </a:cxn>
                <a:cxn ang="5400000">
                  <a:pos x="wd2" y="hd2"/>
                </a:cxn>
                <a:cxn ang="10800000">
                  <a:pos x="wd2" y="hd2"/>
                </a:cxn>
                <a:cxn ang="16200000">
                  <a:pos x="wd2" y="hd2"/>
                </a:cxn>
              </a:cxnLst>
              <a:rect l="0" t="0" r="r" b="b"/>
              <a:pathLst>
                <a:path w="21180" h="21214" fill="norm" stroke="1" extrusionOk="0">
                  <a:moveTo>
                    <a:pt x="16195" y="385"/>
                  </a:moveTo>
                  <a:cubicBezTo>
                    <a:pt x="13426" y="0"/>
                    <a:pt x="10657" y="-386"/>
                    <a:pt x="7888" y="771"/>
                  </a:cubicBezTo>
                  <a:cubicBezTo>
                    <a:pt x="5118" y="1928"/>
                    <a:pt x="2349" y="4628"/>
                    <a:pt x="965" y="7135"/>
                  </a:cubicBezTo>
                  <a:cubicBezTo>
                    <a:pt x="-420" y="9643"/>
                    <a:pt x="-420" y="11957"/>
                    <a:pt x="1657" y="13885"/>
                  </a:cubicBezTo>
                  <a:cubicBezTo>
                    <a:pt x="3734" y="15814"/>
                    <a:pt x="7888" y="17357"/>
                    <a:pt x="11488" y="18514"/>
                  </a:cubicBezTo>
                  <a:cubicBezTo>
                    <a:pt x="15088" y="19671"/>
                    <a:pt x="18134" y="20443"/>
                    <a:pt x="21180" y="2121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8" name="Line"/>
            <p:cNvSpPr/>
            <p:nvPr/>
          </p:nvSpPr>
          <p:spPr>
            <a:xfrm>
              <a:off x="1097302" y="1600652"/>
              <a:ext cx="340241" cy="663610"/>
            </a:xfrm>
            <a:custGeom>
              <a:avLst/>
              <a:gdLst/>
              <a:ahLst/>
              <a:cxnLst>
                <a:cxn ang="0">
                  <a:pos x="wd2" y="hd2"/>
                </a:cxn>
                <a:cxn ang="5400000">
                  <a:pos x="wd2" y="hd2"/>
                </a:cxn>
                <a:cxn ang="10800000">
                  <a:pos x="wd2" y="hd2"/>
                </a:cxn>
                <a:cxn ang="16200000">
                  <a:pos x="wd2" y="hd2"/>
                </a:cxn>
              </a:cxnLst>
              <a:rect l="0" t="0" r="r" b="b"/>
              <a:pathLst>
                <a:path w="21458" h="21358" fill="norm" stroke="1" extrusionOk="0">
                  <a:moveTo>
                    <a:pt x="0" y="569"/>
                  </a:moveTo>
                  <a:cubicBezTo>
                    <a:pt x="436" y="2350"/>
                    <a:pt x="873" y="4132"/>
                    <a:pt x="1527" y="5245"/>
                  </a:cubicBezTo>
                  <a:cubicBezTo>
                    <a:pt x="2182" y="6359"/>
                    <a:pt x="3055" y="6804"/>
                    <a:pt x="4909" y="6804"/>
                  </a:cubicBezTo>
                  <a:cubicBezTo>
                    <a:pt x="6764" y="6804"/>
                    <a:pt x="9600" y="6359"/>
                    <a:pt x="11236" y="5468"/>
                  </a:cubicBezTo>
                  <a:cubicBezTo>
                    <a:pt x="12873" y="4577"/>
                    <a:pt x="13309" y="3241"/>
                    <a:pt x="13527" y="2128"/>
                  </a:cubicBezTo>
                  <a:cubicBezTo>
                    <a:pt x="13745" y="1014"/>
                    <a:pt x="13745" y="124"/>
                    <a:pt x="13636" y="12"/>
                  </a:cubicBezTo>
                  <a:cubicBezTo>
                    <a:pt x="13527" y="-99"/>
                    <a:pt x="13309" y="569"/>
                    <a:pt x="13855" y="2239"/>
                  </a:cubicBezTo>
                  <a:cubicBezTo>
                    <a:pt x="14400" y="3909"/>
                    <a:pt x="15709" y="6581"/>
                    <a:pt x="17127" y="9309"/>
                  </a:cubicBezTo>
                  <a:cubicBezTo>
                    <a:pt x="18545" y="12037"/>
                    <a:pt x="20073" y="14821"/>
                    <a:pt x="20836" y="16546"/>
                  </a:cubicBezTo>
                  <a:cubicBezTo>
                    <a:pt x="21600" y="18272"/>
                    <a:pt x="21600" y="18940"/>
                    <a:pt x="21164" y="19553"/>
                  </a:cubicBezTo>
                  <a:cubicBezTo>
                    <a:pt x="20727" y="20165"/>
                    <a:pt x="19855" y="20722"/>
                    <a:pt x="17782" y="21056"/>
                  </a:cubicBezTo>
                  <a:cubicBezTo>
                    <a:pt x="15709" y="21390"/>
                    <a:pt x="12436" y="21501"/>
                    <a:pt x="9818" y="21111"/>
                  </a:cubicBezTo>
                  <a:cubicBezTo>
                    <a:pt x="7200" y="20722"/>
                    <a:pt x="5236" y="19831"/>
                    <a:pt x="4255" y="18940"/>
                  </a:cubicBezTo>
                  <a:cubicBezTo>
                    <a:pt x="3273" y="18049"/>
                    <a:pt x="3273" y="17159"/>
                    <a:pt x="3273" y="1626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9" name="Line"/>
            <p:cNvSpPr/>
            <p:nvPr/>
          </p:nvSpPr>
          <p:spPr>
            <a:xfrm>
              <a:off x="1720000" y="1836262"/>
              <a:ext cx="238702"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0" name="Line"/>
            <p:cNvSpPr/>
            <p:nvPr/>
          </p:nvSpPr>
          <p:spPr>
            <a:xfrm>
              <a:off x="1771891" y="1929666"/>
              <a:ext cx="207567"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1" name="Line"/>
            <p:cNvSpPr/>
            <p:nvPr/>
          </p:nvSpPr>
          <p:spPr>
            <a:xfrm>
              <a:off x="2577430" y="1583895"/>
              <a:ext cx="294561" cy="370757"/>
            </a:xfrm>
            <a:custGeom>
              <a:avLst/>
              <a:gdLst/>
              <a:ahLst/>
              <a:cxnLst>
                <a:cxn ang="0">
                  <a:pos x="wd2" y="hd2"/>
                </a:cxn>
                <a:cxn ang="5400000">
                  <a:pos x="wd2" y="hd2"/>
                </a:cxn>
                <a:cxn ang="10800000">
                  <a:pos x="wd2" y="hd2"/>
                </a:cxn>
                <a:cxn ang="16200000">
                  <a:pos x="wd2" y="hd2"/>
                </a:cxn>
              </a:cxnLst>
              <a:rect l="0" t="0" r="r" b="b"/>
              <a:pathLst>
                <a:path w="21386" h="21238" fill="norm" stroke="1" extrusionOk="0">
                  <a:moveTo>
                    <a:pt x="5563" y="8511"/>
                  </a:moveTo>
                  <a:cubicBezTo>
                    <a:pt x="4307" y="8115"/>
                    <a:pt x="3051" y="7719"/>
                    <a:pt x="2172" y="6728"/>
                  </a:cubicBezTo>
                  <a:cubicBezTo>
                    <a:pt x="1293" y="5737"/>
                    <a:pt x="791" y="4152"/>
                    <a:pt x="1670" y="2864"/>
                  </a:cubicBezTo>
                  <a:cubicBezTo>
                    <a:pt x="2549" y="1575"/>
                    <a:pt x="4809" y="585"/>
                    <a:pt x="7321" y="188"/>
                  </a:cubicBezTo>
                  <a:cubicBezTo>
                    <a:pt x="9833" y="-208"/>
                    <a:pt x="12595" y="-10"/>
                    <a:pt x="14228" y="1080"/>
                  </a:cubicBezTo>
                  <a:cubicBezTo>
                    <a:pt x="15860" y="2170"/>
                    <a:pt x="16363" y="4152"/>
                    <a:pt x="14102" y="7322"/>
                  </a:cubicBezTo>
                  <a:cubicBezTo>
                    <a:pt x="11842" y="10493"/>
                    <a:pt x="6819" y="14853"/>
                    <a:pt x="3805" y="17330"/>
                  </a:cubicBezTo>
                  <a:cubicBezTo>
                    <a:pt x="791" y="19807"/>
                    <a:pt x="-214" y="20401"/>
                    <a:pt x="37" y="20798"/>
                  </a:cubicBezTo>
                  <a:cubicBezTo>
                    <a:pt x="288" y="21194"/>
                    <a:pt x="1795" y="21392"/>
                    <a:pt x="5563" y="21095"/>
                  </a:cubicBezTo>
                  <a:cubicBezTo>
                    <a:pt x="9330" y="20798"/>
                    <a:pt x="15358" y="20005"/>
                    <a:pt x="21386" y="1921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2" name="Line"/>
            <p:cNvSpPr/>
            <p:nvPr/>
          </p:nvSpPr>
          <p:spPr>
            <a:xfrm>
              <a:off x="3255987" y="1545670"/>
              <a:ext cx="10379" cy="3009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5959"/>
                    <a:pt x="14400" y="11917"/>
                    <a:pt x="18000" y="15517"/>
                  </a:cubicBezTo>
                  <a:cubicBezTo>
                    <a:pt x="21600" y="19117"/>
                    <a:pt x="21600" y="20359"/>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3" name="Line"/>
            <p:cNvSpPr/>
            <p:nvPr/>
          </p:nvSpPr>
          <p:spPr>
            <a:xfrm>
              <a:off x="3100313" y="1732479"/>
              <a:ext cx="415132"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860" y="16800"/>
                    <a:pt x="9720" y="12000"/>
                    <a:pt x="13320" y="8400"/>
                  </a:cubicBezTo>
                  <a:cubicBezTo>
                    <a:pt x="16920" y="4800"/>
                    <a:pt x="19260" y="24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4" name="Line"/>
            <p:cNvSpPr/>
            <p:nvPr/>
          </p:nvSpPr>
          <p:spPr>
            <a:xfrm>
              <a:off x="3723010" y="1523064"/>
              <a:ext cx="195505" cy="240551"/>
            </a:xfrm>
            <a:custGeom>
              <a:avLst/>
              <a:gdLst/>
              <a:ahLst/>
              <a:cxnLst>
                <a:cxn ang="0">
                  <a:pos x="wd2" y="hd2"/>
                </a:cxn>
                <a:cxn ang="5400000">
                  <a:pos x="wd2" y="hd2"/>
                </a:cxn>
                <a:cxn ang="10800000">
                  <a:pos x="wd2" y="hd2"/>
                </a:cxn>
                <a:cxn ang="16200000">
                  <a:pos x="wd2" y="hd2"/>
                </a:cxn>
              </a:cxnLst>
              <a:rect l="0" t="0" r="r" b="b"/>
              <a:pathLst>
                <a:path w="20690" h="21456" fill="norm" stroke="1" extrusionOk="0">
                  <a:moveTo>
                    <a:pt x="0" y="2942"/>
                  </a:moveTo>
                  <a:cubicBezTo>
                    <a:pt x="1831" y="1399"/>
                    <a:pt x="3661" y="-144"/>
                    <a:pt x="7322" y="10"/>
                  </a:cubicBezTo>
                  <a:cubicBezTo>
                    <a:pt x="10983" y="165"/>
                    <a:pt x="16475" y="2016"/>
                    <a:pt x="19037" y="4485"/>
                  </a:cubicBezTo>
                  <a:cubicBezTo>
                    <a:pt x="21600" y="6953"/>
                    <a:pt x="21234" y="10039"/>
                    <a:pt x="17573" y="12970"/>
                  </a:cubicBezTo>
                  <a:cubicBezTo>
                    <a:pt x="13912" y="15902"/>
                    <a:pt x="6956" y="18679"/>
                    <a:pt x="0" y="2145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5" name="Line"/>
            <p:cNvSpPr/>
            <p:nvPr/>
          </p:nvSpPr>
          <p:spPr>
            <a:xfrm>
              <a:off x="3885102" y="1479800"/>
              <a:ext cx="284175" cy="273436"/>
            </a:xfrm>
            <a:custGeom>
              <a:avLst/>
              <a:gdLst/>
              <a:ahLst/>
              <a:cxnLst>
                <a:cxn ang="0">
                  <a:pos x="wd2" y="hd2"/>
                </a:cxn>
                <a:cxn ang="5400000">
                  <a:pos x="wd2" y="hd2"/>
                </a:cxn>
                <a:cxn ang="10800000">
                  <a:pos x="wd2" y="hd2"/>
                </a:cxn>
                <a:cxn ang="16200000">
                  <a:pos x="wd2" y="hd2"/>
                </a:cxn>
              </a:cxnLst>
              <a:rect l="0" t="0" r="r" b="b"/>
              <a:pathLst>
                <a:path w="21377" h="21341" fill="norm" stroke="1" extrusionOk="0">
                  <a:moveTo>
                    <a:pt x="19816" y="4331"/>
                  </a:moveTo>
                  <a:cubicBezTo>
                    <a:pt x="20076" y="2981"/>
                    <a:pt x="20336" y="1631"/>
                    <a:pt x="19816" y="821"/>
                  </a:cubicBezTo>
                  <a:cubicBezTo>
                    <a:pt x="19295" y="11"/>
                    <a:pt x="17994" y="-259"/>
                    <a:pt x="15131" y="281"/>
                  </a:cubicBezTo>
                  <a:cubicBezTo>
                    <a:pt x="12269" y="821"/>
                    <a:pt x="7844" y="2171"/>
                    <a:pt x="4852" y="4196"/>
                  </a:cubicBezTo>
                  <a:cubicBezTo>
                    <a:pt x="1859" y="6221"/>
                    <a:pt x="297" y="8921"/>
                    <a:pt x="37" y="11486"/>
                  </a:cubicBezTo>
                  <a:cubicBezTo>
                    <a:pt x="-223" y="14051"/>
                    <a:pt x="818" y="16481"/>
                    <a:pt x="4591" y="18101"/>
                  </a:cubicBezTo>
                  <a:cubicBezTo>
                    <a:pt x="8365" y="19721"/>
                    <a:pt x="14871" y="20531"/>
                    <a:pt x="21377" y="2134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6" name="Line"/>
            <p:cNvSpPr/>
            <p:nvPr/>
          </p:nvSpPr>
          <p:spPr>
            <a:xfrm>
              <a:off x="3276744" y="1680587"/>
              <a:ext cx="62270" cy="3217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600" y="4645"/>
                    <a:pt x="7200" y="9290"/>
                    <a:pt x="9000" y="12194"/>
                  </a:cubicBezTo>
                  <a:cubicBezTo>
                    <a:pt x="10800" y="15097"/>
                    <a:pt x="10800" y="16258"/>
                    <a:pt x="9600" y="17419"/>
                  </a:cubicBezTo>
                  <a:cubicBezTo>
                    <a:pt x="8400" y="18581"/>
                    <a:pt x="6000" y="19742"/>
                    <a:pt x="7800" y="20439"/>
                  </a:cubicBezTo>
                  <a:cubicBezTo>
                    <a:pt x="9600" y="21135"/>
                    <a:pt x="15600" y="21368"/>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7" name="Line"/>
            <p:cNvSpPr/>
            <p:nvPr/>
          </p:nvSpPr>
          <p:spPr>
            <a:xfrm>
              <a:off x="1148763" y="1249428"/>
              <a:ext cx="291024" cy="57542"/>
            </a:xfrm>
            <a:custGeom>
              <a:avLst/>
              <a:gdLst/>
              <a:ahLst/>
              <a:cxnLst>
                <a:cxn ang="0">
                  <a:pos x="wd2" y="hd2"/>
                </a:cxn>
                <a:cxn ang="5400000">
                  <a:pos x="wd2" y="hd2"/>
                </a:cxn>
                <a:cxn ang="10800000">
                  <a:pos x="wd2" y="hd2"/>
                </a:cxn>
                <a:cxn ang="16200000">
                  <a:pos x="wd2" y="hd2"/>
                </a:cxn>
              </a:cxnLst>
              <a:rect l="0" t="0" r="r" b="b"/>
              <a:pathLst>
                <a:path w="21378" h="21134" fill="norm" stroke="1" extrusionOk="0">
                  <a:moveTo>
                    <a:pt x="21378" y="2075"/>
                  </a:moveTo>
                  <a:cubicBezTo>
                    <a:pt x="15533" y="805"/>
                    <a:pt x="9689" y="-466"/>
                    <a:pt x="5877" y="169"/>
                  </a:cubicBezTo>
                  <a:cubicBezTo>
                    <a:pt x="2065" y="805"/>
                    <a:pt x="286" y="3346"/>
                    <a:pt x="32" y="5252"/>
                  </a:cubicBezTo>
                  <a:cubicBezTo>
                    <a:pt x="-222" y="7157"/>
                    <a:pt x="1049" y="8428"/>
                    <a:pt x="3971" y="9063"/>
                  </a:cubicBezTo>
                  <a:cubicBezTo>
                    <a:pt x="6893" y="9699"/>
                    <a:pt x="11467" y="9699"/>
                    <a:pt x="14517" y="8428"/>
                  </a:cubicBezTo>
                  <a:cubicBezTo>
                    <a:pt x="17566" y="7158"/>
                    <a:pt x="19091" y="4616"/>
                    <a:pt x="19218" y="3346"/>
                  </a:cubicBezTo>
                  <a:cubicBezTo>
                    <a:pt x="19345" y="2075"/>
                    <a:pt x="18074" y="2075"/>
                    <a:pt x="15914" y="2710"/>
                  </a:cubicBezTo>
                  <a:cubicBezTo>
                    <a:pt x="13754" y="3346"/>
                    <a:pt x="10705" y="4616"/>
                    <a:pt x="8418" y="7793"/>
                  </a:cubicBezTo>
                  <a:cubicBezTo>
                    <a:pt x="6131" y="10969"/>
                    <a:pt x="4606" y="16052"/>
                    <a:pt x="3082" y="21134"/>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38" name="Line"/>
            <p:cNvSpPr/>
            <p:nvPr/>
          </p:nvSpPr>
          <p:spPr>
            <a:xfrm>
              <a:off x="1311261" y="2490094"/>
              <a:ext cx="201613" cy="72649"/>
            </a:xfrm>
            <a:custGeom>
              <a:avLst/>
              <a:gdLst/>
              <a:ahLst/>
              <a:cxnLst>
                <a:cxn ang="0">
                  <a:pos x="wd2" y="hd2"/>
                </a:cxn>
                <a:cxn ang="5400000">
                  <a:pos x="wd2" y="hd2"/>
                </a:cxn>
                <a:cxn ang="10800000">
                  <a:pos x="wd2" y="hd2"/>
                </a:cxn>
                <a:cxn ang="16200000">
                  <a:pos x="wd2" y="hd2"/>
                </a:cxn>
              </a:cxnLst>
              <a:rect l="0" t="0" r="r" b="b"/>
              <a:pathLst>
                <a:path w="20980" h="21600" fill="norm" stroke="1" extrusionOk="0">
                  <a:moveTo>
                    <a:pt x="13375" y="0"/>
                  </a:moveTo>
                  <a:cubicBezTo>
                    <a:pt x="9775" y="1029"/>
                    <a:pt x="6175" y="2057"/>
                    <a:pt x="3655" y="4114"/>
                  </a:cubicBezTo>
                  <a:cubicBezTo>
                    <a:pt x="1135" y="6171"/>
                    <a:pt x="-305" y="9257"/>
                    <a:pt x="55" y="11314"/>
                  </a:cubicBezTo>
                  <a:cubicBezTo>
                    <a:pt x="415" y="13371"/>
                    <a:pt x="2575" y="14400"/>
                    <a:pt x="5455" y="14914"/>
                  </a:cubicBezTo>
                  <a:cubicBezTo>
                    <a:pt x="8335" y="15429"/>
                    <a:pt x="11935" y="15429"/>
                    <a:pt x="14995" y="14914"/>
                  </a:cubicBezTo>
                  <a:cubicBezTo>
                    <a:pt x="18055" y="14400"/>
                    <a:pt x="20575" y="13371"/>
                    <a:pt x="20935" y="12343"/>
                  </a:cubicBezTo>
                  <a:cubicBezTo>
                    <a:pt x="21295" y="11314"/>
                    <a:pt x="19495" y="10286"/>
                    <a:pt x="16615" y="11828"/>
                  </a:cubicBezTo>
                  <a:cubicBezTo>
                    <a:pt x="13735" y="13371"/>
                    <a:pt x="9775" y="17486"/>
                    <a:pt x="5815"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39" name="Line"/>
            <p:cNvSpPr/>
            <p:nvPr/>
          </p:nvSpPr>
          <p:spPr>
            <a:xfrm>
              <a:off x="3505065" y="860702"/>
              <a:ext cx="404755" cy="830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538" y="2700"/>
                    <a:pt x="13477" y="5400"/>
                    <a:pt x="10708" y="7200"/>
                  </a:cubicBezTo>
                  <a:cubicBezTo>
                    <a:pt x="7938" y="9000"/>
                    <a:pt x="6462" y="9900"/>
                    <a:pt x="5262" y="11250"/>
                  </a:cubicBezTo>
                  <a:cubicBezTo>
                    <a:pt x="4062" y="12600"/>
                    <a:pt x="3138" y="14400"/>
                    <a:pt x="3138" y="15300"/>
                  </a:cubicBezTo>
                  <a:cubicBezTo>
                    <a:pt x="3138" y="16200"/>
                    <a:pt x="4062" y="16200"/>
                    <a:pt x="6462" y="16200"/>
                  </a:cubicBezTo>
                  <a:cubicBezTo>
                    <a:pt x="8862" y="16200"/>
                    <a:pt x="12738" y="16200"/>
                    <a:pt x="15138" y="16200"/>
                  </a:cubicBezTo>
                  <a:cubicBezTo>
                    <a:pt x="17538" y="16200"/>
                    <a:pt x="18462" y="16200"/>
                    <a:pt x="18000" y="15300"/>
                  </a:cubicBezTo>
                  <a:cubicBezTo>
                    <a:pt x="17538" y="14400"/>
                    <a:pt x="15692" y="12600"/>
                    <a:pt x="12462" y="13500"/>
                  </a:cubicBezTo>
                  <a:cubicBezTo>
                    <a:pt x="9231" y="14400"/>
                    <a:pt x="4615" y="18000"/>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40" name="Line"/>
            <p:cNvSpPr/>
            <p:nvPr/>
          </p:nvSpPr>
          <p:spPr>
            <a:xfrm>
              <a:off x="4010143" y="2048557"/>
              <a:ext cx="200648" cy="16028"/>
            </a:xfrm>
            <a:custGeom>
              <a:avLst/>
              <a:gdLst/>
              <a:ahLst/>
              <a:cxnLst>
                <a:cxn ang="0">
                  <a:pos x="wd2" y="hd2"/>
                </a:cxn>
                <a:cxn ang="5400000">
                  <a:pos x="wd2" y="hd2"/>
                </a:cxn>
                <a:cxn ang="10800000">
                  <a:pos x="wd2" y="hd2"/>
                </a:cxn>
                <a:cxn ang="16200000">
                  <a:pos x="wd2" y="hd2"/>
                </a:cxn>
              </a:cxnLst>
              <a:rect l="0" t="0" r="r" b="b"/>
              <a:pathLst>
                <a:path w="21600" h="20015" fill="norm" stroke="1" extrusionOk="0">
                  <a:moveTo>
                    <a:pt x="21600" y="20015"/>
                  </a:moveTo>
                  <a:cubicBezTo>
                    <a:pt x="15641" y="11375"/>
                    <a:pt x="9683" y="2735"/>
                    <a:pt x="5772" y="575"/>
                  </a:cubicBezTo>
                  <a:cubicBezTo>
                    <a:pt x="1862" y="-1585"/>
                    <a:pt x="0" y="2735"/>
                    <a:pt x="0" y="7055"/>
                  </a:cubicBezTo>
                  <a:cubicBezTo>
                    <a:pt x="0" y="11375"/>
                    <a:pt x="1862" y="15695"/>
                    <a:pt x="3910" y="17855"/>
                  </a:cubicBezTo>
                  <a:cubicBezTo>
                    <a:pt x="5959" y="20015"/>
                    <a:pt x="8193" y="20015"/>
                    <a:pt x="10800" y="17855"/>
                  </a:cubicBezTo>
                  <a:cubicBezTo>
                    <a:pt x="13407" y="15695"/>
                    <a:pt x="16386" y="11375"/>
                    <a:pt x="16945" y="9215"/>
                  </a:cubicBezTo>
                  <a:cubicBezTo>
                    <a:pt x="17503" y="7055"/>
                    <a:pt x="15641" y="7055"/>
                    <a:pt x="13779" y="9215"/>
                  </a:cubicBezTo>
                  <a:cubicBezTo>
                    <a:pt x="11917" y="11375"/>
                    <a:pt x="10055" y="15695"/>
                    <a:pt x="8193" y="2001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41" name="Line"/>
            <p:cNvSpPr/>
            <p:nvPr/>
          </p:nvSpPr>
          <p:spPr>
            <a:xfrm>
              <a:off x="-1" y="0"/>
              <a:ext cx="4753865" cy="1338105"/>
            </a:xfrm>
            <a:custGeom>
              <a:avLst/>
              <a:gdLst/>
              <a:ahLst/>
              <a:cxnLst>
                <a:cxn ang="0">
                  <a:pos x="wd2" y="hd2"/>
                </a:cxn>
                <a:cxn ang="5400000">
                  <a:pos x="wd2" y="hd2"/>
                </a:cxn>
                <a:cxn ang="10800000">
                  <a:pos x="wd2" y="hd2"/>
                </a:cxn>
                <a:cxn ang="16200000">
                  <a:pos x="wd2" y="hd2"/>
                </a:cxn>
              </a:cxnLst>
              <a:rect l="0" t="0" r="r" b="b"/>
              <a:pathLst>
                <a:path w="21493" h="21589" fill="norm" stroke="1" extrusionOk="0">
                  <a:moveTo>
                    <a:pt x="3741" y="21589"/>
                  </a:moveTo>
                  <a:cubicBezTo>
                    <a:pt x="4367" y="21533"/>
                    <a:pt x="4992" y="21477"/>
                    <a:pt x="5649" y="21449"/>
                  </a:cubicBezTo>
                  <a:cubicBezTo>
                    <a:pt x="6306" y="21422"/>
                    <a:pt x="6994" y="21422"/>
                    <a:pt x="7620" y="21366"/>
                  </a:cubicBezTo>
                  <a:cubicBezTo>
                    <a:pt x="8246" y="21310"/>
                    <a:pt x="8809" y="21198"/>
                    <a:pt x="9411" y="21031"/>
                  </a:cubicBezTo>
                  <a:cubicBezTo>
                    <a:pt x="10013" y="20863"/>
                    <a:pt x="10654" y="20640"/>
                    <a:pt x="11303" y="20417"/>
                  </a:cubicBezTo>
                  <a:cubicBezTo>
                    <a:pt x="11953" y="20194"/>
                    <a:pt x="12609" y="19970"/>
                    <a:pt x="13251" y="19719"/>
                  </a:cubicBezTo>
                  <a:cubicBezTo>
                    <a:pt x="13892" y="19468"/>
                    <a:pt x="14518" y="19189"/>
                    <a:pt x="15128" y="18854"/>
                  </a:cubicBezTo>
                  <a:cubicBezTo>
                    <a:pt x="15738" y="18519"/>
                    <a:pt x="16332" y="18129"/>
                    <a:pt x="16926" y="17682"/>
                  </a:cubicBezTo>
                  <a:cubicBezTo>
                    <a:pt x="17521" y="17236"/>
                    <a:pt x="18115" y="16733"/>
                    <a:pt x="18694" y="16147"/>
                  </a:cubicBezTo>
                  <a:cubicBezTo>
                    <a:pt x="19272" y="15561"/>
                    <a:pt x="19836" y="14891"/>
                    <a:pt x="20289" y="14166"/>
                  </a:cubicBezTo>
                  <a:cubicBezTo>
                    <a:pt x="20743" y="13440"/>
                    <a:pt x="21087" y="12659"/>
                    <a:pt x="21290" y="11822"/>
                  </a:cubicBezTo>
                  <a:cubicBezTo>
                    <a:pt x="21493" y="10984"/>
                    <a:pt x="21556" y="10091"/>
                    <a:pt x="21423" y="9003"/>
                  </a:cubicBezTo>
                  <a:cubicBezTo>
                    <a:pt x="21290" y="7915"/>
                    <a:pt x="20962" y="6631"/>
                    <a:pt x="20516" y="5515"/>
                  </a:cubicBezTo>
                  <a:cubicBezTo>
                    <a:pt x="20070" y="4398"/>
                    <a:pt x="19507" y="3449"/>
                    <a:pt x="18952" y="2752"/>
                  </a:cubicBezTo>
                  <a:cubicBezTo>
                    <a:pt x="18397" y="2054"/>
                    <a:pt x="17849" y="1608"/>
                    <a:pt x="17302" y="1273"/>
                  </a:cubicBezTo>
                  <a:cubicBezTo>
                    <a:pt x="16754" y="938"/>
                    <a:pt x="16207" y="715"/>
                    <a:pt x="15652" y="547"/>
                  </a:cubicBezTo>
                  <a:cubicBezTo>
                    <a:pt x="15096" y="380"/>
                    <a:pt x="14533" y="268"/>
                    <a:pt x="13970" y="184"/>
                  </a:cubicBezTo>
                  <a:cubicBezTo>
                    <a:pt x="13407" y="101"/>
                    <a:pt x="12844" y="45"/>
                    <a:pt x="12289" y="17"/>
                  </a:cubicBezTo>
                  <a:cubicBezTo>
                    <a:pt x="11734" y="-11"/>
                    <a:pt x="11186" y="-11"/>
                    <a:pt x="10639" y="73"/>
                  </a:cubicBezTo>
                  <a:cubicBezTo>
                    <a:pt x="10091" y="156"/>
                    <a:pt x="9544" y="324"/>
                    <a:pt x="8981" y="547"/>
                  </a:cubicBezTo>
                  <a:cubicBezTo>
                    <a:pt x="8418" y="770"/>
                    <a:pt x="7839" y="1049"/>
                    <a:pt x="7276" y="1356"/>
                  </a:cubicBezTo>
                  <a:cubicBezTo>
                    <a:pt x="6713" y="1663"/>
                    <a:pt x="6165" y="1998"/>
                    <a:pt x="5641" y="2361"/>
                  </a:cubicBezTo>
                  <a:cubicBezTo>
                    <a:pt x="5117" y="2724"/>
                    <a:pt x="4617" y="3115"/>
                    <a:pt x="4054" y="3561"/>
                  </a:cubicBezTo>
                  <a:cubicBezTo>
                    <a:pt x="3491" y="4008"/>
                    <a:pt x="2865" y="4510"/>
                    <a:pt x="2279" y="5096"/>
                  </a:cubicBezTo>
                  <a:cubicBezTo>
                    <a:pt x="1692" y="5682"/>
                    <a:pt x="1145" y="6352"/>
                    <a:pt x="738" y="7077"/>
                  </a:cubicBezTo>
                  <a:cubicBezTo>
                    <a:pt x="331" y="7803"/>
                    <a:pt x="65" y="8584"/>
                    <a:pt x="11" y="9589"/>
                  </a:cubicBezTo>
                  <a:cubicBezTo>
                    <a:pt x="-44" y="10594"/>
                    <a:pt x="112" y="11822"/>
                    <a:pt x="402" y="12882"/>
                  </a:cubicBezTo>
                  <a:cubicBezTo>
                    <a:pt x="691" y="13942"/>
                    <a:pt x="1113" y="14836"/>
                    <a:pt x="1700" y="15645"/>
                  </a:cubicBezTo>
                  <a:cubicBezTo>
                    <a:pt x="2286" y="16454"/>
                    <a:pt x="3037" y="17180"/>
                    <a:pt x="3718" y="17710"/>
                  </a:cubicBezTo>
                  <a:cubicBezTo>
                    <a:pt x="4398" y="18240"/>
                    <a:pt x="5008" y="18575"/>
                    <a:pt x="5524" y="18882"/>
                  </a:cubicBezTo>
                  <a:cubicBezTo>
                    <a:pt x="6040" y="19189"/>
                    <a:pt x="6463" y="19468"/>
                    <a:pt x="6885" y="19747"/>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42" name="Line"/>
            <p:cNvSpPr/>
            <p:nvPr/>
          </p:nvSpPr>
          <p:spPr>
            <a:xfrm>
              <a:off x="43199" y="1185889"/>
              <a:ext cx="5369041" cy="1065505"/>
            </a:xfrm>
            <a:custGeom>
              <a:avLst/>
              <a:gdLst/>
              <a:ahLst/>
              <a:cxnLst>
                <a:cxn ang="0">
                  <a:pos x="wd2" y="hd2"/>
                </a:cxn>
                <a:cxn ang="5400000">
                  <a:pos x="wd2" y="hd2"/>
                </a:cxn>
                <a:cxn ang="10800000">
                  <a:pos x="wd2" y="hd2"/>
                </a:cxn>
                <a:cxn ang="16200000">
                  <a:pos x="wd2" y="hd2"/>
                </a:cxn>
              </a:cxnLst>
              <a:rect l="0" t="0" r="r" b="b"/>
              <a:pathLst>
                <a:path w="21489" h="21600" fill="norm" stroke="1" extrusionOk="0">
                  <a:moveTo>
                    <a:pt x="17636" y="5610"/>
                  </a:moveTo>
                  <a:cubicBezTo>
                    <a:pt x="17443" y="4909"/>
                    <a:pt x="17249" y="4208"/>
                    <a:pt x="16903" y="3612"/>
                  </a:cubicBezTo>
                  <a:cubicBezTo>
                    <a:pt x="16556" y="3016"/>
                    <a:pt x="16058" y="2525"/>
                    <a:pt x="15546" y="2139"/>
                  </a:cubicBezTo>
                  <a:cubicBezTo>
                    <a:pt x="15033" y="1753"/>
                    <a:pt x="14507" y="1473"/>
                    <a:pt x="14002" y="1227"/>
                  </a:cubicBezTo>
                  <a:cubicBezTo>
                    <a:pt x="13496" y="982"/>
                    <a:pt x="13012" y="771"/>
                    <a:pt x="12493" y="596"/>
                  </a:cubicBezTo>
                  <a:cubicBezTo>
                    <a:pt x="11973" y="421"/>
                    <a:pt x="11419" y="281"/>
                    <a:pt x="10845" y="175"/>
                  </a:cubicBezTo>
                  <a:cubicBezTo>
                    <a:pt x="10270" y="70"/>
                    <a:pt x="9675" y="0"/>
                    <a:pt x="9093" y="0"/>
                  </a:cubicBezTo>
                  <a:cubicBezTo>
                    <a:pt x="8512" y="0"/>
                    <a:pt x="7944" y="70"/>
                    <a:pt x="7390" y="210"/>
                  </a:cubicBezTo>
                  <a:cubicBezTo>
                    <a:pt x="6836" y="351"/>
                    <a:pt x="6296" y="561"/>
                    <a:pt x="5777" y="912"/>
                  </a:cubicBezTo>
                  <a:cubicBezTo>
                    <a:pt x="5258" y="1262"/>
                    <a:pt x="4759" y="1753"/>
                    <a:pt x="4261" y="2314"/>
                  </a:cubicBezTo>
                  <a:cubicBezTo>
                    <a:pt x="3763" y="2875"/>
                    <a:pt x="3264" y="3506"/>
                    <a:pt x="2752" y="4278"/>
                  </a:cubicBezTo>
                  <a:cubicBezTo>
                    <a:pt x="2239" y="5049"/>
                    <a:pt x="1713" y="5961"/>
                    <a:pt x="1270" y="6943"/>
                  </a:cubicBezTo>
                  <a:cubicBezTo>
                    <a:pt x="827" y="7925"/>
                    <a:pt x="467" y="8977"/>
                    <a:pt x="246" y="10099"/>
                  </a:cubicBezTo>
                  <a:cubicBezTo>
                    <a:pt x="24" y="11221"/>
                    <a:pt x="-59" y="12413"/>
                    <a:pt x="45" y="13570"/>
                  </a:cubicBezTo>
                  <a:cubicBezTo>
                    <a:pt x="149" y="14727"/>
                    <a:pt x="439" y="15849"/>
                    <a:pt x="848" y="16761"/>
                  </a:cubicBezTo>
                  <a:cubicBezTo>
                    <a:pt x="1256" y="17673"/>
                    <a:pt x="1783" y="18374"/>
                    <a:pt x="2343" y="18935"/>
                  </a:cubicBezTo>
                  <a:cubicBezTo>
                    <a:pt x="2904" y="19496"/>
                    <a:pt x="3499" y="19917"/>
                    <a:pt x="4053" y="20232"/>
                  </a:cubicBezTo>
                  <a:cubicBezTo>
                    <a:pt x="4607" y="20548"/>
                    <a:pt x="5119" y="20758"/>
                    <a:pt x="5666" y="20934"/>
                  </a:cubicBezTo>
                  <a:cubicBezTo>
                    <a:pt x="6213" y="21109"/>
                    <a:pt x="6795" y="21249"/>
                    <a:pt x="7390" y="21355"/>
                  </a:cubicBezTo>
                  <a:cubicBezTo>
                    <a:pt x="7986" y="21460"/>
                    <a:pt x="8595" y="21530"/>
                    <a:pt x="9135" y="21565"/>
                  </a:cubicBezTo>
                  <a:cubicBezTo>
                    <a:pt x="9675" y="21600"/>
                    <a:pt x="10146" y="21600"/>
                    <a:pt x="10616" y="21600"/>
                  </a:cubicBezTo>
                  <a:cubicBezTo>
                    <a:pt x="11087" y="21600"/>
                    <a:pt x="11558" y="21600"/>
                    <a:pt x="12029" y="21565"/>
                  </a:cubicBezTo>
                  <a:cubicBezTo>
                    <a:pt x="12499" y="21530"/>
                    <a:pt x="12970" y="21460"/>
                    <a:pt x="13448" y="21355"/>
                  </a:cubicBezTo>
                  <a:cubicBezTo>
                    <a:pt x="13926" y="21249"/>
                    <a:pt x="14410" y="21109"/>
                    <a:pt x="14888" y="20934"/>
                  </a:cubicBezTo>
                  <a:cubicBezTo>
                    <a:pt x="15366" y="20758"/>
                    <a:pt x="15836" y="20548"/>
                    <a:pt x="16363" y="20197"/>
                  </a:cubicBezTo>
                  <a:cubicBezTo>
                    <a:pt x="16889" y="19847"/>
                    <a:pt x="17470" y="19356"/>
                    <a:pt x="18010" y="18830"/>
                  </a:cubicBezTo>
                  <a:cubicBezTo>
                    <a:pt x="18550" y="18304"/>
                    <a:pt x="19049" y="17743"/>
                    <a:pt x="19513" y="17042"/>
                  </a:cubicBezTo>
                  <a:cubicBezTo>
                    <a:pt x="19976" y="16340"/>
                    <a:pt x="20406" y="15499"/>
                    <a:pt x="20745" y="14517"/>
                  </a:cubicBezTo>
                  <a:cubicBezTo>
                    <a:pt x="21084" y="13535"/>
                    <a:pt x="21333" y="12413"/>
                    <a:pt x="21437" y="11431"/>
                  </a:cubicBezTo>
                  <a:cubicBezTo>
                    <a:pt x="21541" y="10449"/>
                    <a:pt x="21499" y="9608"/>
                    <a:pt x="21236" y="8661"/>
                  </a:cubicBezTo>
                  <a:cubicBezTo>
                    <a:pt x="20973" y="7714"/>
                    <a:pt x="20489" y="6662"/>
                    <a:pt x="19997" y="5891"/>
                  </a:cubicBezTo>
                  <a:cubicBezTo>
                    <a:pt x="19506" y="5119"/>
                    <a:pt x="19007" y="4629"/>
                    <a:pt x="18460" y="4173"/>
                  </a:cubicBezTo>
                  <a:cubicBezTo>
                    <a:pt x="17913" y="3717"/>
                    <a:pt x="17318" y="3296"/>
                    <a:pt x="16716" y="2945"/>
                  </a:cubicBezTo>
                  <a:cubicBezTo>
                    <a:pt x="16113" y="2595"/>
                    <a:pt x="15504" y="2314"/>
                    <a:pt x="14971" y="2104"/>
                  </a:cubicBezTo>
                  <a:cubicBezTo>
                    <a:pt x="14438" y="1894"/>
                    <a:pt x="13981" y="1753"/>
                    <a:pt x="13386" y="1788"/>
                  </a:cubicBezTo>
                  <a:cubicBezTo>
                    <a:pt x="12790" y="1823"/>
                    <a:pt x="12056" y="2034"/>
                    <a:pt x="11323" y="2490"/>
                  </a:cubicBezTo>
                  <a:cubicBezTo>
                    <a:pt x="10589" y="2945"/>
                    <a:pt x="9855" y="3647"/>
                    <a:pt x="9121" y="434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43" name="Line"/>
            <p:cNvSpPr/>
            <p:nvPr/>
          </p:nvSpPr>
          <p:spPr>
            <a:xfrm>
              <a:off x="256661" y="2918691"/>
              <a:ext cx="560428" cy="484100"/>
            </a:xfrm>
            <a:custGeom>
              <a:avLst/>
              <a:gdLst/>
              <a:ahLst/>
              <a:cxnLst>
                <a:cxn ang="0">
                  <a:pos x="wd2" y="hd2"/>
                </a:cxn>
                <a:cxn ang="5400000">
                  <a:pos x="wd2" y="hd2"/>
                </a:cxn>
                <a:cxn ang="10800000">
                  <a:pos x="wd2" y="hd2"/>
                </a:cxn>
                <a:cxn ang="16200000">
                  <a:pos x="wd2" y="hd2"/>
                </a:cxn>
              </a:cxnLst>
              <a:rect l="0" t="0" r="r" b="b"/>
              <a:pathLst>
                <a:path w="21600" h="21137" fill="norm" stroke="1" extrusionOk="0">
                  <a:moveTo>
                    <a:pt x="0" y="8475"/>
                  </a:moveTo>
                  <a:cubicBezTo>
                    <a:pt x="400" y="6813"/>
                    <a:pt x="800" y="5152"/>
                    <a:pt x="1133" y="3566"/>
                  </a:cubicBezTo>
                  <a:cubicBezTo>
                    <a:pt x="1467" y="1980"/>
                    <a:pt x="1733" y="469"/>
                    <a:pt x="1867" y="92"/>
                  </a:cubicBezTo>
                  <a:cubicBezTo>
                    <a:pt x="2000" y="-286"/>
                    <a:pt x="2000" y="469"/>
                    <a:pt x="1800" y="2962"/>
                  </a:cubicBezTo>
                  <a:cubicBezTo>
                    <a:pt x="1600" y="5454"/>
                    <a:pt x="1200" y="9683"/>
                    <a:pt x="1000" y="12478"/>
                  </a:cubicBezTo>
                  <a:cubicBezTo>
                    <a:pt x="800" y="15272"/>
                    <a:pt x="800" y="16631"/>
                    <a:pt x="733" y="17689"/>
                  </a:cubicBezTo>
                  <a:cubicBezTo>
                    <a:pt x="667" y="18746"/>
                    <a:pt x="533" y="19501"/>
                    <a:pt x="400" y="19426"/>
                  </a:cubicBezTo>
                  <a:cubicBezTo>
                    <a:pt x="267" y="19350"/>
                    <a:pt x="133" y="18444"/>
                    <a:pt x="467" y="17311"/>
                  </a:cubicBezTo>
                  <a:cubicBezTo>
                    <a:pt x="800" y="16178"/>
                    <a:pt x="1600" y="14819"/>
                    <a:pt x="2267" y="13913"/>
                  </a:cubicBezTo>
                  <a:cubicBezTo>
                    <a:pt x="2933" y="13006"/>
                    <a:pt x="3467" y="12553"/>
                    <a:pt x="4067" y="12402"/>
                  </a:cubicBezTo>
                  <a:cubicBezTo>
                    <a:pt x="4667" y="12251"/>
                    <a:pt x="5333" y="12402"/>
                    <a:pt x="5533" y="13384"/>
                  </a:cubicBezTo>
                  <a:cubicBezTo>
                    <a:pt x="5733" y="14366"/>
                    <a:pt x="5467" y="16178"/>
                    <a:pt x="5000" y="17311"/>
                  </a:cubicBezTo>
                  <a:cubicBezTo>
                    <a:pt x="4533" y="18444"/>
                    <a:pt x="3867" y="18897"/>
                    <a:pt x="3333" y="19426"/>
                  </a:cubicBezTo>
                  <a:cubicBezTo>
                    <a:pt x="2800" y="19955"/>
                    <a:pt x="2400" y="20559"/>
                    <a:pt x="2667" y="20785"/>
                  </a:cubicBezTo>
                  <a:cubicBezTo>
                    <a:pt x="2933" y="21012"/>
                    <a:pt x="3867" y="20861"/>
                    <a:pt x="5867" y="19879"/>
                  </a:cubicBezTo>
                  <a:cubicBezTo>
                    <a:pt x="7867" y="18897"/>
                    <a:pt x="10933" y="17085"/>
                    <a:pt x="13000" y="15650"/>
                  </a:cubicBezTo>
                  <a:cubicBezTo>
                    <a:pt x="15067" y="14215"/>
                    <a:pt x="16133" y="13157"/>
                    <a:pt x="16667" y="12251"/>
                  </a:cubicBezTo>
                  <a:cubicBezTo>
                    <a:pt x="17200" y="11345"/>
                    <a:pt x="17200" y="10590"/>
                    <a:pt x="16800" y="10212"/>
                  </a:cubicBezTo>
                  <a:cubicBezTo>
                    <a:pt x="16400" y="9834"/>
                    <a:pt x="15600" y="9834"/>
                    <a:pt x="14933" y="10136"/>
                  </a:cubicBezTo>
                  <a:cubicBezTo>
                    <a:pt x="14267" y="10438"/>
                    <a:pt x="13733" y="11043"/>
                    <a:pt x="13333" y="12176"/>
                  </a:cubicBezTo>
                  <a:cubicBezTo>
                    <a:pt x="12933" y="13308"/>
                    <a:pt x="12667" y="14970"/>
                    <a:pt x="12533" y="16178"/>
                  </a:cubicBezTo>
                  <a:cubicBezTo>
                    <a:pt x="12400" y="17387"/>
                    <a:pt x="12400" y="18142"/>
                    <a:pt x="13067" y="18973"/>
                  </a:cubicBezTo>
                  <a:cubicBezTo>
                    <a:pt x="13733" y="19804"/>
                    <a:pt x="15067" y="20710"/>
                    <a:pt x="16600" y="21012"/>
                  </a:cubicBezTo>
                  <a:cubicBezTo>
                    <a:pt x="18133" y="21314"/>
                    <a:pt x="19867" y="21012"/>
                    <a:pt x="21600" y="2071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4" name="Line"/>
            <p:cNvSpPr/>
            <p:nvPr/>
          </p:nvSpPr>
          <p:spPr>
            <a:xfrm>
              <a:off x="1273733" y="3099428"/>
              <a:ext cx="543013" cy="604927"/>
            </a:xfrm>
            <a:custGeom>
              <a:avLst/>
              <a:gdLst/>
              <a:ahLst/>
              <a:cxnLst>
                <a:cxn ang="0">
                  <a:pos x="wd2" y="hd2"/>
                </a:cxn>
                <a:cxn ang="5400000">
                  <a:pos x="wd2" y="hd2"/>
                </a:cxn>
                <a:cxn ang="10800000">
                  <a:pos x="wd2" y="hd2"/>
                </a:cxn>
                <a:cxn ang="16200000">
                  <a:pos x="wd2" y="hd2"/>
                </a:cxn>
              </a:cxnLst>
              <a:rect l="0" t="0" r="r" b="b"/>
              <a:pathLst>
                <a:path w="21459" h="21460" fill="norm" stroke="1" extrusionOk="0">
                  <a:moveTo>
                    <a:pt x="0" y="3419"/>
                  </a:moveTo>
                  <a:cubicBezTo>
                    <a:pt x="1367" y="3542"/>
                    <a:pt x="2734" y="3665"/>
                    <a:pt x="3896" y="3603"/>
                  </a:cubicBezTo>
                  <a:cubicBezTo>
                    <a:pt x="5058" y="3542"/>
                    <a:pt x="6015" y="3296"/>
                    <a:pt x="6562" y="2867"/>
                  </a:cubicBezTo>
                  <a:cubicBezTo>
                    <a:pt x="7109" y="2437"/>
                    <a:pt x="7246" y="1824"/>
                    <a:pt x="6904" y="1517"/>
                  </a:cubicBezTo>
                  <a:cubicBezTo>
                    <a:pt x="6562" y="1210"/>
                    <a:pt x="5742" y="1210"/>
                    <a:pt x="4853" y="1701"/>
                  </a:cubicBezTo>
                  <a:cubicBezTo>
                    <a:pt x="3965" y="2192"/>
                    <a:pt x="3008" y="3174"/>
                    <a:pt x="2461" y="3971"/>
                  </a:cubicBezTo>
                  <a:cubicBezTo>
                    <a:pt x="1914" y="4769"/>
                    <a:pt x="1777" y="5383"/>
                    <a:pt x="1709" y="6058"/>
                  </a:cubicBezTo>
                  <a:cubicBezTo>
                    <a:pt x="1640" y="6733"/>
                    <a:pt x="1640" y="7469"/>
                    <a:pt x="2119" y="8083"/>
                  </a:cubicBezTo>
                  <a:cubicBezTo>
                    <a:pt x="2597" y="8696"/>
                    <a:pt x="3554" y="9187"/>
                    <a:pt x="5605" y="9003"/>
                  </a:cubicBezTo>
                  <a:cubicBezTo>
                    <a:pt x="7656" y="8819"/>
                    <a:pt x="10800" y="7960"/>
                    <a:pt x="13261" y="6794"/>
                  </a:cubicBezTo>
                  <a:cubicBezTo>
                    <a:pt x="15722" y="5628"/>
                    <a:pt x="17499" y="4155"/>
                    <a:pt x="18456" y="2990"/>
                  </a:cubicBezTo>
                  <a:cubicBezTo>
                    <a:pt x="19413" y="1824"/>
                    <a:pt x="19549" y="965"/>
                    <a:pt x="19139" y="474"/>
                  </a:cubicBezTo>
                  <a:cubicBezTo>
                    <a:pt x="18729" y="-17"/>
                    <a:pt x="17772" y="-140"/>
                    <a:pt x="16747" y="167"/>
                  </a:cubicBezTo>
                  <a:cubicBezTo>
                    <a:pt x="15722" y="474"/>
                    <a:pt x="14628" y="1210"/>
                    <a:pt x="13876" y="1885"/>
                  </a:cubicBezTo>
                  <a:cubicBezTo>
                    <a:pt x="13124" y="2560"/>
                    <a:pt x="12714" y="3174"/>
                    <a:pt x="12509" y="3787"/>
                  </a:cubicBezTo>
                  <a:cubicBezTo>
                    <a:pt x="12304" y="4401"/>
                    <a:pt x="12304" y="5015"/>
                    <a:pt x="12646" y="5383"/>
                  </a:cubicBezTo>
                  <a:cubicBezTo>
                    <a:pt x="12987" y="5751"/>
                    <a:pt x="13671" y="5874"/>
                    <a:pt x="14901" y="5628"/>
                  </a:cubicBezTo>
                  <a:cubicBezTo>
                    <a:pt x="16132" y="5383"/>
                    <a:pt x="17909" y="4769"/>
                    <a:pt x="19139" y="4217"/>
                  </a:cubicBezTo>
                  <a:cubicBezTo>
                    <a:pt x="20370" y="3665"/>
                    <a:pt x="21053" y="3174"/>
                    <a:pt x="21327" y="3235"/>
                  </a:cubicBezTo>
                  <a:cubicBezTo>
                    <a:pt x="21600" y="3296"/>
                    <a:pt x="21463" y="3910"/>
                    <a:pt x="20780" y="5812"/>
                  </a:cubicBezTo>
                  <a:cubicBezTo>
                    <a:pt x="20096" y="7715"/>
                    <a:pt x="18866" y="10905"/>
                    <a:pt x="18114" y="13299"/>
                  </a:cubicBezTo>
                  <a:cubicBezTo>
                    <a:pt x="17362" y="15692"/>
                    <a:pt x="17089" y="17287"/>
                    <a:pt x="16952" y="18392"/>
                  </a:cubicBezTo>
                  <a:cubicBezTo>
                    <a:pt x="16815" y="19496"/>
                    <a:pt x="16815" y="20110"/>
                    <a:pt x="17157" y="20540"/>
                  </a:cubicBezTo>
                  <a:cubicBezTo>
                    <a:pt x="17499" y="20969"/>
                    <a:pt x="18182" y="21215"/>
                    <a:pt x="18866" y="2146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5" name="Line"/>
            <p:cNvSpPr/>
            <p:nvPr/>
          </p:nvSpPr>
          <p:spPr>
            <a:xfrm>
              <a:off x="1959527" y="3162835"/>
              <a:ext cx="196362" cy="282062"/>
            </a:xfrm>
            <a:custGeom>
              <a:avLst/>
              <a:gdLst/>
              <a:ahLst/>
              <a:cxnLst>
                <a:cxn ang="0">
                  <a:pos x="wd2" y="hd2"/>
                </a:cxn>
                <a:cxn ang="5400000">
                  <a:pos x="wd2" y="hd2"/>
                </a:cxn>
                <a:cxn ang="10800000">
                  <a:pos x="wd2" y="hd2"/>
                </a:cxn>
                <a:cxn ang="16200000">
                  <a:pos x="wd2" y="hd2"/>
                </a:cxn>
              </a:cxnLst>
              <a:rect l="0" t="0" r="r" b="b"/>
              <a:pathLst>
                <a:path w="21510" h="21477" fill="norm" stroke="1" extrusionOk="0">
                  <a:moveTo>
                    <a:pt x="2184" y="3301"/>
                  </a:moveTo>
                  <a:cubicBezTo>
                    <a:pt x="2563" y="1721"/>
                    <a:pt x="2942" y="140"/>
                    <a:pt x="2752" y="9"/>
                  </a:cubicBezTo>
                  <a:cubicBezTo>
                    <a:pt x="2563" y="-123"/>
                    <a:pt x="1805" y="1194"/>
                    <a:pt x="1236" y="3565"/>
                  </a:cubicBezTo>
                  <a:cubicBezTo>
                    <a:pt x="668" y="5936"/>
                    <a:pt x="289" y="9360"/>
                    <a:pt x="99" y="11862"/>
                  </a:cubicBezTo>
                  <a:cubicBezTo>
                    <a:pt x="-90" y="14365"/>
                    <a:pt x="-90" y="15945"/>
                    <a:pt x="857" y="16604"/>
                  </a:cubicBezTo>
                  <a:cubicBezTo>
                    <a:pt x="1805" y="17262"/>
                    <a:pt x="3699" y="16999"/>
                    <a:pt x="5784" y="15682"/>
                  </a:cubicBezTo>
                  <a:cubicBezTo>
                    <a:pt x="7868" y="14365"/>
                    <a:pt x="10142" y="11994"/>
                    <a:pt x="11847" y="9755"/>
                  </a:cubicBezTo>
                  <a:cubicBezTo>
                    <a:pt x="13552" y="7516"/>
                    <a:pt x="14689" y="5409"/>
                    <a:pt x="14878" y="5145"/>
                  </a:cubicBezTo>
                  <a:cubicBezTo>
                    <a:pt x="15068" y="4882"/>
                    <a:pt x="14310" y="6462"/>
                    <a:pt x="13931" y="8701"/>
                  </a:cubicBezTo>
                  <a:cubicBezTo>
                    <a:pt x="13552" y="10940"/>
                    <a:pt x="13552" y="13838"/>
                    <a:pt x="13552" y="15945"/>
                  </a:cubicBezTo>
                  <a:cubicBezTo>
                    <a:pt x="13552" y="18053"/>
                    <a:pt x="13552" y="19370"/>
                    <a:pt x="14878" y="20160"/>
                  </a:cubicBezTo>
                  <a:cubicBezTo>
                    <a:pt x="16205" y="20950"/>
                    <a:pt x="18857" y="21214"/>
                    <a:pt x="21510" y="2147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6" name="Line"/>
            <p:cNvSpPr/>
            <p:nvPr/>
          </p:nvSpPr>
          <p:spPr>
            <a:xfrm>
              <a:off x="2193720" y="2799596"/>
              <a:ext cx="491462" cy="625879"/>
            </a:xfrm>
            <a:custGeom>
              <a:avLst/>
              <a:gdLst/>
              <a:ahLst/>
              <a:cxnLst>
                <a:cxn ang="0">
                  <a:pos x="wd2" y="hd2"/>
                </a:cxn>
                <a:cxn ang="5400000">
                  <a:pos x="wd2" y="hd2"/>
                </a:cxn>
                <a:cxn ang="10800000">
                  <a:pos x="wd2" y="hd2"/>
                </a:cxn>
                <a:cxn ang="16200000">
                  <a:pos x="wd2" y="hd2"/>
                </a:cxn>
              </a:cxnLst>
              <a:rect l="0" t="0" r="r" b="b"/>
              <a:pathLst>
                <a:path w="21459" h="21354" fill="norm" stroke="1" extrusionOk="0">
                  <a:moveTo>
                    <a:pt x="8771" y="14581"/>
                  </a:moveTo>
                  <a:cubicBezTo>
                    <a:pt x="8922" y="13991"/>
                    <a:pt x="9073" y="13401"/>
                    <a:pt x="8771" y="13047"/>
                  </a:cubicBezTo>
                  <a:cubicBezTo>
                    <a:pt x="8469" y="12693"/>
                    <a:pt x="7714" y="12575"/>
                    <a:pt x="6505" y="12929"/>
                  </a:cubicBezTo>
                  <a:cubicBezTo>
                    <a:pt x="5297" y="13283"/>
                    <a:pt x="3635" y="14109"/>
                    <a:pt x="2502" y="14935"/>
                  </a:cubicBezTo>
                  <a:cubicBezTo>
                    <a:pt x="1369" y="15761"/>
                    <a:pt x="765" y="16588"/>
                    <a:pt x="388" y="17355"/>
                  </a:cubicBezTo>
                  <a:cubicBezTo>
                    <a:pt x="10" y="18122"/>
                    <a:pt x="-141" y="18830"/>
                    <a:pt x="161" y="19243"/>
                  </a:cubicBezTo>
                  <a:cubicBezTo>
                    <a:pt x="463" y="19656"/>
                    <a:pt x="1218" y="19775"/>
                    <a:pt x="2578" y="19361"/>
                  </a:cubicBezTo>
                  <a:cubicBezTo>
                    <a:pt x="3937" y="18948"/>
                    <a:pt x="5901" y="18004"/>
                    <a:pt x="7109" y="17237"/>
                  </a:cubicBezTo>
                  <a:cubicBezTo>
                    <a:pt x="8318" y="16470"/>
                    <a:pt x="8771" y="15879"/>
                    <a:pt x="9149" y="15289"/>
                  </a:cubicBezTo>
                  <a:cubicBezTo>
                    <a:pt x="9526" y="14699"/>
                    <a:pt x="9828" y="14109"/>
                    <a:pt x="9677" y="14227"/>
                  </a:cubicBezTo>
                  <a:cubicBezTo>
                    <a:pt x="9526" y="14345"/>
                    <a:pt x="8922" y="15171"/>
                    <a:pt x="8393" y="16175"/>
                  </a:cubicBezTo>
                  <a:cubicBezTo>
                    <a:pt x="7865" y="17178"/>
                    <a:pt x="7411" y="18358"/>
                    <a:pt x="7185" y="19243"/>
                  </a:cubicBezTo>
                  <a:cubicBezTo>
                    <a:pt x="6958" y="20129"/>
                    <a:pt x="6958" y="20719"/>
                    <a:pt x="7336" y="21073"/>
                  </a:cubicBezTo>
                  <a:cubicBezTo>
                    <a:pt x="7714" y="21427"/>
                    <a:pt x="8469" y="21545"/>
                    <a:pt x="10055" y="20837"/>
                  </a:cubicBezTo>
                  <a:cubicBezTo>
                    <a:pt x="11641" y="20129"/>
                    <a:pt x="14058" y="18594"/>
                    <a:pt x="15870" y="16234"/>
                  </a:cubicBezTo>
                  <a:cubicBezTo>
                    <a:pt x="17683" y="13873"/>
                    <a:pt x="18891" y="10686"/>
                    <a:pt x="19722" y="8030"/>
                  </a:cubicBezTo>
                  <a:cubicBezTo>
                    <a:pt x="20553" y="5374"/>
                    <a:pt x="21006" y="3250"/>
                    <a:pt x="21232" y="1893"/>
                  </a:cubicBezTo>
                  <a:cubicBezTo>
                    <a:pt x="21459" y="535"/>
                    <a:pt x="21459" y="-55"/>
                    <a:pt x="21006" y="4"/>
                  </a:cubicBezTo>
                  <a:cubicBezTo>
                    <a:pt x="20553" y="63"/>
                    <a:pt x="19646" y="771"/>
                    <a:pt x="18438" y="2778"/>
                  </a:cubicBezTo>
                  <a:cubicBezTo>
                    <a:pt x="17230" y="4784"/>
                    <a:pt x="15719" y="8089"/>
                    <a:pt x="15417" y="10686"/>
                  </a:cubicBezTo>
                  <a:cubicBezTo>
                    <a:pt x="15115" y="13283"/>
                    <a:pt x="16021" y="15171"/>
                    <a:pt x="17230" y="16529"/>
                  </a:cubicBezTo>
                  <a:cubicBezTo>
                    <a:pt x="18438" y="17886"/>
                    <a:pt x="19949" y="18712"/>
                    <a:pt x="21459" y="1953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7" name="Line"/>
            <p:cNvSpPr/>
            <p:nvPr/>
          </p:nvSpPr>
          <p:spPr>
            <a:xfrm>
              <a:off x="3285599" y="3012100"/>
              <a:ext cx="167576" cy="378351"/>
            </a:xfrm>
            <a:custGeom>
              <a:avLst/>
              <a:gdLst/>
              <a:ahLst/>
              <a:cxnLst>
                <a:cxn ang="0">
                  <a:pos x="wd2" y="hd2"/>
                </a:cxn>
                <a:cxn ang="5400000">
                  <a:pos x="wd2" y="hd2"/>
                </a:cxn>
                <a:cxn ang="10800000">
                  <a:pos x="wd2" y="hd2"/>
                </a:cxn>
                <a:cxn ang="16200000">
                  <a:pos x="wd2" y="hd2"/>
                </a:cxn>
              </a:cxnLst>
              <a:rect l="0" t="0" r="r" b="b"/>
              <a:pathLst>
                <a:path w="20926" h="21092" fill="norm" stroke="1" extrusionOk="0">
                  <a:moveTo>
                    <a:pt x="4078" y="3299"/>
                  </a:moveTo>
                  <a:cubicBezTo>
                    <a:pt x="5806" y="1757"/>
                    <a:pt x="7534" y="214"/>
                    <a:pt x="8182" y="21"/>
                  </a:cubicBezTo>
                  <a:cubicBezTo>
                    <a:pt x="8830" y="-172"/>
                    <a:pt x="8398" y="985"/>
                    <a:pt x="6886" y="3878"/>
                  </a:cubicBezTo>
                  <a:cubicBezTo>
                    <a:pt x="5374" y="6771"/>
                    <a:pt x="2782" y="11399"/>
                    <a:pt x="1270" y="14485"/>
                  </a:cubicBezTo>
                  <a:cubicBezTo>
                    <a:pt x="-242" y="17571"/>
                    <a:pt x="-674" y="19114"/>
                    <a:pt x="1486" y="20078"/>
                  </a:cubicBezTo>
                  <a:cubicBezTo>
                    <a:pt x="3646" y="21042"/>
                    <a:pt x="8398" y="21428"/>
                    <a:pt x="12070" y="20753"/>
                  </a:cubicBezTo>
                  <a:cubicBezTo>
                    <a:pt x="15742" y="20078"/>
                    <a:pt x="18334" y="18342"/>
                    <a:pt x="20926" y="1660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8" name="Line"/>
            <p:cNvSpPr/>
            <p:nvPr/>
          </p:nvSpPr>
          <p:spPr>
            <a:xfrm>
              <a:off x="3380527" y="3112792"/>
              <a:ext cx="366029" cy="230279"/>
            </a:xfrm>
            <a:custGeom>
              <a:avLst/>
              <a:gdLst/>
              <a:ahLst/>
              <a:cxnLst>
                <a:cxn ang="0">
                  <a:pos x="wd2" y="hd2"/>
                </a:cxn>
                <a:cxn ang="5400000">
                  <a:pos x="wd2" y="hd2"/>
                </a:cxn>
                <a:cxn ang="10800000">
                  <a:pos x="wd2" y="hd2"/>
                </a:cxn>
                <a:cxn ang="16200000">
                  <a:pos x="wd2" y="hd2"/>
                </a:cxn>
              </a:cxnLst>
              <a:rect l="0" t="0" r="r" b="b"/>
              <a:pathLst>
                <a:path w="21161" h="21144" fill="norm" stroke="1" extrusionOk="0">
                  <a:moveTo>
                    <a:pt x="0" y="7624"/>
                  </a:moveTo>
                  <a:cubicBezTo>
                    <a:pt x="5200" y="7306"/>
                    <a:pt x="10400" y="6988"/>
                    <a:pt x="12000" y="7147"/>
                  </a:cubicBezTo>
                  <a:cubicBezTo>
                    <a:pt x="13600" y="7306"/>
                    <a:pt x="11600" y="7941"/>
                    <a:pt x="10200" y="9688"/>
                  </a:cubicBezTo>
                  <a:cubicBezTo>
                    <a:pt x="8800" y="11435"/>
                    <a:pt x="8000" y="14294"/>
                    <a:pt x="7900" y="16359"/>
                  </a:cubicBezTo>
                  <a:cubicBezTo>
                    <a:pt x="7800" y="18424"/>
                    <a:pt x="8400" y="19694"/>
                    <a:pt x="9800" y="20488"/>
                  </a:cubicBezTo>
                  <a:cubicBezTo>
                    <a:pt x="11200" y="21282"/>
                    <a:pt x="13400" y="21600"/>
                    <a:pt x="15600" y="20012"/>
                  </a:cubicBezTo>
                  <a:cubicBezTo>
                    <a:pt x="17800" y="18424"/>
                    <a:pt x="20000" y="14929"/>
                    <a:pt x="20800" y="11435"/>
                  </a:cubicBezTo>
                  <a:cubicBezTo>
                    <a:pt x="21600" y="7941"/>
                    <a:pt x="21000" y="4447"/>
                    <a:pt x="19700" y="2541"/>
                  </a:cubicBezTo>
                  <a:cubicBezTo>
                    <a:pt x="18400" y="635"/>
                    <a:pt x="16400" y="318"/>
                    <a:pt x="144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9" name="Line"/>
            <p:cNvSpPr/>
            <p:nvPr/>
          </p:nvSpPr>
          <p:spPr>
            <a:xfrm>
              <a:off x="4381414" y="2884469"/>
              <a:ext cx="171860" cy="435889"/>
            </a:xfrm>
            <a:custGeom>
              <a:avLst/>
              <a:gdLst/>
              <a:ahLst/>
              <a:cxnLst>
                <a:cxn ang="0">
                  <a:pos x="wd2" y="hd2"/>
                </a:cxn>
                <a:cxn ang="5400000">
                  <a:pos x="wd2" y="hd2"/>
                </a:cxn>
                <a:cxn ang="10800000">
                  <a:pos x="wd2" y="hd2"/>
                </a:cxn>
                <a:cxn ang="16200000">
                  <a:pos x="wd2" y="hd2"/>
                </a:cxn>
              </a:cxnLst>
              <a:rect l="0" t="0" r="r" b="b"/>
              <a:pathLst>
                <a:path w="20636" h="21600" fill="norm" stroke="1" extrusionOk="0">
                  <a:moveTo>
                    <a:pt x="20636" y="0"/>
                  </a:moveTo>
                  <a:cubicBezTo>
                    <a:pt x="13990" y="3086"/>
                    <a:pt x="7344" y="6171"/>
                    <a:pt x="3605" y="9171"/>
                  </a:cubicBezTo>
                  <a:cubicBezTo>
                    <a:pt x="-133" y="12171"/>
                    <a:pt x="-964" y="15086"/>
                    <a:pt x="1113" y="17143"/>
                  </a:cubicBezTo>
                  <a:cubicBezTo>
                    <a:pt x="3190" y="19200"/>
                    <a:pt x="8175" y="20400"/>
                    <a:pt x="13159"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0" name="Line"/>
            <p:cNvSpPr/>
            <p:nvPr/>
          </p:nvSpPr>
          <p:spPr>
            <a:xfrm>
              <a:off x="4677813" y="2974083"/>
              <a:ext cx="176425" cy="346275"/>
            </a:xfrm>
            <a:custGeom>
              <a:avLst/>
              <a:gdLst/>
              <a:ahLst/>
              <a:cxnLst>
                <a:cxn ang="0">
                  <a:pos x="wd2" y="hd2"/>
                </a:cxn>
                <a:cxn ang="5400000">
                  <a:pos x="wd2" y="hd2"/>
                </a:cxn>
                <a:cxn ang="10800000">
                  <a:pos x="wd2" y="hd2"/>
                </a:cxn>
                <a:cxn ang="16200000">
                  <a:pos x="wd2" y="hd2"/>
                </a:cxn>
              </a:cxnLst>
              <a:rect l="0" t="0" r="r" b="b"/>
              <a:pathLst>
                <a:path w="21184" h="21407" fill="norm" stroke="1" extrusionOk="0">
                  <a:moveTo>
                    <a:pt x="0" y="6009"/>
                  </a:moveTo>
                  <a:cubicBezTo>
                    <a:pt x="2077" y="6437"/>
                    <a:pt x="4154" y="6864"/>
                    <a:pt x="6854" y="6330"/>
                  </a:cubicBezTo>
                  <a:cubicBezTo>
                    <a:pt x="9554" y="5795"/>
                    <a:pt x="12877" y="4298"/>
                    <a:pt x="15577" y="2801"/>
                  </a:cubicBezTo>
                  <a:cubicBezTo>
                    <a:pt x="18277" y="1304"/>
                    <a:pt x="20354" y="-193"/>
                    <a:pt x="20977" y="21"/>
                  </a:cubicBezTo>
                  <a:cubicBezTo>
                    <a:pt x="21600" y="235"/>
                    <a:pt x="20769" y="2159"/>
                    <a:pt x="19108" y="5154"/>
                  </a:cubicBezTo>
                  <a:cubicBezTo>
                    <a:pt x="17446" y="8148"/>
                    <a:pt x="14954" y="12211"/>
                    <a:pt x="13708" y="14777"/>
                  </a:cubicBezTo>
                  <a:cubicBezTo>
                    <a:pt x="12462" y="17344"/>
                    <a:pt x="12462" y="18413"/>
                    <a:pt x="13292" y="19268"/>
                  </a:cubicBezTo>
                  <a:cubicBezTo>
                    <a:pt x="14123" y="20124"/>
                    <a:pt x="15785" y="20765"/>
                    <a:pt x="17446" y="2140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1" name="Line"/>
            <p:cNvSpPr/>
            <p:nvPr/>
          </p:nvSpPr>
          <p:spPr>
            <a:xfrm>
              <a:off x="5020296" y="2988252"/>
              <a:ext cx="124541" cy="36324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600" y="4731"/>
                    <a:pt x="15600" y="9463"/>
                    <a:pt x="12900" y="12960"/>
                  </a:cubicBezTo>
                  <a:cubicBezTo>
                    <a:pt x="10200" y="16457"/>
                    <a:pt x="7800" y="18720"/>
                    <a:pt x="5700" y="19954"/>
                  </a:cubicBezTo>
                  <a:cubicBezTo>
                    <a:pt x="3600" y="21189"/>
                    <a:pt x="1800" y="21394"/>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2" name="Line"/>
            <p:cNvSpPr/>
            <p:nvPr/>
          </p:nvSpPr>
          <p:spPr>
            <a:xfrm>
              <a:off x="4989161" y="3164683"/>
              <a:ext cx="290593"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3" name="Line"/>
            <p:cNvSpPr/>
            <p:nvPr/>
          </p:nvSpPr>
          <p:spPr>
            <a:xfrm>
              <a:off x="5352402" y="3054351"/>
              <a:ext cx="202045" cy="268721"/>
            </a:xfrm>
            <a:custGeom>
              <a:avLst/>
              <a:gdLst/>
              <a:ahLst/>
              <a:cxnLst>
                <a:cxn ang="0">
                  <a:pos x="wd2" y="hd2"/>
                </a:cxn>
                <a:cxn ang="5400000">
                  <a:pos x="wd2" y="hd2"/>
                </a:cxn>
                <a:cxn ang="10800000">
                  <a:pos x="wd2" y="hd2"/>
                </a:cxn>
                <a:cxn ang="16200000">
                  <a:pos x="wd2" y="hd2"/>
                </a:cxn>
              </a:cxnLst>
              <a:rect l="0" t="0" r="r" b="b"/>
              <a:pathLst>
                <a:path w="21025" h="20973" fill="norm" stroke="1" extrusionOk="0">
                  <a:moveTo>
                    <a:pt x="5400" y="5371"/>
                  </a:moveTo>
                  <a:cubicBezTo>
                    <a:pt x="5400" y="4021"/>
                    <a:pt x="5400" y="2671"/>
                    <a:pt x="6120" y="1591"/>
                  </a:cubicBezTo>
                  <a:cubicBezTo>
                    <a:pt x="6840" y="511"/>
                    <a:pt x="8280" y="-299"/>
                    <a:pt x="10980" y="106"/>
                  </a:cubicBezTo>
                  <a:cubicBezTo>
                    <a:pt x="13680" y="511"/>
                    <a:pt x="17640" y="2131"/>
                    <a:pt x="19620" y="4291"/>
                  </a:cubicBezTo>
                  <a:cubicBezTo>
                    <a:pt x="21600" y="6451"/>
                    <a:pt x="21600" y="9151"/>
                    <a:pt x="18900" y="12121"/>
                  </a:cubicBezTo>
                  <a:cubicBezTo>
                    <a:pt x="16200" y="15091"/>
                    <a:pt x="10800" y="18331"/>
                    <a:pt x="7200" y="19816"/>
                  </a:cubicBezTo>
                  <a:cubicBezTo>
                    <a:pt x="3600" y="21301"/>
                    <a:pt x="1800" y="21031"/>
                    <a:pt x="0" y="2076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4" name="Line"/>
            <p:cNvSpPr/>
            <p:nvPr/>
          </p:nvSpPr>
          <p:spPr>
            <a:xfrm>
              <a:off x="5576059" y="3112791"/>
              <a:ext cx="222610" cy="197189"/>
            </a:xfrm>
            <a:custGeom>
              <a:avLst/>
              <a:gdLst/>
              <a:ahLst/>
              <a:cxnLst>
                <a:cxn ang="0">
                  <a:pos x="wd2" y="hd2"/>
                </a:cxn>
                <a:cxn ang="5400000">
                  <a:pos x="wd2" y="hd2"/>
                </a:cxn>
                <a:cxn ang="10800000">
                  <a:pos x="wd2" y="hd2"/>
                </a:cxn>
                <a:cxn ang="16200000">
                  <a:pos x="wd2" y="hd2"/>
                </a:cxn>
              </a:cxnLst>
              <a:rect l="0" t="0" r="r" b="b"/>
              <a:pathLst>
                <a:path w="21383" h="21600" fill="norm" stroke="1" extrusionOk="0">
                  <a:moveTo>
                    <a:pt x="13408" y="2274"/>
                  </a:moveTo>
                  <a:cubicBezTo>
                    <a:pt x="12078" y="1137"/>
                    <a:pt x="10749" y="0"/>
                    <a:pt x="8589" y="0"/>
                  </a:cubicBezTo>
                  <a:cubicBezTo>
                    <a:pt x="6429" y="0"/>
                    <a:pt x="3438" y="1137"/>
                    <a:pt x="1777" y="3600"/>
                  </a:cubicBezTo>
                  <a:cubicBezTo>
                    <a:pt x="115" y="6063"/>
                    <a:pt x="-217" y="9853"/>
                    <a:pt x="115" y="12505"/>
                  </a:cubicBezTo>
                  <a:cubicBezTo>
                    <a:pt x="448" y="15158"/>
                    <a:pt x="1445" y="16674"/>
                    <a:pt x="5100" y="18000"/>
                  </a:cubicBezTo>
                  <a:cubicBezTo>
                    <a:pt x="8755" y="19326"/>
                    <a:pt x="15069" y="20463"/>
                    <a:pt x="21383"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5" name="Line"/>
            <p:cNvSpPr/>
            <p:nvPr/>
          </p:nvSpPr>
          <p:spPr>
            <a:xfrm>
              <a:off x="5840181" y="2967495"/>
              <a:ext cx="135358" cy="415133"/>
            </a:xfrm>
            <a:custGeom>
              <a:avLst/>
              <a:gdLst/>
              <a:ahLst/>
              <a:cxnLst>
                <a:cxn ang="0">
                  <a:pos x="wd2" y="hd2"/>
                </a:cxn>
                <a:cxn ang="5400000">
                  <a:pos x="wd2" y="hd2"/>
                </a:cxn>
                <a:cxn ang="10800000">
                  <a:pos x="wd2" y="hd2"/>
                </a:cxn>
                <a:cxn ang="16200000">
                  <a:pos x="wd2" y="hd2"/>
                </a:cxn>
              </a:cxnLst>
              <a:rect l="0" t="0" r="r" b="b"/>
              <a:pathLst>
                <a:path w="21129" h="21600" fill="norm" stroke="1" extrusionOk="0">
                  <a:moveTo>
                    <a:pt x="12960" y="0"/>
                  </a:moveTo>
                  <a:cubicBezTo>
                    <a:pt x="16740" y="3060"/>
                    <a:pt x="20520" y="6120"/>
                    <a:pt x="21060" y="9000"/>
                  </a:cubicBezTo>
                  <a:cubicBezTo>
                    <a:pt x="21600" y="11880"/>
                    <a:pt x="18900" y="14580"/>
                    <a:pt x="14850" y="16650"/>
                  </a:cubicBezTo>
                  <a:cubicBezTo>
                    <a:pt x="10800" y="18720"/>
                    <a:pt x="5400" y="2016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6" name="Line"/>
            <p:cNvSpPr/>
            <p:nvPr/>
          </p:nvSpPr>
          <p:spPr>
            <a:xfrm>
              <a:off x="6632320" y="3095017"/>
              <a:ext cx="525906" cy="163072"/>
            </a:xfrm>
            <a:custGeom>
              <a:avLst/>
              <a:gdLst/>
              <a:ahLst/>
              <a:cxnLst>
                <a:cxn ang="0">
                  <a:pos x="wd2" y="hd2"/>
                </a:cxn>
                <a:cxn ang="5400000">
                  <a:pos x="wd2" y="hd2"/>
                </a:cxn>
                <a:cxn ang="10800000">
                  <a:pos x="wd2" y="hd2"/>
                </a:cxn>
                <a:cxn ang="16200000">
                  <a:pos x="wd2" y="hd2"/>
                </a:cxn>
              </a:cxnLst>
              <a:rect l="0" t="0" r="r" b="b"/>
              <a:pathLst>
                <a:path w="21462" h="20779" fill="norm" stroke="1" extrusionOk="0">
                  <a:moveTo>
                    <a:pt x="7909" y="942"/>
                  </a:moveTo>
                  <a:cubicBezTo>
                    <a:pt x="7203" y="61"/>
                    <a:pt x="6497" y="-821"/>
                    <a:pt x="5156" y="1383"/>
                  </a:cubicBezTo>
                  <a:cubicBezTo>
                    <a:pt x="3815" y="3587"/>
                    <a:pt x="1838" y="8877"/>
                    <a:pt x="850" y="12624"/>
                  </a:cubicBezTo>
                  <a:cubicBezTo>
                    <a:pt x="-138" y="16371"/>
                    <a:pt x="-138" y="18575"/>
                    <a:pt x="215" y="19677"/>
                  </a:cubicBezTo>
                  <a:cubicBezTo>
                    <a:pt x="568" y="20779"/>
                    <a:pt x="1274" y="20779"/>
                    <a:pt x="2615" y="19677"/>
                  </a:cubicBezTo>
                  <a:cubicBezTo>
                    <a:pt x="3956" y="18575"/>
                    <a:pt x="5933" y="16371"/>
                    <a:pt x="7133" y="14387"/>
                  </a:cubicBezTo>
                  <a:cubicBezTo>
                    <a:pt x="8333" y="12404"/>
                    <a:pt x="8756" y="10640"/>
                    <a:pt x="8756" y="11522"/>
                  </a:cubicBezTo>
                  <a:cubicBezTo>
                    <a:pt x="8756" y="12404"/>
                    <a:pt x="8333" y="15930"/>
                    <a:pt x="8474" y="17473"/>
                  </a:cubicBezTo>
                  <a:cubicBezTo>
                    <a:pt x="8615" y="19016"/>
                    <a:pt x="9321" y="18575"/>
                    <a:pt x="10380" y="18134"/>
                  </a:cubicBezTo>
                  <a:cubicBezTo>
                    <a:pt x="11438" y="17693"/>
                    <a:pt x="12850" y="17252"/>
                    <a:pt x="13909" y="17032"/>
                  </a:cubicBezTo>
                  <a:cubicBezTo>
                    <a:pt x="14968" y="16812"/>
                    <a:pt x="15674" y="16812"/>
                    <a:pt x="16450" y="15930"/>
                  </a:cubicBezTo>
                  <a:cubicBezTo>
                    <a:pt x="17227" y="15048"/>
                    <a:pt x="18074" y="13285"/>
                    <a:pt x="18497" y="13726"/>
                  </a:cubicBezTo>
                  <a:cubicBezTo>
                    <a:pt x="18921" y="14167"/>
                    <a:pt x="18921" y="16812"/>
                    <a:pt x="19344" y="18354"/>
                  </a:cubicBezTo>
                  <a:cubicBezTo>
                    <a:pt x="19768" y="19897"/>
                    <a:pt x="20615" y="20338"/>
                    <a:pt x="21462" y="2077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7" name="Line"/>
            <p:cNvSpPr/>
            <p:nvPr/>
          </p:nvSpPr>
          <p:spPr>
            <a:xfrm>
              <a:off x="7188305" y="2807862"/>
              <a:ext cx="519969" cy="543631"/>
            </a:xfrm>
            <a:custGeom>
              <a:avLst/>
              <a:gdLst/>
              <a:ahLst/>
              <a:cxnLst>
                <a:cxn ang="0">
                  <a:pos x="wd2" y="hd2"/>
                </a:cxn>
                <a:cxn ang="5400000">
                  <a:pos x="wd2" y="hd2"/>
                </a:cxn>
                <a:cxn ang="10800000">
                  <a:pos x="wd2" y="hd2"/>
                </a:cxn>
                <a:cxn ang="16200000">
                  <a:pos x="wd2" y="hd2"/>
                </a:cxn>
              </a:cxnLst>
              <a:rect l="0" t="0" r="r" b="b"/>
              <a:pathLst>
                <a:path w="21359" h="21483" fill="norm" stroke="1" extrusionOk="0">
                  <a:moveTo>
                    <a:pt x="7717" y="16561"/>
                  </a:moveTo>
                  <a:cubicBezTo>
                    <a:pt x="8143" y="16015"/>
                    <a:pt x="8570" y="15468"/>
                    <a:pt x="8854" y="14853"/>
                  </a:cubicBezTo>
                  <a:cubicBezTo>
                    <a:pt x="9138" y="14237"/>
                    <a:pt x="9280" y="13554"/>
                    <a:pt x="8783" y="13212"/>
                  </a:cubicBezTo>
                  <a:cubicBezTo>
                    <a:pt x="8285" y="12870"/>
                    <a:pt x="7148" y="12870"/>
                    <a:pt x="5798" y="13349"/>
                  </a:cubicBezTo>
                  <a:cubicBezTo>
                    <a:pt x="4448" y="13827"/>
                    <a:pt x="2885" y="14784"/>
                    <a:pt x="1891" y="15605"/>
                  </a:cubicBezTo>
                  <a:cubicBezTo>
                    <a:pt x="896" y="16425"/>
                    <a:pt x="470" y="17108"/>
                    <a:pt x="185" y="17792"/>
                  </a:cubicBezTo>
                  <a:cubicBezTo>
                    <a:pt x="-99" y="18475"/>
                    <a:pt x="-241" y="19159"/>
                    <a:pt x="1180" y="19569"/>
                  </a:cubicBezTo>
                  <a:cubicBezTo>
                    <a:pt x="2601" y="19979"/>
                    <a:pt x="5585" y="20116"/>
                    <a:pt x="8143" y="19364"/>
                  </a:cubicBezTo>
                  <a:cubicBezTo>
                    <a:pt x="10701" y="18612"/>
                    <a:pt x="12833" y="16972"/>
                    <a:pt x="14609" y="14374"/>
                  </a:cubicBezTo>
                  <a:cubicBezTo>
                    <a:pt x="16385" y="11777"/>
                    <a:pt x="17806" y="8222"/>
                    <a:pt x="18517" y="5967"/>
                  </a:cubicBezTo>
                  <a:cubicBezTo>
                    <a:pt x="19227" y="3711"/>
                    <a:pt x="19227" y="2754"/>
                    <a:pt x="19227" y="1865"/>
                  </a:cubicBezTo>
                  <a:cubicBezTo>
                    <a:pt x="19227" y="977"/>
                    <a:pt x="19227" y="156"/>
                    <a:pt x="18872" y="20"/>
                  </a:cubicBezTo>
                  <a:cubicBezTo>
                    <a:pt x="18517" y="-117"/>
                    <a:pt x="17806" y="430"/>
                    <a:pt x="16670" y="2480"/>
                  </a:cubicBezTo>
                  <a:cubicBezTo>
                    <a:pt x="15533" y="4531"/>
                    <a:pt x="13970" y="8086"/>
                    <a:pt x="13614" y="11025"/>
                  </a:cubicBezTo>
                  <a:cubicBezTo>
                    <a:pt x="13259" y="13964"/>
                    <a:pt x="14112" y="16288"/>
                    <a:pt x="15604" y="17929"/>
                  </a:cubicBezTo>
                  <a:cubicBezTo>
                    <a:pt x="17096" y="19569"/>
                    <a:pt x="19227" y="20526"/>
                    <a:pt x="21359" y="2148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8" name="Line"/>
            <p:cNvSpPr/>
            <p:nvPr/>
          </p:nvSpPr>
          <p:spPr>
            <a:xfrm>
              <a:off x="8504179" y="3029765"/>
              <a:ext cx="221168" cy="425511"/>
            </a:xfrm>
            <a:custGeom>
              <a:avLst/>
              <a:gdLst/>
              <a:ahLst/>
              <a:cxnLst>
                <a:cxn ang="0">
                  <a:pos x="wd2" y="hd2"/>
                </a:cxn>
                <a:cxn ang="5400000">
                  <a:pos x="wd2" y="hd2"/>
                </a:cxn>
                <a:cxn ang="10800000">
                  <a:pos x="wd2" y="hd2"/>
                </a:cxn>
                <a:cxn ang="16200000">
                  <a:pos x="wd2" y="hd2"/>
                </a:cxn>
              </a:cxnLst>
              <a:rect l="0" t="0" r="r" b="b"/>
              <a:pathLst>
                <a:path w="20611" h="21600" fill="norm" stroke="1" extrusionOk="0">
                  <a:moveTo>
                    <a:pt x="9972" y="0"/>
                  </a:moveTo>
                  <a:cubicBezTo>
                    <a:pt x="8360" y="0"/>
                    <a:pt x="6748" y="0"/>
                    <a:pt x="5459" y="351"/>
                  </a:cubicBezTo>
                  <a:cubicBezTo>
                    <a:pt x="4169" y="702"/>
                    <a:pt x="3202" y="1405"/>
                    <a:pt x="1912" y="3863"/>
                  </a:cubicBezTo>
                  <a:cubicBezTo>
                    <a:pt x="623" y="6322"/>
                    <a:pt x="-989" y="10537"/>
                    <a:pt x="784" y="13698"/>
                  </a:cubicBezTo>
                  <a:cubicBezTo>
                    <a:pt x="2557" y="16859"/>
                    <a:pt x="7716" y="18966"/>
                    <a:pt x="11584" y="20107"/>
                  </a:cubicBezTo>
                  <a:cubicBezTo>
                    <a:pt x="15453" y="21249"/>
                    <a:pt x="18032" y="21424"/>
                    <a:pt x="20611"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9" name="Line"/>
            <p:cNvSpPr/>
            <p:nvPr/>
          </p:nvSpPr>
          <p:spPr>
            <a:xfrm>
              <a:off x="8935741" y="3021038"/>
              <a:ext cx="329277" cy="329268"/>
            </a:xfrm>
            <a:custGeom>
              <a:avLst/>
              <a:gdLst/>
              <a:ahLst/>
              <a:cxnLst>
                <a:cxn ang="0">
                  <a:pos x="wd2" y="hd2"/>
                </a:cxn>
                <a:cxn ang="5400000">
                  <a:pos x="wd2" y="hd2"/>
                </a:cxn>
                <a:cxn ang="10800000">
                  <a:pos x="wd2" y="hd2"/>
                </a:cxn>
                <a:cxn ang="16200000">
                  <a:pos x="wd2" y="hd2"/>
                </a:cxn>
              </a:cxnLst>
              <a:rect l="0" t="0" r="r" b="b"/>
              <a:pathLst>
                <a:path w="21416" h="21415" fill="norm" stroke="1" extrusionOk="0">
                  <a:moveTo>
                    <a:pt x="3191" y="6643"/>
                  </a:moveTo>
                  <a:cubicBezTo>
                    <a:pt x="2291" y="5968"/>
                    <a:pt x="1391" y="5293"/>
                    <a:pt x="1391" y="4393"/>
                  </a:cubicBezTo>
                  <a:cubicBezTo>
                    <a:pt x="1391" y="3493"/>
                    <a:pt x="2291" y="2368"/>
                    <a:pt x="3416" y="1581"/>
                  </a:cubicBezTo>
                  <a:cubicBezTo>
                    <a:pt x="4541" y="793"/>
                    <a:pt x="5891" y="343"/>
                    <a:pt x="7241" y="118"/>
                  </a:cubicBezTo>
                  <a:cubicBezTo>
                    <a:pt x="8591" y="-107"/>
                    <a:pt x="9941" y="-107"/>
                    <a:pt x="10841" y="1018"/>
                  </a:cubicBezTo>
                  <a:cubicBezTo>
                    <a:pt x="11741" y="2143"/>
                    <a:pt x="12191" y="4393"/>
                    <a:pt x="10504" y="7543"/>
                  </a:cubicBezTo>
                  <a:cubicBezTo>
                    <a:pt x="8816" y="10693"/>
                    <a:pt x="4991" y="14743"/>
                    <a:pt x="2741" y="17218"/>
                  </a:cubicBezTo>
                  <a:cubicBezTo>
                    <a:pt x="491" y="19693"/>
                    <a:pt x="-184" y="20593"/>
                    <a:pt x="41" y="21043"/>
                  </a:cubicBezTo>
                  <a:cubicBezTo>
                    <a:pt x="266" y="21493"/>
                    <a:pt x="1391" y="21493"/>
                    <a:pt x="5104" y="21268"/>
                  </a:cubicBezTo>
                  <a:cubicBezTo>
                    <a:pt x="8816" y="21043"/>
                    <a:pt x="15116" y="20593"/>
                    <a:pt x="21416" y="2014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0" name="Line"/>
            <p:cNvSpPr/>
            <p:nvPr/>
          </p:nvSpPr>
          <p:spPr>
            <a:xfrm>
              <a:off x="9462205" y="3009008"/>
              <a:ext cx="20756" cy="37362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000" y="5000"/>
                    <a:pt x="14400" y="10000"/>
                    <a:pt x="10800" y="13600"/>
                  </a:cubicBezTo>
                  <a:cubicBezTo>
                    <a:pt x="7200" y="17200"/>
                    <a:pt x="3600" y="19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1" name="Line"/>
            <p:cNvSpPr/>
            <p:nvPr/>
          </p:nvSpPr>
          <p:spPr>
            <a:xfrm>
              <a:off x="9368799" y="3206196"/>
              <a:ext cx="249081"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2" name="Line"/>
            <p:cNvSpPr/>
            <p:nvPr/>
          </p:nvSpPr>
          <p:spPr>
            <a:xfrm>
              <a:off x="9752796" y="3116210"/>
              <a:ext cx="231888" cy="193770"/>
            </a:xfrm>
            <a:custGeom>
              <a:avLst/>
              <a:gdLst/>
              <a:ahLst/>
              <a:cxnLst>
                <a:cxn ang="0">
                  <a:pos x="wd2" y="hd2"/>
                </a:cxn>
                <a:cxn ang="5400000">
                  <a:pos x="wd2" y="hd2"/>
                </a:cxn>
                <a:cxn ang="10800000">
                  <a:pos x="wd2" y="hd2"/>
                </a:cxn>
                <a:cxn ang="16200000">
                  <a:pos x="wd2" y="hd2"/>
                </a:cxn>
              </a:cxnLst>
              <a:rect l="0" t="0" r="r" b="b"/>
              <a:pathLst>
                <a:path w="20983" h="21226" fill="norm" stroke="1" extrusionOk="0">
                  <a:moveTo>
                    <a:pt x="0" y="7584"/>
                  </a:moveTo>
                  <a:cubicBezTo>
                    <a:pt x="4696" y="4931"/>
                    <a:pt x="9391" y="2279"/>
                    <a:pt x="12678" y="952"/>
                  </a:cubicBezTo>
                  <a:cubicBezTo>
                    <a:pt x="15965" y="-374"/>
                    <a:pt x="17843" y="-374"/>
                    <a:pt x="19252" y="1331"/>
                  </a:cubicBezTo>
                  <a:cubicBezTo>
                    <a:pt x="20661" y="3037"/>
                    <a:pt x="21600" y="6447"/>
                    <a:pt x="20504" y="9668"/>
                  </a:cubicBezTo>
                  <a:cubicBezTo>
                    <a:pt x="19409" y="12889"/>
                    <a:pt x="16278" y="15921"/>
                    <a:pt x="13148" y="17815"/>
                  </a:cubicBezTo>
                  <a:cubicBezTo>
                    <a:pt x="10017" y="19710"/>
                    <a:pt x="6887" y="20468"/>
                    <a:pt x="3757" y="2122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3" name="Line"/>
            <p:cNvSpPr/>
            <p:nvPr/>
          </p:nvSpPr>
          <p:spPr>
            <a:xfrm>
              <a:off x="10000085" y="3121177"/>
              <a:ext cx="219735" cy="202276"/>
            </a:xfrm>
            <a:custGeom>
              <a:avLst/>
              <a:gdLst/>
              <a:ahLst/>
              <a:cxnLst>
                <a:cxn ang="0">
                  <a:pos x="wd2" y="hd2"/>
                </a:cxn>
                <a:cxn ang="5400000">
                  <a:pos x="wd2" y="hd2"/>
                </a:cxn>
                <a:cxn ang="10800000">
                  <a:pos x="wd2" y="hd2"/>
                </a:cxn>
                <a:cxn ang="16200000">
                  <a:pos x="wd2" y="hd2"/>
                </a:cxn>
              </a:cxnLst>
              <a:rect l="0" t="0" r="r" b="b"/>
              <a:pathLst>
                <a:path w="21107" h="21049" fill="norm" stroke="1" extrusionOk="0">
                  <a:moveTo>
                    <a:pt x="17119" y="6687"/>
                  </a:moveTo>
                  <a:cubicBezTo>
                    <a:pt x="16787" y="4887"/>
                    <a:pt x="16455" y="3087"/>
                    <a:pt x="15458" y="1827"/>
                  </a:cubicBezTo>
                  <a:cubicBezTo>
                    <a:pt x="14461" y="567"/>
                    <a:pt x="12799" y="-153"/>
                    <a:pt x="10473" y="27"/>
                  </a:cubicBezTo>
                  <a:cubicBezTo>
                    <a:pt x="8147" y="207"/>
                    <a:pt x="5156" y="1287"/>
                    <a:pt x="2996" y="3447"/>
                  </a:cubicBezTo>
                  <a:cubicBezTo>
                    <a:pt x="836" y="5607"/>
                    <a:pt x="-493" y="8847"/>
                    <a:pt x="172" y="12087"/>
                  </a:cubicBezTo>
                  <a:cubicBezTo>
                    <a:pt x="836" y="15327"/>
                    <a:pt x="3495" y="18567"/>
                    <a:pt x="7316" y="20007"/>
                  </a:cubicBezTo>
                  <a:cubicBezTo>
                    <a:pt x="11138" y="21447"/>
                    <a:pt x="16122" y="21087"/>
                    <a:pt x="21107" y="2072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4" name="Line"/>
            <p:cNvSpPr/>
            <p:nvPr/>
          </p:nvSpPr>
          <p:spPr>
            <a:xfrm>
              <a:off x="10250953" y="2923032"/>
              <a:ext cx="179418" cy="480352"/>
            </a:xfrm>
            <a:custGeom>
              <a:avLst/>
              <a:gdLst/>
              <a:ahLst/>
              <a:cxnLst>
                <a:cxn ang="0">
                  <a:pos x="wd2" y="hd2"/>
                </a:cxn>
                <a:cxn ang="5400000">
                  <a:pos x="wd2" y="hd2"/>
                </a:cxn>
                <a:cxn ang="10800000">
                  <a:pos x="wd2" y="hd2"/>
                </a:cxn>
                <a:cxn ang="16200000">
                  <a:pos x="wd2" y="hd2"/>
                </a:cxn>
              </a:cxnLst>
              <a:rect l="0" t="0" r="r" b="b"/>
              <a:pathLst>
                <a:path w="21137" h="21423" fill="norm" stroke="1" extrusionOk="0">
                  <a:moveTo>
                    <a:pt x="6113" y="132"/>
                  </a:moveTo>
                  <a:cubicBezTo>
                    <a:pt x="8151" y="-23"/>
                    <a:pt x="10189" y="-177"/>
                    <a:pt x="12634" y="517"/>
                  </a:cubicBezTo>
                  <a:cubicBezTo>
                    <a:pt x="15079" y="1212"/>
                    <a:pt x="17932" y="2754"/>
                    <a:pt x="19562" y="4760"/>
                  </a:cubicBezTo>
                  <a:cubicBezTo>
                    <a:pt x="21192" y="6766"/>
                    <a:pt x="21600" y="9234"/>
                    <a:pt x="20581" y="11240"/>
                  </a:cubicBezTo>
                  <a:cubicBezTo>
                    <a:pt x="19562" y="13246"/>
                    <a:pt x="17117" y="14789"/>
                    <a:pt x="13449" y="16409"/>
                  </a:cubicBezTo>
                  <a:cubicBezTo>
                    <a:pt x="9781" y="18029"/>
                    <a:pt x="4891" y="19726"/>
                    <a:pt x="0" y="2142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5" name="Line"/>
            <p:cNvSpPr/>
            <p:nvPr/>
          </p:nvSpPr>
          <p:spPr>
            <a:xfrm>
              <a:off x="10928241" y="2948369"/>
              <a:ext cx="599243" cy="302941"/>
            </a:xfrm>
            <a:custGeom>
              <a:avLst/>
              <a:gdLst/>
              <a:ahLst/>
              <a:cxnLst>
                <a:cxn ang="0">
                  <a:pos x="wd2" y="hd2"/>
                </a:cxn>
                <a:cxn ang="5400000">
                  <a:pos x="wd2" y="hd2"/>
                </a:cxn>
                <a:cxn ang="10800000">
                  <a:pos x="wd2" y="hd2"/>
                </a:cxn>
                <a:cxn ang="16200000">
                  <a:pos x="wd2" y="hd2"/>
                </a:cxn>
              </a:cxnLst>
              <a:rect l="0" t="0" r="r" b="b"/>
              <a:pathLst>
                <a:path w="21503" h="21253" fill="norm" stroke="1" extrusionOk="0">
                  <a:moveTo>
                    <a:pt x="8096" y="9351"/>
                  </a:moveTo>
                  <a:cubicBezTo>
                    <a:pt x="6358" y="9351"/>
                    <a:pt x="4620" y="9351"/>
                    <a:pt x="3255" y="10322"/>
                  </a:cubicBezTo>
                  <a:cubicBezTo>
                    <a:pt x="1889" y="11293"/>
                    <a:pt x="896" y="13234"/>
                    <a:pt x="400" y="14812"/>
                  </a:cubicBezTo>
                  <a:cubicBezTo>
                    <a:pt x="-97" y="16389"/>
                    <a:pt x="-97" y="17603"/>
                    <a:pt x="213" y="18210"/>
                  </a:cubicBezTo>
                  <a:cubicBezTo>
                    <a:pt x="524" y="18816"/>
                    <a:pt x="1144" y="18816"/>
                    <a:pt x="2448" y="18210"/>
                  </a:cubicBezTo>
                  <a:cubicBezTo>
                    <a:pt x="3751" y="17603"/>
                    <a:pt x="5737" y="16389"/>
                    <a:pt x="6917" y="15055"/>
                  </a:cubicBezTo>
                  <a:cubicBezTo>
                    <a:pt x="8096" y="13720"/>
                    <a:pt x="8469" y="12264"/>
                    <a:pt x="8469" y="12021"/>
                  </a:cubicBezTo>
                  <a:cubicBezTo>
                    <a:pt x="8469" y="11778"/>
                    <a:pt x="8096" y="12749"/>
                    <a:pt x="7786" y="13841"/>
                  </a:cubicBezTo>
                  <a:cubicBezTo>
                    <a:pt x="7475" y="14933"/>
                    <a:pt x="7227" y="16147"/>
                    <a:pt x="7103" y="17360"/>
                  </a:cubicBezTo>
                  <a:cubicBezTo>
                    <a:pt x="6979" y="18574"/>
                    <a:pt x="6979" y="19787"/>
                    <a:pt x="7289" y="20394"/>
                  </a:cubicBezTo>
                  <a:cubicBezTo>
                    <a:pt x="7600" y="21001"/>
                    <a:pt x="8220" y="21001"/>
                    <a:pt x="9462" y="19302"/>
                  </a:cubicBezTo>
                  <a:cubicBezTo>
                    <a:pt x="10703" y="17603"/>
                    <a:pt x="12565" y="14205"/>
                    <a:pt x="13806" y="11293"/>
                  </a:cubicBezTo>
                  <a:cubicBezTo>
                    <a:pt x="15048" y="8380"/>
                    <a:pt x="15669" y="5953"/>
                    <a:pt x="16165" y="3891"/>
                  </a:cubicBezTo>
                  <a:cubicBezTo>
                    <a:pt x="16662" y="1828"/>
                    <a:pt x="17034" y="129"/>
                    <a:pt x="17096" y="7"/>
                  </a:cubicBezTo>
                  <a:cubicBezTo>
                    <a:pt x="17158" y="-114"/>
                    <a:pt x="16910" y="1342"/>
                    <a:pt x="16413" y="4619"/>
                  </a:cubicBezTo>
                  <a:cubicBezTo>
                    <a:pt x="15917" y="7895"/>
                    <a:pt x="15172" y="12992"/>
                    <a:pt x="14924" y="16147"/>
                  </a:cubicBezTo>
                  <a:cubicBezTo>
                    <a:pt x="14675" y="19302"/>
                    <a:pt x="14924" y="20515"/>
                    <a:pt x="15420" y="21001"/>
                  </a:cubicBezTo>
                  <a:cubicBezTo>
                    <a:pt x="15917" y="21486"/>
                    <a:pt x="16662" y="21243"/>
                    <a:pt x="17096" y="20515"/>
                  </a:cubicBezTo>
                  <a:cubicBezTo>
                    <a:pt x="17531" y="19787"/>
                    <a:pt x="17655" y="18574"/>
                    <a:pt x="17469" y="16875"/>
                  </a:cubicBezTo>
                  <a:cubicBezTo>
                    <a:pt x="17282" y="15176"/>
                    <a:pt x="16786" y="12992"/>
                    <a:pt x="16227" y="11657"/>
                  </a:cubicBezTo>
                  <a:cubicBezTo>
                    <a:pt x="15669" y="10322"/>
                    <a:pt x="15048" y="9837"/>
                    <a:pt x="15110" y="9594"/>
                  </a:cubicBezTo>
                  <a:cubicBezTo>
                    <a:pt x="15172" y="9351"/>
                    <a:pt x="15917" y="9351"/>
                    <a:pt x="17096" y="9351"/>
                  </a:cubicBezTo>
                  <a:cubicBezTo>
                    <a:pt x="18275" y="9351"/>
                    <a:pt x="19889" y="9351"/>
                    <a:pt x="21503" y="935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6" name="Line"/>
            <p:cNvSpPr/>
            <p:nvPr/>
          </p:nvSpPr>
          <p:spPr>
            <a:xfrm>
              <a:off x="11952994" y="2925982"/>
              <a:ext cx="114161" cy="40475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673" y="5354"/>
                    <a:pt x="13745" y="10708"/>
                    <a:pt x="10145" y="14308"/>
                  </a:cubicBezTo>
                  <a:cubicBezTo>
                    <a:pt x="6545" y="17908"/>
                    <a:pt x="3273" y="19754"/>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7" name="Line"/>
            <p:cNvSpPr/>
            <p:nvPr/>
          </p:nvSpPr>
          <p:spPr>
            <a:xfrm>
              <a:off x="11869968" y="2558314"/>
              <a:ext cx="761075" cy="689396"/>
            </a:xfrm>
            <a:custGeom>
              <a:avLst/>
              <a:gdLst/>
              <a:ahLst/>
              <a:cxnLst>
                <a:cxn ang="0">
                  <a:pos x="wd2" y="hd2"/>
                </a:cxn>
                <a:cxn ang="5400000">
                  <a:pos x="wd2" y="hd2"/>
                </a:cxn>
                <a:cxn ang="10800000">
                  <a:pos x="wd2" y="hd2"/>
                </a:cxn>
                <a:cxn ang="16200000">
                  <a:pos x="wd2" y="hd2"/>
                </a:cxn>
              </a:cxnLst>
              <a:rect l="0" t="0" r="r" b="b"/>
              <a:pathLst>
                <a:path w="21502" h="21415" fill="norm" stroke="1" extrusionOk="0">
                  <a:moveTo>
                    <a:pt x="0" y="18836"/>
                  </a:moveTo>
                  <a:cubicBezTo>
                    <a:pt x="293" y="18406"/>
                    <a:pt x="586" y="17976"/>
                    <a:pt x="1662" y="17546"/>
                  </a:cubicBezTo>
                  <a:cubicBezTo>
                    <a:pt x="2737" y="17116"/>
                    <a:pt x="4594" y="16687"/>
                    <a:pt x="6646" y="15827"/>
                  </a:cubicBezTo>
                  <a:cubicBezTo>
                    <a:pt x="8699" y="14967"/>
                    <a:pt x="10947" y="13678"/>
                    <a:pt x="12559" y="11690"/>
                  </a:cubicBezTo>
                  <a:cubicBezTo>
                    <a:pt x="14172" y="9702"/>
                    <a:pt x="15149" y="7015"/>
                    <a:pt x="15638" y="5296"/>
                  </a:cubicBezTo>
                  <a:cubicBezTo>
                    <a:pt x="16127" y="3576"/>
                    <a:pt x="16127" y="2824"/>
                    <a:pt x="16176" y="2018"/>
                  </a:cubicBezTo>
                  <a:cubicBezTo>
                    <a:pt x="16224" y="1212"/>
                    <a:pt x="16322" y="352"/>
                    <a:pt x="16176" y="84"/>
                  </a:cubicBezTo>
                  <a:cubicBezTo>
                    <a:pt x="16029" y="-185"/>
                    <a:pt x="15638" y="137"/>
                    <a:pt x="14807" y="1857"/>
                  </a:cubicBezTo>
                  <a:cubicBezTo>
                    <a:pt x="13976" y="3576"/>
                    <a:pt x="12706" y="6693"/>
                    <a:pt x="11924" y="9218"/>
                  </a:cubicBezTo>
                  <a:cubicBezTo>
                    <a:pt x="11142" y="11743"/>
                    <a:pt x="10849" y="13678"/>
                    <a:pt x="10751" y="14914"/>
                  </a:cubicBezTo>
                  <a:cubicBezTo>
                    <a:pt x="10653" y="16149"/>
                    <a:pt x="10751" y="16687"/>
                    <a:pt x="11044" y="17063"/>
                  </a:cubicBezTo>
                  <a:cubicBezTo>
                    <a:pt x="11338" y="17439"/>
                    <a:pt x="11826" y="17654"/>
                    <a:pt x="12413" y="17546"/>
                  </a:cubicBezTo>
                  <a:cubicBezTo>
                    <a:pt x="12999" y="17439"/>
                    <a:pt x="13683" y="17009"/>
                    <a:pt x="14074" y="17063"/>
                  </a:cubicBezTo>
                  <a:cubicBezTo>
                    <a:pt x="14465" y="17116"/>
                    <a:pt x="14563" y="17654"/>
                    <a:pt x="14856" y="17922"/>
                  </a:cubicBezTo>
                  <a:cubicBezTo>
                    <a:pt x="15149" y="18191"/>
                    <a:pt x="15638" y="18191"/>
                    <a:pt x="16420" y="18084"/>
                  </a:cubicBezTo>
                  <a:cubicBezTo>
                    <a:pt x="17202" y="17976"/>
                    <a:pt x="18277" y="17761"/>
                    <a:pt x="19157" y="17224"/>
                  </a:cubicBezTo>
                  <a:cubicBezTo>
                    <a:pt x="20036" y="16687"/>
                    <a:pt x="20720" y="15827"/>
                    <a:pt x="21111" y="15128"/>
                  </a:cubicBezTo>
                  <a:cubicBezTo>
                    <a:pt x="21502" y="14430"/>
                    <a:pt x="21600" y="13893"/>
                    <a:pt x="21405" y="13624"/>
                  </a:cubicBezTo>
                  <a:cubicBezTo>
                    <a:pt x="21209" y="13355"/>
                    <a:pt x="20720" y="13355"/>
                    <a:pt x="20134" y="13731"/>
                  </a:cubicBezTo>
                  <a:cubicBezTo>
                    <a:pt x="19548" y="14108"/>
                    <a:pt x="18863" y="14860"/>
                    <a:pt x="18472" y="15881"/>
                  </a:cubicBezTo>
                  <a:cubicBezTo>
                    <a:pt x="18081" y="16902"/>
                    <a:pt x="17984" y="18191"/>
                    <a:pt x="18472" y="19158"/>
                  </a:cubicBezTo>
                  <a:cubicBezTo>
                    <a:pt x="18961" y="20125"/>
                    <a:pt x="20036" y="20770"/>
                    <a:pt x="21111" y="2141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8" name="Line"/>
            <p:cNvSpPr/>
            <p:nvPr/>
          </p:nvSpPr>
          <p:spPr>
            <a:xfrm>
              <a:off x="13110027" y="2946739"/>
              <a:ext cx="244038" cy="259458"/>
            </a:xfrm>
            <a:custGeom>
              <a:avLst/>
              <a:gdLst/>
              <a:ahLst/>
              <a:cxnLst>
                <a:cxn ang="0">
                  <a:pos x="wd2" y="hd2"/>
                </a:cxn>
                <a:cxn ang="5400000">
                  <a:pos x="wd2" y="hd2"/>
                </a:cxn>
                <a:cxn ang="10800000">
                  <a:pos x="wd2" y="hd2"/>
                </a:cxn>
                <a:cxn ang="16200000">
                  <a:pos x="wd2" y="hd2"/>
                </a:cxn>
              </a:cxnLst>
              <a:rect l="0" t="0" r="r" b="b"/>
              <a:pathLst>
                <a:path w="21461" h="21600" fill="norm" stroke="1" extrusionOk="0">
                  <a:moveTo>
                    <a:pt x="21461" y="0"/>
                  </a:moveTo>
                  <a:cubicBezTo>
                    <a:pt x="18114" y="0"/>
                    <a:pt x="14768" y="0"/>
                    <a:pt x="11878" y="288"/>
                  </a:cubicBezTo>
                  <a:cubicBezTo>
                    <a:pt x="8988" y="576"/>
                    <a:pt x="6554" y="1152"/>
                    <a:pt x="6250" y="2160"/>
                  </a:cubicBezTo>
                  <a:cubicBezTo>
                    <a:pt x="5945" y="3168"/>
                    <a:pt x="7771" y="4608"/>
                    <a:pt x="10052" y="6336"/>
                  </a:cubicBezTo>
                  <a:cubicBezTo>
                    <a:pt x="12334" y="8064"/>
                    <a:pt x="15072" y="10080"/>
                    <a:pt x="16745" y="11808"/>
                  </a:cubicBezTo>
                  <a:cubicBezTo>
                    <a:pt x="18419" y="13536"/>
                    <a:pt x="19027" y="14976"/>
                    <a:pt x="17354" y="16560"/>
                  </a:cubicBezTo>
                  <a:cubicBezTo>
                    <a:pt x="15681" y="18144"/>
                    <a:pt x="11726" y="19872"/>
                    <a:pt x="8988" y="20736"/>
                  </a:cubicBezTo>
                  <a:cubicBezTo>
                    <a:pt x="6250" y="21600"/>
                    <a:pt x="4729" y="21600"/>
                    <a:pt x="3208" y="21600"/>
                  </a:cubicBezTo>
                  <a:cubicBezTo>
                    <a:pt x="1686" y="21600"/>
                    <a:pt x="165" y="21600"/>
                    <a:pt x="13" y="21168"/>
                  </a:cubicBezTo>
                  <a:cubicBezTo>
                    <a:pt x="-139" y="20736"/>
                    <a:pt x="1078" y="19872"/>
                    <a:pt x="2295" y="1900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9" name="Line"/>
            <p:cNvSpPr/>
            <p:nvPr/>
          </p:nvSpPr>
          <p:spPr>
            <a:xfrm>
              <a:off x="13395541" y="3002090"/>
              <a:ext cx="1141648" cy="339024"/>
            </a:xfrm>
            <a:custGeom>
              <a:avLst/>
              <a:gdLst/>
              <a:ahLst/>
              <a:cxnLst>
                <a:cxn ang="0">
                  <a:pos x="wd2" y="hd2"/>
                </a:cxn>
                <a:cxn ang="5400000">
                  <a:pos x="wd2" y="hd2"/>
                </a:cxn>
                <a:cxn ang="10800000">
                  <a:pos x="wd2" y="hd2"/>
                </a:cxn>
                <a:cxn ang="16200000">
                  <a:pos x="wd2" y="hd2"/>
                </a:cxn>
              </a:cxnLst>
              <a:rect l="0" t="0" r="r" b="b"/>
              <a:pathLst>
                <a:path w="21535" h="21600" fill="norm" stroke="1" extrusionOk="0">
                  <a:moveTo>
                    <a:pt x="3328" y="1763"/>
                  </a:moveTo>
                  <a:cubicBezTo>
                    <a:pt x="3133" y="882"/>
                    <a:pt x="2937" y="0"/>
                    <a:pt x="2545" y="0"/>
                  </a:cubicBezTo>
                  <a:cubicBezTo>
                    <a:pt x="2154" y="0"/>
                    <a:pt x="1566" y="882"/>
                    <a:pt x="1142" y="1873"/>
                  </a:cubicBezTo>
                  <a:cubicBezTo>
                    <a:pt x="718" y="2865"/>
                    <a:pt x="457" y="3967"/>
                    <a:pt x="261" y="5069"/>
                  </a:cubicBezTo>
                  <a:cubicBezTo>
                    <a:pt x="66" y="6171"/>
                    <a:pt x="-65" y="7273"/>
                    <a:pt x="33" y="7935"/>
                  </a:cubicBezTo>
                  <a:cubicBezTo>
                    <a:pt x="131" y="8596"/>
                    <a:pt x="457" y="8816"/>
                    <a:pt x="1142" y="8927"/>
                  </a:cubicBezTo>
                  <a:cubicBezTo>
                    <a:pt x="1827" y="9037"/>
                    <a:pt x="2872" y="9037"/>
                    <a:pt x="3753" y="7935"/>
                  </a:cubicBezTo>
                  <a:cubicBezTo>
                    <a:pt x="4633" y="6833"/>
                    <a:pt x="5351" y="4629"/>
                    <a:pt x="5808" y="3086"/>
                  </a:cubicBezTo>
                  <a:cubicBezTo>
                    <a:pt x="6265" y="1543"/>
                    <a:pt x="6461" y="661"/>
                    <a:pt x="6428" y="771"/>
                  </a:cubicBezTo>
                  <a:cubicBezTo>
                    <a:pt x="6395" y="882"/>
                    <a:pt x="6134" y="1984"/>
                    <a:pt x="5841" y="3637"/>
                  </a:cubicBezTo>
                  <a:cubicBezTo>
                    <a:pt x="5547" y="5290"/>
                    <a:pt x="5221" y="7494"/>
                    <a:pt x="5058" y="9147"/>
                  </a:cubicBezTo>
                  <a:cubicBezTo>
                    <a:pt x="4894" y="10800"/>
                    <a:pt x="4894" y="11902"/>
                    <a:pt x="5058" y="12343"/>
                  </a:cubicBezTo>
                  <a:cubicBezTo>
                    <a:pt x="5221" y="12784"/>
                    <a:pt x="5547" y="12563"/>
                    <a:pt x="6036" y="11682"/>
                  </a:cubicBezTo>
                  <a:cubicBezTo>
                    <a:pt x="6526" y="10800"/>
                    <a:pt x="7179" y="9257"/>
                    <a:pt x="7733" y="8045"/>
                  </a:cubicBezTo>
                  <a:cubicBezTo>
                    <a:pt x="8288" y="6833"/>
                    <a:pt x="8745" y="5951"/>
                    <a:pt x="8843" y="6171"/>
                  </a:cubicBezTo>
                  <a:cubicBezTo>
                    <a:pt x="8940" y="6392"/>
                    <a:pt x="8679" y="7714"/>
                    <a:pt x="8451" y="8816"/>
                  </a:cubicBezTo>
                  <a:cubicBezTo>
                    <a:pt x="8223" y="9918"/>
                    <a:pt x="8027" y="10800"/>
                    <a:pt x="8125" y="11020"/>
                  </a:cubicBezTo>
                  <a:cubicBezTo>
                    <a:pt x="8223" y="11241"/>
                    <a:pt x="8614" y="10800"/>
                    <a:pt x="9136" y="9808"/>
                  </a:cubicBezTo>
                  <a:cubicBezTo>
                    <a:pt x="9658" y="8816"/>
                    <a:pt x="10311" y="7273"/>
                    <a:pt x="10800" y="6171"/>
                  </a:cubicBezTo>
                  <a:cubicBezTo>
                    <a:pt x="11290" y="5069"/>
                    <a:pt x="11616" y="4408"/>
                    <a:pt x="11681" y="5069"/>
                  </a:cubicBezTo>
                  <a:cubicBezTo>
                    <a:pt x="11746" y="5731"/>
                    <a:pt x="11551" y="7714"/>
                    <a:pt x="11616" y="8706"/>
                  </a:cubicBezTo>
                  <a:cubicBezTo>
                    <a:pt x="11681" y="9698"/>
                    <a:pt x="12008" y="9698"/>
                    <a:pt x="12497" y="9147"/>
                  </a:cubicBezTo>
                  <a:cubicBezTo>
                    <a:pt x="12986" y="8596"/>
                    <a:pt x="13639" y="7494"/>
                    <a:pt x="14128" y="6722"/>
                  </a:cubicBezTo>
                  <a:cubicBezTo>
                    <a:pt x="14618" y="5951"/>
                    <a:pt x="14944" y="5510"/>
                    <a:pt x="15009" y="5841"/>
                  </a:cubicBezTo>
                  <a:cubicBezTo>
                    <a:pt x="15075" y="6171"/>
                    <a:pt x="14879" y="7273"/>
                    <a:pt x="14977" y="8045"/>
                  </a:cubicBezTo>
                  <a:cubicBezTo>
                    <a:pt x="15075" y="8816"/>
                    <a:pt x="15466" y="9257"/>
                    <a:pt x="16151" y="9367"/>
                  </a:cubicBezTo>
                  <a:cubicBezTo>
                    <a:pt x="16837" y="9478"/>
                    <a:pt x="17815" y="9257"/>
                    <a:pt x="18468" y="8927"/>
                  </a:cubicBezTo>
                  <a:cubicBezTo>
                    <a:pt x="19120" y="8596"/>
                    <a:pt x="19447" y="8155"/>
                    <a:pt x="19740" y="7604"/>
                  </a:cubicBezTo>
                  <a:cubicBezTo>
                    <a:pt x="20034" y="7053"/>
                    <a:pt x="20295" y="6392"/>
                    <a:pt x="20328" y="5620"/>
                  </a:cubicBezTo>
                  <a:cubicBezTo>
                    <a:pt x="20360" y="4849"/>
                    <a:pt x="20165" y="3967"/>
                    <a:pt x="19904" y="3527"/>
                  </a:cubicBezTo>
                  <a:cubicBezTo>
                    <a:pt x="19643" y="3086"/>
                    <a:pt x="19316" y="3086"/>
                    <a:pt x="19023" y="3416"/>
                  </a:cubicBezTo>
                  <a:cubicBezTo>
                    <a:pt x="18729" y="3747"/>
                    <a:pt x="18468" y="4408"/>
                    <a:pt x="18240" y="6282"/>
                  </a:cubicBezTo>
                  <a:cubicBezTo>
                    <a:pt x="18011" y="8155"/>
                    <a:pt x="17815" y="11241"/>
                    <a:pt x="17979" y="13776"/>
                  </a:cubicBezTo>
                  <a:cubicBezTo>
                    <a:pt x="18142" y="16310"/>
                    <a:pt x="18664" y="18294"/>
                    <a:pt x="19316" y="19506"/>
                  </a:cubicBezTo>
                  <a:cubicBezTo>
                    <a:pt x="19969" y="20718"/>
                    <a:pt x="20752" y="21159"/>
                    <a:pt x="21535"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70" name="Line"/>
            <p:cNvSpPr/>
            <p:nvPr/>
          </p:nvSpPr>
          <p:spPr>
            <a:xfrm>
              <a:off x="15052124" y="2884469"/>
              <a:ext cx="170033" cy="359782"/>
            </a:xfrm>
            <a:custGeom>
              <a:avLst/>
              <a:gdLst/>
              <a:ahLst/>
              <a:cxnLst>
                <a:cxn ang="0">
                  <a:pos x="wd2" y="hd2"/>
                </a:cxn>
                <a:cxn ang="5400000">
                  <a:pos x="wd2" y="hd2"/>
                </a:cxn>
                <a:cxn ang="10800000">
                  <a:pos x="wd2" y="hd2"/>
                </a:cxn>
                <a:cxn ang="16200000">
                  <a:pos x="wd2" y="hd2"/>
                </a:cxn>
              </a:cxnLst>
              <a:rect l="0" t="0" r="r" b="b"/>
              <a:pathLst>
                <a:path w="21233" h="21600" fill="norm" stroke="1" extrusionOk="0">
                  <a:moveTo>
                    <a:pt x="10865" y="0"/>
                  </a:moveTo>
                  <a:cubicBezTo>
                    <a:pt x="7409" y="4569"/>
                    <a:pt x="3953" y="9138"/>
                    <a:pt x="2009" y="12462"/>
                  </a:cubicBezTo>
                  <a:cubicBezTo>
                    <a:pt x="65" y="15785"/>
                    <a:pt x="-367" y="17862"/>
                    <a:pt x="281" y="19315"/>
                  </a:cubicBezTo>
                  <a:cubicBezTo>
                    <a:pt x="929" y="20769"/>
                    <a:pt x="2657" y="21600"/>
                    <a:pt x="6329" y="21600"/>
                  </a:cubicBezTo>
                  <a:cubicBezTo>
                    <a:pt x="10001" y="21600"/>
                    <a:pt x="15617" y="20769"/>
                    <a:pt x="21233" y="1993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71" name="Line"/>
            <p:cNvSpPr/>
            <p:nvPr/>
          </p:nvSpPr>
          <p:spPr>
            <a:xfrm>
              <a:off x="15035345" y="3014435"/>
              <a:ext cx="340944" cy="181384"/>
            </a:xfrm>
            <a:custGeom>
              <a:avLst/>
              <a:gdLst/>
              <a:ahLst/>
              <a:cxnLst>
                <a:cxn ang="0">
                  <a:pos x="wd2" y="hd2"/>
                </a:cxn>
                <a:cxn ang="5400000">
                  <a:pos x="wd2" y="hd2"/>
                </a:cxn>
                <a:cxn ang="10800000">
                  <a:pos x="wd2" y="hd2"/>
                </a:cxn>
                <a:cxn ang="16200000">
                  <a:pos x="wd2" y="hd2"/>
                </a:cxn>
              </a:cxnLst>
              <a:rect l="0" t="0" r="r" b="b"/>
              <a:pathLst>
                <a:path w="21503" h="20973" fill="norm" stroke="1" extrusionOk="0">
                  <a:moveTo>
                    <a:pt x="0" y="5373"/>
                  </a:moveTo>
                  <a:cubicBezTo>
                    <a:pt x="5455" y="5373"/>
                    <a:pt x="10909" y="5373"/>
                    <a:pt x="14182" y="4773"/>
                  </a:cubicBezTo>
                  <a:cubicBezTo>
                    <a:pt x="17455" y="4173"/>
                    <a:pt x="18546" y="2973"/>
                    <a:pt x="19527" y="1773"/>
                  </a:cubicBezTo>
                  <a:cubicBezTo>
                    <a:pt x="20509" y="573"/>
                    <a:pt x="21382" y="-627"/>
                    <a:pt x="21491" y="373"/>
                  </a:cubicBezTo>
                  <a:cubicBezTo>
                    <a:pt x="21600" y="1373"/>
                    <a:pt x="20945" y="4573"/>
                    <a:pt x="20073" y="8373"/>
                  </a:cubicBezTo>
                  <a:cubicBezTo>
                    <a:pt x="19200" y="12173"/>
                    <a:pt x="18109" y="16573"/>
                    <a:pt x="17018" y="2097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72" name="Line"/>
            <p:cNvSpPr/>
            <p:nvPr/>
          </p:nvSpPr>
          <p:spPr>
            <a:xfrm>
              <a:off x="15450478" y="2811821"/>
              <a:ext cx="20756" cy="726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73" name="Line"/>
            <p:cNvSpPr/>
            <p:nvPr/>
          </p:nvSpPr>
          <p:spPr>
            <a:xfrm>
              <a:off x="15488531" y="2925982"/>
              <a:ext cx="740320" cy="4462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615" y="0"/>
                  </a:moveTo>
                  <a:cubicBezTo>
                    <a:pt x="1413" y="2847"/>
                    <a:pt x="1211" y="5693"/>
                    <a:pt x="858" y="7702"/>
                  </a:cubicBezTo>
                  <a:cubicBezTo>
                    <a:pt x="505" y="9712"/>
                    <a:pt x="0" y="10884"/>
                    <a:pt x="0" y="11219"/>
                  </a:cubicBezTo>
                  <a:cubicBezTo>
                    <a:pt x="0" y="11553"/>
                    <a:pt x="505" y="11051"/>
                    <a:pt x="1363" y="9712"/>
                  </a:cubicBezTo>
                  <a:cubicBezTo>
                    <a:pt x="2221" y="8372"/>
                    <a:pt x="3432" y="6195"/>
                    <a:pt x="4290" y="4940"/>
                  </a:cubicBezTo>
                  <a:cubicBezTo>
                    <a:pt x="5148" y="3684"/>
                    <a:pt x="5652" y="3349"/>
                    <a:pt x="5955" y="3600"/>
                  </a:cubicBezTo>
                  <a:cubicBezTo>
                    <a:pt x="6258" y="3851"/>
                    <a:pt x="6359" y="4688"/>
                    <a:pt x="6258" y="5526"/>
                  </a:cubicBezTo>
                  <a:cubicBezTo>
                    <a:pt x="6157" y="6363"/>
                    <a:pt x="5854" y="7200"/>
                    <a:pt x="5551" y="7953"/>
                  </a:cubicBezTo>
                  <a:cubicBezTo>
                    <a:pt x="5249" y="8707"/>
                    <a:pt x="4946" y="9377"/>
                    <a:pt x="5047" y="9460"/>
                  </a:cubicBezTo>
                  <a:cubicBezTo>
                    <a:pt x="5148" y="9544"/>
                    <a:pt x="5652" y="9042"/>
                    <a:pt x="6611" y="7786"/>
                  </a:cubicBezTo>
                  <a:cubicBezTo>
                    <a:pt x="7570" y="6530"/>
                    <a:pt x="8983" y="4521"/>
                    <a:pt x="10144" y="3265"/>
                  </a:cubicBezTo>
                  <a:cubicBezTo>
                    <a:pt x="11305" y="2009"/>
                    <a:pt x="12213" y="1507"/>
                    <a:pt x="12566" y="1674"/>
                  </a:cubicBezTo>
                  <a:cubicBezTo>
                    <a:pt x="12920" y="1842"/>
                    <a:pt x="12718" y="2679"/>
                    <a:pt x="12415" y="3433"/>
                  </a:cubicBezTo>
                  <a:cubicBezTo>
                    <a:pt x="12112" y="4186"/>
                    <a:pt x="11708" y="4856"/>
                    <a:pt x="11406" y="5609"/>
                  </a:cubicBezTo>
                  <a:cubicBezTo>
                    <a:pt x="11103" y="6363"/>
                    <a:pt x="10901" y="7200"/>
                    <a:pt x="10850" y="8037"/>
                  </a:cubicBezTo>
                  <a:cubicBezTo>
                    <a:pt x="10800" y="8874"/>
                    <a:pt x="10901" y="9712"/>
                    <a:pt x="11204" y="10214"/>
                  </a:cubicBezTo>
                  <a:cubicBezTo>
                    <a:pt x="11507" y="10716"/>
                    <a:pt x="12011" y="10884"/>
                    <a:pt x="13071" y="10884"/>
                  </a:cubicBezTo>
                  <a:cubicBezTo>
                    <a:pt x="14131" y="10884"/>
                    <a:pt x="15746" y="10716"/>
                    <a:pt x="16907" y="10130"/>
                  </a:cubicBezTo>
                  <a:cubicBezTo>
                    <a:pt x="18067" y="9544"/>
                    <a:pt x="18774" y="8540"/>
                    <a:pt x="19278" y="7702"/>
                  </a:cubicBezTo>
                  <a:cubicBezTo>
                    <a:pt x="19783" y="6865"/>
                    <a:pt x="20086" y="6195"/>
                    <a:pt x="19985" y="5860"/>
                  </a:cubicBezTo>
                  <a:cubicBezTo>
                    <a:pt x="19884" y="5526"/>
                    <a:pt x="19379" y="5526"/>
                    <a:pt x="18622" y="6112"/>
                  </a:cubicBezTo>
                  <a:cubicBezTo>
                    <a:pt x="17865" y="6698"/>
                    <a:pt x="16856" y="7870"/>
                    <a:pt x="16200" y="9377"/>
                  </a:cubicBezTo>
                  <a:cubicBezTo>
                    <a:pt x="15544" y="10884"/>
                    <a:pt x="15241" y="12726"/>
                    <a:pt x="15443" y="14233"/>
                  </a:cubicBezTo>
                  <a:cubicBezTo>
                    <a:pt x="15645" y="15740"/>
                    <a:pt x="16351" y="16912"/>
                    <a:pt x="17462" y="18084"/>
                  </a:cubicBezTo>
                  <a:cubicBezTo>
                    <a:pt x="18572" y="19256"/>
                    <a:pt x="20086" y="20428"/>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74" name="Line"/>
            <p:cNvSpPr/>
            <p:nvPr/>
          </p:nvSpPr>
          <p:spPr>
            <a:xfrm>
              <a:off x="16685494" y="2706045"/>
              <a:ext cx="238478" cy="479395"/>
            </a:xfrm>
            <a:custGeom>
              <a:avLst/>
              <a:gdLst/>
              <a:ahLst/>
              <a:cxnLst>
                <a:cxn ang="0">
                  <a:pos x="wd2" y="hd2"/>
                </a:cxn>
                <a:cxn ang="5400000">
                  <a:pos x="wd2" y="hd2"/>
                </a:cxn>
                <a:cxn ang="10800000">
                  <a:pos x="wd2" y="hd2"/>
                </a:cxn>
                <a:cxn ang="16200000">
                  <a:pos x="wd2" y="hd2"/>
                </a:cxn>
              </a:cxnLst>
              <a:rect l="0" t="0" r="r" b="b"/>
              <a:pathLst>
                <a:path w="20972" h="21534" fill="norm" stroke="1" extrusionOk="0">
                  <a:moveTo>
                    <a:pt x="0" y="2887"/>
                  </a:moveTo>
                  <a:cubicBezTo>
                    <a:pt x="609" y="2110"/>
                    <a:pt x="1217" y="1333"/>
                    <a:pt x="4107" y="789"/>
                  </a:cubicBezTo>
                  <a:cubicBezTo>
                    <a:pt x="6997" y="245"/>
                    <a:pt x="12169" y="-66"/>
                    <a:pt x="15516" y="12"/>
                  </a:cubicBezTo>
                  <a:cubicBezTo>
                    <a:pt x="18862" y="89"/>
                    <a:pt x="20383" y="556"/>
                    <a:pt x="20840" y="1643"/>
                  </a:cubicBezTo>
                  <a:cubicBezTo>
                    <a:pt x="21296" y="2731"/>
                    <a:pt x="20688" y="4440"/>
                    <a:pt x="17189" y="6538"/>
                  </a:cubicBezTo>
                  <a:cubicBezTo>
                    <a:pt x="13690" y="8636"/>
                    <a:pt x="7302" y="11122"/>
                    <a:pt x="3803" y="12754"/>
                  </a:cubicBezTo>
                  <a:cubicBezTo>
                    <a:pt x="304" y="14386"/>
                    <a:pt x="-304" y="15163"/>
                    <a:pt x="1217" y="16484"/>
                  </a:cubicBezTo>
                  <a:cubicBezTo>
                    <a:pt x="2738" y="17804"/>
                    <a:pt x="6389" y="19669"/>
                    <a:pt x="10040" y="2153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75" name="Line"/>
            <p:cNvSpPr/>
            <p:nvPr/>
          </p:nvSpPr>
          <p:spPr>
            <a:xfrm>
              <a:off x="16810034" y="3341113"/>
              <a:ext cx="41513" cy="934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76" name="Line"/>
            <p:cNvSpPr/>
            <p:nvPr/>
          </p:nvSpPr>
          <p:spPr>
            <a:xfrm>
              <a:off x="17162896" y="2801442"/>
              <a:ext cx="62270" cy="38399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800" y="5254"/>
                    <a:pt x="12000" y="10508"/>
                    <a:pt x="8400" y="14108"/>
                  </a:cubicBezTo>
                  <a:cubicBezTo>
                    <a:pt x="4800" y="17708"/>
                    <a:pt x="2400" y="19654"/>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77" name="Line"/>
            <p:cNvSpPr/>
            <p:nvPr/>
          </p:nvSpPr>
          <p:spPr>
            <a:xfrm>
              <a:off x="17162896" y="3455275"/>
              <a:ext cx="1" cy="41514"/>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0"/>
                  </a:moveTo>
                  <a:cubicBezTo>
                    <a:pt x="21600" y="7200"/>
                    <a:pt x="216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grpSp>
        <p:nvGrpSpPr>
          <p:cNvPr id="387" name="Drawing"/>
          <p:cNvGrpSpPr/>
          <p:nvPr/>
        </p:nvGrpSpPr>
        <p:grpSpPr>
          <a:xfrm>
            <a:off x="3071973" y="7285559"/>
            <a:ext cx="2949425" cy="712357"/>
            <a:chOff x="0" y="0"/>
            <a:chExt cx="2949423" cy="712355"/>
          </a:xfrm>
        </p:grpSpPr>
        <p:sp>
          <p:nvSpPr>
            <p:cNvPr id="379" name="Line"/>
            <p:cNvSpPr/>
            <p:nvPr/>
          </p:nvSpPr>
          <p:spPr>
            <a:xfrm>
              <a:off x="0" y="10377"/>
              <a:ext cx="51892" cy="38399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0" y="5643"/>
                    <a:pt x="0" y="11287"/>
                    <a:pt x="3600" y="14887"/>
                  </a:cubicBezTo>
                  <a:cubicBezTo>
                    <a:pt x="7200" y="18487"/>
                    <a:pt x="14400" y="20043"/>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80" name="Line"/>
            <p:cNvSpPr/>
            <p:nvPr/>
          </p:nvSpPr>
          <p:spPr>
            <a:xfrm>
              <a:off x="228322" y="0"/>
              <a:ext cx="31136" cy="33210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200" y="5850"/>
                    <a:pt x="16800" y="11700"/>
                    <a:pt x="13200" y="15300"/>
                  </a:cubicBezTo>
                  <a:cubicBezTo>
                    <a:pt x="9600" y="18900"/>
                    <a:pt x="4800" y="2025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81" name="Line"/>
            <p:cNvSpPr/>
            <p:nvPr/>
          </p:nvSpPr>
          <p:spPr>
            <a:xfrm>
              <a:off x="145295" y="155674"/>
              <a:ext cx="145298"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82" name="Line"/>
            <p:cNvSpPr/>
            <p:nvPr/>
          </p:nvSpPr>
          <p:spPr>
            <a:xfrm>
              <a:off x="401293" y="145295"/>
              <a:ext cx="179892" cy="137904"/>
            </a:xfrm>
            <a:custGeom>
              <a:avLst/>
              <a:gdLst/>
              <a:ahLst/>
              <a:cxnLst>
                <a:cxn ang="0">
                  <a:pos x="wd2" y="hd2"/>
                </a:cxn>
                <a:cxn ang="5400000">
                  <a:pos x="wd2" y="hd2"/>
                </a:cxn>
                <a:cxn ang="10800000">
                  <a:pos x="wd2" y="hd2"/>
                </a:cxn>
                <a:cxn ang="16200000">
                  <a:pos x="wd2" y="hd2"/>
                </a:cxn>
              </a:cxnLst>
              <a:rect l="0" t="0" r="r" b="b"/>
              <a:pathLst>
                <a:path w="21192" h="21001" fill="norm" stroke="1" extrusionOk="0">
                  <a:moveTo>
                    <a:pt x="21192" y="0"/>
                  </a:moveTo>
                  <a:cubicBezTo>
                    <a:pt x="17117" y="0"/>
                    <a:pt x="13041" y="0"/>
                    <a:pt x="9577" y="1580"/>
                  </a:cubicBezTo>
                  <a:cubicBezTo>
                    <a:pt x="6113" y="3161"/>
                    <a:pt x="3260" y="6322"/>
                    <a:pt x="1630" y="9746"/>
                  </a:cubicBezTo>
                  <a:cubicBezTo>
                    <a:pt x="0" y="13171"/>
                    <a:pt x="-408" y="16859"/>
                    <a:pt x="407" y="18966"/>
                  </a:cubicBezTo>
                  <a:cubicBezTo>
                    <a:pt x="1222" y="21073"/>
                    <a:pt x="3260" y="21600"/>
                    <a:pt x="6113" y="20283"/>
                  </a:cubicBezTo>
                  <a:cubicBezTo>
                    <a:pt x="8966" y="18966"/>
                    <a:pt x="12634" y="15805"/>
                    <a:pt x="14060" y="12117"/>
                  </a:cubicBezTo>
                  <a:cubicBezTo>
                    <a:pt x="15486" y="8429"/>
                    <a:pt x="14671" y="4215"/>
                    <a:pt x="13856"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83" name="Line"/>
            <p:cNvSpPr/>
            <p:nvPr/>
          </p:nvSpPr>
          <p:spPr>
            <a:xfrm>
              <a:off x="629734" y="93404"/>
              <a:ext cx="314830" cy="208440"/>
            </a:xfrm>
            <a:custGeom>
              <a:avLst/>
              <a:gdLst/>
              <a:ahLst/>
              <a:cxnLst>
                <a:cxn ang="0">
                  <a:pos x="wd2" y="hd2"/>
                </a:cxn>
                <a:cxn ang="5400000">
                  <a:pos x="wd2" y="hd2"/>
                </a:cxn>
                <a:cxn ang="10800000">
                  <a:pos x="wd2" y="hd2"/>
                </a:cxn>
                <a:cxn ang="16200000">
                  <a:pos x="wd2" y="hd2"/>
                </a:cxn>
              </a:cxnLst>
              <a:rect l="0" t="0" r="r" b="b"/>
              <a:pathLst>
                <a:path w="20912" h="21335" fill="norm" stroke="1" extrusionOk="0">
                  <a:moveTo>
                    <a:pt x="6426" y="5311"/>
                  </a:moveTo>
                  <a:cubicBezTo>
                    <a:pt x="4358" y="7790"/>
                    <a:pt x="2290" y="10269"/>
                    <a:pt x="1141" y="12748"/>
                  </a:cubicBezTo>
                  <a:cubicBezTo>
                    <a:pt x="-8" y="15226"/>
                    <a:pt x="-238" y="17705"/>
                    <a:pt x="222" y="19298"/>
                  </a:cubicBezTo>
                  <a:cubicBezTo>
                    <a:pt x="681" y="20892"/>
                    <a:pt x="1830" y="21600"/>
                    <a:pt x="3439" y="21246"/>
                  </a:cubicBezTo>
                  <a:cubicBezTo>
                    <a:pt x="5047" y="20892"/>
                    <a:pt x="7115" y="19475"/>
                    <a:pt x="8609" y="18236"/>
                  </a:cubicBezTo>
                  <a:cubicBezTo>
                    <a:pt x="10102" y="16997"/>
                    <a:pt x="11022" y="15934"/>
                    <a:pt x="11481" y="16289"/>
                  </a:cubicBezTo>
                  <a:cubicBezTo>
                    <a:pt x="11941" y="16643"/>
                    <a:pt x="11941" y="18413"/>
                    <a:pt x="12630" y="19475"/>
                  </a:cubicBezTo>
                  <a:cubicBezTo>
                    <a:pt x="13319" y="20538"/>
                    <a:pt x="14698" y="20892"/>
                    <a:pt x="15962" y="20892"/>
                  </a:cubicBezTo>
                  <a:cubicBezTo>
                    <a:pt x="17226" y="20892"/>
                    <a:pt x="18375" y="20538"/>
                    <a:pt x="19409" y="18590"/>
                  </a:cubicBezTo>
                  <a:cubicBezTo>
                    <a:pt x="20443" y="16643"/>
                    <a:pt x="21362" y="13102"/>
                    <a:pt x="20673" y="9738"/>
                  </a:cubicBezTo>
                  <a:cubicBezTo>
                    <a:pt x="19983" y="6374"/>
                    <a:pt x="17685" y="3187"/>
                    <a:pt x="15388"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84" name="Line"/>
            <p:cNvSpPr/>
            <p:nvPr/>
          </p:nvSpPr>
          <p:spPr>
            <a:xfrm>
              <a:off x="1469470" y="44205"/>
              <a:ext cx="305218" cy="297126"/>
            </a:xfrm>
            <a:custGeom>
              <a:avLst/>
              <a:gdLst/>
              <a:ahLst/>
              <a:cxnLst>
                <a:cxn ang="0">
                  <a:pos x="wd2" y="hd2"/>
                </a:cxn>
                <a:cxn ang="5400000">
                  <a:pos x="wd2" y="hd2"/>
                </a:cxn>
                <a:cxn ang="10800000">
                  <a:pos x="wd2" y="hd2"/>
                </a:cxn>
                <a:cxn ang="16200000">
                  <a:pos x="wd2" y="hd2"/>
                </a:cxn>
              </a:cxnLst>
              <a:rect l="0" t="0" r="r" b="b"/>
              <a:pathLst>
                <a:path w="20942" h="21082" fill="norm" stroke="1" extrusionOk="0">
                  <a:moveTo>
                    <a:pt x="13821" y="2754"/>
                  </a:moveTo>
                  <a:cubicBezTo>
                    <a:pt x="13109" y="1773"/>
                    <a:pt x="12397" y="791"/>
                    <a:pt x="11448" y="300"/>
                  </a:cubicBezTo>
                  <a:cubicBezTo>
                    <a:pt x="10498" y="-191"/>
                    <a:pt x="9311" y="-191"/>
                    <a:pt x="7412" y="1159"/>
                  </a:cubicBezTo>
                  <a:cubicBezTo>
                    <a:pt x="5513" y="2509"/>
                    <a:pt x="2902" y="5209"/>
                    <a:pt x="1360" y="8032"/>
                  </a:cubicBezTo>
                  <a:cubicBezTo>
                    <a:pt x="-183" y="10854"/>
                    <a:pt x="-658" y="13800"/>
                    <a:pt x="1241" y="16132"/>
                  </a:cubicBezTo>
                  <a:cubicBezTo>
                    <a:pt x="3140" y="18464"/>
                    <a:pt x="7412" y="20182"/>
                    <a:pt x="11091" y="20795"/>
                  </a:cubicBezTo>
                  <a:cubicBezTo>
                    <a:pt x="14771" y="21409"/>
                    <a:pt x="17856" y="20918"/>
                    <a:pt x="20942" y="2042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85" name="Line"/>
            <p:cNvSpPr/>
            <p:nvPr/>
          </p:nvSpPr>
          <p:spPr>
            <a:xfrm>
              <a:off x="1745916" y="164059"/>
              <a:ext cx="578821" cy="202167"/>
            </a:xfrm>
            <a:custGeom>
              <a:avLst/>
              <a:gdLst/>
              <a:ahLst/>
              <a:cxnLst>
                <a:cxn ang="0">
                  <a:pos x="wd2" y="hd2"/>
                </a:cxn>
                <a:cxn ang="5400000">
                  <a:pos x="wd2" y="hd2"/>
                </a:cxn>
                <a:cxn ang="10800000">
                  <a:pos x="wd2" y="hd2"/>
                </a:cxn>
                <a:cxn ang="16200000">
                  <a:pos x="wd2" y="hd2"/>
                </a:cxn>
              </a:cxnLst>
              <a:rect l="0" t="0" r="r" b="b"/>
              <a:pathLst>
                <a:path w="21512" h="21038" fill="norm" stroke="1" extrusionOk="0">
                  <a:moveTo>
                    <a:pt x="6083" y="11007"/>
                  </a:moveTo>
                  <a:cubicBezTo>
                    <a:pt x="6469" y="9567"/>
                    <a:pt x="6855" y="8127"/>
                    <a:pt x="7112" y="6507"/>
                  </a:cubicBezTo>
                  <a:cubicBezTo>
                    <a:pt x="7369" y="4887"/>
                    <a:pt x="7498" y="3087"/>
                    <a:pt x="7241" y="1827"/>
                  </a:cubicBezTo>
                  <a:cubicBezTo>
                    <a:pt x="6983" y="567"/>
                    <a:pt x="6341" y="-153"/>
                    <a:pt x="5376" y="27"/>
                  </a:cubicBezTo>
                  <a:cubicBezTo>
                    <a:pt x="4412" y="207"/>
                    <a:pt x="3126" y="1287"/>
                    <a:pt x="2162" y="3447"/>
                  </a:cubicBezTo>
                  <a:cubicBezTo>
                    <a:pt x="1198" y="5607"/>
                    <a:pt x="555" y="8847"/>
                    <a:pt x="233" y="11367"/>
                  </a:cubicBezTo>
                  <a:cubicBezTo>
                    <a:pt x="-88" y="13887"/>
                    <a:pt x="-88" y="15687"/>
                    <a:pt x="298" y="16767"/>
                  </a:cubicBezTo>
                  <a:cubicBezTo>
                    <a:pt x="683" y="17847"/>
                    <a:pt x="1455" y="18207"/>
                    <a:pt x="2483" y="17847"/>
                  </a:cubicBezTo>
                  <a:cubicBezTo>
                    <a:pt x="3512" y="17487"/>
                    <a:pt x="4798" y="16407"/>
                    <a:pt x="5698" y="14967"/>
                  </a:cubicBezTo>
                  <a:cubicBezTo>
                    <a:pt x="6598" y="13527"/>
                    <a:pt x="7112" y="11727"/>
                    <a:pt x="7498" y="9927"/>
                  </a:cubicBezTo>
                  <a:cubicBezTo>
                    <a:pt x="7883" y="8127"/>
                    <a:pt x="8141" y="6327"/>
                    <a:pt x="8205" y="6327"/>
                  </a:cubicBezTo>
                  <a:cubicBezTo>
                    <a:pt x="8269" y="6327"/>
                    <a:pt x="8141" y="8127"/>
                    <a:pt x="8012" y="9927"/>
                  </a:cubicBezTo>
                  <a:cubicBezTo>
                    <a:pt x="7883" y="11727"/>
                    <a:pt x="7755" y="13527"/>
                    <a:pt x="7691" y="15507"/>
                  </a:cubicBezTo>
                  <a:cubicBezTo>
                    <a:pt x="7626" y="17487"/>
                    <a:pt x="7626" y="19647"/>
                    <a:pt x="7948" y="20547"/>
                  </a:cubicBezTo>
                  <a:cubicBezTo>
                    <a:pt x="8269" y="21447"/>
                    <a:pt x="8912" y="21087"/>
                    <a:pt x="9748" y="19647"/>
                  </a:cubicBezTo>
                  <a:cubicBezTo>
                    <a:pt x="10583" y="18207"/>
                    <a:pt x="11612" y="15687"/>
                    <a:pt x="12319" y="13527"/>
                  </a:cubicBezTo>
                  <a:cubicBezTo>
                    <a:pt x="13026" y="11367"/>
                    <a:pt x="13412" y="9567"/>
                    <a:pt x="13669" y="9567"/>
                  </a:cubicBezTo>
                  <a:cubicBezTo>
                    <a:pt x="13926" y="9567"/>
                    <a:pt x="14055" y="11367"/>
                    <a:pt x="14441" y="12267"/>
                  </a:cubicBezTo>
                  <a:cubicBezTo>
                    <a:pt x="14826" y="13167"/>
                    <a:pt x="15469" y="13167"/>
                    <a:pt x="16112" y="12627"/>
                  </a:cubicBezTo>
                  <a:cubicBezTo>
                    <a:pt x="16755" y="12087"/>
                    <a:pt x="17398" y="11007"/>
                    <a:pt x="18041" y="10107"/>
                  </a:cubicBezTo>
                  <a:cubicBezTo>
                    <a:pt x="18683" y="9207"/>
                    <a:pt x="19326" y="8487"/>
                    <a:pt x="19712" y="9387"/>
                  </a:cubicBezTo>
                  <a:cubicBezTo>
                    <a:pt x="20098" y="10287"/>
                    <a:pt x="20226" y="12807"/>
                    <a:pt x="20483" y="14787"/>
                  </a:cubicBezTo>
                  <a:cubicBezTo>
                    <a:pt x="20741" y="16767"/>
                    <a:pt x="21126" y="18207"/>
                    <a:pt x="21512" y="1964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86" name="Line"/>
            <p:cNvSpPr/>
            <p:nvPr/>
          </p:nvSpPr>
          <p:spPr>
            <a:xfrm>
              <a:off x="2744625" y="72647"/>
              <a:ext cx="204799" cy="639709"/>
            </a:xfrm>
            <a:custGeom>
              <a:avLst/>
              <a:gdLst/>
              <a:ahLst/>
              <a:cxnLst>
                <a:cxn ang="0">
                  <a:pos x="wd2" y="hd2"/>
                </a:cxn>
                <a:cxn ang="5400000">
                  <a:pos x="wd2" y="hd2"/>
                </a:cxn>
                <a:cxn ang="10800000">
                  <a:pos x="wd2" y="hd2"/>
                </a:cxn>
                <a:cxn ang="16200000">
                  <a:pos x="wd2" y="hd2"/>
                </a:cxn>
              </a:cxnLst>
              <a:rect l="0" t="0" r="r" b="b"/>
              <a:pathLst>
                <a:path w="21312" h="21474" fill="norm" stroke="1" extrusionOk="0">
                  <a:moveTo>
                    <a:pt x="4905" y="0"/>
                  </a:moveTo>
                  <a:cubicBezTo>
                    <a:pt x="3465" y="465"/>
                    <a:pt x="2025" y="929"/>
                    <a:pt x="1125" y="1510"/>
                  </a:cubicBezTo>
                  <a:cubicBezTo>
                    <a:pt x="225" y="2090"/>
                    <a:pt x="-135" y="2787"/>
                    <a:pt x="45" y="3426"/>
                  </a:cubicBezTo>
                  <a:cubicBezTo>
                    <a:pt x="225" y="4065"/>
                    <a:pt x="945" y="4645"/>
                    <a:pt x="2925" y="4703"/>
                  </a:cubicBezTo>
                  <a:cubicBezTo>
                    <a:pt x="4905" y="4761"/>
                    <a:pt x="8145" y="4297"/>
                    <a:pt x="10665" y="3658"/>
                  </a:cubicBezTo>
                  <a:cubicBezTo>
                    <a:pt x="13185" y="3019"/>
                    <a:pt x="14985" y="2206"/>
                    <a:pt x="16245" y="1510"/>
                  </a:cubicBezTo>
                  <a:cubicBezTo>
                    <a:pt x="17505" y="813"/>
                    <a:pt x="18225" y="232"/>
                    <a:pt x="18585" y="290"/>
                  </a:cubicBezTo>
                  <a:cubicBezTo>
                    <a:pt x="18945" y="348"/>
                    <a:pt x="18945" y="1045"/>
                    <a:pt x="19485" y="2903"/>
                  </a:cubicBezTo>
                  <a:cubicBezTo>
                    <a:pt x="20025" y="4761"/>
                    <a:pt x="21105" y="7781"/>
                    <a:pt x="21285" y="10684"/>
                  </a:cubicBezTo>
                  <a:cubicBezTo>
                    <a:pt x="21465" y="13587"/>
                    <a:pt x="20745" y="16374"/>
                    <a:pt x="19125" y="18174"/>
                  </a:cubicBezTo>
                  <a:cubicBezTo>
                    <a:pt x="17505" y="19974"/>
                    <a:pt x="14985" y="20787"/>
                    <a:pt x="11925" y="21194"/>
                  </a:cubicBezTo>
                  <a:cubicBezTo>
                    <a:pt x="8865" y="21600"/>
                    <a:pt x="5265" y="21600"/>
                    <a:pt x="3645" y="20961"/>
                  </a:cubicBezTo>
                  <a:cubicBezTo>
                    <a:pt x="2025" y="20323"/>
                    <a:pt x="2385" y="19045"/>
                    <a:pt x="3465" y="18000"/>
                  </a:cubicBezTo>
                  <a:cubicBezTo>
                    <a:pt x="4545" y="16955"/>
                    <a:pt x="6345" y="16142"/>
                    <a:pt x="8145" y="1532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8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90" name="TextBox 2"/>
          <p:cNvSpPr txBox="1"/>
          <p:nvPr/>
        </p:nvSpPr>
        <p:spPr>
          <a:xfrm>
            <a:off x="4888849" y="1324882"/>
            <a:ext cx="14912677" cy="8661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100">
                <a:solidFill>
                  <a:srgbClr val="FFFFFF"/>
                </a:solidFill>
                <a:latin typeface="Tajawal Medium"/>
                <a:ea typeface="Tajawal Medium"/>
                <a:cs typeface="Tajawal Medium"/>
                <a:sym typeface="Tajawal Medium"/>
              </a:defRPr>
            </a:lvl1pPr>
          </a:lstStyle>
          <a:p>
            <a:pPr/>
            <a:r>
              <a:t>Simultaneous equations -No solution Example</a:t>
            </a:r>
          </a:p>
        </p:txBody>
      </p:sp>
      <p:sp>
        <p:nvSpPr>
          <p:cNvPr id="391" name="TextBox 7"/>
          <p:cNvSpPr txBox="1"/>
          <p:nvPr/>
        </p:nvSpPr>
        <p:spPr>
          <a:xfrm>
            <a:off x="2592215" y="4344529"/>
            <a:ext cx="18797638" cy="3488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30500"/>
              </a:lnSpc>
              <a:defRPr b="1">
                <a:solidFill>
                  <a:srgbClr val="182C6A"/>
                </a:solidFill>
                <a:latin typeface="Tajawal Medium"/>
                <a:ea typeface="Tajawal Medium"/>
                <a:cs typeface="Tajawal Medium"/>
                <a:sym typeface="Tajawal Medium"/>
              </a:defRPr>
            </a:pPr>
            <a:r>
              <a:t>Solution: </a:t>
            </a: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a:solidFill>
                  <a:srgbClr val="182C6A"/>
                </a:solidFill>
                <a:latin typeface="Tajawal Medium"/>
                <a:ea typeface="Tajawal Medium"/>
                <a:cs typeface="Tajawal Medium"/>
                <a:sym typeface="Tajawal Medium"/>
              </a:defRPr>
            </a:pPr>
          </a:p>
        </p:txBody>
      </p:sp>
      <p:grpSp>
        <p:nvGrpSpPr>
          <p:cNvPr id="456" name="Drawing"/>
          <p:cNvGrpSpPr/>
          <p:nvPr/>
        </p:nvGrpSpPr>
        <p:grpSpPr>
          <a:xfrm>
            <a:off x="3922993" y="4919309"/>
            <a:ext cx="18016712" cy="3283535"/>
            <a:chOff x="0" y="0"/>
            <a:chExt cx="18016711" cy="3283534"/>
          </a:xfrm>
        </p:grpSpPr>
        <p:sp>
          <p:nvSpPr>
            <p:cNvPr id="392" name="Line"/>
            <p:cNvSpPr/>
            <p:nvPr/>
          </p:nvSpPr>
          <p:spPr>
            <a:xfrm>
              <a:off x="0" y="199206"/>
              <a:ext cx="518915" cy="745219"/>
            </a:xfrm>
            <a:custGeom>
              <a:avLst/>
              <a:gdLst/>
              <a:ahLst/>
              <a:cxnLst>
                <a:cxn ang="0">
                  <a:pos x="wd2" y="hd2"/>
                </a:cxn>
                <a:cxn ang="5400000">
                  <a:pos x="wd2" y="hd2"/>
                </a:cxn>
                <a:cxn ang="10800000">
                  <a:pos x="wd2" y="hd2"/>
                </a:cxn>
                <a:cxn ang="16200000">
                  <a:pos x="wd2" y="hd2"/>
                </a:cxn>
              </a:cxnLst>
              <a:rect l="0" t="0" r="r" b="b"/>
              <a:pathLst>
                <a:path w="21600" h="21442" fill="norm" stroke="1" extrusionOk="0">
                  <a:moveTo>
                    <a:pt x="864" y="21442"/>
                  </a:moveTo>
                  <a:cubicBezTo>
                    <a:pt x="864" y="18754"/>
                    <a:pt x="864" y="16067"/>
                    <a:pt x="720" y="13927"/>
                  </a:cubicBezTo>
                  <a:cubicBezTo>
                    <a:pt x="576" y="11787"/>
                    <a:pt x="288" y="10194"/>
                    <a:pt x="144" y="9149"/>
                  </a:cubicBezTo>
                  <a:cubicBezTo>
                    <a:pt x="0" y="8104"/>
                    <a:pt x="0" y="7606"/>
                    <a:pt x="0" y="7108"/>
                  </a:cubicBezTo>
                  <a:cubicBezTo>
                    <a:pt x="0" y="6611"/>
                    <a:pt x="0" y="6113"/>
                    <a:pt x="288" y="6013"/>
                  </a:cubicBezTo>
                  <a:cubicBezTo>
                    <a:pt x="576" y="5914"/>
                    <a:pt x="1152" y="6213"/>
                    <a:pt x="2160" y="7706"/>
                  </a:cubicBezTo>
                  <a:cubicBezTo>
                    <a:pt x="3168" y="9199"/>
                    <a:pt x="4608" y="11886"/>
                    <a:pt x="5760" y="13777"/>
                  </a:cubicBezTo>
                  <a:cubicBezTo>
                    <a:pt x="6912" y="15669"/>
                    <a:pt x="7776" y="16764"/>
                    <a:pt x="8568" y="17560"/>
                  </a:cubicBezTo>
                  <a:cubicBezTo>
                    <a:pt x="9360" y="18356"/>
                    <a:pt x="10080" y="18854"/>
                    <a:pt x="10584" y="18854"/>
                  </a:cubicBezTo>
                  <a:cubicBezTo>
                    <a:pt x="11088" y="18854"/>
                    <a:pt x="11376" y="18356"/>
                    <a:pt x="11808" y="16664"/>
                  </a:cubicBezTo>
                  <a:cubicBezTo>
                    <a:pt x="12240" y="14972"/>
                    <a:pt x="12816" y="12085"/>
                    <a:pt x="13464" y="9248"/>
                  </a:cubicBezTo>
                  <a:cubicBezTo>
                    <a:pt x="14112" y="6412"/>
                    <a:pt x="14832" y="3624"/>
                    <a:pt x="15552" y="1982"/>
                  </a:cubicBezTo>
                  <a:cubicBezTo>
                    <a:pt x="16272" y="340"/>
                    <a:pt x="16992" y="-158"/>
                    <a:pt x="18000" y="41"/>
                  </a:cubicBezTo>
                  <a:cubicBezTo>
                    <a:pt x="19008" y="240"/>
                    <a:pt x="20304" y="1136"/>
                    <a:pt x="21600" y="203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93" name="Line"/>
            <p:cNvSpPr/>
            <p:nvPr/>
          </p:nvSpPr>
          <p:spPr>
            <a:xfrm>
              <a:off x="456644" y="615778"/>
              <a:ext cx="173350" cy="226821"/>
            </a:xfrm>
            <a:custGeom>
              <a:avLst/>
              <a:gdLst/>
              <a:ahLst/>
              <a:cxnLst>
                <a:cxn ang="0">
                  <a:pos x="wd2" y="hd2"/>
                </a:cxn>
                <a:cxn ang="5400000">
                  <a:pos x="wd2" y="hd2"/>
                </a:cxn>
                <a:cxn ang="10800000">
                  <a:pos x="wd2" y="hd2"/>
                </a:cxn>
                <a:cxn ang="16200000">
                  <a:pos x="wd2" y="hd2"/>
                </a:cxn>
              </a:cxnLst>
              <a:rect l="0" t="0" r="r" b="b"/>
              <a:pathLst>
                <a:path w="21223" h="21138" fill="norm" stroke="1" extrusionOk="0">
                  <a:moveTo>
                    <a:pt x="13976" y="2579"/>
                  </a:moveTo>
                  <a:cubicBezTo>
                    <a:pt x="11859" y="1290"/>
                    <a:pt x="9741" y="0"/>
                    <a:pt x="7835" y="0"/>
                  </a:cubicBezTo>
                  <a:cubicBezTo>
                    <a:pt x="5929" y="0"/>
                    <a:pt x="4235" y="1290"/>
                    <a:pt x="2753" y="4352"/>
                  </a:cubicBezTo>
                  <a:cubicBezTo>
                    <a:pt x="1271" y="7415"/>
                    <a:pt x="0" y="12251"/>
                    <a:pt x="0" y="15313"/>
                  </a:cubicBezTo>
                  <a:cubicBezTo>
                    <a:pt x="0" y="18376"/>
                    <a:pt x="1271" y="19666"/>
                    <a:pt x="4235" y="20472"/>
                  </a:cubicBezTo>
                  <a:cubicBezTo>
                    <a:pt x="7200" y="21278"/>
                    <a:pt x="11859" y="21600"/>
                    <a:pt x="15459" y="19988"/>
                  </a:cubicBezTo>
                  <a:cubicBezTo>
                    <a:pt x="19059" y="18376"/>
                    <a:pt x="21600" y="14830"/>
                    <a:pt x="21176" y="11445"/>
                  </a:cubicBezTo>
                  <a:cubicBezTo>
                    <a:pt x="20753" y="8060"/>
                    <a:pt x="17365" y="4836"/>
                    <a:pt x="13976" y="161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94" name="Line"/>
            <p:cNvSpPr/>
            <p:nvPr/>
          </p:nvSpPr>
          <p:spPr>
            <a:xfrm>
              <a:off x="778371" y="456644"/>
              <a:ext cx="31136" cy="45664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21600" y="4909"/>
                    <a:pt x="21600" y="9818"/>
                    <a:pt x="18000" y="13418"/>
                  </a:cubicBezTo>
                  <a:cubicBezTo>
                    <a:pt x="14400" y="17018"/>
                    <a:pt x="7200" y="19309"/>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95" name="Line"/>
            <p:cNvSpPr/>
            <p:nvPr/>
          </p:nvSpPr>
          <p:spPr>
            <a:xfrm>
              <a:off x="747236" y="535006"/>
              <a:ext cx="508538" cy="285800"/>
            </a:xfrm>
            <a:custGeom>
              <a:avLst/>
              <a:gdLst/>
              <a:ahLst/>
              <a:cxnLst>
                <a:cxn ang="0">
                  <a:pos x="wd2" y="hd2"/>
                </a:cxn>
                <a:cxn ang="5400000">
                  <a:pos x="wd2" y="hd2"/>
                </a:cxn>
                <a:cxn ang="10800000">
                  <a:pos x="wd2" y="hd2"/>
                </a:cxn>
                <a:cxn ang="16200000">
                  <a:pos x="wd2" y="hd2"/>
                </a:cxn>
              </a:cxnLst>
              <a:rect l="0" t="0" r="r" b="b"/>
              <a:pathLst>
                <a:path w="21600" h="21244" fill="norm" stroke="1" extrusionOk="0">
                  <a:moveTo>
                    <a:pt x="0" y="20403"/>
                  </a:moveTo>
                  <a:cubicBezTo>
                    <a:pt x="1029" y="17832"/>
                    <a:pt x="2057" y="15261"/>
                    <a:pt x="3306" y="13975"/>
                  </a:cubicBezTo>
                  <a:cubicBezTo>
                    <a:pt x="4555" y="12689"/>
                    <a:pt x="6024" y="12689"/>
                    <a:pt x="7861" y="12175"/>
                  </a:cubicBezTo>
                  <a:cubicBezTo>
                    <a:pt x="9698" y="11661"/>
                    <a:pt x="11902" y="10632"/>
                    <a:pt x="13298" y="9603"/>
                  </a:cubicBezTo>
                  <a:cubicBezTo>
                    <a:pt x="14694" y="8575"/>
                    <a:pt x="15282" y="7546"/>
                    <a:pt x="15722" y="6261"/>
                  </a:cubicBezTo>
                  <a:cubicBezTo>
                    <a:pt x="16163" y="4975"/>
                    <a:pt x="16457" y="3432"/>
                    <a:pt x="16237" y="2275"/>
                  </a:cubicBezTo>
                  <a:cubicBezTo>
                    <a:pt x="16016" y="1118"/>
                    <a:pt x="15282" y="346"/>
                    <a:pt x="14547" y="89"/>
                  </a:cubicBezTo>
                  <a:cubicBezTo>
                    <a:pt x="13812" y="-168"/>
                    <a:pt x="13078" y="89"/>
                    <a:pt x="12196" y="1375"/>
                  </a:cubicBezTo>
                  <a:cubicBezTo>
                    <a:pt x="11314" y="2661"/>
                    <a:pt x="10286" y="4975"/>
                    <a:pt x="9624" y="8061"/>
                  </a:cubicBezTo>
                  <a:cubicBezTo>
                    <a:pt x="8963" y="11146"/>
                    <a:pt x="8669" y="15003"/>
                    <a:pt x="8890" y="17446"/>
                  </a:cubicBezTo>
                  <a:cubicBezTo>
                    <a:pt x="9110" y="19889"/>
                    <a:pt x="9845" y="20918"/>
                    <a:pt x="12049" y="21175"/>
                  </a:cubicBezTo>
                  <a:cubicBezTo>
                    <a:pt x="14253" y="21432"/>
                    <a:pt x="17927" y="20918"/>
                    <a:pt x="21600" y="2040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96" name="Line"/>
            <p:cNvSpPr/>
            <p:nvPr/>
          </p:nvSpPr>
          <p:spPr>
            <a:xfrm>
              <a:off x="1494473" y="601940"/>
              <a:ext cx="20758" cy="11416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97" name="Line"/>
            <p:cNvSpPr/>
            <p:nvPr/>
          </p:nvSpPr>
          <p:spPr>
            <a:xfrm>
              <a:off x="1473717" y="799128"/>
              <a:ext cx="41514"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98" name="Line"/>
            <p:cNvSpPr/>
            <p:nvPr/>
          </p:nvSpPr>
          <p:spPr>
            <a:xfrm>
              <a:off x="2947434" y="413283"/>
              <a:ext cx="352863" cy="448116"/>
            </a:xfrm>
            <a:custGeom>
              <a:avLst/>
              <a:gdLst/>
              <a:ahLst/>
              <a:cxnLst>
                <a:cxn ang="0">
                  <a:pos x="wd2" y="hd2"/>
                </a:cxn>
                <a:cxn ang="5400000">
                  <a:pos x="wd2" y="hd2"/>
                </a:cxn>
                <a:cxn ang="10800000">
                  <a:pos x="wd2" y="hd2"/>
                </a:cxn>
                <a:cxn ang="16200000">
                  <a:pos x="wd2" y="hd2"/>
                </a:cxn>
              </a:cxnLst>
              <a:rect l="0" t="0" r="r" b="b"/>
              <a:pathLst>
                <a:path w="21600" h="21523" fill="norm" stroke="1" extrusionOk="0">
                  <a:moveTo>
                    <a:pt x="0" y="21523"/>
                  </a:moveTo>
                  <a:cubicBezTo>
                    <a:pt x="2753" y="17369"/>
                    <a:pt x="5506" y="13215"/>
                    <a:pt x="7200" y="9892"/>
                  </a:cubicBezTo>
                  <a:cubicBezTo>
                    <a:pt x="8894" y="6569"/>
                    <a:pt x="9529" y="4077"/>
                    <a:pt x="10059" y="2415"/>
                  </a:cubicBezTo>
                  <a:cubicBezTo>
                    <a:pt x="10588" y="754"/>
                    <a:pt x="11012" y="-77"/>
                    <a:pt x="11541" y="6"/>
                  </a:cubicBezTo>
                  <a:cubicBezTo>
                    <a:pt x="12071" y="89"/>
                    <a:pt x="12706" y="1086"/>
                    <a:pt x="13765" y="3578"/>
                  </a:cubicBezTo>
                  <a:cubicBezTo>
                    <a:pt x="14824" y="6071"/>
                    <a:pt x="16306" y="10058"/>
                    <a:pt x="17682" y="13132"/>
                  </a:cubicBezTo>
                  <a:cubicBezTo>
                    <a:pt x="19059" y="16206"/>
                    <a:pt x="20329" y="18366"/>
                    <a:pt x="21600" y="2052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99" name="Line"/>
            <p:cNvSpPr/>
            <p:nvPr/>
          </p:nvSpPr>
          <p:spPr>
            <a:xfrm>
              <a:off x="3123865" y="695345"/>
              <a:ext cx="114162" cy="8302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00" name="Line"/>
            <p:cNvSpPr/>
            <p:nvPr/>
          </p:nvSpPr>
          <p:spPr>
            <a:xfrm>
              <a:off x="3725806" y="201109"/>
              <a:ext cx="363241" cy="705917"/>
            </a:xfrm>
            <a:custGeom>
              <a:avLst/>
              <a:gdLst/>
              <a:ahLst/>
              <a:cxnLst>
                <a:cxn ang="0">
                  <a:pos x="wd2" y="hd2"/>
                </a:cxn>
                <a:cxn ang="5400000">
                  <a:pos x="wd2" y="hd2"/>
                </a:cxn>
                <a:cxn ang="10800000">
                  <a:pos x="wd2" y="hd2"/>
                </a:cxn>
                <a:cxn ang="16200000">
                  <a:pos x="wd2" y="hd2"/>
                </a:cxn>
              </a:cxnLst>
              <a:rect l="0" t="0" r="r" b="b"/>
              <a:pathLst>
                <a:path w="21600" h="21396" fill="norm" stroke="1" extrusionOk="0">
                  <a:moveTo>
                    <a:pt x="0" y="10891"/>
                  </a:moveTo>
                  <a:cubicBezTo>
                    <a:pt x="3291" y="10052"/>
                    <a:pt x="6583" y="9213"/>
                    <a:pt x="8537" y="8322"/>
                  </a:cubicBezTo>
                  <a:cubicBezTo>
                    <a:pt x="10491" y="7431"/>
                    <a:pt x="11109" y="6487"/>
                    <a:pt x="10594" y="5176"/>
                  </a:cubicBezTo>
                  <a:cubicBezTo>
                    <a:pt x="10080" y="3865"/>
                    <a:pt x="8434" y="2188"/>
                    <a:pt x="7097" y="1192"/>
                  </a:cubicBezTo>
                  <a:cubicBezTo>
                    <a:pt x="5760" y="196"/>
                    <a:pt x="4731" y="-119"/>
                    <a:pt x="4114" y="38"/>
                  </a:cubicBezTo>
                  <a:cubicBezTo>
                    <a:pt x="3497" y="196"/>
                    <a:pt x="3291" y="825"/>
                    <a:pt x="3703" y="2974"/>
                  </a:cubicBezTo>
                  <a:cubicBezTo>
                    <a:pt x="4114" y="5124"/>
                    <a:pt x="5143" y="8794"/>
                    <a:pt x="6274" y="11834"/>
                  </a:cubicBezTo>
                  <a:cubicBezTo>
                    <a:pt x="7406" y="14875"/>
                    <a:pt x="8640" y="17287"/>
                    <a:pt x="9154" y="18755"/>
                  </a:cubicBezTo>
                  <a:cubicBezTo>
                    <a:pt x="9669" y="20223"/>
                    <a:pt x="9463" y="20747"/>
                    <a:pt x="8846" y="21062"/>
                  </a:cubicBezTo>
                  <a:cubicBezTo>
                    <a:pt x="8229" y="21376"/>
                    <a:pt x="7200" y="21481"/>
                    <a:pt x="6274" y="21324"/>
                  </a:cubicBezTo>
                  <a:cubicBezTo>
                    <a:pt x="5349" y="21166"/>
                    <a:pt x="4526" y="20747"/>
                    <a:pt x="3909" y="20223"/>
                  </a:cubicBezTo>
                  <a:cubicBezTo>
                    <a:pt x="3291" y="19698"/>
                    <a:pt x="2880" y="19069"/>
                    <a:pt x="3394" y="18388"/>
                  </a:cubicBezTo>
                  <a:cubicBezTo>
                    <a:pt x="3909" y="17706"/>
                    <a:pt x="5349" y="16972"/>
                    <a:pt x="8537" y="16448"/>
                  </a:cubicBezTo>
                  <a:cubicBezTo>
                    <a:pt x="11726" y="15924"/>
                    <a:pt x="16663" y="15609"/>
                    <a:pt x="21600" y="1529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01" name="Line"/>
            <p:cNvSpPr/>
            <p:nvPr/>
          </p:nvSpPr>
          <p:spPr>
            <a:xfrm>
              <a:off x="4126960" y="188440"/>
              <a:ext cx="1124455" cy="659883"/>
            </a:xfrm>
            <a:custGeom>
              <a:avLst/>
              <a:gdLst/>
              <a:ahLst/>
              <a:cxnLst>
                <a:cxn ang="0">
                  <a:pos x="wd2" y="hd2"/>
                </a:cxn>
                <a:cxn ang="5400000">
                  <a:pos x="wd2" y="hd2"/>
                </a:cxn>
                <a:cxn ang="10800000">
                  <a:pos x="wd2" y="hd2"/>
                </a:cxn>
                <a:cxn ang="16200000">
                  <a:pos x="wd2" y="hd2"/>
                </a:cxn>
              </a:cxnLst>
              <a:rect l="0" t="0" r="r" b="b"/>
              <a:pathLst>
                <a:path w="21536" h="21459" fill="norm" stroke="1" extrusionOk="0">
                  <a:moveTo>
                    <a:pt x="3050" y="14797"/>
                  </a:moveTo>
                  <a:cubicBezTo>
                    <a:pt x="3249" y="14122"/>
                    <a:pt x="3448" y="13447"/>
                    <a:pt x="3381" y="13053"/>
                  </a:cubicBezTo>
                  <a:cubicBezTo>
                    <a:pt x="3315" y="12659"/>
                    <a:pt x="2984" y="12547"/>
                    <a:pt x="2520" y="12828"/>
                  </a:cubicBezTo>
                  <a:cubicBezTo>
                    <a:pt x="2056" y="13109"/>
                    <a:pt x="1460" y="13784"/>
                    <a:pt x="996" y="14797"/>
                  </a:cubicBezTo>
                  <a:cubicBezTo>
                    <a:pt x="532" y="15810"/>
                    <a:pt x="201" y="17160"/>
                    <a:pt x="69" y="18116"/>
                  </a:cubicBezTo>
                  <a:cubicBezTo>
                    <a:pt x="-64" y="19072"/>
                    <a:pt x="2" y="19635"/>
                    <a:pt x="201" y="19916"/>
                  </a:cubicBezTo>
                  <a:cubicBezTo>
                    <a:pt x="400" y="20197"/>
                    <a:pt x="731" y="20197"/>
                    <a:pt x="1294" y="19747"/>
                  </a:cubicBezTo>
                  <a:cubicBezTo>
                    <a:pt x="1857" y="19297"/>
                    <a:pt x="2653" y="18397"/>
                    <a:pt x="3149" y="17385"/>
                  </a:cubicBezTo>
                  <a:cubicBezTo>
                    <a:pt x="3646" y="16372"/>
                    <a:pt x="3845" y="15247"/>
                    <a:pt x="3911" y="14966"/>
                  </a:cubicBezTo>
                  <a:cubicBezTo>
                    <a:pt x="3978" y="14684"/>
                    <a:pt x="3911" y="15247"/>
                    <a:pt x="3812" y="16203"/>
                  </a:cubicBezTo>
                  <a:cubicBezTo>
                    <a:pt x="3713" y="17160"/>
                    <a:pt x="3580" y="18510"/>
                    <a:pt x="3580" y="19466"/>
                  </a:cubicBezTo>
                  <a:cubicBezTo>
                    <a:pt x="3580" y="20422"/>
                    <a:pt x="3713" y="20985"/>
                    <a:pt x="3945" y="21266"/>
                  </a:cubicBezTo>
                  <a:cubicBezTo>
                    <a:pt x="4176" y="21547"/>
                    <a:pt x="4508" y="21547"/>
                    <a:pt x="4905" y="21097"/>
                  </a:cubicBezTo>
                  <a:cubicBezTo>
                    <a:pt x="5303" y="20647"/>
                    <a:pt x="5767" y="19747"/>
                    <a:pt x="6131" y="17834"/>
                  </a:cubicBezTo>
                  <a:cubicBezTo>
                    <a:pt x="6496" y="15922"/>
                    <a:pt x="6761" y="12997"/>
                    <a:pt x="6992" y="10128"/>
                  </a:cubicBezTo>
                  <a:cubicBezTo>
                    <a:pt x="7224" y="7259"/>
                    <a:pt x="7423" y="4447"/>
                    <a:pt x="7522" y="2647"/>
                  </a:cubicBezTo>
                  <a:cubicBezTo>
                    <a:pt x="7622" y="847"/>
                    <a:pt x="7622" y="59"/>
                    <a:pt x="7589" y="3"/>
                  </a:cubicBezTo>
                  <a:cubicBezTo>
                    <a:pt x="7556" y="-53"/>
                    <a:pt x="7489" y="622"/>
                    <a:pt x="7456" y="2928"/>
                  </a:cubicBezTo>
                  <a:cubicBezTo>
                    <a:pt x="7423" y="5235"/>
                    <a:pt x="7423" y="9172"/>
                    <a:pt x="7655" y="12041"/>
                  </a:cubicBezTo>
                  <a:cubicBezTo>
                    <a:pt x="7887" y="14910"/>
                    <a:pt x="8351" y="16710"/>
                    <a:pt x="8715" y="17778"/>
                  </a:cubicBezTo>
                  <a:cubicBezTo>
                    <a:pt x="9080" y="18847"/>
                    <a:pt x="9345" y="19184"/>
                    <a:pt x="9610" y="19184"/>
                  </a:cubicBezTo>
                  <a:cubicBezTo>
                    <a:pt x="9875" y="19184"/>
                    <a:pt x="10140" y="18847"/>
                    <a:pt x="10603" y="17497"/>
                  </a:cubicBezTo>
                  <a:cubicBezTo>
                    <a:pt x="11067" y="16147"/>
                    <a:pt x="11730" y="13785"/>
                    <a:pt x="12161" y="12322"/>
                  </a:cubicBezTo>
                  <a:cubicBezTo>
                    <a:pt x="12591" y="10860"/>
                    <a:pt x="12790" y="10297"/>
                    <a:pt x="13022" y="10241"/>
                  </a:cubicBezTo>
                  <a:cubicBezTo>
                    <a:pt x="13254" y="10184"/>
                    <a:pt x="13519" y="10635"/>
                    <a:pt x="14016" y="11591"/>
                  </a:cubicBezTo>
                  <a:cubicBezTo>
                    <a:pt x="14513" y="12547"/>
                    <a:pt x="15242" y="14010"/>
                    <a:pt x="15507" y="15416"/>
                  </a:cubicBezTo>
                  <a:cubicBezTo>
                    <a:pt x="15772" y="16822"/>
                    <a:pt x="15573" y="18172"/>
                    <a:pt x="15142" y="19072"/>
                  </a:cubicBezTo>
                  <a:cubicBezTo>
                    <a:pt x="14711" y="19972"/>
                    <a:pt x="14049" y="20422"/>
                    <a:pt x="13552" y="20591"/>
                  </a:cubicBezTo>
                  <a:cubicBezTo>
                    <a:pt x="13055" y="20760"/>
                    <a:pt x="12724" y="20647"/>
                    <a:pt x="12657" y="20310"/>
                  </a:cubicBezTo>
                  <a:cubicBezTo>
                    <a:pt x="12591" y="19972"/>
                    <a:pt x="12790" y="19409"/>
                    <a:pt x="13585" y="18453"/>
                  </a:cubicBezTo>
                  <a:cubicBezTo>
                    <a:pt x="14380" y="17497"/>
                    <a:pt x="15772" y="16147"/>
                    <a:pt x="16732" y="15078"/>
                  </a:cubicBezTo>
                  <a:cubicBezTo>
                    <a:pt x="17693" y="14010"/>
                    <a:pt x="18223" y="13222"/>
                    <a:pt x="18588" y="12322"/>
                  </a:cubicBezTo>
                  <a:cubicBezTo>
                    <a:pt x="18952" y="11422"/>
                    <a:pt x="19151" y="10410"/>
                    <a:pt x="19084" y="9903"/>
                  </a:cubicBezTo>
                  <a:cubicBezTo>
                    <a:pt x="19018" y="9397"/>
                    <a:pt x="18687" y="9397"/>
                    <a:pt x="18289" y="10128"/>
                  </a:cubicBezTo>
                  <a:cubicBezTo>
                    <a:pt x="17892" y="10860"/>
                    <a:pt x="17428" y="12322"/>
                    <a:pt x="17229" y="13728"/>
                  </a:cubicBezTo>
                  <a:cubicBezTo>
                    <a:pt x="17030" y="15135"/>
                    <a:pt x="17097" y="16484"/>
                    <a:pt x="17494" y="17384"/>
                  </a:cubicBezTo>
                  <a:cubicBezTo>
                    <a:pt x="17892" y="18284"/>
                    <a:pt x="18621" y="18735"/>
                    <a:pt x="19349" y="19016"/>
                  </a:cubicBezTo>
                  <a:cubicBezTo>
                    <a:pt x="20078" y="19297"/>
                    <a:pt x="20807" y="19409"/>
                    <a:pt x="21536" y="1952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02" name="Line"/>
            <p:cNvSpPr/>
            <p:nvPr/>
          </p:nvSpPr>
          <p:spPr>
            <a:xfrm>
              <a:off x="5776491" y="498157"/>
              <a:ext cx="258709" cy="301054"/>
            </a:xfrm>
            <a:custGeom>
              <a:avLst/>
              <a:gdLst/>
              <a:ahLst/>
              <a:cxnLst>
                <a:cxn ang="0">
                  <a:pos x="wd2" y="hd2"/>
                </a:cxn>
                <a:cxn ang="5400000">
                  <a:pos x="wd2" y="hd2"/>
                </a:cxn>
                <a:cxn ang="10800000">
                  <a:pos x="wd2" y="hd2"/>
                </a:cxn>
                <a:cxn ang="16200000">
                  <a:pos x="wd2" y="hd2"/>
                </a:cxn>
              </a:cxnLst>
              <a:rect l="0" t="0" r="r" b="b"/>
              <a:pathLst>
                <a:path w="20447" h="21360" fill="norm" stroke="1" extrusionOk="0">
                  <a:moveTo>
                    <a:pt x="16738" y="0"/>
                  </a:moveTo>
                  <a:cubicBezTo>
                    <a:pt x="12910" y="736"/>
                    <a:pt x="9083" y="1473"/>
                    <a:pt x="6485" y="2086"/>
                  </a:cubicBezTo>
                  <a:cubicBezTo>
                    <a:pt x="3888" y="2700"/>
                    <a:pt x="2521" y="3191"/>
                    <a:pt x="1427" y="3927"/>
                  </a:cubicBezTo>
                  <a:cubicBezTo>
                    <a:pt x="333" y="4664"/>
                    <a:pt x="-487" y="5645"/>
                    <a:pt x="333" y="6505"/>
                  </a:cubicBezTo>
                  <a:cubicBezTo>
                    <a:pt x="1154" y="7364"/>
                    <a:pt x="3614" y="8100"/>
                    <a:pt x="6348" y="8959"/>
                  </a:cubicBezTo>
                  <a:cubicBezTo>
                    <a:pt x="9083" y="9818"/>
                    <a:pt x="12090" y="10800"/>
                    <a:pt x="14414" y="11659"/>
                  </a:cubicBezTo>
                  <a:cubicBezTo>
                    <a:pt x="16738" y="12518"/>
                    <a:pt x="18379" y="13255"/>
                    <a:pt x="19472" y="14359"/>
                  </a:cubicBezTo>
                  <a:cubicBezTo>
                    <a:pt x="20566" y="15464"/>
                    <a:pt x="21113" y="16936"/>
                    <a:pt x="19062" y="18286"/>
                  </a:cubicBezTo>
                  <a:cubicBezTo>
                    <a:pt x="17012" y="19636"/>
                    <a:pt x="12364" y="20864"/>
                    <a:pt x="9219" y="21232"/>
                  </a:cubicBezTo>
                  <a:cubicBezTo>
                    <a:pt x="6075" y="21600"/>
                    <a:pt x="4435" y="21109"/>
                    <a:pt x="2794" y="2061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03" name="Line"/>
            <p:cNvSpPr/>
            <p:nvPr/>
          </p:nvSpPr>
          <p:spPr>
            <a:xfrm>
              <a:off x="6092056" y="423660"/>
              <a:ext cx="99055" cy="396225"/>
            </a:xfrm>
            <a:custGeom>
              <a:avLst/>
              <a:gdLst/>
              <a:ahLst/>
              <a:cxnLst>
                <a:cxn ang="0">
                  <a:pos x="wd2" y="hd2"/>
                </a:cxn>
                <a:cxn ang="5400000">
                  <a:pos x="wd2" y="hd2"/>
                </a:cxn>
                <a:cxn ang="10800000">
                  <a:pos x="wd2" y="hd2"/>
                </a:cxn>
                <a:cxn ang="16200000">
                  <a:pos x="wd2" y="hd2"/>
                </a:cxn>
              </a:cxnLst>
              <a:rect l="0" t="0" r="r" b="b"/>
              <a:pathLst>
                <a:path w="21327" h="21513" fill="norm" stroke="1" extrusionOk="0">
                  <a:moveTo>
                    <a:pt x="0" y="5172"/>
                  </a:moveTo>
                  <a:cubicBezTo>
                    <a:pt x="2234" y="4045"/>
                    <a:pt x="4469" y="2918"/>
                    <a:pt x="7076" y="1885"/>
                  </a:cubicBezTo>
                  <a:cubicBezTo>
                    <a:pt x="9683" y="852"/>
                    <a:pt x="12662" y="-87"/>
                    <a:pt x="14524" y="7"/>
                  </a:cubicBezTo>
                  <a:cubicBezTo>
                    <a:pt x="16386" y="101"/>
                    <a:pt x="17131" y="1228"/>
                    <a:pt x="18248" y="4421"/>
                  </a:cubicBezTo>
                  <a:cubicBezTo>
                    <a:pt x="19365" y="7614"/>
                    <a:pt x="20855" y="12873"/>
                    <a:pt x="21228" y="16066"/>
                  </a:cubicBezTo>
                  <a:cubicBezTo>
                    <a:pt x="21600" y="19259"/>
                    <a:pt x="20855" y="20386"/>
                    <a:pt x="20110" y="2151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04" name="Line"/>
            <p:cNvSpPr/>
            <p:nvPr/>
          </p:nvSpPr>
          <p:spPr>
            <a:xfrm>
              <a:off x="6102434" y="315747"/>
              <a:ext cx="2781383" cy="492270"/>
            </a:xfrm>
            <a:custGeom>
              <a:avLst/>
              <a:gdLst/>
              <a:ahLst/>
              <a:cxnLst>
                <a:cxn ang="0">
                  <a:pos x="wd2" y="hd2"/>
                </a:cxn>
                <a:cxn ang="5400000">
                  <a:pos x="wd2" y="hd2"/>
                </a:cxn>
                <a:cxn ang="10800000">
                  <a:pos x="wd2" y="hd2"/>
                </a:cxn>
                <a:cxn ang="16200000">
                  <a:pos x="wd2" y="hd2"/>
                </a:cxn>
              </a:cxnLst>
              <a:rect l="0" t="0" r="r" b="b"/>
              <a:pathLst>
                <a:path w="21600" h="21345" fill="norm" stroke="1" extrusionOk="0">
                  <a:moveTo>
                    <a:pt x="0" y="17359"/>
                  </a:moveTo>
                  <a:cubicBezTo>
                    <a:pt x="188" y="16159"/>
                    <a:pt x="376" y="14959"/>
                    <a:pt x="779" y="13984"/>
                  </a:cubicBezTo>
                  <a:cubicBezTo>
                    <a:pt x="1182" y="13009"/>
                    <a:pt x="1800" y="12259"/>
                    <a:pt x="2176" y="11884"/>
                  </a:cubicBezTo>
                  <a:cubicBezTo>
                    <a:pt x="2552" y="11509"/>
                    <a:pt x="2687" y="11509"/>
                    <a:pt x="2834" y="11359"/>
                  </a:cubicBezTo>
                  <a:cubicBezTo>
                    <a:pt x="2982" y="11209"/>
                    <a:pt x="3143" y="10909"/>
                    <a:pt x="3264" y="10384"/>
                  </a:cubicBezTo>
                  <a:cubicBezTo>
                    <a:pt x="3385" y="9859"/>
                    <a:pt x="3466" y="9109"/>
                    <a:pt x="3425" y="8734"/>
                  </a:cubicBezTo>
                  <a:cubicBezTo>
                    <a:pt x="3385" y="8359"/>
                    <a:pt x="3224" y="8359"/>
                    <a:pt x="3022" y="8884"/>
                  </a:cubicBezTo>
                  <a:cubicBezTo>
                    <a:pt x="2821" y="9409"/>
                    <a:pt x="2579" y="10459"/>
                    <a:pt x="2418" y="11359"/>
                  </a:cubicBezTo>
                  <a:cubicBezTo>
                    <a:pt x="2257" y="12259"/>
                    <a:pt x="2176" y="13009"/>
                    <a:pt x="2109" y="13909"/>
                  </a:cubicBezTo>
                  <a:cubicBezTo>
                    <a:pt x="2042" y="14809"/>
                    <a:pt x="1988" y="15859"/>
                    <a:pt x="2015" y="16609"/>
                  </a:cubicBezTo>
                  <a:cubicBezTo>
                    <a:pt x="2042" y="17359"/>
                    <a:pt x="2149" y="17809"/>
                    <a:pt x="2351" y="17959"/>
                  </a:cubicBezTo>
                  <a:cubicBezTo>
                    <a:pt x="2552" y="18109"/>
                    <a:pt x="2848" y="17959"/>
                    <a:pt x="3116" y="17434"/>
                  </a:cubicBezTo>
                  <a:cubicBezTo>
                    <a:pt x="3385" y="16909"/>
                    <a:pt x="3627" y="16009"/>
                    <a:pt x="3801" y="15109"/>
                  </a:cubicBezTo>
                  <a:cubicBezTo>
                    <a:pt x="3976" y="14209"/>
                    <a:pt x="4084" y="13309"/>
                    <a:pt x="4084" y="12634"/>
                  </a:cubicBezTo>
                  <a:cubicBezTo>
                    <a:pt x="4084" y="11959"/>
                    <a:pt x="3976" y="11509"/>
                    <a:pt x="3882" y="11734"/>
                  </a:cubicBezTo>
                  <a:cubicBezTo>
                    <a:pt x="3788" y="11959"/>
                    <a:pt x="3707" y="12859"/>
                    <a:pt x="3640" y="14284"/>
                  </a:cubicBezTo>
                  <a:cubicBezTo>
                    <a:pt x="3573" y="15709"/>
                    <a:pt x="3519" y="17659"/>
                    <a:pt x="3533" y="18934"/>
                  </a:cubicBezTo>
                  <a:cubicBezTo>
                    <a:pt x="3546" y="20209"/>
                    <a:pt x="3627" y="20809"/>
                    <a:pt x="3734" y="21109"/>
                  </a:cubicBezTo>
                  <a:cubicBezTo>
                    <a:pt x="3842" y="21409"/>
                    <a:pt x="3976" y="21409"/>
                    <a:pt x="4164" y="21184"/>
                  </a:cubicBezTo>
                  <a:cubicBezTo>
                    <a:pt x="4352" y="20959"/>
                    <a:pt x="4594" y="20509"/>
                    <a:pt x="4876" y="18484"/>
                  </a:cubicBezTo>
                  <a:cubicBezTo>
                    <a:pt x="5158" y="16459"/>
                    <a:pt x="5481" y="12859"/>
                    <a:pt x="5669" y="10609"/>
                  </a:cubicBezTo>
                  <a:cubicBezTo>
                    <a:pt x="5857" y="8359"/>
                    <a:pt x="5910" y="7459"/>
                    <a:pt x="5964" y="6034"/>
                  </a:cubicBezTo>
                  <a:cubicBezTo>
                    <a:pt x="6018" y="4609"/>
                    <a:pt x="6072" y="2659"/>
                    <a:pt x="6072" y="2059"/>
                  </a:cubicBezTo>
                  <a:cubicBezTo>
                    <a:pt x="6072" y="1459"/>
                    <a:pt x="6018" y="2209"/>
                    <a:pt x="5924" y="4909"/>
                  </a:cubicBezTo>
                  <a:cubicBezTo>
                    <a:pt x="5830" y="7609"/>
                    <a:pt x="5696" y="12259"/>
                    <a:pt x="5628" y="15034"/>
                  </a:cubicBezTo>
                  <a:cubicBezTo>
                    <a:pt x="5561" y="17809"/>
                    <a:pt x="5561" y="18709"/>
                    <a:pt x="5575" y="19534"/>
                  </a:cubicBezTo>
                  <a:cubicBezTo>
                    <a:pt x="5588" y="20359"/>
                    <a:pt x="5615" y="21109"/>
                    <a:pt x="5588" y="21184"/>
                  </a:cubicBezTo>
                  <a:cubicBezTo>
                    <a:pt x="5561" y="21259"/>
                    <a:pt x="5481" y="20659"/>
                    <a:pt x="5373" y="19609"/>
                  </a:cubicBezTo>
                  <a:cubicBezTo>
                    <a:pt x="5266" y="18559"/>
                    <a:pt x="5131" y="17059"/>
                    <a:pt x="5064" y="15634"/>
                  </a:cubicBezTo>
                  <a:cubicBezTo>
                    <a:pt x="4997" y="14209"/>
                    <a:pt x="4997" y="12859"/>
                    <a:pt x="5064" y="12034"/>
                  </a:cubicBezTo>
                  <a:cubicBezTo>
                    <a:pt x="5131" y="11209"/>
                    <a:pt x="5266" y="10909"/>
                    <a:pt x="5628" y="10759"/>
                  </a:cubicBezTo>
                  <a:cubicBezTo>
                    <a:pt x="5991" y="10609"/>
                    <a:pt x="6582" y="10609"/>
                    <a:pt x="7012" y="10459"/>
                  </a:cubicBezTo>
                  <a:cubicBezTo>
                    <a:pt x="7442" y="10309"/>
                    <a:pt x="7710" y="10009"/>
                    <a:pt x="7899" y="9559"/>
                  </a:cubicBezTo>
                  <a:cubicBezTo>
                    <a:pt x="8087" y="9109"/>
                    <a:pt x="8194" y="8509"/>
                    <a:pt x="8248" y="7834"/>
                  </a:cubicBezTo>
                  <a:cubicBezTo>
                    <a:pt x="8301" y="7159"/>
                    <a:pt x="8301" y="6409"/>
                    <a:pt x="8194" y="5959"/>
                  </a:cubicBezTo>
                  <a:cubicBezTo>
                    <a:pt x="8087" y="5509"/>
                    <a:pt x="7872" y="5359"/>
                    <a:pt x="7630" y="5809"/>
                  </a:cubicBezTo>
                  <a:cubicBezTo>
                    <a:pt x="7388" y="6259"/>
                    <a:pt x="7119" y="7309"/>
                    <a:pt x="6918" y="9184"/>
                  </a:cubicBezTo>
                  <a:cubicBezTo>
                    <a:pt x="6716" y="11059"/>
                    <a:pt x="6582" y="13759"/>
                    <a:pt x="6622" y="15634"/>
                  </a:cubicBezTo>
                  <a:cubicBezTo>
                    <a:pt x="6663" y="17509"/>
                    <a:pt x="6878" y="18559"/>
                    <a:pt x="7213" y="19084"/>
                  </a:cubicBezTo>
                  <a:cubicBezTo>
                    <a:pt x="7549" y="19609"/>
                    <a:pt x="8006" y="19609"/>
                    <a:pt x="8396" y="18259"/>
                  </a:cubicBezTo>
                  <a:cubicBezTo>
                    <a:pt x="8785" y="16909"/>
                    <a:pt x="9107" y="14209"/>
                    <a:pt x="9296" y="12334"/>
                  </a:cubicBezTo>
                  <a:cubicBezTo>
                    <a:pt x="9484" y="10459"/>
                    <a:pt x="9537" y="9409"/>
                    <a:pt x="9564" y="9334"/>
                  </a:cubicBezTo>
                  <a:cubicBezTo>
                    <a:pt x="9591" y="9259"/>
                    <a:pt x="9591" y="10159"/>
                    <a:pt x="9578" y="11434"/>
                  </a:cubicBezTo>
                  <a:cubicBezTo>
                    <a:pt x="9564" y="12709"/>
                    <a:pt x="9537" y="14359"/>
                    <a:pt x="9524" y="15709"/>
                  </a:cubicBezTo>
                  <a:cubicBezTo>
                    <a:pt x="9510" y="17059"/>
                    <a:pt x="9510" y="18109"/>
                    <a:pt x="9551" y="18334"/>
                  </a:cubicBezTo>
                  <a:cubicBezTo>
                    <a:pt x="9591" y="18559"/>
                    <a:pt x="9672" y="17959"/>
                    <a:pt x="9819" y="16609"/>
                  </a:cubicBezTo>
                  <a:cubicBezTo>
                    <a:pt x="9967" y="15259"/>
                    <a:pt x="10182" y="13159"/>
                    <a:pt x="10330" y="11734"/>
                  </a:cubicBezTo>
                  <a:cubicBezTo>
                    <a:pt x="10478" y="10309"/>
                    <a:pt x="10558" y="9559"/>
                    <a:pt x="10652" y="8959"/>
                  </a:cubicBezTo>
                  <a:cubicBezTo>
                    <a:pt x="10746" y="8359"/>
                    <a:pt x="10854" y="7909"/>
                    <a:pt x="10921" y="8059"/>
                  </a:cubicBezTo>
                  <a:cubicBezTo>
                    <a:pt x="10988" y="8209"/>
                    <a:pt x="11015" y="8959"/>
                    <a:pt x="11001" y="10084"/>
                  </a:cubicBezTo>
                  <a:cubicBezTo>
                    <a:pt x="10988" y="11209"/>
                    <a:pt x="10934" y="12709"/>
                    <a:pt x="10894" y="13909"/>
                  </a:cubicBezTo>
                  <a:cubicBezTo>
                    <a:pt x="10854" y="15109"/>
                    <a:pt x="10827" y="16009"/>
                    <a:pt x="10867" y="16159"/>
                  </a:cubicBezTo>
                  <a:cubicBezTo>
                    <a:pt x="10907" y="16309"/>
                    <a:pt x="11015" y="15709"/>
                    <a:pt x="11203" y="14284"/>
                  </a:cubicBezTo>
                  <a:cubicBezTo>
                    <a:pt x="11391" y="12859"/>
                    <a:pt x="11660" y="10609"/>
                    <a:pt x="11848" y="9184"/>
                  </a:cubicBezTo>
                  <a:cubicBezTo>
                    <a:pt x="12036" y="7759"/>
                    <a:pt x="12143" y="7159"/>
                    <a:pt x="12210" y="7309"/>
                  </a:cubicBezTo>
                  <a:cubicBezTo>
                    <a:pt x="12278" y="7459"/>
                    <a:pt x="12304" y="8359"/>
                    <a:pt x="12291" y="9634"/>
                  </a:cubicBezTo>
                  <a:cubicBezTo>
                    <a:pt x="12278" y="10909"/>
                    <a:pt x="12224" y="12559"/>
                    <a:pt x="12237" y="13759"/>
                  </a:cubicBezTo>
                  <a:cubicBezTo>
                    <a:pt x="12251" y="14959"/>
                    <a:pt x="12331" y="15709"/>
                    <a:pt x="12506" y="16009"/>
                  </a:cubicBezTo>
                  <a:cubicBezTo>
                    <a:pt x="12681" y="16309"/>
                    <a:pt x="12949" y="16159"/>
                    <a:pt x="13258" y="15259"/>
                  </a:cubicBezTo>
                  <a:cubicBezTo>
                    <a:pt x="13567" y="14359"/>
                    <a:pt x="13916" y="12709"/>
                    <a:pt x="14131" y="11584"/>
                  </a:cubicBezTo>
                  <a:cubicBezTo>
                    <a:pt x="14346" y="10459"/>
                    <a:pt x="14427" y="9859"/>
                    <a:pt x="14481" y="9184"/>
                  </a:cubicBezTo>
                  <a:cubicBezTo>
                    <a:pt x="14534" y="8509"/>
                    <a:pt x="14561" y="7759"/>
                    <a:pt x="14507" y="7384"/>
                  </a:cubicBezTo>
                  <a:cubicBezTo>
                    <a:pt x="14454" y="7009"/>
                    <a:pt x="14319" y="7009"/>
                    <a:pt x="14145" y="7909"/>
                  </a:cubicBezTo>
                  <a:cubicBezTo>
                    <a:pt x="13970" y="8809"/>
                    <a:pt x="13755" y="10609"/>
                    <a:pt x="13648" y="11884"/>
                  </a:cubicBezTo>
                  <a:cubicBezTo>
                    <a:pt x="13540" y="13159"/>
                    <a:pt x="13540" y="13909"/>
                    <a:pt x="13540" y="14659"/>
                  </a:cubicBezTo>
                  <a:cubicBezTo>
                    <a:pt x="13540" y="15409"/>
                    <a:pt x="13540" y="16159"/>
                    <a:pt x="13607" y="16834"/>
                  </a:cubicBezTo>
                  <a:cubicBezTo>
                    <a:pt x="13675" y="17509"/>
                    <a:pt x="13809" y="18109"/>
                    <a:pt x="13943" y="18409"/>
                  </a:cubicBezTo>
                  <a:cubicBezTo>
                    <a:pt x="14078" y="18709"/>
                    <a:pt x="14212" y="18709"/>
                    <a:pt x="14481" y="17959"/>
                  </a:cubicBezTo>
                  <a:cubicBezTo>
                    <a:pt x="14749" y="17209"/>
                    <a:pt x="15152" y="15709"/>
                    <a:pt x="15434" y="14509"/>
                  </a:cubicBezTo>
                  <a:cubicBezTo>
                    <a:pt x="15716" y="13309"/>
                    <a:pt x="15878" y="12409"/>
                    <a:pt x="16025" y="11659"/>
                  </a:cubicBezTo>
                  <a:cubicBezTo>
                    <a:pt x="16173" y="10909"/>
                    <a:pt x="16307" y="10309"/>
                    <a:pt x="16361" y="10609"/>
                  </a:cubicBezTo>
                  <a:cubicBezTo>
                    <a:pt x="16415" y="10909"/>
                    <a:pt x="16388" y="12109"/>
                    <a:pt x="16375" y="13084"/>
                  </a:cubicBezTo>
                  <a:cubicBezTo>
                    <a:pt x="16361" y="14059"/>
                    <a:pt x="16361" y="14809"/>
                    <a:pt x="16428" y="15184"/>
                  </a:cubicBezTo>
                  <a:cubicBezTo>
                    <a:pt x="16496" y="15559"/>
                    <a:pt x="16630" y="15559"/>
                    <a:pt x="16737" y="15259"/>
                  </a:cubicBezTo>
                  <a:cubicBezTo>
                    <a:pt x="16845" y="14959"/>
                    <a:pt x="16925" y="14359"/>
                    <a:pt x="17033" y="13609"/>
                  </a:cubicBezTo>
                  <a:cubicBezTo>
                    <a:pt x="17140" y="12859"/>
                    <a:pt x="17275" y="11959"/>
                    <a:pt x="17342" y="11884"/>
                  </a:cubicBezTo>
                  <a:cubicBezTo>
                    <a:pt x="17409" y="11809"/>
                    <a:pt x="17409" y="12559"/>
                    <a:pt x="17422" y="13309"/>
                  </a:cubicBezTo>
                  <a:cubicBezTo>
                    <a:pt x="17436" y="14059"/>
                    <a:pt x="17463" y="14809"/>
                    <a:pt x="17610" y="15559"/>
                  </a:cubicBezTo>
                  <a:cubicBezTo>
                    <a:pt x="17758" y="16309"/>
                    <a:pt x="18027" y="17059"/>
                    <a:pt x="18390" y="17134"/>
                  </a:cubicBezTo>
                  <a:cubicBezTo>
                    <a:pt x="18752" y="17209"/>
                    <a:pt x="19209" y="16609"/>
                    <a:pt x="19545" y="14959"/>
                  </a:cubicBezTo>
                  <a:cubicBezTo>
                    <a:pt x="19881" y="13309"/>
                    <a:pt x="20096" y="10609"/>
                    <a:pt x="20243" y="8209"/>
                  </a:cubicBezTo>
                  <a:cubicBezTo>
                    <a:pt x="20391" y="5809"/>
                    <a:pt x="20472" y="3709"/>
                    <a:pt x="20525" y="2209"/>
                  </a:cubicBezTo>
                  <a:cubicBezTo>
                    <a:pt x="20579" y="709"/>
                    <a:pt x="20606" y="-191"/>
                    <a:pt x="20579" y="34"/>
                  </a:cubicBezTo>
                  <a:cubicBezTo>
                    <a:pt x="20552" y="259"/>
                    <a:pt x="20472" y="1609"/>
                    <a:pt x="20445" y="4009"/>
                  </a:cubicBezTo>
                  <a:cubicBezTo>
                    <a:pt x="20418" y="6409"/>
                    <a:pt x="20445" y="9859"/>
                    <a:pt x="20499" y="11959"/>
                  </a:cubicBezTo>
                  <a:cubicBezTo>
                    <a:pt x="20552" y="14059"/>
                    <a:pt x="20633" y="14809"/>
                    <a:pt x="20821" y="15184"/>
                  </a:cubicBezTo>
                  <a:cubicBezTo>
                    <a:pt x="21009" y="15559"/>
                    <a:pt x="21304" y="15559"/>
                    <a:pt x="21600" y="1555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05" name="Line"/>
            <p:cNvSpPr/>
            <p:nvPr/>
          </p:nvSpPr>
          <p:spPr>
            <a:xfrm>
              <a:off x="8769655" y="467023"/>
              <a:ext cx="124540"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06" name="Line"/>
            <p:cNvSpPr/>
            <p:nvPr/>
          </p:nvSpPr>
          <p:spPr>
            <a:xfrm>
              <a:off x="9738475" y="114161"/>
              <a:ext cx="214305" cy="716103"/>
            </a:xfrm>
            <a:custGeom>
              <a:avLst/>
              <a:gdLst/>
              <a:ahLst/>
              <a:cxnLst>
                <a:cxn ang="0">
                  <a:pos x="wd2" y="hd2"/>
                </a:cxn>
                <a:cxn ang="5400000">
                  <a:pos x="wd2" y="hd2"/>
                </a:cxn>
                <a:cxn ang="10800000">
                  <a:pos x="wd2" y="hd2"/>
                </a:cxn>
                <a:cxn ang="16200000">
                  <a:pos x="wd2" y="hd2"/>
                </a:cxn>
              </a:cxnLst>
              <a:rect l="0" t="0" r="r" b="b"/>
              <a:pathLst>
                <a:path w="20586" h="21600" fill="norm" stroke="1" extrusionOk="0">
                  <a:moveTo>
                    <a:pt x="18592" y="0"/>
                  </a:moveTo>
                  <a:cubicBezTo>
                    <a:pt x="12278" y="3130"/>
                    <a:pt x="5965" y="6261"/>
                    <a:pt x="2641" y="8922"/>
                  </a:cubicBezTo>
                  <a:cubicBezTo>
                    <a:pt x="-682" y="11583"/>
                    <a:pt x="-1014" y="13774"/>
                    <a:pt x="2475" y="15809"/>
                  </a:cubicBezTo>
                  <a:cubicBezTo>
                    <a:pt x="5964" y="17843"/>
                    <a:pt x="13275" y="19722"/>
                    <a:pt x="20586"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07" name="Line"/>
            <p:cNvSpPr/>
            <p:nvPr/>
          </p:nvSpPr>
          <p:spPr>
            <a:xfrm>
              <a:off x="10371806" y="321726"/>
              <a:ext cx="1241501" cy="352864"/>
            </a:xfrm>
            <a:custGeom>
              <a:avLst/>
              <a:gdLst/>
              <a:ahLst/>
              <a:cxnLst>
                <a:cxn ang="0">
                  <a:pos x="wd2" y="hd2"/>
                </a:cxn>
                <a:cxn ang="5400000">
                  <a:pos x="wd2" y="hd2"/>
                </a:cxn>
                <a:cxn ang="10800000">
                  <a:pos x="wd2" y="hd2"/>
                </a:cxn>
                <a:cxn ang="16200000">
                  <a:pos x="wd2" y="hd2"/>
                </a:cxn>
              </a:cxnLst>
              <a:rect l="0" t="0" r="r" b="b"/>
              <a:pathLst>
                <a:path w="21532" h="21600" fill="norm" stroke="1" extrusionOk="0">
                  <a:moveTo>
                    <a:pt x="4432" y="3812"/>
                  </a:moveTo>
                  <a:cubicBezTo>
                    <a:pt x="3832" y="3388"/>
                    <a:pt x="3232" y="2965"/>
                    <a:pt x="2662" y="3388"/>
                  </a:cubicBezTo>
                  <a:cubicBezTo>
                    <a:pt x="2092" y="3812"/>
                    <a:pt x="1552" y="5082"/>
                    <a:pt x="1102" y="6565"/>
                  </a:cubicBezTo>
                  <a:cubicBezTo>
                    <a:pt x="652" y="8047"/>
                    <a:pt x="292" y="9741"/>
                    <a:pt x="112" y="11118"/>
                  </a:cubicBezTo>
                  <a:cubicBezTo>
                    <a:pt x="-68" y="12494"/>
                    <a:pt x="-68" y="13553"/>
                    <a:pt x="382" y="14929"/>
                  </a:cubicBezTo>
                  <a:cubicBezTo>
                    <a:pt x="832" y="16306"/>
                    <a:pt x="1732" y="18000"/>
                    <a:pt x="3022" y="17365"/>
                  </a:cubicBezTo>
                  <a:cubicBezTo>
                    <a:pt x="4312" y="16729"/>
                    <a:pt x="5992" y="13765"/>
                    <a:pt x="6982" y="12071"/>
                  </a:cubicBezTo>
                  <a:cubicBezTo>
                    <a:pt x="7972" y="10376"/>
                    <a:pt x="8272" y="9953"/>
                    <a:pt x="8692" y="10165"/>
                  </a:cubicBezTo>
                  <a:cubicBezTo>
                    <a:pt x="9112" y="10376"/>
                    <a:pt x="9652" y="11224"/>
                    <a:pt x="9892" y="12706"/>
                  </a:cubicBezTo>
                  <a:cubicBezTo>
                    <a:pt x="10132" y="14188"/>
                    <a:pt x="10072" y="16306"/>
                    <a:pt x="9922" y="17682"/>
                  </a:cubicBezTo>
                  <a:cubicBezTo>
                    <a:pt x="9772" y="19059"/>
                    <a:pt x="9532" y="19694"/>
                    <a:pt x="9262" y="20224"/>
                  </a:cubicBezTo>
                  <a:cubicBezTo>
                    <a:pt x="8992" y="20753"/>
                    <a:pt x="8692" y="21176"/>
                    <a:pt x="8422" y="21071"/>
                  </a:cubicBezTo>
                  <a:cubicBezTo>
                    <a:pt x="8152" y="20965"/>
                    <a:pt x="7912" y="20329"/>
                    <a:pt x="7822" y="19482"/>
                  </a:cubicBezTo>
                  <a:cubicBezTo>
                    <a:pt x="7732" y="18635"/>
                    <a:pt x="7792" y="17576"/>
                    <a:pt x="8182" y="15988"/>
                  </a:cubicBezTo>
                  <a:cubicBezTo>
                    <a:pt x="8572" y="14400"/>
                    <a:pt x="9292" y="12282"/>
                    <a:pt x="9772" y="10906"/>
                  </a:cubicBezTo>
                  <a:cubicBezTo>
                    <a:pt x="10252" y="9529"/>
                    <a:pt x="10492" y="8894"/>
                    <a:pt x="10762" y="8365"/>
                  </a:cubicBezTo>
                  <a:cubicBezTo>
                    <a:pt x="11032" y="7835"/>
                    <a:pt x="11332" y="7412"/>
                    <a:pt x="11632" y="7200"/>
                  </a:cubicBezTo>
                  <a:cubicBezTo>
                    <a:pt x="11932" y="6988"/>
                    <a:pt x="12232" y="6988"/>
                    <a:pt x="12412" y="7518"/>
                  </a:cubicBezTo>
                  <a:cubicBezTo>
                    <a:pt x="12592" y="8047"/>
                    <a:pt x="12652" y="9106"/>
                    <a:pt x="12712" y="10165"/>
                  </a:cubicBezTo>
                  <a:cubicBezTo>
                    <a:pt x="12772" y="11224"/>
                    <a:pt x="12832" y="12282"/>
                    <a:pt x="12862" y="13447"/>
                  </a:cubicBezTo>
                  <a:cubicBezTo>
                    <a:pt x="12892" y="14612"/>
                    <a:pt x="12892" y="15882"/>
                    <a:pt x="12982" y="16094"/>
                  </a:cubicBezTo>
                  <a:cubicBezTo>
                    <a:pt x="13072" y="16306"/>
                    <a:pt x="13252" y="15459"/>
                    <a:pt x="13552" y="14082"/>
                  </a:cubicBezTo>
                  <a:cubicBezTo>
                    <a:pt x="13852" y="12706"/>
                    <a:pt x="14272" y="10800"/>
                    <a:pt x="14632" y="9635"/>
                  </a:cubicBezTo>
                  <a:cubicBezTo>
                    <a:pt x="14992" y="8471"/>
                    <a:pt x="15292" y="8047"/>
                    <a:pt x="15442" y="8365"/>
                  </a:cubicBezTo>
                  <a:cubicBezTo>
                    <a:pt x="15592" y="8682"/>
                    <a:pt x="15592" y="9741"/>
                    <a:pt x="15592" y="10906"/>
                  </a:cubicBezTo>
                  <a:cubicBezTo>
                    <a:pt x="15592" y="12071"/>
                    <a:pt x="15592" y="13341"/>
                    <a:pt x="15622" y="14612"/>
                  </a:cubicBezTo>
                  <a:cubicBezTo>
                    <a:pt x="15652" y="15882"/>
                    <a:pt x="15712" y="17153"/>
                    <a:pt x="15892" y="17788"/>
                  </a:cubicBezTo>
                  <a:cubicBezTo>
                    <a:pt x="16072" y="18424"/>
                    <a:pt x="16372" y="18424"/>
                    <a:pt x="16732" y="17576"/>
                  </a:cubicBezTo>
                  <a:cubicBezTo>
                    <a:pt x="17092" y="16729"/>
                    <a:pt x="17512" y="15035"/>
                    <a:pt x="17872" y="12388"/>
                  </a:cubicBezTo>
                  <a:cubicBezTo>
                    <a:pt x="18232" y="9741"/>
                    <a:pt x="18532" y="6141"/>
                    <a:pt x="18742" y="3706"/>
                  </a:cubicBezTo>
                  <a:cubicBezTo>
                    <a:pt x="18952" y="1271"/>
                    <a:pt x="19072" y="0"/>
                    <a:pt x="19132" y="0"/>
                  </a:cubicBezTo>
                  <a:cubicBezTo>
                    <a:pt x="19192" y="0"/>
                    <a:pt x="19192" y="1271"/>
                    <a:pt x="19282" y="4447"/>
                  </a:cubicBezTo>
                  <a:cubicBezTo>
                    <a:pt x="19372" y="7624"/>
                    <a:pt x="19552" y="12706"/>
                    <a:pt x="19942" y="15882"/>
                  </a:cubicBezTo>
                  <a:cubicBezTo>
                    <a:pt x="20332" y="19059"/>
                    <a:pt x="20932" y="20329"/>
                    <a:pt x="21532"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08" name="Line"/>
            <p:cNvSpPr/>
            <p:nvPr/>
          </p:nvSpPr>
          <p:spPr>
            <a:xfrm>
              <a:off x="11499145" y="383996"/>
              <a:ext cx="373619" cy="1902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18851"/>
                  </a:moveTo>
                  <a:cubicBezTo>
                    <a:pt x="2800" y="16887"/>
                    <a:pt x="5600" y="14924"/>
                    <a:pt x="7700" y="13942"/>
                  </a:cubicBezTo>
                  <a:cubicBezTo>
                    <a:pt x="9800" y="12960"/>
                    <a:pt x="11200" y="12960"/>
                    <a:pt x="12300" y="13745"/>
                  </a:cubicBezTo>
                  <a:cubicBezTo>
                    <a:pt x="13400" y="14531"/>
                    <a:pt x="14200" y="16102"/>
                    <a:pt x="14800" y="17869"/>
                  </a:cubicBezTo>
                  <a:cubicBezTo>
                    <a:pt x="15400" y="19636"/>
                    <a:pt x="15800" y="21600"/>
                    <a:pt x="15900" y="21600"/>
                  </a:cubicBezTo>
                  <a:cubicBezTo>
                    <a:pt x="16000" y="21600"/>
                    <a:pt x="15800" y="19636"/>
                    <a:pt x="16100" y="16102"/>
                  </a:cubicBezTo>
                  <a:cubicBezTo>
                    <a:pt x="16400" y="12567"/>
                    <a:pt x="17200" y="7462"/>
                    <a:pt x="18200" y="4516"/>
                  </a:cubicBezTo>
                  <a:cubicBezTo>
                    <a:pt x="19200" y="1571"/>
                    <a:pt x="20400" y="785"/>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09" name="Line"/>
            <p:cNvSpPr/>
            <p:nvPr/>
          </p:nvSpPr>
          <p:spPr>
            <a:xfrm>
              <a:off x="11973205" y="428491"/>
              <a:ext cx="439231" cy="177515"/>
            </a:xfrm>
            <a:custGeom>
              <a:avLst/>
              <a:gdLst/>
              <a:ahLst/>
              <a:cxnLst>
                <a:cxn ang="0">
                  <a:pos x="wd2" y="hd2"/>
                </a:cxn>
                <a:cxn ang="5400000">
                  <a:pos x="wd2" y="hd2"/>
                </a:cxn>
                <a:cxn ang="10800000">
                  <a:pos x="wd2" y="hd2"/>
                </a:cxn>
                <a:cxn ang="16200000">
                  <a:pos x="wd2" y="hd2"/>
                </a:cxn>
              </a:cxnLst>
              <a:rect l="0" t="0" r="r" b="b"/>
              <a:pathLst>
                <a:path w="21425" h="20525" fill="norm" stroke="1" extrusionOk="0">
                  <a:moveTo>
                    <a:pt x="7756" y="855"/>
                  </a:moveTo>
                  <a:cubicBezTo>
                    <a:pt x="6744" y="55"/>
                    <a:pt x="5731" y="-745"/>
                    <a:pt x="4466" y="1255"/>
                  </a:cubicBezTo>
                  <a:cubicBezTo>
                    <a:pt x="3200" y="3255"/>
                    <a:pt x="1681" y="8055"/>
                    <a:pt x="837" y="11655"/>
                  </a:cubicBezTo>
                  <a:cubicBezTo>
                    <a:pt x="-6" y="15255"/>
                    <a:pt x="-175" y="17655"/>
                    <a:pt x="163" y="19055"/>
                  </a:cubicBezTo>
                  <a:cubicBezTo>
                    <a:pt x="500" y="20455"/>
                    <a:pt x="1344" y="20855"/>
                    <a:pt x="2525" y="20255"/>
                  </a:cubicBezTo>
                  <a:cubicBezTo>
                    <a:pt x="3706" y="19655"/>
                    <a:pt x="5225" y="18055"/>
                    <a:pt x="6575" y="15055"/>
                  </a:cubicBezTo>
                  <a:cubicBezTo>
                    <a:pt x="7925" y="12055"/>
                    <a:pt x="9106" y="7655"/>
                    <a:pt x="9950" y="4655"/>
                  </a:cubicBezTo>
                  <a:cubicBezTo>
                    <a:pt x="10794" y="1655"/>
                    <a:pt x="11300" y="55"/>
                    <a:pt x="11553" y="455"/>
                  </a:cubicBezTo>
                  <a:cubicBezTo>
                    <a:pt x="11806" y="855"/>
                    <a:pt x="11806" y="3255"/>
                    <a:pt x="11722" y="5455"/>
                  </a:cubicBezTo>
                  <a:cubicBezTo>
                    <a:pt x="11637" y="7655"/>
                    <a:pt x="11469" y="9655"/>
                    <a:pt x="11384" y="11855"/>
                  </a:cubicBezTo>
                  <a:cubicBezTo>
                    <a:pt x="11300" y="14055"/>
                    <a:pt x="11300" y="16455"/>
                    <a:pt x="12566" y="17655"/>
                  </a:cubicBezTo>
                  <a:cubicBezTo>
                    <a:pt x="13831" y="18855"/>
                    <a:pt x="16362" y="18855"/>
                    <a:pt x="18050" y="18055"/>
                  </a:cubicBezTo>
                  <a:cubicBezTo>
                    <a:pt x="19737" y="17255"/>
                    <a:pt x="20581" y="15655"/>
                    <a:pt x="21425" y="1405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10" name="Line"/>
            <p:cNvSpPr/>
            <p:nvPr/>
          </p:nvSpPr>
          <p:spPr>
            <a:xfrm>
              <a:off x="12486340" y="269914"/>
              <a:ext cx="642197" cy="386534"/>
            </a:xfrm>
            <a:custGeom>
              <a:avLst/>
              <a:gdLst/>
              <a:ahLst/>
              <a:cxnLst>
                <a:cxn ang="0">
                  <a:pos x="wd2" y="hd2"/>
                </a:cxn>
                <a:cxn ang="5400000">
                  <a:pos x="wd2" y="hd2"/>
                </a:cxn>
                <a:cxn ang="10800000">
                  <a:pos x="wd2" y="hd2"/>
                </a:cxn>
                <a:cxn ang="16200000">
                  <a:pos x="wd2" y="hd2"/>
                </a:cxn>
              </a:cxnLst>
              <a:rect l="0" t="0" r="r" b="b"/>
              <a:pathLst>
                <a:path w="21328" h="21171" fill="norm" stroke="1" extrusionOk="0">
                  <a:moveTo>
                    <a:pt x="3749" y="5680"/>
                  </a:moveTo>
                  <a:cubicBezTo>
                    <a:pt x="4898" y="5301"/>
                    <a:pt x="6047" y="4922"/>
                    <a:pt x="7024" y="4638"/>
                  </a:cubicBezTo>
                  <a:cubicBezTo>
                    <a:pt x="8000" y="4353"/>
                    <a:pt x="8805" y="4164"/>
                    <a:pt x="9034" y="3690"/>
                  </a:cubicBezTo>
                  <a:cubicBezTo>
                    <a:pt x="9264" y="3217"/>
                    <a:pt x="8919" y="2459"/>
                    <a:pt x="8115" y="2080"/>
                  </a:cubicBezTo>
                  <a:cubicBezTo>
                    <a:pt x="7311" y="1701"/>
                    <a:pt x="6047" y="1701"/>
                    <a:pt x="4554" y="3406"/>
                  </a:cubicBezTo>
                  <a:cubicBezTo>
                    <a:pt x="3060" y="5111"/>
                    <a:pt x="1337" y="8522"/>
                    <a:pt x="532" y="11174"/>
                  </a:cubicBezTo>
                  <a:cubicBezTo>
                    <a:pt x="-272" y="13827"/>
                    <a:pt x="-157" y="15722"/>
                    <a:pt x="819" y="17238"/>
                  </a:cubicBezTo>
                  <a:cubicBezTo>
                    <a:pt x="1796" y="18753"/>
                    <a:pt x="3634" y="19890"/>
                    <a:pt x="5473" y="20553"/>
                  </a:cubicBezTo>
                  <a:cubicBezTo>
                    <a:pt x="7311" y="21217"/>
                    <a:pt x="9149" y="21406"/>
                    <a:pt x="11217" y="19795"/>
                  </a:cubicBezTo>
                  <a:cubicBezTo>
                    <a:pt x="13285" y="18185"/>
                    <a:pt x="15583" y="14774"/>
                    <a:pt x="17077" y="11553"/>
                  </a:cubicBezTo>
                  <a:cubicBezTo>
                    <a:pt x="18571" y="8332"/>
                    <a:pt x="19260" y="5301"/>
                    <a:pt x="19662" y="3311"/>
                  </a:cubicBezTo>
                  <a:cubicBezTo>
                    <a:pt x="20064" y="1322"/>
                    <a:pt x="20179" y="374"/>
                    <a:pt x="19949" y="90"/>
                  </a:cubicBezTo>
                  <a:cubicBezTo>
                    <a:pt x="19719" y="-194"/>
                    <a:pt x="19145" y="185"/>
                    <a:pt x="18513" y="1322"/>
                  </a:cubicBezTo>
                  <a:cubicBezTo>
                    <a:pt x="17881" y="2459"/>
                    <a:pt x="17192" y="4353"/>
                    <a:pt x="16847" y="6627"/>
                  </a:cubicBezTo>
                  <a:cubicBezTo>
                    <a:pt x="16502" y="8901"/>
                    <a:pt x="16502" y="11553"/>
                    <a:pt x="17020" y="14111"/>
                  </a:cubicBezTo>
                  <a:cubicBezTo>
                    <a:pt x="17537" y="16669"/>
                    <a:pt x="18571" y="19132"/>
                    <a:pt x="19375" y="20269"/>
                  </a:cubicBezTo>
                  <a:cubicBezTo>
                    <a:pt x="20179" y="21406"/>
                    <a:pt x="20754" y="21217"/>
                    <a:pt x="21328" y="2102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11" name="Line"/>
            <p:cNvSpPr/>
            <p:nvPr/>
          </p:nvSpPr>
          <p:spPr>
            <a:xfrm>
              <a:off x="12993618" y="435780"/>
              <a:ext cx="352864" cy="197296"/>
            </a:xfrm>
            <a:custGeom>
              <a:avLst/>
              <a:gdLst/>
              <a:ahLst/>
              <a:cxnLst>
                <a:cxn ang="0">
                  <a:pos x="wd2" y="hd2"/>
                </a:cxn>
                <a:cxn ang="5400000">
                  <a:pos x="wd2" y="hd2"/>
                </a:cxn>
                <a:cxn ang="10800000">
                  <a:pos x="wd2" y="hd2"/>
                </a:cxn>
                <a:cxn ang="16200000">
                  <a:pos x="wd2" y="hd2"/>
                </a:cxn>
              </a:cxnLst>
              <a:rect l="0" t="0" r="r" b="b"/>
              <a:pathLst>
                <a:path w="21600" h="21239" fill="norm" stroke="1" extrusionOk="0">
                  <a:moveTo>
                    <a:pt x="0" y="5598"/>
                  </a:moveTo>
                  <a:cubicBezTo>
                    <a:pt x="1906" y="4480"/>
                    <a:pt x="3812" y="3363"/>
                    <a:pt x="6247" y="2618"/>
                  </a:cubicBezTo>
                  <a:cubicBezTo>
                    <a:pt x="8682" y="1873"/>
                    <a:pt x="11647" y="1501"/>
                    <a:pt x="13765" y="942"/>
                  </a:cubicBezTo>
                  <a:cubicBezTo>
                    <a:pt x="15882" y="384"/>
                    <a:pt x="17153" y="-361"/>
                    <a:pt x="17471" y="198"/>
                  </a:cubicBezTo>
                  <a:cubicBezTo>
                    <a:pt x="17788" y="756"/>
                    <a:pt x="17153" y="2618"/>
                    <a:pt x="16835" y="5225"/>
                  </a:cubicBezTo>
                  <a:cubicBezTo>
                    <a:pt x="16518" y="7832"/>
                    <a:pt x="16518" y="11184"/>
                    <a:pt x="17365" y="13977"/>
                  </a:cubicBezTo>
                  <a:cubicBezTo>
                    <a:pt x="18212" y="16770"/>
                    <a:pt x="19906" y="19005"/>
                    <a:pt x="21600" y="2123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12" name="Line"/>
            <p:cNvSpPr/>
            <p:nvPr/>
          </p:nvSpPr>
          <p:spPr>
            <a:xfrm>
              <a:off x="13429506" y="280213"/>
              <a:ext cx="20758"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13" name="Line"/>
            <p:cNvSpPr/>
            <p:nvPr/>
          </p:nvSpPr>
          <p:spPr>
            <a:xfrm>
              <a:off x="13514696" y="361257"/>
              <a:ext cx="682805" cy="249318"/>
            </a:xfrm>
            <a:custGeom>
              <a:avLst/>
              <a:gdLst/>
              <a:ahLst/>
              <a:cxnLst>
                <a:cxn ang="0">
                  <a:pos x="wd2" y="hd2"/>
                </a:cxn>
                <a:cxn ang="5400000">
                  <a:pos x="wd2" y="hd2"/>
                </a:cxn>
                <a:cxn ang="10800000">
                  <a:pos x="wd2" y="hd2"/>
                </a:cxn>
                <a:cxn ang="16200000">
                  <a:pos x="wd2" y="hd2"/>
                </a:cxn>
              </a:cxnLst>
              <a:rect l="0" t="0" r="r" b="b"/>
              <a:pathLst>
                <a:path w="21532" h="21324" fill="norm" stroke="1" extrusionOk="0">
                  <a:moveTo>
                    <a:pt x="2550" y="13485"/>
                  </a:moveTo>
                  <a:cubicBezTo>
                    <a:pt x="2768" y="12005"/>
                    <a:pt x="2987" y="10526"/>
                    <a:pt x="2823" y="9934"/>
                  </a:cubicBezTo>
                  <a:cubicBezTo>
                    <a:pt x="2659" y="9342"/>
                    <a:pt x="2114" y="9638"/>
                    <a:pt x="1568" y="10674"/>
                  </a:cubicBezTo>
                  <a:cubicBezTo>
                    <a:pt x="1023" y="11710"/>
                    <a:pt x="477" y="13485"/>
                    <a:pt x="205" y="15112"/>
                  </a:cubicBezTo>
                  <a:cubicBezTo>
                    <a:pt x="-68" y="16740"/>
                    <a:pt x="-68" y="18219"/>
                    <a:pt x="205" y="19255"/>
                  </a:cubicBezTo>
                  <a:cubicBezTo>
                    <a:pt x="477" y="20290"/>
                    <a:pt x="1023" y="20882"/>
                    <a:pt x="1841" y="21178"/>
                  </a:cubicBezTo>
                  <a:cubicBezTo>
                    <a:pt x="2659" y="21474"/>
                    <a:pt x="3750" y="21474"/>
                    <a:pt x="4732" y="19699"/>
                  </a:cubicBezTo>
                  <a:cubicBezTo>
                    <a:pt x="5714" y="17923"/>
                    <a:pt x="6587" y="14373"/>
                    <a:pt x="6968" y="11118"/>
                  </a:cubicBezTo>
                  <a:cubicBezTo>
                    <a:pt x="7350" y="7863"/>
                    <a:pt x="7241" y="4904"/>
                    <a:pt x="7405" y="2981"/>
                  </a:cubicBezTo>
                  <a:cubicBezTo>
                    <a:pt x="7568" y="1058"/>
                    <a:pt x="8005" y="170"/>
                    <a:pt x="8768" y="22"/>
                  </a:cubicBezTo>
                  <a:cubicBezTo>
                    <a:pt x="9532" y="-126"/>
                    <a:pt x="10623" y="466"/>
                    <a:pt x="11114" y="2389"/>
                  </a:cubicBezTo>
                  <a:cubicBezTo>
                    <a:pt x="11605" y="4312"/>
                    <a:pt x="11496" y="7567"/>
                    <a:pt x="11441" y="10378"/>
                  </a:cubicBezTo>
                  <a:cubicBezTo>
                    <a:pt x="11387" y="13189"/>
                    <a:pt x="11387" y="15556"/>
                    <a:pt x="11659" y="16296"/>
                  </a:cubicBezTo>
                  <a:cubicBezTo>
                    <a:pt x="11932" y="17036"/>
                    <a:pt x="12477" y="16148"/>
                    <a:pt x="13187" y="14521"/>
                  </a:cubicBezTo>
                  <a:cubicBezTo>
                    <a:pt x="13896" y="12893"/>
                    <a:pt x="14768" y="10526"/>
                    <a:pt x="15368" y="8751"/>
                  </a:cubicBezTo>
                  <a:cubicBezTo>
                    <a:pt x="15968" y="6975"/>
                    <a:pt x="16296" y="5792"/>
                    <a:pt x="16677" y="5644"/>
                  </a:cubicBezTo>
                  <a:cubicBezTo>
                    <a:pt x="17059" y="5496"/>
                    <a:pt x="17496" y="6384"/>
                    <a:pt x="17768" y="7863"/>
                  </a:cubicBezTo>
                  <a:cubicBezTo>
                    <a:pt x="18041" y="9342"/>
                    <a:pt x="18150" y="11414"/>
                    <a:pt x="18750" y="13189"/>
                  </a:cubicBezTo>
                  <a:cubicBezTo>
                    <a:pt x="19350" y="14964"/>
                    <a:pt x="20441" y="16444"/>
                    <a:pt x="21532" y="1792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14" name="Line"/>
            <p:cNvSpPr/>
            <p:nvPr/>
          </p:nvSpPr>
          <p:spPr>
            <a:xfrm>
              <a:off x="14394687" y="0"/>
              <a:ext cx="225348" cy="757616"/>
            </a:xfrm>
            <a:custGeom>
              <a:avLst/>
              <a:gdLst/>
              <a:ahLst/>
              <a:cxnLst>
                <a:cxn ang="0">
                  <a:pos x="wd2" y="hd2"/>
                </a:cxn>
                <a:cxn ang="5400000">
                  <a:pos x="wd2" y="hd2"/>
                </a:cxn>
                <a:cxn ang="10800000">
                  <a:pos x="wd2" y="hd2"/>
                </a:cxn>
                <a:cxn ang="16200000">
                  <a:pos x="wd2" y="hd2"/>
                </a:cxn>
              </a:cxnLst>
              <a:rect l="0" t="0" r="r" b="b"/>
              <a:pathLst>
                <a:path w="21000" h="21600" fill="norm" stroke="1" extrusionOk="0">
                  <a:moveTo>
                    <a:pt x="13540" y="0"/>
                  </a:moveTo>
                  <a:cubicBezTo>
                    <a:pt x="16764" y="2860"/>
                    <a:pt x="19988" y="5721"/>
                    <a:pt x="20794" y="8334"/>
                  </a:cubicBezTo>
                  <a:cubicBezTo>
                    <a:pt x="21600" y="10948"/>
                    <a:pt x="19988" y="13315"/>
                    <a:pt x="16925" y="15485"/>
                  </a:cubicBezTo>
                  <a:cubicBezTo>
                    <a:pt x="13863" y="17655"/>
                    <a:pt x="9349" y="19627"/>
                    <a:pt x="6287" y="20614"/>
                  </a:cubicBezTo>
                  <a:cubicBezTo>
                    <a:pt x="3224" y="21600"/>
                    <a:pt x="1612" y="216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15" name="Line"/>
            <p:cNvSpPr/>
            <p:nvPr/>
          </p:nvSpPr>
          <p:spPr>
            <a:xfrm>
              <a:off x="2874786" y="1515230"/>
              <a:ext cx="259459" cy="405576"/>
            </a:xfrm>
            <a:custGeom>
              <a:avLst/>
              <a:gdLst/>
              <a:ahLst/>
              <a:cxnLst>
                <a:cxn ang="0">
                  <a:pos x="wd2" y="hd2"/>
                </a:cxn>
                <a:cxn ang="5400000">
                  <a:pos x="wd2" y="hd2"/>
                </a:cxn>
                <a:cxn ang="10800000">
                  <a:pos x="wd2" y="hd2"/>
                </a:cxn>
                <a:cxn ang="16200000">
                  <a:pos x="wd2" y="hd2"/>
                </a:cxn>
              </a:cxnLst>
              <a:rect l="0" t="0" r="r" b="b"/>
              <a:pathLst>
                <a:path w="21600" h="21460" fill="norm" stroke="1" extrusionOk="0">
                  <a:moveTo>
                    <a:pt x="0" y="0"/>
                  </a:moveTo>
                  <a:cubicBezTo>
                    <a:pt x="0" y="3661"/>
                    <a:pt x="0" y="7322"/>
                    <a:pt x="0" y="10159"/>
                  </a:cubicBezTo>
                  <a:cubicBezTo>
                    <a:pt x="0" y="12997"/>
                    <a:pt x="0" y="15010"/>
                    <a:pt x="144" y="16475"/>
                  </a:cubicBezTo>
                  <a:cubicBezTo>
                    <a:pt x="288" y="17939"/>
                    <a:pt x="576" y="18854"/>
                    <a:pt x="1152" y="19678"/>
                  </a:cubicBezTo>
                  <a:cubicBezTo>
                    <a:pt x="1728" y="20502"/>
                    <a:pt x="2592" y="21234"/>
                    <a:pt x="3744" y="21417"/>
                  </a:cubicBezTo>
                  <a:cubicBezTo>
                    <a:pt x="4896" y="21600"/>
                    <a:pt x="6336" y="21234"/>
                    <a:pt x="8208" y="19769"/>
                  </a:cubicBezTo>
                  <a:cubicBezTo>
                    <a:pt x="10080" y="18305"/>
                    <a:pt x="12384" y="15742"/>
                    <a:pt x="13680" y="13912"/>
                  </a:cubicBezTo>
                  <a:cubicBezTo>
                    <a:pt x="14976" y="12081"/>
                    <a:pt x="15264" y="10983"/>
                    <a:pt x="15264" y="11624"/>
                  </a:cubicBezTo>
                  <a:cubicBezTo>
                    <a:pt x="15264" y="12264"/>
                    <a:pt x="14976" y="14644"/>
                    <a:pt x="15264" y="16383"/>
                  </a:cubicBezTo>
                  <a:cubicBezTo>
                    <a:pt x="15552" y="18122"/>
                    <a:pt x="16416" y="19220"/>
                    <a:pt x="17568" y="19678"/>
                  </a:cubicBezTo>
                  <a:cubicBezTo>
                    <a:pt x="18720" y="20136"/>
                    <a:pt x="20160" y="19953"/>
                    <a:pt x="21600" y="1976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16" name="Line"/>
            <p:cNvSpPr/>
            <p:nvPr/>
          </p:nvSpPr>
          <p:spPr>
            <a:xfrm>
              <a:off x="3103108" y="1650148"/>
              <a:ext cx="10380"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17" name="Line"/>
            <p:cNvSpPr/>
            <p:nvPr/>
          </p:nvSpPr>
          <p:spPr>
            <a:xfrm>
              <a:off x="3258782" y="1535986"/>
              <a:ext cx="20758" cy="3943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0" y="6063"/>
                    <a:pt x="0" y="12126"/>
                    <a:pt x="1800" y="15632"/>
                  </a:cubicBezTo>
                  <a:cubicBezTo>
                    <a:pt x="3600" y="19137"/>
                    <a:pt x="7200" y="20084"/>
                    <a:pt x="10800" y="20653"/>
                  </a:cubicBezTo>
                  <a:cubicBezTo>
                    <a:pt x="14400" y="21221"/>
                    <a:pt x="18000" y="21411"/>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18" name="Line"/>
            <p:cNvSpPr/>
            <p:nvPr/>
          </p:nvSpPr>
          <p:spPr>
            <a:xfrm>
              <a:off x="3327449" y="1639770"/>
              <a:ext cx="337938" cy="321727"/>
            </a:xfrm>
            <a:custGeom>
              <a:avLst/>
              <a:gdLst/>
              <a:ahLst/>
              <a:cxnLst>
                <a:cxn ang="0">
                  <a:pos x="wd2" y="hd2"/>
                </a:cxn>
                <a:cxn ang="5400000">
                  <a:pos x="wd2" y="hd2"/>
                </a:cxn>
                <a:cxn ang="10800000">
                  <a:pos x="wd2" y="hd2"/>
                </a:cxn>
                <a:cxn ang="16200000">
                  <a:pos x="wd2" y="hd2"/>
                </a:cxn>
              </a:cxnLst>
              <a:rect l="0" t="0" r="r" b="b"/>
              <a:pathLst>
                <a:path w="21313" h="21600" fill="norm" stroke="1" extrusionOk="0">
                  <a:moveTo>
                    <a:pt x="9415" y="0"/>
                  </a:moveTo>
                  <a:cubicBezTo>
                    <a:pt x="6797" y="2323"/>
                    <a:pt x="4179" y="4645"/>
                    <a:pt x="2433" y="6387"/>
                  </a:cubicBezTo>
                  <a:cubicBezTo>
                    <a:pt x="688" y="8129"/>
                    <a:pt x="-185" y="9290"/>
                    <a:pt x="33" y="10219"/>
                  </a:cubicBezTo>
                  <a:cubicBezTo>
                    <a:pt x="251" y="11148"/>
                    <a:pt x="1560" y="11845"/>
                    <a:pt x="4179" y="12310"/>
                  </a:cubicBezTo>
                  <a:cubicBezTo>
                    <a:pt x="6797" y="12774"/>
                    <a:pt x="10724" y="13006"/>
                    <a:pt x="13342" y="13006"/>
                  </a:cubicBezTo>
                  <a:cubicBezTo>
                    <a:pt x="15960" y="13006"/>
                    <a:pt x="17270" y="12774"/>
                    <a:pt x="18579" y="11961"/>
                  </a:cubicBezTo>
                  <a:cubicBezTo>
                    <a:pt x="19888" y="11148"/>
                    <a:pt x="21197" y="9755"/>
                    <a:pt x="21306" y="9058"/>
                  </a:cubicBezTo>
                  <a:cubicBezTo>
                    <a:pt x="21415" y="8361"/>
                    <a:pt x="20324" y="8361"/>
                    <a:pt x="19451" y="8826"/>
                  </a:cubicBezTo>
                  <a:cubicBezTo>
                    <a:pt x="18579" y="9290"/>
                    <a:pt x="17924" y="10219"/>
                    <a:pt x="17706" y="12077"/>
                  </a:cubicBezTo>
                  <a:cubicBezTo>
                    <a:pt x="17488" y="13935"/>
                    <a:pt x="17706" y="16723"/>
                    <a:pt x="18251" y="18464"/>
                  </a:cubicBezTo>
                  <a:cubicBezTo>
                    <a:pt x="18797" y="20206"/>
                    <a:pt x="19670" y="20903"/>
                    <a:pt x="20542"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19" name="Line"/>
            <p:cNvSpPr/>
            <p:nvPr/>
          </p:nvSpPr>
          <p:spPr>
            <a:xfrm>
              <a:off x="4800990" y="1638983"/>
              <a:ext cx="289352" cy="285894"/>
            </a:xfrm>
            <a:custGeom>
              <a:avLst/>
              <a:gdLst/>
              <a:ahLst/>
              <a:cxnLst>
                <a:cxn ang="0">
                  <a:pos x="wd2" y="hd2"/>
                </a:cxn>
                <a:cxn ang="5400000">
                  <a:pos x="wd2" y="hd2"/>
                </a:cxn>
                <a:cxn ang="10800000">
                  <a:pos x="wd2" y="hd2"/>
                </a:cxn>
                <a:cxn ang="16200000">
                  <a:pos x="wd2" y="hd2"/>
                </a:cxn>
              </a:cxnLst>
              <a:rect l="0" t="0" r="r" b="b"/>
              <a:pathLst>
                <a:path w="20766" h="21001" fill="norm" stroke="1" extrusionOk="0">
                  <a:moveTo>
                    <a:pt x="15195" y="2345"/>
                  </a:moveTo>
                  <a:cubicBezTo>
                    <a:pt x="14451" y="1329"/>
                    <a:pt x="13706" y="312"/>
                    <a:pt x="12713" y="58"/>
                  </a:cubicBezTo>
                  <a:cubicBezTo>
                    <a:pt x="11720" y="-196"/>
                    <a:pt x="10478" y="312"/>
                    <a:pt x="8244" y="3108"/>
                  </a:cubicBezTo>
                  <a:cubicBezTo>
                    <a:pt x="6009" y="5903"/>
                    <a:pt x="2782" y="10985"/>
                    <a:pt x="1168" y="14162"/>
                  </a:cubicBezTo>
                  <a:cubicBezTo>
                    <a:pt x="-446" y="17338"/>
                    <a:pt x="-446" y="18609"/>
                    <a:pt x="1540" y="19625"/>
                  </a:cubicBezTo>
                  <a:cubicBezTo>
                    <a:pt x="3526" y="20642"/>
                    <a:pt x="7499" y="21404"/>
                    <a:pt x="11099" y="20769"/>
                  </a:cubicBezTo>
                  <a:cubicBezTo>
                    <a:pt x="14699" y="20133"/>
                    <a:pt x="17926" y="18100"/>
                    <a:pt x="19540" y="15813"/>
                  </a:cubicBezTo>
                  <a:cubicBezTo>
                    <a:pt x="21154" y="13526"/>
                    <a:pt x="21154" y="10985"/>
                    <a:pt x="19664" y="8825"/>
                  </a:cubicBezTo>
                  <a:cubicBezTo>
                    <a:pt x="18175" y="6665"/>
                    <a:pt x="15195" y="4886"/>
                    <a:pt x="12216" y="310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20" name="Line"/>
            <p:cNvSpPr/>
            <p:nvPr/>
          </p:nvSpPr>
          <p:spPr>
            <a:xfrm>
              <a:off x="5303306" y="1774687"/>
              <a:ext cx="249080"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21" name="Line"/>
            <p:cNvSpPr/>
            <p:nvPr/>
          </p:nvSpPr>
          <p:spPr>
            <a:xfrm>
              <a:off x="5324063" y="1899227"/>
              <a:ext cx="238702"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22" name="Line"/>
            <p:cNvSpPr/>
            <p:nvPr/>
          </p:nvSpPr>
          <p:spPr>
            <a:xfrm>
              <a:off x="5863734" y="1805822"/>
              <a:ext cx="228323"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23" name="Line"/>
            <p:cNvSpPr/>
            <p:nvPr/>
          </p:nvSpPr>
          <p:spPr>
            <a:xfrm>
              <a:off x="6278866" y="1527641"/>
              <a:ext cx="83026" cy="485748"/>
            </a:xfrm>
            <a:custGeom>
              <a:avLst/>
              <a:gdLst/>
              <a:ahLst/>
              <a:cxnLst>
                <a:cxn ang="0">
                  <a:pos x="wd2" y="hd2"/>
                </a:cxn>
                <a:cxn ang="5400000">
                  <a:pos x="wd2" y="hd2"/>
                </a:cxn>
                <a:cxn ang="10800000">
                  <a:pos x="wd2" y="hd2"/>
                </a:cxn>
                <a:cxn ang="16200000">
                  <a:pos x="wd2" y="hd2"/>
                </a:cxn>
              </a:cxnLst>
              <a:rect l="0" t="0" r="r" b="b"/>
              <a:pathLst>
                <a:path w="21600" h="21359" fill="norm" stroke="1" extrusionOk="0">
                  <a:moveTo>
                    <a:pt x="0" y="7213"/>
                  </a:moveTo>
                  <a:cubicBezTo>
                    <a:pt x="6300" y="5844"/>
                    <a:pt x="12600" y="4475"/>
                    <a:pt x="16200" y="3105"/>
                  </a:cubicBezTo>
                  <a:cubicBezTo>
                    <a:pt x="19800" y="1736"/>
                    <a:pt x="20700" y="367"/>
                    <a:pt x="20700" y="63"/>
                  </a:cubicBezTo>
                  <a:cubicBezTo>
                    <a:pt x="20700" y="-241"/>
                    <a:pt x="19800" y="520"/>
                    <a:pt x="18900" y="3258"/>
                  </a:cubicBezTo>
                  <a:cubicBezTo>
                    <a:pt x="18000" y="5996"/>
                    <a:pt x="17100" y="10711"/>
                    <a:pt x="17550" y="14058"/>
                  </a:cubicBezTo>
                  <a:cubicBezTo>
                    <a:pt x="18000" y="17404"/>
                    <a:pt x="19800" y="19382"/>
                    <a:pt x="21600" y="2135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24" name="Line"/>
            <p:cNvSpPr/>
            <p:nvPr/>
          </p:nvSpPr>
          <p:spPr>
            <a:xfrm>
              <a:off x="6185460" y="1971875"/>
              <a:ext cx="394377"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737" y="14400"/>
                    <a:pt x="9474" y="7200"/>
                    <a:pt x="13074" y="3600"/>
                  </a:cubicBezTo>
                  <a:cubicBezTo>
                    <a:pt x="16674" y="0"/>
                    <a:pt x="19137" y="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25" name="Line"/>
            <p:cNvSpPr/>
            <p:nvPr/>
          </p:nvSpPr>
          <p:spPr>
            <a:xfrm>
              <a:off x="2988947" y="2584194"/>
              <a:ext cx="31136" cy="3217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26" name="Line"/>
            <p:cNvSpPr/>
            <p:nvPr/>
          </p:nvSpPr>
          <p:spPr>
            <a:xfrm>
              <a:off x="3175757" y="2646463"/>
              <a:ext cx="197188" cy="18681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137" y="4800"/>
                    <a:pt x="2274" y="9600"/>
                    <a:pt x="3032" y="13400"/>
                  </a:cubicBezTo>
                  <a:cubicBezTo>
                    <a:pt x="3789" y="17200"/>
                    <a:pt x="4168" y="20000"/>
                    <a:pt x="4737" y="20200"/>
                  </a:cubicBezTo>
                  <a:cubicBezTo>
                    <a:pt x="5305" y="20400"/>
                    <a:pt x="6063" y="18000"/>
                    <a:pt x="7200" y="15600"/>
                  </a:cubicBezTo>
                  <a:cubicBezTo>
                    <a:pt x="8337" y="13200"/>
                    <a:pt x="9853" y="10800"/>
                    <a:pt x="11179" y="8800"/>
                  </a:cubicBezTo>
                  <a:cubicBezTo>
                    <a:pt x="12505" y="6800"/>
                    <a:pt x="13642" y="5200"/>
                    <a:pt x="14589" y="5400"/>
                  </a:cubicBezTo>
                  <a:cubicBezTo>
                    <a:pt x="15537" y="5600"/>
                    <a:pt x="16295" y="7600"/>
                    <a:pt x="17432" y="10600"/>
                  </a:cubicBezTo>
                  <a:cubicBezTo>
                    <a:pt x="18568" y="13600"/>
                    <a:pt x="20084" y="176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27" name="Line"/>
            <p:cNvSpPr/>
            <p:nvPr/>
          </p:nvSpPr>
          <p:spPr>
            <a:xfrm>
              <a:off x="3472042" y="2397090"/>
              <a:ext cx="492466" cy="463859"/>
            </a:xfrm>
            <a:custGeom>
              <a:avLst/>
              <a:gdLst/>
              <a:ahLst/>
              <a:cxnLst>
                <a:cxn ang="0">
                  <a:pos x="wd2" y="hd2"/>
                </a:cxn>
                <a:cxn ang="5400000">
                  <a:pos x="wd2" y="hd2"/>
                </a:cxn>
                <a:cxn ang="10800000">
                  <a:pos x="wd2" y="hd2"/>
                </a:cxn>
                <a:cxn ang="16200000">
                  <a:pos x="wd2" y="hd2"/>
                </a:cxn>
              </a:cxnLst>
              <a:rect l="0" t="0" r="r" b="b"/>
              <a:pathLst>
                <a:path w="21502" h="21454" fill="norm" stroke="1" extrusionOk="0">
                  <a:moveTo>
                    <a:pt x="7454" y="13934"/>
                  </a:moveTo>
                  <a:cubicBezTo>
                    <a:pt x="7152" y="13134"/>
                    <a:pt x="6850" y="12334"/>
                    <a:pt x="6246" y="12094"/>
                  </a:cubicBezTo>
                  <a:cubicBezTo>
                    <a:pt x="5642" y="11854"/>
                    <a:pt x="4736" y="12174"/>
                    <a:pt x="3678" y="13214"/>
                  </a:cubicBezTo>
                  <a:cubicBezTo>
                    <a:pt x="2621" y="14254"/>
                    <a:pt x="1412" y="16014"/>
                    <a:pt x="733" y="17294"/>
                  </a:cubicBezTo>
                  <a:cubicBezTo>
                    <a:pt x="53" y="18574"/>
                    <a:pt x="-98" y="19374"/>
                    <a:pt x="53" y="20094"/>
                  </a:cubicBezTo>
                  <a:cubicBezTo>
                    <a:pt x="204" y="20814"/>
                    <a:pt x="657" y="21454"/>
                    <a:pt x="1715" y="21454"/>
                  </a:cubicBezTo>
                  <a:cubicBezTo>
                    <a:pt x="2772" y="21454"/>
                    <a:pt x="4433" y="20814"/>
                    <a:pt x="6095" y="17934"/>
                  </a:cubicBezTo>
                  <a:cubicBezTo>
                    <a:pt x="7757" y="15054"/>
                    <a:pt x="9418" y="9934"/>
                    <a:pt x="10324" y="6974"/>
                  </a:cubicBezTo>
                  <a:cubicBezTo>
                    <a:pt x="11231" y="4014"/>
                    <a:pt x="11382" y="3214"/>
                    <a:pt x="11533" y="2174"/>
                  </a:cubicBezTo>
                  <a:cubicBezTo>
                    <a:pt x="11684" y="1134"/>
                    <a:pt x="11835" y="-146"/>
                    <a:pt x="11608" y="14"/>
                  </a:cubicBezTo>
                  <a:cubicBezTo>
                    <a:pt x="11382" y="174"/>
                    <a:pt x="10778" y="1774"/>
                    <a:pt x="10400" y="4334"/>
                  </a:cubicBezTo>
                  <a:cubicBezTo>
                    <a:pt x="10022" y="6894"/>
                    <a:pt x="9871" y="10414"/>
                    <a:pt x="10098" y="12894"/>
                  </a:cubicBezTo>
                  <a:cubicBezTo>
                    <a:pt x="10324" y="15374"/>
                    <a:pt x="10929" y="16814"/>
                    <a:pt x="11986" y="17614"/>
                  </a:cubicBezTo>
                  <a:cubicBezTo>
                    <a:pt x="13043" y="18414"/>
                    <a:pt x="14554" y="18574"/>
                    <a:pt x="15762" y="17694"/>
                  </a:cubicBezTo>
                  <a:cubicBezTo>
                    <a:pt x="16971" y="16814"/>
                    <a:pt x="17877" y="14894"/>
                    <a:pt x="18405" y="13534"/>
                  </a:cubicBezTo>
                  <a:cubicBezTo>
                    <a:pt x="18934" y="12174"/>
                    <a:pt x="19085" y="11374"/>
                    <a:pt x="19161" y="11374"/>
                  </a:cubicBezTo>
                  <a:cubicBezTo>
                    <a:pt x="19236" y="11374"/>
                    <a:pt x="19236" y="12174"/>
                    <a:pt x="19614" y="13534"/>
                  </a:cubicBezTo>
                  <a:cubicBezTo>
                    <a:pt x="19992" y="14894"/>
                    <a:pt x="20747" y="16814"/>
                    <a:pt x="21502" y="1873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28" name="Line"/>
            <p:cNvSpPr/>
            <p:nvPr/>
          </p:nvSpPr>
          <p:spPr>
            <a:xfrm>
              <a:off x="3964507" y="2584194"/>
              <a:ext cx="10378"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29" name="Line"/>
            <p:cNvSpPr/>
            <p:nvPr/>
          </p:nvSpPr>
          <p:spPr>
            <a:xfrm>
              <a:off x="4107760" y="2441705"/>
              <a:ext cx="576021" cy="416864"/>
            </a:xfrm>
            <a:custGeom>
              <a:avLst/>
              <a:gdLst/>
              <a:ahLst/>
              <a:cxnLst>
                <a:cxn ang="0">
                  <a:pos x="wd2" y="hd2"/>
                </a:cxn>
                <a:cxn ang="5400000">
                  <a:pos x="wd2" y="hd2"/>
                </a:cxn>
                <a:cxn ang="10800000">
                  <a:pos x="wd2" y="hd2"/>
                </a:cxn>
                <a:cxn ang="16200000">
                  <a:pos x="wd2" y="hd2"/>
                </a:cxn>
              </a:cxnLst>
              <a:rect l="0" t="0" r="r" b="b"/>
              <a:pathLst>
                <a:path w="21281" h="20990" fill="norm" stroke="1" extrusionOk="0">
                  <a:moveTo>
                    <a:pt x="7744" y="7175"/>
                  </a:moveTo>
                  <a:cubicBezTo>
                    <a:pt x="7233" y="6653"/>
                    <a:pt x="6722" y="6130"/>
                    <a:pt x="5827" y="6391"/>
                  </a:cubicBezTo>
                  <a:cubicBezTo>
                    <a:pt x="4932" y="6653"/>
                    <a:pt x="3654" y="7698"/>
                    <a:pt x="2632" y="9178"/>
                  </a:cubicBezTo>
                  <a:cubicBezTo>
                    <a:pt x="1609" y="10659"/>
                    <a:pt x="842" y="12575"/>
                    <a:pt x="395" y="13969"/>
                  </a:cubicBezTo>
                  <a:cubicBezTo>
                    <a:pt x="-52" y="15362"/>
                    <a:pt x="-180" y="16233"/>
                    <a:pt x="331" y="16930"/>
                  </a:cubicBezTo>
                  <a:cubicBezTo>
                    <a:pt x="842" y="17627"/>
                    <a:pt x="1993" y="18149"/>
                    <a:pt x="3335" y="17278"/>
                  </a:cubicBezTo>
                  <a:cubicBezTo>
                    <a:pt x="4677" y="16407"/>
                    <a:pt x="6211" y="14143"/>
                    <a:pt x="7041" y="12575"/>
                  </a:cubicBezTo>
                  <a:cubicBezTo>
                    <a:pt x="7872" y="11007"/>
                    <a:pt x="8000" y="10136"/>
                    <a:pt x="7936" y="10136"/>
                  </a:cubicBezTo>
                  <a:cubicBezTo>
                    <a:pt x="7872" y="10136"/>
                    <a:pt x="7616" y="11007"/>
                    <a:pt x="7361" y="12488"/>
                  </a:cubicBezTo>
                  <a:cubicBezTo>
                    <a:pt x="7105" y="13969"/>
                    <a:pt x="6850" y="16059"/>
                    <a:pt x="6658" y="17540"/>
                  </a:cubicBezTo>
                  <a:cubicBezTo>
                    <a:pt x="6466" y="19020"/>
                    <a:pt x="6338" y="19891"/>
                    <a:pt x="7297" y="20501"/>
                  </a:cubicBezTo>
                  <a:cubicBezTo>
                    <a:pt x="8256" y="21111"/>
                    <a:pt x="10300" y="21459"/>
                    <a:pt x="12473" y="19630"/>
                  </a:cubicBezTo>
                  <a:cubicBezTo>
                    <a:pt x="14646" y="17801"/>
                    <a:pt x="16947" y="13794"/>
                    <a:pt x="18480" y="10485"/>
                  </a:cubicBezTo>
                  <a:cubicBezTo>
                    <a:pt x="20014" y="7175"/>
                    <a:pt x="20781" y="4562"/>
                    <a:pt x="21100" y="2820"/>
                  </a:cubicBezTo>
                  <a:cubicBezTo>
                    <a:pt x="21420" y="1078"/>
                    <a:pt x="21292" y="207"/>
                    <a:pt x="20909" y="33"/>
                  </a:cubicBezTo>
                  <a:cubicBezTo>
                    <a:pt x="20525" y="-141"/>
                    <a:pt x="19886" y="382"/>
                    <a:pt x="19503" y="1514"/>
                  </a:cubicBezTo>
                  <a:cubicBezTo>
                    <a:pt x="19119" y="2646"/>
                    <a:pt x="18992" y="4388"/>
                    <a:pt x="18864" y="6565"/>
                  </a:cubicBezTo>
                  <a:cubicBezTo>
                    <a:pt x="18736" y="8743"/>
                    <a:pt x="18608" y="11356"/>
                    <a:pt x="18928" y="13707"/>
                  </a:cubicBezTo>
                  <a:cubicBezTo>
                    <a:pt x="19247" y="16059"/>
                    <a:pt x="20014" y="18149"/>
                    <a:pt x="20781" y="2024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30" name="Line"/>
            <p:cNvSpPr/>
            <p:nvPr/>
          </p:nvSpPr>
          <p:spPr>
            <a:xfrm>
              <a:off x="4504178" y="2625707"/>
              <a:ext cx="269836"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31" name="Line"/>
            <p:cNvSpPr/>
            <p:nvPr/>
          </p:nvSpPr>
          <p:spPr>
            <a:xfrm>
              <a:off x="4835319" y="2576179"/>
              <a:ext cx="584703" cy="433526"/>
            </a:xfrm>
            <a:custGeom>
              <a:avLst/>
              <a:gdLst/>
              <a:ahLst/>
              <a:cxnLst>
                <a:cxn ang="0">
                  <a:pos x="wd2" y="hd2"/>
                </a:cxn>
                <a:cxn ang="5400000">
                  <a:pos x="wd2" y="hd2"/>
                </a:cxn>
                <a:cxn ang="10800000">
                  <a:pos x="wd2" y="hd2"/>
                </a:cxn>
                <a:cxn ang="16200000">
                  <a:pos x="wd2" y="hd2"/>
                </a:cxn>
              </a:cxnLst>
              <a:rect l="0" t="0" r="r" b="b"/>
              <a:pathLst>
                <a:path w="20981" h="21483" fill="norm" stroke="1" extrusionOk="0">
                  <a:moveTo>
                    <a:pt x="779" y="3483"/>
                  </a:moveTo>
                  <a:cubicBezTo>
                    <a:pt x="1276" y="3997"/>
                    <a:pt x="1772" y="4512"/>
                    <a:pt x="2393" y="4597"/>
                  </a:cubicBezTo>
                  <a:cubicBezTo>
                    <a:pt x="3014" y="4683"/>
                    <a:pt x="3759" y="4340"/>
                    <a:pt x="4379" y="3912"/>
                  </a:cubicBezTo>
                  <a:cubicBezTo>
                    <a:pt x="5000" y="3483"/>
                    <a:pt x="5496" y="2969"/>
                    <a:pt x="5807" y="2283"/>
                  </a:cubicBezTo>
                  <a:cubicBezTo>
                    <a:pt x="6117" y="1597"/>
                    <a:pt x="6241" y="740"/>
                    <a:pt x="5993" y="312"/>
                  </a:cubicBezTo>
                  <a:cubicBezTo>
                    <a:pt x="5745" y="-117"/>
                    <a:pt x="5124" y="-117"/>
                    <a:pt x="4255" y="397"/>
                  </a:cubicBezTo>
                  <a:cubicBezTo>
                    <a:pt x="3386" y="912"/>
                    <a:pt x="2269" y="1940"/>
                    <a:pt x="1338" y="3997"/>
                  </a:cubicBezTo>
                  <a:cubicBezTo>
                    <a:pt x="407" y="6054"/>
                    <a:pt x="-338" y="9140"/>
                    <a:pt x="159" y="11112"/>
                  </a:cubicBezTo>
                  <a:cubicBezTo>
                    <a:pt x="655" y="13083"/>
                    <a:pt x="2393" y="13940"/>
                    <a:pt x="5062" y="13854"/>
                  </a:cubicBezTo>
                  <a:cubicBezTo>
                    <a:pt x="7731" y="13769"/>
                    <a:pt x="11331" y="12740"/>
                    <a:pt x="13814" y="11283"/>
                  </a:cubicBezTo>
                  <a:cubicBezTo>
                    <a:pt x="16296" y="9826"/>
                    <a:pt x="17662" y="7940"/>
                    <a:pt x="18407" y="6569"/>
                  </a:cubicBezTo>
                  <a:cubicBezTo>
                    <a:pt x="19152" y="5197"/>
                    <a:pt x="19276" y="4340"/>
                    <a:pt x="19090" y="3654"/>
                  </a:cubicBezTo>
                  <a:cubicBezTo>
                    <a:pt x="18903" y="2969"/>
                    <a:pt x="18407" y="2454"/>
                    <a:pt x="17848" y="2112"/>
                  </a:cubicBezTo>
                  <a:cubicBezTo>
                    <a:pt x="17290" y="1769"/>
                    <a:pt x="16669" y="1597"/>
                    <a:pt x="16607" y="1940"/>
                  </a:cubicBezTo>
                  <a:cubicBezTo>
                    <a:pt x="16545" y="2283"/>
                    <a:pt x="17041" y="3140"/>
                    <a:pt x="17972" y="5026"/>
                  </a:cubicBezTo>
                  <a:cubicBezTo>
                    <a:pt x="18903" y="6912"/>
                    <a:pt x="20269" y="9826"/>
                    <a:pt x="20765" y="12054"/>
                  </a:cubicBezTo>
                  <a:cubicBezTo>
                    <a:pt x="21262" y="14283"/>
                    <a:pt x="20890" y="15826"/>
                    <a:pt x="19772" y="17283"/>
                  </a:cubicBezTo>
                  <a:cubicBezTo>
                    <a:pt x="18655" y="18740"/>
                    <a:pt x="16793" y="20112"/>
                    <a:pt x="14931" y="2148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32" name="Line"/>
            <p:cNvSpPr/>
            <p:nvPr/>
          </p:nvSpPr>
          <p:spPr>
            <a:xfrm>
              <a:off x="3040838" y="2418141"/>
              <a:ext cx="62271"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33" name="Line"/>
            <p:cNvSpPr/>
            <p:nvPr/>
          </p:nvSpPr>
          <p:spPr>
            <a:xfrm>
              <a:off x="5943568" y="2680894"/>
              <a:ext cx="262650" cy="193893"/>
            </a:xfrm>
            <a:custGeom>
              <a:avLst/>
              <a:gdLst/>
              <a:ahLst/>
              <a:cxnLst>
                <a:cxn ang="0">
                  <a:pos x="wd2" y="hd2"/>
                </a:cxn>
                <a:cxn ang="5400000">
                  <a:pos x="wd2" y="hd2"/>
                </a:cxn>
                <a:cxn ang="10800000">
                  <a:pos x="wd2" y="hd2"/>
                </a:cxn>
                <a:cxn ang="16200000">
                  <a:pos x="wd2" y="hd2"/>
                </a:cxn>
              </a:cxnLst>
              <a:rect l="0" t="0" r="r" b="b"/>
              <a:pathLst>
                <a:path w="21298" h="21239" fill="norm" stroke="1" extrusionOk="0">
                  <a:moveTo>
                    <a:pt x="14565" y="6460"/>
                  </a:moveTo>
                  <a:cubicBezTo>
                    <a:pt x="15407" y="4186"/>
                    <a:pt x="16249" y="1913"/>
                    <a:pt x="15547" y="776"/>
                  </a:cubicBezTo>
                  <a:cubicBezTo>
                    <a:pt x="14846" y="-361"/>
                    <a:pt x="12602" y="-361"/>
                    <a:pt x="9797" y="1534"/>
                  </a:cubicBezTo>
                  <a:cubicBezTo>
                    <a:pt x="6991" y="3428"/>
                    <a:pt x="3625" y="7218"/>
                    <a:pt x="1802" y="10060"/>
                  </a:cubicBezTo>
                  <a:cubicBezTo>
                    <a:pt x="-21" y="12902"/>
                    <a:pt x="-302" y="14797"/>
                    <a:pt x="259" y="15934"/>
                  </a:cubicBezTo>
                  <a:cubicBezTo>
                    <a:pt x="820" y="17071"/>
                    <a:pt x="2223" y="17450"/>
                    <a:pt x="4327" y="16692"/>
                  </a:cubicBezTo>
                  <a:cubicBezTo>
                    <a:pt x="6430" y="15934"/>
                    <a:pt x="9236" y="14039"/>
                    <a:pt x="11199" y="12144"/>
                  </a:cubicBezTo>
                  <a:cubicBezTo>
                    <a:pt x="13163" y="10250"/>
                    <a:pt x="14285" y="8355"/>
                    <a:pt x="15127" y="6460"/>
                  </a:cubicBezTo>
                  <a:cubicBezTo>
                    <a:pt x="15968" y="4565"/>
                    <a:pt x="16529" y="2671"/>
                    <a:pt x="16810" y="2671"/>
                  </a:cubicBezTo>
                  <a:cubicBezTo>
                    <a:pt x="17090" y="2671"/>
                    <a:pt x="17090" y="4565"/>
                    <a:pt x="17090" y="6460"/>
                  </a:cubicBezTo>
                  <a:cubicBezTo>
                    <a:pt x="17090" y="8355"/>
                    <a:pt x="17090" y="10250"/>
                    <a:pt x="17792" y="12713"/>
                  </a:cubicBezTo>
                  <a:cubicBezTo>
                    <a:pt x="18493" y="15176"/>
                    <a:pt x="19895" y="18207"/>
                    <a:pt x="21298" y="2123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34" name="Line"/>
            <p:cNvSpPr/>
            <p:nvPr/>
          </p:nvSpPr>
          <p:spPr>
            <a:xfrm>
              <a:off x="6804368" y="2509114"/>
              <a:ext cx="609130" cy="395318"/>
            </a:xfrm>
            <a:custGeom>
              <a:avLst/>
              <a:gdLst/>
              <a:ahLst/>
              <a:cxnLst>
                <a:cxn ang="0">
                  <a:pos x="wd2" y="hd2"/>
                </a:cxn>
                <a:cxn ang="5400000">
                  <a:pos x="wd2" y="hd2"/>
                </a:cxn>
                <a:cxn ang="10800000">
                  <a:pos x="wd2" y="hd2"/>
                </a:cxn>
                <a:cxn ang="16200000">
                  <a:pos x="wd2" y="hd2"/>
                </a:cxn>
              </a:cxnLst>
              <a:rect l="0" t="0" r="r" b="b"/>
              <a:pathLst>
                <a:path w="21367" h="21096" fill="norm" stroke="1" extrusionOk="0">
                  <a:moveTo>
                    <a:pt x="3773" y="4561"/>
                  </a:moveTo>
                  <a:cubicBezTo>
                    <a:pt x="3288" y="4007"/>
                    <a:pt x="2802" y="3453"/>
                    <a:pt x="2014" y="3545"/>
                  </a:cubicBezTo>
                  <a:cubicBezTo>
                    <a:pt x="1225" y="3638"/>
                    <a:pt x="133" y="4376"/>
                    <a:pt x="11" y="5022"/>
                  </a:cubicBezTo>
                  <a:cubicBezTo>
                    <a:pt x="-110" y="5668"/>
                    <a:pt x="739" y="6222"/>
                    <a:pt x="1710" y="7053"/>
                  </a:cubicBezTo>
                  <a:cubicBezTo>
                    <a:pt x="2681" y="7884"/>
                    <a:pt x="3773" y="8991"/>
                    <a:pt x="4562" y="10376"/>
                  </a:cubicBezTo>
                  <a:cubicBezTo>
                    <a:pt x="5351" y="11761"/>
                    <a:pt x="5836" y="13422"/>
                    <a:pt x="5654" y="14991"/>
                  </a:cubicBezTo>
                  <a:cubicBezTo>
                    <a:pt x="5472" y="16561"/>
                    <a:pt x="4623" y="18038"/>
                    <a:pt x="3773" y="19053"/>
                  </a:cubicBezTo>
                  <a:cubicBezTo>
                    <a:pt x="2924" y="20068"/>
                    <a:pt x="2074" y="20622"/>
                    <a:pt x="1346" y="20899"/>
                  </a:cubicBezTo>
                  <a:cubicBezTo>
                    <a:pt x="618" y="21176"/>
                    <a:pt x="11" y="21176"/>
                    <a:pt x="11" y="20807"/>
                  </a:cubicBezTo>
                  <a:cubicBezTo>
                    <a:pt x="11" y="20438"/>
                    <a:pt x="618" y="19699"/>
                    <a:pt x="2681" y="18038"/>
                  </a:cubicBezTo>
                  <a:cubicBezTo>
                    <a:pt x="4744" y="16376"/>
                    <a:pt x="8263" y="13791"/>
                    <a:pt x="10326" y="12222"/>
                  </a:cubicBezTo>
                  <a:cubicBezTo>
                    <a:pt x="12389" y="10653"/>
                    <a:pt x="12996" y="10099"/>
                    <a:pt x="13481" y="9453"/>
                  </a:cubicBezTo>
                  <a:cubicBezTo>
                    <a:pt x="13966" y="8807"/>
                    <a:pt x="14330" y="8068"/>
                    <a:pt x="14391" y="7238"/>
                  </a:cubicBezTo>
                  <a:cubicBezTo>
                    <a:pt x="14452" y="6407"/>
                    <a:pt x="14209" y="5484"/>
                    <a:pt x="13784" y="5207"/>
                  </a:cubicBezTo>
                  <a:cubicBezTo>
                    <a:pt x="13360" y="4930"/>
                    <a:pt x="12753" y="5299"/>
                    <a:pt x="11964" y="6961"/>
                  </a:cubicBezTo>
                  <a:cubicBezTo>
                    <a:pt x="11175" y="8622"/>
                    <a:pt x="10205" y="11576"/>
                    <a:pt x="9719" y="13514"/>
                  </a:cubicBezTo>
                  <a:cubicBezTo>
                    <a:pt x="9234" y="15453"/>
                    <a:pt x="9234" y="16376"/>
                    <a:pt x="9537" y="17022"/>
                  </a:cubicBezTo>
                  <a:cubicBezTo>
                    <a:pt x="9841" y="17668"/>
                    <a:pt x="10447" y="18038"/>
                    <a:pt x="11964" y="17576"/>
                  </a:cubicBezTo>
                  <a:cubicBezTo>
                    <a:pt x="13481" y="17114"/>
                    <a:pt x="15908" y="15822"/>
                    <a:pt x="17607" y="13607"/>
                  </a:cubicBezTo>
                  <a:cubicBezTo>
                    <a:pt x="19306" y="11391"/>
                    <a:pt x="20277" y="8253"/>
                    <a:pt x="20823" y="5668"/>
                  </a:cubicBezTo>
                  <a:cubicBezTo>
                    <a:pt x="21369" y="3084"/>
                    <a:pt x="21490" y="1053"/>
                    <a:pt x="21247" y="314"/>
                  </a:cubicBezTo>
                  <a:cubicBezTo>
                    <a:pt x="21005" y="-424"/>
                    <a:pt x="20398" y="130"/>
                    <a:pt x="19852" y="2068"/>
                  </a:cubicBezTo>
                  <a:cubicBezTo>
                    <a:pt x="19306" y="4007"/>
                    <a:pt x="18820" y="7330"/>
                    <a:pt x="18699" y="9914"/>
                  </a:cubicBezTo>
                  <a:cubicBezTo>
                    <a:pt x="18578" y="12499"/>
                    <a:pt x="18820" y="14345"/>
                    <a:pt x="19245" y="15361"/>
                  </a:cubicBezTo>
                  <a:cubicBezTo>
                    <a:pt x="19670" y="16376"/>
                    <a:pt x="20277" y="16561"/>
                    <a:pt x="20883" y="1674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35" name="Line"/>
            <p:cNvSpPr/>
            <p:nvPr/>
          </p:nvSpPr>
          <p:spPr>
            <a:xfrm>
              <a:off x="7389342" y="2667220"/>
              <a:ext cx="186810"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36" name="Line"/>
            <p:cNvSpPr/>
            <p:nvPr/>
          </p:nvSpPr>
          <p:spPr>
            <a:xfrm>
              <a:off x="8129677" y="2312918"/>
              <a:ext cx="525817" cy="580262"/>
            </a:xfrm>
            <a:custGeom>
              <a:avLst/>
              <a:gdLst/>
              <a:ahLst/>
              <a:cxnLst>
                <a:cxn ang="0">
                  <a:pos x="wd2" y="hd2"/>
                </a:cxn>
                <a:cxn ang="5400000">
                  <a:pos x="wd2" y="hd2"/>
                </a:cxn>
                <a:cxn ang="10800000">
                  <a:pos x="wd2" y="hd2"/>
                </a:cxn>
                <a:cxn ang="16200000">
                  <a:pos x="wd2" y="hd2"/>
                </a:cxn>
              </a:cxnLst>
              <a:rect l="0" t="0" r="r" b="b"/>
              <a:pathLst>
                <a:path w="21458" h="21312" fill="norm" stroke="1" extrusionOk="0">
                  <a:moveTo>
                    <a:pt x="3246" y="11488"/>
                  </a:moveTo>
                  <a:cubicBezTo>
                    <a:pt x="3811" y="11107"/>
                    <a:pt x="4376" y="10726"/>
                    <a:pt x="5082" y="10535"/>
                  </a:cubicBezTo>
                  <a:cubicBezTo>
                    <a:pt x="5787" y="10345"/>
                    <a:pt x="6634" y="10345"/>
                    <a:pt x="7199" y="11107"/>
                  </a:cubicBezTo>
                  <a:cubicBezTo>
                    <a:pt x="7764" y="11870"/>
                    <a:pt x="8046" y="13394"/>
                    <a:pt x="7482" y="14538"/>
                  </a:cubicBezTo>
                  <a:cubicBezTo>
                    <a:pt x="6917" y="15681"/>
                    <a:pt x="5505" y="16444"/>
                    <a:pt x="4446" y="16888"/>
                  </a:cubicBezTo>
                  <a:cubicBezTo>
                    <a:pt x="3387" y="17333"/>
                    <a:pt x="2682" y="17460"/>
                    <a:pt x="1976" y="17460"/>
                  </a:cubicBezTo>
                  <a:cubicBezTo>
                    <a:pt x="1270" y="17460"/>
                    <a:pt x="564" y="17333"/>
                    <a:pt x="211" y="16952"/>
                  </a:cubicBezTo>
                  <a:cubicBezTo>
                    <a:pt x="-142" y="16571"/>
                    <a:pt x="-142" y="15935"/>
                    <a:pt x="917" y="15110"/>
                  </a:cubicBezTo>
                  <a:cubicBezTo>
                    <a:pt x="1976" y="14284"/>
                    <a:pt x="4093" y="13267"/>
                    <a:pt x="6564" y="12187"/>
                  </a:cubicBezTo>
                  <a:cubicBezTo>
                    <a:pt x="9034" y="11107"/>
                    <a:pt x="11858" y="9964"/>
                    <a:pt x="13552" y="8439"/>
                  </a:cubicBezTo>
                  <a:cubicBezTo>
                    <a:pt x="15246" y="6914"/>
                    <a:pt x="15811" y="5008"/>
                    <a:pt x="15599" y="3547"/>
                  </a:cubicBezTo>
                  <a:cubicBezTo>
                    <a:pt x="15387" y="2086"/>
                    <a:pt x="14399" y="1070"/>
                    <a:pt x="13552" y="498"/>
                  </a:cubicBezTo>
                  <a:cubicBezTo>
                    <a:pt x="12705" y="-74"/>
                    <a:pt x="11999" y="-201"/>
                    <a:pt x="11364" y="371"/>
                  </a:cubicBezTo>
                  <a:cubicBezTo>
                    <a:pt x="10729" y="943"/>
                    <a:pt x="10164" y="2213"/>
                    <a:pt x="10305" y="4818"/>
                  </a:cubicBezTo>
                  <a:cubicBezTo>
                    <a:pt x="10446" y="7423"/>
                    <a:pt x="11293" y="11361"/>
                    <a:pt x="11858" y="13966"/>
                  </a:cubicBezTo>
                  <a:cubicBezTo>
                    <a:pt x="12423" y="16571"/>
                    <a:pt x="12705" y="17841"/>
                    <a:pt x="12776" y="18858"/>
                  </a:cubicBezTo>
                  <a:cubicBezTo>
                    <a:pt x="12846" y="19874"/>
                    <a:pt x="12705" y="20637"/>
                    <a:pt x="12140" y="21018"/>
                  </a:cubicBezTo>
                  <a:cubicBezTo>
                    <a:pt x="11576" y="21399"/>
                    <a:pt x="10587" y="21399"/>
                    <a:pt x="10023" y="21081"/>
                  </a:cubicBezTo>
                  <a:cubicBezTo>
                    <a:pt x="9458" y="20764"/>
                    <a:pt x="9317" y="20128"/>
                    <a:pt x="9811" y="19175"/>
                  </a:cubicBezTo>
                  <a:cubicBezTo>
                    <a:pt x="10305" y="18223"/>
                    <a:pt x="11434" y="16952"/>
                    <a:pt x="13482" y="16063"/>
                  </a:cubicBezTo>
                  <a:cubicBezTo>
                    <a:pt x="15529" y="15173"/>
                    <a:pt x="18493" y="14665"/>
                    <a:pt x="21458" y="1415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37" name="Line"/>
            <p:cNvSpPr/>
            <p:nvPr/>
          </p:nvSpPr>
          <p:spPr>
            <a:xfrm>
              <a:off x="9298948" y="2470033"/>
              <a:ext cx="598352" cy="813502"/>
            </a:xfrm>
            <a:custGeom>
              <a:avLst/>
              <a:gdLst/>
              <a:ahLst/>
              <a:cxnLst>
                <a:cxn ang="0">
                  <a:pos x="wd2" y="hd2"/>
                </a:cxn>
                <a:cxn ang="5400000">
                  <a:pos x="wd2" y="hd2"/>
                </a:cxn>
                <a:cxn ang="10800000">
                  <a:pos x="wd2" y="hd2"/>
                </a:cxn>
                <a:cxn ang="16200000">
                  <a:pos x="wd2" y="hd2"/>
                </a:cxn>
              </a:cxnLst>
              <a:rect l="0" t="0" r="r" b="b"/>
              <a:pathLst>
                <a:path w="21471" h="21523" fill="norm" stroke="1" extrusionOk="0">
                  <a:moveTo>
                    <a:pt x="0" y="4393"/>
                  </a:moveTo>
                  <a:cubicBezTo>
                    <a:pt x="2234" y="4393"/>
                    <a:pt x="4469" y="4393"/>
                    <a:pt x="5897" y="4256"/>
                  </a:cubicBezTo>
                  <a:cubicBezTo>
                    <a:pt x="7324" y="4119"/>
                    <a:pt x="7945" y="3844"/>
                    <a:pt x="8379" y="3478"/>
                  </a:cubicBezTo>
                  <a:cubicBezTo>
                    <a:pt x="8814" y="3112"/>
                    <a:pt x="9062" y="2654"/>
                    <a:pt x="8876" y="2380"/>
                  </a:cubicBezTo>
                  <a:cubicBezTo>
                    <a:pt x="8690" y="2105"/>
                    <a:pt x="8069" y="2014"/>
                    <a:pt x="7076" y="2197"/>
                  </a:cubicBezTo>
                  <a:cubicBezTo>
                    <a:pt x="6083" y="2380"/>
                    <a:pt x="4717" y="2837"/>
                    <a:pt x="3848" y="3707"/>
                  </a:cubicBezTo>
                  <a:cubicBezTo>
                    <a:pt x="2979" y="4576"/>
                    <a:pt x="2607" y="5858"/>
                    <a:pt x="2731" y="6636"/>
                  </a:cubicBezTo>
                  <a:cubicBezTo>
                    <a:pt x="2855" y="7414"/>
                    <a:pt x="3476" y="7688"/>
                    <a:pt x="4779" y="7780"/>
                  </a:cubicBezTo>
                  <a:cubicBezTo>
                    <a:pt x="6083" y="7871"/>
                    <a:pt x="8069" y="7780"/>
                    <a:pt x="10366" y="6956"/>
                  </a:cubicBezTo>
                  <a:cubicBezTo>
                    <a:pt x="12662" y="6132"/>
                    <a:pt x="15269" y="4576"/>
                    <a:pt x="16821" y="3615"/>
                  </a:cubicBezTo>
                  <a:cubicBezTo>
                    <a:pt x="18372" y="2654"/>
                    <a:pt x="18869" y="2288"/>
                    <a:pt x="19303" y="1876"/>
                  </a:cubicBezTo>
                  <a:cubicBezTo>
                    <a:pt x="19738" y="1464"/>
                    <a:pt x="20110" y="1007"/>
                    <a:pt x="20048" y="641"/>
                  </a:cubicBezTo>
                  <a:cubicBezTo>
                    <a:pt x="19986" y="275"/>
                    <a:pt x="19490" y="0"/>
                    <a:pt x="18931" y="0"/>
                  </a:cubicBezTo>
                  <a:cubicBezTo>
                    <a:pt x="18372" y="0"/>
                    <a:pt x="17752" y="275"/>
                    <a:pt x="17007" y="686"/>
                  </a:cubicBezTo>
                  <a:cubicBezTo>
                    <a:pt x="16262" y="1098"/>
                    <a:pt x="15393" y="1647"/>
                    <a:pt x="14835" y="2151"/>
                  </a:cubicBezTo>
                  <a:cubicBezTo>
                    <a:pt x="14276" y="2654"/>
                    <a:pt x="14028" y="3112"/>
                    <a:pt x="14214" y="3386"/>
                  </a:cubicBezTo>
                  <a:cubicBezTo>
                    <a:pt x="14400" y="3661"/>
                    <a:pt x="15021" y="3753"/>
                    <a:pt x="15890" y="3615"/>
                  </a:cubicBezTo>
                  <a:cubicBezTo>
                    <a:pt x="16759" y="3478"/>
                    <a:pt x="17876" y="3112"/>
                    <a:pt x="18869" y="2608"/>
                  </a:cubicBezTo>
                  <a:cubicBezTo>
                    <a:pt x="19862" y="2105"/>
                    <a:pt x="20731" y="1464"/>
                    <a:pt x="21166" y="1419"/>
                  </a:cubicBezTo>
                  <a:cubicBezTo>
                    <a:pt x="21600" y="1373"/>
                    <a:pt x="21600" y="1922"/>
                    <a:pt x="20979" y="3707"/>
                  </a:cubicBezTo>
                  <a:cubicBezTo>
                    <a:pt x="20359" y="5492"/>
                    <a:pt x="19117" y="8512"/>
                    <a:pt x="18186" y="11486"/>
                  </a:cubicBezTo>
                  <a:cubicBezTo>
                    <a:pt x="17255" y="14461"/>
                    <a:pt x="16634" y="17390"/>
                    <a:pt x="16386" y="19083"/>
                  </a:cubicBezTo>
                  <a:cubicBezTo>
                    <a:pt x="16138" y="20776"/>
                    <a:pt x="16262" y="21234"/>
                    <a:pt x="16697" y="21417"/>
                  </a:cubicBezTo>
                  <a:cubicBezTo>
                    <a:pt x="17131" y="21600"/>
                    <a:pt x="17876" y="21508"/>
                    <a:pt x="18621" y="2141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38" name="Line"/>
            <p:cNvSpPr/>
            <p:nvPr/>
          </p:nvSpPr>
          <p:spPr>
            <a:xfrm>
              <a:off x="10023435" y="2480411"/>
              <a:ext cx="188804" cy="249080"/>
            </a:xfrm>
            <a:custGeom>
              <a:avLst/>
              <a:gdLst/>
              <a:ahLst/>
              <a:cxnLst>
                <a:cxn ang="0">
                  <a:pos x="wd2" y="hd2"/>
                </a:cxn>
                <a:cxn ang="5400000">
                  <a:pos x="wd2" y="hd2"/>
                </a:cxn>
                <a:cxn ang="10800000">
                  <a:pos x="wd2" y="hd2"/>
                </a:cxn>
                <a:cxn ang="16200000">
                  <a:pos x="wd2" y="hd2"/>
                </a:cxn>
              </a:cxnLst>
              <a:rect l="0" t="0" r="r" b="b"/>
              <a:pathLst>
                <a:path w="21434" h="21600" fill="norm" stroke="1" extrusionOk="0">
                  <a:moveTo>
                    <a:pt x="2583" y="0"/>
                  </a:moveTo>
                  <a:cubicBezTo>
                    <a:pt x="1405" y="5100"/>
                    <a:pt x="227" y="10200"/>
                    <a:pt x="30" y="13500"/>
                  </a:cubicBezTo>
                  <a:cubicBezTo>
                    <a:pt x="-166" y="16800"/>
                    <a:pt x="619" y="18300"/>
                    <a:pt x="1994" y="19050"/>
                  </a:cubicBezTo>
                  <a:cubicBezTo>
                    <a:pt x="3369" y="19800"/>
                    <a:pt x="5332" y="19800"/>
                    <a:pt x="6903" y="19200"/>
                  </a:cubicBezTo>
                  <a:cubicBezTo>
                    <a:pt x="8474" y="18600"/>
                    <a:pt x="9652" y="17400"/>
                    <a:pt x="10634" y="15900"/>
                  </a:cubicBezTo>
                  <a:cubicBezTo>
                    <a:pt x="11616" y="14400"/>
                    <a:pt x="12401" y="12600"/>
                    <a:pt x="13579" y="10500"/>
                  </a:cubicBezTo>
                  <a:cubicBezTo>
                    <a:pt x="14758" y="8400"/>
                    <a:pt x="16328" y="6000"/>
                    <a:pt x="16918" y="5700"/>
                  </a:cubicBezTo>
                  <a:cubicBezTo>
                    <a:pt x="17507" y="5400"/>
                    <a:pt x="17114" y="7200"/>
                    <a:pt x="16721" y="8850"/>
                  </a:cubicBezTo>
                  <a:cubicBezTo>
                    <a:pt x="16328" y="10500"/>
                    <a:pt x="15936" y="12000"/>
                    <a:pt x="16721" y="14100"/>
                  </a:cubicBezTo>
                  <a:cubicBezTo>
                    <a:pt x="17507" y="16200"/>
                    <a:pt x="19470" y="18900"/>
                    <a:pt x="21434"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39" name="Line"/>
            <p:cNvSpPr/>
            <p:nvPr/>
          </p:nvSpPr>
          <p:spPr>
            <a:xfrm>
              <a:off x="10281114" y="2310390"/>
              <a:ext cx="564199" cy="386110"/>
            </a:xfrm>
            <a:custGeom>
              <a:avLst/>
              <a:gdLst/>
              <a:ahLst/>
              <a:cxnLst>
                <a:cxn ang="0">
                  <a:pos x="wd2" y="hd2"/>
                </a:cxn>
                <a:cxn ang="5400000">
                  <a:pos x="wd2" y="hd2"/>
                </a:cxn>
                <a:cxn ang="10800000">
                  <a:pos x="wd2" y="hd2"/>
                </a:cxn>
                <a:cxn ang="16200000">
                  <a:pos x="wd2" y="hd2"/>
                </a:cxn>
              </a:cxnLst>
              <a:rect l="0" t="0" r="r" b="b"/>
              <a:pathLst>
                <a:path w="21480" h="21147" fill="norm" stroke="1" extrusionOk="0">
                  <a:moveTo>
                    <a:pt x="7256" y="11017"/>
                  </a:moveTo>
                  <a:cubicBezTo>
                    <a:pt x="6729" y="10449"/>
                    <a:pt x="6202" y="9880"/>
                    <a:pt x="5214" y="10070"/>
                  </a:cubicBezTo>
                  <a:cubicBezTo>
                    <a:pt x="4226" y="10259"/>
                    <a:pt x="2778" y="11206"/>
                    <a:pt x="1856" y="12059"/>
                  </a:cubicBezTo>
                  <a:cubicBezTo>
                    <a:pt x="934" y="12912"/>
                    <a:pt x="539" y="13670"/>
                    <a:pt x="275" y="14522"/>
                  </a:cubicBezTo>
                  <a:cubicBezTo>
                    <a:pt x="12" y="15375"/>
                    <a:pt x="-120" y="16322"/>
                    <a:pt x="143" y="16985"/>
                  </a:cubicBezTo>
                  <a:cubicBezTo>
                    <a:pt x="407" y="17649"/>
                    <a:pt x="1065" y="18027"/>
                    <a:pt x="2053" y="17838"/>
                  </a:cubicBezTo>
                  <a:cubicBezTo>
                    <a:pt x="3041" y="17649"/>
                    <a:pt x="4358" y="16891"/>
                    <a:pt x="5543" y="15754"/>
                  </a:cubicBezTo>
                  <a:cubicBezTo>
                    <a:pt x="6729" y="14617"/>
                    <a:pt x="7782" y="13101"/>
                    <a:pt x="8507" y="11964"/>
                  </a:cubicBezTo>
                  <a:cubicBezTo>
                    <a:pt x="9231" y="10827"/>
                    <a:pt x="9626" y="10070"/>
                    <a:pt x="9560" y="10164"/>
                  </a:cubicBezTo>
                  <a:cubicBezTo>
                    <a:pt x="9495" y="10259"/>
                    <a:pt x="8968" y="11206"/>
                    <a:pt x="8375" y="12627"/>
                  </a:cubicBezTo>
                  <a:cubicBezTo>
                    <a:pt x="7782" y="14049"/>
                    <a:pt x="7124" y="15943"/>
                    <a:pt x="6795" y="17364"/>
                  </a:cubicBezTo>
                  <a:cubicBezTo>
                    <a:pt x="6465" y="18785"/>
                    <a:pt x="6465" y="19733"/>
                    <a:pt x="6795" y="20396"/>
                  </a:cubicBezTo>
                  <a:cubicBezTo>
                    <a:pt x="7124" y="21059"/>
                    <a:pt x="7782" y="21438"/>
                    <a:pt x="9034" y="20870"/>
                  </a:cubicBezTo>
                  <a:cubicBezTo>
                    <a:pt x="10285" y="20301"/>
                    <a:pt x="12129" y="18785"/>
                    <a:pt x="13775" y="15564"/>
                  </a:cubicBezTo>
                  <a:cubicBezTo>
                    <a:pt x="15421" y="12343"/>
                    <a:pt x="16870" y="7417"/>
                    <a:pt x="17726" y="4385"/>
                  </a:cubicBezTo>
                  <a:cubicBezTo>
                    <a:pt x="18582" y="1354"/>
                    <a:pt x="18846" y="217"/>
                    <a:pt x="18780" y="27"/>
                  </a:cubicBezTo>
                  <a:cubicBezTo>
                    <a:pt x="18714" y="-162"/>
                    <a:pt x="18319" y="596"/>
                    <a:pt x="17792" y="2870"/>
                  </a:cubicBezTo>
                  <a:cubicBezTo>
                    <a:pt x="17265" y="5143"/>
                    <a:pt x="16607" y="8933"/>
                    <a:pt x="16475" y="11775"/>
                  </a:cubicBezTo>
                  <a:cubicBezTo>
                    <a:pt x="16343" y="14617"/>
                    <a:pt x="16739" y="16512"/>
                    <a:pt x="17265" y="17554"/>
                  </a:cubicBezTo>
                  <a:cubicBezTo>
                    <a:pt x="17792" y="18596"/>
                    <a:pt x="18451" y="18785"/>
                    <a:pt x="19109" y="18880"/>
                  </a:cubicBezTo>
                  <a:cubicBezTo>
                    <a:pt x="19768" y="18975"/>
                    <a:pt x="20426" y="18975"/>
                    <a:pt x="20821" y="18312"/>
                  </a:cubicBezTo>
                  <a:cubicBezTo>
                    <a:pt x="21217" y="17649"/>
                    <a:pt x="21348" y="16322"/>
                    <a:pt x="21480" y="1499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40" name="Line"/>
            <p:cNvSpPr/>
            <p:nvPr/>
          </p:nvSpPr>
          <p:spPr>
            <a:xfrm>
              <a:off x="10751909" y="2414461"/>
              <a:ext cx="259458" cy="263138"/>
            </a:xfrm>
            <a:custGeom>
              <a:avLst/>
              <a:gdLst/>
              <a:ahLst/>
              <a:cxnLst>
                <a:cxn ang="0">
                  <a:pos x="wd2" y="hd2"/>
                </a:cxn>
                <a:cxn ang="5400000">
                  <a:pos x="wd2" y="hd2"/>
                </a:cxn>
                <a:cxn ang="10800000">
                  <a:pos x="wd2" y="hd2"/>
                </a:cxn>
                <a:cxn ang="16200000">
                  <a:pos x="wd2" y="hd2"/>
                </a:cxn>
              </a:cxnLst>
              <a:rect l="0" t="0" r="r" b="b"/>
              <a:pathLst>
                <a:path w="21600" h="21337" fill="norm" stroke="1" extrusionOk="0">
                  <a:moveTo>
                    <a:pt x="0" y="3664"/>
                  </a:moveTo>
                  <a:cubicBezTo>
                    <a:pt x="4320" y="2542"/>
                    <a:pt x="8640" y="1420"/>
                    <a:pt x="11520" y="719"/>
                  </a:cubicBezTo>
                  <a:cubicBezTo>
                    <a:pt x="14400" y="18"/>
                    <a:pt x="15840" y="-263"/>
                    <a:pt x="16704" y="298"/>
                  </a:cubicBezTo>
                  <a:cubicBezTo>
                    <a:pt x="17568" y="859"/>
                    <a:pt x="17856" y="2262"/>
                    <a:pt x="18000" y="5067"/>
                  </a:cubicBezTo>
                  <a:cubicBezTo>
                    <a:pt x="18144" y="7872"/>
                    <a:pt x="18144" y="12080"/>
                    <a:pt x="18720" y="15025"/>
                  </a:cubicBezTo>
                  <a:cubicBezTo>
                    <a:pt x="19296" y="17971"/>
                    <a:pt x="20448" y="19654"/>
                    <a:pt x="21600" y="2133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41" name="Line"/>
            <p:cNvSpPr/>
            <p:nvPr/>
          </p:nvSpPr>
          <p:spPr>
            <a:xfrm>
              <a:off x="11011366" y="2303980"/>
              <a:ext cx="10378"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42" name="Line"/>
            <p:cNvSpPr/>
            <p:nvPr/>
          </p:nvSpPr>
          <p:spPr>
            <a:xfrm>
              <a:off x="11164283" y="2400470"/>
              <a:ext cx="817775" cy="343775"/>
            </a:xfrm>
            <a:custGeom>
              <a:avLst/>
              <a:gdLst/>
              <a:ahLst/>
              <a:cxnLst>
                <a:cxn ang="0">
                  <a:pos x="wd2" y="hd2"/>
                </a:cxn>
                <a:cxn ang="5400000">
                  <a:pos x="wd2" y="hd2"/>
                </a:cxn>
                <a:cxn ang="10800000">
                  <a:pos x="wd2" y="hd2"/>
                </a:cxn>
                <a:cxn ang="16200000">
                  <a:pos x="wd2" y="hd2"/>
                </a:cxn>
              </a:cxnLst>
              <a:rect l="0" t="0" r="r" b="b"/>
              <a:pathLst>
                <a:path w="21364" h="21252" fill="norm" stroke="1" extrusionOk="0">
                  <a:moveTo>
                    <a:pt x="3868" y="6225"/>
                  </a:moveTo>
                  <a:cubicBezTo>
                    <a:pt x="4229" y="5583"/>
                    <a:pt x="4591" y="4942"/>
                    <a:pt x="4455" y="4621"/>
                  </a:cubicBezTo>
                  <a:cubicBezTo>
                    <a:pt x="4319" y="4300"/>
                    <a:pt x="3687" y="4300"/>
                    <a:pt x="3099" y="4300"/>
                  </a:cubicBezTo>
                  <a:cubicBezTo>
                    <a:pt x="2512" y="4300"/>
                    <a:pt x="1970" y="4300"/>
                    <a:pt x="1427" y="5583"/>
                  </a:cubicBezTo>
                  <a:cubicBezTo>
                    <a:pt x="885" y="6866"/>
                    <a:pt x="343" y="9433"/>
                    <a:pt x="117" y="11251"/>
                  </a:cubicBezTo>
                  <a:cubicBezTo>
                    <a:pt x="-109" y="13068"/>
                    <a:pt x="-19" y="14138"/>
                    <a:pt x="478" y="14993"/>
                  </a:cubicBezTo>
                  <a:cubicBezTo>
                    <a:pt x="976" y="15849"/>
                    <a:pt x="1879" y="16490"/>
                    <a:pt x="2693" y="16276"/>
                  </a:cubicBezTo>
                  <a:cubicBezTo>
                    <a:pt x="3506" y="16062"/>
                    <a:pt x="4229" y="14993"/>
                    <a:pt x="4636" y="13282"/>
                  </a:cubicBezTo>
                  <a:cubicBezTo>
                    <a:pt x="5042" y="11571"/>
                    <a:pt x="5133" y="9219"/>
                    <a:pt x="5675" y="6866"/>
                  </a:cubicBezTo>
                  <a:cubicBezTo>
                    <a:pt x="6217" y="4514"/>
                    <a:pt x="7212" y="2161"/>
                    <a:pt x="7935" y="985"/>
                  </a:cubicBezTo>
                  <a:cubicBezTo>
                    <a:pt x="8658" y="-191"/>
                    <a:pt x="9109" y="-191"/>
                    <a:pt x="9381" y="344"/>
                  </a:cubicBezTo>
                  <a:cubicBezTo>
                    <a:pt x="9652" y="878"/>
                    <a:pt x="9742" y="1948"/>
                    <a:pt x="9652" y="3765"/>
                  </a:cubicBezTo>
                  <a:cubicBezTo>
                    <a:pt x="9561" y="5583"/>
                    <a:pt x="9290" y="8150"/>
                    <a:pt x="9109" y="9967"/>
                  </a:cubicBezTo>
                  <a:cubicBezTo>
                    <a:pt x="8929" y="11785"/>
                    <a:pt x="8838" y="12855"/>
                    <a:pt x="9019" y="13496"/>
                  </a:cubicBezTo>
                  <a:cubicBezTo>
                    <a:pt x="9200" y="14138"/>
                    <a:pt x="9652" y="14352"/>
                    <a:pt x="10239" y="13603"/>
                  </a:cubicBezTo>
                  <a:cubicBezTo>
                    <a:pt x="10827" y="12855"/>
                    <a:pt x="11550" y="11144"/>
                    <a:pt x="12137" y="9540"/>
                  </a:cubicBezTo>
                  <a:cubicBezTo>
                    <a:pt x="12724" y="7936"/>
                    <a:pt x="13176" y="6439"/>
                    <a:pt x="13402" y="6225"/>
                  </a:cubicBezTo>
                  <a:cubicBezTo>
                    <a:pt x="13628" y="6011"/>
                    <a:pt x="13628" y="7080"/>
                    <a:pt x="13583" y="8150"/>
                  </a:cubicBezTo>
                  <a:cubicBezTo>
                    <a:pt x="13538" y="9219"/>
                    <a:pt x="13447" y="10288"/>
                    <a:pt x="13538" y="11251"/>
                  </a:cubicBezTo>
                  <a:cubicBezTo>
                    <a:pt x="13628" y="12213"/>
                    <a:pt x="13899" y="13068"/>
                    <a:pt x="14261" y="13496"/>
                  </a:cubicBezTo>
                  <a:cubicBezTo>
                    <a:pt x="14622" y="13924"/>
                    <a:pt x="15074" y="13924"/>
                    <a:pt x="15662" y="13068"/>
                  </a:cubicBezTo>
                  <a:cubicBezTo>
                    <a:pt x="16249" y="12213"/>
                    <a:pt x="16972" y="10502"/>
                    <a:pt x="17469" y="9112"/>
                  </a:cubicBezTo>
                  <a:cubicBezTo>
                    <a:pt x="17966" y="7722"/>
                    <a:pt x="18237" y="6653"/>
                    <a:pt x="18509" y="5369"/>
                  </a:cubicBezTo>
                  <a:cubicBezTo>
                    <a:pt x="18780" y="4086"/>
                    <a:pt x="19051" y="2589"/>
                    <a:pt x="19186" y="2375"/>
                  </a:cubicBezTo>
                  <a:cubicBezTo>
                    <a:pt x="19322" y="2161"/>
                    <a:pt x="19322" y="3231"/>
                    <a:pt x="19683" y="5690"/>
                  </a:cubicBezTo>
                  <a:cubicBezTo>
                    <a:pt x="20045" y="8150"/>
                    <a:pt x="20768" y="11999"/>
                    <a:pt x="21129" y="14458"/>
                  </a:cubicBezTo>
                  <a:cubicBezTo>
                    <a:pt x="21491" y="16918"/>
                    <a:pt x="21491" y="17987"/>
                    <a:pt x="20723" y="18950"/>
                  </a:cubicBezTo>
                  <a:cubicBezTo>
                    <a:pt x="19955" y="19912"/>
                    <a:pt x="18418" y="20767"/>
                    <a:pt x="17334" y="21088"/>
                  </a:cubicBezTo>
                  <a:cubicBezTo>
                    <a:pt x="16249" y="21409"/>
                    <a:pt x="15617" y="21195"/>
                    <a:pt x="14984" y="2098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43" name="Line"/>
            <p:cNvSpPr/>
            <p:nvPr/>
          </p:nvSpPr>
          <p:spPr>
            <a:xfrm>
              <a:off x="12710007" y="2387833"/>
              <a:ext cx="391167" cy="236227"/>
            </a:xfrm>
            <a:custGeom>
              <a:avLst/>
              <a:gdLst/>
              <a:ahLst/>
              <a:cxnLst>
                <a:cxn ang="0">
                  <a:pos x="wd2" y="hd2"/>
                </a:cxn>
                <a:cxn ang="5400000">
                  <a:pos x="wd2" y="hd2"/>
                </a:cxn>
                <a:cxn ang="10800000">
                  <a:pos x="wd2" y="hd2"/>
                </a:cxn>
                <a:cxn ang="16200000">
                  <a:pos x="wd2" y="hd2"/>
                </a:cxn>
              </a:cxnLst>
              <a:rect l="0" t="0" r="r" b="b"/>
              <a:pathLst>
                <a:path w="21238" h="21071" fill="norm" stroke="1" extrusionOk="0">
                  <a:moveTo>
                    <a:pt x="4693" y="5481"/>
                  </a:moveTo>
                  <a:cubicBezTo>
                    <a:pt x="3190" y="9184"/>
                    <a:pt x="1687" y="12887"/>
                    <a:pt x="842" y="15509"/>
                  </a:cubicBezTo>
                  <a:cubicBezTo>
                    <a:pt x="-3" y="18132"/>
                    <a:pt x="-191" y="19675"/>
                    <a:pt x="185" y="20447"/>
                  </a:cubicBezTo>
                  <a:cubicBezTo>
                    <a:pt x="560" y="21218"/>
                    <a:pt x="1499" y="21218"/>
                    <a:pt x="2908" y="20755"/>
                  </a:cubicBezTo>
                  <a:cubicBezTo>
                    <a:pt x="4317" y="20292"/>
                    <a:pt x="6195" y="19367"/>
                    <a:pt x="7510" y="18441"/>
                  </a:cubicBezTo>
                  <a:cubicBezTo>
                    <a:pt x="8825" y="17515"/>
                    <a:pt x="9576" y="16589"/>
                    <a:pt x="10327" y="15664"/>
                  </a:cubicBezTo>
                  <a:cubicBezTo>
                    <a:pt x="11079" y="14738"/>
                    <a:pt x="11830" y="13812"/>
                    <a:pt x="12393" y="14738"/>
                  </a:cubicBezTo>
                  <a:cubicBezTo>
                    <a:pt x="12957" y="15664"/>
                    <a:pt x="13332" y="18441"/>
                    <a:pt x="13990" y="19829"/>
                  </a:cubicBezTo>
                  <a:cubicBezTo>
                    <a:pt x="14647" y="21218"/>
                    <a:pt x="15586" y="21218"/>
                    <a:pt x="16432" y="20601"/>
                  </a:cubicBezTo>
                  <a:cubicBezTo>
                    <a:pt x="17277" y="19984"/>
                    <a:pt x="18028" y="18749"/>
                    <a:pt x="18873" y="15664"/>
                  </a:cubicBezTo>
                  <a:cubicBezTo>
                    <a:pt x="19719" y="12578"/>
                    <a:pt x="20658" y="7641"/>
                    <a:pt x="21033" y="4401"/>
                  </a:cubicBezTo>
                  <a:cubicBezTo>
                    <a:pt x="21409" y="1161"/>
                    <a:pt x="21221" y="-382"/>
                    <a:pt x="20845" y="81"/>
                  </a:cubicBezTo>
                  <a:cubicBezTo>
                    <a:pt x="20470" y="544"/>
                    <a:pt x="19906" y="3012"/>
                    <a:pt x="19343" y="548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44" name="Line"/>
            <p:cNvSpPr/>
            <p:nvPr/>
          </p:nvSpPr>
          <p:spPr>
            <a:xfrm>
              <a:off x="13304966" y="2418141"/>
              <a:ext cx="41515" cy="2594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200" y="5472"/>
                    <a:pt x="10800" y="10944"/>
                    <a:pt x="7200" y="14544"/>
                  </a:cubicBezTo>
                  <a:cubicBezTo>
                    <a:pt x="3600" y="18144"/>
                    <a:pt x="1800" y="19872"/>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45" name="Line"/>
            <p:cNvSpPr/>
            <p:nvPr/>
          </p:nvSpPr>
          <p:spPr>
            <a:xfrm>
              <a:off x="13411535" y="2028815"/>
              <a:ext cx="568022" cy="632784"/>
            </a:xfrm>
            <a:custGeom>
              <a:avLst/>
              <a:gdLst/>
              <a:ahLst/>
              <a:cxnLst>
                <a:cxn ang="0">
                  <a:pos x="wd2" y="hd2"/>
                </a:cxn>
                <a:cxn ang="5400000">
                  <a:pos x="wd2" y="hd2"/>
                </a:cxn>
                <a:cxn ang="10800000">
                  <a:pos x="wd2" y="hd2"/>
                </a:cxn>
                <a:cxn ang="16200000">
                  <a:pos x="wd2" y="hd2"/>
                </a:cxn>
              </a:cxnLst>
              <a:rect l="0" t="0" r="r" b="b"/>
              <a:pathLst>
                <a:path w="21495" h="21473" fill="norm" stroke="1" extrusionOk="0">
                  <a:moveTo>
                    <a:pt x="4608" y="10394"/>
                  </a:moveTo>
                  <a:cubicBezTo>
                    <a:pt x="4608" y="13446"/>
                    <a:pt x="4608" y="16498"/>
                    <a:pt x="4542" y="18318"/>
                  </a:cubicBezTo>
                  <a:cubicBezTo>
                    <a:pt x="4477" y="20137"/>
                    <a:pt x="4346" y="20724"/>
                    <a:pt x="3953" y="21076"/>
                  </a:cubicBezTo>
                  <a:cubicBezTo>
                    <a:pt x="3560" y="21429"/>
                    <a:pt x="2906" y="21546"/>
                    <a:pt x="2317" y="21429"/>
                  </a:cubicBezTo>
                  <a:cubicBezTo>
                    <a:pt x="1728" y="21311"/>
                    <a:pt x="1204" y="20959"/>
                    <a:pt x="746" y="20079"/>
                  </a:cubicBezTo>
                  <a:cubicBezTo>
                    <a:pt x="288" y="19198"/>
                    <a:pt x="-105" y="17789"/>
                    <a:pt x="26" y="16968"/>
                  </a:cubicBezTo>
                  <a:cubicBezTo>
                    <a:pt x="157" y="16146"/>
                    <a:pt x="811" y="15911"/>
                    <a:pt x="2382" y="15735"/>
                  </a:cubicBezTo>
                  <a:cubicBezTo>
                    <a:pt x="3953" y="15559"/>
                    <a:pt x="6440" y="15442"/>
                    <a:pt x="9059" y="14737"/>
                  </a:cubicBezTo>
                  <a:cubicBezTo>
                    <a:pt x="11677" y="14033"/>
                    <a:pt x="14426" y="12742"/>
                    <a:pt x="16062" y="10981"/>
                  </a:cubicBezTo>
                  <a:cubicBezTo>
                    <a:pt x="17699" y="9220"/>
                    <a:pt x="18222" y="6989"/>
                    <a:pt x="18484" y="5287"/>
                  </a:cubicBezTo>
                  <a:cubicBezTo>
                    <a:pt x="18746" y="3585"/>
                    <a:pt x="18746" y="2411"/>
                    <a:pt x="18484" y="1531"/>
                  </a:cubicBezTo>
                  <a:cubicBezTo>
                    <a:pt x="18222" y="650"/>
                    <a:pt x="17699" y="63"/>
                    <a:pt x="17175" y="5"/>
                  </a:cubicBezTo>
                  <a:cubicBezTo>
                    <a:pt x="16651" y="-54"/>
                    <a:pt x="16128" y="416"/>
                    <a:pt x="15277" y="2176"/>
                  </a:cubicBezTo>
                  <a:cubicBezTo>
                    <a:pt x="14426" y="3937"/>
                    <a:pt x="13248" y="6989"/>
                    <a:pt x="12659" y="9513"/>
                  </a:cubicBezTo>
                  <a:cubicBezTo>
                    <a:pt x="12070" y="12037"/>
                    <a:pt x="12070" y="14033"/>
                    <a:pt x="12200" y="15324"/>
                  </a:cubicBezTo>
                  <a:cubicBezTo>
                    <a:pt x="12331" y="16616"/>
                    <a:pt x="12593" y="17203"/>
                    <a:pt x="13051" y="17613"/>
                  </a:cubicBezTo>
                  <a:cubicBezTo>
                    <a:pt x="13510" y="18024"/>
                    <a:pt x="14164" y="18259"/>
                    <a:pt x="14819" y="18376"/>
                  </a:cubicBezTo>
                  <a:cubicBezTo>
                    <a:pt x="15473" y="18494"/>
                    <a:pt x="16128" y="18494"/>
                    <a:pt x="16782" y="18142"/>
                  </a:cubicBezTo>
                  <a:cubicBezTo>
                    <a:pt x="17437" y="17789"/>
                    <a:pt x="18091" y="17085"/>
                    <a:pt x="18550" y="17261"/>
                  </a:cubicBezTo>
                  <a:cubicBezTo>
                    <a:pt x="19008" y="17437"/>
                    <a:pt x="19270" y="18494"/>
                    <a:pt x="19728" y="19198"/>
                  </a:cubicBezTo>
                  <a:cubicBezTo>
                    <a:pt x="20186" y="19903"/>
                    <a:pt x="20840" y="20255"/>
                    <a:pt x="21495" y="2060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46" name="Line"/>
            <p:cNvSpPr/>
            <p:nvPr/>
          </p:nvSpPr>
          <p:spPr>
            <a:xfrm>
              <a:off x="13253075" y="2169062"/>
              <a:ext cx="20758"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47" name="Line"/>
            <p:cNvSpPr/>
            <p:nvPr/>
          </p:nvSpPr>
          <p:spPr>
            <a:xfrm>
              <a:off x="15027763" y="2337900"/>
              <a:ext cx="238701" cy="268898"/>
            </a:xfrm>
            <a:custGeom>
              <a:avLst/>
              <a:gdLst/>
              <a:ahLst/>
              <a:cxnLst>
                <a:cxn ang="0">
                  <a:pos x="wd2" y="hd2"/>
                </a:cxn>
                <a:cxn ang="5400000">
                  <a:pos x="wd2" y="hd2"/>
                </a:cxn>
                <a:cxn ang="10800000">
                  <a:pos x="wd2" y="hd2"/>
                </a:cxn>
                <a:cxn ang="16200000">
                  <a:pos x="wd2" y="hd2"/>
                </a:cxn>
              </a:cxnLst>
              <a:rect l="0" t="0" r="r" b="b"/>
              <a:pathLst>
                <a:path w="21600" h="21252" fill="norm" stroke="1" extrusionOk="0">
                  <a:moveTo>
                    <a:pt x="0" y="600"/>
                  </a:moveTo>
                  <a:cubicBezTo>
                    <a:pt x="313" y="6615"/>
                    <a:pt x="626" y="12631"/>
                    <a:pt x="939" y="16322"/>
                  </a:cubicBezTo>
                  <a:cubicBezTo>
                    <a:pt x="1252" y="20013"/>
                    <a:pt x="1565" y="21380"/>
                    <a:pt x="1878" y="21243"/>
                  </a:cubicBezTo>
                  <a:cubicBezTo>
                    <a:pt x="2191" y="21107"/>
                    <a:pt x="2504" y="19466"/>
                    <a:pt x="4070" y="16458"/>
                  </a:cubicBezTo>
                  <a:cubicBezTo>
                    <a:pt x="5635" y="13451"/>
                    <a:pt x="8452" y="9076"/>
                    <a:pt x="10487" y="6342"/>
                  </a:cubicBezTo>
                  <a:cubicBezTo>
                    <a:pt x="12522" y="3608"/>
                    <a:pt x="13774" y="2514"/>
                    <a:pt x="15339" y="1557"/>
                  </a:cubicBezTo>
                  <a:cubicBezTo>
                    <a:pt x="16904" y="600"/>
                    <a:pt x="18783" y="-220"/>
                    <a:pt x="19878" y="53"/>
                  </a:cubicBezTo>
                  <a:cubicBezTo>
                    <a:pt x="20974" y="327"/>
                    <a:pt x="21287" y="1694"/>
                    <a:pt x="21130" y="4428"/>
                  </a:cubicBezTo>
                  <a:cubicBezTo>
                    <a:pt x="20974" y="7162"/>
                    <a:pt x="20348" y="11264"/>
                    <a:pt x="20348" y="13998"/>
                  </a:cubicBezTo>
                  <a:cubicBezTo>
                    <a:pt x="20348" y="16732"/>
                    <a:pt x="20974" y="18099"/>
                    <a:pt x="21600" y="1946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48" name="Line"/>
            <p:cNvSpPr/>
            <p:nvPr/>
          </p:nvSpPr>
          <p:spPr>
            <a:xfrm>
              <a:off x="15343922" y="2387006"/>
              <a:ext cx="161243" cy="169653"/>
            </a:xfrm>
            <a:custGeom>
              <a:avLst/>
              <a:gdLst/>
              <a:ahLst/>
              <a:cxnLst>
                <a:cxn ang="0">
                  <a:pos x="wd2" y="hd2"/>
                </a:cxn>
                <a:cxn ang="5400000">
                  <a:pos x="wd2" y="hd2"/>
                </a:cxn>
                <a:cxn ang="10800000">
                  <a:pos x="wd2" y="hd2"/>
                </a:cxn>
                <a:cxn ang="16200000">
                  <a:pos x="wd2" y="hd2"/>
                </a:cxn>
              </a:cxnLst>
              <a:rect l="0" t="0" r="r" b="b"/>
              <a:pathLst>
                <a:path w="21421" h="21186" fill="norm" stroke="1" extrusionOk="0">
                  <a:moveTo>
                    <a:pt x="21421" y="2592"/>
                  </a:moveTo>
                  <a:cubicBezTo>
                    <a:pt x="19123" y="1728"/>
                    <a:pt x="16825" y="864"/>
                    <a:pt x="13608" y="1944"/>
                  </a:cubicBezTo>
                  <a:cubicBezTo>
                    <a:pt x="10391" y="3024"/>
                    <a:pt x="6255" y="6048"/>
                    <a:pt x="3727" y="8640"/>
                  </a:cubicBezTo>
                  <a:cubicBezTo>
                    <a:pt x="1200" y="11232"/>
                    <a:pt x="281" y="13392"/>
                    <a:pt x="51" y="15552"/>
                  </a:cubicBezTo>
                  <a:cubicBezTo>
                    <a:pt x="-179" y="17712"/>
                    <a:pt x="281" y="19872"/>
                    <a:pt x="3498" y="20736"/>
                  </a:cubicBezTo>
                  <a:cubicBezTo>
                    <a:pt x="6715" y="21600"/>
                    <a:pt x="12689" y="21168"/>
                    <a:pt x="16136" y="19872"/>
                  </a:cubicBezTo>
                  <a:cubicBezTo>
                    <a:pt x="19583" y="18576"/>
                    <a:pt x="20502" y="16416"/>
                    <a:pt x="20502" y="12960"/>
                  </a:cubicBezTo>
                  <a:cubicBezTo>
                    <a:pt x="20502" y="9504"/>
                    <a:pt x="19583" y="4752"/>
                    <a:pt x="18664"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49" name="Line"/>
            <p:cNvSpPr/>
            <p:nvPr/>
          </p:nvSpPr>
          <p:spPr>
            <a:xfrm>
              <a:off x="16013700" y="2299604"/>
              <a:ext cx="214320" cy="263834"/>
            </a:xfrm>
            <a:custGeom>
              <a:avLst/>
              <a:gdLst/>
              <a:ahLst/>
              <a:cxnLst>
                <a:cxn ang="0">
                  <a:pos x="wd2" y="hd2"/>
                </a:cxn>
                <a:cxn ang="5400000">
                  <a:pos x="wd2" y="hd2"/>
                </a:cxn>
                <a:cxn ang="10800000">
                  <a:pos x="wd2" y="hd2"/>
                </a:cxn>
                <a:cxn ang="16200000">
                  <a:pos x="wd2" y="hd2"/>
                </a:cxn>
              </a:cxnLst>
              <a:rect l="0" t="0" r="r" b="b"/>
              <a:pathLst>
                <a:path w="20909" h="21394" fill="norm" stroke="1" extrusionOk="0">
                  <a:moveTo>
                    <a:pt x="20250" y="355"/>
                  </a:moveTo>
                  <a:cubicBezTo>
                    <a:pt x="18562" y="75"/>
                    <a:pt x="16875" y="-206"/>
                    <a:pt x="14513" y="215"/>
                  </a:cubicBezTo>
                  <a:cubicBezTo>
                    <a:pt x="12150" y="636"/>
                    <a:pt x="9113" y="1758"/>
                    <a:pt x="8269" y="2739"/>
                  </a:cubicBezTo>
                  <a:cubicBezTo>
                    <a:pt x="7425" y="3721"/>
                    <a:pt x="8775" y="4563"/>
                    <a:pt x="11138" y="5965"/>
                  </a:cubicBezTo>
                  <a:cubicBezTo>
                    <a:pt x="13500" y="7368"/>
                    <a:pt x="16875" y="9332"/>
                    <a:pt x="18900" y="11015"/>
                  </a:cubicBezTo>
                  <a:cubicBezTo>
                    <a:pt x="20925" y="12698"/>
                    <a:pt x="21600" y="14100"/>
                    <a:pt x="20081" y="15784"/>
                  </a:cubicBezTo>
                  <a:cubicBezTo>
                    <a:pt x="18563" y="17467"/>
                    <a:pt x="14850" y="19430"/>
                    <a:pt x="11138" y="20412"/>
                  </a:cubicBezTo>
                  <a:cubicBezTo>
                    <a:pt x="7425" y="21394"/>
                    <a:pt x="3713" y="21394"/>
                    <a:pt x="0" y="2139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50" name="Line"/>
            <p:cNvSpPr/>
            <p:nvPr/>
          </p:nvSpPr>
          <p:spPr>
            <a:xfrm>
              <a:off x="16331747" y="2387006"/>
              <a:ext cx="115948" cy="148201"/>
            </a:xfrm>
            <a:custGeom>
              <a:avLst/>
              <a:gdLst/>
              <a:ahLst/>
              <a:cxnLst>
                <a:cxn ang="0">
                  <a:pos x="wd2" y="hd2"/>
                </a:cxn>
                <a:cxn ang="5400000">
                  <a:pos x="wd2" y="hd2"/>
                </a:cxn>
                <a:cxn ang="10800000">
                  <a:pos x="wd2" y="hd2"/>
                </a:cxn>
                <a:cxn ang="16200000">
                  <a:pos x="wd2" y="hd2"/>
                </a:cxn>
              </a:cxnLst>
              <a:rect l="0" t="0" r="r" b="b"/>
              <a:pathLst>
                <a:path w="20684" h="21030" fill="norm" stroke="1" extrusionOk="0">
                  <a:moveTo>
                    <a:pt x="17319" y="1473"/>
                  </a:moveTo>
                  <a:cubicBezTo>
                    <a:pt x="14233" y="1964"/>
                    <a:pt x="11148" y="2455"/>
                    <a:pt x="8371" y="3682"/>
                  </a:cubicBezTo>
                  <a:cubicBezTo>
                    <a:pt x="5593" y="4909"/>
                    <a:pt x="3125" y="6873"/>
                    <a:pt x="1582" y="9818"/>
                  </a:cubicBezTo>
                  <a:cubicBezTo>
                    <a:pt x="39" y="12764"/>
                    <a:pt x="-578" y="16691"/>
                    <a:pt x="656" y="18900"/>
                  </a:cubicBezTo>
                  <a:cubicBezTo>
                    <a:pt x="1891" y="21109"/>
                    <a:pt x="4976" y="21600"/>
                    <a:pt x="8679" y="20373"/>
                  </a:cubicBezTo>
                  <a:cubicBezTo>
                    <a:pt x="12382" y="19145"/>
                    <a:pt x="16702" y="16200"/>
                    <a:pt x="18862" y="13500"/>
                  </a:cubicBezTo>
                  <a:cubicBezTo>
                    <a:pt x="21022" y="10800"/>
                    <a:pt x="21022" y="8345"/>
                    <a:pt x="20096" y="6136"/>
                  </a:cubicBezTo>
                  <a:cubicBezTo>
                    <a:pt x="19171" y="3927"/>
                    <a:pt x="17319" y="1964"/>
                    <a:pt x="15468"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51" name="Line"/>
            <p:cNvSpPr/>
            <p:nvPr/>
          </p:nvSpPr>
          <p:spPr>
            <a:xfrm>
              <a:off x="16408076" y="2063071"/>
              <a:ext cx="778372" cy="543857"/>
            </a:xfrm>
            <a:custGeom>
              <a:avLst/>
              <a:gdLst/>
              <a:ahLst/>
              <a:cxnLst>
                <a:cxn ang="0">
                  <a:pos x="wd2" y="hd2"/>
                </a:cxn>
                <a:cxn ang="5400000">
                  <a:pos x="wd2" y="hd2"/>
                </a:cxn>
                <a:cxn ang="10800000">
                  <a:pos x="wd2" y="hd2"/>
                </a:cxn>
                <a:cxn ang="16200000">
                  <a:pos x="wd2" y="hd2"/>
                </a:cxn>
              </a:cxnLst>
              <a:rect l="0" t="0" r="r" b="b"/>
              <a:pathLst>
                <a:path w="21600" h="21357" fill="norm" stroke="1" extrusionOk="0">
                  <a:moveTo>
                    <a:pt x="0" y="15981"/>
                  </a:moveTo>
                  <a:cubicBezTo>
                    <a:pt x="1632" y="16253"/>
                    <a:pt x="3264" y="16524"/>
                    <a:pt x="4752" y="15981"/>
                  </a:cubicBezTo>
                  <a:cubicBezTo>
                    <a:pt x="6240" y="15438"/>
                    <a:pt x="7584" y="14079"/>
                    <a:pt x="8448" y="12177"/>
                  </a:cubicBezTo>
                  <a:cubicBezTo>
                    <a:pt x="9312" y="10275"/>
                    <a:pt x="9696" y="7830"/>
                    <a:pt x="9936" y="6064"/>
                  </a:cubicBezTo>
                  <a:cubicBezTo>
                    <a:pt x="10176" y="4298"/>
                    <a:pt x="10272" y="3211"/>
                    <a:pt x="10224" y="2328"/>
                  </a:cubicBezTo>
                  <a:cubicBezTo>
                    <a:pt x="10176" y="1445"/>
                    <a:pt x="9984" y="766"/>
                    <a:pt x="9648" y="358"/>
                  </a:cubicBezTo>
                  <a:cubicBezTo>
                    <a:pt x="9312" y="-49"/>
                    <a:pt x="8832" y="-185"/>
                    <a:pt x="8256" y="358"/>
                  </a:cubicBezTo>
                  <a:cubicBezTo>
                    <a:pt x="7680" y="902"/>
                    <a:pt x="7008" y="2124"/>
                    <a:pt x="6528" y="4638"/>
                  </a:cubicBezTo>
                  <a:cubicBezTo>
                    <a:pt x="6048" y="7151"/>
                    <a:pt x="5760" y="10955"/>
                    <a:pt x="5856" y="13807"/>
                  </a:cubicBezTo>
                  <a:cubicBezTo>
                    <a:pt x="5952" y="16660"/>
                    <a:pt x="6432" y="18562"/>
                    <a:pt x="6864" y="19717"/>
                  </a:cubicBezTo>
                  <a:cubicBezTo>
                    <a:pt x="7296" y="20872"/>
                    <a:pt x="7680" y="21279"/>
                    <a:pt x="8112" y="21347"/>
                  </a:cubicBezTo>
                  <a:cubicBezTo>
                    <a:pt x="8544" y="21415"/>
                    <a:pt x="9024" y="21143"/>
                    <a:pt x="9696" y="19989"/>
                  </a:cubicBezTo>
                  <a:cubicBezTo>
                    <a:pt x="10368" y="18834"/>
                    <a:pt x="11232" y="16796"/>
                    <a:pt x="11808" y="15370"/>
                  </a:cubicBezTo>
                  <a:cubicBezTo>
                    <a:pt x="12384" y="13943"/>
                    <a:pt x="12672" y="13128"/>
                    <a:pt x="12624" y="13332"/>
                  </a:cubicBezTo>
                  <a:cubicBezTo>
                    <a:pt x="12576" y="13536"/>
                    <a:pt x="12192" y="14758"/>
                    <a:pt x="11952" y="15709"/>
                  </a:cubicBezTo>
                  <a:cubicBezTo>
                    <a:pt x="11712" y="16660"/>
                    <a:pt x="11616" y="17340"/>
                    <a:pt x="11760" y="17883"/>
                  </a:cubicBezTo>
                  <a:cubicBezTo>
                    <a:pt x="11904" y="18426"/>
                    <a:pt x="12288" y="18834"/>
                    <a:pt x="12624" y="18698"/>
                  </a:cubicBezTo>
                  <a:cubicBezTo>
                    <a:pt x="12960" y="18562"/>
                    <a:pt x="13248" y="17883"/>
                    <a:pt x="13488" y="17204"/>
                  </a:cubicBezTo>
                  <a:cubicBezTo>
                    <a:pt x="13728" y="16524"/>
                    <a:pt x="13920" y="15845"/>
                    <a:pt x="14208" y="14962"/>
                  </a:cubicBezTo>
                  <a:cubicBezTo>
                    <a:pt x="14496" y="14079"/>
                    <a:pt x="14880" y="12992"/>
                    <a:pt x="15024" y="12789"/>
                  </a:cubicBezTo>
                  <a:cubicBezTo>
                    <a:pt x="15168" y="12585"/>
                    <a:pt x="15072" y="13264"/>
                    <a:pt x="14976" y="13943"/>
                  </a:cubicBezTo>
                  <a:cubicBezTo>
                    <a:pt x="14880" y="14623"/>
                    <a:pt x="14784" y="15302"/>
                    <a:pt x="14688" y="15981"/>
                  </a:cubicBezTo>
                  <a:cubicBezTo>
                    <a:pt x="14592" y="16660"/>
                    <a:pt x="14496" y="17340"/>
                    <a:pt x="14640" y="17883"/>
                  </a:cubicBezTo>
                  <a:cubicBezTo>
                    <a:pt x="14784" y="18426"/>
                    <a:pt x="15168" y="18834"/>
                    <a:pt x="15600" y="18902"/>
                  </a:cubicBezTo>
                  <a:cubicBezTo>
                    <a:pt x="16032" y="18970"/>
                    <a:pt x="16512" y="18698"/>
                    <a:pt x="17184" y="17204"/>
                  </a:cubicBezTo>
                  <a:cubicBezTo>
                    <a:pt x="17856" y="15709"/>
                    <a:pt x="18720" y="12992"/>
                    <a:pt x="19344" y="10955"/>
                  </a:cubicBezTo>
                  <a:cubicBezTo>
                    <a:pt x="19968" y="8917"/>
                    <a:pt x="20352" y="7558"/>
                    <a:pt x="20640" y="6268"/>
                  </a:cubicBezTo>
                  <a:cubicBezTo>
                    <a:pt x="20928" y="4977"/>
                    <a:pt x="21120" y="3755"/>
                    <a:pt x="21072" y="3483"/>
                  </a:cubicBezTo>
                  <a:cubicBezTo>
                    <a:pt x="21024" y="3211"/>
                    <a:pt x="20736" y="3890"/>
                    <a:pt x="20304" y="5792"/>
                  </a:cubicBezTo>
                  <a:cubicBezTo>
                    <a:pt x="19872" y="7694"/>
                    <a:pt x="19296" y="10819"/>
                    <a:pt x="19056" y="12721"/>
                  </a:cubicBezTo>
                  <a:cubicBezTo>
                    <a:pt x="18816" y="14623"/>
                    <a:pt x="18912" y="15302"/>
                    <a:pt x="19152" y="15981"/>
                  </a:cubicBezTo>
                  <a:cubicBezTo>
                    <a:pt x="19392" y="16660"/>
                    <a:pt x="19776" y="17340"/>
                    <a:pt x="20208" y="17747"/>
                  </a:cubicBezTo>
                  <a:cubicBezTo>
                    <a:pt x="20640" y="18155"/>
                    <a:pt x="21120" y="18290"/>
                    <a:pt x="21360" y="18019"/>
                  </a:cubicBezTo>
                  <a:cubicBezTo>
                    <a:pt x="21600" y="17747"/>
                    <a:pt x="21600" y="17068"/>
                    <a:pt x="21600" y="1638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52" name="Line"/>
            <p:cNvSpPr/>
            <p:nvPr/>
          </p:nvSpPr>
          <p:spPr>
            <a:xfrm>
              <a:off x="17113799" y="2337887"/>
              <a:ext cx="231585" cy="215173"/>
            </a:xfrm>
            <a:custGeom>
              <a:avLst/>
              <a:gdLst/>
              <a:ahLst/>
              <a:cxnLst>
                <a:cxn ang="0">
                  <a:pos x="wd2" y="hd2"/>
                </a:cxn>
                <a:cxn ang="5400000">
                  <a:pos x="wd2" y="hd2"/>
                </a:cxn>
                <a:cxn ang="10800000">
                  <a:pos x="wd2" y="hd2"/>
                </a:cxn>
                <a:cxn ang="16200000">
                  <a:pos x="wd2" y="hd2"/>
                </a:cxn>
              </a:cxnLst>
              <a:rect l="0" t="0" r="r" b="b"/>
              <a:pathLst>
                <a:path w="21264" h="21325" fill="norm" stroke="1" extrusionOk="0">
                  <a:moveTo>
                    <a:pt x="0" y="2811"/>
                  </a:moveTo>
                  <a:cubicBezTo>
                    <a:pt x="5082" y="2468"/>
                    <a:pt x="10165" y="2125"/>
                    <a:pt x="13818" y="1439"/>
                  </a:cubicBezTo>
                  <a:cubicBezTo>
                    <a:pt x="17471" y="754"/>
                    <a:pt x="19694" y="-275"/>
                    <a:pt x="20647" y="68"/>
                  </a:cubicBezTo>
                  <a:cubicBezTo>
                    <a:pt x="21600" y="411"/>
                    <a:pt x="21282" y="2125"/>
                    <a:pt x="20806" y="5896"/>
                  </a:cubicBezTo>
                  <a:cubicBezTo>
                    <a:pt x="20329" y="9668"/>
                    <a:pt x="19694" y="15496"/>
                    <a:pt x="19059" y="2132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53" name="Line"/>
            <p:cNvSpPr/>
            <p:nvPr/>
          </p:nvSpPr>
          <p:spPr>
            <a:xfrm>
              <a:off x="17383635" y="2241710"/>
              <a:ext cx="31136"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54" name="Line"/>
            <p:cNvSpPr/>
            <p:nvPr/>
          </p:nvSpPr>
          <p:spPr>
            <a:xfrm>
              <a:off x="17497842" y="2306961"/>
              <a:ext cx="456601" cy="209438"/>
            </a:xfrm>
            <a:custGeom>
              <a:avLst/>
              <a:gdLst/>
              <a:ahLst/>
              <a:cxnLst>
                <a:cxn ang="0">
                  <a:pos x="wd2" y="hd2"/>
                </a:cxn>
                <a:cxn ang="5400000">
                  <a:pos x="wd2" y="hd2"/>
                </a:cxn>
                <a:cxn ang="10800000">
                  <a:pos x="wd2" y="hd2"/>
                </a:cxn>
                <a:cxn ang="16200000">
                  <a:pos x="wd2" y="hd2"/>
                </a:cxn>
              </a:cxnLst>
              <a:rect l="0" t="0" r="r" b="b"/>
              <a:pathLst>
                <a:path w="21436" h="21092" fill="norm" stroke="1" extrusionOk="0">
                  <a:moveTo>
                    <a:pt x="4383" y="5971"/>
                  </a:moveTo>
                  <a:cubicBezTo>
                    <a:pt x="3084" y="8061"/>
                    <a:pt x="1785" y="10152"/>
                    <a:pt x="973" y="12242"/>
                  </a:cubicBezTo>
                  <a:cubicBezTo>
                    <a:pt x="161" y="14332"/>
                    <a:pt x="-164" y="16423"/>
                    <a:pt x="80" y="17816"/>
                  </a:cubicBezTo>
                  <a:cubicBezTo>
                    <a:pt x="323" y="19210"/>
                    <a:pt x="1135" y="19906"/>
                    <a:pt x="1947" y="20429"/>
                  </a:cubicBezTo>
                  <a:cubicBezTo>
                    <a:pt x="2759" y="20952"/>
                    <a:pt x="3571" y="21300"/>
                    <a:pt x="4302" y="20952"/>
                  </a:cubicBezTo>
                  <a:cubicBezTo>
                    <a:pt x="5033" y="20603"/>
                    <a:pt x="5683" y="19558"/>
                    <a:pt x="5926" y="17294"/>
                  </a:cubicBezTo>
                  <a:cubicBezTo>
                    <a:pt x="6170" y="15029"/>
                    <a:pt x="6007" y="11545"/>
                    <a:pt x="6576" y="8410"/>
                  </a:cubicBezTo>
                  <a:cubicBezTo>
                    <a:pt x="7144" y="5274"/>
                    <a:pt x="8443" y="2487"/>
                    <a:pt x="9743" y="1094"/>
                  </a:cubicBezTo>
                  <a:cubicBezTo>
                    <a:pt x="11042" y="-300"/>
                    <a:pt x="12341" y="-300"/>
                    <a:pt x="13072" y="745"/>
                  </a:cubicBezTo>
                  <a:cubicBezTo>
                    <a:pt x="13803" y="1790"/>
                    <a:pt x="13965" y="3881"/>
                    <a:pt x="13803" y="6668"/>
                  </a:cubicBezTo>
                  <a:cubicBezTo>
                    <a:pt x="13641" y="9455"/>
                    <a:pt x="13153" y="12939"/>
                    <a:pt x="12666" y="15377"/>
                  </a:cubicBezTo>
                  <a:cubicBezTo>
                    <a:pt x="12179" y="17816"/>
                    <a:pt x="11692" y="19210"/>
                    <a:pt x="11854" y="19906"/>
                  </a:cubicBezTo>
                  <a:cubicBezTo>
                    <a:pt x="12016" y="20603"/>
                    <a:pt x="12829" y="20603"/>
                    <a:pt x="14534" y="19732"/>
                  </a:cubicBezTo>
                  <a:cubicBezTo>
                    <a:pt x="16239" y="18861"/>
                    <a:pt x="18838" y="17119"/>
                    <a:pt x="21436" y="1537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55" name="Line"/>
            <p:cNvSpPr/>
            <p:nvPr/>
          </p:nvSpPr>
          <p:spPr>
            <a:xfrm>
              <a:off x="17985575" y="2459654"/>
              <a:ext cx="31137"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21600" y="0"/>
                  </a:moveTo>
                  <a:cubicBezTo>
                    <a:pt x="14400" y="21600"/>
                    <a:pt x="7200" y="21600"/>
                    <a:pt x="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5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59" name="TextBox 2"/>
          <p:cNvSpPr txBox="1"/>
          <p:nvPr/>
        </p:nvSpPr>
        <p:spPr>
          <a:xfrm>
            <a:off x="4888849" y="1324882"/>
            <a:ext cx="14912677" cy="8661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100">
                <a:solidFill>
                  <a:srgbClr val="FFFFFF"/>
                </a:solidFill>
                <a:latin typeface="Tajawal Medium"/>
                <a:ea typeface="Tajawal Medium"/>
                <a:cs typeface="Tajawal Medium"/>
                <a:sym typeface="Tajawal Medium"/>
              </a:defRPr>
            </a:lvl1pPr>
          </a:lstStyle>
          <a:p>
            <a:pPr/>
            <a:r>
              <a:t>Simultaneous equations -No solution Example</a:t>
            </a:r>
          </a:p>
        </p:txBody>
      </p:sp>
      <p:sp>
        <p:nvSpPr>
          <p:cNvPr id="460" name="TextBox 7"/>
          <p:cNvSpPr txBox="1"/>
          <p:nvPr/>
        </p:nvSpPr>
        <p:spPr>
          <a:xfrm>
            <a:off x="2592215" y="4344529"/>
            <a:ext cx="18797638" cy="3488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30500"/>
              </a:lnSpc>
              <a:defRPr b="1">
                <a:solidFill>
                  <a:srgbClr val="182C6A"/>
                </a:solidFill>
                <a:latin typeface="Tajawal Medium"/>
                <a:ea typeface="Tajawal Medium"/>
                <a:cs typeface="Tajawal Medium"/>
                <a:sym typeface="Tajawal Medium"/>
              </a:defRPr>
            </a:pPr>
            <a:r>
              <a:t>Solution: </a:t>
            </a: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a:solidFill>
                  <a:srgbClr val="182C6A"/>
                </a:solidFill>
                <a:latin typeface="Tajawal Medium"/>
                <a:ea typeface="Tajawal Medium"/>
                <a:cs typeface="Tajawal Medium"/>
                <a:sym typeface="Tajawal Medium"/>
              </a:defRPr>
            </a:pPr>
          </a:p>
        </p:txBody>
      </p:sp>
      <p:grpSp>
        <p:nvGrpSpPr>
          <p:cNvPr id="463" name="Drawing"/>
          <p:cNvGrpSpPr/>
          <p:nvPr/>
        </p:nvGrpSpPr>
        <p:grpSpPr>
          <a:xfrm>
            <a:off x="5068557" y="4143396"/>
            <a:ext cx="656385" cy="723229"/>
            <a:chOff x="0" y="0"/>
            <a:chExt cx="656384" cy="723227"/>
          </a:xfrm>
        </p:grpSpPr>
        <p:sp>
          <p:nvSpPr>
            <p:cNvPr id="461" name="Line"/>
            <p:cNvSpPr/>
            <p:nvPr/>
          </p:nvSpPr>
          <p:spPr>
            <a:xfrm>
              <a:off x="141344" y="91027"/>
              <a:ext cx="268462" cy="539590"/>
            </a:xfrm>
            <a:custGeom>
              <a:avLst/>
              <a:gdLst/>
              <a:ahLst/>
              <a:cxnLst>
                <a:cxn ang="0">
                  <a:pos x="wd2" y="hd2"/>
                </a:cxn>
                <a:cxn ang="5400000">
                  <a:pos x="wd2" y="hd2"/>
                </a:cxn>
                <a:cxn ang="10800000">
                  <a:pos x="wd2" y="hd2"/>
                </a:cxn>
                <a:cxn ang="16200000">
                  <a:pos x="wd2" y="hd2"/>
                </a:cxn>
              </a:cxnLst>
              <a:rect l="0" t="0" r="r" b="b"/>
              <a:pathLst>
                <a:path w="21218" h="21057" fill="norm" stroke="1" extrusionOk="0">
                  <a:moveTo>
                    <a:pt x="0" y="807"/>
                  </a:moveTo>
                  <a:cubicBezTo>
                    <a:pt x="0" y="132"/>
                    <a:pt x="0" y="-543"/>
                    <a:pt x="547" y="672"/>
                  </a:cubicBezTo>
                  <a:cubicBezTo>
                    <a:pt x="1094" y="1887"/>
                    <a:pt x="2187" y="4992"/>
                    <a:pt x="3008" y="7962"/>
                  </a:cubicBezTo>
                  <a:cubicBezTo>
                    <a:pt x="3828" y="10932"/>
                    <a:pt x="4375" y="13767"/>
                    <a:pt x="4648" y="15522"/>
                  </a:cubicBezTo>
                  <a:cubicBezTo>
                    <a:pt x="4922" y="17277"/>
                    <a:pt x="4922" y="17952"/>
                    <a:pt x="5332" y="18020"/>
                  </a:cubicBezTo>
                  <a:cubicBezTo>
                    <a:pt x="5742" y="18087"/>
                    <a:pt x="6562" y="17547"/>
                    <a:pt x="7656" y="16670"/>
                  </a:cubicBezTo>
                  <a:cubicBezTo>
                    <a:pt x="8749" y="15792"/>
                    <a:pt x="10116" y="14577"/>
                    <a:pt x="11484" y="13835"/>
                  </a:cubicBezTo>
                  <a:cubicBezTo>
                    <a:pt x="12851" y="13092"/>
                    <a:pt x="14218" y="12822"/>
                    <a:pt x="15722" y="12755"/>
                  </a:cubicBezTo>
                  <a:cubicBezTo>
                    <a:pt x="17225" y="12687"/>
                    <a:pt x="18866" y="12822"/>
                    <a:pt x="19959" y="13227"/>
                  </a:cubicBezTo>
                  <a:cubicBezTo>
                    <a:pt x="21053" y="13632"/>
                    <a:pt x="21600" y="14307"/>
                    <a:pt x="20916" y="15320"/>
                  </a:cubicBezTo>
                  <a:cubicBezTo>
                    <a:pt x="20233" y="16332"/>
                    <a:pt x="18319" y="17682"/>
                    <a:pt x="16268" y="18695"/>
                  </a:cubicBezTo>
                  <a:cubicBezTo>
                    <a:pt x="14218" y="19707"/>
                    <a:pt x="12030" y="20382"/>
                    <a:pt x="9843" y="2105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62" name="Line"/>
            <p:cNvSpPr/>
            <p:nvPr/>
          </p:nvSpPr>
          <p:spPr>
            <a:xfrm>
              <a:off x="0" y="-1"/>
              <a:ext cx="656385" cy="723229"/>
            </a:xfrm>
            <a:custGeom>
              <a:avLst/>
              <a:gdLst/>
              <a:ahLst/>
              <a:cxnLst>
                <a:cxn ang="0">
                  <a:pos x="wd2" y="hd2"/>
                </a:cxn>
                <a:cxn ang="5400000">
                  <a:pos x="wd2" y="hd2"/>
                </a:cxn>
                <a:cxn ang="10800000">
                  <a:pos x="wd2" y="hd2"/>
                </a:cxn>
                <a:cxn ang="16200000">
                  <a:pos x="wd2" y="hd2"/>
                </a:cxn>
              </a:cxnLst>
              <a:rect l="0" t="0" r="r" b="b"/>
              <a:pathLst>
                <a:path w="21125" h="21300" fill="norm" stroke="1" extrusionOk="0">
                  <a:moveTo>
                    <a:pt x="4215" y="20407"/>
                  </a:moveTo>
                  <a:cubicBezTo>
                    <a:pt x="5885" y="20917"/>
                    <a:pt x="7555" y="21426"/>
                    <a:pt x="9893" y="21273"/>
                  </a:cubicBezTo>
                  <a:cubicBezTo>
                    <a:pt x="12231" y="21120"/>
                    <a:pt x="15237" y="20305"/>
                    <a:pt x="17353" y="18828"/>
                  </a:cubicBezTo>
                  <a:cubicBezTo>
                    <a:pt x="19468" y="17351"/>
                    <a:pt x="20693" y="15211"/>
                    <a:pt x="21027" y="12868"/>
                  </a:cubicBezTo>
                  <a:cubicBezTo>
                    <a:pt x="21361" y="10524"/>
                    <a:pt x="20804" y="7977"/>
                    <a:pt x="19914" y="5837"/>
                  </a:cubicBezTo>
                  <a:cubicBezTo>
                    <a:pt x="19023" y="3698"/>
                    <a:pt x="17798" y="1966"/>
                    <a:pt x="16128" y="998"/>
                  </a:cubicBezTo>
                  <a:cubicBezTo>
                    <a:pt x="14458" y="30"/>
                    <a:pt x="12342" y="-174"/>
                    <a:pt x="10394" y="132"/>
                  </a:cubicBezTo>
                  <a:cubicBezTo>
                    <a:pt x="8446" y="437"/>
                    <a:pt x="6664" y="1252"/>
                    <a:pt x="4994" y="2832"/>
                  </a:cubicBezTo>
                  <a:cubicBezTo>
                    <a:pt x="3324" y="4411"/>
                    <a:pt x="1765" y="6754"/>
                    <a:pt x="874" y="9200"/>
                  </a:cubicBezTo>
                  <a:cubicBezTo>
                    <a:pt x="-16" y="11645"/>
                    <a:pt x="-239" y="14192"/>
                    <a:pt x="262" y="16077"/>
                  </a:cubicBezTo>
                  <a:cubicBezTo>
                    <a:pt x="763" y="17962"/>
                    <a:pt x="1988" y="19184"/>
                    <a:pt x="4215" y="19796"/>
                  </a:cubicBezTo>
                  <a:cubicBezTo>
                    <a:pt x="6441" y="20407"/>
                    <a:pt x="9670" y="20407"/>
                    <a:pt x="12899" y="2040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grpSp>
        <p:nvGrpSpPr>
          <p:cNvPr id="480" name="Drawing"/>
          <p:cNvGrpSpPr/>
          <p:nvPr/>
        </p:nvGrpSpPr>
        <p:grpSpPr>
          <a:xfrm>
            <a:off x="7960148" y="3808832"/>
            <a:ext cx="2501169" cy="1394372"/>
            <a:chOff x="0" y="0"/>
            <a:chExt cx="2501168" cy="1394371"/>
          </a:xfrm>
        </p:grpSpPr>
        <p:sp>
          <p:nvSpPr>
            <p:cNvPr id="464" name="Line"/>
            <p:cNvSpPr/>
            <p:nvPr/>
          </p:nvSpPr>
          <p:spPr>
            <a:xfrm>
              <a:off x="0" y="13470"/>
              <a:ext cx="274853" cy="608517"/>
            </a:xfrm>
            <a:custGeom>
              <a:avLst/>
              <a:gdLst/>
              <a:ahLst/>
              <a:cxnLst>
                <a:cxn ang="0">
                  <a:pos x="wd2" y="hd2"/>
                </a:cxn>
                <a:cxn ang="5400000">
                  <a:pos x="wd2" y="hd2"/>
                </a:cxn>
                <a:cxn ang="10800000">
                  <a:pos x="wd2" y="hd2"/>
                </a:cxn>
                <a:cxn ang="16200000">
                  <a:pos x="wd2" y="hd2"/>
                </a:cxn>
              </a:cxnLst>
              <a:rect l="0" t="0" r="r" b="b"/>
              <a:pathLst>
                <a:path w="21187" h="21345" fill="norm" stroke="1" extrusionOk="0">
                  <a:moveTo>
                    <a:pt x="2400" y="2440"/>
                  </a:moveTo>
                  <a:cubicBezTo>
                    <a:pt x="2933" y="1470"/>
                    <a:pt x="3467" y="499"/>
                    <a:pt x="3600" y="438"/>
                  </a:cubicBezTo>
                  <a:cubicBezTo>
                    <a:pt x="3733" y="377"/>
                    <a:pt x="3467" y="1227"/>
                    <a:pt x="3333" y="2258"/>
                  </a:cubicBezTo>
                  <a:cubicBezTo>
                    <a:pt x="3200" y="3290"/>
                    <a:pt x="3200" y="4503"/>
                    <a:pt x="3200" y="5474"/>
                  </a:cubicBezTo>
                  <a:cubicBezTo>
                    <a:pt x="3200" y="6445"/>
                    <a:pt x="3200" y="7173"/>
                    <a:pt x="4533" y="7537"/>
                  </a:cubicBezTo>
                  <a:cubicBezTo>
                    <a:pt x="5867" y="7901"/>
                    <a:pt x="8533" y="7901"/>
                    <a:pt x="11067" y="6930"/>
                  </a:cubicBezTo>
                  <a:cubicBezTo>
                    <a:pt x="13600" y="5959"/>
                    <a:pt x="16000" y="4018"/>
                    <a:pt x="17333" y="2562"/>
                  </a:cubicBezTo>
                  <a:cubicBezTo>
                    <a:pt x="18667" y="1105"/>
                    <a:pt x="18933" y="135"/>
                    <a:pt x="19067" y="13"/>
                  </a:cubicBezTo>
                  <a:cubicBezTo>
                    <a:pt x="19200" y="-108"/>
                    <a:pt x="19200" y="620"/>
                    <a:pt x="19333" y="2562"/>
                  </a:cubicBezTo>
                  <a:cubicBezTo>
                    <a:pt x="19467" y="4503"/>
                    <a:pt x="19733" y="7658"/>
                    <a:pt x="20267" y="10692"/>
                  </a:cubicBezTo>
                  <a:cubicBezTo>
                    <a:pt x="20800" y="13726"/>
                    <a:pt x="21600" y="16638"/>
                    <a:pt x="20933" y="18458"/>
                  </a:cubicBezTo>
                  <a:cubicBezTo>
                    <a:pt x="20267" y="20279"/>
                    <a:pt x="18133" y="21007"/>
                    <a:pt x="14800" y="21249"/>
                  </a:cubicBezTo>
                  <a:cubicBezTo>
                    <a:pt x="11467" y="21492"/>
                    <a:pt x="6933" y="21249"/>
                    <a:pt x="4267" y="20825"/>
                  </a:cubicBezTo>
                  <a:cubicBezTo>
                    <a:pt x="1600" y="20400"/>
                    <a:pt x="800" y="19793"/>
                    <a:pt x="0" y="1918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65" name="Line"/>
            <p:cNvSpPr/>
            <p:nvPr/>
          </p:nvSpPr>
          <p:spPr>
            <a:xfrm>
              <a:off x="633076" y="197187"/>
              <a:ext cx="228323"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66" name="Line"/>
            <p:cNvSpPr/>
            <p:nvPr/>
          </p:nvSpPr>
          <p:spPr>
            <a:xfrm>
              <a:off x="664210" y="321726"/>
              <a:ext cx="186811"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67" name="Line"/>
            <p:cNvSpPr/>
            <p:nvPr/>
          </p:nvSpPr>
          <p:spPr>
            <a:xfrm>
              <a:off x="1254853" y="0"/>
              <a:ext cx="32056" cy="332105"/>
            </a:xfrm>
            <a:custGeom>
              <a:avLst/>
              <a:gdLst/>
              <a:ahLst/>
              <a:cxnLst>
                <a:cxn ang="0">
                  <a:pos x="wd2" y="hd2"/>
                </a:cxn>
                <a:cxn ang="5400000">
                  <a:pos x="wd2" y="hd2"/>
                </a:cxn>
                <a:cxn ang="10800000">
                  <a:pos x="wd2" y="hd2"/>
                </a:cxn>
                <a:cxn ang="16200000">
                  <a:pos x="wd2" y="hd2"/>
                </a:cxn>
              </a:cxnLst>
              <a:rect l="0" t="0" r="r" b="b"/>
              <a:pathLst>
                <a:path w="20015" h="21600" fill="norm" stroke="1" extrusionOk="0">
                  <a:moveTo>
                    <a:pt x="20015" y="0"/>
                  </a:moveTo>
                  <a:cubicBezTo>
                    <a:pt x="11375" y="5850"/>
                    <a:pt x="2735" y="11700"/>
                    <a:pt x="575" y="15300"/>
                  </a:cubicBezTo>
                  <a:cubicBezTo>
                    <a:pt x="-1585" y="18900"/>
                    <a:pt x="2735" y="20250"/>
                    <a:pt x="7055"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68" name="Line"/>
            <p:cNvSpPr/>
            <p:nvPr/>
          </p:nvSpPr>
          <p:spPr>
            <a:xfrm>
              <a:off x="1712417" y="62269"/>
              <a:ext cx="41514" cy="2594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69" name="Line"/>
            <p:cNvSpPr/>
            <p:nvPr/>
          </p:nvSpPr>
          <p:spPr>
            <a:xfrm>
              <a:off x="1567122" y="192811"/>
              <a:ext cx="238701" cy="35512"/>
            </a:xfrm>
            <a:custGeom>
              <a:avLst/>
              <a:gdLst/>
              <a:ahLst/>
              <a:cxnLst>
                <a:cxn ang="0">
                  <a:pos x="wd2" y="hd2"/>
                </a:cxn>
                <a:cxn ang="5400000">
                  <a:pos x="wd2" y="hd2"/>
                </a:cxn>
                <a:cxn ang="10800000">
                  <a:pos x="wd2" y="hd2"/>
                </a:cxn>
                <a:cxn ang="16200000">
                  <a:pos x="wd2" y="hd2"/>
                </a:cxn>
              </a:cxnLst>
              <a:rect l="0" t="0" r="r" b="b"/>
              <a:pathLst>
                <a:path w="21600" h="20157" fill="norm" stroke="1" extrusionOk="0">
                  <a:moveTo>
                    <a:pt x="0" y="20157"/>
                  </a:moveTo>
                  <a:cubicBezTo>
                    <a:pt x="5635" y="12302"/>
                    <a:pt x="11270" y="4448"/>
                    <a:pt x="14870" y="1502"/>
                  </a:cubicBezTo>
                  <a:cubicBezTo>
                    <a:pt x="18470" y="-1443"/>
                    <a:pt x="20035" y="521"/>
                    <a:pt x="21600" y="248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70" name="Line"/>
            <p:cNvSpPr/>
            <p:nvPr/>
          </p:nvSpPr>
          <p:spPr>
            <a:xfrm>
              <a:off x="1992631" y="75276"/>
              <a:ext cx="182916" cy="194560"/>
            </a:xfrm>
            <a:custGeom>
              <a:avLst/>
              <a:gdLst/>
              <a:ahLst/>
              <a:cxnLst>
                <a:cxn ang="0">
                  <a:pos x="wd2" y="hd2"/>
                </a:cxn>
                <a:cxn ang="5400000">
                  <a:pos x="wd2" y="hd2"/>
                </a:cxn>
                <a:cxn ang="10800000">
                  <a:pos x="wd2" y="hd2"/>
                </a:cxn>
                <a:cxn ang="16200000">
                  <a:pos x="wd2" y="hd2"/>
                </a:cxn>
              </a:cxnLst>
              <a:rect l="0" t="0" r="r" b="b"/>
              <a:pathLst>
                <a:path w="21150" h="20945" fill="norm" stroke="1" extrusionOk="0">
                  <a:moveTo>
                    <a:pt x="0" y="5304"/>
                  </a:moveTo>
                  <a:cubicBezTo>
                    <a:pt x="1200" y="3814"/>
                    <a:pt x="2400" y="2324"/>
                    <a:pt x="4800" y="1207"/>
                  </a:cubicBezTo>
                  <a:cubicBezTo>
                    <a:pt x="7200" y="90"/>
                    <a:pt x="10800" y="-655"/>
                    <a:pt x="13800" y="835"/>
                  </a:cubicBezTo>
                  <a:cubicBezTo>
                    <a:pt x="16800" y="2324"/>
                    <a:pt x="19200" y="6048"/>
                    <a:pt x="20400" y="8842"/>
                  </a:cubicBezTo>
                  <a:cubicBezTo>
                    <a:pt x="21600" y="11635"/>
                    <a:pt x="21600" y="13497"/>
                    <a:pt x="18600" y="15359"/>
                  </a:cubicBezTo>
                  <a:cubicBezTo>
                    <a:pt x="15600" y="17221"/>
                    <a:pt x="9600" y="19083"/>
                    <a:pt x="3600" y="2094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71" name="Line"/>
            <p:cNvSpPr/>
            <p:nvPr/>
          </p:nvSpPr>
          <p:spPr>
            <a:xfrm>
              <a:off x="2197212" y="103782"/>
              <a:ext cx="148283" cy="269837"/>
            </a:xfrm>
            <a:custGeom>
              <a:avLst/>
              <a:gdLst/>
              <a:ahLst/>
              <a:cxnLst>
                <a:cxn ang="0">
                  <a:pos x="wd2" y="hd2"/>
                </a:cxn>
                <a:cxn ang="5400000">
                  <a:pos x="wd2" y="hd2"/>
                </a:cxn>
                <a:cxn ang="10800000">
                  <a:pos x="wd2" y="hd2"/>
                </a:cxn>
                <a:cxn ang="16200000">
                  <a:pos x="wd2" y="hd2"/>
                </a:cxn>
              </a:cxnLst>
              <a:rect l="0" t="0" r="r" b="b"/>
              <a:pathLst>
                <a:path w="21042" h="21600" fill="norm" stroke="1" extrusionOk="0">
                  <a:moveTo>
                    <a:pt x="21042" y="1662"/>
                  </a:moveTo>
                  <a:cubicBezTo>
                    <a:pt x="19078" y="831"/>
                    <a:pt x="17115" y="0"/>
                    <a:pt x="14906" y="0"/>
                  </a:cubicBezTo>
                  <a:cubicBezTo>
                    <a:pt x="12696" y="0"/>
                    <a:pt x="10242" y="831"/>
                    <a:pt x="7542" y="3323"/>
                  </a:cubicBezTo>
                  <a:cubicBezTo>
                    <a:pt x="4842" y="5815"/>
                    <a:pt x="1897" y="9969"/>
                    <a:pt x="669" y="12738"/>
                  </a:cubicBezTo>
                  <a:cubicBezTo>
                    <a:pt x="-558" y="15508"/>
                    <a:pt x="-67" y="16892"/>
                    <a:pt x="1897" y="18138"/>
                  </a:cubicBezTo>
                  <a:cubicBezTo>
                    <a:pt x="3860" y="19385"/>
                    <a:pt x="7297" y="20492"/>
                    <a:pt x="10733"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72" name="Line"/>
            <p:cNvSpPr/>
            <p:nvPr/>
          </p:nvSpPr>
          <p:spPr>
            <a:xfrm>
              <a:off x="134918" y="923667"/>
              <a:ext cx="309421" cy="470705"/>
            </a:xfrm>
            <a:custGeom>
              <a:avLst/>
              <a:gdLst/>
              <a:ahLst/>
              <a:cxnLst>
                <a:cxn ang="0">
                  <a:pos x="wd2" y="hd2"/>
                </a:cxn>
                <a:cxn ang="5400000">
                  <a:pos x="wd2" y="hd2"/>
                </a:cxn>
                <a:cxn ang="10800000">
                  <a:pos x="wd2" y="hd2"/>
                </a:cxn>
                <a:cxn ang="16200000">
                  <a:pos x="wd2" y="hd2"/>
                </a:cxn>
              </a:cxnLst>
              <a:rect l="0" t="0" r="r" b="b"/>
              <a:pathLst>
                <a:path w="21466" h="21452" fill="norm" stroke="1" extrusionOk="0">
                  <a:moveTo>
                    <a:pt x="0" y="0"/>
                  </a:moveTo>
                  <a:cubicBezTo>
                    <a:pt x="240" y="2365"/>
                    <a:pt x="480" y="4730"/>
                    <a:pt x="960" y="6307"/>
                  </a:cubicBezTo>
                  <a:cubicBezTo>
                    <a:pt x="1440" y="7883"/>
                    <a:pt x="2160" y="8672"/>
                    <a:pt x="3720" y="8829"/>
                  </a:cubicBezTo>
                  <a:cubicBezTo>
                    <a:pt x="5280" y="8987"/>
                    <a:pt x="7680" y="8514"/>
                    <a:pt x="9840" y="7489"/>
                  </a:cubicBezTo>
                  <a:cubicBezTo>
                    <a:pt x="12000" y="6464"/>
                    <a:pt x="13920" y="4888"/>
                    <a:pt x="15240" y="3469"/>
                  </a:cubicBezTo>
                  <a:cubicBezTo>
                    <a:pt x="16560" y="2050"/>
                    <a:pt x="17280" y="788"/>
                    <a:pt x="17640" y="552"/>
                  </a:cubicBezTo>
                  <a:cubicBezTo>
                    <a:pt x="18000" y="315"/>
                    <a:pt x="18000" y="1104"/>
                    <a:pt x="18600" y="3942"/>
                  </a:cubicBezTo>
                  <a:cubicBezTo>
                    <a:pt x="19200" y="6780"/>
                    <a:pt x="20400" y="11667"/>
                    <a:pt x="21000" y="14584"/>
                  </a:cubicBezTo>
                  <a:cubicBezTo>
                    <a:pt x="21600" y="17501"/>
                    <a:pt x="21600" y="18447"/>
                    <a:pt x="21120" y="19235"/>
                  </a:cubicBezTo>
                  <a:cubicBezTo>
                    <a:pt x="20640" y="20023"/>
                    <a:pt x="19680" y="20654"/>
                    <a:pt x="17520" y="21048"/>
                  </a:cubicBezTo>
                  <a:cubicBezTo>
                    <a:pt x="15360" y="21442"/>
                    <a:pt x="12000" y="21600"/>
                    <a:pt x="9360" y="21285"/>
                  </a:cubicBezTo>
                  <a:cubicBezTo>
                    <a:pt x="6720" y="20969"/>
                    <a:pt x="4800" y="20181"/>
                    <a:pt x="4320" y="18604"/>
                  </a:cubicBezTo>
                  <a:cubicBezTo>
                    <a:pt x="3840" y="17028"/>
                    <a:pt x="4800" y="14663"/>
                    <a:pt x="5760" y="1229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73" name="Line"/>
            <p:cNvSpPr/>
            <p:nvPr/>
          </p:nvSpPr>
          <p:spPr>
            <a:xfrm>
              <a:off x="778371" y="1068963"/>
              <a:ext cx="186811"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74" name="Line"/>
            <p:cNvSpPr/>
            <p:nvPr/>
          </p:nvSpPr>
          <p:spPr>
            <a:xfrm>
              <a:off x="757615" y="1214259"/>
              <a:ext cx="186810"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475" name="Line"/>
            <p:cNvSpPr/>
            <p:nvPr/>
          </p:nvSpPr>
          <p:spPr>
            <a:xfrm>
              <a:off x="1282166" y="902020"/>
              <a:ext cx="253821" cy="330633"/>
            </a:xfrm>
            <a:custGeom>
              <a:avLst/>
              <a:gdLst/>
              <a:ahLst/>
              <a:cxnLst>
                <a:cxn ang="0">
                  <a:pos x="wd2" y="hd2"/>
                </a:cxn>
                <a:cxn ang="5400000">
                  <a:pos x="wd2" y="hd2"/>
                </a:cxn>
                <a:cxn ang="10800000">
                  <a:pos x="wd2" y="hd2"/>
                </a:cxn>
                <a:cxn ang="16200000">
                  <a:pos x="wd2" y="hd2"/>
                </a:cxn>
              </a:cxnLst>
              <a:rect l="0" t="0" r="r" b="b"/>
              <a:pathLst>
                <a:path w="21131" h="21282" fill="norm" stroke="1" extrusionOk="0">
                  <a:moveTo>
                    <a:pt x="9899" y="5402"/>
                  </a:moveTo>
                  <a:cubicBezTo>
                    <a:pt x="8459" y="5402"/>
                    <a:pt x="7019" y="5402"/>
                    <a:pt x="5147" y="5291"/>
                  </a:cubicBezTo>
                  <a:cubicBezTo>
                    <a:pt x="3275" y="5179"/>
                    <a:pt x="971" y="4957"/>
                    <a:pt x="251" y="4400"/>
                  </a:cubicBezTo>
                  <a:cubicBezTo>
                    <a:pt x="-469" y="3843"/>
                    <a:pt x="395" y="2953"/>
                    <a:pt x="2411" y="2062"/>
                  </a:cubicBezTo>
                  <a:cubicBezTo>
                    <a:pt x="4427" y="1171"/>
                    <a:pt x="7595" y="280"/>
                    <a:pt x="9899" y="58"/>
                  </a:cubicBezTo>
                  <a:cubicBezTo>
                    <a:pt x="12203" y="-165"/>
                    <a:pt x="13643" y="280"/>
                    <a:pt x="14507" y="1060"/>
                  </a:cubicBezTo>
                  <a:cubicBezTo>
                    <a:pt x="15371" y="1839"/>
                    <a:pt x="15659" y="2953"/>
                    <a:pt x="13787" y="5847"/>
                  </a:cubicBezTo>
                  <a:cubicBezTo>
                    <a:pt x="11915" y="8742"/>
                    <a:pt x="7883" y="13418"/>
                    <a:pt x="5291" y="16313"/>
                  </a:cubicBezTo>
                  <a:cubicBezTo>
                    <a:pt x="2699" y="19208"/>
                    <a:pt x="1547" y="20322"/>
                    <a:pt x="1835" y="20878"/>
                  </a:cubicBezTo>
                  <a:cubicBezTo>
                    <a:pt x="2123" y="21435"/>
                    <a:pt x="3851" y="21435"/>
                    <a:pt x="7307" y="20767"/>
                  </a:cubicBezTo>
                  <a:cubicBezTo>
                    <a:pt x="10763" y="20099"/>
                    <a:pt x="15947" y="18763"/>
                    <a:pt x="21131" y="1742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76" name="Line"/>
            <p:cNvSpPr/>
            <p:nvPr/>
          </p:nvSpPr>
          <p:spPr>
            <a:xfrm>
              <a:off x="1764309" y="892532"/>
              <a:ext cx="62271" cy="3113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800" y="720"/>
                    <a:pt x="12000" y="1440"/>
                    <a:pt x="8400" y="5040"/>
                  </a:cubicBezTo>
                  <a:cubicBezTo>
                    <a:pt x="4800" y="8640"/>
                    <a:pt x="2400" y="1512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77" name="Line"/>
            <p:cNvSpPr/>
            <p:nvPr/>
          </p:nvSpPr>
          <p:spPr>
            <a:xfrm>
              <a:off x="1681283" y="1058585"/>
              <a:ext cx="197188"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78" name="Line"/>
            <p:cNvSpPr/>
            <p:nvPr/>
          </p:nvSpPr>
          <p:spPr>
            <a:xfrm>
              <a:off x="2044523" y="943533"/>
              <a:ext cx="168033" cy="156566"/>
            </a:xfrm>
            <a:custGeom>
              <a:avLst/>
              <a:gdLst/>
              <a:ahLst/>
              <a:cxnLst>
                <a:cxn ang="0">
                  <a:pos x="wd2" y="hd2"/>
                </a:cxn>
                <a:cxn ang="5400000">
                  <a:pos x="wd2" y="hd2"/>
                </a:cxn>
                <a:cxn ang="10800000">
                  <a:pos x="wd2" y="hd2"/>
                </a:cxn>
                <a:cxn ang="16200000">
                  <a:pos x="wd2" y="hd2"/>
                </a:cxn>
              </a:cxnLst>
              <a:rect l="0" t="0" r="r" b="b"/>
              <a:pathLst>
                <a:path w="21411" h="21251" fill="norm" stroke="1" extrusionOk="0">
                  <a:moveTo>
                    <a:pt x="0" y="8573"/>
                  </a:moveTo>
                  <a:cubicBezTo>
                    <a:pt x="1322" y="6225"/>
                    <a:pt x="2645" y="3877"/>
                    <a:pt x="5731" y="2234"/>
                  </a:cubicBezTo>
                  <a:cubicBezTo>
                    <a:pt x="8816" y="590"/>
                    <a:pt x="13665" y="-349"/>
                    <a:pt x="16751" y="121"/>
                  </a:cubicBezTo>
                  <a:cubicBezTo>
                    <a:pt x="19837" y="590"/>
                    <a:pt x="21159" y="2468"/>
                    <a:pt x="21380" y="5755"/>
                  </a:cubicBezTo>
                  <a:cubicBezTo>
                    <a:pt x="21600" y="9042"/>
                    <a:pt x="20718" y="13738"/>
                    <a:pt x="17412" y="16555"/>
                  </a:cubicBezTo>
                  <a:cubicBezTo>
                    <a:pt x="14106" y="19373"/>
                    <a:pt x="8376" y="20312"/>
                    <a:pt x="2645" y="2125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79" name="Line"/>
            <p:cNvSpPr/>
            <p:nvPr/>
          </p:nvSpPr>
          <p:spPr>
            <a:xfrm>
              <a:off x="2257250" y="904450"/>
              <a:ext cx="243919" cy="216406"/>
            </a:xfrm>
            <a:custGeom>
              <a:avLst/>
              <a:gdLst/>
              <a:ahLst/>
              <a:cxnLst>
                <a:cxn ang="0">
                  <a:pos x="wd2" y="hd2"/>
                </a:cxn>
                <a:cxn ang="5400000">
                  <a:pos x="wd2" y="hd2"/>
                </a:cxn>
                <a:cxn ang="10800000">
                  <a:pos x="wd2" y="hd2"/>
                </a:cxn>
                <a:cxn ang="16200000">
                  <a:pos x="wd2" y="hd2"/>
                </a:cxn>
              </a:cxnLst>
              <a:rect l="0" t="0" r="r" b="b"/>
              <a:pathLst>
                <a:path w="21152" h="21447" fill="norm" stroke="1" extrusionOk="0">
                  <a:moveTo>
                    <a:pt x="13952" y="1904"/>
                  </a:moveTo>
                  <a:cubicBezTo>
                    <a:pt x="12452" y="876"/>
                    <a:pt x="10952" y="-153"/>
                    <a:pt x="8552" y="18"/>
                  </a:cubicBezTo>
                  <a:cubicBezTo>
                    <a:pt x="6152" y="190"/>
                    <a:pt x="2852" y="1561"/>
                    <a:pt x="1202" y="3276"/>
                  </a:cubicBezTo>
                  <a:cubicBezTo>
                    <a:pt x="-448" y="4990"/>
                    <a:pt x="-448" y="7047"/>
                    <a:pt x="1502" y="9790"/>
                  </a:cubicBezTo>
                  <a:cubicBezTo>
                    <a:pt x="3452" y="12533"/>
                    <a:pt x="7352" y="15961"/>
                    <a:pt x="10952" y="18018"/>
                  </a:cubicBezTo>
                  <a:cubicBezTo>
                    <a:pt x="14552" y="20076"/>
                    <a:pt x="17852" y="20761"/>
                    <a:pt x="21152" y="2144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grpSp>
        <p:nvGrpSpPr>
          <p:cNvPr id="623" name="Drawing"/>
          <p:cNvGrpSpPr/>
          <p:nvPr/>
        </p:nvGrpSpPr>
        <p:grpSpPr>
          <a:xfrm>
            <a:off x="10907583" y="1259469"/>
            <a:ext cx="12688079" cy="10073624"/>
            <a:chOff x="0" y="0"/>
            <a:chExt cx="12688077" cy="10073622"/>
          </a:xfrm>
        </p:grpSpPr>
        <p:sp>
          <p:nvSpPr>
            <p:cNvPr id="481" name="Line"/>
            <p:cNvSpPr/>
            <p:nvPr/>
          </p:nvSpPr>
          <p:spPr>
            <a:xfrm>
              <a:off x="4317368" y="2756928"/>
              <a:ext cx="238701" cy="695345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939" y="247"/>
                    <a:pt x="1878" y="494"/>
                    <a:pt x="2661" y="817"/>
                  </a:cubicBezTo>
                  <a:cubicBezTo>
                    <a:pt x="3443" y="1139"/>
                    <a:pt x="4070" y="1537"/>
                    <a:pt x="4696" y="1929"/>
                  </a:cubicBezTo>
                  <a:cubicBezTo>
                    <a:pt x="5322" y="2321"/>
                    <a:pt x="5948" y="2708"/>
                    <a:pt x="6574" y="3090"/>
                  </a:cubicBezTo>
                  <a:cubicBezTo>
                    <a:pt x="7200" y="3471"/>
                    <a:pt x="7826" y="3847"/>
                    <a:pt x="8296" y="4266"/>
                  </a:cubicBezTo>
                  <a:cubicBezTo>
                    <a:pt x="8765" y="4685"/>
                    <a:pt x="9078" y="5147"/>
                    <a:pt x="9235" y="5577"/>
                  </a:cubicBezTo>
                  <a:cubicBezTo>
                    <a:pt x="9391" y="6007"/>
                    <a:pt x="9391" y="6405"/>
                    <a:pt x="9391" y="6808"/>
                  </a:cubicBezTo>
                  <a:cubicBezTo>
                    <a:pt x="9391" y="7211"/>
                    <a:pt x="9391" y="7619"/>
                    <a:pt x="9861" y="8049"/>
                  </a:cubicBezTo>
                  <a:cubicBezTo>
                    <a:pt x="10330" y="8479"/>
                    <a:pt x="11270" y="8930"/>
                    <a:pt x="12365" y="9381"/>
                  </a:cubicBezTo>
                  <a:cubicBezTo>
                    <a:pt x="13461" y="9833"/>
                    <a:pt x="14713" y="10284"/>
                    <a:pt x="15809" y="10741"/>
                  </a:cubicBezTo>
                  <a:cubicBezTo>
                    <a:pt x="16904" y="11198"/>
                    <a:pt x="17844" y="11660"/>
                    <a:pt x="18470" y="12116"/>
                  </a:cubicBezTo>
                  <a:cubicBezTo>
                    <a:pt x="19096" y="12573"/>
                    <a:pt x="19409" y="13024"/>
                    <a:pt x="19565" y="13481"/>
                  </a:cubicBezTo>
                  <a:cubicBezTo>
                    <a:pt x="19722" y="13938"/>
                    <a:pt x="19722" y="14400"/>
                    <a:pt x="19565" y="14851"/>
                  </a:cubicBezTo>
                  <a:cubicBezTo>
                    <a:pt x="19409" y="15303"/>
                    <a:pt x="19096" y="15743"/>
                    <a:pt x="18783" y="16179"/>
                  </a:cubicBezTo>
                  <a:cubicBezTo>
                    <a:pt x="18470" y="16614"/>
                    <a:pt x="18157" y="17044"/>
                    <a:pt x="17844" y="17457"/>
                  </a:cubicBezTo>
                  <a:cubicBezTo>
                    <a:pt x="17530" y="17871"/>
                    <a:pt x="17217" y="18269"/>
                    <a:pt x="16904" y="18677"/>
                  </a:cubicBezTo>
                  <a:cubicBezTo>
                    <a:pt x="16591" y="19085"/>
                    <a:pt x="16278" y="19504"/>
                    <a:pt x="16435" y="19875"/>
                  </a:cubicBezTo>
                  <a:cubicBezTo>
                    <a:pt x="16591" y="20246"/>
                    <a:pt x="17217" y="20568"/>
                    <a:pt x="18157" y="20848"/>
                  </a:cubicBezTo>
                  <a:cubicBezTo>
                    <a:pt x="19096" y="21127"/>
                    <a:pt x="20348" y="21364"/>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482" name="Line"/>
            <p:cNvSpPr/>
            <p:nvPr/>
          </p:nvSpPr>
          <p:spPr>
            <a:xfrm>
              <a:off x="934046" y="6823219"/>
              <a:ext cx="9807485" cy="354862"/>
            </a:xfrm>
            <a:custGeom>
              <a:avLst/>
              <a:gdLst/>
              <a:ahLst/>
              <a:cxnLst>
                <a:cxn ang="0">
                  <a:pos x="wd2" y="hd2"/>
                </a:cxn>
                <a:cxn ang="5400000">
                  <a:pos x="wd2" y="hd2"/>
                </a:cxn>
                <a:cxn ang="10800000">
                  <a:pos x="wd2" y="hd2"/>
                </a:cxn>
                <a:cxn ang="16200000">
                  <a:pos x="wd2" y="hd2"/>
                </a:cxn>
              </a:cxnLst>
              <a:rect l="0" t="0" r="r" b="b"/>
              <a:pathLst>
                <a:path w="21600" h="21511" fill="norm" stroke="1" extrusionOk="0">
                  <a:moveTo>
                    <a:pt x="0" y="12703"/>
                  </a:moveTo>
                  <a:cubicBezTo>
                    <a:pt x="213" y="12913"/>
                    <a:pt x="427" y="13123"/>
                    <a:pt x="670" y="13123"/>
                  </a:cubicBezTo>
                  <a:cubicBezTo>
                    <a:pt x="914" y="13123"/>
                    <a:pt x="1189" y="12913"/>
                    <a:pt x="1482" y="12808"/>
                  </a:cubicBezTo>
                  <a:cubicBezTo>
                    <a:pt x="1775" y="12703"/>
                    <a:pt x="2088" y="12703"/>
                    <a:pt x="2404" y="12703"/>
                  </a:cubicBezTo>
                  <a:cubicBezTo>
                    <a:pt x="2720" y="12703"/>
                    <a:pt x="3040" y="12703"/>
                    <a:pt x="3349" y="12808"/>
                  </a:cubicBezTo>
                  <a:cubicBezTo>
                    <a:pt x="3657" y="12913"/>
                    <a:pt x="3954" y="13123"/>
                    <a:pt x="4259" y="13227"/>
                  </a:cubicBezTo>
                  <a:cubicBezTo>
                    <a:pt x="4564" y="13332"/>
                    <a:pt x="4876" y="13332"/>
                    <a:pt x="5196" y="13437"/>
                  </a:cubicBezTo>
                  <a:cubicBezTo>
                    <a:pt x="5516" y="13542"/>
                    <a:pt x="5844" y="13752"/>
                    <a:pt x="6171" y="13857"/>
                  </a:cubicBezTo>
                  <a:cubicBezTo>
                    <a:pt x="6499" y="13961"/>
                    <a:pt x="6827" y="13961"/>
                    <a:pt x="7150" y="13961"/>
                  </a:cubicBezTo>
                  <a:cubicBezTo>
                    <a:pt x="7474" y="13961"/>
                    <a:pt x="7794" y="13961"/>
                    <a:pt x="8114" y="14066"/>
                  </a:cubicBezTo>
                  <a:cubicBezTo>
                    <a:pt x="8434" y="14171"/>
                    <a:pt x="8754" y="14381"/>
                    <a:pt x="9044" y="14486"/>
                  </a:cubicBezTo>
                  <a:cubicBezTo>
                    <a:pt x="9333" y="14591"/>
                    <a:pt x="9592" y="14591"/>
                    <a:pt x="9851" y="14591"/>
                  </a:cubicBezTo>
                  <a:cubicBezTo>
                    <a:pt x="10110" y="14591"/>
                    <a:pt x="10370" y="14591"/>
                    <a:pt x="10632" y="14591"/>
                  </a:cubicBezTo>
                  <a:cubicBezTo>
                    <a:pt x="10895" y="14591"/>
                    <a:pt x="11162" y="14591"/>
                    <a:pt x="11429" y="14591"/>
                  </a:cubicBezTo>
                  <a:cubicBezTo>
                    <a:pt x="11695" y="14591"/>
                    <a:pt x="11962" y="14591"/>
                    <a:pt x="12221" y="14591"/>
                  </a:cubicBezTo>
                  <a:cubicBezTo>
                    <a:pt x="12480" y="14591"/>
                    <a:pt x="12731" y="14591"/>
                    <a:pt x="12990" y="14486"/>
                  </a:cubicBezTo>
                  <a:cubicBezTo>
                    <a:pt x="13250" y="14381"/>
                    <a:pt x="13516" y="14171"/>
                    <a:pt x="13813" y="14066"/>
                  </a:cubicBezTo>
                  <a:cubicBezTo>
                    <a:pt x="14110" y="13961"/>
                    <a:pt x="14438" y="13961"/>
                    <a:pt x="14758" y="13961"/>
                  </a:cubicBezTo>
                  <a:cubicBezTo>
                    <a:pt x="15078" y="13961"/>
                    <a:pt x="15390" y="13961"/>
                    <a:pt x="15699" y="13961"/>
                  </a:cubicBezTo>
                  <a:cubicBezTo>
                    <a:pt x="16008" y="13961"/>
                    <a:pt x="16312" y="13961"/>
                    <a:pt x="16613" y="14066"/>
                  </a:cubicBezTo>
                  <a:cubicBezTo>
                    <a:pt x="16914" y="14171"/>
                    <a:pt x="17211" y="14381"/>
                    <a:pt x="17509" y="14591"/>
                  </a:cubicBezTo>
                  <a:cubicBezTo>
                    <a:pt x="17806" y="14800"/>
                    <a:pt x="18103" y="15010"/>
                    <a:pt x="18404" y="15115"/>
                  </a:cubicBezTo>
                  <a:cubicBezTo>
                    <a:pt x="18705" y="15220"/>
                    <a:pt x="19010" y="15220"/>
                    <a:pt x="19303" y="15115"/>
                  </a:cubicBezTo>
                  <a:cubicBezTo>
                    <a:pt x="19596" y="15010"/>
                    <a:pt x="19878" y="14800"/>
                    <a:pt x="20149" y="14381"/>
                  </a:cubicBezTo>
                  <a:cubicBezTo>
                    <a:pt x="20419" y="13961"/>
                    <a:pt x="20678" y="13332"/>
                    <a:pt x="20891" y="12808"/>
                  </a:cubicBezTo>
                  <a:cubicBezTo>
                    <a:pt x="21105" y="12284"/>
                    <a:pt x="21272" y="11864"/>
                    <a:pt x="21375" y="11655"/>
                  </a:cubicBezTo>
                  <a:cubicBezTo>
                    <a:pt x="21478" y="11445"/>
                    <a:pt x="21516" y="11445"/>
                    <a:pt x="21547" y="11026"/>
                  </a:cubicBezTo>
                  <a:cubicBezTo>
                    <a:pt x="21577" y="10606"/>
                    <a:pt x="21600" y="9767"/>
                    <a:pt x="21600" y="8928"/>
                  </a:cubicBezTo>
                  <a:cubicBezTo>
                    <a:pt x="21600" y="8090"/>
                    <a:pt x="21577" y="7251"/>
                    <a:pt x="21554" y="6097"/>
                  </a:cubicBezTo>
                  <a:cubicBezTo>
                    <a:pt x="21531" y="4944"/>
                    <a:pt x="21509" y="3476"/>
                    <a:pt x="21478" y="2742"/>
                  </a:cubicBezTo>
                  <a:cubicBezTo>
                    <a:pt x="21448" y="2008"/>
                    <a:pt x="21410" y="2008"/>
                    <a:pt x="21371" y="1798"/>
                  </a:cubicBezTo>
                  <a:cubicBezTo>
                    <a:pt x="21333" y="1589"/>
                    <a:pt x="21295" y="1169"/>
                    <a:pt x="21250" y="750"/>
                  </a:cubicBezTo>
                  <a:cubicBezTo>
                    <a:pt x="21204" y="330"/>
                    <a:pt x="21150" y="-89"/>
                    <a:pt x="21143" y="16"/>
                  </a:cubicBezTo>
                  <a:cubicBezTo>
                    <a:pt x="21135" y="121"/>
                    <a:pt x="21173" y="750"/>
                    <a:pt x="21246" y="2008"/>
                  </a:cubicBezTo>
                  <a:cubicBezTo>
                    <a:pt x="21318" y="3266"/>
                    <a:pt x="21425" y="5154"/>
                    <a:pt x="21493" y="6517"/>
                  </a:cubicBezTo>
                  <a:cubicBezTo>
                    <a:pt x="21562" y="7880"/>
                    <a:pt x="21592" y="8719"/>
                    <a:pt x="21596" y="9558"/>
                  </a:cubicBezTo>
                  <a:cubicBezTo>
                    <a:pt x="21600" y="10396"/>
                    <a:pt x="21577" y="11235"/>
                    <a:pt x="21490" y="12284"/>
                  </a:cubicBezTo>
                  <a:cubicBezTo>
                    <a:pt x="21402" y="13332"/>
                    <a:pt x="21250" y="14591"/>
                    <a:pt x="21135" y="16163"/>
                  </a:cubicBezTo>
                  <a:cubicBezTo>
                    <a:pt x="21021" y="17736"/>
                    <a:pt x="20945" y="19624"/>
                    <a:pt x="20869" y="21511"/>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483" name="Line"/>
            <p:cNvSpPr/>
            <p:nvPr/>
          </p:nvSpPr>
          <p:spPr>
            <a:xfrm>
              <a:off x="11167040" y="7012251"/>
              <a:ext cx="425509" cy="342260"/>
            </a:xfrm>
            <a:custGeom>
              <a:avLst/>
              <a:gdLst/>
              <a:ahLst/>
              <a:cxnLst>
                <a:cxn ang="0">
                  <a:pos x="wd2" y="hd2"/>
                </a:cxn>
                <a:cxn ang="5400000">
                  <a:pos x="wd2" y="hd2"/>
                </a:cxn>
                <a:cxn ang="10800000">
                  <a:pos x="wd2" y="hd2"/>
                </a:cxn>
                <a:cxn ang="16200000">
                  <a:pos x="wd2" y="hd2"/>
                </a:cxn>
              </a:cxnLst>
              <a:rect l="0" t="0" r="r" b="b"/>
              <a:pathLst>
                <a:path w="21600" h="21370" fill="norm" stroke="1" extrusionOk="0">
                  <a:moveTo>
                    <a:pt x="0" y="2578"/>
                  </a:moveTo>
                  <a:cubicBezTo>
                    <a:pt x="0" y="1498"/>
                    <a:pt x="0" y="418"/>
                    <a:pt x="439" y="94"/>
                  </a:cubicBezTo>
                  <a:cubicBezTo>
                    <a:pt x="878" y="-230"/>
                    <a:pt x="1756" y="202"/>
                    <a:pt x="4302" y="2686"/>
                  </a:cubicBezTo>
                  <a:cubicBezTo>
                    <a:pt x="6849" y="5170"/>
                    <a:pt x="11063" y="9706"/>
                    <a:pt x="14224" y="13162"/>
                  </a:cubicBezTo>
                  <a:cubicBezTo>
                    <a:pt x="17385" y="16618"/>
                    <a:pt x="19493" y="18994"/>
                    <a:pt x="21600" y="2137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484" name="Line"/>
            <p:cNvSpPr/>
            <p:nvPr/>
          </p:nvSpPr>
          <p:spPr>
            <a:xfrm>
              <a:off x="11167040" y="7032783"/>
              <a:ext cx="383997" cy="34248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513" y="3273"/>
                    <a:pt x="13427" y="6545"/>
                    <a:pt x="9827" y="10145"/>
                  </a:cubicBezTo>
                  <a:cubicBezTo>
                    <a:pt x="6227" y="13745"/>
                    <a:pt x="3113" y="17673"/>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485" name="Line"/>
            <p:cNvSpPr/>
            <p:nvPr/>
          </p:nvSpPr>
          <p:spPr>
            <a:xfrm>
              <a:off x="4050370" y="2688066"/>
              <a:ext cx="567970" cy="316820"/>
            </a:xfrm>
            <a:custGeom>
              <a:avLst/>
              <a:gdLst/>
              <a:ahLst/>
              <a:cxnLst>
                <a:cxn ang="0">
                  <a:pos x="wd2" y="hd2"/>
                </a:cxn>
                <a:cxn ang="5400000">
                  <a:pos x="wd2" y="hd2"/>
                </a:cxn>
                <a:cxn ang="10800000">
                  <a:pos x="wd2" y="hd2"/>
                </a:cxn>
                <a:cxn ang="16200000">
                  <a:pos x="wd2" y="hd2"/>
                </a:cxn>
              </a:cxnLst>
              <a:rect l="0" t="0" r="r" b="b"/>
              <a:pathLst>
                <a:path w="21493" h="20823" fill="norm" stroke="1" extrusionOk="0">
                  <a:moveTo>
                    <a:pt x="9711" y="6572"/>
                  </a:moveTo>
                  <a:cubicBezTo>
                    <a:pt x="9973" y="4526"/>
                    <a:pt x="10235" y="2480"/>
                    <a:pt x="10038" y="1798"/>
                  </a:cubicBezTo>
                  <a:cubicBezTo>
                    <a:pt x="9842" y="1116"/>
                    <a:pt x="9188" y="1798"/>
                    <a:pt x="7551" y="4640"/>
                  </a:cubicBezTo>
                  <a:cubicBezTo>
                    <a:pt x="5915" y="7482"/>
                    <a:pt x="3297" y="12484"/>
                    <a:pt x="1791" y="15667"/>
                  </a:cubicBezTo>
                  <a:cubicBezTo>
                    <a:pt x="286" y="18850"/>
                    <a:pt x="-107" y="20215"/>
                    <a:pt x="24" y="20669"/>
                  </a:cubicBezTo>
                  <a:cubicBezTo>
                    <a:pt x="155" y="21124"/>
                    <a:pt x="809" y="20669"/>
                    <a:pt x="2053" y="17941"/>
                  </a:cubicBezTo>
                  <a:cubicBezTo>
                    <a:pt x="3297" y="15212"/>
                    <a:pt x="5129" y="10210"/>
                    <a:pt x="6242" y="7141"/>
                  </a:cubicBezTo>
                  <a:cubicBezTo>
                    <a:pt x="7355" y="4071"/>
                    <a:pt x="7748" y="2935"/>
                    <a:pt x="8337" y="1798"/>
                  </a:cubicBezTo>
                  <a:cubicBezTo>
                    <a:pt x="8926" y="661"/>
                    <a:pt x="9711" y="-476"/>
                    <a:pt x="10562" y="206"/>
                  </a:cubicBezTo>
                  <a:cubicBezTo>
                    <a:pt x="11413" y="888"/>
                    <a:pt x="12329" y="3389"/>
                    <a:pt x="14162" y="6800"/>
                  </a:cubicBezTo>
                  <a:cubicBezTo>
                    <a:pt x="15995" y="10210"/>
                    <a:pt x="18744" y="14530"/>
                    <a:pt x="21493" y="1885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486" name="Line"/>
            <p:cNvSpPr/>
            <p:nvPr/>
          </p:nvSpPr>
          <p:spPr>
            <a:xfrm>
              <a:off x="3123864" y="2168825"/>
              <a:ext cx="293855" cy="669665"/>
            </a:xfrm>
            <a:custGeom>
              <a:avLst/>
              <a:gdLst/>
              <a:ahLst/>
              <a:cxnLst>
                <a:cxn ang="0">
                  <a:pos x="wd2" y="hd2"/>
                </a:cxn>
                <a:cxn ang="5400000">
                  <a:pos x="wd2" y="hd2"/>
                </a:cxn>
                <a:cxn ang="10800000">
                  <a:pos x="wd2" y="hd2"/>
                </a:cxn>
                <a:cxn ang="16200000">
                  <a:pos x="wd2" y="hd2"/>
                </a:cxn>
              </a:cxnLst>
              <a:rect l="0" t="0" r="r" b="b"/>
              <a:pathLst>
                <a:path w="21334" h="21442" fill="norm" stroke="1" extrusionOk="0">
                  <a:moveTo>
                    <a:pt x="1507" y="1218"/>
                  </a:moveTo>
                  <a:cubicBezTo>
                    <a:pt x="2512" y="2769"/>
                    <a:pt x="3516" y="4320"/>
                    <a:pt x="4647" y="5151"/>
                  </a:cubicBezTo>
                  <a:cubicBezTo>
                    <a:pt x="5777" y="5982"/>
                    <a:pt x="7033" y="6092"/>
                    <a:pt x="8791" y="5871"/>
                  </a:cubicBezTo>
                  <a:cubicBezTo>
                    <a:pt x="10549" y="5649"/>
                    <a:pt x="12809" y="5095"/>
                    <a:pt x="14693" y="4320"/>
                  </a:cubicBezTo>
                  <a:cubicBezTo>
                    <a:pt x="16577" y="3545"/>
                    <a:pt x="18084" y="2548"/>
                    <a:pt x="18963" y="1662"/>
                  </a:cubicBezTo>
                  <a:cubicBezTo>
                    <a:pt x="19842" y="775"/>
                    <a:pt x="20093" y="0"/>
                    <a:pt x="20219" y="0"/>
                  </a:cubicBezTo>
                  <a:cubicBezTo>
                    <a:pt x="20344" y="0"/>
                    <a:pt x="20344" y="775"/>
                    <a:pt x="20470" y="2603"/>
                  </a:cubicBezTo>
                  <a:cubicBezTo>
                    <a:pt x="20595" y="4431"/>
                    <a:pt x="20847" y="7311"/>
                    <a:pt x="21098" y="10135"/>
                  </a:cubicBezTo>
                  <a:cubicBezTo>
                    <a:pt x="21349" y="12960"/>
                    <a:pt x="21600" y="15729"/>
                    <a:pt x="20721" y="17557"/>
                  </a:cubicBezTo>
                  <a:cubicBezTo>
                    <a:pt x="19842" y="19385"/>
                    <a:pt x="17833" y="20271"/>
                    <a:pt x="14819" y="20825"/>
                  </a:cubicBezTo>
                  <a:cubicBezTo>
                    <a:pt x="11805" y="21378"/>
                    <a:pt x="7786" y="21600"/>
                    <a:pt x="5149" y="21323"/>
                  </a:cubicBezTo>
                  <a:cubicBezTo>
                    <a:pt x="2512" y="21046"/>
                    <a:pt x="1256" y="20271"/>
                    <a:pt x="0" y="1949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487" name="Line"/>
            <p:cNvSpPr/>
            <p:nvPr/>
          </p:nvSpPr>
          <p:spPr>
            <a:xfrm>
              <a:off x="4685376" y="7209214"/>
              <a:ext cx="239841" cy="272352"/>
            </a:xfrm>
            <a:custGeom>
              <a:avLst/>
              <a:gdLst/>
              <a:ahLst/>
              <a:cxnLst>
                <a:cxn ang="0">
                  <a:pos x="wd2" y="hd2"/>
                </a:cxn>
                <a:cxn ang="5400000">
                  <a:pos x="wd2" y="hd2"/>
                </a:cxn>
                <a:cxn ang="10800000">
                  <a:pos x="wd2" y="hd2"/>
                </a:cxn>
                <a:cxn ang="16200000">
                  <a:pos x="wd2" y="hd2"/>
                </a:cxn>
              </a:cxnLst>
              <a:rect l="0" t="0" r="r" b="b"/>
              <a:pathLst>
                <a:path w="20799" h="21256" fill="norm" stroke="1" extrusionOk="0">
                  <a:moveTo>
                    <a:pt x="4986" y="4050"/>
                  </a:moveTo>
                  <a:cubicBezTo>
                    <a:pt x="2886" y="5940"/>
                    <a:pt x="786" y="7830"/>
                    <a:pt x="186" y="9990"/>
                  </a:cubicBezTo>
                  <a:cubicBezTo>
                    <a:pt x="-414" y="12150"/>
                    <a:pt x="486" y="14580"/>
                    <a:pt x="2136" y="16605"/>
                  </a:cubicBezTo>
                  <a:cubicBezTo>
                    <a:pt x="3786" y="18630"/>
                    <a:pt x="6186" y="20250"/>
                    <a:pt x="8136" y="20925"/>
                  </a:cubicBezTo>
                  <a:cubicBezTo>
                    <a:pt x="10086" y="21600"/>
                    <a:pt x="11586" y="21330"/>
                    <a:pt x="13686" y="19305"/>
                  </a:cubicBezTo>
                  <a:cubicBezTo>
                    <a:pt x="15786" y="17280"/>
                    <a:pt x="18486" y="13500"/>
                    <a:pt x="19836" y="10530"/>
                  </a:cubicBezTo>
                  <a:cubicBezTo>
                    <a:pt x="21186" y="7560"/>
                    <a:pt x="21186" y="5400"/>
                    <a:pt x="19386" y="3780"/>
                  </a:cubicBezTo>
                  <a:cubicBezTo>
                    <a:pt x="17586" y="2160"/>
                    <a:pt x="13986" y="1080"/>
                    <a:pt x="10386"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488" name="Line"/>
            <p:cNvSpPr/>
            <p:nvPr/>
          </p:nvSpPr>
          <p:spPr>
            <a:xfrm>
              <a:off x="5676924" y="7084675"/>
              <a:ext cx="41514" cy="18681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0" y="4000"/>
                    <a:pt x="0" y="8000"/>
                    <a:pt x="900" y="11000"/>
                  </a:cubicBezTo>
                  <a:cubicBezTo>
                    <a:pt x="1800" y="14000"/>
                    <a:pt x="3600" y="16000"/>
                    <a:pt x="4500" y="15800"/>
                  </a:cubicBezTo>
                  <a:cubicBezTo>
                    <a:pt x="5400" y="15600"/>
                    <a:pt x="5400" y="13200"/>
                    <a:pt x="6300" y="10800"/>
                  </a:cubicBezTo>
                  <a:cubicBezTo>
                    <a:pt x="7200" y="8400"/>
                    <a:pt x="9000" y="6000"/>
                    <a:pt x="10800" y="5800"/>
                  </a:cubicBezTo>
                  <a:cubicBezTo>
                    <a:pt x="12600" y="5600"/>
                    <a:pt x="14400" y="7600"/>
                    <a:pt x="16200" y="10600"/>
                  </a:cubicBezTo>
                  <a:cubicBezTo>
                    <a:pt x="18000" y="13600"/>
                    <a:pt x="19800" y="176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489" name="Line"/>
            <p:cNvSpPr/>
            <p:nvPr/>
          </p:nvSpPr>
          <p:spPr>
            <a:xfrm>
              <a:off x="5749572" y="7562077"/>
              <a:ext cx="72649" cy="18680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490" name="Line"/>
            <p:cNvSpPr/>
            <p:nvPr/>
          </p:nvSpPr>
          <p:spPr>
            <a:xfrm>
              <a:off x="6922319" y="7105432"/>
              <a:ext cx="31135" cy="2594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0" y="5184"/>
                    <a:pt x="0" y="10368"/>
                    <a:pt x="3600" y="13968"/>
                  </a:cubicBezTo>
                  <a:cubicBezTo>
                    <a:pt x="7200" y="17568"/>
                    <a:pt x="14400" y="19584"/>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491" name="Line"/>
            <p:cNvSpPr/>
            <p:nvPr/>
          </p:nvSpPr>
          <p:spPr>
            <a:xfrm>
              <a:off x="6994967" y="7524022"/>
              <a:ext cx="166053" cy="23524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4447"/>
                  </a:moveTo>
                  <a:cubicBezTo>
                    <a:pt x="1800" y="3176"/>
                    <a:pt x="3600" y="1906"/>
                    <a:pt x="5625" y="1112"/>
                  </a:cubicBezTo>
                  <a:cubicBezTo>
                    <a:pt x="7650" y="318"/>
                    <a:pt x="9900" y="0"/>
                    <a:pt x="12150" y="0"/>
                  </a:cubicBezTo>
                  <a:cubicBezTo>
                    <a:pt x="14400" y="0"/>
                    <a:pt x="16650" y="318"/>
                    <a:pt x="17100" y="2065"/>
                  </a:cubicBezTo>
                  <a:cubicBezTo>
                    <a:pt x="17550" y="3812"/>
                    <a:pt x="16200" y="6988"/>
                    <a:pt x="14850" y="9212"/>
                  </a:cubicBezTo>
                  <a:cubicBezTo>
                    <a:pt x="13500" y="11435"/>
                    <a:pt x="12150" y="12706"/>
                    <a:pt x="11025" y="14612"/>
                  </a:cubicBezTo>
                  <a:cubicBezTo>
                    <a:pt x="9900" y="16518"/>
                    <a:pt x="9000" y="19059"/>
                    <a:pt x="10800" y="20329"/>
                  </a:cubicBezTo>
                  <a:cubicBezTo>
                    <a:pt x="12600" y="21600"/>
                    <a:pt x="17100" y="216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492" name="Line"/>
            <p:cNvSpPr/>
            <p:nvPr/>
          </p:nvSpPr>
          <p:spPr>
            <a:xfrm>
              <a:off x="8198849" y="7043162"/>
              <a:ext cx="51892" cy="36324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0" y="3086"/>
                    <a:pt x="0" y="6171"/>
                    <a:pt x="3600" y="9771"/>
                  </a:cubicBezTo>
                  <a:cubicBezTo>
                    <a:pt x="7200" y="13371"/>
                    <a:pt x="14400" y="17486"/>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493" name="Line"/>
            <p:cNvSpPr/>
            <p:nvPr/>
          </p:nvSpPr>
          <p:spPr>
            <a:xfrm>
              <a:off x="8209226" y="7542089"/>
              <a:ext cx="159434" cy="331337"/>
            </a:xfrm>
            <a:custGeom>
              <a:avLst/>
              <a:gdLst/>
              <a:ahLst/>
              <a:cxnLst>
                <a:cxn ang="0">
                  <a:pos x="wd2" y="hd2"/>
                </a:cxn>
                <a:cxn ang="5400000">
                  <a:pos x="wd2" y="hd2"/>
                </a:cxn>
                <a:cxn ang="10800000">
                  <a:pos x="wd2" y="hd2"/>
                </a:cxn>
                <a:cxn ang="16200000">
                  <a:pos x="wd2" y="hd2"/>
                </a:cxn>
              </a:cxnLst>
              <a:rect l="0" t="0" r="r" b="b"/>
              <a:pathLst>
                <a:path w="21180" h="21550" fill="norm" stroke="1" extrusionOk="0">
                  <a:moveTo>
                    <a:pt x="2757" y="625"/>
                  </a:moveTo>
                  <a:cubicBezTo>
                    <a:pt x="5055" y="400"/>
                    <a:pt x="7353" y="175"/>
                    <a:pt x="9651" y="63"/>
                  </a:cubicBezTo>
                  <a:cubicBezTo>
                    <a:pt x="11949" y="-50"/>
                    <a:pt x="14247" y="-50"/>
                    <a:pt x="16085" y="400"/>
                  </a:cubicBezTo>
                  <a:cubicBezTo>
                    <a:pt x="17923" y="850"/>
                    <a:pt x="19302" y="1750"/>
                    <a:pt x="19072" y="2650"/>
                  </a:cubicBezTo>
                  <a:cubicBezTo>
                    <a:pt x="18843" y="3550"/>
                    <a:pt x="17004" y="4450"/>
                    <a:pt x="14706" y="5237"/>
                  </a:cubicBezTo>
                  <a:cubicBezTo>
                    <a:pt x="12409" y="6025"/>
                    <a:pt x="9651" y="6700"/>
                    <a:pt x="8962" y="7487"/>
                  </a:cubicBezTo>
                  <a:cubicBezTo>
                    <a:pt x="8272" y="8275"/>
                    <a:pt x="9651" y="9175"/>
                    <a:pt x="11260" y="9962"/>
                  </a:cubicBezTo>
                  <a:cubicBezTo>
                    <a:pt x="12868" y="10750"/>
                    <a:pt x="14706" y="11425"/>
                    <a:pt x="16545" y="12100"/>
                  </a:cubicBezTo>
                  <a:cubicBezTo>
                    <a:pt x="18383" y="12775"/>
                    <a:pt x="20221" y="13450"/>
                    <a:pt x="20911" y="14350"/>
                  </a:cubicBezTo>
                  <a:cubicBezTo>
                    <a:pt x="21600" y="15250"/>
                    <a:pt x="21140" y="16375"/>
                    <a:pt x="17464" y="17612"/>
                  </a:cubicBezTo>
                  <a:cubicBezTo>
                    <a:pt x="13787" y="18850"/>
                    <a:pt x="6894" y="20200"/>
                    <a:pt x="0" y="2155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494" name="Line"/>
            <p:cNvSpPr/>
            <p:nvPr/>
          </p:nvSpPr>
          <p:spPr>
            <a:xfrm>
              <a:off x="9423487" y="7084675"/>
              <a:ext cx="20756" cy="30097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495" name="Line"/>
            <p:cNvSpPr/>
            <p:nvPr/>
          </p:nvSpPr>
          <p:spPr>
            <a:xfrm>
              <a:off x="9409648" y="7541320"/>
              <a:ext cx="206412" cy="249079"/>
            </a:xfrm>
            <a:custGeom>
              <a:avLst/>
              <a:gdLst/>
              <a:ahLst/>
              <a:cxnLst>
                <a:cxn ang="0">
                  <a:pos x="wd2" y="hd2"/>
                </a:cxn>
                <a:cxn ang="5400000">
                  <a:pos x="wd2" y="hd2"/>
                </a:cxn>
                <a:cxn ang="10800000">
                  <a:pos x="wd2" y="hd2"/>
                </a:cxn>
                <a:cxn ang="16200000">
                  <a:pos x="wd2" y="hd2"/>
                </a:cxn>
              </a:cxnLst>
              <a:rect l="0" t="0" r="r" b="b"/>
              <a:pathLst>
                <a:path w="21128" h="21600" fill="norm" stroke="1" extrusionOk="0">
                  <a:moveTo>
                    <a:pt x="10977" y="0"/>
                  </a:moveTo>
                  <a:cubicBezTo>
                    <a:pt x="8498" y="2100"/>
                    <a:pt x="6020" y="4200"/>
                    <a:pt x="3895" y="6300"/>
                  </a:cubicBezTo>
                  <a:cubicBezTo>
                    <a:pt x="1770" y="8400"/>
                    <a:pt x="0" y="10500"/>
                    <a:pt x="0" y="11850"/>
                  </a:cubicBezTo>
                  <a:cubicBezTo>
                    <a:pt x="0" y="13200"/>
                    <a:pt x="1770" y="13800"/>
                    <a:pt x="4603" y="14250"/>
                  </a:cubicBezTo>
                  <a:cubicBezTo>
                    <a:pt x="7436" y="14700"/>
                    <a:pt x="11331" y="15000"/>
                    <a:pt x="14518" y="14550"/>
                  </a:cubicBezTo>
                  <a:cubicBezTo>
                    <a:pt x="17705" y="14100"/>
                    <a:pt x="20184" y="12900"/>
                    <a:pt x="20892" y="12900"/>
                  </a:cubicBezTo>
                  <a:cubicBezTo>
                    <a:pt x="21600" y="12900"/>
                    <a:pt x="20538" y="14100"/>
                    <a:pt x="20007" y="15750"/>
                  </a:cubicBezTo>
                  <a:cubicBezTo>
                    <a:pt x="19475" y="17400"/>
                    <a:pt x="19475" y="19500"/>
                    <a:pt x="19475"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496" name="Line"/>
            <p:cNvSpPr/>
            <p:nvPr/>
          </p:nvSpPr>
          <p:spPr>
            <a:xfrm>
              <a:off x="3518240" y="7063919"/>
              <a:ext cx="31135" cy="2490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497" name="Line"/>
            <p:cNvSpPr/>
            <p:nvPr/>
          </p:nvSpPr>
          <p:spPr>
            <a:xfrm>
              <a:off x="3445592" y="7686616"/>
              <a:ext cx="197188"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498" name="Line"/>
            <p:cNvSpPr/>
            <p:nvPr/>
          </p:nvSpPr>
          <p:spPr>
            <a:xfrm>
              <a:off x="3819211" y="7582833"/>
              <a:ext cx="41513" cy="18681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499" name="Line"/>
            <p:cNvSpPr/>
            <p:nvPr/>
          </p:nvSpPr>
          <p:spPr>
            <a:xfrm>
              <a:off x="2023766" y="7074296"/>
              <a:ext cx="62271" cy="332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6000" y="5850"/>
                    <a:pt x="12000" y="11700"/>
                    <a:pt x="15600" y="15300"/>
                  </a:cubicBezTo>
                  <a:cubicBezTo>
                    <a:pt x="19200" y="18900"/>
                    <a:pt x="20400" y="2025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00" name="Line"/>
            <p:cNvSpPr/>
            <p:nvPr/>
          </p:nvSpPr>
          <p:spPr>
            <a:xfrm>
              <a:off x="1888848" y="7821534"/>
              <a:ext cx="207567"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1080" y="14400"/>
                    <a:pt x="2160" y="7200"/>
                    <a:pt x="5760" y="3600"/>
                  </a:cubicBezTo>
                  <a:cubicBezTo>
                    <a:pt x="9360" y="0"/>
                    <a:pt x="15480" y="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01" name="Line"/>
            <p:cNvSpPr/>
            <p:nvPr/>
          </p:nvSpPr>
          <p:spPr>
            <a:xfrm>
              <a:off x="2210575" y="7733722"/>
              <a:ext cx="311350" cy="261880"/>
            </a:xfrm>
            <a:custGeom>
              <a:avLst/>
              <a:gdLst/>
              <a:ahLst/>
              <a:cxnLst>
                <a:cxn ang="0">
                  <a:pos x="wd2" y="hd2"/>
                </a:cxn>
                <a:cxn ang="5400000">
                  <a:pos x="wd2" y="hd2"/>
                </a:cxn>
                <a:cxn ang="10800000">
                  <a:pos x="wd2" y="hd2"/>
                </a:cxn>
                <a:cxn ang="16200000">
                  <a:pos x="wd2" y="hd2"/>
                </a:cxn>
              </a:cxnLst>
              <a:rect l="0" t="0" r="r" b="b"/>
              <a:pathLst>
                <a:path w="21600" h="21235" fill="norm" stroke="1" extrusionOk="0">
                  <a:moveTo>
                    <a:pt x="0" y="3754"/>
                  </a:moveTo>
                  <a:cubicBezTo>
                    <a:pt x="960" y="2632"/>
                    <a:pt x="1920" y="1510"/>
                    <a:pt x="3000" y="809"/>
                  </a:cubicBezTo>
                  <a:cubicBezTo>
                    <a:pt x="4080" y="108"/>
                    <a:pt x="5280" y="-173"/>
                    <a:pt x="6360" y="108"/>
                  </a:cubicBezTo>
                  <a:cubicBezTo>
                    <a:pt x="7440" y="388"/>
                    <a:pt x="8400" y="1230"/>
                    <a:pt x="7920" y="4035"/>
                  </a:cubicBezTo>
                  <a:cubicBezTo>
                    <a:pt x="7440" y="6840"/>
                    <a:pt x="5520" y="11609"/>
                    <a:pt x="4320" y="14835"/>
                  </a:cubicBezTo>
                  <a:cubicBezTo>
                    <a:pt x="3120" y="18061"/>
                    <a:pt x="2640" y="19744"/>
                    <a:pt x="3000" y="20585"/>
                  </a:cubicBezTo>
                  <a:cubicBezTo>
                    <a:pt x="3360" y="21427"/>
                    <a:pt x="4560" y="21427"/>
                    <a:pt x="7800" y="20726"/>
                  </a:cubicBezTo>
                  <a:cubicBezTo>
                    <a:pt x="11040" y="20024"/>
                    <a:pt x="16320" y="18622"/>
                    <a:pt x="21600" y="17219"/>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02" name="Line"/>
            <p:cNvSpPr/>
            <p:nvPr/>
          </p:nvSpPr>
          <p:spPr>
            <a:xfrm>
              <a:off x="996315" y="7063919"/>
              <a:ext cx="10379" cy="28021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03" name="Line"/>
            <p:cNvSpPr/>
            <p:nvPr/>
          </p:nvSpPr>
          <p:spPr>
            <a:xfrm>
              <a:off x="716102" y="7769642"/>
              <a:ext cx="166053"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04" name="Line"/>
            <p:cNvSpPr/>
            <p:nvPr/>
          </p:nvSpPr>
          <p:spPr>
            <a:xfrm>
              <a:off x="996315" y="7616054"/>
              <a:ext cx="155689" cy="319642"/>
            </a:xfrm>
            <a:custGeom>
              <a:avLst/>
              <a:gdLst/>
              <a:ahLst/>
              <a:cxnLst>
                <a:cxn ang="0">
                  <a:pos x="wd2" y="hd2"/>
                </a:cxn>
                <a:cxn ang="5400000">
                  <a:pos x="wd2" y="hd2"/>
                </a:cxn>
                <a:cxn ang="10800000">
                  <a:pos x="wd2" y="hd2"/>
                </a:cxn>
                <a:cxn ang="16200000">
                  <a:pos x="wd2" y="hd2"/>
                </a:cxn>
              </a:cxnLst>
              <a:rect l="0" t="0" r="r" b="b"/>
              <a:pathLst>
                <a:path w="21132" h="21460" fill="norm" stroke="1" extrusionOk="0">
                  <a:moveTo>
                    <a:pt x="7043" y="1950"/>
                  </a:moveTo>
                  <a:cubicBezTo>
                    <a:pt x="8922" y="1254"/>
                    <a:pt x="10800" y="557"/>
                    <a:pt x="12913" y="208"/>
                  </a:cubicBezTo>
                  <a:cubicBezTo>
                    <a:pt x="15026" y="-140"/>
                    <a:pt x="17374" y="-140"/>
                    <a:pt x="19017" y="905"/>
                  </a:cubicBezTo>
                  <a:cubicBezTo>
                    <a:pt x="20661" y="1950"/>
                    <a:pt x="21600" y="4041"/>
                    <a:pt x="20896" y="5666"/>
                  </a:cubicBezTo>
                  <a:cubicBezTo>
                    <a:pt x="20191" y="7292"/>
                    <a:pt x="17843" y="8454"/>
                    <a:pt x="15965" y="9499"/>
                  </a:cubicBezTo>
                  <a:cubicBezTo>
                    <a:pt x="14087" y="10544"/>
                    <a:pt x="12678" y="11473"/>
                    <a:pt x="12443" y="12518"/>
                  </a:cubicBezTo>
                  <a:cubicBezTo>
                    <a:pt x="12209" y="13563"/>
                    <a:pt x="13148" y="14724"/>
                    <a:pt x="13852" y="15886"/>
                  </a:cubicBezTo>
                  <a:cubicBezTo>
                    <a:pt x="14557" y="17047"/>
                    <a:pt x="15026" y="18208"/>
                    <a:pt x="12678" y="19137"/>
                  </a:cubicBezTo>
                  <a:cubicBezTo>
                    <a:pt x="10330" y="20066"/>
                    <a:pt x="5165" y="20763"/>
                    <a:pt x="0" y="2146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05" name="Line"/>
            <p:cNvSpPr/>
            <p:nvPr/>
          </p:nvSpPr>
          <p:spPr>
            <a:xfrm>
              <a:off x="4275854" y="6109116"/>
              <a:ext cx="269837"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831" y="15600"/>
                    <a:pt x="1662" y="9600"/>
                    <a:pt x="3462" y="6600"/>
                  </a:cubicBezTo>
                  <a:cubicBezTo>
                    <a:pt x="5262" y="3600"/>
                    <a:pt x="8031" y="3600"/>
                    <a:pt x="11215" y="3000"/>
                  </a:cubicBezTo>
                  <a:cubicBezTo>
                    <a:pt x="14400" y="2400"/>
                    <a:pt x="18000" y="1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06" name="Line"/>
            <p:cNvSpPr/>
            <p:nvPr/>
          </p:nvSpPr>
          <p:spPr>
            <a:xfrm>
              <a:off x="3891857" y="6088359"/>
              <a:ext cx="20758" cy="18681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07" name="Line"/>
            <p:cNvSpPr/>
            <p:nvPr/>
          </p:nvSpPr>
          <p:spPr>
            <a:xfrm>
              <a:off x="4161694" y="5119719"/>
              <a:ext cx="238701" cy="1383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322" y="10800"/>
                    <a:pt x="10644" y="0"/>
                    <a:pt x="14244" y="0"/>
                  </a:cubicBezTo>
                  <a:cubicBezTo>
                    <a:pt x="17844" y="0"/>
                    <a:pt x="19722" y="108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08" name="Line"/>
            <p:cNvSpPr/>
            <p:nvPr/>
          </p:nvSpPr>
          <p:spPr>
            <a:xfrm>
              <a:off x="3754731" y="4974710"/>
              <a:ext cx="209776" cy="320171"/>
            </a:xfrm>
            <a:custGeom>
              <a:avLst/>
              <a:gdLst/>
              <a:ahLst/>
              <a:cxnLst>
                <a:cxn ang="0">
                  <a:pos x="wd2" y="hd2"/>
                </a:cxn>
                <a:cxn ang="5400000">
                  <a:pos x="wd2" y="hd2"/>
                </a:cxn>
                <a:cxn ang="10800000">
                  <a:pos x="wd2" y="hd2"/>
                </a:cxn>
                <a:cxn ang="16200000">
                  <a:pos x="wd2" y="hd2"/>
                </a:cxn>
              </a:cxnLst>
              <a:rect l="0" t="0" r="r" b="b"/>
              <a:pathLst>
                <a:path w="21126" h="21267" fill="norm" stroke="1" extrusionOk="0">
                  <a:moveTo>
                    <a:pt x="2313" y="3657"/>
                  </a:moveTo>
                  <a:cubicBezTo>
                    <a:pt x="3358" y="2508"/>
                    <a:pt x="4403" y="1359"/>
                    <a:pt x="6494" y="670"/>
                  </a:cubicBezTo>
                  <a:cubicBezTo>
                    <a:pt x="8584" y="-19"/>
                    <a:pt x="11720" y="-249"/>
                    <a:pt x="13287" y="325"/>
                  </a:cubicBezTo>
                  <a:cubicBezTo>
                    <a:pt x="14855" y="900"/>
                    <a:pt x="14855" y="2279"/>
                    <a:pt x="12939" y="4347"/>
                  </a:cubicBezTo>
                  <a:cubicBezTo>
                    <a:pt x="11023" y="6415"/>
                    <a:pt x="7190" y="9172"/>
                    <a:pt x="4752" y="11240"/>
                  </a:cubicBezTo>
                  <a:cubicBezTo>
                    <a:pt x="2313" y="13308"/>
                    <a:pt x="1268" y="14687"/>
                    <a:pt x="571" y="16066"/>
                  </a:cubicBezTo>
                  <a:cubicBezTo>
                    <a:pt x="-126" y="17445"/>
                    <a:pt x="-474" y="18823"/>
                    <a:pt x="1268" y="19742"/>
                  </a:cubicBezTo>
                  <a:cubicBezTo>
                    <a:pt x="3010" y="20662"/>
                    <a:pt x="6842" y="21121"/>
                    <a:pt x="10500" y="21236"/>
                  </a:cubicBezTo>
                  <a:cubicBezTo>
                    <a:pt x="14158" y="21351"/>
                    <a:pt x="17642" y="21121"/>
                    <a:pt x="21126" y="20891"/>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09" name="Line"/>
            <p:cNvSpPr/>
            <p:nvPr/>
          </p:nvSpPr>
          <p:spPr>
            <a:xfrm>
              <a:off x="4172071" y="4209889"/>
              <a:ext cx="197189" cy="622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58" y="15600"/>
                    <a:pt x="1516" y="9600"/>
                    <a:pt x="3979" y="6600"/>
                  </a:cubicBezTo>
                  <a:cubicBezTo>
                    <a:pt x="6442" y="3600"/>
                    <a:pt x="10611" y="3600"/>
                    <a:pt x="13832" y="3000"/>
                  </a:cubicBezTo>
                  <a:cubicBezTo>
                    <a:pt x="17053" y="2400"/>
                    <a:pt x="19326" y="1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10" name="Line"/>
            <p:cNvSpPr/>
            <p:nvPr/>
          </p:nvSpPr>
          <p:spPr>
            <a:xfrm>
              <a:off x="3497483" y="4076158"/>
              <a:ext cx="162224" cy="362054"/>
            </a:xfrm>
            <a:custGeom>
              <a:avLst/>
              <a:gdLst/>
              <a:ahLst/>
              <a:cxnLst>
                <a:cxn ang="0">
                  <a:pos x="wd2" y="hd2"/>
                </a:cxn>
                <a:cxn ang="5400000">
                  <a:pos x="wd2" y="hd2"/>
                </a:cxn>
                <a:cxn ang="10800000">
                  <a:pos x="wd2" y="hd2"/>
                </a:cxn>
                <a:cxn ang="16200000">
                  <a:pos x="wd2" y="hd2"/>
                </a:cxn>
              </a:cxnLst>
              <a:rect l="0" t="0" r="r" b="b"/>
              <a:pathLst>
                <a:path w="21102" h="21529" fill="norm" stroke="1" extrusionOk="0">
                  <a:moveTo>
                    <a:pt x="5400" y="1163"/>
                  </a:moveTo>
                  <a:cubicBezTo>
                    <a:pt x="7650" y="752"/>
                    <a:pt x="9900" y="340"/>
                    <a:pt x="12150" y="135"/>
                  </a:cubicBezTo>
                  <a:cubicBezTo>
                    <a:pt x="14400" y="-71"/>
                    <a:pt x="16650" y="-71"/>
                    <a:pt x="18450" y="340"/>
                  </a:cubicBezTo>
                  <a:cubicBezTo>
                    <a:pt x="20250" y="752"/>
                    <a:pt x="21600" y="1575"/>
                    <a:pt x="20925" y="2706"/>
                  </a:cubicBezTo>
                  <a:cubicBezTo>
                    <a:pt x="20250" y="3838"/>
                    <a:pt x="17550" y="5278"/>
                    <a:pt x="17100" y="6409"/>
                  </a:cubicBezTo>
                  <a:cubicBezTo>
                    <a:pt x="16650" y="7540"/>
                    <a:pt x="18450" y="8363"/>
                    <a:pt x="19350" y="9803"/>
                  </a:cubicBezTo>
                  <a:cubicBezTo>
                    <a:pt x="20250" y="11243"/>
                    <a:pt x="20250" y="13300"/>
                    <a:pt x="16875" y="15358"/>
                  </a:cubicBezTo>
                  <a:cubicBezTo>
                    <a:pt x="13500" y="17415"/>
                    <a:pt x="6750" y="19472"/>
                    <a:pt x="0" y="21529"/>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11" name="Line"/>
            <p:cNvSpPr/>
            <p:nvPr/>
          </p:nvSpPr>
          <p:spPr>
            <a:xfrm>
              <a:off x="4078668" y="3369247"/>
              <a:ext cx="269835"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538" y="15600"/>
                    <a:pt x="11077" y="9600"/>
                    <a:pt x="14677" y="6000"/>
                  </a:cubicBezTo>
                  <a:cubicBezTo>
                    <a:pt x="18277" y="2400"/>
                    <a:pt x="19938" y="1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12" name="Line"/>
            <p:cNvSpPr/>
            <p:nvPr/>
          </p:nvSpPr>
          <p:spPr>
            <a:xfrm>
              <a:off x="3452370" y="3272383"/>
              <a:ext cx="222410" cy="439349"/>
            </a:xfrm>
            <a:custGeom>
              <a:avLst/>
              <a:gdLst/>
              <a:ahLst/>
              <a:cxnLst>
                <a:cxn ang="0">
                  <a:pos x="wd2" y="hd2"/>
                </a:cxn>
                <a:cxn ang="5400000">
                  <a:pos x="wd2" y="hd2"/>
                </a:cxn>
                <a:cxn ang="10800000">
                  <a:pos x="wd2" y="hd2"/>
                </a:cxn>
                <a:cxn ang="16200000">
                  <a:pos x="wd2" y="hd2"/>
                </a:cxn>
              </a:cxnLst>
              <a:rect l="0" t="0" r="r" b="b"/>
              <a:pathLst>
                <a:path w="20727" h="21600" fill="norm" stroke="1" extrusionOk="0">
                  <a:moveTo>
                    <a:pt x="9040" y="1701"/>
                  </a:moveTo>
                  <a:cubicBezTo>
                    <a:pt x="9040" y="850"/>
                    <a:pt x="9040" y="0"/>
                    <a:pt x="8395" y="0"/>
                  </a:cubicBezTo>
                  <a:cubicBezTo>
                    <a:pt x="7751" y="0"/>
                    <a:pt x="6461" y="850"/>
                    <a:pt x="5010" y="2041"/>
                  </a:cubicBezTo>
                  <a:cubicBezTo>
                    <a:pt x="3560" y="3231"/>
                    <a:pt x="1948" y="4762"/>
                    <a:pt x="981" y="6123"/>
                  </a:cubicBezTo>
                  <a:cubicBezTo>
                    <a:pt x="13" y="7483"/>
                    <a:pt x="-309" y="8674"/>
                    <a:pt x="336" y="9269"/>
                  </a:cubicBezTo>
                  <a:cubicBezTo>
                    <a:pt x="981" y="9865"/>
                    <a:pt x="2593" y="9865"/>
                    <a:pt x="4204" y="9865"/>
                  </a:cubicBezTo>
                  <a:cubicBezTo>
                    <a:pt x="5816" y="9865"/>
                    <a:pt x="7428" y="9865"/>
                    <a:pt x="10330" y="9609"/>
                  </a:cubicBezTo>
                  <a:cubicBezTo>
                    <a:pt x="13231" y="9354"/>
                    <a:pt x="17422" y="8844"/>
                    <a:pt x="19357" y="9014"/>
                  </a:cubicBezTo>
                  <a:cubicBezTo>
                    <a:pt x="21291" y="9184"/>
                    <a:pt x="20969" y="10035"/>
                    <a:pt x="19679" y="12246"/>
                  </a:cubicBezTo>
                  <a:cubicBezTo>
                    <a:pt x="18390" y="14457"/>
                    <a:pt x="16133" y="18028"/>
                    <a:pt x="13876"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13" name="Line"/>
            <p:cNvSpPr/>
            <p:nvPr/>
          </p:nvSpPr>
          <p:spPr>
            <a:xfrm>
              <a:off x="4172071" y="8143261"/>
              <a:ext cx="249081"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14" name="Line"/>
            <p:cNvSpPr/>
            <p:nvPr/>
          </p:nvSpPr>
          <p:spPr>
            <a:xfrm>
              <a:off x="3559752" y="8226287"/>
              <a:ext cx="186811"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15" name="Line"/>
            <p:cNvSpPr/>
            <p:nvPr/>
          </p:nvSpPr>
          <p:spPr>
            <a:xfrm>
              <a:off x="3860723" y="8174395"/>
              <a:ext cx="10380" cy="18681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16" name="Line"/>
            <p:cNvSpPr/>
            <p:nvPr/>
          </p:nvSpPr>
          <p:spPr>
            <a:xfrm>
              <a:off x="4161694" y="9039253"/>
              <a:ext cx="332106" cy="692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6075" y="10800"/>
                    <a:pt x="12150" y="0"/>
                    <a:pt x="15750" y="0"/>
                  </a:cubicBezTo>
                  <a:cubicBezTo>
                    <a:pt x="19350" y="0"/>
                    <a:pt x="20475" y="108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17" name="Line"/>
            <p:cNvSpPr/>
            <p:nvPr/>
          </p:nvSpPr>
          <p:spPr>
            <a:xfrm>
              <a:off x="3362566" y="9025415"/>
              <a:ext cx="155675"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18" name="Line"/>
            <p:cNvSpPr/>
            <p:nvPr/>
          </p:nvSpPr>
          <p:spPr>
            <a:xfrm>
              <a:off x="3653157" y="8933939"/>
              <a:ext cx="207567" cy="330178"/>
            </a:xfrm>
            <a:custGeom>
              <a:avLst/>
              <a:gdLst/>
              <a:ahLst/>
              <a:cxnLst>
                <a:cxn ang="0">
                  <a:pos x="wd2" y="hd2"/>
                </a:cxn>
                <a:cxn ang="5400000">
                  <a:pos x="wd2" y="hd2"/>
                </a:cxn>
                <a:cxn ang="10800000">
                  <a:pos x="wd2" y="hd2"/>
                </a:cxn>
                <a:cxn ang="16200000">
                  <a:pos x="wd2" y="hd2"/>
                </a:cxn>
              </a:cxnLst>
              <a:rect l="0" t="0" r="r" b="b"/>
              <a:pathLst>
                <a:path w="21600" h="21475" fill="norm" stroke="1" extrusionOk="0">
                  <a:moveTo>
                    <a:pt x="0" y="2575"/>
                  </a:moveTo>
                  <a:cubicBezTo>
                    <a:pt x="1440" y="1675"/>
                    <a:pt x="2880" y="775"/>
                    <a:pt x="4680" y="325"/>
                  </a:cubicBezTo>
                  <a:cubicBezTo>
                    <a:pt x="6480" y="-125"/>
                    <a:pt x="8640" y="-125"/>
                    <a:pt x="10080" y="437"/>
                  </a:cubicBezTo>
                  <a:cubicBezTo>
                    <a:pt x="11520" y="1000"/>
                    <a:pt x="12240" y="2125"/>
                    <a:pt x="10980" y="4262"/>
                  </a:cubicBezTo>
                  <a:cubicBezTo>
                    <a:pt x="9720" y="6400"/>
                    <a:pt x="6480" y="9550"/>
                    <a:pt x="4140" y="12137"/>
                  </a:cubicBezTo>
                  <a:cubicBezTo>
                    <a:pt x="1800" y="14725"/>
                    <a:pt x="360" y="16750"/>
                    <a:pt x="3420" y="18212"/>
                  </a:cubicBezTo>
                  <a:cubicBezTo>
                    <a:pt x="6480" y="19675"/>
                    <a:pt x="14040" y="20575"/>
                    <a:pt x="21600" y="2147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19" name="Line"/>
            <p:cNvSpPr/>
            <p:nvPr/>
          </p:nvSpPr>
          <p:spPr>
            <a:xfrm>
              <a:off x="4286233" y="9798138"/>
              <a:ext cx="269836" cy="16029"/>
            </a:xfrm>
            <a:custGeom>
              <a:avLst/>
              <a:gdLst/>
              <a:ahLst/>
              <a:cxnLst>
                <a:cxn ang="0">
                  <a:pos x="wd2" y="hd2"/>
                </a:cxn>
                <a:cxn ang="5400000">
                  <a:pos x="wd2" y="hd2"/>
                </a:cxn>
                <a:cxn ang="10800000">
                  <a:pos x="wd2" y="hd2"/>
                </a:cxn>
                <a:cxn ang="16200000">
                  <a:pos x="wd2" y="hd2"/>
                </a:cxn>
              </a:cxnLst>
              <a:rect l="0" t="0" r="r" b="b"/>
              <a:pathLst>
                <a:path w="21600" h="20015" fill="norm" stroke="1" extrusionOk="0">
                  <a:moveTo>
                    <a:pt x="0" y="20015"/>
                  </a:moveTo>
                  <a:cubicBezTo>
                    <a:pt x="5815" y="11375"/>
                    <a:pt x="11631" y="2735"/>
                    <a:pt x="15231" y="575"/>
                  </a:cubicBezTo>
                  <a:cubicBezTo>
                    <a:pt x="18831" y="-1585"/>
                    <a:pt x="20215" y="2735"/>
                    <a:pt x="21600" y="705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20" name="Line"/>
            <p:cNvSpPr/>
            <p:nvPr/>
          </p:nvSpPr>
          <p:spPr>
            <a:xfrm>
              <a:off x="3497483" y="9814166"/>
              <a:ext cx="197189"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21" name="Line"/>
            <p:cNvSpPr/>
            <p:nvPr/>
          </p:nvSpPr>
          <p:spPr>
            <a:xfrm>
              <a:off x="3777697" y="9716385"/>
              <a:ext cx="162061" cy="357238"/>
            </a:xfrm>
            <a:custGeom>
              <a:avLst/>
              <a:gdLst/>
              <a:ahLst/>
              <a:cxnLst>
                <a:cxn ang="0">
                  <a:pos x="wd2" y="hd2"/>
                </a:cxn>
                <a:cxn ang="5400000">
                  <a:pos x="wd2" y="hd2"/>
                </a:cxn>
                <a:cxn ang="10800000">
                  <a:pos x="wd2" y="hd2"/>
                </a:cxn>
                <a:cxn ang="16200000">
                  <a:pos x="wd2" y="hd2"/>
                </a:cxn>
              </a:cxnLst>
              <a:rect l="0" t="0" r="r" b="b"/>
              <a:pathLst>
                <a:path w="21081" h="21447" fill="norm" stroke="1" extrusionOk="0">
                  <a:moveTo>
                    <a:pt x="10800" y="262"/>
                  </a:moveTo>
                  <a:cubicBezTo>
                    <a:pt x="13050" y="55"/>
                    <a:pt x="15300" y="-153"/>
                    <a:pt x="17100" y="159"/>
                  </a:cubicBezTo>
                  <a:cubicBezTo>
                    <a:pt x="18900" y="470"/>
                    <a:pt x="20250" y="1301"/>
                    <a:pt x="19800" y="2443"/>
                  </a:cubicBezTo>
                  <a:cubicBezTo>
                    <a:pt x="19350" y="3585"/>
                    <a:pt x="17100" y="5039"/>
                    <a:pt x="15750" y="6285"/>
                  </a:cubicBezTo>
                  <a:cubicBezTo>
                    <a:pt x="14400" y="7532"/>
                    <a:pt x="13950" y="8570"/>
                    <a:pt x="15075" y="10024"/>
                  </a:cubicBezTo>
                  <a:cubicBezTo>
                    <a:pt x="16200" y="11478"/>
                    <a:pt x="18900" y="13347"/>
                    <a:pt x="20250" y="14801"/>
                  </a:cubicBezTo>
                  <a:cubicBezTo>
                    <a:pt x="21600" y="16255"/>
                    <a:pt x="21600" y="17293"/>
                    <a:pt x="18000" y="18332"/>
                  </a:cubicBezTo>
                  <a:cubicBezTo>
                    <a:pt x="14400" y="19370"/>
                    <a:pt x="7200" y="20409"/>
                    <a:pt x="0" y="21447"/>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22" name="Line"/>
            <p:cNvSpPr/>
            <p:nvPr/>
          </p:nvSpPr>
          <p:spPr>
            <a:xfrm>
              <a:off x="8914951" y="614624"/>
              <a:ext cx="232307" cy="222321"/>
            </a:xfrm>
            <a:custGeom>
              <a:avLst/>
              <a:gdLst/>
              <a:ahLst/>
              <a:cxnLst>
                <a:cxn ang="0">
                  <a:pos x="wd2" y="hd2"/>
                </a:cxn>
                <a:cxn ang="5400000">
                  <a:pos x="wd2" y="hd2"/>
                </a:cxn>
                <a:cxn ang="10800000">
                  <a:pos x="wd2" y="hd2"/>
                </a:cxn>
                <a:cxn ang="16200000">
                  <a:pos x="wd2" y="hd2"/>
                </a:cxn>
              </a:cxnLst>
              <a:rect l="0" t="0" r="r" b="b"/>
              <a:pathLst>
                <a:path w="21330" h="21356" fill="norm" stroke="1" extrusionOk="0">
                  <a:moveTo>
                    <a:pt x="8576" y="421"/>
                  </a:moveTo>
                  <a:cubicBezTo>
                    <a:pt x="12071" y="88"/>
                    <a:pt x="15565" y="-244"/>
                    <a:pt x="17947" y="254"/>
                  </a:cubicBezTo>
                  <a:cubicBezTo>
                    <a:pt x="20329" y="753"/>
                    <a:pt x="21600" y="2082"/>
                    <a:pt x="21282" y="4574"/>
                  </a:cubicBezTo>
                  <a:cubicBezTo>
                    <a:pt x="20965" y="7067"/>
                    <a:pt x="19059" y="10722"/>
                    <a:pt x="15247" y="13713"/>
                  </a:cubicBezTo>
                  <a:cubicBezTo>
                    <a:pt x="11435" y="16704"/>
                    <a:pt x="5718" y="19030"/>
                    <a:pt x="0" y="21356"/>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23" name="Line"/>
            <p:cNvSpPr/>
            <p:nvPr/>
          </p:nvSpPr>
          <p:spPr>
            <a:xfrm>
              <a:off x="9158430" y="639757"/>
              <a:ext cx="265058" cy="197189"/>
            </a:xfrm>
            <a:custGeom>
              <a:avLst/>
              <a:gdLst/>
              <a:ahLst/>
              <a:cxnLst>
                <a:cxn ang="0">
                  <a:pos x="wd2" y="hd2"/>
                </a:cxn>
                <a:cxn ang="5400000">
                  <a:pos x="wd2" y="hd2"/>
                </a:cxn>
                <a:cxn ang="10800000">
                  <a:pos x="wd2" y="hd2"/>
                </a:cxn>
                <a:cxn ang="16200000">
                  <a:pos x="wd2" y="hd2"/>
                </a:cxn>
              </a:cxnLst>
              <a:rect l="0" t="0" r="r" b="b"/>
              <a:pathLst>
                <a:path w="21217" h="21600" fill="norm" stroke="1" extrusionOk="0">
                  <a:moveTo>
                    <a:pt x="14571" y="0"/>
                  </a:moveTo>
                  <a:cubicBezTo>
                    <a:pt x="11525" y="379"/>
                    <a:pt x="8479" y="758"/>
                    <a:pt x="5986" y="2653"/>
                  </a:cubicBezTo>
                  <a:cubicBezTo>
                    <a:pt x="3494" y="4547"/>
                    <a:pt x="1555" y="7958"/>
                    <a:pt x="586" y="10611"/>
                  </a:cubicBezTo>
                  <a:cubicBezTo>
                    <a:pt x="-383" y="13263"/>
                    <a:pt x="-383" y="15158"/>
                    <a:pt x="2386" y="16863"/>
                  </a:cubicBezTo>
                  <a:cubicBezTo>
                    <a:pt x="5155" y="18568"/>
                    <a:pt x="10694" y="20084"/>
                    <a:pt x="14294" y="20842"/>
                  </a:cubicBezTo>
                  <a:cubicBezTo>
                    <a:pt x="17894" y="21600"/>
                    <a:pt x="19555" y="21600"/>
                    <a:pt x="21217"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24" name="Line"/>
            <p:cNvSpPr/>
            <p:nvPr/>
          </p:nvSpPr>
          <p:spPr>
            <a:xfrm>
              <a:off x="10035806" y="537902"/>
              <a:ext cx="418592" cy="725912"/>
            </a:xfrm>
            <a:custGeom>
              <a:avLst/>
              <a:gdLst/>
              <a:ahLst/>
              <a:cxnLst>
                <a:cxn ang="0">
                  <a:pos x="wd2" y="hd2"/>
                </a:cxn>
                <a:cxn ang="5400000">
                  <a:pos x="wd2" y="hd2"/>
                </a:cxn>
                <a:cxn ang="10800000">
                  <a:pos x="wd2" y="hd2"/>
                </a:cxn>
                <a:cxn ang="16200000">
                  <a:pos x="wd2" y="hd2"/>
                </a:cxn>
              </a:cxnLst>
              <a:rect l="0" t="0" r="r" b="b"/>
              <a:pathLst>
                <a:path w="21600" h="21180" fill="norm" stroke="1" extrusionOk="0">
                  <a:moveTo>
                    <a:pt x="11246" y="852"/>
                  </a:moveTo>
                  <a:cubicBezTo>
                    <a:pt x="10889" y="1357"/>
                    <a:pt x="10532" y="1862"/>
                    <a:pt x="10621" y="2316"/>
                  </a:cubicBezTo>
                  <a:cubicBezTo>
                    <a:pt x="10711" y="2770"/>
                    <a:pt x="11246" y="3174"/>
                    <a:pt x="11960" y="3426"/>
                  </a:cubicBezTo>
                  <a:cubicBezTo>
                    <a:pt x="12674" y="3679"/>
                    <a:pt x="13567" y="3779"/>
                    <a:pt x="14727" y="3325"/>
                  </a:cubicBezTo>
                  <a:cubicBezTo>
                    <a:pt x="15888" y="2871"/>
                    <a:pt x="17316" y="1862"/>
                    <a:pt x="18208" y="1105"/>
                  </a:cubicBezTo>
                  <a:cubicBezTo>
                    <a:pt x="19101" y="348"/>
                    <a:pt x="19458" y="-157"/>
                    <a:pt x="19458" y="45"/>
                  </a:cubicBezTo>
                  <a:cubicBezTo>
                    <a:pt x="19458" y="247"/>
                    <a:pt x="19101" y="1155"/>
                    <a:pt x="19101" y="3123"/>
                  </a:cubicBezTo>
                  <a:cubicBezTo>
                    <a:pt x="19101" y="5092"/>
                    <a:pt x="19458" y="8120"/>
                    <a:pt x="20083" y="10794"/>
                  </a:cubicBezTo>
                  <a:cubicBezTo>
                    <a:pt x="20707" y="13469"/>
                    <a:pt x="21600" y="15791"/>
                    <a:pt x="21600" y="17406"/>
                  </a:cubicBezTo>
                  <a:cubicBezTo>
                    <a:pt x="21600" y="19021"/>
                    <a:pt x="20707" y="19929"/>
                    <a:pt x="18565" y="20535"/>
                  </a:cubicBezTo>
                  <a:cubicBezTo>
                    <a:pt x="16423" y="21140"/>
                    <a:pt x="13031" y="21443"/>
                    <a:pt x="9907" y="20888"/>
                  </a:cubicBezTo>
                  <a:cubicBezTo>
                    <a:pt x="6783" y="20333"/>
                    <a:pt x="3927" y="18920"/>
                    <a:pt x="2321" y="17708"/>
                  </a:cubicBezTo>
                  <a:cubicBezTo>
                    <a:pt x="714" y="16497"/>
                    <a:pt x="357" y="15488"/>
                    <a:pt x="0" y="14479"/>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25" name="Line"/>
            <p:cNvSpPr/>
            <p:nvPr/>
          </p:nvSpPr>
          <p:spPr>
            <a:xfrm>
              <a:off x="9693322" y="567109"/>
              <a:ext cx="100324" cy="174355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490" y="1200"/>
                    <a:pt x="2979" y="2400"/>
                    <a:pt x="5586" y="3686"/>
                  </a:cubicBezTo>
                  <a:cubicBezTo>
                    <a:pt x="8193" y="4971"/>
                    <a:pt x="11917" y="6343"/>
                    <a:pt x="14524" y="7800"/>
                  </a:cubicBezTo>
                  <a:cubicBezTo>
                    <a:pt x="17131" y="9257"/>
                    <a:pt x="18621" y="10800"/>
                    <a:pt x="19738" y="12257"/>
                  </a:cubicBezTo>
                  <a:cubicBezTo>
                    <a:pt x="20855" y="13714"/>
                    <a:pt x="21600" y="15086"/>
                    <a:pt x="21600" y="16629"/>
                  </a:cubicBezTo>
                  <a:cubicBezTo>
                    <a:pt x="21600" y="18171"/>
                    <a:pt x="20855" y="19886"/>
                    <a:pt x="2011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26" name="Line"/>
            <p:cNvSpPr/>
            <p:nvPr/>
          </p:nvSpPr>
          <p:spPr>
            <a:xfrm>
              <a:off x="8852680" y="1107645"/>
              <a:ext cx="2532304" cy="30271"/>
            </a:xfrm>
            <a:custGeom>
              <a:avLst/>
              <a:gdLst/>
              <a:ahLst/>
              <a:cxnLst>
                <a:cxn ang="0">
                  <a:pos x="wd2" y="hd2"/>
                </a:cxn>
                <a:cxn ang="5400000">
                  <a:pos x="wd2" y="hd2"/>
                </a:cxn>
                <a:cxn ang="10800000">
                  <a:pos x="wd2" y="hd2"/>
                </a:cxn>
                <a:cxn ang="16200000">
                  <a:pos x="wd2" y="hd2"/>
                </a:cxn>
              </a:cxnLst>
              <a:rect l="0" t="0" r="r" b="b"/>
              <a:pathLst>
                <a:path w="21600" h="21000" fill="norm" stroke="1" extrusionOk="0">
                  <a:moveTo>
                    <a:pt x="0" y="13800"/>
                  </a:moveTo>
                  <a:cubicBezTo>
                    <a:pt x="1003" y="9000"/>
                    <a:pt x="2007" y="4200"/>
                    <a:pt x="3128" y="1800"/>
                  </a:cubicBezTo>
                  <a:cubicBezTo>
                    <a:pt x="4249" y="-600"/>
                    <a:pt x="5489" y="-600"/>
                    <a:pt x="6625" y="1800"/>
                  </a:cubicBezTo>
                  <a:cubicBezTo>
                    <a:pt x="7761" y="4200"/>
                    <a:pt x="8793" y="9000"/>
                    <a:pt x="9856" y="11400"/>
                  </a:cubicBezTo>
                  <a:cubicBezTo>
                    <a:pt x="10918" y="13800"/>
                    <a:pt x="12010" y="13800"/>
                    <a:pt x="13146" y="13800"/>
                  </a:cubicBezTo>
                  <a:cubicBezTo>
                    <a:pt x="14282" y="13800"/>
                    <a:pt x="15462" y="13800"/>
                    <a:pt x="16584" y="12600"/>
                  </a:cubicBezTo>
                  <a:cubicBezTo>
                    <a:pt x="17705" y="11400"/>
                    <a:pt x="18767" y="9000"/>
                    <a:pt x="19593" y="10200"/>
                  </a:cubicBezTo>
                  <a:cubicBezTo>
                    <a:pt x="20420" y="11400"/>
                    <a:pt x="21010" y="16200"/>
                    <a:pt x="21600" y="210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27" name="Line"/>
            <p:cNvSpPr/>
            <p:nvPr/>
          </p:nvSpPr>
          <p:spPr>
            <a:xfrm>
              <a:off x="12018059" y="127761"/>
              <a:ext cx="223606" cy="345944"/>
            </a:xfrm>
            <a:custGeom>
              <a:avLst/>
              <a:gdLst/>
              <a:ahLst/>
              <a:cxnLst>
                <a:cxn ang="0">
                  <a:pos x="wd2" y="hd2"/>
                </a:cxn>
                <a:cxn ang="5400000">
                  <a:pos x="wd2" y="hd2"/>
                </a:cxn>
                <a:cxn ang="10800000">
                  <a:pos x="wd2" y="hd2"/>
                </a:cxn>
                <a:cxn ang="16200000">
                  <a:pos x="wd2" y="hd2"/>
                </a:cxn>
              </a:cxnLst>
              <a:rect l="0" t="0" r="r" b="b"/>
              <a:pathLst>
                <a:path w="21479" h="21600" fill="norm" stroke="1" extrusionOk="0">
                  <a:moveTo>
                    <a:pt x="0" y="9288"/>
                  </a:moveTo>
                  <a:cubicBezTo>
                    <a:pt x="3323" y="9072"/>
                    <a:pt x="6646" y="8856"/>
                    <a:pt x="9969" y="7668"/>
                  </a:cubicBezTo>
                  <a:cubicBezTo>
                    <a:pt x="13292" y="6480"/>
                    <a:pt x="16615" y="4320"/>
                    <a:pt x="18609" y="2700"/>
                  </a:cubicBezTo>
                  <a:cubicBezTo>
                    <a:pt x="20603" y="1080"/>
                    <a:pt x="21268" y="0"/>
                    <a:pt x="21434" y="0"/>
                  </a:cubicBezTo>
                  <a:cubicBezTo>
                    <a:pt x="21600" y="0"/>
                    <a:pt x="21268" y="1080"/>
                    <a:pt x="21102" y="3996"/>
                  </a:cubicBezTo>
                  <a:cubicBezTo>
                    <a:pt x="20935" y="6912"/>
                    <a:pt x="20935" y="11664"/>
                    <a:pt x="20935" y="14904"/>
                  </a:cubicBezTo>
                  <a:cubicBezTo>
                    <a:pt x="20935" y="18144"/>
                    <a:pt x="20935" y="19872"/>
                    <a:pt x="20935"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28" name="Line"/>
            <p:cNvSpPr/>
            <p:nvPr/>
          </p:nvSpPr>
          <p:spPr>
            <a:xfrm>
              <a:off x="12111464" y="452948"/>
              <a:ext cx="249079"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29" name="Line"/>
            <p:cNvSpPr/>
            <p:nvPr/>
          </p:nvSpPr>
          <p:spPr>
            <a:xfrm>
              <a:off x="11823134" y="0"/>
              <a:ext cx="864944" cy="639758"/>
            </a:xfrm>
            <a:custGeom>
              <a:avLst/>
              <a:gdLst/>
              <a:ahLst/>
              <a:cxnLst>
                <a:cxn ang="0">
                  <a:pos x="wd2" y="hd2"/>
                </a:cxn>
                <a:cxn ang="5400000">
                  <a:pos x="wd2" y="hd2"/>
                </a:cxn>
                <a:cxn ang="10800000">
                  <a:pos x="wd2" y="hd2"/>
                </a:cxn>
                <a:cxn ang="16200000">
                  <a:pos x="wd2" y="hd2"/>
                </a:cxn>
              </a:cxnLst>
              <a:rect l="0" t="0" r="r" b="b"/>
              <a:pathLst>
                <a:path w="21179" h="21361" fill="norm" stroke="1" extrusionOk="0">
                  <a:moveTo>
                    <a:pt x="3756" y="18242"/>
                  </a:moveTo>
                  <a:cubicBezTo>
                    <a:pt x="6382" y="18704"/>
                    <a:pt x="9008" y="19166"/>
                    <a:pt x="11210" y="19224"/>
                  </a:cubicBezTo>
                  <a:cubicBezTo>
                    <a:pt x="13413" y="19282"/>
                    <a:pt x="15191" y="18935"/>
                    <a:pt x="16759" y="18127"/>
                  </a:cubicBezTo>
                  <a:cubicBezTo>
                    <a:pt x="18326" y="17318"/>
                    <a:pt x="19681" y="16048"/>
                    <a:pt x="20443" y="14373"/>
                  </a:cubicBezTo>
                  <a:cubicBezTo>
                    <a:pt x="21206" y="12698"/>
                    <a:pt x="21375" y="10619"/>
                    <a:pt x="20951" y="8655"/>
                  </a:cubicBezTo>
                  <a:cubicBezTo>
                    <a:pt x="20528" y="6691"/>
                    <a:pt x="19511" y="4843"/>
                    <a:pt x="17690" y="3342"/>
                  </a:cubicBezTo>
                  <a:cubicBezTo>
                    <a:pt x="15869" y="1840"/>
                    <a:pt x="13243" y="685"/>
                    <a:pt x="10871" y="223"/>
                  </a:cubicBezTo>
                  <a:cubicBezTo>
                    <a:pt x="8500" y="-239"/>
                    <a:pt x="6382" y="-8"/>
                    <a:pt x="4561" y="1147"/>
                  </a:cubicBezTo>
                  <a:cubicBezTo>
                    <a:pt x="2740" y="2302"/>
                    <a:pt x="1215" y="4381"/>
                    <a:pt x="495" y="6345"/>
                  </a:cubicBezTo>
                  <a:cubicBezTo>
                    <a:pt x="-225" y="8309"/>
                    <a:pt x="-140" y="10157"/>
                    <a:pt x="622" y="12120"/>
                  </a:cubicBezTo>
                  <a:cubicBezTo>
                    <a:pt x="1384" y="14084"/>
                    <a:pt x="2824" y="16163"/>
                    <a:pt x="4603" y="17722"/>
                  </a:cubicBezTo>
                  <a:cubicBezTo>
                    <a:pt x="6382" y="19282"/>
                    <a:pt x="8500" y="20321"/>
                    <a:pt x="10617" y="21361"/>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30" name="Line"/>
            <p:cNvSpPr/>
            <p:nvPr/>
          </p:nvSpPr>
          <p:spPr>
            <a:xfrm>
              <a:off x="9193178" y="1373525"/>
              <a:ext cx="217794" cy="207239"/>
            </a:xfrm>
            <a:custGeom>
              <a:avLst/>
              <a:gdLst/>
              <a:ahLst/>
              <a:cxnLst>
                <a:cxn ang="0">
                  <a:pos x="wd2" y="hd2"/>
                </a:cxn>
                <a:cxn ang="5400000">
                  <a:pos x="wd2" y="hd2"/>
                </a:cxn>
                <a:cxn ang="10800000">
                  <a:pos x="wd2" y="hd2"/>
                </a:cxn>
                <a:cxn ang="16200000">
                  <a:pos x="wd2" y="hd2"/>
                </a:cxn>
              </a:cxnLst>
              <a:rect l="0" t="0" r="r" b="b"/>
              <a:pathLst>
                <a:path w="20921" h="20870" fill="norm" stroke="1" extrusionOk="0">
                  <a:moveTo>
                    <a:pt x="13150" y="3446"/>
                  </a:moveTo>
                  <a:cubicBezTo>
                    <a:pt x="14480" y="2401"/>
                    <a:pt x="15809" y="1356"/>
                    <a:pt x="15310" y="659"/>
                  </a:cubicBezTo>
                  <a:cubicBezTo>
                    <a:pt x="14812" y="-38"/>
                    <a:pt x="12486" y="-386"/>
                    <a:pt x="9827" y="659"/>
                  </a:cubicBezTo>
                  <a:cubicBezTo>
                    <a:pt x="7169" y="1704"/>
                    <a:pt x="4178" y="4143"/>
                    <a:pt x="2350" y="6233"/>
                  </a:cubicBezTo>
                  <a:cubicBezTo>
                    <a:pt x="523" y="8324"/>
                    <a:pt x="-142" y="10066"/>
                    <a:pt x="24" y="12504"/>
                  </a:cubicBezTo>
                  <a:cubicBezTo>
                    <a:pt x="190" y="14943"/>
                    <a:pt x="1187" y="18079"/>
                    <a:pt x="3513" y="19646"/>
                  </a:cubicBezTo>
                  <a:cubicBezTo>
                    <a:pt x="5840" y="21214"/>
                    <a:pt x="9495" y="21214"/>
                    <a:pt x="12818" y="19995"/>
                  </a:cubicBezTo>
                  <a:cubicBezTo>
                    <a:pt x="16141" y="18775"/>
                    <a:pt x="19132" y="16337"/>
                    <a:pt x="20295" y="13375"/>
                  </a:cubicBezTo>
                  <a:cubicBezTo>
                    <a:pt x="21458" y="10414"/>
                    <a:pt x="20793" y="6930"/>
                    <a:pt x="19963" y="4491"/>
                  </a:cubicBezTo>
                  <a:cubicBezTo>
                    <a:pt x="19132" y="2053"/>
                    <a:pt x="18135" y="659"/>
                    <a:pt x="16307" y="485"/>
                  </a:cubicBezTo>
                  <a:cubicBezTo>
                    <a:pt x="14480" y="311"/>
                    <a:pt x="11821" y="1356"/>
                    <a:pt x="9163" y="2401"/>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31" name="Line"/>
            <p:cNvSpPr/>
            <p:nvPr/>
          </p:nvSpPr>
          <p:spPr>
            <a:xfrm>
              <a:off x="9215921" y="1978556"/>
              <a:ext cx="1" cy="280215"/>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0"/>
                  </a:moveTo>
                  <a:cubicBezTo>
                    <a:pt x="21600" y="7200"/>
                    <a:pt x="21600" y="14400"/>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32" name="Line"/>
            <p:cNvSpPr/>
            <p:nvPr/>
          </p:nvSpPr>
          <p:spPr>
            <a:xfrm>
              <a:off x="8987599" y="2808820"/>
              <a:ext cx="207567"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33" name="Line"/>
            <p:cNvSpPr/>
            <p:nvPr/>
          </p:nvSpPr>
          <p:spPr>
            <a:xfrm>
              <a:off x="9392351" y="2694658"/>
              <a:ext cx="41515" cy="30097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34" name="Line"/>
            <p:cNvSpPr/>
            <p:nvPr/>
          </p:nvSpPr>
          <p:spPr>
            <a:xfrm>
              <a:off x="9656574" y="2248392"/>
              <a:ext cx="109397" cy="1328422"/>
            </a:xfrm>
            <a:custGeom>
              <a:avLst/>
              <a:gdLst/>
              <a:ahLst/>
              <a:cxnLst>
                <a:cxn ang="0">
                  <a:pos x="wd2" y="hd2"/>
                </a:cxn>
                <a:cxn ang="5400000">
                  <a:pos x="wd2" y="hd2"/>
                </a:cxn>
                <a:cxn ang="10800000">
                  <a:pos x="wd2" y="hd2"/>
                </a:cxn>
                <a:cxn ang="16200000">
                  <a:pos x="wd2" y="hd2"/>
                </a:cxn>
              </a:cxnLst>
              <a:rect l="0" t="0" r="r" b="b"/>
              <a:pathLst>
                <a:path w="21345" h="21600" fill="norm" stroke="1" extrusionOk="0">
                  <a:moveTo>
                    <a:pt x="21345" y="0"/>
                  </a:moveTo>
                  <a:cubicBezTo>
                    <a:pt x="19995" y="563"/>
                    <a:pt x="18645" y="1125"/>
                    <a:pt x="16957" y="2306"/>
                  </a:cubicBezTo>
                  <a:cubicBezTo>
                    <a:pt x="15270" y="3488"/>
                    <a:pt x="13245" y="5288"/>
                    <a:pt x="10545" y="7003"/>
                  </a:cubicBezTo>
                  <a:cubicBezTo>
                    <a:pt x="7845" y="8719"/>
                    <a:pt x="4470" y="10350"/>
                    <a:pt x="2445" y="12122"/>
                  </a:cubicBezTo>
                  <a:cubicBezTo>
                    <a:pt x="420" y="13894"/>
                    <a:pt x="-255" y="15806"/>
                    <a:pt x="82" y="17325"/>
                  </a:cubicBezTo>
                  <a:cubicBezTo>
                    <a:pt x="420" y="18844"/>
                    <a:pt x="1770" y="19969"/>
                    <a:pt x="3795" y="20616"/>
                  </a:cubicBezTo>
                  <a:cubicBezTo>
                    <a:pt x="5820" y="21262"/>
                    <a:pt x="8520" y="21431"/>
                    <a:pt x="1122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35" name="Line"/>
            <p:cNvSpPr/>
            <p:nvPr/>
          </p:nvSpPr>
          <p:spPr>
            <a:xfrm>
              <a:off x="9177161" y="3546975"/>
              <a:ext cx="204813" cy="277620"/>
            </a:xfrm>
            <a:custGeom>
              <a:avLst/>
              <a:gdLst/>
              <a:ahLst/>
              <a:cxnLst>
                <a:cxn ang="0">
                  <a:pos x="wd2" y="hd2"/>
                </a:cxn>
                <a:cxn ang="5400000">
                  <a:pos x="wd2" y="hd2"/>
                </a:cxn>
                <a:cxn ang="10800000">
                  <a:pos x="wd2" y="hd2"/>
                </a:cxn>
                <a:cxn ang="16200000">
                  <a:pos x="wd2" y="hd2"/>
                </a:cxn>
              </a:cxnLst>
              <a:rect l="0" t="0" r="r" b="b"/>
              <a:pathLst>
                <a:path w="20964" h="21400" fill="norm" stroke="1" extrusionOk="0">
                  <a:moveTo>
                    <a:pt x="2905" y="5500"/>
                  </a:moveTo>
                  <a:cubicBezTo>
                    <a:pt x="1843" y="4433"/>
                    <a:pt x="780" y="3367"/>
                    <a:pt x="957" y="2433"/>
                  </a:cubicBezTo>
                  <a:cubicBezTo>
                    <a:pt x="1134" y="1500"/>
                    <a:pt x="2551" y="700"/>
                    <a:pt x="4321" y="300"/>
                  </a:cubicBezTo>
                  <a:cubicBezTo>
                    <a:pt x="6092" y="-100"/>
                    <a:pt x="8216" y="-100"/>
                    <a:pt x="9987" y="300"/>
                  </a:cubicBezTo>
                  <a:cubicBezTo>
                    <a:pt x="11757" y="700"/>
                    <a:pt x="13174" y="1500"/>
                    <a:pt x="13528" y="3233"/>
                  </a:cubicBezTo>
                  <a:cubicBezTo>
                    <a:pt x="13882" y="4967"/>
                    <a:pt x="13174" y="7633"/>
                    <a:pt x="10872" y="10167"/>
                  </a:cubicBezTo>
                  <a:cubicBezTo>
                    <a:pt x="8571" y="12700"/>
                    <a:pt x="4675" y="15100"/>
                    <a:pt x="2374" y="16967"/>
                  </a:cubicBezTo>
                  <a:cubicBezTo>
                    <a:pt x="72" y="18833"/>
                    <a:pt x="-636" y="20167"/>
                    <a:pt x="603" y="20833"/>
                  </a:cubicBezTo>
                  <a:cubicBezTo>
                    <a:pt x="1843" y="21500"/>
                    <a:pt x="5030" y="21500"/>
                    <a:pt x="8748" y="21233"/>
                  </a:cubicBezTo>
                  <a:cubicBezTo>
                    <a:pt x="12466" y="20967"/>
                    <a:pt x="16715" y="20433"/>
                    <a:pt x="20964" y="199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36" name="Line"/>
            <p:cNvSpPr/>
            <p:nvPr/>
          </p:nvSpPr>
          <p:spPr>
            <a:xfrm>
              <a:off x="9620592" y="3421139"/>
              <a:ext cx="41596" cy="633076"/>
            </a:xfrm>
            <a:custGeom>
              <a:avLst/>
              <a:gdLst/>
              <a:ahLst/>
              <a:cxnLst>
                <a:cxn ang="0">
                  <a:pos x="wd2" y="hd2"/>
                </a:cxn>
                <a:cxn ang="5400000">
                  <a:pos x="wd2" y="hd2"/>
                </a:cxn>
                <a:cxn ang="10800000">
                  <a:pos x="wd2" y="hd2"/>
                </a:cxn>
                <a:cxn ang="16200000">
                  <a:pos x="wd2" y="hd2"/>
                </a:cxn>
              </a:cxnLst>
              <a:rect l="0" t="0" r="r" b="b"/>
              <a:pathLst>
                <a:path w="19978" h="21600" fill="norm" stroke="1" extrusionOk="0">
                  <a:moveTo>
                    <a:pt x="5024" y="0"/>
                  </a:moveTo>
                  <a:cubicBezTo>
                    <a:pt x="1701" y="3187"/>
                    <a:pt x="-1622" y="6374"/>
                    <a:pt x="870" y="9974"/>
                  </a:cubicBezTo>
                  <a:cubicBezTo>
                    <a:pt x="3363" y="13574"/>
                    <a:pt x="11670" y="17587"/>
                    <a:pt x="19978"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37" name="Line"/>
            <p:cNvSpPr/>
            <p:nvPr/>
          </p:nvSpPr>
          <p:spPr>
            <a:xfrm>
              <a:off x="10243372" y="1438885"/>
              <a:ext cx="41513" cy="332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38" name="Line"/>
            <p:cNvSpPr/>
            <p:nvPr/>
          </p:nvSpPr>
          <p:spPr>
            <a:xfrm>
              <a:off x="10098075" y="2010386"/>
              <a:ext cx="332107" cy="227629"/>
            </a:xfrm>
            <a:custGeom>
              <a:avLst/>
              <a:gdLst/>
              <a:ahLst/>
              <a:cxnLst>
                <a:cxn ang="0">
                  <a:pos x="wd2" y="hd2"/>
                </a:cxn>
                <a:cxn ang="5400000">
                  <a:pos x="wd2" y="hd2"/>
                </a:cxn>
                <a:cxn ang="10800000">
                  <a:pos x="wd2" y="hd2"/>
                </a:cxn>
                <a:cxn ang="16200000">
                  <a:pos x="wd2" y="hd2"/>
                </a:cxn>
              </a:cxnLst>
              <a:rect l="0" t="0" r="r" b="b"/>
              <a:pathLst>
                <a:path w="21600" h="21534" fill="norm" stroke="1" extrusionOk="0">
                  <a:moveTo>
                    <a:pt x="0" y="2879"/>
                  </a:moveTo>
                  <a:cubicBezTo>
                    <a:pt x="900" y="1898"/>
                    <a:pt x="1800" y="916"/>
                    <a:pt x="2813" y="425"/>
                  </a:cubicBezTo>
                  <a:cubicBezTo>
                    <a:pt x="3825" y="-66"/>
                    <a:pt x="4950" y="-66"/>
                    <a:pt x="6188" y="98"/>
                  </a:cubicBezTo>
                  <a:cubicBezTo>
                    <a:pt x="7425" y="261"/>
                    <a:pt x="8775" y="589"/>
                    <a:pt x="9000" y="2552"/>
                  </a:cubicBezTo>
                  <a:cubicBezTo>
                    <a:pt x="9225" y="4516"/>
                    <a:pt x="8325" y="8116"/>
                    <a:pt x="7425" y="10407"/>
                  </a:cubicBezTo>
                  <a:cubicBezTo>
                    <a:pt x="6525" y="12698"/>
                    <a:pt x="5625" y="13679"/>
                    <a:pt x="4388" y="15152"/>
                  </a:cubicBezTo>
                  <a:cubicBezTo>
                    <a:pt x="3150" y="16625"/>
                    <a:pt x="1575" y="18589"/>
                    <a:pt x="1687" y="19570"/>
                  </a:cubicBezTo>
                  <a:cubicBezTo>
                    <a:pt x="1800" y="20552"/>
                    <a:pt x="3600" y="20552"/>
                    <a:pt x="7200" y="20716"/>
                  </a:cubicBezTo>
                  <a:cubicBezTo>
                    <a:pt x="10800" y="20879"/>
                    <a:pt x="16200" y="21207"/>
                    <a:pt x="21600" y="2153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39" name="Line"/>
            <p:cNvSpPr/>
            <p:nvPr/>
          </p:nvSpPr>
          <p:spPr>
            <a:xfrm>
              <a:off x="10069780" y="2746550"/>
              <a:ext cx="205577" cy="208457"/>
            </a:xfrm>
            <a:custGeom>
              <a:avLst/>
              <a:gdLst/>
              <a:ahLst/>
              <a:cxnLst>
                <a:cxn ang="0">
                  <a:pos x="wd2" y="hd2"/>
                </a:cxn>
                <a:cxn ang="5400000">
                  <a:pos x="wd2" y="hd2"/>
                </a:cxn>
                <a:cxn ang="10800000">
                  <a:pos x="wd2" y="hd2"/>
                </a:cxn>
                <a:cxn ang="16200000">
                  <a:pos x="wd2" y="hd2"/>
                </a:cxn>
              </a:cxnLst>
              <a:rect l="0" t="0" r="r" b="b"/>
              <a:pathLst>
                <a:path w="21042" h="21337" fill="norm" stroke="1" extrusionOk="0">
                  <a:moveTo>
                    <a:pt x="14581" y="4249"/>
                  </a:moveTo>
                  <a:cubicBezTo>
                    <a:pt x="13165" y="3187"/>
                    <a:pt x="11748" y="2125"/>
                    <a:pt x="10155" y="1948"/>
                  </a:cubicBezTo>
                  <a:cubicBezTo>
                    <a:pt x="8561" y="1771"/>
                    <a:pt x="6791" y="2479"/>
                    <a:pt x="5020" y="4426"/>
                  </a:cubicBezTo>
                  <a:cubicBezTo>
                    <a:pt x="3250" y="6374"/>
                    <a:pt x="1479" y="9561"/>
                    <a:pt x="594" y="12039"/>
                  </a:cubicBezTo>
                  <a:cubicBezTo>
                    <a:pt x="-291" y="14518"/>
                    <a:pt x="-291" y="16289"/>
                    <a:pt x="1302" y="17882"/>
                  </a:cubicBezTo>
                  <a:cubicBezTo>
                    <a:pt x="2896" y="19475"/>
                    <a:pt x="6083" y="20892"/>
                    <a:pt x="9447" y="21246"/>
                  </a:cubicBezTo>
                  <a:cubicBezTo>
                    <a:pt x="12811" y="21600"/>
                    <a:pt x="16352" y="20892"/>
                    <a:pt x="18476" y="19652"/>
                  </a:cubicBezTo>
                  <a:cubicBezTo>
                    <a:pt x="20601" y="18413"/>
                    <a:pt x="21309" y="16643"/>
                    <a:pt x="20955" y="13633"/>
                  </a:cubicBezTo>
                  <a:cubicBezTo>
                    <a:pt x="20601" y="10623"/>
                    <a:pt x="19184" y="6374"/>
                    <a:pt x="16529" y="3895"/>
                  </a:cubicBezTo>
                  <a:cubicBezTo>
                    <a:pt x="13873" y="1416"/>
                    <a:pt x="9978" y="708"/>
                    <a:pt x="6083"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40" name="Line"/>
            <p:cNvSpPr/>
            <p:nvPr/>
          </p:nvSpPr>
          <p:spPr>
            <a:xfrm>
              <a:off x="9911267" y="3468138"/>
              <a:ext cx="356803" cy="409646"/>
            </a:xfrm>
            <a:custGeom>
              <a:avLst/>
              <a:gdLst/>
              <a:ahLst/>
              <a:cxnLst>
                <a:cxn ang="0">
                  <a:pos x="wd2" y="hd2"/>
                </a:cxn>
                <a:cxn ang="5400000">
                  <a:pos x="wd2" y="hd2"/>
                </a:cxn>
                <a:cxn ang="10800000">
                  <a:pos x="wd2" y="hd2"/>
                </a:cxn>
                <a:cxn ang="16200000">
                  <a:pos x="wd2" y="hd2"/>
                </a:cxn>
              </a:cxnLst>
              <a:rect l="0" t="0" r="r" b="b"/>
              <a:pathLst>
                <a:path w="21421" h="21494" fill="norm" stroke="1" extrusionOk="0">
                  <a:moveTo>
                    <a:pt x="8100" y="257"/>
                  </a:moveTo>
                  <a:cubicBezTo>
                    <a:pt x="11838" y="76"/>
                    <a:pt x="15577" y="-106"/>
                    <a:pt x="17861" y="76"/>
                  </a:cubicBezTo>
                  <a:cubicBezTo>
                    <a:pt x="20146" y="257"/>
                    <a:pt x="20977" y="802"/>
                    <a:pt x="21288" y="1528"/>
                  </a:cubicBezTo>
                  <a:cubicBezTo>
                    <a:pt x="21600" y="2254"/>
                    <a:pt x="21392" y="3161"/>
                    <a:pt x="20354" y="4160"/>
                  </a:cubicBezTo>
                  <a:cubicBezTo>
                    <a:pt x="19315" y="5158"/>
                    <a:pt x="17446" y="6247"/>
                    <a:pt x="15992" y="7064"/>
                  </a:cubicBezTo>
                  <a:cubicBezTo>
                    <a:pt x="14538" y="7881"/>
                    <a:pt x="13500" y="8425"/>
                    <a:pt x="12669" y="9060"/>
                  </a:cubicBezTo>
                  <a:cubicBezTo>
                    <a:pt x="11838" y="9696"/>
                    <a:pt x="11215" y="10422"/>
                    <a:pt x="11527" y="10966"/>
                  </a:cubicBezTo>
                  <a:cubicBezTo>
                    <a:pt x="11838" y="11511"/>
                    <a:pt x="13085" y="11874"/>
                    <a:pt x="14123" y="12328"/>
                  </a:cubicBezTo>
                  <a:cubicBezTo>
                    <a:pt x="15162" y="12781"/>
                    <a:pt x="15992" y="13326"/>
                    <a:pt x="16719" y="13961"/>
                  </a:cubicBezTo>
                  <a:cubicBezTo>
                    <a:pt x="17446" y="14597"/>
                    <a:pt x="18069" y="15323"/>
                    <a:pt x="18069" y="16049"/>
                  </a:cubicBezTo>
                  <a:cubicBezTo>
                    <a:pt x="18069" y="16775"/>
                    <a:pt x="17446" y="17501"/>
                    <a:pt x="14331" y="18408"/>
                  </a:cubicBezTo>
                  <a:cubicBezTo>
                    <a:pt x="11215" y="19316"/>
                    <a:pt x="5608" y="20405"/>
                    <a:pt x="0" y="2149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41" name="Line"/>
            <p:cNvSpPr/>
            <p:nvPr/>
          </p:nvSpPr>
          <p:spPr>
            <a:xfrm>
              <a:off x="0" y="1634076"/>
              <a:ext cx="7754739" cy="1029448"/>
            </a:xfrm>
            <a:custGeom>
              <a:avLst/>
              <a:gdLst/>
              <a:ahLst/>
              <a:cxnLst>
                <a:cxn ang="0">
                  <a:pos x="wd2" y="hd2"/>
                </a:cxn>
                <a:cxn ang="5400000">
                  <a:pos x="wd2" y="hd2"/>
                </a:cxn>
                <a:cxn ang="10800000">
                  <a:pos x="wd2" y="hd2"/>
                </a:cxn>
                <a:cxn ang="16200000">
                  <a:pos x="wd2" y="hd2"/>
                </a:cxn>
              </a:cxnLst>
              <a:rect l="0" t="0" r="r" b="b"/>
              <a:pathLst>
                <a:path w="21587" h="21569" fill="norm" stroke="1" extrusionOk="0">
                  <a:moveTo>
                    <a:pt x="0" y="21569"/>
                  </a:moveTo>
                  <a:cubicBezTo>
                    <a:pt x="318" y="20554"/>
                    <a:pt x="636" y="19539"/>
                    <a:pt x="949" y="18742"/>
                  </a:cubicBezTo>
                  <a:cubicBezTo>
                    <a:pt x="1262" y="17945"/>
                    <a:pt x="1570" y="17365"/>
                    <a:pt x="1897" y="16821"/>
                  </a:cubicBezTo>
                  <a:cubicBezTo>
                    <a:pt x="2225" y="16278"/>
                    <a:pt x="2571" y="15770"/>
                    <a:pt x="2908" y="15299"/>
                  </a:cubicBezTo>
                  <a:cubicBezTo>
                    <a:pt x="3245" y="14828"/>
                    <a:pt x="3573" y="14393"/>
                    <a:pt x="3915" y="13958"/>
                  </a:cubicBezTo>
                  <a:cubicBezTo>
                    <a:pt x="4256" y="13523"/>
                    <a:pt x="4613" y="13088"/>
                    <a:pt x="4984" y="12617"/>
                  </a:cubicBezTo>
                  <a:cubicBezTo>
                    <a:pt x="5354" y="12146"/>
                    <a:pt x="5739" y="11639"/>
                    <a:pt x="6129" y="11131"/>
                  </a:cubicBezTo>
                  <a:cubicBezTo>
                    <a:pt x="6519" y="10624"/>
                    <a:pt x="6914" y="10117"/>
                    <a:pt x="7314" y="9646"/>
                  </a:cubicBezTo>
                  <a:cubicBezTo>
                    <a:pt x="7714" y="9174"/>
                    <a:pt x="8118" y="8739"/>
                    <a:pt x="8518" y="8341"/>
                  </a:cubicBezTo>
                  <a:cubicBezTo>
                    <a:pt x="8917" y="7942"/>
                    <a:pt x="9312" y="7580"/>
                    <a:pt x="9712" y="7217"/>
                  </a:cubicBezTo>
                  <a:cubicBezTo>
                    <a:pt x="10111" y="6855"/>
                    <a:pt x="10516" y="6492"/>
                    <a:pt x="10916" y="6166"/>
                  </a:cubicBezTo>
                  <a:cubicBezTo>
                    <a:pt x="11315" y="5840"/>
                    <a:pt x="11710" y="5550"/>
                    <a:pt x="12100" y="5297"/>
                  </a:cubicBezTo>
                  <a:cubicBezTo>
                    <a:pt x="12490" y="5043"/>
                    <a:pt x="12875" y="4825"/>
                    <a:pt x="13251" y="4608"/>
                  </a:cubicBezTo>
                  <a:cubicBezTo>
                    <a:pt x="13626" y="4390"/>
                    <a:pt x="13992" y="4173"/>
                    <a:pt x="14353" y="3992"/>
                  </a:cubicBezTo>
                  <a:cubicBezTo>
                    <a:pt x="14715" y="3811"/>
                    <a:pt x="15071" y="3666"/>
                    <a:pt x="15442" y="3557"/>
                  </a:cubicBezTo>
                  <a:cubicBezTo>
                    <a:pt x="15812" y="3448"/>
                    <a:pt x="16198" y="3376"/>
                    <a:pt x="16573" y="3267"/>
                  </a:cubicBezTo>
                  <a:cubicBezTo>
                    <a:pt x="16949" y="3158"/>
                    <a:pt x="17315" y="3013"/>
                    <a:pt x="17676" y="2905"/>
                  </a:cubicBezTo>
                  <a:cubicBezTo>
                    <a:pt x="18037" y="2796"/>
                    <a:pt x="18393" y="2723"/>
                    <a:pt x="18745" y="2615"/>
                  </a:cubicBezTo>
                  <a:cubicBezTo>
                    <a:pt x="19096" y="2506"/>
                    <a:pt x="19443" y="2361"/>
                    <a:pt x="19780" y="2252"/>
                  </a:cubicBezTo>
                  <a:cubicBezTo>
                    <a:pt x="20117" y="2143"/>
                    <a:pt x="20444" y="2071"/>
                    <a:pt x="20709" y="1999"/>
                  </a:cubicBezTo>
                  <a:cubicBezTo>
                    <a:pt x="20974" y="1926"/>
                    <a:pt x="21176" y="1854"/>
                    <a:pt x="21316" y="1817"/>
                  </a:cubicBezTo>
                  <a:cubicBezTo>
                    <a:pt x="21456" y="1781"/>
                    <a:pt x="21533" y="1781"/>
                    <a:pt x="21542" y="1709"/>
                  </a:cubicBezTo>
                  <a:cubicBezTo>
                    <a:pt x="21552" y="1636"/>
                    <a:pt x="21494" y="1491"/>
                    <a:pt x="21388" y="1274"/>
                  </a:cubicBezTo>
                  <a:cubicBezTo>
                    <a:pt x="21282" y="1056"/>
                    <a:pt x="21128" y="766"/>
                    <a:pt x="21017" y="513"/>
                  </a:cubicBezTo>
                  <a:cubicBezTo>
                    <a:pt x="20907" y="259"/>
                    <a:pt x="20839" y="41"/>
                    <a:pt x="20839" y="5"/>
                  </a:cubicBezTo>
                  <a:cubicBezTo>
                    <a:pt x="20839" y="-31"/>
                    <a:pt x="20907" y="114"/>
                    <a:pt x="21017" y="295"/>
                  </a:cubicBezTo>
                  <a:cubicBezTo>
                    <a:pt x="21128" y="476"/>
                    <a:pt x="21282" y="694"/>
                    <a:pt x="21388" y="911"/>
                  </a:cubicBezTo>
                  <a:cubicBezTo>
                    <a:pt x="21494" y="1129"/>
                    <a:pt x="21552" y="1346"/>
                    <a:pt x="21576" y="1636"/>
                  </a:cubicBezTo>
                  <a:cubicBezTo>
                    <a:pt x="21600" y="1926"/>
                    <a:pt x="21590" y="2288"/>
                    <a:pt x="21480" y="2905"/>
                  </a:cubicBezTo>
                  <a:cubicBezTo>
                    <a:pt x="21369" y="3521"/>
                    <a:pt x="21157" y="4390"/>
                    <a:pt x="20936" y="5297"/>
                  </a:cubicBezTo>
                  <a:cubicBezTo>
                    <a:pt x="20714" y="6203"/>
                    <a:pt x="20483" y="7145"/>
                    <a:pt x="20252" y="8087"/>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42" name="Line"/>
            <p:cNvSpPr/>
            <p:nvPr/>
          </p:nvSpPr>
          <p:spPr>
            <a:xfrm>
              <a:off x="4390711" y="6020036"/>
              <a:ext cx="175794" cy="196204"/>
            </a:xfrm>
            <a:custGeom>
              <a:avLst/>
              <a:gdLst/>
              <a:ahLst/>
              <a:cxnLst>
                <a:cxn ang="0">
                  <a:pos x="wd2" y="hd2"/>
                </a:cxn>
                <a:cxn ang="5400000">
                  <a:pos x="wd2" y="hd2"/>
                </a:cxn>
                <a:cxn ang="10800000">
                  <a:pos x="wd2" y="hd2"/>
                </a:cxn>
                <a:cxn ang="16200000">
                  <a:pos x="wd2" y="hd2"/>
                </a:cxn>
              </a:cxnLst>
              <a:rect l="0" t="0" r="r" b="b"/>
              <a:pathLst>
                <a:path w="21108" h="20764" fill="norm" stroke="1" extrusionOk="0">
                  <a:moveTo>
                    <a:pt x="9886" y="10525"/>
                  </a:moveTo>
                  <a:cubicBezTo>
                    <a:pt x="8225" y="9427"/>
                    <a:pt x="6563" y="8328"/>
                    <a:pt x="5109" y="8511"/>
                  </a:cubicBezTo>
                  <a:cubicBezTo>
                    <a:pt x="3655" y="8695"/>
                    <a:pt x="2409" y="10159"/>
                    <a:pt x="1786" y="12173"/>
                  </a:cubicBezTo>
                  <a:cubicBezTo>
                    <a:pt x="1163" y="14186"/>
                    <a:pt x="1163" y="16749"/>
                    <a:pt x="2202" y="18213"/>
                  </a:cubicBezTo>
                  <a:cubicBezTo>
                    <a:pt x="3240" y="19678"/>
                    <a:pt x="5317" y="20044"/>
                    <a:pt x="7394" y="19861"/>
                  </a:cubicBezTo>
                  <a:cubicBezTo>
                    <a:pt x="9471" y="19678"/>
                    <a:pt x="11548" y="18945"/>
                    <a:pt x="13417" y="16932"/>
                  </a:cubicBezTo>
                  <a:cubicBezTo>
                    <a:pt x="15286" y="14918"/>
                    <a:pt x="16948" y="11623"/>
                    <a:pt x="17363" y="9061"/>
                  </a:cubicBezTo>
                  <a:cubicBezTo>
                    <a:pt x="17779" y="6498"/>
                    <a:pt x="16948" y="4667"/>
                    <a:pt x="14455" y="3569"/>
                  </a:cubicBezTo>
                  <a:cubicBezTo>
                    <a:pt x="11963" y="2471"/>
                    <a:pt x="7809" y="2105"/>
                    <a:pt x="5109" y="2654"/>
                  </a:cubicBezTo>
                  <a:cubicBezTo>
                    <a:pt x="2409" y="3203"/>
                    <a:pt x="1163" y="4667"/>
                    <a:pt x="540" y="6315"/>
                  </a:cubicBezTo>
                  <a:cubicBezTo>
                    <a:pt x="-83" y="7962"/>
                    <a:pt x="-83" y="9793"/>
                    <a:pt x="125" y="11623"/>
                  </a:cubicBezTo>
                  <a:cubicBezTo>
                    <a:pt x="332" y="13454"/>
                    <a:pt x="748" y="15284"/>
                    <a:pt x="3032" y="16017"/>
                  </a:cubicBezTo>
                  <a:cubicBezTo>
                    <a:pt x="5317" y="16749"/>
                    <a:pt x="9471" y="16383"/>
                    <a:pt x="12171" y="15284"/>
                  </a:cubicBezTo>
                  <a:cubicBezTo>
                    <a:pt x="14871" y="14186"/>
                    <a:pt x="16117" y="12356"/>
                    <a:pt x="16740" y="9610"/>
                  </a:cubicBezTo>
                  <a:cubicBezTo>
                    <a:pt x="17363" y="6864"/>
                    <a:pt x="17363" y="3203"/>
                    <a:pt x="16117" y="1373"/>
                  </a:cubicBezTo>
                  <a:cubicBezTo>
                    <a:pt x="14871" y="-458"/>
                    <a:pt x="12379" y="-458"/>
                    <a:pt x="10302" y="1373"/>
                  </a:cubicBezTo>
                  <a:cubicBezTo>
                    <a:pt x="8225" y="3203"/>
                    <a:pt x="6563" y="6864"/>
                    <a:pt x="5732" y="9610"/>
                  </a:cubicBezTo>
                  <a:cubicBezTo>
                    <a:pt x="4902" y="12356"/>
                    <a:pt x="4902" y="14186"/>
                    <a:pt x="5109" y="16017"/>
                  </a:cubicBezTo>
                  <a:cubicBezTo>
                    <a:pt x="5317" y="17847"/>
                    <a:pt x="5732" y="19678"/>
                    <a:pt x="6979" y="20410"/>
                  </a:cubicBezTo>
                  <a:cubicBezTo>
                    <a:pt x="8225" y="21142"/>
                    <a:pt x="10302" y="20776"/>
                    <a:pt x="12586" y="18945"/>
                  </a:cubicBezTo>
                  <a:cubicBezTo>
                    <a:pt x="14871" y="17115"/>
                    <a:pt x="17363" y="13820"/>
                    <a:pt x="18817" y="11257"/>
                  </a:cubicBezTo>
                  <a:cubicBezTo>
                    <a:pt x="20271" y="8695"/>
                    <a:pt x="20686" y="6864"/>
                    <a:pt x="20271" y="5217"/>
                  </a:cubicBezTo>
                  <a:cubicBezTo>
                    <a:pt x="19856" y="3569"/>
                    <a:pt x="18609" y="2105"/>
                    <a:pt x="15909" y="1922"/>
                  </a:cubicBezTo>
                  <a:cubicBezTo>
                    <a:pt x="13209" y="1739"/>
                    <a:pt x="9056" y="2837"/>
                    <a:pt x="6563" y="4301"/>
                  </a:cubicBezTo>
                  <a:cubicBezTo>
                    <a:pt x="4071" y="5766"/>
                    <a:pt x="3240" y="7596"/>
                    <a:pt x="3655" y="9976"/>
                  </a:cubicBezTo>
                  <a:cubicBezTo>
                    <a:pt x="4071" y="12356"/>
                    <a:pt x="5732" y="15284"/>
                    <a:pt x="8017" y="16383"/>
                  </a:cubicBezTo>
                  <a:cubicBezTo>
                    <a:pt x="10302" y="17481"/>
                    <a:pt x="13209" y="16749"/>
                    <a:pt x="15286" y="15467"/>
                  </a:cubicBezTo>
                  <a:cubicBezTo>
                    <a:pt x="17363" y="14186"/>
                    <a:pt x="18609" y="12356"/>
                    <a:pt x="19648" y="10525"/>
                  </a:cubicBezTo>
                  <a:cubicBezTo>
                    <a:pt x="20686" y="8695"/>
                    <a:pt x="21517" y="6864"/>
                    <a:pt x="20894" y="5766"/>
                  </a:cubicBezTo>
                  <a:cubicBezTo>
                    <a:pt x="20271" y="4667"/>
                    <a:pt x="18194" y="4301"/>
                    <a:pt x="16117" y="4484"/>
                  </a:cubicBezTo>
                  <a:cubicBezTo>
                    <a:pt x="14040" y="4667"/>
                    <a:pt x="11963" y="5400"/>
                    <a:pt x="10509" y="7047"/>
                  </a:cubicBezTo>
                  <a:cubicBezTo>
                    <a:pt x="9055" y="8695"/>
                    <a:pt x="8225" y="11257"/>
                    <a:pt x="8848" y="12905"/>
                  </a:cubicBezTo>
                  <a:cubicBezTo>
                    <a:pt x="9471" y="14552"/>
                    <a:pt x="11548" y="15284"/>
                    <a:pt x="12794" y="14735"/>
                  </a:cubicBezTo>
                  <a:cubicBezTo>
                    <a:pt x="14040" y="14186"/>
                    <a:pt x="14455" y="12356"/>
                    <a:pt x="14871" y="10525"/>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43" name="Line"/>
            <p:cNvSpPr/>
            <p:nvPr/>
          </p:nvSpPr>
          <p:spPr>
            <a:xfrm>
              <a:off x="5656167" y="6783705"/>
              <a:ext cx="10380"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44" name="Line"/>
            <p:cNvSpPr/>
            <p:nvPr/>
          </p:nvSpPr>
          <p:spPr>
            <a:xfrm>
              <a:off x="5666546" y="6410087"/>
              <a:ext cx="10379" cy="7264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45" name="Line"/>
            <p:cNvSpPr/>
            <p:nvPr/>
          </p:nvSpPr>
          <p:spPr>
            <a:xfrm>
              <a:off x="5666546" y="6026090"/>
              <a:ext cx="20758" cy="10378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46" name="Line"/>
            <p:cNvSpPr/>
            <p:nvPr/>
          </p:nvSpPr>
          <p:spPr>
            <a:xfrm>
              <a:off x="5666546" y="5704362"/>
              <a:ext cx="10379"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47" name="Line"/>
            <p:cNvSpPr/>
            <p:nvPr/>
          </p:nvSpPr>
          <p:spPr>
            <a:xfrm>
              <a:off x="5666546" y="5278852"/>
              <a:ext cx="1" cy="51893"/>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21600"/>
                  </a:moveTo>
                  <a:cubicBezTo>
                    <a:pt x="21600" y="14400"/>
                    <a:pt x="21600" y="7200"/>
                    <a:pt x="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48" name="Line"/>
            <p:cNvSpPr/>
            <p:nvPr/>
          </p:nvSpPr>
          <p:spPr>
            <a:xfrm>
              <a:off x="4763635" y="5050530"/>
              <a:ext cx="62270"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49" name="Line"/>
            <p:cNvSpPr/>
            <p:nvPr/>
          </p:nvSpPr>
          <p:spPr>
            <a:xfrm>
              <a:off x="5054227" y="5060908"/>
              <a:ext cx="83027"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50" name="Line"/>
            <p:cNvSpPr/>
            <p:nvPr/>
          </p:nvSpPr>
          <p:spPr>
            <a:xfrm>
              <a:off x="5386332" y="5071287"/>
              <a:ext cx="41515"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51" name="Line"/>
            <p:cNvSpPr/>
            <p:nvPr/>
          </p:nvSpPr>
          <p:spPr>
            <a:xfrm>
              <a:off x="5583520" y="5040152"/>
              <a:ext cx="62270"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52" name="Line"/>
            <p:cNvSpPr/>
            <p:nvPr/>
          </p:nvSpPr>
          <p:spPr>
            <a:xfrm>
              <a:off x="5552384" y="5015624"/>
              <a:ext cx="245622" cy="159447"/>
            </a:xfrm>
            <a:custGeom>
              <a:avLst/>
              <a:gdLst/>
              <a:ahLst/>
              <a:cxnLst>
                <a:cxn ang="0">
                  <a:pos x="wd2" y="hd2"/>
                </a:cxn>
                <a:cxn ang="5400000">
                  <a:pos x="wd2" y="hd2"/>
                </a:cxn>
                <a:cxn ang="10800000">
                  <a:pos x="wd2" y="hd2"/>
                </a:cxn>
                <a:cxn ang="16200000">
                  <a:pos x="wd2" y="hd2"/>
                </a:cxn>
              </a:cxnLst>
              <a:rect l="0" t="0" r="r" b="b"/>
              <a:pathLst>
                <a:path w="21600" h="21182" fill="norm" stroke="1" extrusionOk="0">
                  <a:moveTo>
                    <a:pt x="10039" y="4637"/>
                  </a:moveTo>
                  <a:cubicBezTo>
                    <a:pt x="9127" y="6476"/>
                    <a:pt x="8214" y="8314"/>
                    <a:pt x="8214" y="10152"/>
                  </a:cubicBezTo>
                  <a:cubicBezTo>
                    <a:pt x="8214" y="11991"/>
                    <a:pt x="9127" y="13829"/>
                    <a:pt x="10344" y="14748"/>
                  </a:cubicBezTo>
                  <a:cubicBezTo>
                    <a:pt x="11561" y="15667"/>
                    <a:pt x="13082" y="15667"/>
                    <a:pt x="14603" y="15667"/>
                  </a:cubicBezTo>
                  <a:cubicBezTo>
                    <a:pt x="16124" y="15667"/>
                    <a:pt x="17645" y="15667"/>
                    <a:pt x="19014" y="13829"/>
                  </a:cubicBezTo>
                  <a:cubicBezTo>
                    <a:pt x="20383" y="11991"/>
                    <a:pt x="21600" y="8314"/>
                    <a:pt x="21600" y="5786"/>
                  </a:cubicBezTo>
                  <a:cubicBezTo>
                    <a:pt x="21600" y="3259"/>
                    <a:pt x="20383" y="1880"/>
                    <a:pt x="18254" y="961"/>
                  </a:cubicBezTo>
                  <a:cubicBezTo>
                    <a:pt x="16124" y="42"/>
                    <a:pt x="13082" y="-418"/>
                    <a:pt x="11104" y="501"/>
                  </a:cubicBezTo>
                  <a:cubicBezTo>
                    <a:pt x="9127" y="1420"/>
                    <a:pt x="8214" y="3718"/>
                    <a:pt x="7758" y="6246"/>
                  </a:cubicBezTo>
                  <a:cubicBezTo>
                    <a:pt x="7301" y="8773"/>
                    <a:pt x="7301" y="11531"/>
                    <a:pt x="7758" y="13829"/>
                  </a:cubicBezTo>
                  <a:cubicBezTo>
                    <a:pt x="8214" y="16127"/>
                    <a:pt x="9127" y="17965"/>
                    <a:pt x="10800" y="17735"/>
                  </a:cubicBezTo>
                  <a:cubicBezTo>
                    <a:pt x="12473" y="17505"/>
                    <a:pt x="14907" y="15208"/>
                    <a:pt x="16124" y="12910"/>
                  </a:cubicBezTo>
                  <a:cubicBezTo>
                    <a:pt x="17341" y="10612"/>
                    <a:pt x="17341" y="8314"/>
                    <a:pt x="16732" y="6476"/>
                  </a:cubicBezTo>
                  <a:cubicBezTo>
                    <a:pt x="16124" y="4637"/>
                    <a:pt x="14907" y="3259"/>
                    <a:pt x="12930" y="4178"/>
                  </a:cubicBezTo>
                  <a:cubicBezTo>
                    <a:pt x="10952" y="5097"/>
                    <a:pt x="8214" y="8314"/>
                    <a:pt x="6693" y="11071"/>
                  </a:cubicBezTo>
                  <a:cubicBezTo>
                    <a:pt x="5172" y="13829"/>
                    <a:pt x="4868" y="16127"/>
                    <a:pt x="5324" y="17965"/>
                  </a:cubicBezTo>
                  <a:cubicBezTo>
                    <a:pt x="5780" y="19803"/>
                    <a:pt x="6997" y="21182"/>
                    <a:pt x="8214" y="21182"/>
                  </a:cubicBezTo>
                  <a:cubicBezTo>
                    <a:pt x="9431" y="21182"/>
                    <a:pt x="10648" y="19803"/>
                    <a:pt x="11561" y="17965"/>
                  </a:cubicBezTo>
                  <a:cubicBezTo>
                    <a:pt x="12473" y="16127"/>
                    <a:pt x="13082" y="13829"/>
                    <a:pt x="13386" y="11531"/>
                  </a:cubicBezTo>
                  <a:cubicBezTo>
                    <a:pt x="13690" y="9233"/>
                    <a:pt x="13690" y="6935"/>
                    <a:pt x="13082" y="6476"/>
                  </a:cubicBezTo>
                  <a:cubicBezTo>
                    <a:pt x="12473" y="6016"/>
                    <a:pt x="11256" y="7395"/>
                    <a:pt x="10648" y="9463"/>
                  </a:cubicBezTo>
                  <a:cubicBezTo>
                    <a:pt x="10039" y="11531"/>
                    <a:pt x="10039" y="14288"/>
                    <a:pt x="10800" y="15208"/>
                  </a:cubicBezTo>
                  <a:cubicBezTo>
                    <a:pt x="11561" y="16127"/>
                    <a:pt x="13082" y="15208"/>
                    <a:pt x="13690" y="13599"/>
                  </a:cubicBezTo>
                  <a:cubicBezTo>
                    <a:pt x="14299" y="11991"/>
                    <a:pt x="13994" y="9693"/>
                    <a:pt x="11561" y="8544"/>
                  </a:cubicBezTo>
                  <a:cubicBezTo>
                    <a:pt x="9127" y="7395"/>
                    <a:pt x="4563" y="7395"/>
                    <a:pt x="0" y="7395"/>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53" name="Line"/>
            <p:cNvSpPr/>
            <p:nvPr/>
          </p:nvSpPr>
          <p:spPr>
            <a:xfrm>
              <a:off x="4784390" y="4199511"/>
              <a:ext cx="62272" cy="1"/>
            </a:xfrm>
            <a:prstGeom prst="ellipse">
              <a:avLst/>
            </a:prstGeom>
            <a:noFill/>
            <a:ln w="88900" cap="rnd">
              <a:solidFill>
                <a:srgbClr val="4ED86A"/>
              </a:solidFill>
              <a:prstDash val="solid"/>
              <a:round/>
            </a:ln>
            <a:effectLst/>
          </p:spPr>
          <p:txBody>
            <a:bodyPr wrap="square" lIns="45718" tIns="45718" rIns="45718" bIns="45718" numCol="1" anchor="t">
              <a:noAutofit/>
            </a:bodyPr>
            <a:lstStyle/>
            <a:p>
              <a:pPr/>
            </a:p>
          </p:txBody>
        </p:sp>
        <p:sp>
          <p:nvSpPr>
            <p:cNvPr id="554" name="Line"/>
            <p:cNvSpPr/>
            <p:nvPr/>
          </p:nvSpPr>
          <p:spPr>
            <a:xfrm>
              <a:off x="5168387" y="4157997"/>
              <a:ext cx="62272"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55" name="Line"/>
            <p:cNvSpPr/>
            <p:nvPr/>
          </p:nvSpPr>
          <p:spPr>
            <a:xfrm>
              <a:off x="5656167" y="4199511"/>
              <a:ext cx="72649"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56" name="Line"/>
            <p:cNvSpPr/>
            <p:nvPr/>
          </p:nvSpPr>
          <p:spPr>
            <a:xfrm>
              <a:off x="6092055" y="4178754"/>
              <a:ext cx="83028"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57" name="Line"/>
            <p:cNvSpPr/>
            <p:nvPr/>
          </p:nvSpPr>
          <p:spPr>
            <a:xfrm>
              <a:off x="6372269" y="4178754"/>
              <a:ext cx="20758"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58" name="Line"/>
            <p:cNvSpPr/>
            <p:nvPr/>
          </p:nvSpPr>
          <p:spPr>
            <a:xfrm>
              <a:off x="6901562" y="6929001"/>
              <a:ext cx="10380" cy="10378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59" name="Line"/>
            <p:cNvSpPr/>
            <p:nvPr/>
          </p:nvSpPr>
          <p:spPr>
            <a:xfrm>
              <a:off x="6891184" y="6534625"/>
              <a:ext cx="1" cy="114163"/>
            </a:xfrm>
            <a:prstGeom prst="ellipse">
              <a:avLst/>
            </a:prstGeom>
            <a:noFill/>
            <a:ln w="88900" cap="rnd">
              <a:solidFill>
                <a:srgbClr val="4ED86A"/>
              </a:solidFill>
              <a:prstDash val="solid"/>
              <a:round/>
            </a:ln>
            <a:effectLst/>
          </p:spPr>
          <p:txBody>
            <a:bodyPr wrap="square" lIns="45718" tIns="45718" rIns="45718" bIns="45718" numCol="1" anchor="t">
              <a:noAutofit/>
            </a:bodyPr>
            <a:lstStyle/>
            <a:p>
              <a:pPr/>
            </a:p>
          </p:txBody>
        </p:sp>
        <p:sp>
          <p:nvSpPr>
            <p:cNvPr id="560" name="Line"/>
            <p:cNvSpPr/>
            <p:nvPr/>
          </p:nvSpPr>
          <p:spPr>
            <a:xfrm>
              <a:off x="6891184" y="6088359"/>
              <a:ext cx="1" cy="103784"/>
            </a:xfrm>
            <a:prstGeom prst="ellipse">
              <a:avLst/>
            </a:prstGeom>
            <a:noFill/>
            <a:ln w="88900" cap="rnd">
              <a:solidFill>
                <a:srgbClr val="4ED86A"/>
              </a:solidFill>
              <a:prstDash val="solid"/>
              <a:round/>
            </a:ln>
            <a:effectLst/>
          </p:spPr>
          <p:txBody>
            <a:bodyPr wrap="square" lIns="45718" tIns="45718" rIns="45718" bIns="45718" numCol="1" anchor="t">
              <a:noAutofit/>
            </a:bodyPr>
            <a:lstStyle/>
            <a:p>
              <a:pPr/>
            </a:p>
          </p:txBody>
        </p:sp>
        <p:sp>
          <p:nvSpPr>
            <p:cNvPr id="561" name="Line"/>
            <p:cNvSpPr/>
            <p:nvPr/>
          </p:nvSpPr>
          <p:spPr>
            <a:xfrm>
              <a:off x="6870427" y="5745876"/>
              <a:ext cx="20758" cy="2075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0800" y="16200"/>
                    <a:pt x="0" y="10800"/>
                    <a:pt x="0" y="7200"/>
                  </a:cubicBezTo>
                  <a:cubicBezTo>
                    <a:pt x="0" y="3600"/>
                    <a:pt x="10800" y="18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62" name="Line"/>
            <p:cNvSpPr/>
            <p:nvPr/>
          </p:nvSpPr>
          <p:spPr>
            <a:xfrm>
              <a:off x="6870427" y="5341122"/>
              <a:ext cx="1" cy="114163"/>
            </a:xfrm>
            <a:prstGeom prst="ellipse">
              <a:avLst/>
            </a:prstGeom>
            <a:noFill/>
            <a:ln w="88900" cap="rnd">
              <a:solidFill>
                <a:srgbClr val="4ED86A"/>
              </a:solidFill>
              <a:prstDash val="solid"/>
              <a:round/>
            </a:ln>
            <a:effectLst/>
          </p:spPr>
          <p:txBody>
            <a:bodyPr wrap="square" lIns="45718" tIns="45718" rIns="45718" bIns="45718" numCol="1" anchor="t">
              <a:noAutofit/>
            </a:bodyPr>
            <a:lstStyle/>
            <a:p>
              <a:pPr/>
            </a:p>
          </p:txBody>
        </p:sp>
        <p:sp>
          <p:nvSpPr>
            <p:cNvPr id="563" name="Line"/>
            <p:cNvSpPr/>
            <p:nvPr/>
          </p:nvSpPr>
          <p:spPr>
            <a:xfrm>
              <a:off x="6828914" y="5019395"/>
              <a:ext cx="10380" cy="12454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64" name="Line"/>
            <p:cNvSpPr/>
            <p:nvPr/>
          </p:nvSpPr>
          <p:spPr>
            <a:xfrm>
              <a:off x="6849671" y="4687290"/>
              <a:ext cx="20757" cy="9340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65" name="Line"/>
            <p:cNvSpPr/>
            <p:nvPr/>
          </p:nvSpPr>
          <p:spPr>
            <a:xfrm>
              <a:off x="6860048" y="4386320"/>
              <a:ext cx="10380" cy="726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66" name="Line"/>
            <p:cNvSpPr/>
            <p:nvPr/>
          </p:nvSpPr>
          <p:spPr>
            <a:xfrm>
              <a:off x="6839293" y="4272158"/>
              <a:ext cx="20756"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67" name="Line"/>
            <p:cNvSpPr/>
            <p:nvPr/>
          </p:nvSpPr>
          <p:spPr>
            <a:xfrm>
              <a:off x="6548700" y="4157997"/>
              <a:ext cx="51892"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68" name="Line"/>
            <p:cNvSpPr/>
            <p:nvPr/>
          </p:nvSpPr>
          <p:spPr>
            <a:xfrm>
              <a:off x="6808157" y="4137241"/>
              <a:ext cx="20758"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69" name="Line"/>
            <p:cNvSpPr/>
            <p:nvPr/>
          </p:nvSpPr>
          <p:spPr>
            <a:xfrm>
              <a:off x="6797779" y="4030651"/>
              <a:ext cx="192393" cy="150097"/>
            </a:xfrm>
            <a:custGeom>
              <a:avLst/>
              <a:gdLst/>
              <a:ahLst/>
              <a:cxnLst>
                <a:cxn ang="0">
                  <a:pos x="wd2" y="hd2"/>
                </a:cxn>
                <a:cxn ang="5400000">
                  <a:pos x="wd2" y="hd2"/>
                </a:cxn>
                <a:cxn ang="10800000">
                  <a:pos x="wd2" y="hd2"/>
                </a:cxn>
                <a:cxn ang="16200000">
                  <a:pos x="wd2" y="hd2"/>
                </a:cxn>
              </a:cxnLst>
              <a:rect l="0" t="0" r="r" b="b"/>
              <a:pathLst>
                <a:path w="21451" h="20826" fill="norm" stroke="1" extrusionOk="0">
                  <a:moveTo>
                    <a:pt x="10414" y="13349"/>
                  </a:moveTo>
                  <a:cubicBezTo>
                    <a:pt x="8871" y="11909"/>
                    <a:pt x="7329" y="10469"/>
                    <a:pt x="6171" y="10949"/>
                  </a:cubicBezTo>
                  <a:cubicBezTo>
                    <a:pt x="5014" y="11429"/>
                    <a:pt x="4243" y="13829"/>
                    <a:pt x="4821" y="15509"/>
                  </a:cubicBezTo>
                  <a:cubicBezTo>
                    <a:pt x="5400" y="17189"/>
                    <a:pt x="7329" y="18149"/>
                    <a:pt x="9257" y="18149"/>
                  </a:cubicBezTo>
                  <a:cubicBezTo>
                    <a:pt x="11186" y="18149"/>
                    <a:pt x="13114" y="17189"/>
                    <a:pt x="14657" y="15749"/>
                  </a:cubicBezTo>
                  <a:cubicBezTo>
                    <a:pt x="16200" y="14309"/>
                    <a:pt x="17357" y="12389"/>
                    <a:pt x="18129" y="10229"/>
                  </a:cubicBezTo>
                  <a:cubicBezTo>
                    <a:pt x="18900" y="8069"/>
                    <a:pt x="19286" y="5669"/>
                    <a:pt x="17743" y="3749"/>
                  </a:cubicBezTo>
                  <a:cubicBezTo>
                    <a:pt x="16200" y="1829"/>
                    <a:pt x="12729" y="389"/>
                    <a:pt x="9643" y="1349"/>
                  </a:cubicBezTo>
                  <a:cubicBezTo>
                    <a:pt x="6557" y="2309"/>
                    <a:pt x="3857" y="5669"/>
                    <a:pt x="2507" y="8549"/>
                  </a:cubicBezTo>
                  <a:cubicBezTo>
                    <a:pt x="1157" y="11429"/>
                    <a:pt x="1157" y="13829"/>
                    <a:pt x="2121" y="15269"/>
                  </a:cubicBezTo>
                  <a:cubicBezTo>
                    <a:pt x="3086" y="16709"/>
                    <a:pt x="5014" y="17189"/>
                    <a:pt x="6943" y="17429"/>
                  </a:cubicBezTo>
                  <a:cubicBezTo>
                    <a:pt x="8871" y="17669"/>
                    <a:pt x="10800" y="17669"/>
                    <a:pt x="13114" y="15989"/>
                  </a:cubicBezTo>
                  <a:cubicBezTo>
                    <a:pt x="15429" y="14309"/>
                    <a:pt x="18129" y="10949"/>
                    <a:pt x="19093" y="8069"/>
                  </a:cubicBezTo>
                  <a:cubicBezTo>
                    <a:pt x="20057" y="5189"/>
                    <a:pt x="19286" y="2789"/>
                    <a:pt x="17550" y="1349"/>
                  </a:cubicBezTo>
                  <a:cubicBezTo>
                    <a:pt x="15814" y="-91"/>
                    <a:pt x="13114" y="-571"/>
                    <a:pt x="10414" y="869"/>
                  </a:cubicBezTo>
                  <a:cubicBezTo>
                    <a:pt x="7714" y="2309"/>
                    <a:pt x="5014" y="5669"/>
                    <a:pt x="3471" y="8549"/>
                  </a:cubicBezTo>
                  <a:cubicBezTo>
                    <a:pt x="1929" y="11429"/>
                    <a:pt x="1543" y="13829"/>
                    <a:pt x="2893" y="16229"/>
                  </a:cubicBezTo>
                  <a:cubicBezTo>
                    <a:pt x="4243" y="18629"/>
                    <a:pt x="7329" y="21029"/>
                    <a:pt x="10414" y="20789"/>
                  </a:cubicBezTo>
                  <a:cubicBezTo>
                    <a:pt x="13500" y="20549"/>
                    <a:pt x="16586" y="17669"/>
                    <a:pt x="18514" y="15029"/>
                  </a:cubicBezTo>
                  <a:cubicBezTo>
                    <a:pt x="20443" y="12389"/>
                    <a:pt x="21214" y="9989"/>
                    <a:pt x="21407" y="7589"/>
                  </a:cubicBezTo>
                  <a:cubicBezTo>
                    <a:pt x="21600" y="5189"/>
                    <a:pt x="21214" y="2789"/>
                    <a:pt x="19093" y="1349"/>
                  </a:cubicBezTo>
                  <a:cubicBezTo>
                    <a:pt x="16971" y="-91"/>
                    <a:pt x="13114" y="-571"/>
                    <a:pt x="9836" y="1109"/>
                  </a:cubicBezTo>
                  <a:cubicBezTo>
                    <a:pt x="6557" y="2789"/>
                    <a:pt x="3857" y="6629"/>
                    <a:pt x="2507" y="9749"/>
                  </a:cubicBezTo>
                  <a:cubicBezTo>
                    <a:pt x="1157" y="12869"/>
                    <a:pt x="1157" y="15269"/>
                    <a:pt x="1929" y="17189"/>
                  </a:cubicBezTo>
                  <a:cubicBezTo>
                    <a:pt x="2700" y="19109"/>
                    <a:pt x="4243" y="20549"/>
                    <a:pt x="5979" y="20789"/>
                  </a:cubicBezTo>
                  <a:cubicBezTo>
                    <a:pt x="7714" y="21029"/>
                    <a:pt x="9643" y="20069"/>
                    <a:pt x="10800" y="18389"/>
                  </a:cubicBezTo>
                  <a:cubicBezTo>
                    <a:pt x="11957" y="16709"/>
                    <a:pt x="12343" y="14309"/>
                    <a:pt x="11571" y="12389"/>
                  </a:cubicBezTo>
                  <a:cubicBezTo>
                    <a:pt x="10800" y="10469"/>
                    <a:pt x="8871" y="9029"/>
                    <a:pt x="6750" y="9029"/>
                  </a:cubicBezTo>
                  <a:cubicBezTo>
                    <a:pt x="4629" y="9029"/>
                    <a:pt x="2314" y="10469"/>
                    <a:pt x="0" y="11909"/>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70" name="Line"/>
            <p:cNvSpPr/>
            <p:nvPr/>
          </p:nvSpPr>
          <p:spPr>
            <a:xfrm>
              <a:off x="3411649" y="6937400"/>
              <a:ext cx="179161" cy="217500"/>
            </a:xfrm>
            <a:custGeom>
              <a:avLst/>
              <a:gdLst/>
              <a:ahLst/>
              <a:cxnLst>
                <a:cxn ang="0">
                  <a:pos x="wd2" y="hd2"/>
                </a:cxn>
                <a:cxn ang="5400000">
                  <a:pos x="wd2" y="hd2"/>
                </a:cxn>
                <a:cxn ang="10800000">
                  <a:pos x="wd2" y="hd2"/>
                </a:cxn>
                <a:cxn ang="16200000">
                  <a:pos x="wd2" y="hd2"/>
                </a:cxn>
              </a:cxnLst>
              <a:rect l="0" t="0" r="r" b="b"/>
              <a:pathLst>
                <a:path w="20715" h="20893" fill="norm" stroke="1" extrusionOk="0">
                  <a:moveTo>
                    <a:pt x="13525" y="9162"/>
                  </a:moveTo>
                  <a:cubicBezTo>
                    <a:pt x="11925" y="8165"/>
                    <a:pt x="10325" y="7168"/>
                    <a:pt x="8925" y="7334"/>
                  </a:cubicBezTo>
                  <a:cubicBezTo>
                    <a:pt x="7525" y="7500"/>
                    <a:pt x="6325" y="8830"/>
                    <a:pt x="6325" y="10159"/>
                  </a:cubicBezTo>
                  <a:cubicBezTo>
                    <a:pt x="6325" y="11488"/>
                    <a:pt x="7525" y="12817"/>
                    <a:pt x="9125" y="13482"/>
                  </a:cubicBezTo>
                  <a:cubicBezTo>
                    <a:pt x="10725" y="14147"/>
                    <a:pt x="12725" y="14147"/>
                    <a:pt x="14325" y="13316"/>
                  </a:cubicBezTo>
                  <a:cubicBezTo>
                    <a:pt x="15925" y="12485"/>
                    <a:pt x="17125" y="10823"/>
                    <a:pt x="16925" y="8497"/>
                  </a:cubicBezTo>
                  <a:cubicBezTo>
                    <a:pt x="16725" y="6171"/>
                    <a:pt x="15125" y="3180"/>
                    <a:pt x="13325" y="1519"/>
                  </a:cubicBezTo>
                  <a:cubicBezTo>
                    <a:pt x="11525" y="-143"/>
                    <a:pt x="9525" y="-475"/>
                    <a:pt x="7125" y="688"/>
                  </a:cubicBezTo>
                  <a:cubicBezTo>
                    <a:pt x="4725" y="1851"/>
                    <a:pt x="1925" y="4510"/>
                    <a:pt x="725" y="7667"/>
                  </a:cubicBezTo>
                  <a:cubicBezTo>
                    <a:pt x="-475" y="10823"/>
                    <a:pt x="-75" y="14479"/>
                    <a:pt x="1125" y="16805"/>
                  </a:cubicBezTo>
                  <a:cubicBezTo>
                    <a:pt x="2325" y="19131"/>
                    <a:pt x="4325" y="20128"/>
                    <a:pt x="6325" y="20627"/>
                  </a:cubicBezTo>
                  <a:cubicBezTo>
                    <a:pt x="8325" y="21125"/>
                    <a:pt x="10325" y="21125"/>
                    <a:pt x="12525" y="18799"/>
                  </a:cubicBezTo>
                  <a:cubicBezTo>
                    <a:pt x="14725" y="16473"/>
                    <a:pt x="17125" y="11820"/>
                    <a:pt x="18125" y="8663"/>
                  </a:cubicBezTo>
                  <a:cubicBezTo>
                    <a:pt x="19125" y="5507"/>
                    <a:pt x="18725" y="3845"/>
                    <a:pt x="17325" y="2682"/>
                  </a:cubicBezTo>
                  <a:cubicBezTo>
                    <a:pt x="15925" y="1519"/>
                    <a:pt x="13525" y="854"/>
                    <a:pt x="11125" y="1851"/>
                  </a:cubicBezTo>
                  <a:cubicBezTo>
                    <a:pt x="8725" y="2848"/>
                    <a:pt x="6325" y="5507"/>
                    <a:pt x="5125" y="7667"/>
                  </a:cubicBezTo>
                  <a:cubicBezTo>
                    <a:pt x="3925" y="9827"/>
                    <a:pt x="3925" y="11488"/>
                    <a:pt x="4525" y="13150"/>
                  </a:cubicBezTo>
                  <a:cubicBezTo>
                    <a:pt x="5125" y="14811"/>
                    <a:pt x="6325" y="16473"/>
                    <a:pt x="8925" y="16805"/>
                  </a:cubicBezTo>
                  <a:cubicBezTo>
                    <a:pt x="11525" y="17137"/>
                    <a:pt x="15525" y="16140"/>
                    <a:pt x="17925" y="13980"/>
                  </a:cubicBezTo>
                  <a:cubicBezTo>
                    <a:pt x="20325" y="11820"/>
                    <a:pt x="21125" y="8497"/>
                    <a:pt x="20525" y="6337"/>
                  </a:cubicBezTo>
                  <a:cubicBezTo>
                    <a:pt x="19925" y="4177"/>
                    <a:pt x="17925" y="3180"/>
                    <a:pt x="15125" y="3180"/>
                  </a:cubicBezTo>
                  <a:cubicBezTo>
                    <a:pt x="12325" y="3180"/>
                    <a:pt x="8725" y="4177"/>
                    <a:pt x="6725" y="5673"/>
                  </a:cubicBezTo>
                  <a:cubicBezTo>
                    <a:pt x="4725" y="7168"/>
                    <a:pt x="4325" y="9162"/>
                    <a:pt x="3925" y="1115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71" name="Line"/>
            <p:cNvSpPr/>
            <p:nvPr/>
          </p:nvSpPr>
          <p:spPr>
            <a:xfrm>
              <a:off x="7378964" y="3659839"/>
              <a:ext cx="41513"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72" name="Line"/>
            <p:cNvSpPr/>
            <p:nvPr/>
          </p:nvSpPr>
          <p:spPr>
            <a:xfrm>
              <a:off x="815893" y="3576813"/>
              <a:ext cx="6729123" cy="5604278"/>
            </a:xfrm>
            <a:custGeom>
              <a:avLst/>
              <a:gdLst/>
              <a:ahLst/>
              <a:cxnLst>
                <a:cxn ang="0">
                  <a:pos x="wd2" y="hd2"/>
                </a:cxn>
                <a:cxn ang="5400000">
                  <a:pos x="wd2" y="hd2"/>
                </a:cxn>
                <a:cxn ang="10800000">
                  <a:pos x="wd2" y="hd2"/>
                </a:cxn>
                <a:cxn ang="16200000">
                  <a:pos x="wd2" y="hd2"/>
                </a:cxn>
              </a:cxnLst>
              <a:rect l="0" t="0" r="r" b="b"/>
              <a:pathLst>
                <a:path w="21591" h="21600" fill="norm" stroke="1" extrusionOk="0">
                  <a:moveTo>
                    <a:pt x="21591" y="0"/>
                  </a:moveTo>
                  <a:cubicBezTo>
                    <a:pt x="21291" y="253"/>
                    <a:pt x="20992" y="507"/>
                    <a:pt x="20742" y="733"/>
                  </a:cubicBezTo>
                  <a:cubicBezTo>
                    <a:pt x="20492" y="960"/>
                    <a:pt x="20292" y="1160"/>
                    <a:pt x="20098" y="1360"/>
                  </a:cubicBezTo>
                  <a:cubicBezTo>
                    <a:pt x="19904" y="1560"/>
                    <a:pt x="19715" y="1760"/>
                    <a:pt x="19504" y="1960"/>
                  </a:cubicBezTo>
                  <a:cubicBezTo>
                    <a:pt x="19293" y="2160"/>
                    <a:pt x="19060" y="2360"/>
                    <a:pt x="18849" y="2573"/>
                  </a:cubicBezTo>
                  <a:cubicBezTo>
                    <a:pt x="18638" y="2787"/>
                    <a:pt x="18450" y="3013"/>
                    <a:pt x="18267" y="3213"/>
                  </a:cubicBezTo>
                  <a:cubicBezTo>
                    <a:pt x="18084" y="3413"/>
                    <a:pt x="17906" y="3587"/>
                    <a:pt x="17662" y="3813"/>
                  </a:cubicBezTo>
                  <a:cubicBezTo>
                    <a:pt x="17418" y="4040"/>
                    <a:pt x="17107" y="4320"/>
                    <a:pt x="16824" y="4553"/>
                  </a:cubicBezTo>
                  <a:cubicBezTo>
                    <a:pt x="16541" y="4787"/>
                    <a:pt x="16285" y="4973"/>
                    <a:pt x="16030" y="5173"/>
                  </a:cubicBezTo>
                  <a:cubicBezTo>
                    <a:pt x="15775" y="5373"/>
                    <a:pt x="15519" y="5587"/>
                    <a:pt x="15320" y="5760"/>
                  </a:cubicBezTo>
                  <a:cubicBezTo>
                    <a:pt x="15120" y="5933"/>
                    <a:pt x="14976" y="6067"/>
                    <a:pt x="14826" y="6200"/>
                  </a:cubicBezTo>
                  <a:cubicBezTo>
                    <a:pt x="14676" y="6333"/>
                    <a:pt x="14520" y="6467"/>
                    <a:pt x="14321" y="6647"/>
                  </a:cubicBezTo>
                  <a:cubicBezTo>
                    <a:pt x="14121" y="6827"/>
                    <a:pt x="13877" y="7053"/>
                    <a:pt x="13671" y="7260"/>
                  </a:cubicBezTo>
                  <a:cubicBezTo>
                    <a:pt x="13466" y="7467"/>
                    <a:pt x="13300" y="7653"/>
                    <a:pt x="13116" y="7847"/>
                  </a:cubicBezTo>
                  <a:cubicBezTo>
                    <a:pt x="12933" y="8040"/>
                    <a:pt x="12733" y="8240"/>
                    <a:pt x="12534" y="8440"/>
                  </a:cubicBezTo>
                  <a:cubicBezTo>
                    <a:pt x="12334" y="8640"/>
                    <a:pt x="12134" y="8840"/>
                    <a:pt x="11968" y="9013"/>
                  </a:cubicBezTo>
                  <a:cubicBezTo>
                    <a:pt x="11801" y="9187"/>
                    <a:pt x="11668" y="9333"/>
                    <a:pt x="11540" y="9493"/>
                  </a:cubicBezTo>
                  <a:cubicBezTo>
                    <a:pt x="11413" y="9653"/>
                    <a:pt x="11290" y="9827"/>
                    <a:pt x="11168" y="9987"/>
                  </a:cubicBezTo>
                  <a:cubicBezTo>
                    <a:pt x="11046" y="10147"/>
                    <a:pt x="10924" y="10293"/>
                    <a:pt x="10808" y="10440"/>
                  </a:cubicBezTo>
                  <a:cubicBezTo>
                    <a:pt x="10691" y="10587"/>
                    <a:pt x="10580" y="10733"/>
                    <a:pt x="10430" y="10940"/>
                  </a:cubicBezTo>
                  <a:cubicBezTo>
                    <a:pt x="10280" y="11147"/>
                    <a:pt x="10092" y="11413"/>
                    <a:pt x="9914" y="11640"/>
                  </a:cubicBezTo>
                  <a:cubicBezTo>
                    <a:pt x="9737" y="11867"/>
                    <a:pt x="9570" y="12053"/>
                    <a:pt x="9381" y="12247"/>
                  </a:cubicBezTo>
                  <a:cubicBezTo>
                    <a:pt x="9193" y="12440"/>
                    <a:pt x="8982" y="12640"/>
                    <a:pt x="8821" y="12813"/>
                  </a:cubicBezTo>
                  <a:cubicBezTo>
                    <a:pt x="8660" y="12987"/>
                    <a:pt x="8549" y="13133"/>
                    <a:pt x="8399" y="13320"/>
                  </a:cubicBezTo>
                  <a:cubicBezTo>
                    <a:pt x="8249" y="13507"/>
                    <a:pt x="8060" y="13733"/>
                    <a:pt x="7905" y="13920"/>
                  </a:cubicBezTo>
                  <a:cubicBezTo>
                    <a:pt x="7750" y="14107"/>
                    <a:pt x="7628" y="14253"/>
                    <a:pt x="7467" y="14433"/>
                  </a:cubicBezTo>
                  <a:cubicBezTo>
                    <a:pt x="7306" y="14613"/>
                    <a:pt x="7106" y="14827"/>
                    <a:pt x="6873" y="15053"/>
                  </a:cubicBezTo>
                  <a:cubicBezTo>
                    <a:pt x="6640" y="15280"/>
                    <a:pt x="6373" y="15520"/>
                    <a:pt x="6146" y="15727"/>
                  </a:cubicBezTo>
                  <a:cubicBezTo>
                    <a:pt x="5918" y="15933"/>
                    <a:pt x="5730" y="16107"/>
                    <a:pt x="5508" y="16307"/>
                  </a:cubicBezTo>
                  <a:cubicBezTo>
                    <a:pt x="5286" y="16507"/>
                    <a:pt x="5030" y="16733"/>
                    <a:pt x="4775" y="16960"/>
                  </a:cubicBezTo>
                  <a:cubicBezTo>
                    <a:pt x="4520" y="17187"/>
                    <a:pt x="4264" y="17413"/>
                    <a:pt x="4070" y="17600"/>
                  </a:cubicBezTo>
                  <a:cubicBezTo>
                    <a:pt x="3876" y="17787"/>
                    <a:pt x="3743" y="17933"/>
                    <a:pt x="3582" y="18107"/>
                  </a:cubicBezTo>
                  <a:cubicBezTo>
                    <a:pt x="3421" y="18280"/>
                    <a:pt x="3232" y="18480"/>
                    <a:pt x="3043" y="18673"/>
                  </a:cubicBezTo>
                  <a:cubicBezTo>
                    <a:pt x="2855" y="18867"/>
                    <a:pt x="2666" y="19053"/>
                    <a:pt x="2461" y="19240"/>
                  </a:cubicBezTo>
                  <a:cubicBezTo>
                    <a:pt x="2255" y="19427"/>
                    <a:pt x="2033" y="19613"/>
                    <a:pt x="1806" y="19833"/>
                  </a:cubicBezTo>
                  <a:cubicBezTo>
                    <a:pt x="1578" y="20053"/>
                    <a:pt x="1345" y="20307"/>
                    <a:pt x="1095" y="20560"/>
                  </a:cubicBezTo>
                  <a:cubicBezTo>
                    <a:pt x="846" y="20813"/>
                    <a:pt x="579" y="21067"/>
                    <a:pt x="407" y="21227"/>
                  </a:cubicBezTo>
                  <a:cubicBezTo>
                    <a:pt x="235" y="21387"/>
                    <a:pt x="157" y="21453"/>
                    <a:pt x="96" y="21507"/>
                  </a:cubicBezTo>
                  <a:cubicBezTo>
                    <a:pt x="35" y="21560"/>
                    <a:pt x="-9" y="21600"/>
                    <a:pt x="2" y="21600"/>
                  </a:cubicBezTo>
                  <a:cubicBezTo>
                    <a:pt x="13" y="21600"/>
                    <a:pt x="80" y="21560"/>
                    <a:pt x="169" y="21487"/>
                  </a:cubicBezTo>
                  <a:cubicBezTo>
                    <a:pt x="257" y="21413"/>
                    <a:pt x="368" y="21307"/>
                    <a:pt x="479" y="212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73" name="Line"/>
            <p:cNvSpPr/>
            <p:nvPr/>
          </p:nvSpPr>
          <p:spPr>
            <a:xfrm>
              <a:off x="7451612" y="3047520"/>
              <a:ext cx="902912" cy="63307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1407" y="20066"/>
                    <a:pt x="2814" y="18531"/>
                    <a:pt x="4138" y="17056"/>
                  </a:cubicBezTo>
                  <a:cubicBezTo>
                    <a:pt x="5462" y="15580"/>
                    <a:pt x="6703" y="14164"/>
                    <a:pt x="8524" y="12216"/>
                  </a:cubicBezTo>
                  <a:cubicBezTo>
                    <a:pt x="10345" y="10269"/>
                    <a:pt x="12745" y="7790"/>
                    <a:pt x="14524" y="6020"/>
                  </a:cubicBezTo>
                  <a:cubicBezTo>
                    <a:pt x="16303" y="4249"/>
                    <a:pt x="17462" y="3187"/>
                    <a:pt x="18538" y="2302"/>
                  </a:cubicBezTo>
                  <a:cubicBezTo>
                    <a:pt x="19614" y="1416"/>
                    <a:pt x="20607" y="708"/>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74" name="Line"/>
            <p:cNvSpPr/>
            <p:nvPr/>
          </p:nvSpPr>
          <p:spPr>
            <a:xfrm>
              <a:off x="7821771" y="3724704"/>
              <a:ext cx="657293" cy="352115"/>
            </a:xfrm>
            <a:custGeom>
              <a:avLst/>
              <a:gdLst/>
              <a:ahLst/>
              <a:cxnLst>
                <a:cxn ang="0">
                  <a:pos x="wd2" y="hd2"/>
                </a:cxn>
                <a:cxn ang="5400000">
                  <a:pos x="wd2" y="hd2"/>
                </a:cxn>
                <a:cxn ang="10800000">
                  <a:pos x="wd2" y="hd2"/>
                </a:cxn>
                <a:cxn ang="16200000">
                  <a:pos x="wd2" y="hd2"/>
                </a:cxn>
              </a:cxnLst>
              <a:rect l="0" t="0" r="r" b="b"/>
              <a:pathLst>
                <a:path w="21487" h="21345" fill="norm" stroke="1" extrusionOk="0">
                  <a:moveTo>
                    <a:pt x="21487" y="18717"/>
                  </a:moveTo>
                  <a:cubicBezTo>
                    <a:pt x="18773" y="18297"/>
                    <a:pt x="16059" y="17878"/>
                    <a:pt x="13458" y="16725"/>
                  </a:cubicBezTo>
                  <a:cubicBezTo>
                    <a:pt x="10857" y="15571"/>
                    <a:pt x="8369" y="13684"/>
                    <a:pt x="6672" y="12006"/>
                  </a:cubicBezTo>
                  <a:cubicBezTo>
                    <a:pt x="4976" y="10328"/>
                    <a:pt x="4071" y="8860"/>
                    <a:pt x="3280" y="7707"/>
                  </a:cubicBezTo>
                  <a:cubicBezTo>
                    <a:pt x="2488" y="6554"/>
                    <a:pt x="1809" y="5715"/>
                    <a:pt x="1470" y="5820"/>
                  </a:cubicBezTo>
                  <a:cubicBezTo>
                    <a:pt x="1131" y="5925"/>
                    <a:pt x="1131" y="6973"/>
                    <a:pt x="1357" y="9280"/>
                  </a:cubicBezTo>
                  <a:cubicBezTo>
                    <a:pt x="1583" y="11587"/>
                    <a:pt x="2036" y="15152"/>
                    <a:pt x="2262" y="17563"/>
                  </a:cubicBezTo>
                  <a:cubicBezTo>
                    <a:pt x="2488" y="19975"/>
                    <a:pt x="2488" y="21233"/>
                    <a:pt x="2431" y="21338"/>
                  </a:cubicBezTo>
                  <a:cubicBezTo>
                    <a:pt x="2375" y="21443"/>
                    <a:pt x="2262" y="20394"/>
                    <a:pt x="1923" y="17878"/>
                  </a:cubicBezTo>
                  <a:cubicBezTo>
                    <a:pt x="1583" y="15361"/>
                    <a:pt x="1018" y="11377"/>
                    <a:pt x="679" y="8756"/>
                  </a:cubicBezTo>
                  <a:cubicBezTo>
                    <a:pt x="339" y="6134"/>
                    <a:pt x="226" y="4876"/>
                    <a:pt x="113" y="3618"/>
                  </a:cubicBezTo>
                  <a:cubicBezTo>
                    <a:pt x="0" y="2360"/>
                    <a:pt x="-113" y="1101"/>
                    <a:pt x="226" y="472"/>
                  </a:cubicBezTo>
                  <a:cubicBezTo>
                    <a:pt x="566" y="-157"/>
                    <a:pt x="1357" y="-157"/>
                    <a:pt x="3167" y="472"/>
                  </a:cubicBezTo>
                  <a:cubicBezTo>
                    <a:pt x="4976" y="1101"/>
                    <a:pt x="7803" y="2360"/>
                    <a:pt x="10630" y="3618"/>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75" name="Line"/>
            <p:cNvSpPr/>
            <p:nvPr/>
          </p:nvSpPr>
          <p:spPr>
            <a:xfrm>
              <a:off x="8686628" y="4355185"/>
              <a:ext cx="217249" cy="558648"/>
            </a:xfrm>
            <a:custGeom>
              <a:avLst/>
              <a:gdLst/>
              <a:ahLst/>
              <a:cxnLst>
                <a:cxn ang="0">
                  <a:pos x="wd2" y="hd2"/>
                </a:cxn>
                <a:cxn ang="5400000">
                  <a:pos x="wd2" y="hd2"/>
                </a:cxn>
                <a:cxn ang="10800000">
                  <a:pos x="wd2" y="hd2"/>
                </a:cxn>
                <a:cxn ang="16200000">
                  <a:pos x="wd2" y="hd2"/>
                </a:cxn>
              </a:cxnLst>
              <a:rect l="0" t="0" r="r" b="b"/>
              <a:pathLst>
                <a:path w="21531" h="21531" fill="norm" stroke="1" extrusionOk="0">
                  <a:moveTo>
                    <a:pt x="0" y="0"/>
                  </a:moveTo>
                  <a:cubicBezTo>
                    <a:pt x="1714" y="133"/>
                    <a:pt x="3429" y="267"/>
                    <a:pt x="4457" y="667"/>
                  </a:cubicBezTo>
                  <a:cubicBezTo>
                    <a:pt x="5486" y="1067"/>
                    <a:pt x="5829" y="1733"/>
                    <a:pt x="6000" y="2400"/>
                  </a:cubicBezTo>
                  <a:cubicBezTo>
                    <a:pt x="6171" y="3067"/>
                    <a:pt x="6171" y="3733"/>
                    <a:pt x="6171" y="4533"/>
                  </a:cubicBezTo>
                  <a:cubicBezTo>
                    <a:pt x="6171" y="5333"/>
                    <a:pt x="6171" y="6267"/>
                    <a:pt x="7029" y="6533"/>
                  </a:cubicBezTo>
                  <a:cubicBezTo>
                    <a:pt x="7886" y="6800"/>
                    <a:pt x="9600" y="6400"/>
                    <a:pt x="11314" y="5533"/>
                  </a:cubicBezTo>
                  <a:cubicBezTo>
                    <a:pt x="13029" y="4667"/>
                    <a:pt x="14743" y="3333"/>
                    <a:pt x="15943" y="2267"/>
                  </a:cubicBezTo>
                  <a:cubicBezTo>
                    <a:pt x="17143" y="1200"/>
                    <a:pt x="17829" y="400"/>
                    <a:pt x="18171" y="333"/>
                  </a:cubicBezTo>
                  <a:cubicBezTo>
                    <a:pt x="18514" y="267"/>
                    <a:pt x="18514" y="933"/>
                    <a:pt x="18857" y="2667"/>
                  </a:cubicBezTo>
                  <a:cubicBezTo>
                    <a:pt x="19200" y="4400"/>
                    <a:pt x="19886" y="7200"/>
                    <a:pt x="20400" y="9733"/>
                  </a:cubicBezTo>
                  <a:cubicBezTo>
                    <a:pt x="20914" y="12267"/>
                    <a:pt x="21257" y="14533"/>
                    <a:pt x="21429" y="16000"/>
                  </a:cubicBezTo>
                  <a:cubicBezTo>
                    <a:pt x="21600" y="17467"/>
                    <a:pt x="21600" y="18133"/>
                    <a:pt x="21086" y="18733"/>
                  </a:cubicBezTo>
                  <a:cubicBezTo>
                    <a:pt x="20571" y="19333"/>
                    <a:pt x="19543" y="19867"/>
                    <a:pt x="17829" y="20333"/>
                  </a:cubicBezTo>
                  <a:cubicBezTo>
                    <a:pt x="16114" y="20800"/>
                    <a:pt x="13714" y="21200"/>
                    <a:pt x="11314" y="21400"/>
                  </a:cubicBezTo>
                  <a:cubicBezTo>
                    <a:pt x="8914" y="21600"/>
                    <a:pt x="6514" y="21600"/>
                    <a:pt x="4629" y="21200"/>
                  </a:cubicBezTo>
                  <a:cubicBezTo>
                    <a:pt x="2743" y="20800"/>
                    <a:pt x="1371" y="20000"/>
                    <a:pt x="2571" y="18133"/>
                  </a:cubicBezTo>
                  <a:cubicBezTo>
                    <a:pt x="3771" y="16267"/>
                    <a:pt x="7543" y="13333"/>
                    <a:pt x="11314" y="104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76" name="Line"/>
            <p:cNvSpPr/>
            <p:nvPr/>
          </p:nvSpPr>
          <p:spPr>
            <a:xfrm>
              <a:off x="9132894" y="4521237"/>
              <a:ext cx="207567" cy="1"/>
            </a:xfrm>
            <a:prstGeom prst="ellipse">
              <a:avLst/>
            </a:prstGeom>
            <a:noFill/>
            <a:ln w="88900" cap="rnd">
              <a:solidFill>
                <a:srgbClr val="4ED86A"/>
              </a:solidFill>
              <a:prstDash val="solid"/>
              <a:round/>
            </a:ln>
            <a:effectLst/>
          </p:spPr>
          <p:txBody>
            <a:bodyPr wrap="square" lIns="45718" tIns="45718" rIns="45718" bIns="45718" numCol="1" anchor="t">
              <a:noAutofit/>
            </a:bodyPr>
            <a:lstStyle/>
            <a:p>
              <a:pPr/>
            </a:p>
          </p:txBody>
        </p:sp>
        <p:sp>
          <p:nvSpPr>
            <p:cNvPr id="577" name="Line"/>
            <p:cNvSpPr/>
            <p:nvPr/>
          </p:nvSpPr>
          <p:spPr>
            <a:xfrm>
              <a:off x="9122516" y="4645777"/>
              <a:ext cx="186810"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78" name="Line"/>
            <p:cNvSpPr/>
            <p:nvPr/>
          </p:nvSpPr>
          <p:spPr>
            <a:xfrm>
              <a:off x="9579161" y="4427833"/>
              <a:ext cx="51893" cy="33210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2880" y="6075"/>
                    <a:pt x="5760" y="12150"/>
                    <a:pt x="9360" y="15750"/>
                  </a:cubicBezTo>
                  <a:cubicBezTo>
                    <a:pt x="12960" y="19350"/>
                    <a:pt x="17280" y="20475"/>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79" name="Line"/>
            <p:cNvSpPr/>
            <p:nvPr/>
          </p:nvSpPr>
          <p:spPr>
            <a:xfrm>
              <a:off x="9880132" y="4427833"/>
              <a:ext cx="10379" cy="34248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80" name="Line"/>
            <p:cNvSpPr/>
            <p:nvPr/>
          </p:nvSpPr>
          <p:spPr>
            <a:xfrm>
              <a:off x="9807484" y="4604264"/>
              <a:ext cx="207566"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040" y="14400"/>
                    <a:pt x="10080" y="7200"/>
                    <a:pt x="13680" y="3600"/>
                  </a:cubicBezTo>
                  <a:cubicBezTo>
                    <a:pt x="17280" y="0"/>
                    <a:pt x="19440" y="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81" name="Line"/>
            <p:cNvSpPr/>
            <p:nvPr/>
          </p:nvSpPr>
          <p:spPr>
            <a:xfrm>
              <a:off x="10149967" y="4525046"/>
              <a:ext cx="187547" cy="162245"/>
            </a:xfrm>
            <a:custGeom>
              <a:avLst/>
              <a:gdLst/>
              <a:ahLst/>
              <a:cxnLst>
                <a:cxn ang="0">
                  <a:pos x="wd2" y="hd2"/>
                </a:cxn>
                <a:cxn ang="5400000">
                  <a:pos x="wd2" y="hd2"/>
                </a:cxn>
                <a:cxn ang="10800000">
                  <a:pos x="wd2" y="hd2"/>
                </a:cxn>
                <a:cxn ang="16200000">
                  <a:pos x="wd2" y="hd2"/>
                </a:cxn>
              </a:cxnLst>
              <a:rect l="0" t="0" r="r" b="b"/>
              <a:pathLst>
                <a:path w="20911" h="21105" fill="norm" stroke="1" extrusionOk="0">
                  <a:moveTo>
                    <a:pt x="0" y="2205"/>
                  </a:moveTo>
                  <a:cubicBezTo>
                    <a:pt x="3857" y="855"/>
                    <a:pt x="7714" y="-495"/>
                    <a:pt x="11379" y="180"/>
                  </a:cubicBezTo>
                  <a:cubicBezTo>
                    <a:pt x="15043" y="855"/>
                    <a:pt x="18514" y="3555"/>
                    <a:pt x="20057" y="6030"/>
                  </a:cubicBezTo>
                  <a:cubicBezTo>
                    <a:pt x="21600" y="8505"/>
                    <a:pt x="21214" y="10755"/>
                    <a:pt x="17550" y="13230"/>
                  </a:cubicBezTo>
                  <a:cubicBezTo>
                    <a:pt x="13886" y="15705"/>
                    <a:pt x="6943" y="18405"/>
                    <a:pt x="0" y="21105"/>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82" name="Line"/>
            <p:cNvSpPr/>
            <p:nvPr/>
          </p:nvSpPr>
          <p:spPr>
            <a:xfrm>
              <a:off x="10387764" y="4500481"/>
              <a:ext cx="229226" cy="197188"/>
            </a:xfrm>
            <a:custGeom>
              <a:avLst/>
              <a:gdLst/>
              <a:ahLst/>
              <a:cxnLst>
                <a:cxn ang="0">
                  <a:pos x="wd2" y="hd2"/>
                </a:cxn>
                <a:cxn ang="5400000">
                  <a:pos x="wd2" y="hd2"/>
                </a:cxn>
                <a:cxn ang="10800000">
                  <a:pos x="wd2" y="hd2"/>
                </a:cxn>
                <a:cxn ang="16200000">
                  <a:pos x="wd2" y="hd2"/>
                </a:cxn>
              </a:cxnLst>
              <a:rect l="0" t="0" r="r" b="b"/>
              <a:pathLst>
                <a:path w="21048" h="21600" fill="norm" stroke="1" extrusionOk="0">
                  <a:moveTo>
                    <a:pt x="16283" y="0"/>
                  </a:moveTo>
                  <a:cubicBezTo>
                    <a:pt x="11836" y="1516"/>
                    <a:pt x="7389" y="3032"/>
                    <a:pt x="4689" y="4547"/>
                  </a:cubicBezTo>
                  <a:cubicBezTo>
                    <a:pt x="1989" y="6063"/>
                    <a:pt x="1036" y="7579"/>
                    <a:pt x="401" y="9474"/>
                  </a:cubicBezTo>
                  <a:cubicBezTo>
                    <a:pt x="-234" y="11368"/>
                    <a:pt x="-552" y="13642"/>
                    <a:pt x="2942" y="15726"/>
                  </a:cubicBezTo>
                  <a:cubicBezTo>
                    <a:pt x="6436" y="17811"/>
                    <a:pt x="13742" y="19705"/>
                    <a:pt x="21048"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83" name="Line"/>
            <p:cNvSpPr/>
            <p:nvPr/>
          </p:nvSpPr>
          <p:spPr>
            <a:xfrm>
              <a:off x="4318312" y="4957125"/>
              <a:ext cx="198733" cy="164126"/>
            </a:xfrm>
            <a:custGeom>
              <a:avLst/>
              <a:gdLst/>
              <a:ahLst/>
              <a:cxnLst>
                <a:cxn ang="0">
                  <a:pos x="wd2" y="hd2"/>
                </a:cxn>
                <a:cxn ang="5400000">
                  <a:pos x="wd2" y="hd2"/>
                </a:cxn>
                <a:cxn ang="10800000">
                  <a:pos x="wd2" y="hd2"/>
                </a:cxn>
                <a:cxn ang="16200000">
                  <a:pos x="wd2" y="hd2"/>
                </a:cxn>
              </a:cxnLst>
              <a:rect l="0" t="0" r="r" b="b"/>
              <a:pathLst>
                <a:path w="21031" h="21349" fill="norm" stroke="1" extrusionOk="0">
                  <a:moveTo>
                    <a:pt x="13080" y="9450"/>
                  </a:moveTo>
                  <a:cubicBezTo>
                    <a:pt x="11615" y="8100"/>
                    <a:pt x="10151" y="6750"/>
                    <a:pt x="8503" y="6750"/>
                  </a:cubicBezTo>
                  <a:cubicBezTo>
                    <a:pt x="6856" y="6750"/>
                    <a:pt x="5025" y="8100"/>
                    <a:pt x="3744" y="10575"/>
                  </a:cubicBezTo>
                  <a:cubicBezTo>
                    <a:pt x="2463" y="13050"/>
                    <a:pt x="1731" y="16650"/>
                    <a:pt x="2463" y="18450"/>
                  </a:cubicBezTo>
                  <a:cubicBezTo>
                    <a:pt x="3195" y="20250"/>
                    <a:pt x="5392" y="20250"/>
                    <a:pt x="7222" y="19575"/>
                  </a:cubicBezTo>
                  <a:cubicBezTo>
                    <a:pt x="9053" y="18900"/>
                    <a:pt x="10517" y="17550"/>
                    <a:pt x="11432" y="15750"/>
                  </a:cubicBezTo>
                  <a:cubicBezTo>
                    <a:pt x="12348" y="13950"/>
                    <a:pt x="12714" y="11700"/>
                    <a:pt x="13080" y="9450"/>
                  </a:cubicBezTo>
                  <a:cubicBezTo>
                    <a:pt x="13446" y="7200"/>
                    <a:pt x="13812" y="4950"/>
                    <a:pt x="13263" y="3150"/>
                  </a:cubicBezTo>
                  <a:cubicBezTo>
                    <a:pt x="12714" y="1350"/>
                    <a:pt x="11249" y="0"/>
                    <a:pt x="9602" y="0"/>
                  </a:cubicBezTo>
                  <a:cubicBezTo>
                    <a:pt x="7954" y="0"/>
                    <a:pt x="6124" y="1350"/>
                    <a:pt x="5025" y="3825"/>
                  </a:cubicBezTo>
                  <a:cubicBezTo>
                    <a:pt x="3927" y="6300"/>
                    <a:pt x="3561" y="9900"/>
                    <a:pt x="5025" y="12375"/>
                  </a:cubicBezTo>
                  <a:cubicBezTo>
                    <a:pt x="6490" y="14850"/>
                    <a:pt x="9785" y="16200"/>
                    <a:pt x="12897" y="15750"/>
                  </a:cubicBezTo>
                  <a:cubicBezTo>
                    <a:pt x="16008" y="15300"/>
                    <a:pt x="18937" y="13050"/>
                    <a:pt x="20219" y="10800"/>
                  </a:cubicBezTo>
                  <a:cubicBezTo>
                    <a:pt x="21500" y="8550"/>
                    <a:pt x="21134" y="6300"/>
                    <a:pt x="20036" y="4725"/>
                  </a:cubicBezTo>
                  <a:cubicBezTo>
                    <a:pt x="18937" y="3150"/>
                    <a:pt x="17107" y="2250"/>
                    <a:pt x="15459" y="2700"/>
                  </a:cubicBezTo>
                  <a:cubicBezTo>
                    <a:pt x="13812" y="3150"/>
                    <a:pt x="12347" y="4950"/>
                    <a:pt x="11432" y="6975"/>
                  </a:cubicBezTo>
                  <a:cubicBezTo>
                    <a:pt x="10517" y="9000"/>
                    <a:pt x="10151" y="11250"/>
                    <a:pt x="10151" y="13500"/>
                  </a:cubicBezTo>
                  <a:cubicBezTo>
                    <a:pt x="10151" y="15750"/>
                    <a:pt x="10517" y="18000"/>
                    <a:pt x="11615" y="18450"/>
                  </a:cubicBezTo>
                  <a:cubicBezTo>
                    <a:pt x="12714" y="18900"/>
                    <a:pt x="14544" y="17550"/>
                    <a:pt x="15642" y="15750"/>
                  </a:cubicBezTo>
                  <a:cubicBezTo>
                    <a:pt x="16741" y="13950"/>
                    <a:pt x="17107" y="11700"/>
                    <a:pt x="17290" y="9450"/>
                  </a:cubicBezTo>
                  <a:cubicBezTo>
                    <a:pt x="17473" y="7200"/>
                    <a:pt x="17473" y="4950"/>
                    <a:pt x="16741" y="3150"/>
                  </a:cubicBezTo>
                  <a:cubicBezTo>
                    <a:pt x="16009" y="1350"/>
                    <a:pt x="14544" y="0"/>
                    <a:pt x="12347" y="900"/>
                  </a:cubicBezTo>
                  <a:cubicBezTo>
                    <a:pt x="10151" y="1800"/>
                    <a:pt x="7222" y="4950"/>
                    <a:pt x="5575" y="7650"/>
                  </a:cubicBezTo>
                  <a:cubicBezTo>
                    <a:pt x="3927" y="10350"/>
                    <a:pt x="3561" y="12600"/>
                    <a:pt x="3561" y="14850"/>
                  </a:cubicBezTo>
                  <a:cubicBezTo>
                    <a:pt x="3561" y="17100"/>
                    <a:pt x="3927" y="19350"/>
                    <a:pt x="5025" y="20475"/>
                  </a:cubicBezTo>
                  <a:cubicBezTo>
                    <a:pt x="6124" y="21600"/>
                    <a:pt x="7954" y="21600"/>
                    <a:pt x="9419" y="20700"/>
                  </a:cubicBezTo>
                  <a:cubicBezTo>
                    <a:pt x="10883" y="19800"/>
                    <a:pt x="11981" y="18000"/>
                    <a:pt x="12897" y="15975"/>
                  </a:cubicBezTo>
                  <a:cubicBezTo>
                    <a:pt x="13812" y="13950"/>
                    <a:pt x="14544" y="11700"/>
                    <a:pt x="13812" y="9225"/>
                  </a:cubicBezTo>
                  <a:cubicBezTo>
                    <a:pt x="13080" y="6750"/>
                    <a:pt x="10883" y="4050"/>
                    <a:pt x="8320" y="3600"/>
                  </a:cubicBezTo>
                  <a:cubicBezTo>
                    <a:pt x="5758" y="3150"/>
                    <a:pt x="2829" y="4950"/>
                    <a:pt x="1364" y="6975"/>
                  </a:cubicBezTo>
                  <a:cubicBezTo>
                    <a:pt x="-100" y="9000"/>
                    <a:pt x="-100" y="11250"/>
                    <a:pt x="83" y="13500"/>
                  </a:cubicBezTo>
                  <a:cubicBezTo>
                    <a:pt x="266" y="15750"/>
                    <a:pt x="632" y="18000"/>
                    <a:pt x="2646" y="19350"/>
                  </a:cubicBezTo>
                  <a:cubicBezTo>
                    <a:pt x="4659" y="20700"/>
                    <a:pt x="8320" y="21150"/>
                    <a:pt x="10700" y="20475"/>
                  </a:cubicBezTo>
                  <a:cubicBezTo>
                    <a:pt x="13080" y="19800"/>
                    <a:pt x="14178" y="18000"/>
                    <a:pt x="15459" y="15300"/>
                  </a:cubicBezTo>
                  <a:cubicBezTo>
                    <a:pt x="16741" y="12600"/>
                    <a:pt x="18205" y="9000"/>
                    <a:pt x="17839" y="6300"/>
                  </a:cubicBezTo>
                  <a:cubicBezTo>
                    <a:pt x="17473" y="3600"/>
                    <a:pt x="15276" y="1800"/>
                    <a:pt x="13263" y="900"/>
                  </a:cubicBezTo>
                  <a:cubicBezTo>
                    <a:pt x="11249" y="0"/>
                    <a:pt x="9419" y="0"/>
                    <a:pt x="8137" y="1125"/>
                  </a:cubicBezTo>
                  <a:cubicBezTo>
                    <a:pt x="6856" y="2250"/>
                    <a:pt x="6124" y="4500"/>
                    <a:pt x="5941" y="6750"/>
                  </a:cubicBezTo>
                  <a:cubicBezTo>
                    <a:pt x="5758" y="9000"/>
                    <a:pt x="6124" y="11250"/>
                    <a:pt x="6490" y="135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84" name="Line"/>
            <p:cNvSpPr/>
            <p:nvPr/>
          </p:nvSpPr>
          <p:spPr>
            <a:xfrm>
              <a:off x="5666546" y="6918622"/>
              <a:ext cx="1" cy="72649"/>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21600"/>
                  </a:moveTo>
                  <a:cubicBezTo>
                    <a:pt x="21600" y="14400"/>
                    <a:pt x="21600" y="7200"/>
                    <a:pt x="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85" name="Line"/>
            <p:cNvSpPr/>
            <p:nvPr/>
          </p:nvSpPr>
          <p:spPr>
            <a:xfrm>
              <a:off x="5635411" y="6327060"/>
              <a:ext cx="20757" cy="13491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86" name="Line"/>
            <p:cNvSpPr/>
            <p:nvPr/>
          </p:nvSpPr>
          <p:spPr>
            <a:xfrm>
              <a:off x="5625032" y="5994955"/>
              <a:ext cx="10380" cy="8302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87" name="Line"/>
            <p:cNvSpPr/>
            <p:nvPr/>
          </p:nvSpPr>
          <p:spPr>
            <a:xfrm>
              <a:off x="5666546" y="5569445"/>
              <a:ext cx="1" cy="72649"/>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21600"/>
                  </a:moveTo>
                  <a:cubicBezTo>
                    <a:pt x="21600" y="14400"/>
                    <a:pt x="21600" y="7200"/>
                    <a:pt x="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88" name="Line"/>
            <p:cNvSpPr/>
            <p:nvPr/>
          </p:nvSpPr>
          <p:spPr>
            <a:xfrm>
              <a:off x="5656167" y="4749560"/>
              <a:ext cx="1" cy="10379"/>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589" name="Line"/>
            <p:cNvSpPr/>
            <p:nvPr/>
          </p:nvSpPr>
          <p:spPr>
            <a:xfrm>
              <a:off x="5656167" y="4292915"/>
              <a:ext cx="1" cy="51892"/>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590" name="Line"/>
            <p:cNvSpPr/>
            <p:nvPr/>
          </p:nvSpPr>
          <p:spPr>
            <a:xfrm>
              <a:off x="5528168" y="4056912"/>
              <a:ext cx="159148" cy="222818"/>
            </a:xfrm>
            <a:custGeom>
              <a:avLst/>
              <a:gdLst/>
              <a:ahLst/>
              <a:cxnLst>
                <a:cxn ang="0">
                  <a:pos x="wd2" y="hd2"/>
                </a:cxn>
                <a:cxn ang="5400000">
                  <a:pos x="wd2" y="hd2"/>
                </a:cxn>
                <a:cxn ang="10800000">
                  <a:pos x="wd2" y="hd2"/>
                </a:cxn>
                <a:cxn ang="16200000">
                  <a:pos x="wd2" y="hd2"/>
                </a:cxn>
              </a:cxnLst>
              <a:rect l="0" t="0" r="r" b="b"/>
              <a:pathLst>
                <a:path w="21142" h="21079" fill="norm" stroke="1" extrusionOk="0">
                  <a:moveTo>
                    <a:pt x="14247" y="2690"/>
                  </a:moveTo>
                  <a:cubicBezTo>
                    <a:pt x="11949" y="3018"/>
                    <a:pt x="9651" y="3345"/>
                    <a:pt x="8502" y="4327"/>
                  </a:cubicBezTo>
                  <a:cubicBezTo>
                    <a:pt x="7353" y="5309"/>
                    <a:pt x="7353" y="6945"/>
                    <a:pt x="8502" y="7927"/>
                  </a:cubicBezTo>
                  <a:cubicBezTo>
                    <a:pt x="9651" y="8909"/>
                    <a:pt x="11949" y="9236"/>
                    <a:pt x="14017" y="8909"/>
                  </a:cubicBezTo>
                  <a:cubicBezTo>
                    <a:pt x="16085" y="8581"/>
                    <a:pt x="17923" y="7600"/>
                    <a:pt x="18843" y="6127"/>
                  </a:cubicBezTo>
                  <a:cubicBezTo>
                    <a:pt x="19762" y="4654"/>
                    <a:pt x="19762" y="2690"/>
                    <a:pt x="18613" y="1545"/>
                  </a:cubicBezTo>
                  <a:cubicBezTo>
                    <a:pt x="17464" y="400"/>
                    <a:pt x="15166" y="72"/>
                    <a:pt x="12868" y="236"/>
                  </a:cubicBezTo>
                  <a:cubicBezTo>
                    <a:pt x="10570" y="400"/>
                    <a:pt x="8272" y="1054"/>
                    <a:pt x="6204" y="3018"/>
                  </a:cubicBezTo>
                  <a:cubicBezTo>
                    <a:pt x="4136" y="4981"/>
                    <a:pt x="2298" y="8254"/>
                    <a:pt x="2298" y="11200"/>
                  </a:cubicBezTo>
                  <a:cubicBezTo>
                    <a:pt x="2298" y="14145"/>
                    <a:pt x="4136" y="16763"/>
                    <a:pt x="6204" y="17909"/>
                  </a:cubicBezTo>
                  <a:cubicBezTo>
                    <a:pt x="8272" y="19054"/>
                    <a:pt x="10570" y="18727"/>
                    <a:pt x="13098" y="16272"/>
                  </a:cubicBezTo>
                  <a:cubicBezTo>
                    <a:pt x="15626" y="13818"/>
                    <a:pt x="18383" y="9236"/>
                    <a:pt x="19532" y="6127"/>
                  </a:cubicBezTo>
                  <a:cubicBezTo>
                    <a:pt x="20681" y="3018"/>
                    <a:pt x="20221" y="1381"/>
                    <a:pt x="18613" y="563"/>
                  </a:cubicBezTo>
                  <a:cubicBezTo>
                    <a:pt x="17004" y="-255"/>
                    <a:pt x="14247" y="-255"/>
                    <a:pt x="11260" y="1054"/>
                  </a:cubicBezTo>
                  <a:cubicBezTo>
                    <a:pt x="8272" y="2363"/>
                    <a:pt x="5055" y="4981"/>
                    <a:pt x="2987" y="7927"/>
                  </a:cubicBezTo>
                  <a:cubicBezTo>
                    <a:pt x="919" y="10872"/>
                    <a:pt x="0" y="14145"/>
                    <a:pt x="0" y="16600"/>
                  </a:cubicBezTo>
                  <a:cubicBezTo>
                    <a:pt x="0" y="19054"/>
                    <a:pt x="919" y="20690"/>
                    <a:pt x="3677" y="21018"/>
                  </a:cubicBezTo>
                  <a:cubicBezTo>
                    <a:pt x="6434" y="21345"/>
                    <a:pt x="11030" y="20363"/>
                    <a:pt x="14477" y="18236"/>
                  </a:cubicBezTo>
                  <a:cubicBezTo>
                    <a:pt x="17923" y="16109"/>
                    <a:pt x="20221" y="12836"/>
                    <a:pt x="20911" y="10381"/>
                  </a:cubicBezTo>
                  <a:cubicBezTo>
                    <a:pt x="21600" y="7927"/>
                    <a:pt x="20681" y="6290"/>
                    <a:pt x="19072" y="5309"/>
                  </a:cubicBezTo>
                  <a:cubicBezTo>
                    <a:pt x="17464" y="4327"/>
                    <a:pt x="15166" y="4000"/>
                    <a:pt x="12868" y="3836"/>
                  </a:cubicBezTo>
                  <a:cubicBezTo>
                    <a:pt x="10570" y="3672"/>
                    <a:pt x="8272" y="3672"/>
                    <a:pt x="6664" y="4490"/>
                  </a:cubicBezTo>
                  <a:cubicBezTo>
                    <a:pt x="5055" y="5309"/>
                    <a:pt x="4136" y="6945"/>
                    <a:pt x="3906" y="8745"/>
                  </a:cubicBezTo>
                  <a:cubicBezTo>
                    <a:pt x="3677" y="10545"/>
                    <a:pt x="4136" y="12509"/>
                    <a:pt x="5975" y="13490"/>
                  </a:cubicBezTo>
                  <a:cubicBezTo>
                    <a:pt x="7813" y="14472"/>
                    <a:pt x="11030" y="14472"/>
                    <a:pt x="13558" y="13981"/>
                  </a:cubicBezTo>
                  <a:cubicBezTo>
                    <a:pt x="16085" y="13490"/>
                    <a:pt x="17923" y="12509"/>
                    <a:pt x="19302" y="11200"/>
                  </a:cubicBezTo>
                  <a:cubicBezTo>
                    <a:pt x="20681" y="9890"/>
                    <a:pt x="21600" y="8254"/>
                    <a:pt x="20681" y="7109"/>
                  </a:cubicBezTo>
                  <a:cubicBezTo>
                    <a:pt x="19762" y="5963"/>
                    <a:pt x="17004" y="5309"/>
                    <a:pt x="14706" y="5472"/>
                  </a:cubicBezTo>
                  <a:cubicBezTo>
                    <a:pt x="12409" y="5636"/>
                    <a:pt x="10570" y="6618"/>
                    <a:pt x="8732" y="7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91" name="Line"/>
            <p:cNvSpPr/>
            <p:nvPr/>
          </p:nvSpPr>
          <p:spPr>
            <a:xfrm>
              <a:off x="6828914" y="6918622"/>
              <a:ext cx="1" cy="31136"/>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592" name="Line"/>
            <p:cNvSpPr/>
            <p:nvPr/>
          </p:nvSpPr>
          <p:spPr>
            <a:xfrm>
              <a:off x="6860048" y="6088359"/>
              <a:ext cx="1" cy="145297"/>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593" name="Line"/>
            <p:cNvSpPr/>
            <p:nvPr/>
          </p:nvSpPr>
          <p:spPr>
            <a:xfrm>
              <a:off x="6860048" y="5112800"/>
              <a:ext cx="10380" cy="14529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94" name="Line"/>
            <p:cNvSpPr/>
            <p:nvPr/>
          </p:nvSpPr>
          <p:spPr>
            <a:xfrm>
              <a:off x="6828914" y="4521237"/>
              <a:ext cx="20758" cy="726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95" name="Line"/>
            <p:cNvSpPr/>
            <p:nvPr/>
          </p:nvSpPr>
          <p:spPr>
            <a:xfrm>
              <a:off x="6817901" y="3493787"/>
              <a:ext cx="1271"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596" name="Line"/>
            <p:cNvSpPr/>
            <p:nvPr/>
          </p:nvSpPr>
          <p:spPr>
            <a:xfrm>
              <a:off x="5023092" y="3265464"/>
              <a:ext cx="62270"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597" name="Line"/>
            <p:cNvSpPr/>
            <p:nvPr/>
          </p:nvSpPr>
          <p:spPr>
            <a:xfrm>
              <a:off x="5562763" y="3213573"/>
              <a:ext cx="62270"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98" name="Line"/>
            <p:cNvSpPr/>
            <p:nvPr/>
          </p:nvSpPr>
          <p:spPr>
            <a:xfrm>
              <a:off x="6102434" y="3255086"/>
              <a:ext cx="83027"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99" name="Line"/>
            <p:cNvSpPr/>
            <p:nvPr/>
          </p:nvSpPr>
          <p:spPr>
            <a:xfrm>
              <a:off x="6590214" y="3234330"/>
              <a:ext cx="31135"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600" name="Line"/>
            <p:cNvSpPr/>
            <p:nvPr/>
          </p:nvSpPr>
          <p:spPr>
            <a:xfrm>
              <a:off x="6849671" y="3203195"/>
              <a:ext cx="20757"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01" name="Line"/>
            <p:cNvSpPr/>
            <p:nvPr/>
          </p:nvSpPr>
          <p:spPr>
            <a:xfrm>
              <a:off x="6901562" y="3203195"/>
              <a:ext cx="20758"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602" name="Line"/>
            <p:cNvSpPr/>
            <p:nvPr/>
          </p:nvSpPr>
          <p:spPr>
            <a:xfrm>
              <a:off x="6790860" y="3103241"/>
              <a:ext cx="238640" cy="196819"/>
            </a:xfrm>
            <a:custGeom>
              <a:avLst/>
              <a:gdLst/>
              <a:ahLst/>
              <a:cxnLst>
                <a:cxn ang="0">
                  <a:pos x="wd2" y="hd2"/>
                </a:cxn>
                <a:cxn ang="5400000">
                  <a:pos x="wd2" y="hd2"/>
                </a:cxn>
                <a:cxn ang="10800000">
                  <a:pos x="wd2" y="hd2"/>
                </a:cxn>
                <a:cxn ang="16200000">
                  <a:pos x="wd2" y="hd2"/>
                </a:cxn>
              </a:cxnLst>
              <a:rect l="0" t="0" r="r" b="b"/>
              <a:pathLst>
                <a:path w="21286" h="20829" fill="norm" stroke="1" extrusionOk="0">
                  <a:moveTo>
                    <a:pt x="18206" y="3988"/>
                  </a:moveTo>
                  <a:cubicBezTo>
                    <a:pt x="16663" y="3988"/>
                    <a:pt x="15120" y="3988"/>
                    <a:pt x="13269" y="5087"/>
                  </a:cubicBezTo>
                  <a:cubicBezTo>
                    <a:pt x="11417" y="6185"/>
                    <a:pt x="9257" y="8381"/>
                    <a:pt x="8177" y="10395"/>
                  </a:cubicBezTo>
                  <a:cubicBezTo>
                    <a:pt x="7097" y="12409"/>
                    <a:pt x="7097" y="14239"/>
                    <a:pt x="7406" y="16070"/>
                  </a:cubicBezTo>
                  <a:cubicBezTo>
                    <a:pt x="7714" y="17900"/>
                    <a:pt x="8331" y="19731"/>
                    <a:pt x="9411" y="20463"/>
                  </a:cubicBezTo>
                  <a:cubicBezTo>
                    <a:pt x="10491" y="21195"/>
                    <a:pt x="12034" y="20829"/>
                    <a:pt x="14040" y="19364"/>
                  </a:cubicBezTo>
                  <a:cubicBezTo>
                    <a:pt x="16046" y="17900"/>
                    <a:pt x="18514" y="15337"/>
                    <a:pt x="19903" y="12775"/>
                  </a:cubicBezTo>
                  <a:cubicBezTo>
                    <a:pt x="21291" y="10212"/>
                    <a:pt x="21600" y="7649"/>
                    <a:pt x="20983" y="6185"/>
                  </a:cubicBezTo>
                  <a:cubicBezTo>
                    <a:pt x="20366" y="4720"/>
                    <a:pt x="18823" y="4354"/>
                    <a:pt x="17280" y="4171"/>
                  </a:cubicBezTo>
                  <a:cubicBezTo>
                    <a:pt x="15737" y="3988"/>
                    <a:pt x="14194" y="3988"/>
                    <a:pt x="12343" y="5270"/>
                  </a:cubicBezTo>
                  <a:cubicBezTo>
                    <a:pt x="10491" y="6551"/>
                    <a:pt x="8331" y="9114"/>
                    <a:pt x="7097" y="11310"/>
                  </a:cubicBezTo>
                  <a:cubicBezTo>
                    <a:pt x="5863" y="13507"/>
                    <a:pt x="5554" y="15337"/>
                    <a:pt x="6171" y="16619"/>
                  </a:cubicBezTo>
                  <a:cubicBezTo>
                    <a:pt x="6789" y="17900"/>
                    <a:pt x="8331" y="18632"/>
                    <a:pt x="9720" y="18266"/>
                  </a:cubicBezTo>
                  <a:cubicBezTo>
                    <a:pt x="11109" y="17900"/>
                    <a:pt x="12343" y="16436"/>
                    <a:pt x="13423" y="14788"/>
                  </a:cubicBezTo>
                  <a:cubicBezTo>
                    <a:pt x="14503" y="13141"/>
                    <a:pt x="15429" y="11310"/>
                    <a:pt x="15737" y="9480"/>
                  </a:cubicBezTo>
                  <a:cubicBezTo>
                    <a:pt x="16046" y="7649"/>
                    <a:pt x="15737" y="5819"/>
                    <a:pt x="14040" y="4903"/>
                  </a:cubicBezTo>
                  <a:cubicBezTo>
                    <a:pt x="12343" y="3988"/>
                    <a:pt x="9257" y="3988"/>
                    <a:pt x="7097" y="4537"/>
                  </a:cubicBezTo>
                  <a:cubicBezTo>
                    <a:pt x="4937" y="5087"/>
                    <a:pt x="3703" y="6185"/>
                    <a:pt x="2931" y="7649"/>
                  </a:cubicBezTo>
                  <a:cubicBezTo>
                    <a:pt x="2160" y="9114"/>
                    <a:pt x="1851" y="10944"/>
                    <a:pt x="2006" y="12958"/>
                  </a:cubicBezTo>
                  <a:cubicBezTo>
                    <a:pt x="2160" y="14971"/>
                    <a:pt x="2777" y="17168"/>
                    <a:pt x="4474" y="17717"/>
                  </a:cubicBezTo>
                  <a:cubicBezTo>
                    <a:pt x="6171" y="18266"/>
                    <a:pt x="8949" y="17168"/>
                    <a:pt x="10800" y="15887"/>
                  </a:cubicBezTo>
                  <a:cubicBezTo>
                    <a:pt x="12651" y="14605"/>
                    <a:pt x="13577" y="13141"/>
                    <a:pt x="14194" y="11493"/>
                  </a:cubicBezTo>
                  <a:cubicBezTo>
                    <a:pt x="14811" y="9846"/>
                    <a:pt x="15120" y="8015"/>
                    <a:pt x="13886" y="6551"/>
                  </a:cubicBezTo>
                  <a:cubicBezTo>
                    <a:pt x="12652" y="5087"/>
                    <a:pt x="9874" y="3988"/>
                    <a:pt x="7714" y="3622"/>
                  </a:cubicBezTo>
                  <a:cubicBezTo>
                    <a:pt x="5554" y="3256"/>
                    <a:pt x="4011" y="3622"/>
                    <a:pt x="2623" y="5636"/>
                  </a:cubicBezTo>
                  <a:cubicBezTo>
                    <a:pt x="1234" y="7649"/>
                    <a:pt x="0" y="11310"/>
                    <a:pt x="0" y="13690"/>
                  </a:cubicBezTo>
                  <a:cubicBezTo>
                    <a:pt x="0" y="16070"/>
                    <a:pt x="1234" y="17168"/>
                    <a:pt x="3549" y="17351"/>
                  </a:cubicBezTo>
                  <a:cubicBezTo>
                    <a:pt x="5863" y="17534"/>
                    <a:pt x="9257" y="16802"/>
                    <a:pt x="11880" y="14971"/>
                  </a:cubicBezTo>
                  <a:cubicBezTo>
                    <a:pt x="14503" y="13141"/>
                    <a:pt x="16354" y="10212"/>
                    <a:pt x="17280" y="7832"/>
                  </a:cubicBezTo>
                  <a:cubicBezTo>
                    <a:pt x="18206" y="5453"/>
                    <a:pt x="18206" y="3622"/>
                    <a:pt x="17434" y="2158"/>
                  </a:cubicBezTo>
                  <a:cubicBezTo>
                    <a:pt x="16663" y="693"/>
                    <a:pt x="15120" y="-405"/>
                    <a:pt x="13114" y="144"/>
                  </a:cubicBezTo>
                  <a:cubicBezTo>
                    <a:pt x="11109" y="693"/>
                    <a:pt x="8640" y="2890"/>
                    <a:pt x="6171" y="508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03" name="Line"/>
            <p:cNvSpPr/>
            <p:nvPr/>
          </p:nvSpPr>
          <p:spPr>
            <a:xfrm>
              <a:off x="3497483" y="6991270"/>
              <a:ext cx="10379"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04" name="Line"/>
            <p:cNvSpPr/>
            <p:nvPr/>
          </p:nvSpPr>
          <p:spPr>
            <a:xfrm>
              <a:off x="3497483" y="6648787"/>
              <a:ext cx="10379" cy="726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05" name="Line"/>
            <p:cNvSpPr/>
            <p:nvPr/>
          </p:nvSpPr>
          <p:spPr>
            <a:xfrm>
              <a:off x="3518240" y="6358195"/>
              <a:ext cx="10378" cy="622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06" name="Line"/>
            <p:cNvSpPr/>
            <p:nvPr/>
          </p:nvSpPr>
          <p:spPr>
            <a:xfrm>
              <a:off x="4379638" y="6192142"/>
              <a:ext cx="62270"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607" name="Line"/>
            <p:cNvSpPr/>
            <p:nvPr/>
          </p:nvSpPr>
          <p:spPr>
            <a:xfrm>
              <a:off x="4026776" y="6171386"/>
              <a:ext cx="62270"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08" name="Line"/>
            <p:cNvSpPr/>
            <p:nvPr/>
          </p:nvSpPr>
          <p:spPr>
            <a:xfrm>
              <a:off x="3570131" y="6192142"/>
              <a:ext cx="51893"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609" name="Line"/>
            <p:cNvSpPr/>
            <p:nvPr/>
          </p:nvSpPr>
          <p:spPr>
            <a:xfrm>
              <a:off x="3435214" y="6202520"/>
              <a:ext cx="103784"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10" name="Line"/>
            <p:cNvSpPr/>
            <p:nvPr/>
          </p:nvSpPr>
          <p:spPr>
            <a:xfrm>
              <a:off x="3357800" y="6090287"/>
              <a:ext cx="184735" cy="184883"/>
            </a:xfrm>
            <a:custGeom>
              <a:avLst/>
              <a:gdLst/>
              <a:ahLst/>
              <a:cxnLst>
                <a:cxn ang="0">
                  <a:pos x="wd2" y="hd2"/>
                </a:cxn>
                <a:cxn ang="5400000">
                  <a:pos x="wd2" y="hd2"/>
                </a:cxn>
                <a:cxn ang="10800000">
                  <a:pos x="wd2" y="hd2"/>
                </a:cxn>
                <a:cxn ang="16200000">
                  <a:pos x="wd2" y="hd2"/>
                </a:cxn>
              </a:cxnLst>
              <a:rect l="0" t="0" r="r" b="b"/>
              <a:pathLst>
                <a:path w="20597" h="21377" fill="norm" stroke="1" extrusionOk="0">
                  <a:moveTo>
                    <a:pt x="10945" y="2177"/>
                  </a:moveTo>
                  <a:cubicBezTo>
                    <a:pt x="9017" y="2177"/>
                    <a:pt x="7088" y="2177"/>
                    <a:pt x="5738" y="3177"/>
                  </a:cubicBezTo>
                  <a:cubicBezTo>
                    <a:pt x="4388" y="4177"/>
                    <a:pt x="3617" y="6177"/>
                    <a:pt x="2845" y="8577"/>
                  </a:cubicBezTo>
                  <a:cubicBezTo>
                    <a:pt x="2074" y="10977"/>
                    <a:pt x="1303" y="13777"/>
                    <a:pt x="1881" y="15177"/>
                  </a:cubicBezTo>
                  <a:cubicBezTo>
                    <a:pt x="2460" y="16577"/>
                    <a:pt x="4388" y="16577"/>
                    <a:pt x="7281" y="15577"/>
                  </a:cubicBezTo>
                  <a:cubicBezTo>
                    <a:pt x="10174" y="14577"/>
                    <a:pt x="14031" y="12577"/>
                    <a:pt x="16538" y="10777"/>
                  </a:cubicBezTo>
                  <a:cubicBezTo>
                    <a:pt x="19045" y="8977"/>
                    <a:pt x="20203" y="7377"/>
                    <a:pt x="20395" y="5577"/>
                  </a:cubicBezTo>
                  <a:cubicBezTo>
                    <a:pt x="20588" y="3777"/>
                    <a:pt x="19817" y="1777"/>
                    <a:pt x="18467" y="777"/>
                  </a:cubicBezTo>
                  <a:cubicBezTo>
                    <a:pt x="17117" y="-223"/>
                    <a:pt x="15188" y="-223"/>
                    <a:pt x="12295" y="577"/>
                  </a:cubicBezTo>
                  <a:cubicBezTo>
                    <a:pt x="9403" y="1377"/>
                    <a:pt x="5545" y="2977"/>
                    <a:pt x="3038" y="5777"/>
                  </a:cubicBezTo>
                  <a:cubicBezTo>
                    <a:pt x="531" y="8577"/>
                    <a:pt x="-626" y="12577"/>
                    <a:pt x="338" y="15777"/>
                  </a:cubicBezTo>
                  <a:cubicBezTo>
                    <a:pt x="1303" y="18977"/>
                    <a:pt x="4388" y="21377"/>
                    <a:pt x="7667" y="21377"/>
                  </a:cubicBezTo>
                  <a:cubicBezTo>
                    <a:pt x="10945" y="21377"/>
                    <a:pt x="14417" y="18977"/>
                    <a:pt x="16538" y="16577"/>
                  </a:cubicBezTo>
                  <a:cubicBezTo>
                    <a:pt x="18660" y="14177"/>
                    <a:pt x="19431" y="11777"/>
                    <a:pt x="19817" y="9577"/>
                  </a:cubicBezTo>
                  <a:cubicBezTo>
                    <a:pt x="20203" y="7377"/>
                    <a:pt x="20203" y="5377"/>
                    <a:pt x="19238" y="3977"/>
                  </a:cubicBezTo>
                  <a:cubicBezTo>
                    <a:pt x="18274" y="2577"/>
                    <a:pt x="16345" y="1777"/>
                    <a:pt x="14224" y="3177"/>
                  </a:cubicBezTo>
                  <a:cubicBezTo>
                    <a:pt x="12103" y="4577"/>
                    <a:pt x="9788" y="8177"/>
                    <a:pt x="8631" y="10977"/>
                  </a:cubicBezTo>
                  <a:cubicBezTo>
                    <a:pt x="7474" y="13777"/>
                    <a:pt x="7474" y="15777"/>
                    <a:pt x="8438" y="17177"/>
                  </a:cubicBezTo>
                  <a:cubicBezTo>
                    <a:pt x="9403" y="18577"/>
                    <a:pt x="11331" y="19377"/>
                    <a:pt x="13067" y="19177"/>
                  </a:cubicBezTo>
                  <a:cubicBezTo>
                    <a:pt x="14803" y="18977"/>
                    <a:pt x="16345" y="17777"/>
                    <a:pt x="17503" y="16177"/>
                  </a:cubicBezTo>
                  <a:cubicBezTo>
                    <a:pt x="18660" y="14577"/>
                    <a:pt x="19431" y="12577"/>
                    <a:pt x="20010" y="10377"/>
                  </a:cubicBezTo>
                  <a:cubicBezTo>
                    <a:pt x="20588" y="8177"/>
                    <a:pt x="20974" y="5777"/>
                    <a:pt x="20010" y="3977"/>
                  </a:cubicBezTo>
                  <a:cubicBezTo>
                    <a:pt x="19045" y="2177"/>
                    <a:pt x="16731" y="977"/>
                    <a:pt x="14803" y="1577"/>
                  </a:cubicBezTo>
                  <a:cubicBezTo>
                    <a:pt x="12874" y="2177"/>
                    <a:pt x="11331" y="4577"/>
                    <a:pt x="9788" y="697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11" name="Line"/>
            <p:cNvSpPr/>
            <p:nvPr/>
          </p:nvSpPr>
          <p:spPr>
            <a:xfrm>
              <a:off x="764021" y="2611632"/>
              <a:ext cx="6947049" cy="5588306"/>
            </a:xfrm>
            <a:custGeom>
              <a:avLst/>
              <a:gdLst/>
              <a:ahLst/>
              <a:cxnLst>
                <a:cxn ang="0">
                  <a:pos x="wd2" y="hd2"/>
                </a:cxn>
                <a:cxn ang="5400000">
                  <a:pos x="wd2" y="hd2"/>
                </a:cxn>
                <a:cxn ang="10800000">
                  <a:pos x="wd2" y="hd2"/>
                </a:cxn>
                <a:cxn ang="16200000">
                  <a:pos x="wd2" y="hd2"/>
                </a:cxn>
              </a:cxnLst>
              <a:rect l="0" t="0" r="r" b="b"/>
              <a:pathLst>
                <a:path w="21591" h="21592" fill="norm" stroke="1" extrusionOk="0">
                  <a:moveTo>
                    <a:pt x="21591" y="0"/>
                  </a:moveTo>
                  <a:cubicBezTo>
                    <a:pt x="21387" y="160"/>
                    <a:pt x="21182" y="321"/>
                    <a:pt x="20973" y="501"/>
                  </a:cubicBezTo>
                  <a:cubicBezTo>
                    <a:pt x="20763" y="682"/>
                    <a:pt x="20548" y="882"/>
                    <a:pt x="20322" y="1089"/>
                  </a:cubicBezTo>
                  <a:cubicBezTo>
                    <a:pt x="20097" y="1297"/>
                    <a:pt x="19860" y="1510"/>
                    <a:pt x="19645" y="1718"/>
                  </a:cubicBezTo>
                  <a:cubicBezTo>
                    <a:pt x="19430" y="1925"/>
                    <a:pt x="19236" y="2125"/>
                    <a:pt x="19048" y="2306"/>
                  </a:cubicBezTo>
                  <a:cubicBezTo>
                    <a:pt x="18860" y="2486"/>
                    <a:pt x="18677" y="2647"/>
                    <a:pt x="18457" y="2854"/>
                  </a:cubicBezTo>
                  <a:cubicBezTo>
                    <a:pt x="18236" y="3061"/>
                    <a:pt x="17978" y="3315"/>
                    <a:pt x="17720" y="3569"/>
                  </a:cubicBezTo>
                  <a:cubicBezTo>
                    <a:pt x="17462" y="3823"/>
                    <a:pt x="17204" y="4077"/>
                    <a:pt x="17000" y="4284"/>
                  </a:cubicBezTo>
                  <a:cubicBezTo>
                    <a:pt x="16796" y="4491"/>
                    <a:pt x="16645" y="4651"/>
                    <a:pt x="16457" y="4852"/>
                  </a:cubicBezTo>
                  <a:cubicBezTo>
                    <a:pt x="16269" y="5052"/>
                    <a:pt x="16043" y="5293"/>
                    <a:pt x="15769" y="5560"/>
                  </a:cubicBezTo>
                  <a:cubicBezTo>
                    <a:pt x="15495" y="5828"/>
                    <a:pt x="15172" y="6122"/>
                    <a:pt x="14920" y="6369"/>
                  </a:cubicBezTo>
                  <a:cubicBezTo>
                    <a:pt x="14667" y="6616"/>
                    <a:pt x="14484" y="6817"/>
                    <a:pt x="14269" y="7037"/>
                  </a:cubicBezTo>
                  <a:cubicBezTo>
                    <a:pt x="14054" y="7258"/>
                    <a:pt x="13807" y="7499"/>
                    <a:pt x="13527" y="7773"/>
                  </a:cubicBezTo>
                  <a:cubicBezTo>
                    <a:pt x="13248" y="8047"/>
                    <a:pt x="12936" y="8354"/>
                    <a:pt x="12630" y="8655"/>
                  </a:cubicBezTo>
                  <a:cubicBezTo>
                    <a:pt x="12323" y="8955"/>
                    <a:pt x="12022" y="9250"/>
                    <a:pt x="11769" y="9503"/>
                  </a:cubicBezTo>
                  <a:cubicBezTo>
                    <a:pt x="11517" y="9757"/>
                    <a:pt x="11312" y="9971"/>
                    <a:pt x="11087" y="10199"/>
                  </a:cubicBezTo>
                  <a:cubicBezTo>
                    <a:pt x="10861" y="10426"/>
                    <a:pt x="10614" y="10666"/>
                    <a:pt x="10382" y="10914"/>
                  </a:cubicBezTo>
                  <a:cubicBezTo>
                    <a:pt x="10151" y="11161"/>
                    <a:pt x="9936" y="11415"/>
                    <a:pt x="9710" y="11662"/>
                  </a:cubicBezTo>
                  <a:cubicBezTo>
                    <a:pt x="9485" y="11909"/>
                    <a:pt x="9248" y="12150"/>
                    <a:pt x="9012" y="12404"/>
                  </a:cubicBezTo>
                  <a:cubicBezTo>
                    <a:pt x="8775" y="12658"/>
                    <a:pt x="8539" y="12925"/>
                    <a:pt x="8307" y="13173"/>
                  </a:cubicBezTo>
                  <a:cubicBezTo>
                    <a:pt x="8076" y="13420"/>
                    <a:pt x="7850" y="13647"/>
                    <a:pt x="7630" y="13874"/>
                  </a:cubicBezTo>
                  <a:cubicBezTo>
                    <a:pt x="7410" y="14101"/>
                    <a:pt x="7195" y="14329"/>
                    <a:pt x="6969" y="14549"/>
                  </a:cubicBezTo>
                  <a:cubicBezTo>
                    <a:pt x="6743" y="14770"/>
                    <a:pt x="6506" y="14984"/>
                    <a:pt x="6281" y="15198"/>
                  </a:cubicBezTo>
                  <a:cubicBezTo>
                    <a:pt x="6055" y="15411"/>
                    <a:pt x="5840" y="15625"/>
                    <a:pt x="5609" y="15852"/>
                  </a:cubicBezTo>
                  <a:cubicBezTo>
                    <a:pt x="5378" y="16080"/>
                    <a:pt x="5130" y="16320"/>
                    <a:pt x="4904" y="16548"/>
                  </a:cubicBezTo>
                  <a:cubicBezTo>
                    <a:pt x="4679" y="16775"/>
                    <a:pt x="4474" y="16989"/>
                    <a:pt x="4265" y="17209"/>
                  </a:cubicBezTo>
                  <a:cubicBezTo>
                    <a:pt x="4055" y="17430"/>
                    <a:pt x="3840" y="17657"/>
                    <a:pt x="3620" y="17891"/>
                  </a:cubicBezTo>
                  <a:cubicBezTo>
                    <a:pt x="3399" y="18125"/>
                    <a:pt x="3173" y="18365"/>
                    <a:pt x="2996" y="18559"/>
                  </a:cubicBezTo>
                  <a:cubicBezTo>
                    <a:pt x="2819" y="18753"/>
                    <a:pt x="2690" y="18900"/>
                    <a:pt x="2528" y="19080"/>
                  </a:cubicBezTo>
                  <a:cubicBezTo>
                    <a:pt x="2367" y="19261"/>
                    <a:pt x="2174" y="19475"/>
                    <a:pt x="1975" y="19682"/>
                  </a:cubicBezTo>
                  <a:cubicBezTo>
                    <a:pt x="1776" y="19889"/>
                    <a:pt x="1571" y="20090"/>
                    <a:pt x="1351" y="20303"/>
                  </a:cubicBezTo>
                  <a:cubicBezTo>
                    <a:pt x="1131" y="20517"/>
                    <a:pt x="894" y="20745"/>
                    <a:pt x="679" y="20945"/>
                  </a:cubicBezTo>
                  <a:cubicBezTo>
                    <a:pt x="464" y="21146"/>
                    <a:pt x="271" y="21319"/>
                    <a:pt x="152" y="21426"/>
                  </a:cubicBezTo>
                  <a:cubicBezTo>
                    <a:pt x="34" y="21533"/>
                    <a:pt x="-9" y="21573"/>
                    <a:pt x="2" y="21587"/>
                  </a:cubicBezTo>
                  <a:cubicBezTo>
                    <a:pt x="13" y="21600"/>
                    <a:pt x="77" y="21587"/>
                    <a:pt x="125" y="21553"/>
                  </a:cubicBezTo>
                  <a:cubicBezTo>
                    <a:pt x="174" y="21520"/>
                    <a:pt x="206" y="21466"/>
                    <a:pt x="238" y="2141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12" name="Line"/>
            <p:cNvSpPr/>
            <p:nvPr/>
          </p:nvSpPr>
          <p:spPr>
            <a:xfrm>
              <a:off x="3300295" y="5980635"/>
              <a:ext cx="169081" cy="194278"/>
            </a:xfrm>
            <a:custGeom>
              <a:avLst/>
              <a:gdLst/>
              <a:ahLst/>
              <a:cxnLst>
                <a:cxn ang="0">
                  <a:pos x="wd2" y="hd2"/>
                </a:cxn>
                <a:cxn ang="5400000">
                  <a:pos x="wd2" y="hd2"/>
                </a:cxn>
                <a:cxn ang="10800000">
                  <a:pos x="wd2" y="hd2"/>
                </a:cxn>
                <a:cxn ang="16200000">
                  <a:pos x="wd2" y="hd2"/>
                </a:cxn>
              </a:cxnLst>
              <a:rect l="0" t="0" r="r" b="b"/>
              <a:pathLst>
                <a:path w="21114" h="20914" fill="norm" stroke="1" extrusionOk="0">
                  <a:moveTo>
                    <a:pt x="11664" y="14948"/>
                  </a:moveTo>
                  <a:cubicBezTo>
                    <a:pt x="11232" y="13086"/>
                    <a:pt x="10800" y="11224"/>
                    <a:pt x="9936" y="9548"/>
                  </a:cubicBezTo>
                  <a:cubicBezTo>
                    <a:pt x="9072" y="7872"/>
                    <a:pt x="7776" y="6382"/>
                    <a:pt x="6912" y="6755"/>
                  </a:cubicBezTo>
                  <a:cubicBezTo>
                    <a:pt x="6048" y="7127"/>
                    <a:pt x="5616" y="9362"/>
                    <a:pt x="6696" y="10665"/>
                  </a:cubicBezTo>
                  <a:cubicBezTo>
                    <a:pt x="7776" y="11969"/>
                    <a:pt x="10368" y="12341"/>
                    <a:pt x="12528" y="11969"/>
                  </a:cubicBezTo>
                  <a:cubicBezTo>
                    <a:pt x="14688" y="11596"/>
                    <a:pt x="16416" y="10479"/>
                    <a:pt x="17928" y="8989"/>
                  </a:cubicBezTo>
                  <a:cubicBezTo>
                    <a:pt x="19440" y="7500"/>
                    <a:pt x="20736" y="5638"/>
                    <a:pt x="20736" y="3962"/>
                  </a:cubicBezTo>
                  <a:cubicBezTo>
                    <a:pt x="20736" y="2286"/>
                    <a:pt x="19440" y="796"/>
                    <a:pt x="17712" y="238"/>
                  </a:cubicBezTo>
                  <a:cubicBezTo>
                    <a:pt x="15984" y="-321"/>
                    <a:pt x="13824" y="51"/>
                    <a:pt x="12096" y="1913"/>
                  </a:cubicBezTo>
                  <a:cubicBezTo>
                    <a:pt x="10368" y="3776"/>
                    <a:pt x="9072" y="7127"/>
                    <a:pt x="8424" y="9734"/>
                  </a:cubicBezTo>
                  <a:cubicBezTo>
                    <a:pt x="7776" y="12341"/>
                    <a:pt x="7776" y="14203"/>
                    <a:pt x="8856" y="15507"/>
                  </a:cubicBezTo>
                  <a:cubicBezTo>
                    <a:pt x="9936" y="16810"/>
                    <a:pt x="12096" y="17555"/>
                    <a:pt x="13824" y="17182"/>
                  </a:cubicBezTo>
                  <a:cubicBezTo>
                    <a:pt x="15552" y="16810"/>
                    <a:pt x="16848" y="15320"/>
                    <a:pt x="17928" y="13458"/>
                  </a:cubicBezTo>
                  <a:cubicBezTo>
                    <a:pt x="19008" y="11596"/>
                    <a:pt x="19872" y="9362"/>
                    <a:pt x="20520" y="7313"/>
                  </a:cubicBezTo>
                  <a:cubicBezTo>
                    <a:pt x="21168" y="5265"/>
                    <a:pt x="21600" y="3403"/>
                    <a:pt x="20088" y="2100"/>
                  </a:cubicBezTo>
                  <a:cubicBezTo>
                    <a:pt x="18576" y="796"/>
                    <a:pt x="15120" y="51"/>
                    <a:pt x="12528" y="424"/>
                  </a:cubicBezTo>
                  <a:cubicBezTo>
                    <a:pt x="9936" y="796"/>
                    <a:pt x="8208" y="2286"/>
                    <a:pt x="7128" y="5079"/>
                  </a:cubicBezTo>
                  <a:cubicBezTo>
                    <a:pt x="6048" y="7872"/>
                    <a:pt x="5616" y="11969"/>
                    <a:pt x="5616" y="14948"/>
                  </a:cubicBezTo>
                  <a:cubicBezTo>
                    <a:pt x="5616" y="17927"/>
                    <a:pt x="6048" y="19789"/>
                    <a:pt x="7344" y="20534"/>
                  </a:cubicBezTo>
                  <a:cubicBezTo>
                    <a:pt x="8640" y="21279"/>
                    <a:pt x="10800" y="20907"/>
                    <a:pt x="12312" y="19603"/>
                  </a:cubicBezTo>
                  <a:cubicBezTo>
                    <a:pt x="13824" y="18300"/>
                    <a:pt x="14688" y="16065"/>
                    <a:pt x="14688" y="13086"/>
                  </a:cubicBezTo>
                  <a:cubicBezTo>
                    <a:pt x="14688" y="10107"/>
                    <a:pt x="13824" y="6382"/>
                    <a:pt x="12096" y="4334"/>
                  </a:cubicBezTo>
                  <a:cubicBezTo>
                    <a:pt x="10368" y="2286"/>
                    <a:pt x="7776" y="1914"/>
                    <a:pt x="5616" y="2286"/>
                  </a:cubicBezTo>
                  <a:cubicBezTo>
                    <a:pt x="3456" y="2658"/>
                    <a:pt x="1728" y="3776"/>
                    <a:pt x="864" y="5265"/>
                  </a:cubicBezTo>
                  <a:cubicBezTo>
                    <a:pt x="0" y="6755"/>
                    <a:pt x="0" y="8617"/>
                    <a:pt x="0" y="1047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13" name="Line"/>
            <p:cNvSpPr/>
            <p:nvPr/>
          </p:nvSpPr>
          <p:spPr>
            <a:xfrm>
              <a:off x="4348502" y="4975075"/>
              <a:ext cx="160493" cy="200861"/>
            </a:xfrm>
            <a:custGeom>
              <a:avLst/>
              <a:gdLst/>
              <a:ahLst/>
              <a:cxnLst>
                <a:cxn ang="0">
                  <a:pos x="wd2" y="hd2"/>
                </a:cxn>
                <a:cxn ang="5400000">
                  <a:pos x="wd2" y="hd2"/>
                </a:cxn>
                <a:cxn ang="10800000">
                  <a:pos x="wd2" y="hd2"/>
                </a:cxn>
                <a:cxn ang="16200000">
                  <a:pos x="wd2" y="hd2"/>
                </a:cxn>
              </a:cxnLst>
              <a:rect l="0" t="0" r="r" b="b"/>
              <a:pathLst>
                <a:path w="21321" h="20902" fill="norm" stroke="1" extrusionOk="0">
                  <a:moveTo>
                    <a:pt x="16545" y="3532"/>
                  </a:moveTo>
                  <a:cubicBezTo>
                    <a:pt x="14247" y="4612"/>
                    <a:pt x="11949" y="5692"/>
                    <a:pt x="10800" y="7132"/>
                  </a:cubicBezTo>
                  <a:cubicBezTo>
                    <a:pt x="9651" y="8572"/>
                    <a:pt x="9651" y="10372"/>
                    <a:pt x="10800" y="11812"/>
                  </a:cubicBezTo>
                  <a:cubicBezTo>
                    <a:pt x="11949" y="13252"/>
                    <a:pt x="14247" y="14332"/>
                    <a:pt x="16085" y="14152"/>
                  </a:cubicBezTo>
                  <a:cubicBezTo>
                    <a:pt x="17923" y="13972"/>
                    <a:pt x="19302" y="12532"/>
                    <a:pt x="20221" y="10912"/>
                  </a:cubicBezTo>
                  <a:cubicBezTo>
                    <a:pt x="21140" y="9292"/>
                    <a:pt x="21600" y="7492"/>
                    <a:pt x="21140" y="5872"/>
                  </a:cubicBezTo>
                  <a:cubicBezTo>
                    <a:pt x="20681" y="4252"/>
                    <a:pt x="19302" y="2812"/>
                    <a:pt x="16545" y="2812"/>
                  </a:cubicBezTo>
                  <a:cubicBezTo>
                    <a:pt x="13787" y="2812"/>
                    <a:pt x="9651" y="4252"/>
                    <a:pt x="7123" y="5872"/>
                  </a:cubicBezTo>
                  <a:cubicBezTo>
                    <a:pt x="4596" y="7492"/>
                    <a:pt x="3677" y="9292"/>
                    <a:pt x="3447" y="11632"/>
                  </a:cubicBezTo>
                  <a:cubicBezTo>
                    <a:pt x="3217" y="13972"/>
                    <a:pt x="3677" y="16852"/>
                    <a:pt x="5055" y="18652"/>
                  </a:cubicBezTo>
                  <a:cubicBezTo>
                    <a:pt x="6434" y="20452"/>
                    <a:pt x="8732" y="21172"/>
                    <a:pt x="10570" y="20812"/>
                  </a:cubicBezTo>
                  <a:cubicBezTo>
                    <a:pt x="12409" y="20452"/>
                    <a:pt x="13787" y="19012"/>
                    <a:pt x="14936" y="16312"/>
                  </a:cubicBezTo>
                  <a:cubicBezTo>
                    <a:pt x="16085" y="13612"/>
                    <a:pt x="17004" y="9652"/>
                    <a:pt x="17234" y="6772"/>
                  </a:cubicBezTo>
                  <a:cubicBezTo>
                    <a:pt x="17464" y="3892"/>
                    <a:pt x="17004" y="2092"/>
                    <a:pt x="15396" y="1012"/>
                  </a:cubicBezTo>
                  <a:cubicBezTo>
                    <a:pt x="13787" y="-68"/>
                    <a:pt x="11030" y="-428"/>
                    <a:pt x="8272" y="652"/>
                  </a:cubicBezTo>
                  <a:cubicBezTo>
                    <a:pt x="5515" y="1732"/>
                    <a:pt x="2757" y="4252"/>
                    <a:pt x="0" y="677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14" name="Line"/>
            <p:cNvSpPr/>
            <p:nvPr/>
          </p:nvSpPr>
          <p:spPr>
            <a:xfrm>
              <a:off x="1961496" y="5496797"/>
              <a:ext cx="380154" cy="789616"/>
            </a:xfrm>
            <a:custGeom>
              <a:avLst/>
              <a:gdLst/>
              <a:ahLst/>
              <a:cxnLst>
                <a:cxn ang="0">
                  <a:pos x="wd2" y="hd2"/>
                </a:cxn>
                <a:cxn ang="5400000">
                  <a:pos x="wd2" y="hd2"/>
                </a:cxn>
                <a:cxn ang="10800000">
                  <a:pos x="wd2" y="hd2"/>
                </a:cxn>
                <a:cxn ang="16200000">
                  <a:pos x="wd2" y="hd2"/>
                </a:cxn>
              </a:cxnLst>
              <a:rect l="0" t="0" r="r" b="b"/>
              <a:pathLst>
                <a:path w="21384" h="21529" fill="norm" stroke="1" extrusionOk="0">
                  <a:moveTo>
                    <a:pt x="1168" y="0"/>
                  </a:moveTo>
                  <a:cubicBezTo>
                    <a:pt x="584" y="1132"/>
                    <a:pt x="0" y="2264"/>
                    <a:pt x="0" y="3914"/>
                  </a:cubicBezTo>
                  <a:cubicBezTo>
                    <a:pt x="0" y="5565"/>
                    <a:pt x="584" y="7735"/>
                    <a:pt x="2043" y="9951"/>
                  </a:cubicBezTo>
                  <a:cubicBezTo>
                    <a:pt x="3503" y="12168"/>
                    <a:pt x="5838" y="14431"/>
                    <a:pt x="7978" y="15846"/>
                  </a:cubicBezTo>
                  <a:cubicBezTo>
                    <a:pt x="10119" y="17261"/>
                    <a:pt x="12065" y="17827"/>
                    <a:pt x="13524" y="18110"/>
                  </a:cubicBezTo>
                  <a:cubicBezTo>
                    <a:pt x="14984" y="18393"/>
                    <a:pt x="15957" y="18393"/>
                    <a:pt x="16541" y="18157"/>
                  </a:cubicBezTo>
                  <a:cubicBezTo>
                    <a:pt x="17124" y="17921"/>
                    <a:pt x="17319" y="17450"/>
                    <a:pt x="17514" y="16742"/>
                  </a:cubicBezTo>
                  <a:cubicBezTo>
                    <a:pt x="17708" y="16035"/>
                    <a:pt x="17903" y="15092"/>
                    <a:pt x="18097" y="14290"/>
                  </a:cubicBezTo>
                  <a:cubicBezTo>
                    <a:pt x="18292" y="13488"/>
                    <a:pt x="18487" y="12828"/>
                    <a:pt x="18584" y="12875"/>
                  </a:cubicBezTo>
                  <a:cubicBezTo>
                    <a:pt x="18681" y="12922"/>
                    <a:pt x="18681" y="13677"/>
                    <a:pt x="19168" y="14809"/>
                  </a:cubicBezTo>
                  <a:cubicBezTo>
                    <a:pt x="19654" y="15941"/>
                    <a:pt x="20627" y="17450"/>
                    <a:pt x="21114" y="18582"/>
                  </a:cubicBezTo>
                  <a:cubicBezTo>
                    <a:pt x="21600" y="19714"/>
                    <a:pt x="21600" y="20468"/>
                    <a:pt x="19654" y="20940"/>
                  </a:cubicBezTo>
                  <a:cubicBezTo>
                    <a:pt x="17708" y="21411"/>
                    <a:pt x="13816" y="21600"/>
                    <a:pt x="11578" y="21506"/>
                  </a:cubicBezTo>
                  <a:cubicBezTo>
                    <a:pt x="9341" y="21411"/>
                    <a:pt x="8757" y="21034"/>
                    <a:pt x="8173" y="2065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15" name="Line"/>
            <p:cNvSpPr/>
            <p:nvPr/>
          </p:nvSpPr>
          <p:spPr>
            <a:xfrm>
              <a:off x="1141611" y="4927622"/>
              <a:ext cx="357555" cy="683647"/>
            </a:xfrm>
            <a:custGeom>
              <a:avLst/>
              <a:gdLst/>
              <a:ahLst/>
              <a:cxnLst>
                <a:cxn ang="0">
                  <a:pos x="wd2" y="hd2"/>
                </a:cxn>
                <a:cxn ang="5400000">
                  <a:pos x="wd2" y="hd2"/>
                </a:cxn>
                <a:cxn ang="10800000">
                  <a:pos x="wd2" y="hd2"/>
                </a:cxn>
                <a:cxn ang="16200000">
                  <a:pos x="wd2" y="hd2"/>
                </a:cxn>
              </a:cxnLst>
              <a:rect l="0" t="0" r="r" b="b"/>
              <a:pathLst>
                <a:path w="21061" h="21343" fill="norm" stroke="1" extrusionOk="0">
                  <a:moveTo>
                    <a:pt x="0" y="273"/>
                  </a:moveTo>
                  <a:cubicBezTo>
                    <a:pt x="0" y="1353"/>
                    <a:pt x="0" y="2433"/>
                    <a:pt x="509" y="3459"/>
                  </a:cubicBezTo>
                  <a:cubicBezTo>
                    <a:pt x="1019" y="4485"/>
                    <a:pt x="2038" y="5457"/>
                    <a:pt x="3158" y="5997"/>
                  </a:cubicBezTo>
                  <a:cubicBezTo>
                    <a:pt x="4279" y="6537"/>
                    <a:pt x="5502" y="6645"/>
                    <a:pt x="6215" y="6429"/>
                  </a:cubicBezTo>
                  <a:cubicBezTo>
                    <a:pt x="6928" y="6213"/>
                    <a:pt x="7132" y="5673"/>
                    <a:pt x="7234" y="4809"/>
                  </a:cubicBezTo>
                  <a:cubicBezTo>
                    <a:pt x="7336" y="3945"/>
                    <a:pt x="7336" y="2757"/>
                    <a:pt x="7132" y="1785"/>
                  </a:cubicBezTo>
                  <a:cubicBezTo>
                    <a:pt x="6928" y="813"/>
                    <a:pt x="6521" y="57"/>
                    <a:pt x="6623" y="3"/>
                  </a:cubicBezTo>
                  <a:cubicBezTo>
                    <a:pt x="6725" y="-51"/>
                    <a:pt x="7336" y="597"/>
                    <a:pt x="9577" y="2433"/>
                  </a:cubicBezTo>
                  <a:cubicBezTo>
                    <a:pt x="11819" y="4269"/>
                    <a:pt x="15691" y="7293"/>
                    <a:pt x="18136" y="9885"/>
                  </a:cubicBezTo>
                  <a:cubicBezTo>
                    <a:pt x="20581" y="12477"/>
                    <a:pt x="21600" y="14637"/>
                    <a:pt x="20785" y="16473"/>
                  </a:cubicBezTo>
                  <a:cubicBezTo>
                    <a:pt x="19970" y="18309"/>
                    <a:pt x="17321" y="19821"/>
                    <a:pt x="14875" y="20631"/>
                  </a:cubicBezTo>
                  <a:cubicBezTo>
                    <a:pt x="12430" y="21441"/>
                    <a:pt x="10189" y="21549"/>
                    <a:pt x="8151" y="21009"/>
                  </a:cubicBezTo>
                  <a:cubicBezTo>
                    <a:pt x="6113" y="20469"/>
                    <a:pt x="4279" y="19281"/>
                    <a:pt x="2445" y="1809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16" name="Line"/>
            <p:cNvSpPr/>
            <p:nvPr/>
          </p:nvSpPr>
          <p:spPr>
            <a:xfrm>
              <a:off x="1629391" y="4925991"/>
              <a:ext cx="103784" cy="10378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17" name="Line"/>
            <p:cNvSpPr/>
            <p:nvPr/>
          </p:nvSpPr>
          <p:spPr>
            <a:xfrm>
              <a:off x="1629391" y="5060908"/>
              <a:ext cx="166053" cy="13491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18" name="Line"/>
            <p:cNvSpPr/>
            <p:nvPr/>
          </p:nvSpPr>
          <p:spPr>
            <a:xfrm>
              <a:off x="1940739" y="4697675"/>
              <a:ext cx="238703" cy="330552"/>
            </a:xfrm>
            <a:custGeom>
              <a:avLst/>
              <a:gdLst/>
              <a:ahLst/>
              <a:cxnLst>
                <a:cxn ang="0">
                  <a:pos x="wd2" y="hd2"/>
                </a:cxn>
                <a:cxn ang="5400000">
                  <a:pos x="wd2" y="hd2"/>
                </a:cxn>
                <a:cxn ang="10800000">
                  <a:pos x="wd2" y="hd2"/>
                </a:cxn>
                <a:cxn ang="16200000">
                  <a:pos x="wd2" y="hd2"/>
                </a:cxn>
              </a:cxnLst>
              <a:rect l="0" t="0" r="r" b="b"/>
              <a:pathLst>
                <a:path w="21600" h="21060" fill="norm" stroke="1" extrusionOk="0">
                  <a:moveTo>
                    <a:pt x="0" y="11240"/>
                  </a:moveTo>
                  <a:cubicBezTo>
                    <a:pt x="0" y="9036"/>
                    <a:pt x="0" y="6832"/>
                    <a:pt x="783" y="5069"/>
                  </a:cubicBezTo>
                  <a:cubicBezTo>
                    <a:pt x="1565" y="3306"/>
                    <a:pt x="3130" y="1983"/>
                    <a:pt x="4852" y="1101"/>
                  </a:cubicBezTo>
                  <a:cubicBezTo>
                    <a:pt x="6574" y="220"/>
                    <a:pt x="8452" y="-221"/>
                    <a:pt x="9548" y="110"/>
                  </a:cubicBezTo>
                  <a:cubicBezTo>
                    <a:pt x="10643" y="440"/>
                    <a:pt x="10956" y="1542"/>
                    <a:pt x="10643" y="3967"/>
                  </a:cubicBezTo>
                  <a:cubicBezTo>
                    <a:pt x="10330" y="6391"/>
                    <a:pt x="9391" y="10138"/>
                    <a:pt x="8609" y="12563"/>
                  </a:cubicBezTo>
                  <a:cubicBezTo>
                    <a:pt x="7826" y="14987"/>
                    <a:pt x="7200" y="16089"/>
                    <a:pt x="6730" y="17412"/>
                  </a:cubicBezTo>
                  <a:cubicBezTo>
                    <a:pt x="6261" y="18734"/>
                    <a:pt x="5948" y="20277"/>
                    <a:pt x="6574" y="20828"/>
                  </a:cubicBezTo>
                  <a:cubicBezTo>
                    <a:pt x="7200" y="21379"/>
                    <a:pt x="8765" y="20938"/>
                    <a:pt x="11426" y="19616"/>
                  </a:cubicBezTo>
                  <a:cubicBezTo>
                    <a:pt x="14087" y="18293"/>
                    <a:pt x="17843" y="16089"/>
                    <a:pt x="21600" y="1388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19" name="Line"/>
            <p:cNvSpPr/>
            <p:nvPr/>
          </p:nvSpPr>
          <p:spPr>
            <a:xfrm>
              <a:off x="2241710" y="4593885"/>
              <a:ext cx="166053" cy="26983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5400" y="3877"/>
                    <a:pt x="10800" y="7754"/>
                    <a:pt x="14400" y="11354"/>
                  </a:cubicBezTo>
                  <a:cubicBezTo>
                    <a:pt x="18000" y="14954"/>
                    <a:pt x="19800" y="18277"/>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20" name="Line"/>
            <p:cNvSpPr/>
            <p:nvPr/>
          </p:nvSpPr>
          <p:spPr>
            <a:xfrm>
              <a:off x="2262467" y="4656155"/>
              <a:ext cx="176432" cy="13491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21" name="Line"/>
            <p:cNvSpPr/>
            <p:nvPr/>
          </p:nvSpPr>
          <p:spPr>
            <a:xfrm>
              <a:off x="2532302" y="4414380"/>
              <a:ext cx="177138" cy="293668"/>
            </a:xfrm>
            <a:custGeom>
              <a:avLst/>
              <a:gdLst/>
              <a:ahLst/>
              <a:cxnLst>
                <a:cxn ang="0">
                  <a:pos x="wd2" y="hd2"/>
                </a:cxn>
                <a:cxn ang="5400000">
                  <a:pos x="wd2" y="hd2"/>
                </a:cxn>
                <a:cxn ang="10800000">
                  <a:pos x="wd2" y="hd2"/>
                </a:cxn>
                <a:cxn ang="16200000">
                  <a:pos x="wd2" y="hd2"/>
                </a:cxn>
              </a:cxnLst>
              <a:rect l="0" t="0" r="r" b="b"/>
              <a:pathLst>
                <a:path w="20868" h="21321" fill="norm" stroke="1" extrusionOk="0">
                  <a:moveTo>
                    <a:pt x="0" y="7758"/>
                  </a:moveTo>
                  <a:cubicBezTo>
                    <a:pt x="0" y="6502"/>
                    <a:pt x="0" y="5247"/>
                    <a:pt x="2445" y="3865"/>
                  </a:cubicBezTo>
                  <a:cubicBezTo>
                    <a:pt x="4891" y="2484"/>
                    <a:pt x="9781" y="977"/>
                    <a:pt x="13245" y="349"/>
                  </a:cubicBezTo>
                  <a:cubicBezTo>
                    <a:pt x="16709" y="-279"/>
                    <a:pt x="18747" y="-28"/>
                    <a:pt x="19970" y="851"/>
                  </a:cubicBezTo>
                  <a:cubicBezTo>
                    <a:pt x="21192" y="1730"/>
                    <a:pt x="21600" y="3237"/>
                    <a:pt x="18340" y="6754"/>
                  </a:cubicBezTo>
                  <a:cubicBezTo>
                    <a:pt x="15079" y="10270"/>
                    <a:pt x="8151" y="15795"/>
                    <a:pt x="1223" y="2132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22" name="Line"/>
            <p:cNvSpPr/>
            <p:nvPr/>
          </p:nvSpPr>
          <p:spPr>
            <a:xfrm>
              <a:off x="2670059" y="4344806"/>
              <a:ext cx="339645" cy="157884"/>
            </a:xfrm>
            <a:custGeom>
              <a:avLst/>
              <a:gdLst/>
              <a:ahLst/>
              <a:cxnLst>
                <a:cxn ang="0">
                  <a:pos x="wd2" y="hd2"/>
                </a:cxn>
                <a:cxn ang="5400000">
                  <a:pos x="wd2" y="hd2"/>
                </a:cxn>
                <a:cxn ang="10800000">
                  <a:pos x="wd2" y="hd2"/>
                </a:cxn>
                <a:cxn ang="16200000">
                  <a:pos x="wd2" y="hd2"/>
                </a:cxn>
              </a:cxnLst>
              <a:rect l="0" t="0" r="r" b="b"/>
              <a:pathLst>
                <a:path w="21421" h="20974" fill="norm" stroke="1" extrusionOk="0">
                  <a:moveTo>
                    <a:pt x="5712" y="0"/>
                  </a:moveTo>
                  <a:cubicBezTo>
                    <a:pt x="3748" y="4596"/>
                    <a:pt x="1785" y="9191"/>
                    <a:pt x="803" y="12638"/>
                  </a:cubicBezTo>
                  <a:cubicBezTo>
                    <a:pt x="-179" y="16085"/>
                    <a:pt x="-179" y="18383"/>
                    <a:pt x="366" y="19762"/>
                  </a:cubicBezTo>
                  <a:cubicBezTo>
                    <a:pt x="912" y="21140"/>
                    <a:pt x="2003" y="21600"/>
                    <a:pt x="5603" y="19762"/>
                  </a:cubicBezTo>
                  <a:cubicBezTo>
                    <a:pt x="9203" y="17923"/>
                    <a:pt x="15312" y="13787"/>
                    <a:pt x="21421" y="965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grpSp>
        <p:nvGrpSpPr>
          <p:cNvPr id="643" name="Drawing"/>
          <p:cNvGrpSpPr/>
          <p:nvPr/>
        </p:nvGrpSpPr>
        <p:grpSpPr>
          <a:xfrm>
            <a:off x="4057911" y="5074983"/>
            <a:ext cx="3498190" cy="4618340"/>
            <a:chOff x="0" y="0"/>
            <a:chExt cx="3498189" cy="4618339"/>
          </a:xfrm>
        </p:grpSpPr>
        <p:sp>
          <p:nvSpPr>
            <p:cNvPr id="624" name="Line"/>
            <p:cNvSpPr/>
            <p:nvPr/>
          </p:nvSpPr>
          <p:spPr>
            <a:xfrm>
              <a:off x="0" y="1608634"/>
              <a:ext cx="159135" cy="29059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696" y="257"/>
                    <a:pt x="9391" y="514"/>
                    <a:pt x="13617" y="1543"/>
                  </a:cubicBezTo>
                  <a:cubicBezTo>
                    <a:pt x="17843" y="2571"/>
                    <a:pt x="21600" y="4371"/>
                    <a:pt x="21600" y="7457"/>
                  </a:cubicBezTo>
                  <a:cubicBezTo>
                    <a:pt x="21600" y="10543"/>
                    <a:pt x="17843" y="14914"/>
                    <a:pt x="14322" y="17486"/>
                  </a:cubicBezTo>
                  <a:cubicBezTo>
                    <a:pt x="10800" y="20057"/>
                    <a:pt x="7513" y="20829"/>
                    <a:pt x="4226"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25" name="Line"/>
            <p:cNvSpPr/>
            <p:nvPr/>
          </p:nvSpPr>
          <p:spPr>
            <a:xfrm>
              <a:off x="216095" y="1691661"/>
              <a:ext cx="167902" cy="186811"/>
            </a:xfrm>
            <a:custGeom>
              <a:avLst/>
              <a:gdLst/>
              <a:ahLst/>
              <a:cxnLst>
                <a:cxn ang="0">
                  <a:pos x="wd2" y="hd2"/>
                </a:cxn>
                <a:cxn ang="5400000">
                  <a:pos x="wd2" y="hd2"/>
                </a:cxn>
                <a:cxn ang="10800000">
                  <a:pos x="wd2" y="hd2"/>
                </a:cxn>
                <a:cxn ang="16200000">
                  <a:pos x="wd2" y="hd2"/>
                </a:cxn>
              </a:cxnLst>
              <a:rect l="0" t="0" r="r" b="b"/>
              <a:pathLst>
                <a:path w="21395" h="21600" fill="norm" stroke="1" extrusionOk="0">
                  <a:moveTo>
                    <a:pt x="20073" y="0"/>
                  </a:moveTo>
                  <a:cubicBezTo>
                    <a:pt x="14783" y="1200"/>
                    <a:pt x="9493" y="2400"/>
                    <a:pt x="5746" y="4000"/>
                  </a:cubicBezTo>
                  <a:cubicBezTo>
                    <a:pt x="1999" y="5600"/>
                    <a:pt x="-205" y="7600"/>
                    <a:pt x="15" y="10600"/>
                  </a:cubicBezTo>
                  <a:cubicBezTo>
                    <a:pt x="236" y="13600"/>
                    <a:pt x="2881" y="17600"/>
                    <a:pt x="6848" y="19600"/>
                  </a:cubicBezTo>
                  <a:cubicBezTo>
                    <a:pt x="10815" y="21600"/>
                    <a:pt x="16105" y="21600"/>
                    <a:pt x="21395"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26" name="Line"/>
            <p:cNvSpPr/>
            <p:nvPr/>
          </p:nvSpPr>
          <p:spPr>
            <a:xfrm>
              <a:off x="736858" y="1546365"/>
              <a:ext cx="10379"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27" name="Line"/>
            <p:cNvSpPr/>
            <p:nvPr/>
          </p:nvSpPr>
          <p:spPr>
            <a:xfrm>
              <a:off x="757615" y="1525608"/>
              <a:ext cx="103784" cy="208603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 y="1290"/>
                    <a:pt x="1440" y="2579"/>
                    <a:pt x="1800" y="3922"/>
                  </a:cubicBezTo>
                  <a:cubicBezTo>
                    <a:pt x="2160" y="5266"/>
                    <a:pt x="2160" y="6663"/>
                    <a:pt x="3240" y="7988"/>
                  </a:cubicBezTo>
                  <a:cubicBezTo>
                    <a:pt x="4320" y="9313"/>
                    <a:pt x="6480" y="10567"/>
                    <a:pt x="8640" y="11821"/>
                  </a:cubicBezTo>
                  <a:cubicBezTo>
                    <a:pt x="10800" y="13075"/>
                    <a:pt x="12960" y="14328"/>
                    <a:pt x="15120" y="15600"/>
                  </a:cubicBezTo>
                  <a:cubicBezTo>
                    <a:pt x="17280" y="16872"/>
                    <a:pt x="19440" y="18161"/>
                    <a:pt x="20520" y="19164"/>
                  </a:cubicBezTo>
                  <a:cubicBezTo>
                    <a:pt x="21600" y="20167"/>
                    <a:pt x="21600" y="20884"/>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628" name="Line"/>
            <p:cNvSpPr/>
            <p:nvPr/>
          </p:nvSpPr>
          <p:spPr>
            <a:xfrm>
              <a:off x="1089720" y="1596407"/>
              <a:ext cx="237876" cy="473630"/>
            </a:xfrm>
            <a:custGeom>
              <a:avLst/>
              <a:gdLst/>
              <a:ahLst/>
              <a:cxnLst>
                <a:cxn ang="0">
                  <a:pos x="wd2" y="hd2"/>
                </a:cxn>
                <a:cxn ang="5400000">
                  <a:pos x="wd2" y="hd2"/>
                </a:cxn>
                <a:cxn ang="10800000">
                  <a:pos x="wd2" y="hd2"/>
                </a:cxn>
                <a:cxn ang="16200000">
                  <a:pos x="wd2" y="hd2"/>
                </a:cxn>
              </a:cxnLst>
              <a:rect l="0" t="0" r="r" b="b"/>
              <a:pathLst>
                <a:path w="21525" h="21429" fill="norm" stroke="1" extrusionOk="0">
                  <a:moveTo>
                    <a:pt x="1878" y="84"/>
                  </a:moveTo>
                  <a:cubicBezTo>
                    <a:pt x="2817" y="1649"/>
                    <a:pt x="3757" y="3214"/>
                    <a:pt x="4852" y="4231"/>
                  </a:cubicBezTo>
                  <a:cubicBezTo>
                    <a:pt x="5948" y="5249"/>
                    <a:pt x="7200" y="5718"/>
                    <a:pt x="8296" y="5562"/>
                  </a:cubicBezTo>
                  <a:cubicBezTo>
                    <a:pt x="9391" y="5405"/>
                    <a:pt x="10330" y="4623"/>
                    <a:pt x="11113" y="3840"/>
                  </a:cubicBezTo>
                  <a:cubicBezTo>
                    <a:pt x="11896" y="3057"/>
                    <a:pt x="12522" y="2275"/>
                    <a:pt x="12991" y="1492"/>
                  </a:cubicBezTo>
                  <a:cubicBezTo>
                    <a:pt x="13461" y="710"/>
                    <a:pt x="13774" y="-73"/>
                    <a:pt x="13930" y="5"/>
                  </a:cubicBezTo>
                  <a:cubicBezTo>
                    <a:pt x="14087" y="84"/>
                    <a:pt x="14087" y="1023"/>
                    <a:pt x="15183" y="3684"/>
                  </a:cubicBezTo>
                  <a:cubicBezTo>
                    <a:pt x="16278" y="6344"/>
                    <a:pt x="18470" y="10727"/>
                    <a:pt x="19722" y="13544"/>
                  </a:cubicBezTo>
                  <a:cubicBezTo>
                    <a:pt x="20974" y="16362"/>
                    <a:pt x="21287" y="17614"/>
                    <a:pt x="21443" y="18631"/>
                  </a:cubicBezTo>
                  <a:cubicBezTo>
                    <a:pt x="21600" y="19649"/>
                    <a:pt x="21600" y="20431"/>
                    <a:pt x="20817" y="20901"/>
                  </a:cubicBezTo>
                  <a:cubicBezTo>
                    <a:pt x="20035" y="21370"/>
                    <a:pt x="18470" y="21527"/>
                    <a:pt x="16122" y="21370"/>
                  </a:cubicBezTo>
                  <a:cubicBezTo>
                    <a:pt x="13774" y="21214"/>
                    <a:pt x="10643" y="20744"/>
                    <a:pt x="7826" y="19649"/>
                  </a:cubicBezTo>
                  <a:cubicBezTo>
                    <a:pt x="5009" y="18553"/>
                    <a:pt x="2504" y="16831"/>
                    <a:pt x="0" y="1511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629" name="Line"/>
            <p:cNvSpPr/>
            <p:nvPr/>
          </p:nvSpPr>
          <p:spPr>
            <a:xfrm>
              <a:off x="259457" y="2117171"/>
              <a:ext cx="1816202" cy="61677"/>
            </a:xfrm>
            <a:custGeom>
              <a:avLst/>
              <a:gdLst/>
              <a:ahLst/>
              <a:cxnLst>
                <a:cxn ang="0">
                  <a:pos x="wd2" y="hd2"/>
                </a:cxn>
                <a:cxn ang="5400000">
                  <a:pos x="wd2" y="hd2"/>
                </a:cxn>
                <a:cxn ang="10800000">
                  <a:pos x="wd2" y="hd2"/>
                </a:cxn>
                <a:cxn ang="16200000">
                  <a:pos x="wd2" y="hd2"/>
                </a:cxn>
              </a:cxnLst>
              <a:rect l="0" t="0" r="r" b="b"/>
              <a:pathLst>
                <a:path w="21600" h="21394" fill="norm" stroke="1" extrusionOk="0">
                  <a:moveTo>
                    <a:pt x="0" y="14400"/>
                  </a:moveTo>
                  <a:cubicBezTo>
                    <a:pt x="864" y="16800"/>
                    <a:pt x="1728" y="19200"/>
                    <a:pt x="3045" y="20400"/>
                  </a:cubicBezTo>
                  <a:cubicBezTo>
                    <a:pt x="4361" y="21600"/>
                    <a:pt x="6130" y="21600"/>
                    <a:pt x="7755" y="21000"/>
                  </a:cubicBezTo>
                  <a:cubicBezTo>
                    <a:pt x="9381" y="20400"/>
                    <a:pt x="10862" y="19200"/>
                    <a:pt x="12446" y="18600"/>
                  </a:cubicBezTo>
                  <a:cubicBezTo>
                    <a:pt x="14030" y="18000"/>
                    <a:pt x="15717" y="18000"/>
                    <a:pt x="17259" y="15000"/>
                  </a:cubicBezTo>
                  <a:cubicBezTo>
                    <a:pt x="18802" y="12000"/>
                    <a:pt x="20201" y="60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630" name="Line"/>
            <p:cNvSpPr/>
            <p:nvPr/>
          </p:nvSpPr>
          <p:spPr>
            <a:xfrm>
              <a:off x="2974572" y="1044093"/>
              <a:ext cx="221942" cy="325842"/>
            </a:xfrm>
            <a:custGeom>
              <a:avLst/>
              <a:gdLst/>
              <a:ahLst/>
              <a:cxnLst>
                <a:cxn ang="0">
                  <a:pos x="wd2" y="hd2"/>
                </a:cxn>
                <a:cxn ang="5400000">
                  <a:pos x="wd2" y="hd2"/>
                </a:cxn>
                <a:cxn ang="10800000">
                  <a:pos x="wd2" y="hd2"/>
                </a:cxn>
                <a:cxn ang="16200000">
                  <a:pos x="wd2" y="hd2"/>
                </a:cxn>
              </a:cxnLst>
              <a:rect l="0" t="0" r="r" b="b"/>
              <a:pathLst>
                <a:path w="21319" h="21416" fill="norm" stroke="1" extrusionOk="0">
                  <a:moveTo>
                    <a:pt x="7362" y="4363"/>
                  </a:moveTo>
                  <a:cubicBezTo>
                    <a:pt x="6033" y="3681"/>
                    <a:pt x="4704" y="2999"/>
                    <a:pt x="4870" y="2203"/>
                  </a:cubicBezTo>
                  <a:cubicBezTo>
                    <a:pt x="5036" y="1408"/>
                    <a:pt x="6698" y="498"/>
                    <a:pt x="8858" y="157"/>
                  </a:cubicBezTo>
                  <a:cubicBezTo>
                    <a:pt x="11017" y="-184"/>
                    <a:pt x="13676" y="43"/>
                    <a:pt x="15337" y="725"/>
                  </a:cubicBezTo>
                  <a:cubicBezTo>
                    <a:pt x="16999" y="1408"/>
                    <a:pt x="17664" y="2544"/>
                    <a:pt x="16002" y="4477"/>
                  </a:cubicBezTo>
                  <a:cubicBezTo>
                    <a:pt x="14341" y="6410"/>
                    <a:pt x="10353" y="9138"/>
                    <a:pt x="7694" y="10843"/>
                  </a:cubicBezTo>
                  <a:cubicBezTo>
                    <a:pt x="5036" y="12549"/>
                    <a:pt x="3707" y="13231"/>
                    <a:pt x="2377" y="14368"/>
                  </a:cubicBezTo>
                  <a:cubicBezTo>
                    <a:pt x="1048" y="15504"/>
                    <a:pt x="-281" y="17096"/>
                    <a:pt x="51" y="18119"/>
                  </a:cubicBezTo>
                  <a:cubicBezTo>
                    <a:pt x="384" y="19142"/>
                    <a:pt x="2377" y="19597"/>
                    <a:pt x="6199" y="20052"/>
                  </a:cubicBezTo>
                  <a:cubicBezTo>
                    <a:pt x="10021" y="20507"/>
                    <a:pt x="15670" y="20961"/>
                    <a:pt x="21319" y="2141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631" name="Line"/>
            <p:cNvSpPr/>
            <p:nvPr/>
          </p:nvSpPr>
          <p:spPr>
            <a:xfrm>
              <a:off x="2713658" y="846672"/>
              <a:ext cx="784532" cy="725343"/>
            </a:xfrm>
            <a:custGeom>
              <a:avLst/>
              <a:gdLst/>
              <a:ahLst/>
              <a:cxnLst>
                <a:cxn ang="0">
                  <a:pos x="wd2" y="hd2"/>
                </a:cxn>
                <a:cxn ang="5400000">
                  <a:pos x="wd2" y="hd2"/>
                </a:cxn>
                <a:cxn ang="10800000">
                  <a:pos x="wd2" y="hd2"/>
                </a:cxn>
                <a:cxn ang="16200000">
                  <a:pos x="wd2" y="hd2"/>
                </a:cxn>
              </a:cxnLst>
              <a:rect l="0" t="0" r="r" b="b"/>
              <a:pathLst>
                <a:path w="21023" h="21262" fill="norm" stroke="1" extrusionOk="0">
                  <a:moveTo>
                    <a:pt x="3206" y="19293"/>
                  </a:moveTo>
                  <a:cubicBezTo>
                    <a:pt x="3206" y="19800"/>
                    <a:pt x="3206" y="20307"/>
                    <a:pt x="4133" y="20713"/>
                  </a:cubicBezTo>
                  <a:cubicBezTo>
                    <a:pt x="5060" y="21119"/>
                    <a:pt x="6914" y="21423"/>
                    <a:pt x="9000" y="21169"/>
                  </a:cubicBezTo>
                  <a:cubicBezTo>
                    <a:pt x="11086" y="20916"/>
                    <a:pt x="13403" y="20105"/>
                    <a:pt x="15396" y="18634"/>
                  </a:cubicBezTo>
                  <a:cubicBezTo>
                    <a:pt x="17389" y="17164"/>
                    <a:pt x="19058" y="15034"/>
                    <a:pt x="20032" y="12448"/>
                  </a:cubicBezTo>
                  <a:cubicBezTo>
                    <a:pt x="21005" y="9862"/>
                    <a:pt x="21283" y="6820"/>
                    <a:pt x="20773" y="4640"/>
                  </a:cubicBezTo>
                  <a:cubicBezTo>
                    <a:pt x="20263" y="2460"/>
                    <a:pt x="18965" y="1141"/>
                    <a:pt x="16833" y="482"/>
                  </a:cubicBezTo>
                  <a:cubicBezTo>
                    <a:pt x="14701" y="-177"/>
                    <a:pt x="11735" y="-177"/>
                    <a:pt x="8953" y="584"/>
                  </a:cubicBezTo>
                  <a:cubicBezTo>
                    <a:pt x="6172" y="1344"/>
                    <a:pt x="3577" y="2865"/>
                    <a:pt x="1954" y="5046"/>
                  </a:cubicBezTo>
                  <a:cubicBezTo>
                    <a:pt x="332" y="7226"/>
                    <a:pt x="-317" y="10065"/>
                    <a:pt x="147" y="12296"/>
                  </a:cubicBezTo>
                  <a:cubicBezTo>
                    <a:pt x="610" y="14527"/>
                    <a:pt x="2186" y="16150"/>
                    <a:pt x="3716" y="17316"/>
                  </a:cubicBezTo>
                  <a:cubicBezTo>
                    <a:pt x="5245" y="18482"/>
                    <a:pt x="6728" y="19192"/>
                    <a:pt x="8212" y="19902"/>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632" name="Line"/>
            <p:cNvSpPr/>
            <p:nvPr/>
          </p:nvSpPr>
          <p:spPr>
            <a:xfrm>
              <a:off x="1970965" y="0"/>
              <a:ext cx="1526520" cy="617212"/>
            </a:xfrm>
            <a:custGeom>
              <a:avLst/>
              <a:gdLst/>
              <a:ahLst/>
              <a:cxnLst>
                <a:cxn ang="0">
                  <a:pos x="wd2" y="hd2"/>
                </a:cxn>
                <a:cxn ang="5400000">
                  <a:pos x="wd2" y="hd2"/>
                </a:cxn>
                <a:cxn ang="10800000">
                  <a:pos x="wd2" y="hd2"/>
                </a:cxn>
                <a:cxn ang="16200000">
                  <a:pos x="wd2" y="hd2"/>
                </a:cxn>
              </a:cxnLst>
              <a:rect l="0" t="0" r="r" b="b"/>
              <a:pathLst>
                <a:path w="21564" h="21529" fill="norm" stroke="1" extrusionOk="0">
                  <a:moveTo>
                    <a:pt x="21564" y="0"/>
                  </a:moveTo>
                  <a:cubicBezTo>
                    <a:pt x="20342" y="845"/>
                    <a:pt x="19121" y="1689"/>
                    <a:pt x="17581" y="3017"/>
                  </a:cubicBezTo>
                  <a:cubicBezTo>
                    <a:pt x="16042" y="4344"/>
                    <a:pt x="14185" y="6154"/>
                    <a:pt x="12401" y="7844"/>
                  </a:cubicBezTo>
                  <a:cubicBezTo>
                    <a:pt x="10617" y="9533"/>
                    <a:pt x="8907" y="11102"/>
                    <a:pt x="7343" y="12610"/>
                  </a:cubicBezTo>
                  <a:cubicBezTo>
                    <a:pt x="5779" y="14118"/>
                    <a:pt x="4362" y="15566"/>
                    <a:pt x="3531" y="16411"/>
                  </a:cubicBezTo>
                  <a:cubicBezTo>
                    <a:pt x="2701" y="17256"/>
                    <a:pt x="2456" y="17497"/>
                    <a:pt x="2310" y="17256"/>
                  </a:cubicBezTo>
                  <a:cubicBezTo>
                    <a:pt x="2163" y="17015"/>
                    <a:pt x="2114" y="16291"/>
                    <a:pt x="2310" y="15023"/>
                  </a:cubicBezTo>
                  <a:cubicBezTo>
                    <a:pt x="2505" y="13756"/>
                    <a:pt x="2945" y="11946"/>
                    <a:pt x="3263" y="10619"/>
                  </a:cubicBezTo>
                  <a:cubicBezTo>
                    <a:pt x="3580" y="9292"/>
                    <a:pt x="3776" y="8447"/>
                    <a:pt x="3776" y="8326"/>
                  </a:cubicBezTo>
                  <a:cubicBezTo>
                    <a:pt x="3776" y="8206"/>
                    <a:pt x="3580" y="8809"/>
                    <a:pt x="3018" y="10438"/>
                  </a:cubicBezTo>
                  <a:cubicBezTo>
                    <a:pt x="2456" y="12067"/>
                    <a:pt x="1528" y="14722"/>
                    <a:pt x="990" y="16291"/>
                  </a:cubicBezTo>
                  <a:cubicBezTo>
                    <a:pt x="453" y="17859"/>
                    <a:pt x="306" y="18342"/>
                    <a:pt x="184" y="18885"/>
                  </a:cubicBezTo>
                  <a:cubicBezTo>
                    <a:pt x="62" y="19428"/>
                    <a:pt x="-36" y="20031"/>
                    <a:pt x="13" y="20514"/>
                  </a:cubicBezTo>
                  <a:cubicBezTo>
                    <a:pt x="62" y="20997"/>
                    <a:pt x="257" y="21359"/>
                    <a:pt x="1064" y="21479"/>
                  </a:cubicBezTo>
                  <a:cubicBezTo>
                    <a:pt x="1870" y="21600"/>
                    <a:pt x="3287" y="21479"/>
                    <a:pt x="4142" y="21359"/>
                  </a:cubicBezTo>
                  <a:cubicBezTo>
                    <a:pt x="4997" y="21238"/>
                    <a:pt x="5291" y="21117"/>
                    <a:pt x="5584" y="20997"/>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633" name="Line"/>
            <p:cNvSpPr/>
            <p:nvPr/>
          </p:nvSpPr>
          <p:spPr>
            <a:xfrm>
              <a:off x="127017" y="2329465"/>
              <a:ext cx="288115" cy="197796"/>
            </a:xfrm>
            <a:custGeom>
              <a:avLst/>
              <a:gdLst/>
              <a:ahLst/>
              <a:cxnLst>
                <a:cxn ang="0">
                  <a:pos x="wd2" y="hd2"/>
                </a:cxn>
                <a:cxn ang="5400000">
                  <a:pos x="wd2" y="hd2"/>
                </a:cxn>
                <a:cxn ang="10800000">
                  <a:pos x="wd2" y="hd2"/>
                </a:cxn>
                <a:cxn ang="16200000">
                  <a:pos x="wd2" y="hd2"/>
                </a:cxn>
              </a:cxnLst>
              <a:rect l="0" t="0" r="r" b="b"/>
              <a:pathLst>
                <a:path w="21416" h="20932" fill="norm" stroke="1" extrusionOk="0">
                  <a:moveTo>
                    <a:pt x="21416" y="1697"/>
                  </a:moveTo>
                  <a:cubicBezTo>
                    <a:pt x="20387" y="598"/>
                    <a:pt x="19359" y="-500"/>
                    <a:pt x="16145" y="415"/>
                  </a:cubicBezTo>
                  <a:cubicBezTo>
                    <a:pt x="12930" y="1331"/>
                    <a:pt x="7530" y="4259"/>
                    <a:pt x="4445" y="6639"/>
                  </a:cubicBezTo>
                  <a:cubicBezTo>
                    <a:pt x="1359" y="9019"/>
                    <a:pt x="587" y="10849"/>
                    <a:pt x="202" y="12680"/>
                  </a:cubicBezTo>
                  <a:cubicBezTo>
                    <a:pt x="-184" y="14510"/>
                    <a:pt x="-184" y="16341"/>
                    <a:pt x="1745" y="17988"/>
                  </a:cubicBezTo>
                  <a:cubicBezTo>
                    <a:pt x="3673" y="19636"/>
                    <a:pt x="7530" y="21100"/>
                    <a:pt x="10745" y="20917"/>
                  </a:cubicBezTo>
                  <a:cubicBezTo>
                    <a:pt x="13959" y="20734"/>
                    <a:pt x="16530" y="18903"/>
                    <a:pt x="17945" y="15425"/>
                  </a:cubicBezTo>
                  <a:cubicBezTo>
                    <a:pt x="19359" y="11947"/>
                    <a:pt x="19616" y="6822"/>
                    <a:pt x="19102" y="3893"/>
                  </a:cubicBezTo>
                  <a:cubicBezTo>
                    <a:pt x="18587" y="964"/>
                    <a:pt x="17302" y="232"/>
                    <a:pt x="16016" y="49"/>
                  </a:cubicBezTo>
                  <a:cubicBezTo>
                    <a:pt x="14730" y="-134"/>
                    <a:pt x="13445" y="232"/>
                    <a:pt x="12159" y="59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634" name="Line"/>
            <p:cNvSpPr/>
            <p:nvPr/>
          </p:nvSpPr>
          <p:spPr>
            <a:xfrm>
              <a:off x="311348" y="2854030"/>
              <a:ext cx="10380" cy="3113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635" name="Line"/>
            <p:cNvSpPr/>
            <p:nvPr/>
          </p:nvSpPr>
          <p:spPr>
            <a:xfrm>
              <a:off x="186918" y="3436761"/>
              <a:ext cx="228214" cy="354915"/>
            </a:xfrm>
            <a:custGeom>
              <a:avLst/>
              <a:gdLst/>
              <a:ahLst/>
              <a:cxnLst>
                <a:cxn ang="0">
                  <a:pos x="wd2" y="hd2"/>
                </a:cxn>
                <a:cxn ang="5400000">
                  <a:pos x="wd2" y="hd2"/>
                </a:cxn>
                <a:cxn ang="10800000">
                  <a:pos x="wd2" y="hd2"/>
                </a:cxn>
                <a:cxn ang="16200000">
                  <a:pos x="wd2" y="hd2"/>
                </a:cxn>
              </a:cxnLst>
              <a:rect l="0" t="0" r="r" b="b"/>
              <a:pathLst>
                <a:path w="21267" h="21105" fill="norm" stroke="1" extrusionOk="0">
                  <a:moveTo>
                    <a:pt x="957" y="6696"/>
                  </a:moveTo>
                  <a:cubicBezTo>
                    <a:pt x="634" y="5668"/>
                    <a:pt x="312" y="4639"/>
                    <a:pt x="312" y="3405"/>
                  </a:cubicBezTo>
                  <a:cubicBezTo>
                    <a:pt x="312" y="2171"/>
                    <a:pt x="634" y="731"/>
                    <a:pt x="2407" y="216"/>
                  </a:cubicBezTo>
                  <a:cubicBezTo>
                    <a:pt x="4180" y="-298"/>
                    <a:pt x="7404" y="113"/>
                    <a:pt x="9339" y="1348"/>
                  </a:cubicBezTo>
                  <a:cubicBezTo>
                    <a:pt x="11273" y="2582"/>
                    <a:pt x="11918" y="4639"/>
                    <a:pt x="10306" y="7519"/>
                  </a:cubicBezTo>
                  <a:cubicBezTo>
                    <a:pt x="8694" y="10399"/>
                    <a:pt x="4825" y="14102"/>
                    <a:pt x="2568" y="16468"/>
                  </a:cubicBezTo>
                  <a:cubicBezTo>
                    <a:pt x="312" y="18833"/>
                    <a:pt x="-333" y="19862"/>
                    <a:pt x="151" y="20479"/>
                  </a:cubicBezTo>
                  <a:cubicBezTo>
                    <a:pt x="634" y="21096"/>
                    <a:pt x="2246" y="21302"/>
                    <a:pt x="5954" y="20891"/>
                  </a:cubicBezTo>
                  <a:cubicBezTo>
                    <a:pt x="9661" y="20479"/>
                    <a:pt x="15464" y="19451"/>
                    <a:pt x="21267" y="18422"/>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636" name="Line"/>
            <p:cNvSpPr/>
            <p:nvPr/>
          </p:nvSpPr>
          <p:spPr>
            <a:xfrm>
              <a:off x="103783" y="4151315"/>
              <a:ext cx="186810"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637" name="Line"/>
            <p:cNvSpPr/>
            <p:nvPr/>
          </p:nvSpPr>
          <p:spPr>
            <a:xfrm>
              <a:off x="487779" y="4006020"/>
              <a:ext cx="93406" cy="3943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800" y="5116"/>
                    <a:pt x="9600" y="10232"/>
                    <a:pt x="13200" y="13832"/>
                  </a:cubicBezTo>
                  <a:cubicBezTo>
                    <a:pt x="16800" y="17432"/>
                    <a:pt x="19200" y="19516"/>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638" name="Line"/>
            <p:cNvSpPr/>
            <p:nvPr/>
          </p:nvSpPr>
          <p:spPr>
            <a:xfrm>
              <a:off x="851020" y="3497483"/>
              <a:ext cx="69189" cy="11208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0" y="1000"/>
                    <a:pt x="0" y="2000"/>
                    <a:pt x="1080" y="3367"/>
                  </a:cubicBezTo>
                  <a:cubicBezTo>
                    <a:pt x="2160" y="4733"/>
                    <a:pt x="4320" y="6467"/>
                    <a:pt x="7560" y="8333"/>
                  </a:cubicBezTo>
                  <a:cubicBezTo>
                    <a:pt x="10800" y="10200"/>
                    <a:pt x="15120" y="12200"/>
                    <a:pt x="17820" y="14267"/>
                  </a:cubicBezTo>
                  <a:cubicBezTo>
                    <a:pt x="20520" y="16333"/>
                    <a:pt x="21600" y="18467"/>
                    <a:pt x="21600" y="19700"/>
                  </a:cubicBezTo>
                  <a:cubicBezTo>
                    <a:pt x="21600" y="20933"/>
                    <a:pt x="20520" y="21267"/>
                    <a:pt x="1944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639" name="Line"/>
            <p:cNvSpPr/>
            <p:nvPr/>
          </p:nvSpPr>
          <p:spPr>
            <a:xfrm>
              <a:off x="1245394" y="2429612"/>
              <a:ext cx="300972" cy="308986"/>
            </a:xfrm>
            <a:custGeom>
              <a:avLst/>
              <a:gdLst/>
              <a:ahLst/>
              <a:cxnLst>
                <a:cxn ang="0">
                  <a:pos x="wd2" y="hd2"/>
                </a:cxn>
                <a:cxn ang="5400000">
                  <a:pos x="wd2" y="hd2"/>
                </a:cxn>
                <a:cxn ang="10800000">
                  <a:pos x="wd2" y="hd2"/>
                </a:cxn>
                <a:cxn ang="16200000">
                  <a:pos x="wd2" y="hd2"/>
                </a:cxn>
              </a:cxnLst>
              <a:rect l="0" t="0" r="r" b="b"/>
              <a:pathLst>
                <a:path w="21600" h="21200" fill="norm" stroke="1" extrusionOk="0">
                  <a:moveTo>
                    <a:pt x="0" y="3485"/>
                  </a:moveTo>
                  <a:cubicBezTo>
                    <a:pt x="745" y="2536"/>
                    <a:pt x="1490" y="1587"/>
                    <a:pt x="2483" y="993"/>
                  </a:cubicBezTo>
                  <a:cubicBezTo>
                    <a:pt x="3476" y="400"/>
                    <a:pt x="4717" y="162"/>
                    <a:pt x="6083" y="44"/>
                  </a:cubicBezTo>
                  <a:cubicBezTo>
                    <a:pt x="7448" y="-75"/>
                    <a:pt x="8938" y="-75"/>
                    <a:pt x="9559" y="1705"/>
                  </a:cubicBezTo>
                  <a:cubicBezTo>
                    <a:pt x="10179" y="3485"/>
                    <a:pt x="9931" y="7046"/>
                    <a:pt x="9186" y="9894"/>
                  </a:cubicBezTo>
                  <a:cubicBezTo>
                    <a:pt x="8441" y="12743"/>
                    <a:pt x="7200" y="14879"/>
                    <a:pt x="6207" y="16778"/>
                  </a:cubicBezTo>
                  <a:cubicBezTo>
                    <a:pt x="5214" y="18677"/>
                    <a:pt x="4469" y="20338"/>
                    <a:pt x="4841" y="20932"/>
                  </a:cubicBezTo>
                  <a:cubicBezTo>
                    <a:pt x="5214" y="21525"/>
                    <a:pt x="6703" y="21050"/>
                    <a:pt x="9683" y="20338"/>
                  </a:cubicBezTo>
                  <a:cubicBezTo>
                    <a:pt x="12662" y="19626"/>
                    <a:pt x="17131" y="18677"/>
                    <a:pt x="21600" y="17727"/>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640" name="Line"/>
            <p:cNvSpPr/>
            <p:nvPr/>
          </p:nvSpPr>
          <p:spPr>
            <a:xfrm>
              <a:off x="1058585" y="2953818"/>
              <a:ext cx="339253" cy="325722"/>
            </a:xfrm>
            <a:custGeom>
              <a:avLst/>
              <a:gdLst/>
              <a:ahLst/>
              <a:cxnLst>
                <a:cxn ang="0">
                  <a:pos x="wd2" y="hd2"/>
                </a:cxn>
                <a:cxn ang="5400000">
                  <a:pos x="wd2" y="hd2"/>
                </a:cxn>
                <a:cxn ang="10800000">
                  <a:pos x="wd2" y="hd2"/>
                </a:cxn>
                <a:cxn ang="16200000">
                  <a:pos x="wd2" y="hd2"/>
                </a:cxn>
              </a:cxnLst>
              <a:rect l="0" t="0" r="r" b="b"/>
              <a:pathLst>
                <a:path w="21396" h="21408" fill="norm" stroke="1" extrusionOk="0">
                  <a:moveTo>
                    <a:pt x="7855" y="3673"/>
                  </a:moveTo>
                  <a:cubicBezTo>
                    <a:pt x="8509" y="2764"/>
                    <a:pt x="9164" y="1854"/>
                    <a:pt x="10582" y="1286"/>
                  </a:cubicBezTo>
                  <a:cubicBezTo>
                    <a:pt x="12000" y="717"/>
                    <a:pt x="14182" y="490"/>
                    <a:pt x="16145" y="263"/>
                  </a:cubicBezTo>
                  <a:cubicBezTo>
                    <a:pt x="18109" y="35"/>
                    <a:pt x="19855" y="-192"/>
                    <a:pt x="20727" y="263"/>
                  </a:cubicBezTo>
                  <a:cubicBezTo>
                    <a:pt x="21600" y="717"/>
                    <a:pt x="21600" y="1854"/>
                    <a:pt x="20836" y="3219"/>
                  </a:cubicBezTo>
                  <a:cubicBezTo>
                    <a:pt x="20073" y="4583"/>
                    <a:pt x="18545" y="6174"/>
                    <a:pt x="17345" y="7311"/>
                  </a:cubicBezTo>
                  <a:cubicBezTo>
                    <a:pt x="16145" y="8448"/>
                    <a:pt x="15273" y="9130"/>
                    <a:pt x="14836" y="10040"/>
                  </a:cubicBezTo>
                  <a:cubicBezTo>
                    <a:pt x="14400" y="10949"/>
                    <a:pt x="14400" y="12086"/>
                    <a:pt x="14727" y="13450"/>
                  </a:cubicBezTo>
                  <a:cubicBezTo>
                    <a:pt x="15055" y="14814"/>
                    <a:pt x="15709" y="16406"/>
                    <a:pt x="15382" y="17543"/>
                  </a:cubicBezTo>
                  <a:cubicBezTo>
                    <a:pt x="15055" y="18680"/>
                    <a:pt x="13745" y="19362"/>
                    <a:pt x="11018" y="19930"/>
                  </a:cubicBezTo>
                  <a:cubicBezTo>
                    <a:pt x="8291" y="20499"/>
                    <a:pt x="4145" y="20953"/>
                    <a:pt x="0" y="21408"/>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641" name="Line"/>
            <p:cNvSpPr/>
            <p:nvPr/>
          </p:nvSpPr>
          <p:spPr>
            <a:xfrm>
              <a:off x="1185221" y="3473268"/>
              <a:ext cx="217843" cy="387457"/>
            </a:xfrm>
            <a:custGeom>
              <a:avLst/>
              <a:gdLst/>
              <a:ahLst/>
              <a:cxnLst>
                <a:cxn ang="0">
                  <a:pos x="wd2" y="hd2"/>
                </a:cxn>
                <a:cxn ang="5400000">
                  <a:pos x="wd2" y="hd2"/>
                </a:cxn>
                <a:cxn ang="10800000">
                  <a:pos x="wd2" y="hd2"/>
                </a:cxn>
                <a:cxn ang="16200000">
                  <a:pos x="wd2" y="hd2"/>
                </a:cxn>
              </a:cxnLst>
              <a:rect l="0" t="0" r="r" b="b"/>
              <a:pathLst>
                <a:path w="21253" h="21600" fill="norm" stroke="1" extrusionOk="0">
                  <a:moveTo>
                    <a:pt x="4858" y="1929"/>
                  </a:moveTo>
                  <a:cubicBezTo>
                    <a:pt x="5195" y="964"/>
                    <a:pt x="5533" y="0"/>
                    <a:pt x="5364" y="0"/>
                  </a:cubicBezTo>
                  <a:cubicBezTo>
                    <a:pt x="5195" y="0"/>
                    <a:pt x="4520" y="964"/>
                    <a:pt x="3508" y="2796"/>
                  </a:cubicBezTo>
                  <a:cubicBezTo>
                    <a:pt x="2495" y="4629"/>
                    <a:pt x="1145" y="7329"/>
                    <a:pt x="470" y="9161"/>
                  </a:cubicBezTo>
                  <a:cubicBezTo>
                    <a:pt x="-205" y="10993"/>
                    <a:pt x="-205" y="11957"/>
                    <a:pt x="808" y="12536"/>
                  </a:cubicBezTo>
                  <a:cubicBezTo>
                    <a:pt x="1820" y="13114"/>
                    <a:pt x="3845" y="13307"/>
                    <a:pt x="6545" y="13211"/>
                  </a:cubicBezTo>
                  <a:cubicBezTo>
                    <a:pt x="9245" y="13114"/>
                    <a:pt x="12620" y="12729"/>
                    <a:pt x="14982" y="12246"/>
                  </a:cubicBezTo>
                  <a:cubicBezTo>
                    <a:pt x="17345" y="11764"/>
                    <a:pt x="18695" y="11186"/>
                    <a:pt x="19708" y="10414"/>
                  </a:cubicBezTo>
                  <a:cubicBezTo>
                    <a:pt x="20720" y="9643"/>
                    <a:pt x="21395" y="8679"/>
                    <a:pt x="21226" y="8871"/>
                  </a:cubicBezTo>
                  <a:cubicBezTo>
                    <a:pt x="21057" y="9064"/>
                    <a:pt x="20045" y="10414"/>
                    <a:pt x="19370" y="12729"/>
                  </a:cubicBezTo>
                  <a:cubicBezTo>
                    <a:pt x="18695" y="15043"/>
                    <a:pt x="18358" y="18321"/>
                    <a:pt x="1802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642" name="Line"/>
            <p:cNvSpPr/>
            <p:nvPr/>
          </p:nvSpPr>
          <p:spPr>
            <a:xfrm>
              <a:off x="1235016" y="4130559"/>
              <a:ext cx="20758" cy="41513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000" y="6300"/>
                    <a:pt x="14400" y="12600"/>
                    <a:pt x="10800" y="16200"/>
                  </a:cubicBezTo>
                  <a:cubicBezTo>
                    <a:pt x="7200" y="19800"/>
                    <a:pt x="3600" y="2070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4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46" name="TextBox 2"/>
          <p:cNvSpPr txBox="1"/>
          <p:nvPr/>
        </p:nvSpPr>
        <p:spPr>
          <a:xfrm>
            <a:off x="4888849" y="1324882"/>
            <a:ext cx="14912677" cy="8661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100">
                <a:solidFill>
                  <a:srgbClr val="FFFFFF"/>
                </a:solidFill>
                <a:latin typeface="Tajawal Medium"/>
                <a:ea typeface="Tajawal Medium"/>
                <a:cs typeface="Tajawal Medium"/>
                <a:sym typeface="Tajawal Medium"/>
              </a:defRPr>
            </a:lvl1pPr>
          </a:lstStyle>
          <a:p>
            <a:pPr/>
            <a:r>
              <a:t>Simultaneous equations -No solution Example</a:t>
            </a:r>
          </a:p>
        </p:txBody>
      </p:sp>
      <p:sp>
        <p:nvSpPr>
          <p:cNvPr id="647" name="TextBox 7"/>
          <p:cNvSpPr txBox="1"/>
          <p:nvPr/>
        </p:nvSpPr>
        <p:spPr>
          <a:xfrm>
            <a:off x="2592215" y="4344529"/>
            <a:ext cx="18797638" cy="3488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30500"/>
              </a:lnSpc>
              <a:defRPr b="1">
                <a:solidFill>
                  <a:srgbClr val="182C6A"/>
                </a:solidFill>
                <a:latin typeface="Tajawal Medium"/>
                <a:ea typeface="Tajawal Medium"/>
                <a:cs typeface="Tajawal Medium"/>
                <a:sym typeface="Tajawal Medium"/>
              </a:defRPr>
            </a:pPr>
            <a:r>
              <a:t>Solution: </a:t>
            </a: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a:solidFill>
                  <a:srgbClr val="182C6A"/>
                </a:solidFill>
                <a:latin typeface="Tajawal Medium"/>
                <a:ea typeface="Tajawal Medium"/>
                <a:cs typeface="Tajawal Medium"/>
                <a:sym typeface="Tajawal Medium"/>
              </a:defRPr>
            </a:pPr>
          </a:p>
        </p:txBody>
      </p:sp>
      <p:grpSp>
        <p:nvGrpSpPr>
          <p:cNvPr id="707" name="Drawing"/>
          <p:cNvGrpSpPr/>
          <p:nvPr/>
        </p:nvGrpSpPr>
        <p:grpSpPr>
          <a:xfrm>
            <a:off x="2862601" y="4143396"/>
            <a:ext cx="8325196" cy="4709286"/>
            <a:chOff x="0" y="0"/>
            <a:chExt cx="8325195" cy="4709284"/>
          </a:xfrm>
        </p:grpSpPr>
        <p:sp>
          <p:nvSpPr>
            <p:cNvPr id="648" name="Line"/>
            <p:cNvSpPr/>
            <p:nvPr/>
          </p:nvSpPr>
          <p:spPr>
            <a:xfrm>
              <a:off x="2347300" y="91027"/>
              <a:ext cx="268462" cy="539590"/>
            </a:xfrm>
            <a:custGeom>
              <a:avLst/>
              <a:gdLst/>
              <a:ahLst/>
              <a:cxnLst>
                <a:cxn ang="0">
                  <a:pos x="wd2" y="hd2"/>
                </a:cxn>
                <a:cxn ang="5400000">
                  <a:pos x="wd2" y="hd2"/>
                </a:cxn>
                <a:cxn ang="10800000">
                  <a:pos x="wd2" y="hd2"/>
                </a:cxn>
                <a:cxn ang="16200000">
                  <a:pos x="wd2" y="hd2"/>
                </a:cxn>
              </a:cxnLst>
              <a:rect l="0" t="0" r="r" b="b"/>
              <a:pathLst>
                <a:path w="21218" h="21057" fill="norm" stroke="1" extrusionOk="0">
                  <a:moveTo>
                    <a:pt x="0" y="807"/>
                  </a:moveTo>
                  <a:cubicBezTo>
                    <a:pt x="0" y="132"/>
                    <a:pt x="0" y="-543"/>
                    <a:pt x="547" y="672"/>
                  </a:cubicBezTo>
                  <a:cubicBezTo>
                    <a:pt x="1094" y="1887"/>
                    <a:pt x="2187" y="4992"/>
                    <a:pt x="3008" y="7962"/>
                  </a:cubicBezTo>
                  <a:cubicBezTo>
                    <a:pt x="3828" y="10932"/>
                    <a:pt x="4375" y="13767"/>
                    <a:pt x="4648" y="15522"/>
                  </a:cubicBezTo>
                  <a:cubicBezTo>
                    <a:pt x="4922" y="17277"/>
                    <a:pt x="4922" y="17952"/>
                    <a:pt x="5332" y="18020"/>
                  </a:cubicBezTo>
                  <a:cubicBezTo>
                    <a:pt x="5742" y="18087"/>
                    <a:pt x="6562" y="17547"/>
                    <a:pt x="7656" y="16670"/>
                  </a:cubicBezTo>
                  <a:cubicBezTo>
                    <a:pt x="8749" y="15792"/>
                    <a:pt x="10116" y="14577"/>
                    <a:pt x="11484" y="13835"/>
                  </a:cubicBezTo>
                  <a:cubicBezTo>
                    <a:pt x="12851" y="13092"/>
                    <a:pt x="14218" y="12822"/>
                    <a:pt x="15722" y="12755"/>
                  </a:cubicBezTo>
                  <a:cubicBezTo>
                    <a:pt x="17225" y="12687"/>
                    <a:pt x="18866" y="12822"/>
                    <a:pt x="19959" y="13227"/>
                  </a:cubicBezTo>
                  <a:cubicBezTo>
                    <a:pt x="21053" y="13632"/>
                    <a:pt x="21600" y="14307"/>
                    <a:pt x="20916" y="15320"/>
                  </a:cubicBezTo>
                  <a:cubicBezTo>
                    <a:pt x="20233" y="16332"/>
                    <a:pt x="18319" y="17682"/>
                    <a:pt x="16268" y="18695"/>
                  </a:cubicBezTo>
                  <a:cubicBezTo>
                    <a:pt x="14218" y="19707"/>
                    <a:pt x="12030" y="20382"/>
                    <a:pt x="9843" y="2105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49" name="Line"/>
            <p:cNvSpPr/>
            <p:nvPr/>
          </p:nvSpPr>
          <p:spPr>
            <a:xfrm>
              <a:off x="2205955" y="-1"/>
              <a:ext cx="656386" cy="723229"/>
            </a:xfrm>
            <a:custGeom>
              <a:avLst/>
              <a:gdLst/>
              <a:ahLst/>
              <a:cxnLst>
                <a:cxn ang="0">
                  <a:pos x="wd2" y="hd2"/>
                </a:cxn>
                <a:cxn ang="5400000">
                  <a:pos x="wd2" y="hd2"/>
                </a:cxn>
                <a:cxn ang="10800000">
                  <a:pos x="wd2" y="hd2"/>
                </a:cxn>
                <a:cxn ang="16200000">
                  <a:pos x="wd2" y="hd2"/>
                </a:cxn>
              </a:cxnLst>
              <a:rect l="0" t="0" r="r" b="b"/>
              <a:pathLst>
                <a:path w="21125" h="21300" fill="norm" stroke="1" extrusionOk="0">
                  <a:moveTo>
                    <a:pt x="4215" y="20407"/>
                  </a:moveTo>
                  <a:cubicBezTo>
                    <a:pt x="5885" y="20917"/>
                    <a:pt x="7555" y="21426"/>
                    <a:pt x="9893" y="21273"/>
                  </a:cubicBezTo>
                  <a:cubicBezTo>
                    <a:pt x="12231" y="21120"/>
                    <a:pt x="15237" y="20305"/>
                    <a:pt x="17353" y="18828"/>
                  </a:cubicBezTo>
                  <a:cubicBezTo>
                    <a:pt x="19468" y="17351"/>
                    <a:pt x="20693" y="15211"/>
                    <a:pt x="21027" y="12868"/>
                  </a:cubicBezTo>
                  <a:cubicBezTo>
                    <a:pt x="21361" y="10524"/>
                    <a:pt x="20804" y="7977"/>
                    <a:pt x="19914" y="5837"/>
                  </a:cubicBezTo>
                  <a:cubicBezTo>
                    <a:pt x="19023" y="3698"/>
                    <a:pt x="17798" y="1966"/>
                    <a:pt x="16128" y="998"/>
                  </a:cubicBezTo>
                  <a:cubicBezTo>
                    <a:pt x="14458" y="30"/>
                    <a:pt x="12342" y="-174"/>
                    <a:pt x="10394" y="132"/>
                  </a:cubicBezTo>
                  <a:cubicBezTo>
                    <a:pt x="8446" y="437"/>
                    <a:pt x="6664" y="1252"/>
                    <a:pt x="4994" y="2832"/>
                  </a:cubicBezTo>
                  <a:cubicBezTo>
                    <a:pt x="3324" y="4411"/>
                    <a:pt x="1765" y="6754"/>
                    <a:pt x="874" y="9200"/>
                  </a:cubicBezTo>
                  <a:cubicBezTo>
                    <a:pt x="-16" y="11645"/>
                    <a:pt x="-239" y="14192"/>
                    <a:pt x="262" y="16077"/>
                  </a:cubicBezTo>
                  <a:cubicBezTo>
                    <a:pt x="763" y="17962"/>
                    <a:pt x="1988" y="19184"/>
                    <a:pt x="4215" y="19796"/>
                  </a:cubicBezTo>
                  <a:cubicBezTo>
                    <a:pt x="6441" y="20407"/>
                    <a:pt x="9670" y="20407"/>
                    <a:pt x="12899" y="2040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50" name="Line"/>
            <p:cNvSpPr/>
            <p:nvPr/>
          </p:nvSpPr>
          <p:spPr>
            <a:xfrm>
              <a:off x="0" y="1554284"/>
              <a:ext cx="499965" cy="71777"/>
            </a:xfrm>
            <a:custGeom>
              <a:avLst/>
              <a:gdLst/>
              <a:ahLst/>
              <a:cxnLst>
                <a:cxn ang="0">
                  <a:pos x="wd2" y="hd2"/>
                </a:cxn>
                <a:cxn ang="5400000">
                  <a:pos x="wd2" y="hd2"/>
                </a:cxn>
                <a:cxn ang="10800000">
                  <a:pos x="wd2" y="hd2"/>
                </a:cxn>
                <a:cxn ang="16200000">
                  <a:pos x="wd2" y="hd2"/>
                </a:cxn>
              </a:cxnLst>
              <a:rect l="0" t="0" r="r" b="b"/>
              <a:pathLst>
                <a:path w="21529" h="21341" fill="norm" stroke="1" extrusionOk="0">
                  <a:moveTo>
                    <a:pt x="2312" y="18514"/>
                  </a:moveTo>
                  <a:cubicBezTo>
                    <a:pt x="1121" y="19543"/>
                    <a:pt x="-71" y="20571"/>
                    <a:pt x="3" y="21086"/>
                  </a:cubicBezTo>
                  <a:cubicBezTo>
                    <a:pt x="78" y="21600"/>
                    <a:pt x="1419" y="21600"/>
                    <a:pt x="4621" y="18514"/>
                  </a:cubicBezTo>
                  <a:cubicBezTo>
                    <a:pt x="7824" y="15429"/>
                    <a:pt x="12889" y="9257"/>
                    <a:pt x="16017" y="5657"/>
                  </a:cubicBezTo>
                  <a:cubicBezTo>
                    <a:pt x="19146" y="2057"/>
                    <a:pt x="20337" y="1029"/>
                    <a:pt x="21529"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51" name="Line"/>
            <p:cNvSpPr/>
            <p:nvPr/>
          </p:nvSpPr>
          <p:spPr>
            <a:xfrm>
              <a:off x="198994" y="1595797"/>
              <a:ext cx="93405" cy="43588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000" y="2400"/>
                    <a:pt x="10400" y="4800"/>
                    <a:pt x="6400" y="7886"/>
                  </a:cubicBezTo>
                  <a:cubicBezTo>
                    <a:pt x="2400" y="10971"/>
                    <a:pt x="0" y="14743"/>
                    <a:pt x="0" y="17143"/>
                  </a:cubicBezTo>
                  <a:cubicBezTo>
                    <a:pt x="0" y="19543"/>
                    <a:pt x="2400" y="20571"/>
                    <a:pt x="48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52" name="Line"/>
            <p:cNvSpPr/>
            <p:nvPr/>
          </p:nvSpPr>
          <p:spPr>
            <a:xfrm>
              <a:off x="293094" y="1585419"/>
              <a:ext cx="414437" cy="482067"/>
            </a:xfrm>
            <a:custGeom>
              <a:avLst/>
              <a:gdLst/>
              <a:ahLst/>
              <a:cxnLst>
                <a:cxn ang="0">
                  <a:pos x="wd2" y="hd2"/>
                </a:cxn>
                <a:cxn ang="5400000">
                  <a:pos x="wd2" y="hd2"/>
                </a:cxn>
                <a:cxn ang="10800000">
                  <a:pos x="wd2" y="hd2"/>
                </a:cxn>
                <a:cxn ang="16200000">
                  <a:pos x="wd2" y="hd2"/>
                </a:cxn>
              </a:cxnLst>
              <a:rect l="0" t="0" r="r" b="b"/>
              <a:pathLst>
                <a:path w="21564" h="21499" fill="norm" stroke="1" extrusionOk="0">
                  <a:moveTo>
                    <a:pt x="5364" y="0"/>
                  </a:moveTo>
                  <a:cubicBezTo>
                    <a:pt x="3744" y="4474"/>
                    <a:pt x="2124" y="8949"/>
                    <a:pt x="1224" y="11649"/>
                  </a:cubicBezTo>
                  <a:cubicBezTo>
                    <a:pt x="324" y="14349"/>
                    <a:pt x="144" y="15274"/>
                    <a:pt x="54" y="16123"/>
                  </a:cubicBezTo>
                  <a:cubicBezTo>
                    <a:pt x="-36" y="16971"/>
                    <a:pt x="-36" y="17743"/>
                    <a:pt x="234" y="17820"/>
                  </a:cubicBezTo>
                  <a:cubicBezTo>
                    <a:pt x="504" y="17897"/>
                    <a:pt x="1044" y="17280"/>
                    <a:pt x="2124" y="16046"/>
                  </a:cubicBezTo>
                  <a:cubicBezTo>
                    <a:pt x="3204" y="14811"/>
                    <a:pt x="4824" y="12960"/>
                    <a:pt x="5994" y="11803"/>
                  </a:cubicBezTo>
                  <a:cubicBezTo>
                    <a:pt x="7164" y="10646"/>
                    <a:pt x="7884" y="10183"/>
                    <a:pt x="8244" y="10337"/>
                  </a:cubicBezTo>
                  <a:cubicBezTo>
                    <a:pt x="8604" y="10491"/>
                    <a:pt x="8604" y="11263"/>
                    <a:pt x="8604" y="12111"/>
                  </a:cubicBezTo>
                  <a:cubicBezTo>
                    <a:pt x="8604" y="12960"/>
                    <a:pt x="8604" y="13886"/>
                    <a:pt x="8514" y="14734"/>
                  </a:cubicBezTo>
                  <a:cubicBezTo>
                    <a:pt x="8424" y="15583"/>
                    <a:pt x="8244" y="16354"/>
                    <a:pt x="8424" y="17049"/>
                  </a:cubicBezTo>
                  <a:cubicBezTo>
                    <a:pt x="8604" y="17743"/>
                    <a:pt x="9144" y="18360"/>
                    <a:pt x="9954" y="18360"/>
                  </a:cubicBezTo>
                  <a:cubicBezTo>
                    <a:pt x="10764" y="18360"/>
                    <a:pt x="11844" y="17743"/>
                    <a:pt x="13284" y="16509"/>
                  </a:cubicBezTo>
                  <a:cubicBezTo>
                    <a:pt x="14724" y="15274"/>
                    <a:pt x="16524" y="13423"/>
                    <a:pt x="17604" y="12111"/>
                  </a:cubicBezTo>
                  <a:cubicBezTo>
                    <a:pt x="18684" y="10800"/>
                    <a:pt x="19044" y="10029"/>
                    <a:pt x="18684" y="9874"/>
                  </a:cubicBezTo>
                  <a:cubicBezTo>
                    <a:pt x="18324" y="9720"/>
                    <a:pt x="17244" y="10183"/>
                    <a:pt x="16074" y="11494"/>
                  </a:cubicBezTo>
                  <a:cubicBezTo>
                    <a:pt x="14904" y="12806"/>
                    <a:pt x="13644" y="14966"/>
                    <a:pt x="13014" y="16740"/>
                  </a:cubicBezTo>
                  <a:cubicBezTo>
                    <a:pt x="12384" y="18514"/>
                    <a:pt x="12384" y="19903"/>
                    <a:pt x="13284" y="20674"/>
                  </a:cubicBezTo>
                  <a:cubicBezTo>
                    <a:pt x="14184" y="21446"/>
                    <a:pt x="15984" y="21600"/>
                    <a:pt x="17514" y="21446"/>
                  </a:cubicBezTo>
                  <a:cubicBezTo>
                    <a:pt x="19044" y="21291"/>
                    <a:pt x="20304" y="20829"/>
                    <a:pt x="21564" y="2036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53" name="Line"/>
            <p:cNvSpPr/>
            <p:nvPr/>
          </p:nvSpPr>
          <p:spPr>
            <a:xfrm>
              <a:off x="1062040" y="1450501"/>
              <a:ext cx="216297" cy="562637"/>
            </a:xfrm>
            <a:custGeom>
              <a:avLst/>
              <a:gdLst/>
              <a:ahLst/>
              <a:cxnLst>
                <a:cxn ang="0">
                  <a:pos x="wd2" y="hd2"/>
                </a:cxn>
                <a:cxn ang="5400000">
                  <a:pos x="wd2" y="hd2"/>
                </a:cxn>
                <a:cxn ang="10800000">
                  <a:pos x="wd2" y="hd2"/>
                </a:cxn>
                <a:cxn ang="16200000">
                  <a:pos x="wd2" y="hd2"/>
                </a:cxn>
              </a:cxnLst>
              <a:rect l="0" t="0" r="r" b="b"/>
              <a:pathLst>
                <a:path w="21437" h="21421" fill="norm" stroke="1" extrusionOk="0">
                  <a:moveTo>
                    <a:pt x="13208" y="0"/>
                  </a:moveTo>
                  <a:cubicBezTo>
                    <a:pt x="9780" y="4346"/>
                    <a:pt x="6351" y="8693"/>
                    <a:pt x="4123" y="11920"/>
                  </a:cubicBezTo>
                  <a:cubicBezTo>
                    <a:pt x="1894" y="15146"/>
                    <a:pt x="866" y="17254"/>
                    <a:pt x="351" y="18637"/>
                  </a:cubicBezTo>
                  <a:cubicBezTo>
                    <a:pt x="-163" y="20020"/>
                    <a:pt x="-163" y="20678"/>
                    <a:pt x="694" y="21073"/>
                  </a:cubicBezTo>
                  <a:cubicBezTo>
                    <a:pt x="1551" y="21468"/>
                    <a:pt x="3266" y="21600"/>
                    <a:pt x="5494" y="21073"/>
                  </a:cubicBezTo>
                  <a:cubicBezTo>
                    <a:pt x="7723" y="20546"/>
                    <a:pt x="10466" y="19361"/>
                    <a:pt x="12694" y="18373"/>
                  </a:cubicBezTo>
                  <a:cubicBezTo>
                    <a:pt x="14923" y="17385"/>
                    <a:pt x="16637" y="16595"/>
                    <a:pt x="18008" y="15805"/>
                  </a:cubicBezTo>
                  <a:cubicBezTo>
                    <a:pt x="19380" y="15015"/>
                    <a:pt x="20408" y="14224"/>
                    <a:pt x="20580" y="14554"/>
                  </a:cubicBezTo>
                  <a:cubicBezTo>
                    <a:pt x="20751" y="14883"/>
                    <a:pt x="20066" y="16332"/>
                    <a:pt x="20066" y="17385"/>
                  </a:cubicBezTo>
                  <a:cubicBezTo>
                    <a:pt x="20066" y="18439"/>
                    <a:pt x="20751" y="19098"/>
                    <a:pt x="21437" y="1975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54" name="Line"/>
            <p:cNvSpPr/>
            <p:nvPr/>
          </p:nvSpPr>
          <p:spPr>
            <a:xfrm>
              <a:off x="1413254" y="1595797"/>
              <a:ext cx="1" cy="10379"/>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21600"/>
                  </a:moveTo>
                  <a:cubicBezTo>
                    <a:pt x="21600" y="14400"/>
                    <a:pt x="21600" y="7200"/>
                    <a:pt x="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55" name="Line"/>
            <p:cNvSpPr/>
            <p:nvPr/>
          </p:nvSpPr>
          <p:spPr>
            <a:xfrm>
              <a:off x="1357194" y="1699138"/>
              <a:ext cx="809684" cy="303689"/>
            </a:xfrm>
            <a:custGeom>
              <a:avLst/>
              <a:gdLst/>
              <a:ahLst/>
              <a:cxnLst>
                <a:cxn ang="0">
                  <a:pos x="wd2" y="hd2"/>
                </a:cxn>
                <a:cxn ang="5400000">
                  <a:pos x="wd2" y="hd2"/>
                </a:cxn>
                <a:cxn ang="10800000">
                  <a:pos x="wd2" y="hd2"/>
                </a:cxn>
                <a:cxn ang="16200000">
                  <a:pos x="wd2" y="hd2"/>
                </a:cxn>
              </a:cxnLst>
              <a:rect l="0" t="0" r="r" b="b"/>
              <a:pathLst>
                <a:path w="21422" h="21069" fill="norm" stroke="1" extrusionOk="0">
                  <a:moveTo>
                    <a:pt x="1208" y="5791"/>
                  </a:moveTo>
                  <a:cubicBezTo>
                    <a:pt x="842" y="9631"/>
                    <a:pt x="476" y="13471"/>
                    <a:pt x="247" y="15991"/>
                  </a:cubicBezTo>
                  <a:cubicBezTo>
                    <a:pt x="19" y="18511"/>
                    <a:pt x="-73" y="19711"/>
                    <a:pt x="64" y="19951"/>
                  </a:cubicBezTo>
                  <a:cubicBezTo>
                    <a:pt x="202" y="20191"/>
                    <a:pt x="568" y="19471"/>
                    <a:pt x="1208" y="17431"/>
                  </a:cubicBezTo>
                  <a:cubicBezTo>
                    <a:pt x="1849" y="15391"/>
                    <a:pt x="2764" y="12031"/>
                    <a:pt x="3359" y="9871"/>
                  </a:cubicBezTo>
                  <a:cubicBezTo>
                    <a:pt x="3954" y="7711"/>
                    <a:pt x="4229" y="6751"/>
                    <a:pt x="4549" y="6631"/>
                  </a:cubicBezTo>
                  <a:cubicBezTo>
                    <a:pt x="4869" y="6511"/>
                    <a:pt x="5235" y="7231"/>
                    <a:pt x="5327" y="8431"/>
                  </a:cubicBezTo>
                  <a:cubicBezTo>
                    <a:pt x="5419" y="9631"/>
                    <a:pt x="5235" y="11311"/>
                    <a:pt x="5052" y="12871"/>
                  </a:cubicBezTo>
                  <a:cubicBezTo>
                    <a:pt x="4869" y="14431"/>
                    <a:pt x="4686" y="15871"/>
                    <a:pt x="4549" y="17311"/>
                  </a:cubicBezTo>
                  <a:cubicBezTo>
                    <a:pt x="4412" y="18751"/>
                    <a:pt x="4320" y="20191"/>
                    <a:pt x="4503" y="20791"/>
                  </a:cubicBezTo>
                  <a:cubicBezTo>
                    <a:pt x="4686" y="21391"/>
                    <a:pt x="5144" y="21151"/>
                    <a:pt x="6380" y="18751"/>
                  </a:cubicBezTo>
                  <a:cubicBezTo>
                    <a:pt x="7615" y="16351"/>
                    <a:pt x="9629" y="11791"/>
                    <a:pt x="10773" y="9031"/>
                  </a:cubicBezTo>
                  <a:cubicBezTo>
                    <a:pt x="11917" y="6271"/>
                    <a:pt x="12191" y="5311"/>
                    <a:pt x="12374" y="4231"/>
                  </a:cubicBezTo>
                  <a:cubicBezTo>
                    <a:pt x="12558" y="3151"/>
                    <a:pt x="12649" y="1951"/>
                    <a:pt x="12512" y="1711"/>
                  </a:cubicBezTo>
                  <a:cubicBezTo>
                    <a:pt x="12374" y="1471"/>
                    <a:pt x="12008" y="2191"/>
                    <a:pt x="11459" y="4231"/>
                  </a:cubicBezTo>
                  <a:cubicBezTo>
                    <a:pt x="10910" y="6271"/>
                    <a:pt x="10178" y="9631"/>
                    <a:pt x="9812" y="12151"/>
                  </a:cubicBezTo>
                  <a:cubicBezTo>
                    <a:pt x="9446" y="14671"/>
                    <a:pt x="9446" y="16351"/>
                    <a:pt x="9629" y="17551"/>
                  </a:cubicBezTo>
                  <a:cubicBezTo>
                    <a:pt x="9812" y="18751"/>
                    <a:pt x="10178" y="19471"/>
                    <a:pt x="10590" y="19711"/>
                  </a:cubicBezTo>
                  <a:cubicBezTo>
                    <a:pt x="11002" y="19951"/>
                    <a:pt x="11459" y="19711"/>
                    <a:pt x="12649" y="17551"/>
                  </a:cubicBezTo>
                  <a:cubicBezTo>
                    <a:pt x="13839" y="15391"/>
                    <a:pt x="15761" y="11311"/>
                    <a:pt x="16905" y="8671"/>
                  </a:cubicBezTo>
                  <a:cubicBezTo>
                    <a:pt x="18049" y="6031"/>
                    <a:pt x="18415" y="4831"/>
                    <a:pt x="18644" y="3391"/>
                  </a:cubicBezTo>
                  <a:cubicBezTo>
                    <a:pt x="18873" y="1951"/>
                    <a:pt x="18964" y="271"/>
                    <a:pt x="19147" y="31"/>
                  </a:cubicBezTo>
                  <a:cubicBezTo>
                    <a:pt x="19330" y="-209"/>
                    <a:pt x="19605" y="991"/>
                    <a:pt x="20017" y="2551"/>
                  </a:cubicBezTo>
                  <a:cubicBezTo>
                    <a:pt x="20429" y="4111"/>
                    <a:pt x="20978" y="6031"/>
                    <a:pt x="21252" y="7831"/>
                  </a:cubicBezTo>
                  <a:cubicBezTo>
                    <a:pt x="21527" y="9631"/>
                    <a:pt x="21527" y="11311"/>
                    <a:pt x="20795" y="12991"/>
                  </a:cubicBezTo>
                  <a:cubicBezTo>
                    <a:pt x="20063" y="14671"/>
                    <a:pt x="18598" y="16351"/>
                    <a:pt x="17134" y="1803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56" name="Line"/>
            <p:cNvSpPr/>
            <p:nvPr/>
          </p:nvSpPr>
          <p:spPr>
            <a:xfrm>
              <a:off x="2681769" y="1694715"/>
              <a:ext cx="336975" cy="288186"/>
            </a:xfrm>
            <a:custGeom>
              <a:avLst/>
              <a:gdLst/>
              <a:ahLst/>
              <a:cxnLst>
                <a:cxn ang="0">
                  <a:pos x="wd2" y="hd2"/>
                </a:cxn>
                <a:cxn ang="5400000">
                  <a:pos x="wd2" y="hd2"/>
                </a:cxn>
                <a:cxn ang="10800000">
                  <a:pos x="wd2" y="hd2"/>
                </a:cxn>
                <a:cxn ang="16200000">
                  <a:pos x="wd2" y="hd2"/>
                </a:cxn>
              </a:cxnLst>
              <a:rect l="0" t="0" r="r" b="b"/>
              <a:pathLst>
                <a:path w="21253" h="20923" fill="norm" stroke="1" extrusionOk="0">
                  <a:moveTo>
                    <a:pt x="3778" y="354"/>
                  </a:moveTo>
                  <a:cubicBezTo>
                    <a:pt x="2469" y="6130"/>
                    <a:pt x="1160" y="11907"/>
                    <a:pt x="506" y="15423"/>
                  </a:cubicBezTo>
                  <a:cubicBezTo>
                    <a:pt x="-149" y="18940"/>
                    <a:pt x="-149" y="20195"/>
                    <a:pt x="396" y="20698"/>
                  </a:cubicBezTo>
                  <a:cubicBezTo>
                    <a:pt x="942" y="21200"/>
                    <a:pt x="2033" y="20949"/>
                    <a:pt x="3887" y="19065"/>
                  </a:cubicBezTo>
                  <a:cubicBezTo>
                    <a:pt x="5742" y="17181"/>
                    <a:pt x="8360" y="13665"/>
                    <a:pt x="9996" y="11405"/>
                  </a:cubicBezTo>
                  <a:cubicBezTo>
                    <a:pt x="11633" y="9144"/>
                    <a:pt x="12287" y="8140"/>
                    <a:pt x="12615" y="8265"/>
                  </a:cubicBezTo>
                  <a:cubicBezTo>
                    <a:pt x="12942" y="8391"/>
                    <a:pt x="12942" y="9647"/>
                    <a:pt x="12833" y="11028"/>
                  </a:cubicBezTo>
                  <a:cubicBezTo>
                    <a:pt x="12724" y="12409"/>
                    <a:pt x="12506" y="13916"/>
                    <a:pt x="12396" y="15298"/>
                  </a:cubicBezTo>
                  <a:cubicBezTo>
                    <a:pt x="12287" y="16679"/>
                    <a:pt x="12287" y="17935"/>
                    <a:pt x="12833" y="18312"/>
                  </a:cubicBezTo>
                  <a:cubicBezTo>
                    <a:pt x="13378" y="18688"/>
                    <a:pt x="14469" y="18186"/>
                    <a:pt x="15996" y="15800"/>
                  </a:cubicBezTo>
                  <a:cubicBezTo>
                    <a:pt x="17524" y="13414"/>
                    <a:pt x="19487" y="9144"/>
                    <a:pt x="20469" y="6005"/>
                  </a:cubicBezTo>
                  <a:cubicBezTo>
                    <a:pt x="21451" y="2865"/>
                    <a:pt x="21451" y="856"/>
                    <a:pt x="20796" y="228"/>
                  </a:cubicBezTo>
                  <a:cubicBezTo>
                    <a:pt x="20142" y="-400"/>
                    <a:pt x="18833" y="353"/>
                    <a:pt x="18069" y="1484"/>
                  </a:cubicBezTo>
                  <a:cubicBezTo>
                    <a:pt x="17306" y="2614"/>
                    <a:pt x="17087" y="4121"/>
                    <a:pt x="16869" y="562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57" name="Line"/>
            <p:cNvSpPr/>
            <p:nvPr/>
          </p:nvSpPr>
          <p:spPr>
            <a:xfrm>
              <a:off x="3123673" y="1741093"/>
              <a:ext cx="22756" cy="238702"/>
            </a:xfrm>
            <a:custGeom>
              <a:avLst/>
              <a:gdLst/>
              <a:ahLst/>
              <a:cxnLst>
                <a:cxn ang="0">
                  <a:pos x="wd2" y="hd2"/>
                </a:cxn>
                <a:cxn ang="5400000">
                  <a:pos x="wd2" y="hd2"/>
                </a:cxn>
                <a:cxn ang="10800000">
                  <a:pos x="wd2" y="hd2"/>
                </a:cxn>
                <a:cxn ang="16200000">
                  <a:pos x="wd2" y="hd2"/>
                </a:cxn>
              </a:cxnLst>
              <a:rect l="0" t="0" r="r" b="b"/>
              <a:pathLst>
                <a:path w="20297" h="21600" fill="norm" stroke="1" extrusionOk="0">
                  <a:moveTo>
                    <a:pt x="11040" y="0"/>
                  </a:moveTo>
                  <a:cubicBezTo>
                    <a:pt x="4868" y="5635"/>
                    <a:pt x="-1303" y="11270"/>
                    <a:pt x="240" y="14870"/>
                  </a:cubicBezTo>
                  <a:cubicBezTo>
                    <a:pt x="1783" y="18470"/>
                    <a:pt x="11040" y="20035"/>
                    <a:pt x="20297"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58" name="Line"/>
            <p:cNvSpPr/>
            <p:nvPr/>
          </p:nvSpPr>
          <p:spPr>
            <a:xfrm>
              <a:off x="3260589" y="1616554"/>
              <a:ext cx="1" cy="20757"/>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0"/>
                  </a:moveTo>
                  <a:cubicBezTo>
                    <a:pt x="21600" y="7200"/>
                    <a:pt x="216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59" name="Line"/>
            <p:cNvSpPr/>
            <p:nvPr/>
          </p:nvSpPr>
          <p:spPr>
            <a:xfrm>
              <a:off x="3323554" y="1502392"/>
              <a:ext cx="141143" cy="470974"/>
            </a:xfrm>
            <a:custGeom>
              <a:avLst/>
              <a:gdLst/>
              <a:ahLst/>
              <a:cxnLst>
                <a:cxn ang="0">
                  <a:pos x="wd2" y="hd2"/>
                </a:cxn>
                <a:cxn ang="5400000">
                  <a:pos x="wd2" y="hd2"/>
                </a:cxn>
                <a:cxn ang="10800000">
                  <a:pos x="wd2" y="hd2"/>
                </a:cxn>
                <a:cxn ang="16200000">
                  <a:pos x="wd2" y="hd2"/>
                </a:cxn>
              </a:cxnLst>
              <a:rect l="0" t="0" r="r" b="b"/>
              <a:pathLst>
                <a:path w="21494" h="21465" fill="norm" stroke="1" extrusionOk="0">
                  <a:moveTo>
                    <a:pt x="6216" y="0"/>
                  </a:moveTo>
                  <a:cubicBezTo>
                    <a:pt x="4635" y="4888"/>
                    <a:pt x="3055" y="9775"/>
                    <a:pt x="2001" y="13007"/>
                  </a:cubicBezTo>
                  <a:cubicBezTo>
                    <a:pt x="948" y="16239"/>
                    <a:pt x="421" y="17816"/>
                    <a:pt x="157" y="19077"/>
                  </a:cubicBezTo>
                  <a:cubicBezTo>
                    <a:pt x="-106" y="20339"/>
                    <a:pt x="-106" y="21285"/>
                    <a:pt x="684" y="21442"/>
                  </a:cubicBezTo>
                  <a:cubicBezTo>
                    <a:pt x="1474" y="21600"/>
                    <a:pt x="3055" y="20969"/>
                    <a:pt x="6216" y="18053"/>
                  </a:cubicBezTo>
                  <a:cubicBezTo>
                    <a:pt x="9377" y="15136"/>
                    <a:pt x="14118" y="9933"/>
                    <a:pt x="16753" y="6937"/>
                  </a:cubicBezTo>
                  <a:cubicBezTo>
                    <a:pt x="19387" y="3942"/>
                    <a:pt x="19914" y="3153"/>
                    <a:pt x="20440" y="2207"/>
                  </a:cubicBezTo>
                  <a:cubicBezTo>
                    <a:pt x="20967" y="1261"/>
                    <a:pt x="21494" y="158"/>
                    <a:pt x="21494" y="158"/>
                  </a:cubicBezTo>
                  <a:cubicBezTo>
                    <a:pt x="21494" y="158"/>
                    <a:pt x="20967" y="1261"/>
                    <a:pt x="19650" y="4099"/>
                  </a:cubicBezTo>
                  <a:cubicBezTo>
                    <a:pt x="18333" y="6937"/>
                    <a:pt x="16226" y="11509"/>
                    <a:pt x="15699" y="14663"/>
                  </a:cubicBezTo>
                  <a:cubicBezTo>
                    <a:pt x="15172" y="17816"/>
                    <a:pt x="16226" y="19550"/>
                    <a:pt x="17279" y="2128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60" name="Line"/>
            <p:cNvSpPr/>
            <p:nvPr/>
          </p:nvSpPr>
          <p:spPr>
            <a:xfrm>
              <a:off x="3815403" y="1626932"/>
              <a:ext cx="1448197" cy="345132"/>
            </a:xfrm>
            <a:custGeom>
              <a:avLst/>
              <a:gdLst/>
              <a:ahLst/>
              <a:cxnLst>
                <a:cxn ang="0">
                  <a:pos x="wd2" y="hd2"/>
                </a:cxn>
                <a:cxn ang="5400000">
                  <a:pos x="wd2" y="hd2"/>
                </a:cxn>
                <a:cxn ang="10800000">
                  <a:pos x="wd2" y="hd2"/>
                </a:cxn>
                <a:cxn ang="16200000">
                  <a:pos x="wd2" y="hd2"/>
                </a:cxn>
              </a:cxnLst>
              <a:rect l="0" t="0" r="r" b="b"/>
              <a:pathLst>
                <a:path w="21581" h="21336" fill="norm" stroke="1" extrusionOk="0">
                  <a:moveTo>
                    <a:pt x="857" y="0"/>
                  </a:moveTo>
                  <a:cubicBezTo>
                    <a:pt x="600" y="3850"/>
                    <a:pt x="342" y="7699"/>
                    <a:pt x="187" y="10800"/>
                  </a:cubicBezTo>
                  <a:cubicBezTo>
                    <a:pt x="33" y="13901"/>
                    <a:pt x="-19" y="16253"/>
                    <a:pt x="7" y="16895"/>
                  </a:cubicBezTo>
                  <a:cubicBezTo>
                    <a:pt x="33" y="17537"/>
                    <a:pt x="136" y="16467"/>
                    <a:pt x="522" y="13580"/>
                  </a:cubicBezTo>
                  <a:cubicBezTo>
                    <a:pt x="909" y="10693"/>
                    <a:pt x="1579" y="5988"/>
                    <a:pt x="2017" y="3315"/>
                  </a:cubicBezTo>
                  <a:cubicBezTo>
                    <a:pt x="2455" y="642"/>
                    <a:pt x="2662" y="0"/>
                    <a:pt x="2765" y="321"/>
                  </a:cubicBezTo>
                  <a:cubicBezTo>
                    <a:pt x="2868" y="642"/>
                    <a:pt x="2868" y="1925"/>
                    <a:pt x="2791" y="4170"/>
                  </a:cubicBezTo>
                  <a:cubicBezTo>
                    <a:pt x="2713" y="6416"/>
                    <a:pt x="2559" y="9624"/>
                    <a:pt x="2481" y="11869"/>
                  </a:cubicBezTo>
                  <a:cubicBezTo>
                    <a:pt x="2404" y="14115"/>
                    <a:pt x="2404" y="15398"/>
                    <a:pt x="2533" y="16040"/>
                  </a:cubicBezTo>
                  <a:cubicBezTo>
                    <a:pt x="2662" y="16681"/>
                    <a:pt x="2919" y="16681"/>
                    <a:pt x="3512" y="15291"/>
                  </a:cubicBezTo>
                  <a:cubicBezTo>
                    <a:pt x="4105" y="13901"/>
                    <a:pt x="5033" y="11121"/>
                    <a:pt x="5600" y="9303"/>
                  </a:cubicBezTo>
                  <a:cubicBezTo>
                    <a:pt x="6167" y="7485"/>
                    <a:pt x="6373" y="6630"/>
                    <a:pt x="6502" y="5667"/>
                  </a:cubicBezTo>
                  <a:cubicBezTo>
                    <a:pt x="6631" y="4705"/>
                    <a:pt x="6683" y="3636"/>
                    <a:pt x="6554" y="3315"/>
                  </a:cubicBezTo>
                  <a:cubicBezTo>
                    <a:pt x="6425" y="2994"/>
                    <a:pt x="6116" y="3422"/>
                    <a:pt x="5781" y="4705"/>
                  </a:cubicBezTo>
                  <a:cubicBezTo>
                    <a:pt x="5445" y="5988"/>
                    <a:pt x="5085" y="8127"/>
                    <a:pt x="4853" y="9838"/>
                  </a:cubicBezTo>
                  <a:cubicBezTo>
                    <a:pt x="4621" y="11549"/>
                    <a:pt x="4518" y="12832"/>
                    <a:pt x="4466" y="14008"/>
                  </a:cubicBezTo>
                  <a:cubicBezTo>
                    <a:pt x="4414" y="15184"/>
                    <a:pt x="4414" y="16253"/>
                    <a:pt x="4492" y="17216"/>
                  </a:cubicBezTo>
                  <a:cubicBezTo>
                    <a:pt x="4569" y="18178"/>
                    <a:pt x="4724" y="19034"/>
                    <a:pt x="4930" y="19461"/>
                  </a:cubicBezTo>
                  <a:cubicBezTo>
                    <a:pt x="5136" y="19889"/>
                    <a:pt x="5394" y="19889"/>
                    <a:pt x="5858" y="19034"/>
                  </a:cubicBezTo>
                  <a:cubicBezTo>
                    <a:pt x="6322" y="18178"/>
                    <a:pt x="6992" y="16467"/>
                    <a:pt x="7482" y="14863"/>
                  </a:cubicBezTo>
                  <a:cubicBezTo>
                    <a:pt x="7971" y="13259"/>
                    <a:pt x="8281" y="11762"/>
                    <a:pt x="8539" y="10265"/>
                  </a:cubicBezTo>
                  <a:cubicBezTo>
                    <a:pt x="8796" y="8768"/>
                    <a:pt x="9002" y="7271"/>
                    <a:pt x="9106" y="7271"/>
                  </a:cubicBezTo>
                  <a:cubicBezTo>
                    <a:pt x="9209" y="7271"/>
                    <a:pt x="9209" y="8768"/>
                    <a:pt x="9234" y="10800"/>
                  </a:cubicBezTo>
                  <a:cubicBezTo>
                    <a:pt x="9260" y="12832"/>
                    <a:pt x="9312" y="15398"/>
                    <a:pt x="9415" y="17216"/>
                  </a:cubicBezTo>
                  <a:cubicBezTo>
                    <a:pt x="9518" y="19034"/>
                    <a:pt x="9673" y="20103"/>
                    <a:pt x="9827" y="20103"/>
                  </a:cubicBezTo>
                  <a:cubicBezTo>
                    <a:pt x="9982" y="20103"/>
                    <a:pt x="10137" y="19034"/>
                    <a:pt x="10420" y="16681"/>
                  </a:cubicBezTo>
                  <a:cubicBezTo>
                    <a:pt x="10704" y="14329"/>
                    <a:pt x="11116" y="10693"/>
                    <a:pt x="11400" y="8448"/>
                  </a:cubicBezTo>
                  <a:cubicBezTo>
                    <a:pt x="11683" y="6202"/>
                    <a:pt x="11838" y="5347"/>
                    <a:pt x="11967" y="5453"/>
                  </a:cubicBezTo>
                  <a:cubicBezTo>
                    <a:pt x="12096" y="5560"/>
                    <a:pt x="12199" y="6630"/>
                    <a:pt x="12276" y="7806"/>
                  </a:cubicBezTo>
                  <a:cubicBezTo>
                    <a:pt x="12353" y="8982"/>
                    <a:pt x="12405" y="10265"/>
                    <a:pt x="12560" y="11228"/>
                  </a:cubicBezTo>
                  <a:cubicBezTo>
                    <a:pt x="12714" y="12190"/>
                    <a:pt x="12972" y="12832"/>
                    <a:pt x="13410" y="13046"/>
                  </a:cubicBezTo>
                  <a:cubicBezTo>
                    <a:pt x="13848" y="13259"/>
                    <a:pt x="14467" y="13046"/>
                    <a:pt x="14905" y="12404"/>
                  </a:cubicBezTo>
                  <a:cubicBezTo>
                    <a:pt x="15343" y="11762"/>
                    <a:pt x="15601" y="10693"/>
                    <a:pt x="15781" y="9624"/>
                  </a:cubicBezTo>
                  <a:cubicBezTo>
                    <a:pt x="15962" y="8554"/>
                    <a:pt x="16065" y="7485"/>
                    <a:pt x="15962" y="6737"/>
                  </a:cubicBezTo>
                  <a:cubicBezTo>
                    <a:pt x="15859" y="5988"/>
                    <a:pt x="15549" y="5560"/>
                    <a:pt x="15292" y="5774"/>
                  </a:cubicBezTo>
                  <a:cubicBezTo>
                    <a:pt x="15034" y="5988"/>
                    <a:pt x="14828" y="6844"/>
                    <a:pt x="14596" y="8554"/>
                  </a:cubicBezTo>
                  <a:cubicBezTo>
                    <a:pt x="14364" y="10265"/>
                    <a:pt x="14106" y="12832"/>
                    <a:pt x="13977" y="14650"/>
                  </a:cubicBezTo>
                  <a:cubicBezTo>
                    <a:pt x="13848" y="16467"/>
                    <a:pt x="13848" y="17537"/>
                    <a:pt x="13926" y="18499"/>
                  </a:cubicBezTo>
                  <a:cubicBezTo>
                    <a:pt x="14003" y="19461"/>
                    <a:pt x="14158" y="20317"/>
                    <a:pt x="14364" y="20851"/>
                  </a:cubicBezTo>
                  <a:cubicBezTo>
                    <a:pt x="14570" y="21386"/>
                    <a:pt x="14828" y="21600"/>
                    <a:pt x="15343" y="20851"/>
                  </a:cubicBezTo>
                  <a:cubicBezTo>
                    <a:pt x="15859" y="20103"/>
                    <a:pt x="16632" y="18392"/>
                    <a:pt x="17096" y="17109"/>
                  </a:cubicBezTo>
                  <a:cubicBezTo>
                    <a:pt x="17560" y="15826"/>
                    <a:pt x="17715" y="14970"/>
                    <a:pt x="17869" y="14115"/>
                  </a:cubicBezTo>
                  <a:cubicBezTo>
                    <a:pt x="18024" y="13259"/>
                    <a:pt x="18179" y="12404"/>
                    <a:pt x="18256" y="12725"/>
                  </a:cubicBezTo>
                  <a:cubicBezTo>
                    <a:pt x="18333" y="13046"/>
                    <a:pt x="18333" y="14543"/>
                    <a:pt x="18333" y="15933"/>
                  </a:cubicBezTo>
                  <a:cubicBezTo>
                    <a:pt x="18333" y="17323"/>
                    <a:pt x="18333" y="18606"/>
                    <a:pt x="18359" y="18392"/>
                  </a:cubicBezTo>
                  <a:cubicBezTo>
                    <a:pt x="18385" y="18178"/>
                    <a:pt x="18436" y="16467"/>
                    <a:pt x="18978" y="13687"/>
                  </a:cubicBezTo>
                  <a:cubicBezTo>
                    <a:pt x="19519" y="10907"/>
                    <a:pt x="20550" y="7057"/>
                    <a:pt x="21581" y="320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61" name="Line"/>
            <p:cNvSpPr/>
            <p:nvPr/>
          </p:nvSpPr>
          <p:spPr>
            <a:xfrm>
              <a:off x="5529976" y="1471258"/>
              <a:ext cx="1207341" cy="459220"/>
            </a:xfrm>
            <a:custGeom>
              <a:avLst/>
              <a:gdLst/>
              <a:ahLst/>
              <a:cxnLst>
                <a:cxn ang="0">
                  <a:pos x="wd2" y="hd2"/>
                </a:cxn>
                <a:cxn ang="5400000">
                  <a:pos x="wd2" y="hd2"/>
                </a:cxn>
                <a:cxn ang="10800000">
                  <a:pos x="wd2" y="hd2"/>
                </a:cxn>
                <a:cxn ang="16200000">
                  <a:pos x="wd2" y="hd2"/>
                </a:cxn>
              </a:cxnLst>
              <a:rect l="0" t="0" r="r" b="b"/>
              <a:pathLst>
                <a:path w="21600" h="21398" fill="norm" stroke="1" extrusionOk="0">
                  <a:moveTo>
                    <a:pt x="248" y="10155"/>
                  </a:moveTo>
                  <a:cubicBezTo>
                    <a:pt x="248" y="12734"/>
                    <a:pt x="248" y="15313"/>
                    <a:pt x="186" y="17328"/>
                  </a:cubicBezTo>
                  <a:cubicBezTo>
                    <a:pt x="124" y="19343"/>
                    <a:pt x="0" y="20794"/>
                    <a:pt x="0" y="21036"/>
                  </a:cubicBezTo>
                  <a:cubicBezTo>
                    <a:pt x="0" y="21278"/>
                    <a:pt x="124" y="20310"/>
                    <a:pt x="371" y="19021"/>
                  </a:cubicBezTo>
                  <a:cubicBezTo>
                    <a:pt x="619" y="17731"/>
                    <a:pt x="990" y="16119"/>
                    <a:pt x="1300" y="15072"/>
                  </a:cubicBezTo>
                  <a:cubicBezTo>
                    <a:pt x="1609" y="14024"/>
                    <a:pt x="1857" y="13540"/>
                    <a:pt x="1981" y="13701"/>
                  </a:cubicBezTo>
                  <a:cubicBezTo>
                    <a:pt x="2104" y="13863"/>
                    <a:pt x="2104" y="14669"/>
                    <a:pt x="2104" y="15716"/>
                  </a:cubicBezTo>
                  <a:cubicBezTo>
                    <a:pt x="2104" y="16764"/>
                    <a:pt x="2104" y="18054"/>
                    <a:pt x="2228" y="18376"/>
                  </a:cubicBezTo>
                  <a:cubicBezTo>
                    <a:pt x="2352" y="18699"/>
                    <a:pt x="2599" y="18054"/>
                    <a:pt x="3002" y="17006"/>
                  </a:cubicBezTo>
                  <a:cubicBezTo>
                    <a:pt x="3404" y="15958"/>
                    <a:pt x="3961" y="14507"/>
                    <a:pt x="4363" y="13540"/>
                  </a:cubicBezTo>
                  <a:cubicBezTo>
                    <a:pt x="4766" y="12573"/>
                    <a:pt x="5013" y="12090"/>
                    <a:pt x="5199" y="12251"/>
                  </a:cubicBezTo>
                  <a:cubicBezTo>
                    <a:pt x="5385" y="12412"/>
                    <a:pt x="5508" y="13218"/>
                    <a:pt x="5508" y="14104"/>
                  </a:cubicBezTo>
                  <a:cubicBezTo>
                    <a:pt x="5508" y="14991"/>
                    <a:pt x="5385" y="15958"/>
                    <a:pt x="5323" y="16925"/>
                  </a:cubicBezTo>
                  <a:cubicBezTo>
                    <a:pt x="5261" y="17893"/>
                    <a:pt x="5261" y="18860"/>
                    <a:pt x="5477" y="19343"/>
                  </a:cubicBezTo>
                  <a:cubicBezTo>
                    <a:pt x="5694" y="19827"/>
                    <a:pt x="6127" y="19827"/>
                    <a:pt x="6746" y="19182"/>
                  </a:cubicBezTo>
                  <a:cubicBezTo>
                    <a:pt x="7365" y="18537"/>
                    <a:pt x="8170" y="17248"/>
                    <a:pt x="8789" y="15958"/>
                  </a:cubicBezTo>
                  <a:cubicBezTo>
                    <a:pt x="9407" y="14669"/>
                    <a:pt x="9841" y="13379"/>
                    <a:pt x="10119" y="12251"/>
                  </a:cubicBezTo>
                  <a:cubicBezTo>
                    <a:pt x="10398" y="11122"/>
                    <a:pt x="10521" y="10155"/>
                    <a:pt x="10429" y="9833"/>
                  </a:cubicBezTo>
                  <a:cubicBezTo>
                    <a:pt x="10336" y="9510"/>
                    <a:pt x="10026" y="9833"/>
                    <a:pt x="9686" y="10639"/>
                  </a:cubicBezTo>
                  <a:cubicBezTo>
                    <a:pt x="9346" y="11445"/>
                    <a:pt x="8974" y="12734"/>
                    <a:pt x="8758" y="13782"/>
                  </a:cubicBezTo>
                  <a:cubicBezTo>
                    <a:pt x="8541" y="14830"/>
                    <a:pt x="8479" y="15636"/>
                    <a:pt x="8479" y="16684"/>
                  </a:cubicBezTo>
                  <a:cubicBezTo>
                    <a:pt x="8479" y="17731"/>
                    <a:pt x="8541" y="19021"/>
                    <a:pt x="8727" y="19746"/>
                  </a:cubicBezTo>
                  <a:cubicBezTo>
                    <a:pt x="8912" y="20472"/>
                    <a:pt x="9222" y="20633"/>
                    <a:pt x="9686" y="20472"/>
                  </a:cubicBezTo>
                  <a:cubicBezTo>
                    <a:pt x="10150" y="20310"/>
                    <a:pt x="10769" y="19827"/>
                    <a:pt x="11357" y="19021"/>
                  </a:cubicBezTo>
                  <a:cubicBezTo>
                    <a:pt x="11945" y="18215"/>
                    <a:pt x="12502" y="17087"/>
                    <a:pt x="12904" y="16200"/>
                  </a:cubicBezTo>
                  <a:cubicBezTo>
                    <a:pt x="13307" y="15313"/>
                    <a:pt x="13554" y="14669"/>
                    <a:pt x="13740" y="13943"/>
                  </a:cubicBezTo>
                  <a:cubicBezTo>
                    <a:pt x="13926" y="13218"/>
                    <a:pt x="14049" y="12412"/>
                    <a:pt x="13956" y="11848"/>
                  </a:cubicBezTo>
                  <a:cubicBezTo>
                    <a:pt x="13864" y="11284"/>
                    <a:pt x="13554" y="10961"/>
                    <a:pt x="13307" y="11122"/>
                  </a:cubicBezTo>
                  <a:cubicBezTo>
                    <a:pt x="13059" y="11284"/>
                    <a:pt x="12873" y="11928"/>
                    <a:pt x="12626" y="13137"/>
                  </a:cubicBezTo>
                  <a:cubicBezTo>
                    <a:pt x="12378" y="14346"/>
                    <a:pt x="12069" y="16119"/>
                    <a:pt x="11914" y="17570"/>
                  </a:cubicBezTo>
                  <a:cubicBezTo>
                    <a:pt x="11759" y="19021"/>
                    <a:pt x="11759" y="20149"/>
                    <a:pt x="12007" y="20794"/>
                  </a:cubicBezTo>
                  <a:cubicBezTo>
                    <a:pt x="12254" y="21439"/>
                    <a:pt x="12750" y="21600"/>
                    <a:pt x="13461" y="21116"/>
                  </a:cubicBezTo>
                  <a:cubicBezTo>
                    <a:pt x="14173" y="20633"/>
                    <a:pt x="15101" y="19504"/>
                    <a:pt x="15875" y="17812"/>
                  </a:cubicBezTo>
                  <a:cubicBezTo>
                    <a:pt x="16649" y="16119"/>
                    <a:pt x="17268" y="13863"/>
                    <a:pt x="17794" y="11122"/>
                  </a:cubicBezTo>
                  <a:cubicBezTo>
                    <a:pt x="18320" y="8382"/>
                    <a:pt x="18753" y="5158"/>
                    <a:pt x="19062" y="3063"/>
                  </a:cubicBezTo>
                  <a:cubicBezTo>
                    <a:pt x="19372" y="967"/>
                    <a:pt x="19558" y="0"/>
                    <a:pt x="19619" y="0"/>
                  </a:cubicBezTo>
                  <a:cubicBezTo>
                    <a:pt x="19681" y="0"/>
                    <a:pt x="19619" y="967"/>
                    <a:pt x="19341" y="3788"/>
                  </a:cubicBezTo>
                  <a:cubicBezTo>
                    <a:pt x="19062" y="6609"/>
                    <a:pt x="18567" y="11284"/>
                    <a:pt x="18320" y="14024"/>
                  </a:cubicBezTo>
                  <a:cubicBezTo>
                    <a:pt x="18072" y="16764"/>
                    <a:pt x="18072" y="17570"/>
                    <a:pt x="18320" y="18376"/>
                  </a:cubicBezTo>
                  <a:cubicBezTo>
                    <a:pt x="18567" y="19182"/>
                    <a:pt x="19062" y="19988"/>
                    <a:pt x="19650" y="20069"/>
                  </a:cubicBezTo>
                  <a:cubicBezTo>
                    <a:pt x="20238" y="20149"/>
                    <a:pt x="20919" y="19504"/>
                    <a:pt x="21600" y="1886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62" name="Line"/>
            <p:cNvSpPr/>
            <p:nvPr/>
          </p:nvSpPr>
          <p:spPr>
            <a:xfrm>
              <a:off x="6602399" y="1709958"/>
              <a:ext cx="103784"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63" name="Line"/>
            <p:cNvSpPr/>
            <p:nvPr/>
          </p:nvSpPr>
          <p:spPr>
            <a:xfrm>
              <a:off x="288939" y="2529843"/>
              <a:ext cx="324362" cy="384056"/>
            </a:xfrm>
            <a:custGeom>
              <a:avLst/>
              <a:gdLst/>
              <a:ahLst/>
              <a:cxnLst>
                <a:cxn ang="0">
                  <a:pos x="wd2" y="hd2"/>
                </a:cxn>
                <a:cxn ang="5400000">
                  <a:pos x="wd2" y="hd2"/>
                </a:cxn>
                <a:cxn ang="10800000">
                  <a:pos x="wd2" y="hd2"/>
                </a:cxn>
                <a:cxn ang="16200000">
                  <a:pos x="wd2" y="hd2"/>
                </a:cxn>
              </a:cxnLst>
              <a:rect l="0" t="0" r="r" b="b"/>
              <a:pathLst>
                <a:path w="21545" h="21410" fill="norm" stroke="1" extrusionOk="0">
                  <a:moveTo>
                    <a:pt x="14706" y="0"/>
                  </a:moveTo>
                  <a:cubicBezTo>
                    <a:pt x="10570" y="964"/>
                    <a:pt x="6434" y="1929"/>
                    <a:pt x="3791" y="2893"/>
                  </a:cubicBezTo>
                  <a:cubicBezTo>
                    <a:pt x="1149" y="3857"/>
                    <a:pt x="0" y="4821"/>
                    <a:pt x="0" y="5593"/>
                  </a:cubicBezTo>
                  <a:cubicBezTo>
                    <a:pt x="0" y="6364"/>
                    <a:pt x="1149" y="6943"/>
                    <a:pt x="2987" y="7618"/>
                  </a:cubicBezTo>
                  <a:cubicBezTo>
                    <a:pt x="4826" y="8293"/>
                    <a:pt x="7353" y="9064"/>
                    <a:pt x="9306" y="9836"/>
                  </a:cubicBezTo>
                  <a:cubicBezTo>
                    <a:pt x="11260" y="10607"/>
                    <a:pt x="12638" y="11379"/>
                    <a:pt x="13443" y="12246"/>
                  </a:cubicBezTo>
                  <a:cubicBezTo>
                    <a:pt x="14247" y="13114"/>
                    <a:pt x="14477" y="14079"/>
                    <a:pt x="13557" y="15236"/>
                  </a:cubicBezTo>
                  <a:cubicBezTo>
                    <a:pt x="12638" y="16393"/>
                    <a:pt x="10570" y="17743"/>
                    <a:pt x="9077" y="18707"/>
                  </a:cubicBezTo>
                  <a:cubicBezTo>
                    <a:pt x="7583" y="19671"/>
                    <a:pt x="6664" y="20250"/>
                    <a:pt x="5630" y="20732"/>
                  </a:cubicBezTo>
                  <a:cubicBezTo>
                    <a:pt x="4596" y="21214"/>
                    <a:pt x="3447" y="21600"/>
                    <a:pt x="3102" y="21311"/>
                  </a:cubicBezTo>
                  <a:cubicBezTo>
                    <a:pt x="2757" y="21021"/>
                    <a:pt x="3217" y="20057"/>
                    <a:pt x="5860" y="17839"/>
                  </a:cubicBezTo>
                  <a:cubicBezTo>
                    <a:pt x="8502" y="15621"/>
                    <a:pt x="13328" y="12150"/>
                    <a:pt x="16315" y="10125"/>
                  </a:cubicBezTo>
                  <a:cubicBezTo>
                    <a:pt x="19302" y="8100"/>
                    <a:pt x="20451" y="7521"/>
                    <a:pt x="21026" y="7714"/>
                  </a:cubicBezTo>
                  <a:cubicBezTo>
                    <a:pt x="21600" y="7907"/>
                    <a:pt x="21600" y="8871"/>
                    <a:pt x="21485" y="10800"/>
                  </a:cubicBezTo>
                  <a:cubicBezTo>
                    <a:pt x="21370" y="12729"/>
                    <a:pt x="21140" y="15621"/>
                    <a:pt x="20911" y="1851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64" name="Line"/>
            <p:cNvSpPr/>
            <p:nvPr/>
          </p:nvSpPr>
          <p:spPr>
            <a:xfrm>
              <a:off x="686773" y="2571356"/>
              <a:ext cx="10380"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65" name="Line"/>
            <p:cNvSpPr/>
            <p:nvPr/>
          </p:nvSpPr>
          <p:spPr>
            <a:xfrm>
              <a:off x="769800" y="2644819"/>
              <a:ext cx="176432" cy="198223"/>
            </a:xfrm>
            <a:custGeom>
              <a:avLst/>
              <a:gdLst/>
              <a:ahLst/>
              <a:cxnLst>
                <a:cxn ang="0">
                  <a:pos x="wd2" y="hd2"/>
                </a:cxn>
                <a:cxn ang="5400000">
                  <a:pos x="wd2" y="hd2"/>
                </a:cxn>
                <a:cxn ang="10800000">
                  <a:pos x="wd2" y="hd2"/>
                </a:cxn>
                <a:cxn ang="16200000">
                  <a:pos x="wd2" y="hd2"/>
                </a:cxn>
              </a:cxnLst>
              <a:rect l="0" t="0" r="r" b="b"/>
              <a:pathLst>
                <a:path w="21600" h="20977" fill="norm" stroke="1" extrusionOk="0">
                  <a:moveTo>
                    <a:pt x="0" y="5406"/>
                  </a:moveTo>
                  <a:cubicBezTo>
                    <a:pt x="0" y="9067"/>
                    <a:pt x="0" y="12728"/>
                    <a:pt x="0" y="15656"/>
                  </a:cubicBezTo>
                  <a:cubicBezTo>
                    <a:pt x="0" y="18585"/>
                    <a:pt x="0" y="20782"/>
                    <a:pt x="424" y="20965"/>
                  </a:cubicBezTo>
                  <a:cubicBezTo>
                    <a:pt x="847" y="21148"/>
                    <a:pt x="1694" y="19317"/>
                    <a:pt x="3176" y="16572"/>
                  </a:cubicBezTo>
                  <a:cubicBezTo>
                    <a:pt x="4659" y="13826"/>
                    <a:pt x="6776" y="10165"/>
                    <a:pt x="8894" y="6870"/>
                  </a:cubicBezTo>
                  <a:cubicBezTo>
                    <a:pt x="11012" y="3575"/>
                    <a:pt x="13129" y="646"/>
                    <a:pt x="14188" y="97"/>
                  </a:cubicBezTo>
                  <a:cubicBezTo>
                    <a:pt x="15247" y="-452"/>
                    <a:pt x="15247" y="1379"/>
                    <a:pt x="15459" y="4490"/>
                  </a:cubicBezTo>
                  <a:cubicBezTo>
                    <a:pt x="15671" y="7602"/>
                    <a:pt x="16094" y="11995"/>
                    <a:pt x="17153" y="14924"/>
                  </a:cubicBezTo>
                  <a:cubicBezTo>
                    <a:pt x="18212" y="17853"/>
                    <a:pt x="19906" y="19317"/>
                    <a:pt x="21600" y="2078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66" name="Line"/>
            <p:cNvSpPr/>
            <p:nvPr/>
          </p:nvSpPr>
          <p:spPr>
            <a:xfrm>
              <a:off x="1074662" y="2579120"/>
              <a:ext cx="431997" cy="345100"/>
            </a:xfrm>
            <a:custGeom>
              <a:avLst/>
              <a:gdLst/>
              <a:ahLst/>
              <a:cxnLst>
                <a:cxn ang="0">
                  <a:pos x="wd2" y="hd2"/>
                </a:cxn>
                <a:cxn ang="5400000">
                  <a:pos x="wd2" y="hd2"/>
                </a:cxn>
                <a:cxn ang="10800000">
                  <a:pos x="wd2" y="hd2"/>
                </a:cxn>
                <a:cxn ang="16200000">
                  <a:pos x="wd2" y="hd2"/>
                </a:cxn>
              </a:cxnLst>
              <a:rect l="0" t="0" r="r" b="b"/>
              <a:pathLst>
                <a:path w="21407" h="21334" fill="norm" stroke="1" extrusionOk="0">
                  <a:moveTo>
                    <a:pt x="8550" y="162"/>
                  </a:moveTo>
                  <a:cubicBezTo>
                    <a:pt x="7693" y="-52"/>
                    <a:pt x="6836" y="-266"/>
                    <a:pt x="5378" y="1017"/>
                  </a:cubicBezTo>
                  <a:cubicBezTo>
                    <a:pt x="3921" y="2300"/>
                    <a:pt x="1864" y="5081"/>
                    <a:pt x="836" y="7112"/>
                  </a:cubicBezTo>
                  <a:cubicBezTo>
                    <a:pt x="-193" y="9144"/>
                    <a:pt x="-193" y="10427"/>
                    <a:pt x="407" y="11710"/>
                  </a:cubicBezTo>
                  <a:cubicBezTo>
                    <a:pt x="1007" y="12993"/>
                    <a:pt x="2207" y="14277"/>
                    <a:pt x="4264" y="14063"/>
                  </a:cubicBezTo>
                  <a:cubicBezTo>
                    <a:pt x="6321" y="13849"/>
                    <a:pt x="9236" y="12138"/>
                    <a:pt x="11293" y="10534"/>
                  </a:cubicBezTo>
                  <a:cubicBezTo>
                    <a:pt x="13350" y="8930"/>
                    <a:pt x="14550" y="7433"/>
                    <a:pt x="15064" y="6150"/>
                  </a:cubicBezTo>
                  <a:cubicBezTo>
                    <a:pt x="15578" y="4867"/>
                    <a:pt x="15407" y="3797"/>
                    <a:pt x="14893" y="3477"/>
                  </a:cubicBezTo>
                  <a:cubicBezTo>
                    <a:pt x="14378" y="3156"/>
                    <a:pt x="13521" y="3584"/>
                    <a:pt x="12493" y="5508"/>
                  </a:cubicBezTo>
                  <a:cubicBezTo>
                    <a:pt x="11464" y="7433"/>
                    <a:pt x="10264" y="10855"/>
                    <a:pt x="9921" y="13742"/>
                  </a:cubicBezTo>
                  <a:cubicBezTo>
                    <a:pt x="9578" y="16629"/>
                    <a:pt x="10093" y="18982"/>
                    <a:pt x="12150" y="20158"/>
                  </a:cubicBezTo>
                  <a:cubicBezTo>
                    <a:pt x="14207" y="21334"/>
                    <a:pt x="17807" y="21334"/>
                    <a:pt x="21407" y="2133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67" name="Line"/>
            <p:cNvSpPr/>
            <p:nvPr/>
          </p:nvSpPr>
          <p:spPr>
            <a:xfrm>
              <a:off x="1973681" y="2486481"/>
              <a:ext cx="40746" cy="510386"/>
            </a:xfrm>
            <a:custGeom>
              <a:avLst/>
              <a:gdLst/>
              <a:ahLst/>
              <a:cxnLst>
                <a:cxn ang="0">
                  <a:pos x="wd2" y="hd2"/>
                </a:cxn>
                <a:cxn ang="5400000">
                  <a:pos x="wd2" y="hd2"/>
                </a:cxn>
                <a:cxn ang="10800000">
                  <a:pos x="wd2" y="hd2"/>
                </a:cxn>
                <a:cxn ang="16200000">
                  <a:pos x="wd2" y="hd2"/>
                </a:cxn>
              </a:cxnLst>
              <a:rect l="0" t="0" r="r" b="b"/>
              <a:pathLst>
                <a:path w="21200" h="21532" fill="norm" stroke="1" extrusionOk="0">
                  <a:moveTo>
                    <a:pt x="16200" y="1391"/>
                  </a:moveTo>
                  <a:cubicBezTo>
                    <a:pt x="18000" y="662"/>
                    <a:pt x="19800" y="-68"/>
                    <a:pt x="20700" y="5"/>
                  </a:cubicBezTo>
                  <a:cubicBezTo>
                    <a:pt x="21600" y="78"/>
                    <a:pt x="21600" y="954"/>
                    <a:pt x="18000" y="3216"/>
                  </a:cubicBezTo>
                  <a:cubicBezTo>
                    <a:pt x="14400" y="5478"/>
                    <a:pt x="7200" y="9127"/>
                    <a:pt x="3600" y="12410"/>
                  </a:cubicBezTo>
                  <a:cubicBezTo>
                    <a:pt x="0" y="15694"/>
                    <a:pt x="0" y="18613"/>
                    <a:pt x="0" y="2153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68" name="Line"/>
            <p:cNvSpPr/>
            <p:nvPr/>
          </p:nvSpPr>
          <p:spPr>
            <a:xfrm>
              <a:off x="1869899" y="2261179"/>
              <a:ext cx="1026264" cy="1150820"/>
            </a:xfrm>
            <a:custGeom>
              <a:avLst/>
              <a:gdLst/>
              <a:ahLst/>
              <a:cxnLst>
                <a:cxn ang="0">
                  <a:pos x="wd2" y="hd2"/>
                </a:cxn>
                <a:cxn ang="5400000">
                  <a:pos x="wd2" y="hd2"/>
                </a:cxn>
                <a:cxn ang="10800000">
                  <a:pos x="wd2" y="hd2"/>
                </a:cxn>
                <a:cxn ang="16200000">
                  <a:pos x="wd2" y="hd2"/>
                </a:cxn>
              </a:cxnLst>
              <a:rect l="0" t="0" r="r" b="b"/>
              <a:pathLst>
                <a:path w="21575" h="21513" fill="norm" stroke="1" extrusionOk="0">
                  <a:moveTo>
                    <a:pt x="0" y="10260"/>
                  </a:moveTo>
                  <a:cubicBezTo>
                    <a:pt x="0" y="9937"/>
                    <a:pt x="0" y="9614"/>
                    <a:pt x="145" y="9355"/>
                  </a:cubicBezTo>
                  <a:cubicBezTo>
                    <a:pt x="291" y="9096"/>
                    <a:pt x="582" y="8902"/>
                    <a:pt x="1455" y="8547"/>
                  </a:cubicBezTo>
                  <a:cubicBezTo>
                    <a:pt x="2327" y="8191"/>
                    <a:pt x="3782" y="7673"/>
                    <a:pt x="5309" y="6768"/>
                  </a:cubicBezTo>
                  <a:cubicBezTo>
                    <a:pt x="6836" y="5863"/>
                    <a:pt x="8436" y="4569"/>
                    <a:pt x="9382" y="3535"/>
                  </a:cubicBezTo>
                  <a:cubicBezTo>
                    <a:pt x="10327" y="2500"/>
                    <a:pt x="10618" y="1724"/>
                    <a:pt x="10764" y="1142"/>
                  </a:cubicBezTo>
                  <a:cubicBezTo>
                    <a:pt x="10909" y="560"/>
                    <a:pt x="10909" y="172"/>
                    <a:pt x="10691" y="42"/>
                  </a:cubicBezTo>
                  <a:cubicBezTo>
                    <a:pt x="10473" y="-87"/>
                    <a:pt x="10036" y="42"/>
                    <a:pt x="9491" y="915"/>
                  </a:cubicBezTo>
                  <a:cubicBezTo>
                    <a:pt x="8945" y="1788"/>
                    <a:pt x="8291" y="3405"/>
                    <a:pt x="7818" y="4893"/>
                  </a:cubicBezTo>
                  <a:cubicBezTo>
                    <a:pt x="7345" y="6380"/>
                    <a:pt x="7055" y="7738"/>
                    <a:pt x="6873" y="8579"/>
                  </a:cubicBezTo>
                  <a:cubicBezTo>
                    <a:pt x="6691" y="9420"/>
                    <a:pt x="6618" y="9743"/>
                    <a:pt x="6545" y="10066"/>
                  </a:cubicBezTo>
                  <a:cubicBezTo>
                    <a:pt x="6473" y="10390"/>
                    <a:pt x="6400" y="10713"/>
                    <a:pt x="6473" y="10681"/>
                  </a:cubicBezTo>
                  <a:cubicBezTo>
                    <a:pt x="6545" y="10648"/>
                    <a:pt x="6764" y="10260"/>
                    <a:pt x="7273" y="9581"/>
                  </a:cubicBezTo>
                  <a:cubicBezTo>
                    <a:pt x="7782" y="8902"/>
                    <a:pt x="8582" y="7932"/>
                    <a:pt x="9164" y="7350"/>
                  </a:cubicBezTo>
                  <a:cubicBezTo>
                    <a:pt x="9745" y="6768"/>
                    <a:pt x="10109" y="6574"/>
                    <a:pt x="10291" y="6639"/>
                  </a:cubicBezTo>
                  <a:cubicBezTo>
                    <a:pt x="10473" y="6703"/>
                    <a:pt x="10473" y="7027"/>
                    <a:pt x="10436" y="7512"/>
                  </a:cubicBezTo>
                  <a:cubicBezTo>
                    <a:pt x="10400" y="7997"/>
                    <a:pt x="10327" y="8644"/>
                    <a:pt x="10255" y="9290"/>
                  </a:cubicBezTo>
                  <a:cubicBezTo>
                    <a:pt x="10182" y="9937"/>
                    <a:pt x="10109" y="10584"/>
                    <a:pt x="10255" y="10907"/>
                  </a:cubicBezTo>
                  <a:cubicBezTo>
                    <a:pt x="10400" y="11230"/>
                    <a:pt x="10764" y="11230"/>
                    <a:pt x="11455" y="10875"/>
                  </a:cubicBezTo>
                  <a:cubicBezTo>
                    <a:pt x="12145" y="10519"/>
                    <a:pt x="13164" y="9808"/>
                    <a:pt x="13782" y="9323"/>
                  </a:cubicBezTo>
                  <a:cubicBezTo>
                    <a:pt x="14400" y="8838"/>
                    <a:pt x="14618" y="8579"/>
                    <a:pt x="14727" y="8223"/>
                  </a:cubicBezTo>
                  <a:cubicBezTo>
                    <a:pt x="14836" y="7867"/>
                    <a:pt x="14836" y="7415"/>
                    <a:pt x="14691" y="7285"/>
                  </a:cubicBezTo>
                  <a:cubicBezTo>
                    <a:pt x="14545" y="7156"/>
                    <a:pt x="14255" y="7350"/>
                    <a:pt x="13927" y="7803"/>
                  </a:cubicBezTo>
                  <a:cubicBezTo>
                    <a:pt x="13600" y="8256"/>
                    <a:pt x="13236" y="8967"/>
                    <a:pt x="13018" y="9484"/>
                  </a:cubicBezTo>
                  <a:cubicBezTo>
                    <a:pt x="12800" y="10002"/>
                    <a:pt x="12727" y="10325"/>
                    <a:pt x="12727" y="10648"/>
                  </a:cubicBezTo>
                  <a:cubicBezTo>
                    <a:pt x="12727" y="10972"/>
                    <a:pt x="12800" y="11295"/>
                    <a:pt x="13055" y="11489"/>
                  </a:cubicBezTo>
                  <a:cubicBezTo>
                    <a:pt x="13309" y="11683"/>
                    <a:pt x="13745" y="11748"/>
                    <a:pt x="14473" y="11424"/>
                  </a:cubicBezTo>
                  <a:cubicBezTo>
                    <a:pt x="15200" y="11101"/>
                    <a:pt x="16218" y="10390"/>
                    <a:pt x="16873" y="9872"/>
                  </a:cubicBezTo>
                  <a:cubicBezTo>
                    <a:pt x="17527" y="9355"/>
                    <a:pt x="17818" y="9032"/>
                    <a:pt x="18109" y="8676"/>
                  </a:cubicBezTo>
                  <a:cubicBezTo>
                    <a:pt x="18400" y="8320"/>
                    <a:pt x="18691" y="7932"/>
                    <a:pt x="18800" y="7900"/>
                  </a:cubicBezTo>
                  <a:cubicBezTo>
                    <a:pt x="18909" y="7867"/>
                    <a:pt x="18836" y="8191"/>
                    <a:pt x="18800" y="8514"/>
                  </a:cubicBezTo>
                  <a:cubicBezTo>
                    <a:pt x="18764" y="8838"/>
                    <a:pt x="18764" y="9161"/>
                    <a:pt x="18764" y="9484"/>
                  </a:cubicBezTo>
                  <a:cubicBezTo>
                    <a:pt x="18764" y="9808"/>
                    <a:pt x="18764" y="10131"/>
                    <a:pt x="18945" y="10325"/>
                  </a:cubicBezTo>
                  <a:cubicBezTo>
                    <a:pt x="19127" y="10519"/>
                    <a:pt x="19491" y="10584"/>
                    <a:pt x="19782" y="10454"/>
                  </a:cubicBezTo>
                  <a:cubicBezTo>
                    <a:pt x="20073" y="10325"/>
                    <a:pt x="20291" y="10002"/>
                    <a:pt x="20509" y="9614"/>
                  </a:cubicBezTo>
                  <a:cubicBezTo>
                    <a:pt x="20727" y="9226"/>
                    <a:pt x="20945" y="8773"/>
                    <a:pt x="21127" y="8385"/>
                  </a:cubicBezTo>
                  <a:cubicBezTo>
                    <a:pt x="21309" y="7997"/>
                    <a:pt x="21455" y="7673"/>
                    <a:pt x="21527" y="7738"/>
                  </a:cubicBezTo>
                  <a:cubicBezTo>
                    <a:pt x="21600" y="7803"/>
                    <a:pt x="21600" y="8256"/>
                    <a:pt x="21455" y="9549"/>
                  </a:cubicBezTo>
                  <a:cubicBezTo>
                    <a:pt x="21309" y="10842"/>
                    <a:pt x="21018" y="12976"/>
                    <a:pt x="20400" y="14884"/>
                  </a:cubicBezTo>
                  <a:cubicBezTo>
                    <a:pt x="19782" y="16792"/>
                    <a:pt x="18836" y="18473"/>
                    <a:pt x="17345" y="19541"/>
                  </a:cubicBezTo>
                  <a:cubicBezTo>
                    <a:pt x="15855" y="20608"/>
                    <a:pt x="13818" y="21060"/>
                    <a:pt x="11782" y="2151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69" name="Line"/>
            <p:cNvSpPr/>
            <p:nvPr/>
          </p:nvSpPr>
          <p:spPr>
            <a:xfrm>
              <a:off x="3427940" y="2561768"/>
              <a:ext cx="694048" cy="334776"/>
            </a:xfrm>
            <a:custGeom>
              <a:avLst/>
              <a:gdLst/>
              <a:ahLst/>
              <a:cxnLst>
                <a:cxn ang="0">
                  <a:pos x="wd2" y="hd2"/>
                </a:cxn>
                <a:cxn ang="5400000">
                  <a:pos x="wd2" y="hd2"/>
                </a:cxn>
                <a:cxn ang="10800000">
                  <a:pos x="wd2" y="hd2"/>
                </a:cxn>
                <a:cxn ang="16200000">
                  <a:pos x="wd2" y="hd2"/>
                </a:cxn>
              </a:cxnLst>
              <a:rect l="0" t="0" r="r" b="b"/>
              <a:pathLst>
                <a:path w="21560" h="21329" fill="norm" stroke="1" extrusionOk="0">
                  <a:moveTo>
                    <a:pt x="5763" y="11851"/>
                  </a:moveTo>
                  <a:cubicBezTo>
                    <a:pt x="5870" y="10749"/>
                    <a:pt x="5978" y="9647"/>
                    <a:pt x="5602" y="8986"/>
                  </a:cubicBezTo>
                  <a:cubicBezTo>
                    <a:pt x="5226" y="8325"/>
                    <a:pt x="4366" y="8105"/>
                    <a:pt x="3453" y="8986"/>
                  </a:cubicBezTo>
                  <a:cubicBezTo>
                    <a:pt x="2539" y="9868"/>
                    <a:pt x="1572" y="11851"/>
                    <a:pt x="981" y="13394"/>
                  </a:cubicBezTo>
                  <a:cubicBezTo>
                    <a:pt x="390" y="14937"/>
                    <a:pt x="175" y="16039"/>
                    <a:pt x="67" y="17141"/>
                  </a:cubicBezTo>
                  <a:cubicBezTo>
                    <a:pt x="-40" y="18243"/>
                    <a:pt x="-40" y="19345"/>
                    <a:pt x="229" y="20007"/>
                  </a:cubicBezTo>
                  <a:cubicBezTo>
                    <a:pt x="497" y="20668"/>
                    <a:pt x="1035" y="20888"/>
                    <a:pt x="1841" y="20117"/>
                  </a:cubicBezTo>
                  <a:cubicBezTo>
                    <a:pt x="2647" y="19345"/>
                    <a:pt x="3721" y="17582"/>
                    <a:pt x="4527" y="15929"/>
                  </a:cubicBezTo>
                  <a:cubicBezTo>
                    <a:pt x="5333" y="14276"/>
                    <a:pt x="5870" y="12733"/>
                    <a:pt x="6139" y="12733"/>
                  </a:cubicBezTo>
                  <a:cubicBezTo>
                    <a:pt x="6408" y="12733"/>
                    <a:pt x="6408" y="14276"/>
                    <a:pt x="6408" y="15598"/>
                  </a:cubicBezTo>
                  <a:cubicBezTo>
                    <a:pt x="6408" y="16921"/>
                    <a:pt x="6408" y="18023"/>
                    <a:pt x="6408" y="19125"/>
                  </a:cubicBezTo>
                  <a:cubicBezTo>
                    <a:pt x="6408" y="20227"/>
                    <a:pt x="6408" y="21329"/>
                    <a:pt x="6515" y="21329"/>
                  </a:cubicBezTo>
                  <a:cubicBezTo>
                    <a:pt x="6623" y="21329"/>
                    <a:pt x="6838" y="20227"/>
                    <a:pt x="7375" y="17141"/>
                  </a:cubicBezTo>
                  <a:cubicBezTo>
                    <a:pt x="7912" y="14056"/>
                    <a:pt x="8772" y="8986"/>
                    <a:pt x="9417" y="5570"/>
                  </a:cubicBezTo>
                  <a:cubicBezTo>
                    <a:pt x="10061" y="2153"/>
                    <a:pt x="10491" y="390"/>
                    <a:pt x="10760" y="60"/>
                  </a:cubicBezTo>
                  <a:cubicBezTo>
                    <a:pt x="11029" y="-271"/>
                    <a:pt x="11136" y="831"/>
                    <a:pt x="11351" y="1823"/>
                  </a:cubicBezTo>
                  <a:cubicBezTo>
                    <a:pt x="11566" y="2815"/>
                    <a:pt x="11888" y="3696"/>
                    <a:pt x="12587" y="4247"/>
                  </a:cubicBezTo>
                  <a:cubicBezTo>
                    <a:pt x="13285" y="4798"/>
                    <a:pt x="14360" y="5019"/>
                    <a:pt x="15166" y="5019"/>
                  </a:cubicBezTo>
                  <a:cubicBezTo>
                    <a:pt x="15972" y="5019"/>
                    <a:pt x="16509" y="4798"/>
                    <a:pt x="16993" y="4137"/>
                  </a:cubicBezTo>
                  <a:cubicBezTo>
                    <a:pt x="17476" y="3476"/>
                    <a:pt x="17906" y="2374"/>
                    <a:pt x="17853" y="1933"/>
                  </a:cubicBezTo>
                  <a:cubicBezTo>
                    <a:pt x="17799" y="1492"/>
                    <a:pt x="17261" y="1713"/>
                    <a:pt x="16832" y="2264"/>
                  </a:cubicBezTo>
                  <a:cubicBezTo>
                    <a:pt x="16402" y="2815"/>
                    <a:pt x="16079" y="3696"/>
                    <a:pt x="15650" y="5900"/>
                  </a:cubicBezTo>
                  <a:cubicBezTo>
                    <a:pt x="15220" y="8105"/>
                    <a:pt x="14682" y="11631"/>
                    <a:pt x="14414" y="14056"/>
                  </a:cubicBezTo>
                  <a:cubicBezTo>
                    <a:pt x="14145" y="16480"/>
                    <a:pt x="14145" y="17802"/>
                    <a:pt x="14360" y="18794"/>
                  </a:cubicBezTo>
                  <a:cubicBezTo>
                    <a:pt x="14575" y="19786"/>
                    <a:pt x="15005" y="20447"/>
                    <a:pt x="16241" y="20117"/>
                  </a:cubicBezTo>
                  <a:cubicBezTo>
                    <a:pt x="17476" y="19786"/>
                    <a:pt x="19518" y="18464"/>
                    <a:pt x="21560" y="1714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70" name="Line"/>
            <p:cNvSpPr/>
            <p:nvPr/>
          </p:nvSpPr>
          <p:spPr>
            <a:xfrm>
              <a:off x="4475676" y="2443476"/>
              <a:ext cx="241475" cy="723236"/>
            </a:xfrm>
            <a:custGeom>
              <a:avLst/>
              <a:gdLst/>
              <a:ahLst/>
              <a:cxnLst>
                <a:cxn ang="0">
                  <a:pos x="wd2" y="hd2"/>
                </a:cxn>
                <a:cxn ang="5400000">
                  <a:pos x="wd2" y="hd2"/>
                </a:cxn>
                <a:cxn ang="10800000">
                  <a:pos x="wd2" y="hd2"/>
                </a:cxn>
                <a:cxn ang="16200000">
                  <a:pos x="wd2" y="hd2"/>
                </a:cxn>
              </a:cxnLst>
              <a:rect l="0" t="0" r="r" b="b"/>
              <a:pathLst>
                <a:path w="21235" h="21402" fill="norm" stroke="1" extrusionOk="0">
                  <a:moveTo>
                    <a:pt x="7228" y="3477"/>
                  </a:moveTo>
                  <a:cubicBezTo>
                    <a:pt x="5403" y="7060"/>
                    <a:pt x="3578" y="10643"/>
                    <a:pt x="2513" y="13151"/>
                  </a:cubicBezTo>
                  <a:cubicBezTo>
                    <a:pt x="1448" y="15659"/>
                    <a:pt x="1144" y="17092"/>
                    <a:pt x="992" y="18065"/>
                  </a:cubicBezTo>
                  <a:cubicBezTo>
                    <a:pt x="840" y="19037"/>
                    <a:pt x="840" y="19549"/>
                    <a:pt x="688" y="20163"/>
                  </a:cubicBezTo>
                  <a:cubicBezTo>
                    <a:pt x="535" y="20777"/>
                    <a:pt x="231" y="21494"/>
                    <a:pt x="79" y="21392"/>
                  </a:cubicBezTo>
                  <a:cubicBezTo>
                    <a:pt x="-73" y="21289"/>
                    <a:pt x="-73" y="20368"/>
                    <a:pt x="688" y="18167"/>
                  </a:cubicBezTo>
                  <a:cubicBezTo>
                    <a:pt x="1448" y="15966"/>
                    <a:pt x="2969" y="12485"/>
                    <a:pt x="4795" y="9721"/>
                  </a:cubicBezTo>
                  <a:cubicBezTo>
                    <a:pt x="6620" y="6958"/>
                    <a:pt x="8750" y="4910"/>
                    <a:pt x="10727" y="3426"/>
                  </a:cubicBezTo>
                  <a:cubicBezTo>
                    <a:pt x="12704" y="1941"/>
                    <a:pt x="14530" y="1020"/>
                    <a:pt x="16203" y="508"/>
                  </a:cubicBezTo>
                  <a:cubicBezTo>
                    <a:pt x="17876" y="-4"/>
                    <a:pt x="19397" y="-106"/>
                    <a:pt x="20310" y="99"/>
                  </a:cubicBezTo>
                  <a:cubicBezTo>
                    <a:pt x="21223" y="303"/>
                    <a:pt x="21527" y="815"/>
                    <a:pt x="20919" y="1839"/>
                  </a:cubicBezTo>
                  <a:cubicBezTo>
                    <a:pt x="20310" y="2863"/>
                    <a:pt x="18789" y="4398"/>
                    <a:pt x="17268" y="5883"/>
                  </a:cubicBezTo>
                  <a:cubicBezTo>
                    <a:pt x="15747" y="7367"/>
                    <a:pt x="14226" y="8800"/>
                    <a:pt x="12704" y="1023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71" name="Line"/>
            <p:cNvSpPr/>
            <p:nvPr/>
          </p:nvSpPr>
          <p:spPr>
            <a:xfrm>
              <a:off x="4720530" y="2263976"/>
              <a:ext cx="1633681" cy="600840"/>
            </a:xfrm>
            <a:custGeom>
              <a:avLst/>
              <a:gdLst/>
              <a:ahLst/>
              <a:cxnLst>
                <a:cxn ang="0">
                  <a:pos x="wd2" y="hd2"/>
                </a:cxn>
                <a:cxn ang="5400000">
                  <a:pos x="wd2" y="hd2"/>
                </a:cxn>
                <a:cxn ang="10800000">
                  <a:pos x="wd2" y="hd2"/>
                </a:cxn>
                <a:cxn ang="16200000">
                  <a:pos x="wd2" y="hd2"/>
                </a:cxn>
              </a:cxnLst>
              <a:rect l="0" t="0" r="r" b="b"/>
              <a:pathLst>
                <a:path w="21520" h="21315" fill="norm" stroke="1" extrusionOk="0">
                  <a:moveTo>
                    <a:pt x="1686" y="15691"/>
                  </a:moveTo>
                  <a:cubicBezTo>
                    <a:pt x="1868" y="15323"/>
                    <a:pt x="2050" y="14954"/>
                    <a:pt x="1959" y="14893"/>
                  </a:cubicBezTo>
                  <a:cubicBezTo>
                    <a:pt x="1868" y="14832"/>
                    <a:pt x="1503" y="15077"/>
                    <a:pt x="1139" y="15875"/>
                  </a:cubicBezTo>
                  <a:cubicBezTo>
                    <a:pt x="774" y="16673"/>
                    <a:pt x="410" y="18023"/>
                    <a:pt x="205" y="19004"/>
                  </a:cubicBezTo>
                  <a:cubicBezTo>
                    <a:pt x="0" y="19986"/>
                    <a:pt x="-46" y="20600"/>
                    <a:pt x="45" y="20907"/>
                  </a:cubicBezTo>
                  <a:cubicBezTo>
                    <a:pt x="136" y="21214"/>
                    <a:pt x="364" y="21214"/>
                    <a:pt x="729" y="20723"/>
                  </a:cubicBezTo>
                  <a:cubicBezTo>
                    <a:pt x="1093" y="20232"/>
                    <a:pt x="1595" y="19250"/>
                    <a:pt x="1913" y="18514"/>
                  </a:cubicBezTo>
                  <a:cubicBezTo>
                    <a:pt x="2232" y="17777"/>
                    <a:pt x="2369" y="17286"/>
                    <a:pt x="2506" y="17900"/>
                  </a:cubicBezTo>
                  <a:cubicBezTo>
                    <a:pt x="2643" y="18514"/>
                    <a:pt x="2779" y="20232"/>
                    <a:pt x="2825" y="20723"/>
                  </a:cubicBezTo>
                  <a:cubicBezTo>
                    <a:pt x="2870" y="21214"/>
                    <a:pt x="2825" y="20477"/>
                    <a:pt x="3053" y="18759"/>
                  </a:cubicBezTo>
                  <a:cubicBezTo>
                    <a:pt x="3281" y="17041"/>
                    <a:pt x="3782" y="14341"/>
                    <a:pt x="4146" y="12684"/>
                  </a:cubicBezTo>
                  <a:cubicBezTo>
                    <a:pt x="4511" y="11027"/>
                    <a:pt x="4739" y="10414"/>
                    <a:pt x="4921" y="10352"/>
                  </a:cubicBezTo>
                  <a:cubicBezTo>
                    <a:pt x="5103" y="10291"/>
                    <a:pt x="5240" y="10782"/>
                    <a:pt x="5331" y="11395"/>
                  </a:cubicBezTo>
                  <a:cubicBezTo>
                    <a:pt x="5422" y="12009"/>
                    <a:pt x="5468" y="12745"/>
                    <a:pt x="5582" y="13482"/>
                  </a:cubicBezTo>
                  <a:cubicBezTo>
                    <a:pt x="5696" y="14218"/>
                    <a:pt x="5878" y="14954"/>
                    <a:pt x="6083" y="15323"/>
                  </a:cubicBezTo>
                  <a:cubicBezTo>
                    <a:pt x="6288" y="15691"/>
                    <a:pt x="6516" y="15691"/>
                    <a:pt x="6744" y="15568"/>
                  </a:cubicBezTo>
                  <a:cubicBezTo>
                    <a:pt x="6972" y="15445"/>
                    <a:pt x="7200" y="15200"/>
                    <a:pt x="7382" y="14770"/>
                  </a:cubicBezTo>
                  <a:cubicBezTo>
                    <a:pt x="7564" y="14341"/>
                    <a:pt x="7701" y="13727"/>
                    <a:pt x="7655" y="13420"/>
                  </a:cubicBezTo>
                  <a:cubicBezTo>
                    <a:pt x="7610" y="13114"/>
                    <a:pt x="7382" y="13114"/>
                    <a:pt x="7086" y="13789"/>
                  </a:cubicBezTo>
                  <a:cubicBezTo>
                    <a:pt x="6789" y="14464"/>
                    <a:pt x="6425" y="15814"/>
                    <a:pt x="6220" y="16795"/>
                  </a:cubicBezTo>
                  <a:cubicBezTo>
                    <a:pt x="6015" y="17777"/>
                    <a:pt x="5969" y="18391"/>
                    <a:pt x="6038" y="18882"/>
                  </a:cubicBezTo>
                  <a:cubicBezTo>
                    <a:pt x="6106" y="19373"/>
                    <a:pt x="6288" y="19741"/>
                    <a:pt x="6493" y="19802"/>
                  </a:cubicBezTo>
                  <a:cubicBezTo>
                    <a:pt x="6698" y="19864"/>
                    <a:pt x="6926" y="19618"/>
                    <a:pt x="7245" y="18943"/>
                  </a:cubicBezTo>
                  <a:cubicBezTo>
                    <a:pt x="7564" y="18268"/>
                    <a:pt x="7974" y="17164"/>
                    <a:pt x="8248" y="16366"/>
                  </a:cubicBezTo>
                  <a:cubicBezTo>
                    <a:pt x="8521" y="15568"/>
                    <a:pt x="8658" y="15077"/>
                    <a:pt x="8658" y="15077"/>
                  </a:cubicBezTo>
                  <a:cubicBezTo>
                    <a:pt x="8658" y="15077"/>
                    <a:pt x="8521" y="15568"/>
                    <a:pt x="8339" y="16427"/>
                  </a:cubicBezTo>
                  <a:cubicBezTo>
                    <a:pt x="8157" y="17286"/>
                    <a:pt x="7929" y="18514"/>
                    <a:pt x="7815" y="19434"/>
                  </a:cubicBezTo>
                  <a:cubicBezTo>
                    <a:pt x="7701" y="20354"/>
                    <a:pt x="7701" y="20968"/>
                    <a:pt x="7815" y="21214"/>
                  </a:cubicBezTo>
                  <a:cubicBezTo>
                    <a:pt x="7929" y="21459"/>
                    <a:pt x="8157" y="21336"/>
                    <a:pt x="8726" y="19986"/>
                  </a:cubicBezTo>
                  <a:cubicBezTo>
                    <a:pt x="9296" y="18636"/>
                    <a:pt x="10207" y="16059"/>
                    <a:pt x="10982" y="13052"/>
                  </a:cubicBezTo>
                  <a:cubicBezTo>
                    <a:pt x="11757" y="10045"/>
                    <a:pt x="12395" y="6609"/>
                    <a:pt x="12736" y="4584"/>
                  </a:cubicBezTo>
                  <a:cubicBezTo>
                    <a:pt x="13078" y="2559"/>
                    <a:pt x="13124" y="1945"/>
                    <a:pt x="13078" y="1884"/>
                  </a:cubicBezTo>
                  <a:cubicBezTo>
                    <a:pt x="13032" y="1823"/>
                    <a:pt x="12896" y="2314"/>
                    <a:pt x="12531" y="4523"/>
                  </a:cubicBezTo>
                  <a:cubicBezTo>
                    <a:pt x="12167" y="6732"/>
                    <a:pt x="11574" y="10659"/>
                    <a:pt x="11255" y="13175"/>
                  </a:cubicBezTo>
                  <a:cubicBezTo>
                    <a:pt x="10936" y="15691"/>
                    <a:pt x="10891" y="16795"/>
                    <a:pt x="10982" y="17409"/>
                  </a:cubicBezTo>
                  <a:cubicBezTo>
                    <a:pt x="11073" y="18023"/>
                    <a:pt x="11301" y="18145"/>
                    <a:pt x="11643" y="17470"/>
                  </a:cubicBezTo>
                  <a:cubicBezTo>
                    <a:pt x="11984" y="16795"/>
                    <a:pt x="12440" y="15323"/>
                    <a:pt x="12987" y="12929"/>
                  </a:cubicBezTo>
                  <a:cubicBezTo>
                    <a:pt x="13534" y="10536"/>
                    <a:pt x="14172" y="7223"/>
                    <a:pt x="14513" y="5259"/>
                  </a:cubicBezTo>
                  <a:cubicBezTo>
                    <a:pt x="14855" y="3295"/>
                    <a:pt x="14901" y="2682"/>
                    <a:pt x="14810" y="2866"/>
                  </a:cubicBezTo>
                  <a:cubicBezTo>
                    <a:pt x="14719" y="3050"/>
                    <a:pt x="14491" y="4032"/>
                    <a:pt x="14149" y="5995"/>
                  </a:cubicBezTo>
                  <a:cubicBezTo>
                    <a:pt x="13807" y="7959"/>
                    <a:pt x="13351" y="10904"/>
                    <a:pt x="13124" y="12684"/>
                  </a:cubicBezTo>
                  <a:cubicBezTo>
                    <a:pt x="12896" y="14464"/>
                    <a:pt x="12896" y="15077"/>
                    <a:pt x="12896" y="15752"/>
                  </a:cubicBezTo>
                  <a:cubicBezTo>
                    <a:pt x="12896" y="16427"/>
                    <a:pt x="12896" y="17164"/>
                    <a:pt x="13010" y="17593"/>
                  </a:cubicBezTo>
                  <a:cubicBezTo>
                    <a:pt x="13124" y="18023"/>
                    <a:pt x="13351" y="18145"/>
                    <a:pt x="13784" y="17900"/>
                  </a:cubicBezTo>
                  <a:cubicBezTo>
                    <a:pt x="14217" y="17654"/>
                    <a:pt x="14855" y="17041"/>
                    <a:pt x="15402" y="16120"/>
                  </a:cubicBezTo>
                  <a:cubicBezTo>
                    <a:pt x="15949" y="15200"/>
                    <a:pt x="16405" y="13973"/>
                    <a:pt x="16701" y="12991"/>
                  </a:cubicBezTo>
                  <a:cubicBezTo>
                    <a:pt x="16997" y="12009"/>
                    <a:pt x="17134" y="11273"/>
                    <a:pt x="17088" y="10843"/>
                  </a:cubicBezTo>
                  <a:cubicBezTo>
                    <a:pt x="17043" y="10414"/>
                    <a:pt x="16815" y="10291"/>
                    <a:pt x="16405" y="10966"/>
                  </a:cubicBezTo>
                  <a:cubicBezTo>
                    <a:pt x="15995" y="11641"/>
                    <a:pt x="15402" y="13114"/>
                    <a:pt x="15015" y="14464"/>
                  </a:cubicBezTo>
                  <a:cubicBezTo>
                    <a:pt x="14627" y="15814"/>
                    <a:pt x="14445" y="17041"/>
                    <a:pt x="14377" y="17961"/>
                  </a:cubicBezTo>
                  <a:cubicBezTo>
                    <a:pt x="14308" y="18882"/>
                    <a:pt x="14354" y="19495"/>
                    <a:pt x="14491" y="19864"/>
                  </a:cubicBezTo>
                  <a:cubicBezTo>
                    <a:pt x="14627" y="20232"/>
                    <a:pt x="14855" y="20354"/>
                    <a:pt x="15448" y="19741"/>
                  </a:cubicBezTo>
                  <a:cubicBezTo>
                    <a:pt x="16040" y="19127"/>
                    <a:pt x="16997" y="17777"/>
                    <a:pt x="17931" y="15507"/>
                  </a:cubicBezTo>
                  <a:cubicBezTo>
                    <a:pt x="18865" y="13236"/>
                    <a:pt x="19777" y="10045"/>
                    <a:pt x="20346" y="7591"/>
                  </a:cubicBezTo>
                  <a:cubicBezTo>
                    <a:pt x="20916" y="5136"/>
                    <a:pt x="21144" y="3418"/>
                    <a:pt x="21303" y="2191"/>
                  </a:cubicBezTo>
                  <a:cubicBezTo>
                    <a:pt x="21463" y="964"/>
                    <a:pt x="21554" y="227"/>
                    <a:pt x="21508" y="43"/>
                  </a:cubicBezTo>
                  <a:cubicBezTo>
                    <a:pt x="21463" y="-141"/>
                    <a:pt x="21281" y="227"/>
                    <a:pt x="20870" y="1823"/>
                  </a:cubicBezTo>
                  <a:cubicBezTo>
                    <a:pt x="20460" y="3418"/>
                    <a:pt x="19822" y="6241"/>
                    <a:pt x="19435" y="8941"/>
                  </a:cubicBezTo>
                  <a:cubicBezTo>
                    <a:pt x="19048" y="11641"/>
                    <a:pt x="18911" y="14218"/>
                    <a:pt x="18934" y="16059"/>
                  </a:cubicBezTo>
                  <a:cubicBezTo>
                    <a:pt x="18957" y="17900"/>
                    <a:pt x="19139" y="19004"/>
                    <a:pt x="19458" y="19618"/>
                  </a:cubicBezTo>
                  <a:cubicBezTo>
                    <a:pt x="19777" y="20232"/>
                    <a:pt x="20232" y="20354"/>
                    <a:pt x="20688" y="2047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72" name="Line"/>
            <p:cNvSpPr/>
            <p:nvPr/>
          </p:nvSpPr>
          <p:spPr>
            <a:xfrm>
              <a:off x="6705282" y="2623248"/>
              <a:ext cx="592463" cy="171703"/>
            </a:xfrm>
            <a:custGeom>
              <a:avLst/>
              <a:gdLst/>
              <a:ahLst/>
              <a:cxnLst>
                <a:cxn ang="0">
                  <a:pos x="wd2" y="hd2"/>
                </a:cxn>
                <a:cxn ang="5400000">
                  <a:pos x="wd2" y="hd2"/>
                </a:cxn>
                <a:cxn ang="10800000">
                  <a:pos x="wd2" y="hd2"/>
                </a:cxn>
                <a:cxn ang="16200000">
                  <a:pos x="wd2" y="hd2"/>
                </a:cxn>
              </a:cxnLst>
              <a:rect l="0" t="0" r="r" b="b"/>
              <a:pathLst>
                <a:path w="21507" h="21441" fill="norm" stroke="1" extrusionOk="0">
                  <a:moveTo>
                    <a:pt x="4554" y="9072"/>
                  </a:moveTo>
                  <a:cubicBezTo>
                    <a:pt x="4805" y="6912"/>
                    <a:pt x="5056" y="4752"/>
                    <a:pt x="4867" y="3024"/>
                  </a:cubicBezTo>
                  <a:cubicBezTo>
                    <a:pt x="4679" y="1296"/>
                    <a:pt x="4051" y="0"/>
                    <a:pt x="3486" y="0"/>
                  </a:cubicBezTo>
                  <a:cubicBezTo>
                    <a:pt x="2921" y="0"/>
                    <a:pt x="2419" y="1296"/>
                    <a:pt x="1916" y="2808"/>
                  </a:cubicBezTo>
                  <a:cubicBezTo>
                    <a:pt x="1414" y="4320"/>
                    <a:pt x="912" y="6048"/>
                    <a:pt x="535" y="7992"/>
                  </a:cubicBezTo>
                  <a:cubicBezTo>
                    <a:pt x="158" y="9936"/>
                    <a:pt x="-93" y="12096"/>
                    <a:pt x="33" y="13824"/>
                  </a:cubicBezTo>
                  <a:cubicBezTo>
                    <a:pt x="158" y="15552"/>
                    <a:pt x="660" y="16848"/>
                    <a:pt x="1791" y="15768"/>
                  </a:cubicBezTo>
                  <a:cubicBezTo>
                    <a:pt x="2921" y="14688"/>
                    <a:pt x="4679" y="11232"/>
                    <a:pt x="5747" y="8640"/>
                  </a:cubicBezTo>
                  <a:cubicBezTo>
                    <a:pt x="6814" y="6048"/>
                    <a:pt x="7191" y="4320"/>
                    <a:pt x="7128" y="4320"/>
                  </a:cubicBezTo>
                  <a:cubicBezTo>
                    <a:pt x="7065" y="4320"/>
                    <a:pt x="6563" y="6048"/>
                    <a:pt x="6123" y="7992"/>
                  </a:cubicBezTo>
                  <a:cubicBezTo>
                    <a:pt x="5684" y="9936"/>
                    <a:pt x="5307" y="12096"/>
                    <a:pt x="5370" y="13824"/>
                  </a:cubicBezTo>
                  <a:cubicBezTo>
                    <a:pt x="5433" y="15552"/>
                    <a:pt x="5935" y="16848"/>
                    <a:pt x="6500" y="16848"/>
                  </a:cubicBezTo>
                  <a:cubicBezTo>
                    <a:pt x="7065" y="16848"/>
                    <a:pt x="7693" y="15552"/>
                    <a:pt x="8321" y="14256"/>
                  </a:cubicBezTo>
                  <a:cubicBezTo>
                    <a:pt x="8949" y="12960"/>
                    <a:pt x="9577" y="11664"/>
                    <a:pt x="9828" y="12312"/>
                  </a:cubicBezTo>
                  <a:cubicBezTo>
                    <a:pt x="10079" y="12960"/>
                    <a:pt x="9954" y="15552"/>
                    <a:pt x="10267" y="16848"/>
                  </a:cubicBezTo>
                  <a:cubicBezTo>
                    <a:pt x="10581" y="18144"/>
                    <a:pt x="11335" y="18144"/>
                    <a:pt x="12277" y="17064"/>
                  </a:cubicBezTo>
                  <a:cubicBezTo>
                    <a:pt x="13219" y="15984"/>
                    <a:pt x="14349" y="13824"/>
                    <a:pt x="15228" y="12096"/>
                  </a:cubicBezTo>
                  <a:cubicBezTo>
                    <a:pt x="16107" y="10368"/>
                    <a:pt x="16735" y="9072"/>
                    <a:pt x="16798" y="9072"/>
                  </a:cubicBezTo>
                  <a:cubicBezTo>
                    <a:pt x="16860" y="9072"/>
                    <a:pt x="16358" y="10368"/>
                    <a:pt x="15919" y="12312"/>
                  </a:cubicBezTo>
                  <a:cubicBezTo>
                    <a:pt x="15479" y="14256"/>
                    <a:pt x="15102" y="16848"/>
                    <a:pt x="15291" y="18576"/>
                  </a:cubicBezTo>
                  <a:cubicBezTo>
                    <a:pt x="15479" y="20304"/>
                    <a:pt x="16233" y="21168"/>
                    <a:pt x="17363" y="21384"/>
                  </a:cubicBezTo>
                  <a:cubicBezTo>
                    <a:pt x="18493" y="21600"/>
                    <a:pt x="20000" y="21168"/>
                    <a:pt x="21507" y="2073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73" name="Line"/>
            <p:cNvSpPr/>
            <p:nvPr/>
          </p:nvSpPr>
          <p:spPr>
            <a:xfrm>
              <a:off x="7211814" y="2173025"/>
              <a:ext cx="521819" cy="647411"/>
            </a:xfrm>
            <a:custGeom>
              <a:avLst/>
              <a:gdLst/>
              <a:ahLst/>
              <a:cxnLst>
                <a:cxn ang="0">
                  <a:pos x="wd2" y="hd2"/>
                </a:cxn>
                <a:cxn ang="5400000">
                  <a:pos x="wd2" y="hd2"/>
                </a:cxn>
                <a:cxn ang="10800000">
                  <a:pos x="wd2" y="hd2"/>
                </a:cxn>
                <a:cxn ang="16200000">
                  <a:pos x="wd2" y="hd2"/>
                </a:cxn>
              </a:cxnLst>
              <a:rect l="0" t="0" r="r" b="b"/>
              <a:pathLst>
                <a:path w="21435" h="21502" fill="norm" stroke="1" extrusionOk="0">
                  <a:moveTo>
                    <a:pt x="11630" y="16332"/>
                  </a:moveTo>
                  <a:cubicBezTo>
                    <a:pt x="11630" y="15642"/>
                    <a:pt x="11630" y="14953"/>
                    <a:pt x="11274" y="14551"/>
                  </a:cubicBezTo>
                  <a:cubicBezTo>
                    <a:pt x="10919" y="14149"/>
                    <a:pt x="10209" y="14034"/>
                    <a:pt x="8859" y="14264"/>
                  </a:cubicBezTo>
                  <a:cubicBezTo>
                    <a:pt x="7509" y="14494"/>
                    <a:pt x="5519" y="15068"/>
                    <a:pt x="3956" y="15872"/>
                  </a:cubicBezTo>
                  <a:cubicBezTo>
                    <a:pt x="2393" y="16676"/>
                    <a:pt x="1256" y="17711"/>
                    <a:pt x="617" y="18515"/>
                  </a:cubicBezTo>
                  <a:cubicBezTo>
                    <a:pt x="-23" y="19319"/>
                    <a:pt x="-165" y="19893"/>
                    <a:pt x="190" y="20296"/>
                  </a:cubicBezTo>
                  <a:cubicBezTo>
                    <a:pt x="546" y="20698"/>
                    <a:pt x="1398" y="20928"/>
                    <a:pt x="3032" y="20583"/>
                  </a:cubicBezTo>
                  <a:cubicBezTo>
                    <a:pt x="4667" y="20238"/>
                    <a:pt x="7082" y="19319"/>
                    <a:pt x="9427" y="17653"/>
                  </a:cubicBezTo>
                  <a:cubicBezTo>
                    <a:pt x="11772" y="15987"/>
                    <a:pt x="14046" y="13574"/>
                    <a:pt x="15964" y="10759"/>
                  </a:cubicBezTo>
                  <a:cubicBezTo>
                    <a:pt x="17882" y="7945"/>
                    <a:pt x="19446" y="4728"/>
                    <a:pt x="20227" y="2774"/>
                  </a:cubicBezTo>
                  <a:cubicBezTo>
                    <a:pt x="21009" y="821"/>
                    <a:pt x="21009" y="132"/>
                    <a:pt x="20653" y="17"/>
                  </a:cubicBezTo>
                  <a:cubicBezTo>
                    <a:pt x="20298" y="-98"/>
                    <a:pt x="19588" y="362"/>
                    <a:pt x="18238" y="2200"/>
                  </a:cubicBezTo>
                  <a:cubicBezTo>
                    <a:pt x="16888" y="4038"/>
                    <a:pt x="14898" y="7255"/>
                    <a:pt x="13690" y="10128"/>
                  </a:cubicBezTo>
                  <a:cubicBezTo>
                    <a:pt x="12482" y="13000"/>
                    <a:pt x="12056" y="15528"/>
                    <a:pt x="13477" y="17366"/>
                  </a:cubicBezTo>
                  <a:cubicBezTo>
                    <a:pt x="14898" y="19204"/>
                    <a:pt x="18167" y="20353"/>
                    <a:pt x="21435" y="2150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74" name="Line"/>
            <p:cNvSpPr/>
            <p:nvPr/>
          </p:nvSpPr>
          <p:spPr>
            <a:xfrm>
              <a:off x="270785" y="3401620"/>
              <a:ext cx="156532" cy="497364"/>
            </a:xfrm>
            <a:custGeom>
              <a:avLst/>
              <a:gdLst/>
              <a:ahLst/>
              <a:cxnLst>
                <a:cxn ang="0">
                  <a:pos x="wd2" y="hd2"/>
                </a:cxn>
                <a:cxn ang="5400000">
                  <a:pos x="wd2" y="hd2"/>
                </a:cxn>
                <a:cxn ang="10800000">
                  <a:pos x="wd2" y="hd2"/>
                </a:cxn>
                <a:cxn ang="16200000">
                  <a:pos x="wd2" y="hd2"/>
                </a:cxn>
              </a:cxnLst>
              <a:rect l="0" t="0" r="r" b="b"/>
              <a:pathLst>
                <a:path w="21247" h="21417" fill="norm" stroke="1" extrusionOk="0">
                  <a:moveTo>
                    <a:pt x="14204" y="0"/>
                  </a:moveTo>
                  <a:cubicBezTo>
                    <a:pt x="9977" y="4022"/>
                    <a:pt x="5751" y="8044"/>
                    <a:pt x="3169" y="11172"/>
                  </a:cubicBezTo>
                  <a:cubicBezTo>
                    <a:pt x="586" y="14301"/>
                    <a:pt x="-353" y="16535"/>
                    <a:pt x="117" y="18248"/>
                  </a:cubicBezTo>
                  <a:cubicBezTo>
                    <a:pt x="586" y="19961"/>
                    <a:pt x="2464" y="21153"/>
                    <a:pt x="6221" y="21377"/>
                  </a:cubicBezTo>
                  <a:cubicBezTo>
                    <a:pt x="9977" y="21600"/>
                    <a:pt x="15612" y="20855"/>
                    <a:pt x="21247" y="2011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75" name="Line"/>
            <p:cNvSpPr/>
            <p:nvPr/>
          </p:nvSpPr>
          <p:spPr>
            <a:xfrm>
              <a:off x="257266" y="3131997"/>
              <a:ext cx="941504" cy="778160"/>
            </a:xfrm>
            <a:custGeom>
              <a:avLst/>
              <a:gdLst/>
              <a:ahLst/>
              <a:cxnLst>
                <a:cxn ang="0">
                  <a:pos x="wd2" y="hd2"/>
                </a:cxn>
                <a:cxn ang="5400000">
                  <a:pos x="wd2" y="hd2"/>
                </a:cxn>
                <a:cxn ang="10800000">
                  <a:pos x="wd2" y="hd2"/>
                </a:cxn>
                <a:cxn ang="16200000">
                  <a:pos x="wd2" y="hd2"/>
                </a:cxn>
              </a:cxnLst>
              <a:rect l="0" t="0" r="r" b="b"/>
              <a:pathLst>
                <a:path w="21533" h="21499" fill="norm" stroke="1" extrusionOk="0">
                  <a:moveTo>
                    <a:pt x="566" y="15478"/>
                  </a:moveTo>
                  <a:cubicBezTo>
                    <a:pt x="249" y="15764"/>
                    <a:pt x="-67" y="16051"/>
                    <a:pt x="12" y="16147"/>
                  </a:cubicBezTo>
                  <a:cubicBezTo>
                    <a:pt x="91" y="16242"/>
                    <a:pt x="566" y="16147"/>
                    <a:pt x="1555" y="15382"/>
                  </a:cubicBezTo>
                  <a:cubicBezTo>
                    <a:pt x="2544" y="14618"/>
                    <a:pt x="4047" y="13184"/>
                    <a:pt x="5432" y="11225"/>
                  </a:cubicBezTo>
                  <a:cubicBezTo>
                    <a:pt x="6817" y="9265"/>
                    <a:pt x="8082" y="6780"/>
                    <a:pt x="8795" y="5012"/>
                  </a:cubicBezTo>
                  <a:cubicBezTo>
                    <a:pt x="9507" y="3244"/>
                    <a:pt x="9665" y="2193"/>
                    <a:pt x="9704" y="1428"/>
                  </a:cubicBezTo>
                  <a:cubicBezTo>
                    <a:pt x="9744" y="664"/>
                    <a:pt x="9665" y="186"/>
                    <a:pt x="9388" y="42"/>
                  </a:cubicBezTo>
                  <a:cubicBezTo>
                    <a:pt x="9111" y="-101"/>
                    <a:pt x="8636" y="90"/>
                    <a:pt x="8082" y="1141"/>
                  </a:cubicBezTo>
                  <a:cubicBezTo>
                    <a:pt x="7529" y="2193"/>
                    <a:pt x="6896" y="4104"/>
                    <a:pt x="6540" y="6494"/>
                  </a:cubicBezTo>
                  <a:cubicBezTo>
                    <a:pt x="6184" y="8883"/>
                    <a:pt x="6104" y="11750"/>
                    <a:pt x="6065" y="13423"/>
                  </a:cubicBezTo>
                  <a:cubicBezTo>
                    <a:pt x="6025" y="15095"/>
                    <a:pt x="6025" y="15573"/>
                    <a:pt x="6065" y="16051"/>
                  </a:cubicBezTo>
                  <a:cubicBezTo>
                    <a:pt x="6104" y="16529"/>
                    <a:pt x="6184" y="17007"/>
                    <a:pt x="6421" y="17103"/>
                  </a:cubicBezTo>
                  <a:cubicBezTo>
                    <a:pt x="6658" y="17198"/>
                    <a:pt x="7054" y="16911"/>
                    <a:pt x="7529" y="16242"/>
                  </a:cubicBezTo>
                  <a:cubicBezTo>
                    <a:pt x="8003" y="15573"/>
                    <a:pt x="8557" y="14522"/>
                    <a:pt x="8992" y="13757"/>
                  </a:cubicBezTo>
                  <a:cubicBezTo>
                    <a:pt x="9428" y="12993"/>
                    <a:pt x="9744" y="12515"/>
                    <a:pt x="9902" y="12563"/>
                  </a:cubicBezTo>
                  <a:cubicBezTo>
                    <a:pt x="10060" y="12611"/>
                    <a:pt x="10060" y="13184"/>
                    <a:pt x="10021" y="13949"/>
                  </a:cubicBezTo>
                  <a:cubicBezTo>
                    <a:pt x="9981" y="14713"/>
                    <a:pt x="9902" y="15669"/>
                    <a:pt x="9863" y="16386"/>
                  </a:cubicBezTo>
                  <a:cubicBezTo>
                    <a:pt x="9823" y="17103"/>
                    <a:pt x="9823" y="17580"/>
                    <a:pt x="10021" y="17819"/>
                  </a:cubicBezTo>
                  <a:cubicBezTo>
                    <a:pt x="10219" y="18058"/>
                    <a:pt x="10614" y="18058"/>
                    <a:pt x="11208" y="17437"/>
                  </a:cubicBezTo>
                  <a:cubicBezTo>
                    <a:pt x="11801" y="16816"/>
                    <a:pt x="12592" y="15573"/>
                    <a:pt x="13067" y="14713"/>
                  </a:cubicBezTo>
                  <a:cubicBezTo>
                    <a:pt x="13542" y="13853"/>
                    <a:pt x="13700" y="13375"/>
                    <a:pt x="13740" y="13423"/>
                  </a:cubicBezTo>
                  <a:cubicBezTo>
                    <a:pt x="13779" y="13471"/>
                    <a:pt x="13700" y="14044"/>
                    <a:pt x="13621" y="14618"/>
                  </a:cubicBezTo>
                  <a:cubicBezTo>
                    <a:pt x="13542" y="15191"/>
                    <a:pt x="13463" y="15764"/>
                    <a:pt x="13463" y="16290"/>
                  </a:cubicBezTo>
                  <a:cubicBezTo>
                    <a:pt x="13463" y="16816"/>
                    <a:pt x="13542" y="17294"/>
                    <a:pt x="13779" y="17580"/>
                  </a:cubicBezTo>
                  <a:cubicBezTo>
                    <a:pt x="14017" y="17867"/>
                    <a:pt x="14412" y="17963"/>
                    <a:pt x="14729" y="17819"/>
                  </a:cubicBezTo>
                  <a:cubicBezTo>
                    <a:pt x="15045" y="17676"/>
                    <a:pt x="15282" y="17294"/>
                    <a:pt x="15520" y="16864"/>
                  </a:cubicBezTo>
                  <a:cubicBezTo>
                    <a:pt x="15757" y="16434"/>
                    <a:pt x="15995" y="15956"/>
                    <a:pt x="16192" y="15430"/>
                  </a:cubicBezTo>
                  <a:cubicBezTo>
                    <a:pt x="16390" y="14904"/>
                    <a:pt x="16548" y="14331"/>
                    <a:pt x="16667" y="14283"/>
                  </a:cubicBezTo>
                  <a:cubicBezTo>
                    <a:pt x="16786" y="14235"/>
                    <a:pt x="16865" y="14713"/>
                    <a:pt x="17023" y="15143"/>
                  </a:cubicBezTo>
                  <a:cubicBezTo>
                    <a:pt x="17181" y="15573"/>
                    <a:pt x="17419" y="15956"/>
                    <a:pt x="17735" y="16099"/>
                  </a:cubicBezTo>
                  <a:cubicBezTo>
                    <a:pt x="18052" y="16242"/>
                    <a:pt x="18447" y="16147"/>
                    <a:pt x="18764" y="15860"/>
                  </a:cubicBezTo>
                  <a:cubicBezTo>
                    <a:pt x="19080" y="15573"/>
                    <a:pt x="19318" y="15095"/>
                    <a:pt x="19515" y="14618"/>
                  </a:cubicBezTo>
                  <a:cubicBezTo>
                    <a:pt x="19713" y="14140"/>
                    <a:pt x="19871" y="13662"/>
                    <a:pt x="20069" y="13614"/>
                  </a:cubicBezTo>
                  <a:cubicBezTo>
                    <a:pt x="20267" y="13566"/>
                    <a:pt x="20504" y="13949"/>
                    <a:pt x="20821" y="14618"/>
                  </a:cubicBezTo>
                  <a:cubicBezTo>
                    <a:pt x="21137" y="15287"/>
                    <a:pt x="21533" y="16242"/>
                    <a:pt x="21533" y="17246"/>
                  </a:cubicBezTo>
                  <a:cubicBezTo>
                    <a:pt x="21533" y="18249"/>
                    <a:pt x="21137" y="19301"/>
                    <a:pt x="20663" y="20018"/>
                  </a:cubicBezTo>
                  <a:cubicBezTo>
                    <a:pt x="20188" y="20734"/>
                    <a:pt x="19634" y="21117"/>
                    <a:pt x="19080" y="2149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76" name="Line"/>
            <p:cNvSpPr/>
            <p:nvPr/>
          </p:nvSpPr>
          <p:spPr>
            <a:xfrm>
              <a:off x="1799948" y="3681388"/>
              <a:ext cx="323923" cy="232228"/>
            </a:xfrm>
            <a:custGeom>
              <a:avLst/>
              <a:gdLst/>
              <a:ahLst/>
              <a:cxnLst>
                <a:cxn ang="0">
                  <a:pos x="wd2" y="hd2"/>
                </a:cxn>
                <a:cxn ang="5400000">
                  <a:pos x="wd2" y="hd2"/>
                </a:cxn>
                <a:cxn ang="10800000">
                  <a:pos x="wd2" y="hd2"/>
                </a:cxn>
                <a:cxn ang="16200000">
                  <a:pos x="wd2" y="hd2"/>
                </a:cxn>
              </a:cxnLst>
              <a:rect l="0" t="0" r="r" b="b"/>
              <a:pathLst>
                <a:path w="21290" h="21014" fill="norm" stroke="1" extrusionOk="0">
                  <a:moveTo>
                    <a:pt x="5280" y="1918"/>
                  </a:moveTo>
                  <a:cubicBezTo>
                    <a:pt x="3461" y="6927"/>
                    <a:pt x="1642" y="11936"/>
                    <a:pt x="732" y="15223"/>
                  </a:cubicBezTo>
                  <a:cubicBezTo>
                    <a:pt x="-177" y="18510"/>
                    <a:pt x="-177" y="20075"/>
                    <a:pt x="391" y="20701"/>
                  </a:cubicBezTo>
                  <a:cubicBezTo>
                    <a:pt x="960" y="21327"/>
                    <a:pt x="2097" y="21014"/>
                    <a:pt x="3688" y="19762"/>
                  </a:cubicBezTo>
                  <a:cubicBezTo>
                    <a:pt x="5280" y="18510"/>
                    <a:pt x="7326" y="16318"/>
                    <a:pt x="8690" y="14597"/>
                  </a:cubicBezTo>
                  <a:cubicBezTo>
                    <a:pt x="10055" y="12875"/>
                    <a:pt x="10737" y="11623"/>
                    <a:pt x="11191" y="11779"/>
                  </a:cubicBezTo>
                  <a:cubicBezTo>
                    <a:pt x="11646" y="11936"/>
                    <a:pt x="11874" y="13501"/>
                    <a:pt x="12101" y="15066"/>
                  </a:cubicBezTo>
                  <a:cubicBezTo>
                    <a:pt x="12328" y="16631"/>
                    <a:pt x="12556" y="18197"/>
                    <a:pt x="13465" y="18979"/>
                  </a:cubicBezTo>
                  <a:cubicBezTo>
                    <a:pt x="14375" y="19762"/>
                    <a:pt x="15966" y="19762"/>
                    <a:pt x="17103" y="19136"/>
                  </a:cubicBezTo>
                  <a:cubicBezTo>
                    <a:pt x="18240" y="18510"/>
                    <a:pt x="18922" y="17257"/>
                    <a:pt x="19604" y="14753"/>
                  </a:cubicBezTo>
                  <a:cubicBezTo>
                    <a:pt x="20286" y="12249"/>
                    <a:pt x="20968" y="8492"/>
                    <a:pt x="21196" y="5518"/>
                  </a:cubicBezTo>
                  <a:cubicBezTo>
                    <a:pt x="21423" y="2544"/>
                    <a:pt x="21196" y="353"/>
                    <a:pt x="20968" y="40"/>
                  </a:cubicBezTo>
                  <a:cubicBezTo>
                    <a:pt x="20741" y="-273"/>
                    <a:pt x="20514" y="1292"/>
                    <a:pt x="20286" y="285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77" name="Line"/>
            <p:cNvSpPr/>
            <p:nvPr/>
          </p:nvSpPr>
          <p:spPr>
            <a:xfrm>
              <a:off x="2295408" y="3744103"/>
              <a:ext cx="20758" cy="18681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78" name="Line"/>
            <p:cNvSpPr/>
            <p:nvPr/>
          </p:nvSpPr>
          <p:spPr>
            <a:xfrm>
              <a:off x="2357678" y="3578051"/>
              <a:ext cx="10380"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79" name="Line"/>
            <p:cNvSpPr/>
            <p:nvPr/>
          </p:nvSpPr>
          <p:spPr>
            <a:xfrm>
              <a:off x="2511354" y="3536537"/>
              <a:ext cx="22756" cy="435889"/>
            </a:xfrm>
            <a:custGeom>
              <a:avLst/>
              <a:gdLst/>
              <a:ahLst/>
              <a:cxnLst>
                <a:cxn ang="0">
                  <a:pos x="wd2" y="hd2"/>
                </a:cxn>
                <a:cxn ang="5400000">
                  <a:pos x="wd2" y="hd2"/>
                </a:cxn>
                <a:cxn ang="10800000">
                  <a:pos x="wd2" y="hd2"/>
                </a:cxn>
                <a:cxn ang="16200000">
                  <a:pos x="wd2" y="hd2"/>
                </a:cxn>
              </a:cxnLst>
              <a:rect l="0" t="0" r="r" b="b"/>
              <a:pathLst>
                <a:path w="20297" h="21600" fill="norm" stroke="1" extrusionOk="0">
                  <a:moveTo>
                    <a:pt x="11040" y="0"/>
                  </a:moveTo>
                  <a:cubicBezTo>
                    <a:pt x="4868" y="4800"/>
                    <a:pt x="-1303" y="9600"/>
                    <a:pt x="240" y="13200"/>
                  </a:cubicBezTo>
                  <a:cubicBezTo>
                    <a:pt x="1783" y="16800"/>
                    <a:pt x="11040" y="19200"/>
                    <a:pt x="20297"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80" name="Line"/>
            <p:cNvSpPr/>
            <p:nvPr/>
          </p:nvSpPr>
          <p:spPr>
            <a:xfrm>
              <a:off x="2617135" y="3629942"/>
              <a:ext cx="20758" cy="33210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81" name="Line"/>
            <p:cNvSpPr/>
            <p:nvPr/>
          </p:nvSpPr>
          <p:spPr>
            <a:xfrm>
              <a:off x="3002319" y="3602267"/>
              <a:ext cx="1119669" cy="331275"/>
            </a:xfrm>
            <a:custGeom>
              <a:avLst/>
              <a:gdLst/>
              <a:ahLst/>
              <a:cxnLst>
                <a:cxn ang="0">
                  <a:pos x="wd2" y="hd2"/>
                </a:cxn>
                <a:cxn ang="5400000">
                  <a:pos x="wd2" y="hd2"/>
                </a:cxn>
                <a:cxn ang="10800000">
                  <a:pos x="wd2" y="hd2"/>
                </a:cxn>
                <a:cxn ang="16200000">
                  <a:pos x="wd2" y="hd2"/>
                </a:cxn>
              </a:cxnLst>
              <a:rect l="0" t="0" r="r" b="b"/>
              <a:pathLst>
                <a:path w="21577" h="21324" fill="norm" stroke="1" extrusionOk="0">
                  <a:moveTo>
                    <a:pt x="377" y="5790"/>
                  </a:moveTo>
                  <a:cubicBezTo>
                    <a:pt x="244" y="8462"/>
                    <a:pt x="110" y="11134"/>
                    <a:pt x="44" y="13472"/>
                  </a:cubicBezTo>
                  <a:cubicBezTo>
                    <a:pt x="-23" y="15810"/>
                    <a:pt x="-23" y="17814"/>
                    <a:pt x="110" y="17926"/>
                  </a:cubicBezTo>
                  <a:cubicBezTo>
                    <a:pt x="244" y="18037"/>
                    <a:pt x="510" y="16256"/>
                    <a:pt x="844" y="14140"/>
                  </a:cubicBezTo>
                  <a:cubicBezTo>
                    <a:pt x="1177" y="12025"/>
                    <a:pt x="1577" y="9575"/>
                    <a:pt x="1877" y="7794"/>
                  </a:cubicBezTo>
                  <a:cubicBezTo>
                    <a:pt x="2177" y="6012"/>
                    <a:pt x="2377" y="4899"/>
                    <a:pt x="2644" y="4676"/>
                  </a:cubicBezTo>
                  <a:cubicBezTo>
                    <a:pt x="2910" y="4454"/>
                    <a:pt x="3244" y="5122"/>
                    <a:pt x="3410" y="6792"/>
                  </a:cubicBezTo>
                  <a:cubicBezTo>
                    <a:pt x="3577" y="8462"/>
                    <a:pt x="3577" y="11134"/>
                    <a:pt x="3577" y="13138"/>
                  </a:cubicBezTo>
                  <a:cubicBezTo>
                    <a:pt x="3577" y="15142"/>
                    <a:pt x="3577" y="16478"/>
                    <a:pt x="3577" y="17814"/>
                  </a:cubicBezTo>
                  <a:cubicBezTo>
                    <a:pt x="3577" y="19151"/>
                    <a:pt x="3577" y="20487"/>
                    <a:pt x="3777" y="21043"/>
                  </a:cubicBezTo>
                  <a:cubicBezTo>
                    <a:pt x="3977" y="21600"/>
                    <a:pt x="4377" y="21377"/>
                    <a:pt x="5010" y="19930"/>
                  </a:cubicBezTo>
                  <a:cubicBezTo>
                    <a:pt x="5644" y="18482"/>
                    <a:pt x="6510" y="15810"/>
                    <a:pt x="7110" y="13583"/>
                  </a:cubicBezTo>
                  <a:cubicBezTo>
                    <a:pt x="7710" y="11357"/>
                    <a:pt x="8044" y="9575"/>
                    <a:pt x="8244" y="8128"/>
                  </a:cubicBezTo>
                  <a:cubicBezTo>
                    <a:pt x="8444" y="6680"/>
                    <a:pt x="8510" y="5567"/>
                    <a:pt x="8377" y="5233"/>
                  </a:cubicBezTo>
                  <a:cubicBezTo>
                    <a:pt x="8244" y="4899"/>
                    <a:pt x="7910" y="5344"/>
                    <a:pt x="7544" y="6680"/>
                  </a:cubicBezTo>
                  <a:cubicBezTo>
                    <a:pt x="7177" y="8017"/>
                    <a:pt x="6777" y="10243"/>
                    <a:pt x="6544" y="11913"/>
                  </a:cubicBezTo>
                  <a:cubicBezTo>
                    <a:pt x="6310" y="13584"/>
                    <a:pt x="6244" y="14697"/>
                    <a:pt x="6210" y="15922"/>
                  </a:cubicBezTo>
                  <a:cubicBezTo>
                    <a:pt x="6177" y="17146"/>
                    <a:pt x="6177" y="18482"/>
                    <a:pt x="6377" y="19373"/>
                  </a:cubicBezTo>
                  <a:cubicBezTo>
                    <a:pt x="6577" y="20264"/>
                    <a:pt x="6977" y="20709"/>
                    <a:pt x="7477" y="20487"/>
                  </a:cubicBezTo>
                  <a:cubicBezTo>
                    <a:pt x="7977" y="20264"/>
                    <a:pt x="8577" y="19373"/>
                    <a:pt x="9110" y="17926"/>
                  </a:cubicBezTo>
                  <a:cubicBezTo>
                    <a:pt x="9644" y="16478"/>
                    <a:pt x="10110" y="14474"/>
                    <a:pt x="10410" y="12804"/>
                  </a:cubicBezTo>
                  <a:cubicBezTo>
                    <a:pt x="10710" y="11134"/>
                    <a:pt x="10844" y="9798"/>
                    <a:pt x="10977" y="9687"/>
                  </a:cubicBezTo>
                  <a:cubicBezTo>
                    <a:pt x="11110" y="9575"/>
                    <a:pt x="11244" y="10689"/>
                    <a:pt x="11344" y="12136"/>
                  </a:cubicBezTo>
                  <a:cubicBezTo>
                    <a:pt x="11444" y="13584"/>
                    <a:pt x="11510" y="15365"/>
                    <a:pt x="11610" y="16812"/>
                  </a:cubicBezTo>
                  <a:cubicBezTo>
                    <a:pt x="11710" y="18260"/>
                    <a:pt x="11844" y="19373"/>
                    <a:pt x="12044" y="19485"/>
                  </a:cubicBezTo>
                  <a:cubicBezTo>
                    <a:pt x="12244" y="19596"/>
                    <a:pt x="12510" y="18705"/>
                    <a:pt x="12944" y="15810"/>
                  </a:cubicBezTo>
                  <a:cubicBezTo>
                    <a:pt x="13377" y="12915"/>
                    <a:pt x="13977" y="8016"/>
                    <a:pt x="14377" y="4788"/>
                  </a:cubicBezTo>
                  <a:cubicBezTo>
                    <a:pt x="14777" y="1559"/>
                    <a:pt x="14977" y="0"/>
                    <a:pt x="15077" y="0"/>
                  </a:cubicBezTo>
                  <a:cubicBezTo>
                    <a:pt x="15177" y="0"/>
                    <a:pt x="15177" y="1559"/>
                    <a:pt x="15177" y="2895"/>
                  </a:cubicBezTo>
                  <a:cubicBezTo>
                    <a:pt x="15177" y="4231"/>
                    <a:pt x="15177" y="5344"/>
                    <a:pt x="15244" y="6458"/>
                  </a:cubicBezTo>
                  <a:cubicBezTo>
                    <a:pt x="15310" y="7571"/>
                    <a:pt x="15444" y="8685"/>
                    <a:pt x="15677" y="9464"/>
                  </a:cubicBezTo>
                  <a:cubicBezTo>
                    <a:pt x="15910" y="10243"/>
                    <a:pt x="16244" y="10689"/>
                    <a:pt x="16844" y="10132"/>
                  </a:cubicBezTo>
                  <a:cubicBezTo>
                    <a:pt x="17444" y="9575"/>
                    <a:pt x="18310" y="8016"/>
                    <a:pt x="18877" y="6680"/>
                  </a:cubicBezTo>
                  <a:cubicBezTo>
                    <a:pt x="19444" y="5344"/>
                    <a:pt x="19710" y="4231"/>
                    <a:pt x="19877" y="3118"/>
                  </a:cubicBezTo>
                  <a:cubicBezTo>
                    <a:pt x="20044" y="2004"/>
                    <a:pt x="20110" y="891"/>
                    <a:pt x="19977" y="557"/>
                  </a:cubicBezTo>
                  <a:cubicBezTo>
                    <a:pt x="19844" y="223"/>
                    <a:pt x="19510" y="668"/>
                    <a:pt x="19110" y="2227"/>
                  </a:cubicBezTo>
                  <a:cubicBezTo>
                    <a:pt x="18710" y="3786"/>
                    <a:pt x="18244" y="6458"/>
                    <a:pt x="18010" y="8685"/>
                  </a:cubicBezTo>
                  <a:cubicBezTo>
                    <a:pt x="17777" y="10911"/>
                    <a:pt x="17777" y="12693"/>
                    <a:pt x="18244" y="13806"/>
                  </a:cubicBezTo>
                  <a:cubicBezTo>
                    <a:pt x="18710" y="14920"/>
                    <a:pt x="19644" y="15365"/>
                    <a:pt x="20277" y="15254"/>
                  </a:cubicBezTo>
                  <a:cubicBezTo>
                    <a:pt x="20910" y="15142"/>
                    <a:pt x="21244" y="14474"/>
                    <a:pt x="21577" y="1380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82" name="Line"/>
            <p:cNvSpPr/>
            <p:nvPr/>
          </p:nvSpPr>
          <p:spPr>
            <a:xfrm>
              <a:off x="4229230" y="3556374"/>
              <a:ext cx="183351" cy="293360"/>
            </a:xfrm>
            <a:custGeom>
              <a:avLst/>
              <a:gdLst/>
              <a:ahLst/>
              <a:cxnLst>
                <a:cxn ang="0">
                  <a:pos x="wd2" y="hd2"/>
                </a:cxn>
                <a:cxn ang="5400000">
                  <a:pos x="wd2" y="hd2"/>
                </a:cxn>
                <a:cxn ang="10800000">
                  <a:pos x="wd2" y="hd2"/>
                </a:cxn>
                <a:cxn ang="16200000">
                  <a:pos x="wd2" y="hd2"/>
                </a:cxn>
              </a:cxnLst>
              <a:rect l="0" t="0" r="r" b="b"/>
              <a:pathLst>
                <a:path w="21600" h="21299" fill="norm" stroke="1" extrusionOk="0">
                  <a:moveTo>
                    <a:pt x="815" y="6095"/>
                  </a:moveTo>
                  <a:cubicBezTo>
                    <a:pt x="408" y="8607"/>
                    <a:pt x="0" y="11118"/>
                    <a:pt x="0" y="13128"/>
                  </a:cubicBezTo>
                  <a:cubicBezTo>
                    <a:pt x="0" y="15137"/>
                    <a:pt x="408" y="16644"/>
                    <a:pt x="1019" y="18151"/>
                  </a:cubicBezTo>
                  <a:cubicBezTo>
                    <a:pt x="1630" y="19658"/>
                    <a:pt x="2445" y="21165"/>
                    <a:pt x="2649" y="21290"/>
                  </a:cubicBezTo>
                  <a:cubicBezTo>
                    <a:pt x="2853" y="21416"/>
                    <a:pt x="2445" y="20160"/>
                    <a:pt x="3260" y="16769"/>
                  </a:cubicBezTo>
                  <a:cubicBezTo>
                    <a:pt x="4075" y="13379"/>
                    <a:pt x="6113" y="7853"/>
                    <a:pt x="7743" y="4588"/>
                  </a:cubicBezTo>
                  <a:cubicBezTo>
                    <a:pt x="9374" y="1323"/>
                    <a:pt x="10596" y="318"/>
                    <a:pt x="12838" y="67"/>
                  </a:cubicBezTo>
                  <a:cubicBezTo>
                    <a:pt x="15079" y="-184"/>
                    <a:pt x="18340" y="318"/>
                    <a:pt x="21600" y="82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83" name="Line"/>
            <p:cNvSpPr/>
            <p:nvPr/>
          </p:nvSpPr>
          <p:spPr>
            <a:xfrm>
              <a:off x="4864332" y="3214810"/>
              <a:ext cx="305864" cy="538846"/>
            </a:xfrm>
            <a:custGeom>
              <a:avLst/>
              <a:gdLst/>
              <a:ahLst/>
              <a:cxnLst>
                <a:cxn ang="0">
                  <a:pos x="wd2" y="hd2"/>
                </a:cxn>
                <a:cxn ang="5400000">
                  <a:pos x="wd2" y="hd2"/>
                </a:cxn>
                <a:cxn ang="10800000">
                  <a:pos x="wd2" y="hd2"/>
                </a:cxn>
                <a:cxn ang="16200000">
                  <a:pos x="wd2" y="hd2"/>
                </a:cxn>
              </a:cxnLst>
              <a:rect l="0" t="0" r="r" b="b"/>
              <a:pathLst>
                <a:path w="21458" h="21567" fill="norm" stroke="1" extrusionOk="0">
                  <a:moveTo>
                    <a:pt x="3984" y="0"/>
                  </a:moveTo>
                  <a:cubicBezTo>
                    <a:pt x="3013" y="4015"/>
                    <a:pt x="2042" y="8031"/>
                    <a:pt x="1436" y="11146"/>
                  </a:cubicBezTo>
                  <a:cubicBezTo>
                    <a:pt x="829" y="14262"/>
                    <a:pt x="586" y="16477"/>
                    <a:pt x="343" y="18069"/>
                  </a:cubicBezTo>
                  <a:cubicBezTo>
                    <a:pt x="101" y="19662"/>
                    <a:pt x="-142" y="20631"/>
                    <a:pt x="101" y="20769"/>
                  </a:cubicBezTo>
                  <a:cubicBezTo>
                    <a:pt x="343" y="20908"/>
                    <a:pt x="1071" y="20215"/>
                    <a:pt x="2892" y="18831"/>
                  </a:cubicBezTo>
                  <a:cubicBezTo>
                    <a:pt x="4712" y="17446"/>
                    <a:pt x="7624" y="15369"/>
                    <a:pt x="9566" y="14054"/>
                  </a:cubicBezTo>
                  <a:cubicBezTo>
                    <a:pt x="11507" y="12738"/>
                    <a:pt x="12478" y="12185"/>
                    <a:pt x="13085" y="12254"/>
                  </a:cubicBezTo>
                  <a:cubicBezTo>
                    <a:pt x="13692" y="12323"/>
                    <a:pt x="13934" y="13015"/>
                    <a:pt x="13692" y="14331"/>
                  </a:cubicBezTo>
                  <a:cubicBezTo>
                    <a:pt x="13449" y="15646"/>
                    <a:pt x="12721" y="17585"/>
                    <a:pt x="12478" y="18900"/>
                  </a:cubicBezTo>
                  <a:cubicBezTo>
                    <a:pt x="12236" y="20215"/>
                    <a:pt x="12478" y="20908"/>
                    <a:pt x="13449" y="21254"/>
                  </a:cubicBezTo>
                  <a:cubicBezTo>
                    <a:pt x="14420" y="21600"/>
                    <a:pt x="16119" y="21600"/>
                    <a:pt x="17575" y="21531"/>
                  </a:cubicBezTo>
                  <a:cubicBezTo>
                    <a:pt x="19031" y="21462"/>
                    <a:pt x="20245" y="21323"/>
                    <a:pt x="21458" y="2118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84" name="Line"/>
            <p:cNvSpPr/>
            <p:nvPr/>
          </p:nvSpPr>
          <p:spPr>
            <a:xfrm>
              <a:off x="5183271" y="3482301"/>
              <a:ext cx="931349" cy="295146"/>
            </a:xfrm>
            <a:custGeom>
              <a:avLst/>
              <a:gdLst/>
              <a:ahLst/>
              <a:cxnLst>
                <a:cxn ang="0">
                  <a:pos x="wd2" y="hd2"/>
                </a:cxn>
                <a:cxn ang="5400000">
                  <a:pos x="wd2" y="hd2"/>
                </a:cxn>
                <a:cxn ang="10800000">
                  <a:pos x="wd2" y="hd2"/>
                </a:cxn>
                <a:cxn ang="16200000">
                  <a:pos x="wd2" y="hd2"/>
                </a:cxn>
              </a:cxnLst>
              <a:rect l="0" t="0" r="r" b="b"/>
              <a:pathLst>
                <a:path w="21538" h="20941" fill="norm" stroke="1" extrusionOk="0">
                  <a:moveTo>
                    <a:pt x="3298" y="9002"/>
                  </a:moveTo>
                  <a:cubicBezTo>
                    <a:pt x="3538" y="8020"/>
                    <a:pt x="3778" y="7039"/>
                    <a:pt x="3738" y="6180"/>
                  </a:cubicBezTo>
                  <a:cubicBezTo>
                    <a:pt x="3698" y="5320"/>
                    <a:pt x="3378" y="4584"/>
                    <a:pt x="3018" y="4707"/>
                  </a:cubicBezTo>
                  <a:cubicBezTo>
                    <a:pt x="2658" y="4830"/>
                    <a:pt x="2258" y="5811"/>
                    <a:pt x="1738" y="7530"/>
                  </a:cubicBezTo>
                  <a:cubicBezTo>
                    <a:pt x="1218" y="9248"/>
                    <a:pt x="578" y="11702"/>
                    <a:pt x="258" y="13789"/>
                  </a:cubicBezTo>
                  <a:cubicBezTo>
                    <a:pt x="-62" y="15875"/>
                    <a:pt x="-62" y="17593"/>
                    <a:pt x="138" y="18575"/>
                  </a:cubicBezTo>
                  <a:cubicBezTo>
                    <a:pt x="338" y="19557"/>
                    <a:pt x="738" y="19802"/>
                    <a:pt x="1338" y="18820"/>
                  </a:cubicBezTo>
                  <a:cubicBezTo>
                    <a:pt x="1938" y="17839"/>
                    <a:pt x="2738" y="15630"/>
                    <a:pt x="3258" y="13789"/>
                  </a:cubicBezTo>
                  <a:cubicBezTo>
                    <a:pt x="3778" y="11948"/>
                    <a:pt x="4018" y="10475"/>
                    <a:pt x="4258" y="9125"/>
                  </a:cubicBezTo>
                  <a:cubicBezTo>
                    <a:pt x="4498" y="7775"/>
                    <a:pt x="4738" y="6548"/>
                    <a:pt x="4778" y="6548"/>
                  </a:cubicBezTo>
                  <a:cubicBezTo>
                    <a:pt x="4818" y="6548"/>
                    <a:pt x="4658" y="7775"/>
                    <a:pt x="4538" y="9739"/>
                  </a:cubicBezTo>
                  <a:cubicBezTo>
                    <a:pt x="4418" y="11702"/>
                    <a:pt x="4338" y="14402"/>
                    <a:pt x="4298" y="16366"/>
                  </a:cubicBezTo>
                  <a:cubicBezTo>
                    <a:pt x="4258" y="18330"/>
                    <a:pt x="4258" y="19557"/>
                    <a:pt x="4458" y="20293"/>
                  </a:cubicBezTo>
                  <a:cubicBezTo>
                    <a:pt x="4658" y="21030"/>
                    <a:pt x="5058" y="21275"/>
                    <a:pt x="5578" y="20293"/>
                  </a:cubicBezTo>
                  <a:cubicBezTo>
                    <a:pt x="6098" y="19311"/>
                    <a:pt x="6738" y="17102"/>
                    <a:pt x="7258" y="14648"/>
                  </a:cubicBezTo>
                  <a:cubicBezTo>
                    <a:pt x="7778" y="12193"/>
                    <a:pt x="8178" y="9493"/>
                    <a:pt x="8458" y="7530"/>
                  </a:cubicBezTo>
                  <a:cubicBezTo>
                    <a:pt x="8738" y="5566"/>
                    <a:pt x="8898" y="4339"/>
                    <a:pt x="8978" y="4339"/>
                  </a:cubicBezTo>
                  <a:cubicBezTo>
                    <a:pt x="9058" y="4339"/>
                    <a:pt x="9058" y="5566"/>
                    <a:pt x="9058" y="7161"/>
                  </a:cubicBezTo>
                  <a:cubicBezTo>
                    <a:pt x="9058" y="8757"/>
                    <a:pt x="9058" y="10720"/>
                    <a:pt x="9138" y="12316"/>
                  </a:cubicBezTo>
                  <a:cubicBezTo>
                    <a:pt x="9218" y="13911"/>
                    <a:pt x="9378" y="15139"/>
                    <a:pt x="9658" y="15998"/>
                  </a:cubicBezTo>
                  <a:cubicBezTo>
                    <a:pt x="9938" y="16857"/>
                    <a:pt x="10338" y="17348"/>
                    <a:pt x="10698" y="17225"/>
                  </a:cubicBezTo>
                  <a:cubicBezTo>
                    <a:pt x="11058" y="17102"/>
                    <a:pt x="11378" y="16366"/>
                    <a:pt x="11898" y="14034"/>
                  </a:cubicBezTo>
                  <a:cubicBezTo>
                    <a:pt x="12418" y="11702"/>
                    <a:pt x="13138" y="7775"/>
                    <a:pt x="13618" y="4952"/>
                  </a:cubicBezTo>
                  <a:cubicBezTo>
                    <a:pt x="14098" y="2130"/>
                    <a:pt x="14338" y="411"/>
                    <a:pt x="14458" y="289"/>
                  </a:cubicBezTo>
                  <a:cubicBezTo>
                    <a:pt x="14578" y="166"/>
                    <a:pt x="14578" y="1639"/>
                    <a:pt x="14618" y="2989"/>
                  </a:cubicBezTo>
                  <a:cubicBezTo>
                    <a:pt x="14658" y="4339"/>
                    <a:pt x="14738" y="5566"/>
                    <a:pt x="14938" y="6548"/>
                  </a:cubicBezTo>
                  <a:cubicBezTo>
                    <a:pt x="15138" y="7530"/>
                    <a:pt x="15458" y="8266"/>
                    <a:pt x="16018" y="8634"/>
                  </a:cubicBezTo>
                  <a:cubicBezTo>
                    <a:pt x="16578" y="9002"/>
                    <a:pt x="17378" y="9002"/>
                    <a:pt x="18138" y="8266"/>
                  </a:cubicBezTo>
                  <a:cubicBezTo>
                    <a:pt x="18898" y="7530"/>
                    <a:pt x="19618" y="6057"/>
                    <a:pt x="20058" y="4584"/>
                  </a:cubicBezTo>
                  <a:cubicBezTo>
                    <a:pt x="20498" y="3111"/>
                    <a:pt x="20658" y="1639"/>
                    <a:pt x="20498" y="780"/>
                  </a:cubicBezTo>
                  <a:cubicBezTo>
                    <a:pt x="20338" y="-80"/>
                    <a:pt x="19858" y="-325"/>
                    <a:pt x="19298" y="534"/>
                  </a:cubicBezTo>
                  <a:cubicBezTo>
                    <a:pt x="18738" y="1393"/>
                    <a:pt x="18098" y="3357"/>
                    <a:pt x="17698" y="6057"/>
                  </a:cubicBezTo>
                  <a:cubicBezTo>
                    <a:pt x="17298" y="8757"/>
                    <a:pt x="17138" y="12193"/>
                    <a:pt x="17458" y="14402"/>
                  </a:cubicBezTo>
                  <a:cubicBezTo>
                    <a:pt x="17778" y="16611"/>
                    <a:pt x="18578" y="17593"/>
                    <a:pt x="19338" y="18207"/>
                  </a:cubicBezTo>
                  <a:cubicBezTo>
                    <a:pt x="20098" y="18820"/>
                    <a:pt x="20818" y="19066"/>
                    <a:pt x="21538" y="1931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85" name="Line"/>
            <p:cNvSpPr/>
            <p:nvPr/>
          </p:nvSpPr>
          <p:spPr>
            <a:xfrm>
              <a:off x="6525065" y="3461082"/>
              <a:ext cx="222631" cy="272644"/>
            </a:xfrm>
            <a:custGeom>
              <a:avLst/>
              <a:gdLst/>
              <a:ahLst/>
              <a:cxnLst>
                <a:cxn ang="0">
                  <a:pos x="wd2" y="hd2"/>
                </a:cxn>
                <a:cxn ang="5400000">
                  <a:pos x="wd2" y="hd2"/>
                </a:cxn>
                <a:cxn ang="10800000">
                  <a:pos x="wd2" y="hd2"/>
                </a:cxn>
                <a:cxn ang="16200000">
                  <a:pos x="wd2" y="hd2"/>
                </a:cxn>
              </a:cxnLst>
              <a:rect l="0" t="0" r="r" b="b"/>
              <a:pathLst>
                <a:path w="21385" h="21279" fill="norm" stroke="1" extrusionOk="0">
                  <a:moveTo>
                    <a:pt x="14407" y="4269"/>
                  </a:moveTo>
                  <a:cubicBezTo>
                    <a:pt x="15071" y="2919"/>
                    <a:pt x="15736" y="1569"/>
                    <a:pt x="14739" y="759"/>
                  </a:cubicBezTo>
                  <a:cubicBezTo>
                    <a:pt x="13742" y="-51"/>
                    <a:pt x="11083" y="-321"/>
                    <a:pt x="8425" y="489"/>
                  </a:cubicBezTo>
                  <a:cubicBezTo>
                    <a:pt x="5767" y="1299"/>
                    <a:pt x="3108" y="3189"/>
                    <a:pt x="1613" y="4809"/>
                  </a:cubicBezTo>
                  <a:cubicBezTo>
                    <a:pt x="117" y="6429"/>
                    <a:pt x="-215" y="7779"/>
                    <a:pt x="117" y="8994"/>
                  </a:cubicBezTo>
                  <a:cubicBezTo>
                    <a:pt x="450" y="10209"/>
                    <a:pt x="1447" y="11289"/>
                    <a:pt x="4437" y="10884"/>
                  </a:cubicBezTo>
                  <a:cubicBezTo>
                    <a:pt x="7428" y="10479"/>
                    <a:pt x="12413" y="8589"/>
                    <a:pt x="15403" y="6834"/>
                  </a:cubicBezTo>
                  <a:cubicBezTo>
                    <a:pt x="18394" y="5079"/>
                    <a:pt x="19391" y="3459"/>
                    <a:pt x="19391" y="3189"/>
                  </a:cubicBezTo>
                  <a:cubicBezTo>
                    <a:pt x="19391" y="2919"/>
                    <a:pt x="18394" y="3999"/>
                    <a:pt x="17397" y="5889"/>
                  </a:cubicBezTo>
                  <a:cubicBezTo>
                    <a:pt x="16400" y="7779"/>
                    <a:pt x="15404" y="10479"/>
                    <a:pt x="16068" y="13179"/>
                  </a:cubicBezTo>
                  <a:cubicBezTo>
                    <a:pt x="16733" y="15879"/>
                    <a:pt x="19059" y="18579"/>
                    <a:pt x="21385" y="2127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86" name="Line"/>
            <p:cNvSpPr/>
            <p:nvPr/>
          </p:nvSpPr>
          <p:spPr>
            <a:xfrm>
              <a:off x="7122961" y="3308215"/>
              <a:ext cx="496511" cy="502881"/>
            </a:xfrm>
            <a:custGeom>
              <a:avLst/>
              <a:gdLst/>
              <a:ahLst/>
              <a:cxnLst>
                <a:cxn ang="0">
                  <a:pos x="wd2" y="hd2"/>
                </a:cxn>
                <a:cxn ang="5400000">
                  <a:pos x="wd2" y="hd2"/>
                </a:cxn>
                <a:cxn ang="10800000">
                  <a:pos x="wd2" y="hd2"/>
                </a:cxn>
                <a:cxn ang="16200000">
                  <a:pos x="wd2" y="hd2"/>
                </a:cxn>
              </a:cxnLst>
              <a:rect l="0" t="0" r="r" b="b"/>
              <a:pathLst>
                <a:path w="21529" h="21360" fill="norm" stroke="1" extrusionOk="0">
                  <a:moveTo>
                    <a:pt x="1279" y="5290"/>
                  </a:moveTo>
                  <a:cubicBezTo>
                    <a:pt x="1279" y="10139"/>
                    <a:pt x="1279" y="14988"/>
                    <a:pt x="1279" y="17853"/>
                  </a:cubicBezTo>
                  <a:cubicBezTo>
                    <a:pt x="1279" y="20718"/>
                    <a:pt x="1279" y="21600"/>
                    <a:pt x="1054" y="21306"/>
                  </a:cubicBezTo>
                  <a:cubicBezTo>
                    <a:pt x="829" y="21012"/>
                    <a:pt x="379" y="19543"/>
                    <a:pt x="154" y="16751"/>
                  </a:cubicBezTo>
                  <a:cubicBezTo>
                    <a:pt x="-71" y="13959"/>
                    <a:pt x="-71" y="9845"/>
                    <a:pt x="304" y="6980"/>
                  </a:cubicBezTo>
                  <a:cubicBezTo>
                    <a:pt x="679" y="4114"/>
                    <a:pt x="1429" y="2498"/>
                    <a:pt x="2104" y="1469"/>
                  </a:cubicBezTo>
                  <a:cubicBezTo>
                    <a:pt x="2779" y="441"/>
                    <a:pt x="3379" y="0"/>
                    <a:pt x="3979" y="0"/>
                  </a:cubicBezTo>
                  <a:cubicBezTo>
                    <a:pt x="4579" y="0"/>
                    <a:pt x="5179" y="441"/>
                    <a:pt x="5854" y="1543"/>
                  </a:cubicBezTo>
                  <a:cubicBezTo>
                    <a:pt x="6529" y="2645"/>
                    <a:pt x="7279" y="4408"/>
                    <a:pt x="7804" y="5731"/>
                  </a:cubicBezTo>
                  <a:cubicBezTo>
                    <a:pt x="8329" y="7053"/>
                    <a:pt x="8629" y="7935"/>
                    <a:pt x="8629" y="8743"/>
                  </a:cubicBezTo>
                  <a:cubicBezTo>
                    <a:pt x="8629" y="9551"/>
                    <a:pt x="8329" y="10286"/>
                    <a:pt x="7654" y="10727"/>
                  </a:cubicBezTo>
                  <a:cubicBezTo>
                    <a:pt x="6979" y="11167"/>
                    <a:pt x="5929" y="11314"/>
                    <a:pt x="5704" y="11094"/>
                  </a:cubicBezTo>
                  <a:cubicBezTo>
                    <a:pt x="5479" y="10873"/>
                    <a:pt x="6079" y="10286"/>
                    <a:pt x="7129" y="9845"/>
                  </a:cubicBezTo>
                  <a:cubicBezTo>
                    <a:pt x="8179" y="9404"/>
                    <a:pt x="9679" y="9110"/>
                    <a:pt x="11254" y="9110"/>
                  </a:cubicBezTo>
                  <a:cubicBezTo>
                    <a:pt x="12829" y="9110"/>
                    <a:pt x="14479" y="9404"/>
                    <a:pt x="15529" y="9918"/>
                  </a:cubicBezTo>
                  <a:cubicBezTo>
                    <a:pt x="16579" y="10433"/>
                    <a:pt x="17029" y="11167"/>
                    <a:pt x="17104" y="11902"/>
                  </a:cubicBezTo>
                  <a:cubicBezTo>
                    <a:pt x="17179" y="12637"/>
                    <a:pt x="16879" y="13371"/>
                    <a:pt x="16354" y="13886"/>
                  </a:cubicBezTo>
                  <a:cubicBezTo>
                    <a:pt x="15829" y="14400"/>
                    <a:pt x="15079" y="14694"/>
                    <a:pt x="14329" y="14914"/>
                  </a:cubicBezTo>
                  <a:cubicBezTo>
                    <a:pt x="13579" y="15135"/>
                    <a:pt x="12829" y="15282"/>
                    <a:pt x="12079" y="15355"/>
                  </a:cubicBezTo>
                  <a:cubicBezTo>
                    <a:pt x="11329" y="15429"/>
                    <a:pt x="10579" y="15429"/>
                    <a:pt x="10204" y="14914"/>
                  </a:cubicBezTo>
                  <a:cubicBezTo>
                    <a:pt x="9829" y="14400"/>
                    <a:pt x="9829" y="13371"/>
                    <a:pt x="10654" y="12122"/>
                  </a:cubicBezTo>
                  <a:cubicBezTo>
                    <a:pt x="11479" y="10873"/>
                    <a:pt x="13129" y="9404"/>
                    <a:pt x="14329" y="8449"/>
                  </a:cubicBezTo>
                  <a:cubicBezTo>
                    <a:pt x="15529" y="7494"/>
                    <a:pt x="16279" y="7053"/>
                    <a:pt x="17029" y="6759"/>
                  </a:cubicBezTo>
                  <a:cubicBezTo>
                    <a:pt x="17779" y="6465"/>
                    <a:pt x="18529" y="6318"/>
                    <a:pt x="19279" y="6392"/>
                  </a:cubicBezTo>
                  <a:cubicBezTo>
                    <a:pt x="20029" y="6465"/>
                    <a:pt x="20779" y="6759"/>
                    <a:pt x="21154" y="8302"/>
                  </a:cubicBezTo>
                  <a:cubicBezTo>
                    <a:pt x="21529" y="9845"/>
                    <a:pt x="21529" y="12637"/>
                    <a:pt x="21529" y="1542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87" name="Line"/>
            <p:cNvSpPr/>
            <p:nvPr/>
          </p:nvSpPr>
          <p:spPr>
            <a:xfrm>
              <a:off x="7640228" y="3328971"/>
              <a:ext cx="62271"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88" name="Line"/>
            <p:cNvSpPr/>
            <p:nvPr/>
          </p:nvSpPr>
          <p:spPr>
            <a:xfrm>
              <a:off x="7785524" y="3257150"/>
              <a:ext cx="446267" cy="352918"/>
            </a:xfrm>
            <a:custGeom>
              <a:avLst/>
              <a:gdLst/>
              <a:ahLst/>
              <a:cxnLst>
                <a:cxn ang="0">
                  <a:pos x="wd2" y="hd2"/>
                </a:cxn>
                <a:cxn ang="5400000">
                  <a:pos x="wd2" y="hd2"/>
                </a:cxn>
                <a:cxn ang="10800000">
                  <a:pos x="wd2" y="hd2"/>
                </a:cxn>
                <a:cxn ang="16200000">
                  <a:pos x="wd2" y="hd2"/>
                </a:cxn>
              </a:cxnLst>
              <a:rect l="0" t="0" r="r" b="b"/>
              <a:pathLst>
                <a:path w="21600" h="21188" fill="norm" stroke="1" extrusionOk="0">
                  <a:moveTo>
                    <a:pt x="0" y="10543"/>
                  </a:moveTo>
                  <a:cubicBezTo>
                    <a:pt x="167" y="12620"/>
                    <a:pt x="335" y="14697"/>
                    <a:pt x="419" y="16566"/>
                  </a:cubicBezTo>
                  <a:cubicBezTo>
                    <a:pt x="502" y="18435"/>
                    <a:pt x="502" y="20097"/>
                    <a:pt x="586" y="20408"/>
                  </a:cubicBezTo>
                  <a:cubicBezTo>
                    <a:pt x="670" y="20720"/>
                    <a:pt x="837" y="19681"/>
                    <a:pt x="1340" y="18124"/>
                  </a:cubicBezTo>
                  <a:cubicBezTo>
                    <a:pt x="1842" y="16566"/>
                    <a:pt x="2679" y="14489"/>
                    <a:pt x="3349" y="13035"/>
                  </a:cubicBezTo>
                  <a:cubicBezTo>
                    <a:pt x="4019" y="11581"/>
                    <a:pt x="4521" y="10751"/>
                    <a:pt x="4856" y="10855"/>
                  </a:cubicBezTo>
                  <a:cubicBezTo>
                    <a:pt x="5191" y="10958"/>
                    <a:pt x="5358" y="11997"/>
                    <a:pt x="5442" y="13139"/>
                  </a:cubicBezTo>
                  <a:cubicBezTo>
                    <a:pt x="5526" y="14281"/>
                    <a:pt x="5526" y="15528"/>
                    <a:pt x="5526" y="16774"/>
                  </a:cubicBezTo>
                  <a:cubicBezTo>
                    <a:pt x="5526" y="18020"/>
                    <a:pt x="5526" y="19266"/>
                    <a:pt x="6363" y="20097"/>
                  </a:cubicBezTo>
                  <a:cubicBezTo>
                    <a:pt x="7200" y="20928"/>
                    <a:pt x="8874" y="21343"/>
                    <a:pt x="9963" y="21135"/>
                  </a:cubicBezTo>
                  <a:cubicBezTo>
                    <a:pt x="11051" y="20928"/>
                    <a:pt x="11553" y="20097"/>
                    <a:pt x="12474" y="17085"/>
                  </a:cubicBezTo>
                  <a:cubicBezTo>
                    <a:pt x="13395" y="14074"/>
                    <a:pt x="14735" y="8881"/>
                    <a:pt x="15488" y="5455"/>
                  </a:cubicBezTo>
                  <a:cubicBezTo>
                    <a:pt x="16242" y="2028"/>
                    <a:pt x="16409" y="366"/>
                    <a:pt x="16409" y="55"/>
                  </a:cubicBezTo>
                  <a:cubicBezTo>
                    <a:pt x="16409" y="-257"/>
                    <a:pt x="16242" y="781"/>
                    <a:pt x="15991" y="2962"/>
                  </a:cubicBezTo>
                  <a:cubicBezTo>
                    <a:pt x="15740" y="5143"/>
                    <a:pt x="15405" y="8466"/>
                    <a:pt x="15572" y="11062"/>
                  </a:cubicBezTo>
                  <a:cubicBezTo>
                    <a:pt x="15740" y="13658"/>
                    <a:pt x="16409" y="15528"/>
                    <a:pt x="17498" y="16151"/>
                  </a:cubicBezTo>
                  <a:cubicBezTo>
                    <a:pt x="18586" y="16774"/>
                    <a:pt x="20093" y="16151"/>
                    <a:pt x="21600" y="1552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89" name="Line"/>
            <p:cNvSpPr/>
            <p:nvPr/>
          </p:nvSpPr>
          <p:spPr>
            <a:xfrm>
              <a:off x="8221412" y="3380863"/>
              <a:ext cx="103784"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90" name="Line"/>
            <p:cNvSpPr/>
            <p:nvPr/>
          </p:nvSpPr>
          <p:spPr>
            <a:xfrm>
              <a:off x="642971" y="4211126"/>
              <a:ext cx="147586" cy="467024"/>
            </a:xfrm>
            <a:custGeom>
              <a:avLst/>
              <a:gdLst/>
              <a:ahLst/>
              <a:cxnLst>
                <a:cxn ang="0">
                  <a:pos x="wd2" y="hd2"/>
                </a:cxn>
                <a:cxn ang="5400000">
                  <a:pos x="wd2" y="hd2"/>
                </a:cxn>
                <a:cxn ang="10800000">
                  <a:pos x="wd2" y="hd2"/>
                </a:cxn>
                <a:cxn ang="16200000">
                  <a:pos x="wd2" y="hd2"/>
                </a:cxn>
              </a:cxnLst>
              <a:rect l="0" t="0" r="r" b="b"/>
              <a:pathLst>
                <a:path w="20033" h="21600" fill="norm" stroke="1" extrusionOk="0">
                  <a:moveTo>
                    <a:pt x="17216" y="0"/>
                  </a:moveTo>
                  <a:cubicBezTo>
                    <a:pt x="12520" y="960"/>
                    <a:pt x="7824" y="1920"/>
                    <a:pt x="4303" y="3920"/>
                  </a:cubicBezTo>
                  <a:cubicBezTo>
                    <a:pt x="781" y="5920"/>
                    <a:pt x="-1567" y="8960"/>
                    <a:pt x="1250" y="12080"/>
                  </a:cubicBezTo>
                  <a:cubicBezTo>
                    <a:pt x="4068" y="15200"/>
                    <a:pt x="12050" y="18400"/>
                    <a:pt x="20033"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91" name="Line"/>
            <p:cNvSpPr/>
            <p:nvPr/>
          </p:nvSpPr>
          <p:spPr>
            <a:xfrm>
              <a:off x="908748" y="4379106"/>
              <a:ext cx="226068" cy="276507"/>
            </a:xfrm>
            <a:custGeom>
              <a:avLst/>
              <a:gdLst/>
              <a:ahLst/>
              <a:cxnLst>
                <a:cxn ang="0">
                  <a:pos x="wd2" y="hd2"/>
                </a:cxn>
                <a:cxn ang="5400000">
                  <a:pos x="wd2" y="hd2"/>
                </a:cxn>
                <a:cxn ang="10800000">
                  <a:pos x="wd2" y="hd2"/>
                </a:cxn>
                <a:cxn ang="16200000">
                  <a:pos x="wd2" y="hd2"/>
                </a:cxn>
              </a:cxnLst>
              <a:rect l="0" t="0" r="r" b="b"/>
              <a:pathLst>
                <a:path w="20758" h="21314" fill="norm" stroke="1" extrusionOk="0">
                  <a:moveTo>
                    <a:pt x="12018" y="3851"/>
                  </a:moveTo>
                  <a:cubicBezTo>
                    <a:pt x="12018" y="2518"/>
                    <a:pt x="12018" y="1184"/>
                    <a:pt x="11224" y="518"/>
                  </a:cubicBezTo>
                  <a:cubicBezTo>
                    <a:pt x="10430" y="-149"/>
                    <a:pt x="8842" y="-149"/>
                    <a:pt x="6777" y="384"/>
                  </a:cubicBezTo>
                  <a:cubicBezTo>
                    <a:pt x="4712" y="918"/>
                    <a:pt x="2171" y="1984"/>
                    <a:pt x="901" y="3184"/>
                  </a:cubicBezTo>
                  <a:cubicBezTo>
                    <a:pt x="-370" y="4384"/>
                    <a:pt x="-370" y="5718"/>
                    <a:pt x="1377" y="7051"/>
                  </a:cubicBezTo>
                  <a:cubicBezTo>
                    <a:pt x="3124" y="8384"/>
                    <a:pt x="6618" y="9718"/>
                    <a:pt x="10112" y="11051"/>
                  </a:cubicBezTo>
                  <a:cubicBezTo>
                    <a:pt x="13606" y="12384"/>
                    <a:pt x="17101" y="13718"/>
                    <a:pt x="19006" y="15051"/>
                  </a:cubicBezTo>
                  <a:cubicBezTo>
                    <a:pt x="20912" y="16384"/>
                    <a:pt x="21230" y="17718"/>
                    <a:pt x="20118" y="18784"/>
                  </a:cubicBezTo>
                  <a:cubicBezTo>
                    <a:pt x="19006" y="19851"/>
                    <a:pt x="16465" y="20651"/>
                    <a:pt x="14401" y="21051"/>
                  </a:cubicBezTo>
                  <a:cubicBezTo>
                    <a:pt x="12336" y="21451"/>
                    <a:pt x="10748" y="21451"/>
                    <a:pt x="11065" y="20651"/>
                  </a:cubicBezTo>
                  <a:cubicBezTo>
                    <a:pt x="11383" y="19851"/>
                    <a:pt x="13606" y="18251"/>
                    <a:pt x="15830" y="1665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92" name="Line"/>
            <p:cNvSpPr/>
            <p:nvPr/>
          </p:nvSpPr>
          <p:spPr>
            <a:xfrm>
              <a:off x="1206709" y="4460205"/>
              <a:ext cx="182762" cy="158165"/>
            </a:xfrm>
            <a:custGeom>
              <a:avLst/>
              <a:gdLst/>
              <a:ahLst/>
              <a:cxnLst>
                <a:cxn ang="0">
                  <a:pos x="wd2" y="hd2"/>
                </a:cxn>
                <a:cxn ang="5400000">
                  <a:pos x="wd2" y="hd2"/>
                </a:cxn>
                <a:cxn ang="10800000">
                  <a:pos x="wd2" y="hd2"/>
                </a:cxn>
                <a:cxn ang="16200000">
                  <a:pos x="wd2" y="hd2"/>
                </a:cxn>
              </a:cxnLst>
              <a:rect l="0" t="0" r="r" b="b"/>
              <a:pathLst>
                <a:path w="21132" h="21012" fill="norm" stroke="1" extrusionOk="0">
                  <a:moveTo>
                    <a:pt x="3482" y="9651"/>
                  </a:moveTo>
                  <a:cubicBezTo>
                    <a:pt x="5082" y="8272"/>
                    <a:pt x="6682" y="6894"/>
                    <a:pt x="8082" y="5285"/>
                  </a:cubicBezTo>
                  <a:cubicBezTo>
                    <a:pt x="9482" y="3677"/>
                    <a:pt x="10682" y="1838"/>
                    <a:pt x="10282" y="1379"/>
                  </a:cubicBezTo>
                  <a:cubicBezTo>
                    <a:pt x="9882" y="919"/>
                    <a:pt x="7882" y="1838"/>
                    <a:pt x="6082" y="2987"/>
                  </a:cubicBezTo>
                  <a:cubicBezTo>
                    <a:pt x="4282" y="4136"/>
                    <a:pt x="2682" y="5515"/>
                    <a:pt x="1682" y="7353"/>
                  </a:cubicBezTo>
                  <a:cubicBezTo>
                    <a:pt x="682" y="9191"/>
                    <a:pt x="282" y="11489"/>
                    <a:pt x="82" y="13787"/>
                  </a:cubicBezTo>
                  <a:cubicBezTo>
                    <a:pt x="-118" y="16085"/>
                    <a:pt x="-118" y="18383"/>
                    <a:pt x="2082" y="19762"/>
                  </a:cubicBezTo>
                  <a:cubicBezTo>
                    <a:pt x="4282" y="21140"/>
                    <a:pt x="8682" y="21600"/>
                    <a:pt x="12282" y="19991"/>
                  </a:cubicBezTo>
                  <a:cubicBezTo>
                    <a:pt x="15882" y="18383"/>
                    <a:pt x="18682" y="14706"/>
                    <a:pt x="20082" y="11260"/>
                  </a:cubicBezTo>
                  <a:cubicBezTo>
                    <a:pt x="21482" y="7813"/>
                    <a:pt x="21482" y="4596"/>
                    <a:pt x="20082" y="2757"/>
                  </a:cubicBezTo>
                  <a:cubicBezTo>
                    <a:pt x="18682" y="919"/>
                    <a:pt x="15882" y="460"/>
                    <a:pt x="13082"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93" name="Line"/>
            <p:cNvSpPr/>
            <p:nvPr/>
          </p:nvSpPr>
          <p:spPr>
            <a:xfrm>
              <a:off x="1475523" y="4273396"/>
              <a:ext cx="134919" cy="34248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877" y="5891"/>
                    <a:pt x="7754" y="11782"/>
                    <a:pt x="11354" y="15382"/>
                  </a:cubicBezTo>
                  <a:cubicBezTo>
                    <a:pt x="14954" y="18982"/>
                    <a:pt x="18277" y="20291"/>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94" name="Line"/>
            <p:cNvSpPr/>
            <p:nvPr/>
          </p:nvSpPr>
          <p:spPr>
            <a:xfrm>
              <a:off x="1672711" y="4349130"/>
              <a:ext cx="446268" cy="274396"/>
            </a:xfrm>
            <a:custGeom>
              <a:avLst/>
              <a:gdLst/>
              <a:ahLst/>
              <a:cxnLst>
                <a:cxn ang="0">
                  <a:pos x="wd2" y="hd2"/>
                </a:cxn>
                <a:cxn ang="5400000">
                  <a:pos x="wd2" y="hd2"/>
                </a:cxn>
                <a:cxn ang="10800000">
                  <a:pos x="wd2" y="hd2"/>
                </a:cxn>
                <a:cxn ang="16200000">
                  <a:pos x="wd2" y="hd2"/>
                </a:cxn>
              </a:cxnLst>
              <a:rect l="0" t="0" r="r" b="b"/>
              <a:pathLst>
                <a:path w="21600" h="21151" fill="norm" stroke="1" extrusionOk="0">
                  <a:moveTo>
                    <a:pt x="0" y="7762"/>
                  </a:moveTo>
                  <a:cubicBezTo>
                    <a:pt x="167" y="10429"/>
                    <a:pt x="335" y="13095"/>
                    <a:pt x="753" y="14829"/>
                  </a:cubicBezTo>
                  <a:cubicBezTo>
                    <a:pt x="1172" y="16562"/>
                    <a:pt x="1842" y="17362"/>
                    <a:pt x="2595" y="17762"/>
                  </a:cubicBezTo>
                  <a:cubicBezTo>
                    <a:pt x="3349" y="18162"/>
                    <a:pt x="4186" y="18162"/>
                    <a:pt x="4772" y="17495"/>
                  </a:cubicBezTo>
                  <a:cubicBezTo>
                    <a:pt x="5358" y="16829"/>
                    <a:pt x="5693" y="15495"/>
                    <a:pt x="5944" y="13629"/>
                  </a:cubicBezTo>
                  <a:cubicBezTo>
                    <a:pt x="6195" y="11762"/>
                    <a:pt x="6363" y="9362"/>
                    <a:pt x="6363" y="8829"/>
                  </a:cubicBezTo>
                  <a:cubicBezTo>
                    <a:pt x="6363" y="8295"/>
                    <a:pt x="6195" y="9629"/>
                    <a:pt x="6363" y="11629"/>
                  </a:cubicBezTo>
                  <a:cubicBezTo>
                    <a:pt x="6530" y="13629"/>
                    <a:pt x="7033" y="16295"/>
                    <a:pt x="7702" y="18029"/>
                  </a:cubicBezTo>
                  <a:cubicBezTo>
                    <a:pt x="8372" y="19762"/>
                    <a:pt x="9209" y="20562"/>
                    <a:pt x="10047" y="20962"/>
                  </a:cubicBezTo>
                  <a:cubicBezTo>
                    <a:pt x="10884" y="21362"/>
                    <a:pt x="11721" y="21362"/>
                    <a:pt x="12642" y="18562"/>
                  </a:cubicBezTo>
                  <a:cubicBezTo>
                    <a:pt x="13563" y="15762"/>
                    <a:pt x="14567" y="10162"/>
                    <a:pt x="14986" y="6295"/>
                  </a:cubicBezTo>
                  <a:cubicBezTo>
                    <a:pt x="15405" y="2429"/>
                    <a:pt x="15237" y="295"/>
                    <a:pt x="14986" y="29"/>
                  </a:cubicBezTo>
                  <a:cubicBezTo>
                    <a:pt x="14735" y="-238"/>
                    <a:pt x="14400" y="1362"/>
                    <a:pt x="14567" y="4162"/>
                  </a:cubicBezTo>
                  <a:cubicBezTo>
                    <a:pt x="14735" y="6962"/>
                    <a:pt x="15405" y="10962"/>
                    <a:pt x="15991" y="13495"/>
                  </a:cubicBezTo>
                  <a:cubicBezTo>
                    <a:pt x="16577" y="16029"/>
                    <a:pt x="17079" y="17095"/>
                    <a:pt x="17665" y="18162"/>
                  </a:cubicBezTo>
                  <a:cubicBezTo>
                    <a:pt x="18251" y="19229"/>
                    <a:pt x="18921" y="20295"/>
                    <a:pt x="19591" y="20429"/>
                  </a:cubicBezTo>
                  <a:cubicBezTo>
                    <a:pt x="20260" y="20562"/>
                    <a:pt x="20930" y="19762"/>
                    <a:pt x="21600" y="1896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95" name="Line"/>
            <p:cNvSpPr/>
            <p:nvPr/>
          </p:nvSpPr>
          <p:spPr>
            <a:xfrm>
              <a:off x="2035951" y="4449719"/>
              <a:ext cx="249080" cy="176540"/>
            </a:xfrm>
            <a:custGeom>
              <a:avLst/>
              <a:gdLst/>
              <a:ahLst/>
              <a:cxnLst>
                <a:cxn ang="0">
                  <a:pos x="wd2" y="hd2"/>
                </a:cxn>
                <a:cxn ang="5400000">
                  <a:pos x="wd2" y="hd2"/>
                </a:cxn>
                <a:cxn ang="10800000">
                  <a:pos x="wd2" y="hd2"/>
                </a:cxn>
                <a:cxn ang="16200000">
                  <a:pos x="wd2" y="hd2"/>
                </a:cxn>
              </a:cxnLst>
              <a:rect l="0" t="0" r="r" b="b"/>
              <a:pathLst>
                <a:path w="21600" h="21198" fill="norm" stroke="1" extrusionOk="0">
                  <a:moveTo>
                    <a:pt x="0" y="2506"/>
                  </a:moveTo>
                  <a:cubicBezTo>
                    <a:pt x="3000" y="2090"/>
                    <a:pt x="6000" y="1675"/>
                    <a:pt x="9000" y="1052"/>
                  </a:cubicBezTo>
                  <a:cubicBezTo>
                    <a:pt x="12000" y="429"/>
                    <a:pt x="15000" y="-402"/>
                    <a:pt x="16500" y="221"/>
                  </a:cubicBezTo>
                  <a:cubicBezTo>
                    <a:pt x="18000" y="844"/>
                    <a:pt x="18000" y="2921"/>
                    <a:pt x="18600" y="6660"/>
                  </a:cubicBezTo>
                  <a:cubicBezTo>
                    <a:pt x="19200" y="10398"/>
                    <a:pt x="20400" y="15798"/>
                    <a:pt x="21600" y="2119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96" name="Line"/>
            <p:cNvSpPr/>
            <p:nvPr/>
          </p:nvSpPr>
          <p:spPr>
            <a:xfrm>
              <a:off x="2222760" y="4335666"/>
              <a:ext cx="51893"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97" name="Line"/>
            <p:cNvSpPr/>
            <p:nvPr/>
          </p:nvSpPr>
          <p:spPr>
            <a:xfrm>
              <a:off x="2370896" y="4380638"/>
              <a:ext cx="588724" cy="202570"/>
            </a:xfrm>
            <a:custGeom>
              <a:avLst/>
              <a:gdLst/>
              <a:ahLst/>
              <a:cxnLst>
                <a:cxn ang="0">
                  <a:pos x="wd2" y="hd2"/>
                </a:cxn>
                <a:cxn ang="5400000">
                  <a:pos x="wd2" y="hd2"/>
                </a:cxn>
                <a:cxn ang="10800000">
                  <a:pos x="wd2" y="hd2"/>
                </a:cxn>
                <a:cxn ang="16200000">
                  <a:pos x="wd2" y="hd2"/>
                </a:cxn>
              </a:cxnLst>
              <a:rect l="0" t="0" r="r" b="b"/>
              <a:pathLst>
                <a:path w="21496" h="21437" fill="norm" stroke="1" extrusionOk="0">
                  <a:moveTo>
                    <a:pt x="5201" y="6224"/>
                  </a:moveTo>
                  <a:cubicBezTo>
                    <a:pt x="4570" y="5492"/>
                    <a:pt x="3938" y="4759"/>
                    <a:pt x="3054" y="5858"/>
                  </a:cubicBezTo>
                  <a:cubicBezTo>
                    <a:pt x="2170" y="6956"/>
                    <a:pt x="1033" y="9885"/>
                    <a:pt x="464" y="12447"/>
                  </a:cubicBezTo>
                  <a:cubicBezTo>
                    <a:pt x="-104" y="15010"/>
                    <a:pt x="-104" y="17207"/>
                    <a:pt x="212" y="18671"/>
                  </a:cubicBezTo>
                  <a:cubicBezTo>
                    <a:pt x="528" y="20136"/>
                    <a:pt x="1159" y="20868"/>
                    <a:pt x="2107" y="21234"/>
                  </a:cubicBezTo>
                  <a:cubicBezTo>
                    <a:pt x="3054" y="21600"/>
                    <a:pt x="4317" y="21600"/>
                    <a:pt x="5328" y="20136"/>
                  </a:cubicBezTo>
                  <a:cubicBezTo>
                    <a:pt x="6338" y="18671"/>
                    <a:pt x="7096" y="15742"/>
                    <a:pt x="7412" y="13363"/>
                  </a:cubicBezTo>
                  <a:cubicBezTo>
                    <a:pt x="7728" y="10983"/>
                    <a:pt x="7601" y="9153"/>
                    <a:pt x="7349" y="7139"/>
                  </a:cubicBezTo>
                  <a:cubicBezTo>
                    <a:pt x="7096" y="5125"/>
                    <a:pt x="6717" y="2929"/>
                    <a:pt x="6843" y="1647"/>
                  </a:cubicBezTo>
                  <a:cubicBezTo>
                    <a:pt x="6970" y="366"/>
                    <a:pt x="7601" y="0"/>
                    <a:pt x="8233" y="0"/>
                  </a:cubicBezTo>
                  <a:cubicBezTo>
                    <a:pt x="8864" y="0"/>
                    <a:pt x="9496" y="366"/>
                    <a:pt x="10191" y="2197"/>
                  </a:cubicBezTo>
                  <a:cubicBezTo>
                    <a:pt x="10885" y="4027"/>
                    <a:pt x="11643" y="7322"/>
                    <a:pt x="12149" y="9885"/>
                  </a:cubicBezTo>
                  <a:cubicBezTo>
                    <a:pt x="12654" y="12447"/>
                    <a:pt x="12907" y="14278"/>
                    <a:pt x="13285" y="14644"/>
                  </a:cubicBezTo>
                  <a:cubicBezTo>
                    <a:pt x="13664" y="15010"/>
                    <a:pt x="14170" y="13912"/>
                    <a:pt x="14675" y="11898"/>
                  </a:cubicBezTo>
                  <a:cubicBezTo>
                    <a:pt x="15180" y="9885"/>
                    <a:pt x="15685" y="6956"/>
                    <a:pt x="16128" y="6407"/>
                  </a:cubicBezTo>
                  <a:cubicBezTo>
                    <a:pt x="16570" y="5858"/>
                    <a:pt x="16949" y="7688"/>
                    <a:pt x="17580" y="10068"/>
                  </a:cubicBezTo>
                  <a:cubicBezTo>
                    <a:pt x="18212" y="12447"/>
                    <a:pt x="19096" y="15376"/>
                    <a:pt x="19791" y="17024"/>
                  </a:cubicBezTo>
                  <a:cubicBezTo>
                    <a:pt x="20485" y="18671"/>
                    <a:pt x="20991" y="19037"/>
                    <a:pt x="21496" y="1940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98" name="Line"/>
            <p:cNvSpPr/>
            <p:nvPr/>
          </p:nvSpPr>
          <p:spPr>
            <a:xfrm>
              <a:off x="3011510" y="4211126"/>
              <a:ext cx="174069" cy="498159"/>
            </a:xfrm>
            <a:custGeom>
              <a:avLst/>
              <a:gdLst/>
              <a:ahLst/>
              <a:cxnLst>
                <a:cxn ang="0">
                  <a:pos x="wd2" y="hd2"/>
                </a:cxn>
                <a:cxn ang="5400000">
                  <a:pos x="wd2" y="hd2"/>
                </a:cxn>
                <a:cxn ang="10800000">
                  <a:pos x="wd2" y="hd2"/>
                </a:cxn>
                <a:cxn ang="16200000">
                  <a:pos x="wd2" y="hd2"/>
                </a:cxn>
              </a:cxnLst>
              <a:rect l="0" t="0" r="r" b="b"/>
              <a:pathLst>
                <a:path w="21311" h="21600" fill="norm" stroke="1" extrusionOk="0">
                  <a:moveTo>
                    <a:pt x="7624" y="0"/>
                  </a:moveTo>
                  <a:cubicBezTo>
                    <a:pt x="9741" y="300"/>
                    <a:pt x="11859" y="600"/>
                    <a:pt x="14188" y="1950"/>
                  </a:cubicBezTo>
                  <a:cubicBezTo>
                    <a:pt x="16518" y="3300"/>
                    <a:pt x="19059" y="5700"/>
                    <a:pt x="20329" y="8175"/>
                  </a:cubicBezTo>
                  <a:cubicBezTo>
                    <a:pt x="21600" y="10650"/>
                    <a:pt x="21600" y="13200"/>
                    <a:pt x="20541" y="15150"/>
                  </a:cubicBezTo>
                  <a:cubicBezTo>
                    <a:pt x="19482" y="17100"/>
                    <a:pt x="17365" y="18450"/>
                    <a:pt x="13765" y="19425"/>
                  </a:cubicBezTo>
                  <a:cubicBezTo>
                    <a:pt x="10165" y="20400"/>
                    <a:pt x="5082" y="210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99" name="Line"/>
            <p:cNvSpPr/>
            <p:nvPr/>
          </p:nvSpPr>
          <p:spPr>
            <a:xfrm>
              <a:off x="3592695" y="4346044"/>
              <a:ext cx="83027" cy="22832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6300" y="4909"/>
                    <a:pt x="12600" y="9818"/>
                    <a:pt x="16200" y="13418"/>
                  </a:cubicBezTo>
                  <a:cubicBezTo>
                    <a:pt x="19800" y="17018"/>
                    <a:pt x="20700" y="19309"/>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00" name="Line"/>
            <p:cNvSpPr/>
            <p:nvPr/>
          </p:nvSpPr>
          <p:spPr>
            <a:xfrm>
              <a:off x="3613451" y="4304530"/>
              <a:ext cx="51892" cy="3113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01" name="Line"/>
            <p:cNvSpPr/>
            <p:nvPr/>
          </p:nvSpPr>
          <p:spPr>
            <a:xfrm>
              <a:off x="3727612" y="4377178"/>
              <a:ext cx="249081" cy="186811"/>
            </a:xfrm>
            <a:custGeom>
              <a:avLst/>
              <a:gdLst/>
              <a:ahLst/>
              <a:cxnLst>
                <a:cxn ang="0">
                  <a:pos x="wd2" y="hd2"/>
                </a:cxn>
                <a:cxn ang="5400000">
                  <a:pos x="wd2" y="hd2"/>
                </a:cxn>
                <a:cxn ang="10800000">
                  <a:pos x="wd2" y="hd2"/>
                </a:cxn>
                <a:cxn ang="16200000">
                  <a:pos x="wd2" y="hd2"/>
                </a:cxn>
              </a:cxnLst>
              <a:rect l="0" t="0" r="r" b="b"/>
              <a:pathLst>
                <a:path w="21600" h="21207" fill="norm" stroke="1" extrusionOk="0">
                  <a:moveTo>
                    <a:pt x="0" y="2356"/>
                  </a:moveTo>
                  <a:cubicBezTo>
                    <a:pt x="1500" y="5891"/>
                    <a:pt x="3000" y="9425"/>
                    <a:pt x="4050" y="12960"/>
                  </a:cubicBezTo>
                  <a:cubicBezTo>
                    <a:pt x="5100" y="16495"/>
                    <a:pt x="5700" y="20029"/>
                    <a:pt x="6150" y="20815"/>
                  </a:cubicBezTo>
                  <a:cubicBezTo>
                    <a:pt x="6600" y="21600"/>
                    <a:pt x="6900" y="19636"/>
                    <a:pt x="7500" y="16495"/>
                  </a:cubicBezTo>
                  <a:cubicBezTo>
                    <a:pt x="8100" y="13353"/>
                    <a:pt x="9000" y="9033"/>
                    <a:pt x="9900" y="5695"/>
                  </a:cubicBezTo>
                  <a:cubicBezTo>
                    <a:pt x="10800" y="2356"/>
                    <a:pt x="11700" y="0"/>
                    <a:pt x="12600" y="0"/>
                  </a:cubicBezTo>
                  <a:cubicBezTo>
                    <a:pt x="13500" y="0"/>
                    <a:pt x="14400" y="2356"/>
                    <a:pt x="15900" y="6284"/>
                  </a:cubicBezTo>
                  <a:cubicBezTo>
                    <a:pt x="17400" y="10211"/>
                    <a:pt x="19500" y="15709"/>
                    <a:pt x="21600" y="2120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02" name="Line"/>
            <p:cNvSpPr/>
            <p:nvPr/>
          </p:nvSpPr>
          <p:spPr>
            <a:xfrm>
              <a:off x="4379466" y="4330714"/>
              <a:ext cx="884134" cy="244563"/>
            </a:xfrm>
            <a:custGeom>
              <a:avLst/>
              <a:gdLst/>
              <a:ahLst/>
              <a:cxnLst>
                <a:cxn ang="0">
                  <a:pos x="wd2" y="hd2"/>
                </a:cxn>
                <a:cxn ang="5400000">
                  <a:pos x="wd2" y="hd2"/>
                </a:cxn>
                <a:cxn ang="10800000">
                  <a:pos x="wd2" y="hd2"/>
                </a:cxn>
                <a:cxn ang="16200000">
                  <a:pos x="wd2" y="hd2"/>
                </a:cxn>
              </a:cxnLst>
              <a:rect l="0" t="0" r="r" b="b"/>
              <a:pathLst>
                <a:path w="21564" h="20918" fill="norm" stroke="1" extrusionOk="0">
                  <a:moveTo>
                    <a:pt x="4858" y="1311"/>
                  </a:moveTo>
                  <a:cubicBezTo>
                    <a:pt x="4520" y="424"/>
                    <a:pt x="4183" y="-464"/>
                    <a:pt x="3423" y="276"/>
                  </a:cubicBezTo>
                  <a:cubicBezTo>
                    <a:pt x="2664" y="1015"/>
                    <a:pt x="1483" y="3383"/>
                    <a:pt x="808" y="6046"/>
                  </a:cubicBezTo>
                  <a:cubicBezTo>
                    <a:pt x="133" y="8709"/>
                    <a:pt x="-36" y="11668"/>
                    <a:pt x="6" y="13739"/>
                  </a:cubicBezTo>
                  <a:cubicBezTo>
                    <a:pt x="48" y="15810"/>
                    <a:pt x="302" y="16994"/>
                    <a:pt x="1187" y="16846"/>
                  </a:cubicBezTo>
                  <a:cubicBezTo>
                    <a:pt x="2073" y="16698"/>
                    <a:pt x="3592" y="15218"/>
                    <a:pt x="4858" y="13147"/>
                  </a:cubicBezTo>
                  <a:cubicBezTo>
                    <a:pt x="6123" y="11076"/>
                    <a:pt x="7136" y="8413"/>
                    <a:pt x="7853" y="6933"/>
                  </a:cubicBezTo>
                  <a:cubicBezTo>
                    <a:pt x="8570" y="5454"/>
                    <a:pt x="8992" y="5158"/>
                    <a:pt x="9330" y="5602"/>
                  </a:cubicBezTo>
                  <a:cubicBezTo>
                    <a:pt x="9667" y="6046"/>
                    <a:pt x="9920" y="7229"/>
                    <a:pt x="9962" y="9300"/>
                  </a:cubicBezTo>
                  <a:cubicBezTo>
                    <a:pt x="10005" y="11372"/>
                    <a:pt x="9836" y="14331"/>
                    <a:pt x="9583" y="16254"/>
                  </a:cubicBezTo>
                  <a:cubicBezTo>
                    <a:pt x="9330" y="18177"/>
                    <a:pt x="8992" y="19065"/>
                    <a:pt x="8612" y="19805"/>
                  </a:cubicBezTo>
                  <a:cubicBezTo>
                    <a:pt x="8233" y="20544"/>
                    <a:pt x="7811" y="21136"/>
                    <a:pt x="7473" y="20840"/>
                  </a:cubicBezTo>
                  <a:cubicBezTo>
                    <a:pt x="7136" y="20544"/>
                    <a:pt x="6883" y="19361"/>
                    <a:pt x="7136" y="16698"/>
                  </a:cubicBezTo>
                  <a:cubicBezTo>
                    <a:pt x="7389" y="14035"/>
                    <a:pt x="8148" y="9892"/>
                    <a:pt x="8950" y="7081"/>
                  </a:cubicBezTo>
                  <a:cubicBezTo>
                    <a:pt x="9752" y="4270"/>
                    <a:pt x="10595" y="2791"/>
                    <a:pt x="11270" y="2051"/>
                  </a:cubicBezTo>
                  <a:cubicBezTo>
                    <a:pt x="11945" y="1311"/>
                    <a:pt x="12452" y="1311"/>
                    <a:pt x="12831" y="1903"/>
                  </a:cubicBezTo>
                  <a:cubicBezTo>
                    <a:pt x="13211" y="2495"/>
                    <a:pt x="13464" y="3678"/>
                    <a:pt x="13675" y="5010"/>
                  </a:cubicBezTo>
                  <a:cubicBezTo>
                    <a:pt x="13886" y="6341"/>
                    <a:pt x="14055" y="7821"/>
                    <a:pt x="14181" y="9300"/>
                  </a:cubicBezTo>
                  <a:cubicBezTo>
                    <a:pt x="14308" y="10780"/>
                    <a:pt x="14392" y="12259"/>
                    <a:pt x="14477" y="12259"/>
                  </a:cubicBezTo>
                  <a:cubicBezTo>
                    <a:pt x="14561" y="12259"/>
                    <a:pt x="14645" y="10780"/>
                    <a:pt x="14814" y="9300"/>
                  </a:cubicBezTo>
                  <a:cubicBezTo>
                    <a:pt x="14983" y="7821"/>
                    <a:pt x="15236" y="6341"/>
                    <a:pt x="15489" y="5010"/>
                  </a:cubicBezTo>
                  <a:cubicBezTo>
                    <a:pt x="15742" y="3678"/>
                    <a:pt x="15995" y="2495"/>
                    <a:pt x="16291" y="2347"/>
                  </a:cubicBezTo>
                  <a:cubicBezTo>
                    <a:pt x="16586" y="2199"/>
                    <a:pt x="16923" y="3087"/>
                    <a:pt x="17134" y="4862"/>
                  </a:cubicBezTo>
                  <a:cubicBezTo>
                    <a:pt x="17345" y="6637"/>
                    <a:pt x="17430" y="9300"/>
                    <a:pt x="17556" y="9892"/>
                  </a:cubicBezTo>
                  <a:cubicBezTo>
                    <a:pt x="17683" y="10484"/>
                    <a:pt x="17852" y="9004"/>
                    <a:pt x="18020" y="7525"/>
                  </a:cubicBezTo>
                  <a:cubicBezTo>
                    <a:pt x="18189" y="6046"/>
                    <a:pt x="18358" y="4566"/>
                    <a:pt x="18653" y="3383"/>
                  </a:cubicBezTo>
                  <a:cubicBezTo>
                    <a:pt x="18948" y="2199"/>
                    <a:pt x="19370" y="1311"/>
                    <a:pt x="19708" y="1755"/>
                  </a:cubicBezTo>
                  <a:cubicBezTo>
                    <a:pt x="20045" y="2199"/>
                    <a:pt x="20298" y="3974"/>
                    <a:pt x="20594" y="6342"/>
                  </a:cubicBezTo>
                  <a:cubicBezTo>
                    <a:pt x="20889" y="8709"/>
                    <a:pt x="21227" y="11668"/>
                    <a:pt x="21564" y="1462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03" name="Line"/>
            <p:cNvSpPr/>
            <p:nvPr/>
          </p:nvSpPr>
          <p:spPr>
            <a:xfrm>
              <a:off x="5357004" y="4299195"/>
              <a:ext cx="332107" cy="161011"/>
            </a:xfrm>
            <a:custGeom>
              <a:avLst/>
              <a:gdLst/>
              <a:ahLst/>
              <a:cxnLst>
                <a:cxn ang="0">
                  <a:pos x="wd2" y="hd2"/>
                </a:cxn>
                <a:cxn ang="5400000">
                  <a:pos x="wd2" y="hd2"/>
                </a:cxn>
                <a:cxn ang="10800000">
                  <a:pos x="wd2" y="hd2"/>
                </a:cxn>
                <a:cxn ang="16200000">
                  <a:pos x="wd2" y="hd2"/>
                </a:cxn>
              </a:cxnLst>
              <a:rect l="0" t="0" r="r" b="b"/>
              <a:pathLst>
                <a:path w="21600" h="21390" fill="norm" stroke="1" extrusionOk="0">
                  <a:moveTo>
                    <a:pt x="0" y="3467"/>
                  </a:moveTo>
                  <a:cubicBezTo>
                    <a:pt x="225" y="5764"/>
                    <a:pt x="450" y="8062"/>
                    <a:pt x="675" y="10360"/>
                  </a:cubicBezTo>
                  <a:cubicBezTo>
                    <a:pt x="900" y="12658"/>
                    <a:pt x="1125" y="14956"/>
                    <a:pt x="1350" y="14956"/>
                  </a:cubicBezTo>
                  <a:cubicBezTo>
                    <a:pt x="1575" y="14956"/>
                    <a:pt x="1800" y="12658"/>
                    <a:pt x="2250" y="10360"/>
                  </a:cubicBezTo>
                  <a:cubicBezTo>
                    <a:pt x="2700" y="8062"/>
                    <a:pt x="3375" y="5764"/>
                    <a:pt x="4162" y="3696"/>
                  </a:cubicBezTo>
                  <a:cubicBezTo>
                    <a:pt x="4950" y="1628"/>
                    <a:pt x="5850" y="-210"/>
                    <a:pt x="6412" y="20"/>
                  </a:cubicBezTo>
                  <a:cubicBezTo>
                    <a:pt x="6975" y="250"/>
                    <a:pt x="7200" y="2547"/>
                    <a:pt x="7312" y="4845"/>
                  </a:cubicBezTo>
                  <a:cubicBezTo>
                    <a:pt x="7425" y="7143"/>
                    <a:pt x="7425" y="9441"/>
                    <a:pt x="7425" y="11739"/>
                  </a:cubicBezTo>
                  <a:cubicBezTo>
                    <a:pt x="7425" y="14037"/>
                    <a:pt x="7425" y="16335"/>
                    <a:pt x="7875" y="16794"/>
                  </a:cubicBezTo>
                  <a:cubicBezTo>
                    <a:pt x="8325" y="17254"/>
                    <a:pt x="9225" y="15875"/>
                    <a:pt x="9787" y="14037"/>
                  </a:cubicBezTo>
                  <a:cubicBezTo>
                    <a:pt x="10350" y="12198"/>
                    <a:pt x="10575" y="9901"/>
                    <a:pt x="11137" y="7603"/>
                  </a:cubicBezTo>
                  <a:cubicBezTo>
                    <a:pt x="11700" y="5305"/>
                    <a:pt x="12600" y="3007"/>
                    <a:pt x="13275" y="3237"/>
                  </a:cubicBezTo>
                  <a:cubicBezTo>
                    <a:pt x="13950" y="3467"/>
                    <a:pt x="14400" y="6224"/>
                    <a:pt x="14737" y="8752"/>
                  </a:cubicBezTo>
                  <a:cubicBezTo>
                    <a:pt x="15075" y="11279"/>
                    <a:pt x="15300" y="13577"/>
                    <a:pt x="16425" y="15645"/>
                  </a:cubicBezTo>
                  <a:cubicBezTo>
                    <a:pt x="17550" y="17713"/>
                    <a:pt x="19575" y="19552"/>
                    <a:pt x="21600" y="2139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04" name="Line"/>
            <p:cNvSpPr/>
            <p:nvPr/>
          </p:nvSpPr>
          <p:spPr>
            <a:xfrm>
              <a:off x="5763652" y="4294153"/>
              <a:ext cx="184916" cy="170118"/>
            </a:xfrm>
            <a:custGeom>
              <a:avLst/>
              <a:gdLst/>
              <a:ahLst/>
              <a:cxnLst>
                <a:cxn ang="0">
                  <a:pos x="wd2" y="hd2"/>
                </a:cxn>
                <a:cxn ang="5400000">
                  <a:pos x="wd2" y="hd2"/>
                </a:cxn>
                <a:cxn ang="10800000">
                  <a:pos x="wd2" y="hd2"/>
                </a:cxn>
                <a:cxn ang="16200000">
                  <a:pos x="wd2" y="hd2"/>
                </a:cxn>
              </a:cxnLst>
              <a:rect l="0" t="0" r="r" b="b"/>
              <a:pathLst>
                <a:path w="21381" h="21244" fill="norm" stroke="1" extrusionOk="0">
                  <a:moveTo>
                    <a:pt x="21381" y="0"/>
                  </a:moveTo>
                  <a:cubicBezTo>
                    <a:pt x="16981" y="0"/>
                    <a:pt x="12581" y="0"/>
                    <a:pt x="8981" y="1728"/>
                  </a:cubicBezTo>
                  <a:cubicBezTo>
                    <a:pt x="5381" y="3456"/>
                    <a:pt x="2581" y="6912"/>
                    <a:pt x="1181" y="9720"/>
                  </a:cubicBezTo>
                  <a:cubicBezTo>
                    <a:pt x="-219" y="12528"/>
                    <a:pt x="-219" y="14688"/>
                    <a:pt x="381" y="16632"/>
                  </a:cubicBezTo>
                  <a:cubicBezTo>
                    <a:pt x="981" y="18576"/>
                    <a:pt x="2181" y="20304"/>
                    <a:pt x="4781" y="20952"/>
                  </a:cubicBezTo>
                  <a:cubicBezTo>
                    <a:pt x="7381" y="21600"/>
                    <a:pt x="11381" y="21168"/>
                    <a:pt x="14381" y="19656"/>
                  </a:cubicBezTo>
                  <a:cubicBezTo>
                    <a:pt x="17381" y="18144"/>
                    <a:pt x="19381" y="15552"/>
                    <a:pt x="20381" y="13176"/>
                  </a:cubicBezTo>
                  <a:cubicBezTo>
                    <a:pt x="21381" y="10800"/>
                    <a:pt x="21381" y="8640"/>
                    <a:pt x="19781" y="7128"/>
                  </a:cubicBezTo>
                  <a:cubicBezTo>
                    <a:pt x="18181" y="5616"/>
                    <a:pt x="14981" y="4752"/>
                    <a:pt x="11781" y="388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05" name="Line"/>
            <p:cNvSpPr/>
            <p:nvPr/>
          </p:nvSpPr>
          <p:spPr>
            <a:xfrm>
              <a:off x="6052349" y="4273396"/>
              <a:ext cx="311350" cy="20756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960" y="1080"/>
                    <a:pt x="1920" y="2160"/>
                    <a:pt x="2400" y="3600"/>
                  </a:cubicBezTo>
                  <a:cubicBezTo>
                    <a:pt x="2880" y="5040"/>
                    <a:pt x="2880" y="6840"/>
                    <a:pt x="3000" y="9180"/>
                  </a:cubicBezTo>
                  <a:cubicBezTo>
                    <a:pt x="3120" y="11520"/>
                    <a:pt x="3360" y="14400"/>
                    <a:pt x="3600" y="14940"/>
                  </a:cubicBezTo>
                  <a:cubicBezTo>
                    <a:pt x="3840" y="15480"/>
                    <a:pt x="4080" y="13680"/>
                    <a:pt x="4680" y="12060"/>
                  </a:cubicBezTo>
                  <a:cubicBezTo>
                    <a:pt x="5280" y="10440"/>
                    <a:pt x="6240" y="9000"/>
                    <a:pt x="7200" y="7560"/>
                  </a:cubicBezTo>
                  <a:cubicBezTo>
                    <a:pt x="8160" y="6120"/>
                    <a:pt x="9120" y="4680"/>
                    <a:pt x="10440" y="5760"/>
                  </a:cubicBezTo>
                  <a:cubicBezTo>
                    <a:pt x="11760" y="6840"/>
                    <a:pt x="13440" y="10440"/>
                    <a:pt x="14520" y="13140"/>
                  </a:cubicBezTo>
                  <a:cubicBezTo>
                    <a:pt x="15600" y="15840"/>
                    <a:pt x="16080" y="17640"/>
                    <a:pt x="17160" y="18900"/>
                  </a:cubicBezTo>
                  <a:cubicBezTo>
                    <a:pt x="18240" y="20160"/>
                    <a:pt x="19920" y="2088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06" name="Line"/>
            <p:cNvSpPr/>
            <p:nvPr/>
          </p:nvSpPr>
          <p:spPr>
            <a:xfrm>
              <a:off x="6540129" y="4387557"/>
              <a:ext cx="10379"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grpSp>
        <p:nvGrpSpPr>
          <p:cNvPr id="724" name="Drawing"/>
          <p:cNvGrpSpPr/>
          <p:nvPr/>
        </p:nvGrpSpPr>
        <p:grpSpPr>
          <a:xfrm>
            <a:off x="7960148" y="3808832"/>
            <a:ext cx="2501169" cy="1394372"/>
            <a:chOff x="0" y="0"/>
            <a:chExt cx="2501168" cy="1394371"/>
          </a:xfrm>
        </p:grpSpPr>
        <p:sp>
          <p:nvSpPr>
            <p:cNvPr id="708" name="Line"/>
            <p:cNvSpPr/>
            <p:nvPr/>
          </p:nvSpPr>
          <p:spPr>
            <a:xfrm>
              <a:off x="0" y="13470"/>
              <a:ext cx="274853" cy="608517"/>
            </a:xfrm>
            <a:custGeom>
              <a:avLst/>
              <a:gdLst/>
              <a:ahLst/>
              <a:cxnLst>
                <a:cxn ang="0">
                  <a:pos x="wd2" y="hd2"/>
                </a:cxn>
                <a:cxn ang="5400000">
                  <a:pos x="wd2" y="hd2"/>
                </a:cxn>
                <a:cxn ang="10800000">
                  <a:pos x="wd2" y="hd2"/>
                </a:cxn>
                <a:cxn ang="16200000">
                  <a:pos x="wd2" y="hd2"/>
                </a:cxn>
              </a:cxnLst>
              <a:rect l="0" t="0" r="r" b="b"/>
              <a:pathLst>
                <a:path w="21187" h="21345" fill="norm" stroke="1" extrusionOk="0">
                  <a:moveTo>
                    <a:pt x="2400" y="2440"/>
                  </a:moveTo>
                  <a:cubicBezTo>
                    <a:pt x="2933" y="1470"/>
                    <a:pt x="3467" y="499"/>
                    <a:pt x="3600" y="438"/>
                  </a:cubicBezTo>
                  <a:cubicBezTo>
                    <a:pt x="3733" y="377"/>
                    <a:pt x="3467" y="1227"/>
                    <a:pt x="3333" y="2258"/>
                  </a:cubicBezTo>
                  <a:cubicBezTo>
                    <a:pt x="3200" y="3290"/>
                    <a:pt x="3200" y="4503"/>
                    <a:pt x="3200" y="5474"/>
                  </a:cubicBezTo>
                  <a:cubicBezTo>
                    <a:pt x="3200" y="6445"/>
                    <a:pt x="3200" y="7173"/>
                    <a:pt x="4533" y="7537"/>
                  </a:cubicBezTo>
                  <a:cubicBezTo>
                    <a:pt x="5867" y="7901"/>
                    <a:pt x="8533" y="7901"/>
                    <a:pt x="11067" y="6930"/>
                  </a:cubicBezTo>
                  <a:cubicBezTo>
                    <a:pt x="13600" y="5959"/>
                    <a:pt x="16000" y="4018"/>
                    <a:pt x="17333" y="2562"/>
                  </a:cubicBezTo>
                  <a:cubicBezTo>
                    <a:pt x="18667" y="1105"/>
                    <a:pt x="18933" y="135"/>
                    <a:pt x="19067" y="13"/>
                  </a:cubicBezTo>
                  <a:cubicBezTo>
                    <a:pt x="19200" y="-108"/>
                    <a:pt x="19200" y="620"/>
                    <a:pt x="19333" y="2562"/>
                  </a:cubicBezTo>
                  <a:cubicBezTo>
                    <a:pt x="19467" y="4503"/>
                    <a:pt x="19733" y="7658"/>
                    <a:pt x="20267" y="10692"/>
                  </a:cubicBezTo>
                  <a:cubicBezTo>
                    <a:pt x="20800" y="13726"/>
                    <a:pt x="21600" y="16638"/>
                    <a:pt x="20933" y="18458"/>
                  </a:cubicBezTo>
                  <a:cubicBezTo>
                    <a:pt x="20267" y="20279"/>
                    <a:pt x="18133" y="21007"/>
                    <a:pt x="14800" y="21249"/>
                  </a:cubicBezTo>
                  <a:cubicBezTo>
                    <a:pt x="11467" y="21492"/>
                    <a:pt x="6933" y="21249"/>
                    <a:pt x="4267" y="20825"/>
                  </a:cubicBezTo>
                  <a:cubicBezTo>
                    <a:pt x="1600" y="20400"/>
                    <a:pt x="800" y="19793"/>
                    <a:pt x="0" y="1918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09" name="Line"/>
            <p:cNvSpPr/>
            <p:nvPr/>
          </p:nvSpPr>
          <p:spPr>
            <a:xfrm>
              <a:off x="633076" y="197187"/>
              <a:ext cx="228323"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10" name="Line"/>
            <p:cNvSpPr/>
            <p:nvPr/>
          </p:nvSpPr>
          <p:spPr>
            <a:xfrm>
              <a:off x="664210" y="321726"/>
              <a:ext cx="186811"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11" name="Line"/>
            <p:cNvSpPr/>
            <p:nvPr/>
          </p:nvSpPr>
          <p:spPr>
            <a:xfrm>
              <a:off x="1254853" y="0"/>
              <a:ext cx="32056" cy="332105"/>
            </a:xfrm>
            <a:custGeom>
              <a:avLst/>
              <a:gdLst/>
              <a:ahLst/>
              <a:cxnLst>
                <a:cxn ang="0">
                  <a:pos x="wd2" y="hd2"/>
                </a:cxn>
                <a:cxn ang="5400000">
                  <a:pos x="wd2" y="hd2"/>
                </a:cxn>
                <a:cxn ang="10800000">
                  <a:pos x="wd2" y="hd2"/>
                </a:cxn>
                <a:cxn ang="16200000">
                  <a:pos x="wd2" y="hd2"/>
                </a:cxn>
              </a:cxnLst>
              <a:rect l="0" t="0" r="r" b="b"/>
              <a:pathLst>
                <a:path w="20015" h="21600" fill="norm" stroke="1" extrusionOk="0">
                  <a:moveTo>
                    <a:pt x="20015" y="0"/>
                  </a:moveTo>
                  <a:cubicBezTo>
                    <a:pt x="11375" y="5850"/>
                    <a:pt x="2735" y="11700"/>
                    <a:pt x="575" y="15300"/>
                  </a:cubicBezTo>
                  <a:cubicBezTo>
                    <a:pt x="-1585" y="18900"/>
                    <a:pt x="2735" y="20250"/>
                    <a:pt x="7055"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12" name="Line"/>
            <p:cNvSpPr/>
            <p:nvPr/>
          </p:nvSpPr>
          <p:spPr>
            <a:xfrm>
              <a:off x="1712417" y="62269"/>
              <a:ext cx="41514" cy="2594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13" name="Line"/>
            <p:cNvSpPr/>
            <p:nvPr/>
          </p:nvSpPr>
          <p:spPr>
            <a:xfrm>
              <a:off x="1567122" y="192811"/>
              <a:ext cx="238701" cy="35512"/>
            </a:xfrm>
            <a:custGeom>
              <a:avLst/>
              <a:gdLst/>
              <a:ahLst/>
              <a:cxnLst>
                <a:cxn ang="0">
                  <a:pos x="wd2" y="hd2"/>
                </a:cxn>
                <a:cxn ang="5400000">
                  <a:pos x="wd2" y="hd2"/>
                </a:cxn>
                <a:cxn ang="10800000">
                  <a:pos x="wd2" y="hd2"/>
                </a:cxn>
                <a:cxn ang="16200000">
                  <a:pos x="wd2" y="hd2"/>
                </a:cxn>
              </a:cxnLst>
              <a:rect l="0" t="0" r="r" b="b"/>
              <a:pathLst>
                <a:path w="21600" h="20157" fill="norm" stroke="1" extrusionOk="0">
                  <a:moveTo>
                    <a:pt x="0" y="20157"/>
                  </a:moveTo>
                  <a:cubicBezTo>
                    <a:pt x="5635" y="12302"/>
                    <a:pt x="11270" y="4448"/>
                    <a:pt x="14870" y="1502"/>
                  </a:cubicBezTo>
                  <a:cubicBezTo>
                    <a:pt x="18470" y="-1443"/>
                    <a:pt x="20035" y="521"/>
                    <a:pt x="21600" y="248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14" name="Line"/>
            <p:cNvSpPr/>
            <p:nvPr/>
          </p:nvSpPr>
          <p:spPr>
            <a:xfrm>
              <a:off x="1992631" y="75276"/>
              <a:ext cx="182916" cy="194560"/>
            </a:xfrm>
            <a:custGeom>
              <a:avLst/>
              <a:gdLst/>
              <a:ahLst/>
              <a:cxnLst>
                <a:cxn ang="0">
                  <a:pos x="wd2" y="hd2"/>
                </a:cxn>
                <a:cxn ang="5400000">
                  <a:pos x="wd2" y="hd2"/>
                </a:cxn>
                <a:cxn ang="10800000">
                  <a:pos x="wd2" y="hd2"/>
                </a:cxn>
                <a:cxn ang="16200000">
                  <a:pos x="wd2" y="hd2"/>
                </a:cxn>
              </a:cxnLst>
              <a:rect l="0" t="0" r="r" b="b"/>
              <a:pathLst>
                <a:path w="21150" h="20945" fill="norm" stroke="1" extrusionOk="0">
                  <a:moveTo>
                    <a:pt x="0" y="5304"/>
                  </a:moveTo>
                  <a:cubicBezTo>
                    <a:pt x="1200" y="3814"/>
                    <a:pt x="2400" y="2324"/>
                    <a:pt x="4800" y="1207"/>
                  </a:cubicBezTo>
                  <a:cubicBezTo>
                    <a:pt x="7200" y="90"/>
                    <a:pt x="10800" y="-655"/>
                    <a:pt x="13800" y="835"/>
                  </a:cubicBezTo>
                  <a:cubicBezTo>
                    <a:pt x="16800" y="2324"/>
                    <a:pt x="19200" y="6048"/>
                    <a:pt x="20400" y="8842"/>
                  </a:cubicBezTo>
                  <a:cubicBezTo>
                    <a:pt x="21600" y="11635"/>
                    <a:pt x="21600" y="13497"/>
                    <a:pt x="18600" y="15359"/>
                  </a:cubicBezTo>
                  <a:cubicBezTo>
                    <a:pt x="15600" y="17221"/>
                    <a:pt x="9600" y="19083"/>
                    <a:pt x="3600" y="2094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15" name="Line"/>
            <p:cNvSpPr/>
            <p:nvPr/>
          </p:nvSpPr>
          <p:spPr>
            <a:xfrm>
              <a:off x="2197212" y="103782"/>
              <a:ext cx="148283" cy="269837"/>
            </a:xfrm>
            <a:custGeom>
              <a:avLst/>
              <a:gdLst/>
              <a:ahLst/>
              <a:cxnLst>
                <a:cxn ang="0">
                  <a:pos x="wd2" y="hd2"/>
                </a:cxn>
                <a:cxn ang="5400000">
                  <a:pos x="wd2" y="hd2"/>
                </a:cxn>
                <a:cxn ang="10800000">
                  <a:pos x="wd2" y="hd2"/>
                </a:cxn>
                <a:cxn ang="16200000">
                  <a:pos x="wd2" y="hd2"/>
                </a:cxn>
              </a:cxnLst>
              <a:rect l="0" t="0" r="r" b="b"/>
              <a:pathLst>
                <a:path w="21042" h="21600" fill="norm" stroke="1" extrusionOk="0">
                  <a:moveTo>
                    <a:pt x="21042" y="1662"/>
                  </a:moveTo>
                  <a:cubicBezTo>
                    <a:pt x="19078" y="831"/>
                    <a:pt x="17115" y="0"/>
                    <a:pt x="14906" y="0"/>
                  </a:cubicBezTo>
                  <a:cubicBezTo>
                    <a:pt x="12696" y="0"/>
                    <a:pt x="10242" y="831"/>
                    <a:pt x="7542" y="3323"/>
                  </a:cubicBezTo>
                  <a:cubicBezTo>
                    <a:pt x="4842" y="5815"/>
                    <a:pt x="1897" y="9969"/>
                    <a:pt x="669" y="12738"/>
                  </a:cubicBezTo>
                  <a:cubicBezTo>
                    <a:pt x="-558" y="15508"/>
                    <a:pt x="-67" y="16892"/>
                    <a:pt x="1897" y="18138"/>
                  </a:cubicBezTo>
                  <a:cubicBezTo>
                    <a:pt x="3860" y="19385"/>
                    <a:pt x="7297" y="20492"/>
                    <a:pt x="10733"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16" name="Line"/>
            <p:cNvSpPr/>
            <p:nvPr/>
          </p:nvSpPr>
          <p:spPr>
            <a:xfrm>
              <a:off x="134918" y="923667"/>
              <a:ext cx="309421" cy="470705"/>
            </a:xfrm>
            <a:custGeom>
              <a:avLst/>
              <a:gdLst/>
              <a:ahLst/>
              <a:cxnLst>
                <a:cxn ang="0">
                  <a:pos x="wd2" y="hd2"/>
                </a:cxn>
                <a:cxn ang="5400000">
                  <a:pos x="wd2" y="hd2"/>
                </a:cxn>
                <a:cxn ang="10800000">
                  <a:pos x="wd2" y="hd2"/>
                </a:cxn>
                <a:cxn ang="16200000">
                  <a:pos x="wd2" y="hd2"/>
                </a:cxn>
              </a:cxnLst>
              <a:rect l="0" t="0" r="r" b="b"/>
              <a:pathLst>
                <a:path w="21466" h="21452" fill="norm" stroke="1" extrusionOk="0">
                  <a:moveTo>
                    <a:pt x="0" y="0"/>
                  </a:moveTo>
                  <a:cubicBezTo>
                    <a:pt x="240" y="2365"/>
                    <a:pt x="480" y="4730"/>
                    <a:pt x="960" y="6307"/>
                  </a:cubicBezTo>
                  <a:cubicBezTo>
                    <a:pt x="1440" y="7883"/>
                    <a:pt x="2160" y="8672"/>
                    <a:pt x="3720" y="8829"/>
                  </a:cubicBezTo>
                  <a:cubicBezTo>
                    <a:pt x="5280" y="8987"/>
                    <a:pt x="7680" y="8514"/>
                    <a:pt x="9840" y="7489"/>
                  </a:cubicBezTo>
                  <a:cubicBezTo>
                    <a:pt x="12000" y="6464"/>
                    <a:pt x="13920" y="4888"/>
                    <a:pt x="15240" y="3469"/>
                  </a:cubicBezTo>
                  <a:cubicBezTo>
                    <a:pt x="16560" y="2050"/>
                    <a:pt x="17280" y="788"/>
                    <a:pt x="17640" y="552"/>
                  </a:cubicBezTo>
                  <a:cubicBezTo>
                    <a:pt x="18000" y="315"/>
                    <a:pt x="18000" y="1104"/>
                    <a:pt x="18600" y="3942"/>
                  </a:cubicBezTo>
                  <a:cubicBezTo>
                    <a:pt x="19200" y="6780"/>
                    <a:pt x="20400" y="11667"/>
                    <a:pt x="21000" y="14584"/>
                  </a:cubicBezTo>
                  <a:cubicBezTo>
                    <a:pt x="21600" y="17501"/>
                    <a:pt x="21600" y="18447"/>
                    <a:pt x="21120" y="19235"/>
                  </a:cubicBezTo>
                  <a:cubicBezTo>
                    <a:pt x="20640" y="20023"/>
                    <a:pt x="19680" y="20654"/>
                    <a:pt x="17520" y="21048"/>
                  </a:cubicBezTo>
                  <a:cubicBezTo>
                    <a:pt x="15360" y="21442"/>
                    <a:pt x="12000" y="21600"/>
                    <a:pt x="9360" y="21285"/>
                  </a:cubicBezTo>
                  <a:cubicBezTo>
                    <a:pt x="6720" y="20969"/>
                    <a:pt x="4800" y="20181"/>
                    <a:pt x="4320" y="18604"/>
                  </a:cubicBezTo>
                  <a:cubicBezTo>
                    <a:pt x="3840" y="17028"/>
                    <a:pt x="4800" y="14663"/>
                    <a:pt x="5760" y="1229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17" name="Line"/>
            <p:cNvSpPr/>
            <p:nvPr/>
          </p:nvSpPr>
          <p:spPr>
            <a:xfrm>
              <a:off x="778371" y="1068963"/>
              <a:ext cx="186811"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18" name="Line"/>
            <p:cNvSpPr/>
            <p:nvPr/>
          </p:nvSpPr>
          <p:spPr>
            <a:xfrm>
              <a:off x="757615" y="1214259"/>
              <a:ext cx="186810"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719" name="Line"/>
            <p:cNvSpPr/>
            <p:nvPr/>
          </p:nvSpPr>
          <p:spPr>
            <a:xfrm>
              <a:off x="1282166" y="902020"/>
              <a:ext cx="253821" cy="330633"/>
            </a:xfrm>
            <a:custGeom>
              <a:avLst/>
              <a:gdLst/>
              <a:ahLst/>
              <a:cxnLst>
                <a:cxn ang="0">
                  <a:pos x="wd2" y="hd2"/>
                </a:cxn>
                <a:cxn ang="5400000">
                  <a:pos x="wd2" y="hd2"/>
                </a:cxn>
                <a:cxn ang="10800000">
                  <a:pos x="wd2" y="hd2"/>
                </a:cxn>
                <a:cxn ang="16200000">
                  <a:pos x="wd2" y="hd2"/>
                </a:cxn>
              </a:cxnLst>
              <a:rect l="0" t="0" r="r" b="b"/>
              <a:pathLst>
                <a:path w="21131" h="21282" fill="norm" stroke="1" extrusionOk="0">
                  <a:moveTo>
                    <a:pt x="9899" y="5402"/>
                  </a:moveTo>
                  <a:cubicBezTo>
                    <a:pt x="8459" y="5402"/>
                    <a:pt x="7019" y="5402"/>
                    <a:pt x="5147" y="5291"/>
                  </a:cubicBezTo>
                  <a:cubicBezTo>
                    <a:pt x="3275" y="5179"/>
                    <a:pt x="971" y="4957"/>
                    <a:pt x="251" y="4400"/>
                  </a:cubicBezTo>
                  <a:cubicBezTo>
                    <a:pt x="-469" y="3843"/>
                    <a:pt x="395" y="2953"/>
                    <a:pt x="2411" y="2062"/>
                  </a:cubicBezTo>
                  <a:cubicBezTo>
                    <a:pt x="4427" y="1171"/>
                    <a:pt x="7595" y="280"/>
                    <a:pt x="9899" y="58"/>
                  </a:cubicBezTo>
                  <a:cubicBezTo>
                    <a:pt x="12203" y="-165"/>
                    <a:pt x="13643" y="280"/>
                    <a:pt x="14507" y="1060"/>
                  </a:cubicBezTo>
                  <a:cubicBezTo>
                    <a:pt x="15371" y="1839"/>
                    <a:pt x="15659" y="2953"/>
                    <a:pt x="13787" y="5847"/>
                  </a:cubicBezTo>
                  <a:cubicBezTo>
                    <a:pt x="11915" y="8742"/>
                    <a:pt x="7883" y="13418"/>
                    <a:pt x="5291" y="16313"/>
                  </a:cubicBezTo>
                  <a:cubicBezTo>
                    <a:pt x="2699" y="19208"/>
                    <a:pt x="1547" y="20322"/>
                    <a:pt x="1835" y="20878"/>
                  </a:cubicBezTo>
                  <a:cubicBezTo>
                    <a:pt x="2123" y="21435"/>
                    <a:pt x="3851" y="21435"/>
                    <a:pt x="7307" y="20767"/>
                  </a:cubicBezTo>
                  <a:cubicBezTo>
                    <a:pt x="10763" y="20099"/>
                    <a:pt x="15947" y="18763"/>
                    <a:pt x="21131" y="1742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20" name="Line"/>
            <p:cNvSpPr/>
            <p:nvPr/>
          </p:nvSpPr>
          <p:spPr>
            <a:xfrm>
              <a:off x="1764309" y="892532"/>
              <a:ext cx="62271" cy="3113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800" y="720"/>
                    <a:pt x="12000" y="1440"/>
                    <a:pt x="8400" y="5040"/>
                  </a:cubicBezTo>
                  <a:cubicBezTo>
                    <a:pt x="4800" y="8640"/>
                    <a:pt x="2400" y="1512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21" name="Line"/>
            <p:cNvSpPr/>
            <p:nvPr/>
          </p:nvSpPr>
          <p:spPr>
            <a:xfrm>
              <a:off x="1681283" y="1058585"/>
              <a:ext cx="197188"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22" name="Line"/>
            <p:cNvSpPr/>
            <p:nvPr/>
          </p:nvSpPr>
          <p:spPr>
            <a:xfrm>
              <a:off x="2044523" y="943533"/>
              <a:ext cx="168033" cy="156566"/>
            </a:xfrm>
            <a:custGeom>
              <a:avLst/>
              <a:gdLst/>
              <a:ahLst/>
              <a:cxnLst>
                <a:cxn ang="0">
                  <a:pos x="wd2" y="hd2"/>
                </a:cxn>
                <a:cxn ang="5400000">
                  <a:pos x="wd2" y="hd2"/>
                </a:cxn>
                <a:cxn ang="10800000">
                  <a:pos x="wd2" y="hd2"/>
                </a:cxn>
                <a:cxn ang="16200000">
                  <a:pos x="wd2" y="hd2"/>
                </a:cxn>
              </a:cxnLst>
              <a:rect l="0" t="0" r="r" b="b"/>
              <a:pathLst>
                <a:path w="21411" h="21251" fill="norm" stroke="1" extrusionOk="0">
                  <a:moveTo>
                    <a:pt x="0" y="8573"/>
                  </a:moveTo>
                  <a:cubicBezTo>
                    <a:pt x="1322" y="6225"/>
                    <a:pt x="2645" y="3877"/>
                    <a:pt x="5731" y="2234"/>
                  </a:cubicBezTo>
                  <a:cubicBezTo>
                    <a:pt x="8816" y="590"/>
                    <a:pt x="13665" y="-349"/>
                    <a:pt x="16751" y="121"/>
                  </a:cubicBezTo>
                  <a:cubicBezTo>
                    <a:pt x="19837" y="590"/>
                    <a:pt x="21159" y="2468"/>
                    <a:pt x="21380" y="5755"/>
                  </a:cubicBezTo>
                  <a:cubicBezTo>
                    <a:pt x="21600" y="9042"/>
                    <a:pt x="20718" y="13738"/>
                    <a:pt x="17412" y="16555"/>
                  </a:cubicBezTo>
                  <a:cubicBezTo>
                    <a:pt x="14106" y="19373"/>
                    <a:pt x="8376" y="20312"/>
                    <a:pt x="2645" y="2125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23" name="Line"/>
            <p:cNvSpPr/>
            <p:nvPr/>
          </p:nvSpPr>
          <p:spPr>
            <a:xfrm>
              <a:off x="2257250" y="904450"/>
              <a:ext cx="243919" cy="216406"/>
            </a:xfrm>
            <a:custGeom>
              <a:avLst/>
              <a:gdLst/>
              <a:ahLst/>
              <a:cxnLst>
                <a:cxn ang="0">
                  <a:pos x="wd2" y="hd2"/>
                </a:cxn>
                <a:cxn ang="5400000">
                  <a:pos x="wd2" y="hd2"/>
                </a:cxn>
                <a:cxn ang="10800000">
                  <a:pos x="wd2" y="hd2"/>
                </a:cxn>
                <a:cxn ang="16200000">
                  <a:pos x="wd2" y="hd2"/>
                </a:cxn>
              </a:cxnLst>
              <a:rect l="0" t="0" r="r" b="b"/>
              <a:pathLst>
                <a:path w="21152" h="21447" fill="norm" stroke="1" extrusionOk="0">
                  <a:moveTo>
                    <a:pt x="13952" y="1904"/>
                  </a:moveTo>
                  <a:cubicBezTo>
                    <a:pt x="12452" y="876"/>
                    <a:pt x="10952" y="-153"/>
                    <a:pt x="8552" y="18"/>
                  </a:cubicBezTo>
                  <a:cubicBezTo>
                    <a:pt x="6152" y="190"/>
                    <a:pt x="2852" y="1561"/>
                    <a:pt x="1202" y="3276"/>
                  </a:cubicBezTo>
                  <a:cubicBezTo>
                    <a:pt x="-448" y="4990"/>
                    <a:pt x="-448" y="7047"/>
                    <a:pt x="1502" y="9790"/>
                  </a:cubicBezTo>
                  <a:cubicBezTo>
                    <a:pt x="3452" y="12533"/>
                    <a:pt x="7352" y="15961"/>
                    <a:pt x="10952" y="18018"/>
                  </a:cubicBezTo>
                  <a:cubicBezTo>
                    <a:pt x="14552" y="20076"/>
                    <a:pt x="17852" y="20761"/>
                    <a:pt x="21152" y="2144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grpSp>
        <p:nvGrpSpPr>
          <p:cNvPr id="848" name="Drawing"/>
          <p:cNvGrpSpPr/>
          <p:nvPr/>
        </p:nvGrpSpPr>
        <p:grpSpPr>
          <a:xfrm>
            <a:off x="11623685" y="3434296"/>
            <a:ext cx="10876448" cy="7898797"/>
            <a:chOff x="0" y="0"/>
            <a:chExt cx="10876446" cy="7898796"/>
          </a:xfrm>
        </p:grpSpPr>
        <p:sp>
          <p:nvSpPr>
            <p:cNvPr id="725" name="Line"/>
            <p:cNvSpPr/>
            <p:nvPr/>
          </p:nvSpPr>
          <p:spPr>
            <a:xfrm>
              <a:off x="3601266" y="582101"/>
              <a:ext cx="238701" cy="695345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939" y="247"/>
                    <a:pt x="1878" y="494"/>
                    <a:pt x="2661" y="817"/>
                  </a:cubicBezTo>
                  <a:cubicBezTo>
                    <a:pt x="3443" y="1139"/>
                    <a:pt x="4070" y="1537"/>
                    <a:pt x="4696" y="1929"/>
                  </a:cubicBezTo>
                  <a:cubicBezTo>
                    <a:pt x="5322" y="2321"/>
                    <a:pt x="5948" y="2708"/>
                    <a:pt x="6574" y="3090"/>
                  </a:cubicBezTo>
                  <a:cubicBezTo>
                    <a:pt x="7200" y="3471"/>
                    <a:pt x="7826" y="3847"/>
                    <a:pt x="8296" y="4266"/>
                  </a:cubicBezTo>
                  <a:cubicBezTo>
                    <a:pt x="8765" y="4685"/>
                    <a:pt x="9078" y="5147"/>
                    <a:pt x="9235" y="5577"/>
                  </a:cubicBezTo>
                  <a:cubicBezTo>
                    <a:pt x="9391" y="6007"/>
                    <a:pt x="9391" y="6405"/>
                    <a:pt x="9391" y="6808"/>
                  </a:cubicBezTo>
                  <a:cubicBezTo>
                    <a:pt x="9391" y="7211"/>
                    <a:pt x="9391" y="7619"/>
                    <a:pt x="9861" y="8049"/>
                  </a:cubicBezTo>
                  <a:cubicBezTo>
                    <a:pt x="10330" y="8479"/>
                    <a:pt x="11270" y="8930"/>
                    <a:pt x="12365" y="9381"/>
                  </a:cubicBezTo>
                  <a:cubicBezTo>
                    <a:pt x="13461" y="9833"/>
                    <a:pt x="14713" y="10284"/>
                    <a:pt x="15809" y="10741"/>
                  </a:cubicBezTo>
                  <a:cubicBezTo>
                    <a:pt x="16904" y="11198"/>
                    <a:pt x="17844" y="11660"/>
                    <a:pt x="18470" y="12116"/>
                  </a:cubicBezTo>
                  <a:cubicBezTo>
                    <a:pt x="19096" y="12573"/>
                    <a:pt x="19409" y="13024"/>
                    <a:pt x="19565" y="13481"/>
                  </a:cubicBezTo>
                  <a:cubicBezTo>
                    <a:pt x="19722" y="13938"/>
                    <a:pt x="19722" y="14400"/>
                    <a:pt x="19565" y="14851"/>
                  </a:cubicBezTo>
                  <a:cubicBezTo>
                    <a:pt x="19409" y="15303"/>
                    <a:pt x="19096" y="15743"/>
                    <a:pt x="18783" y="16179"/>
                  </a:cubicBezTo>
                  <a:cubicBezTo>
                    <a:pt x="18470" y="16614"/>
                    <a:pt x="18157" y="17044"/>
                    <a:pt x="17844" y="17457"/>
                  </a:cubicBezTo>
                  <a:cubicBezTo>
                    <a:pt x="17530" y="17871"/>
                    <a:pt x="17217" y="18269"/>
                    <a:pt x="16904" y="18677"/>
                  </a:cubicBezTo>
                  <a:cubicBezTo>
                    <a:pt x="16591" y="19085"/>
                    <a:pt x="16278" y="19504"/>
                    <a:pt x="16435" y="19875"/>
                  </a:cubicBezTo>
                  <a:cubicBezTo>
                    <a:pt x="16591" y="20246"/>
                    <a:pt x="17217" y="20568"/>
                    <a:pt x="18157" y="20848"/>
                  </a:cubicBezTo>
                  <a:cubicBezTo>
                    <a:pt x="19096" y="21127"/>
                    <a:pt x="20348" y="21364"/>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26" name="Line"/>
            <p:cNvSpPr/>
            <p:nvPr/>
          </p:nvSpPr>
          <p:spPr>
            <a:xfrm>
              <a:off x="217944" y="4648392"/>
              <a:ext cx="9807485" cy="354862"/>
            </a:xfrm>
            <a:custGeom>
              <a:avLst/>
              <a:gdLst/>
              <a:ahLst/>
              <a:cxnLst>
                <a:cxn ang="0">
                  <a:pos x="wd2" y="hd2"/>
                </a:cxn>
                <a:cxn ang="5400000">
                  <a:pos x="wd2" y="hd2"/>
                </a:cxn>
                <a:cxn ang="10800000">
                  <a:pos x="wd2" y="hd2"/>
                </a:cxn>
                <a:cxn ang="16200000">
                  <a:pos x="wd2" y="hd2"/>
                </a:cxn>
              </a:cxnLst>
              <a:rect l="0" t="0" r="r" b="b"/>
              <a:pathLst>
                <a:path w="21600" h="21511" fill="norm" stroke="1" extrusionOk="0">
                  <a:moveTo>
                    <a:pt x="0" y="12703"/>
                  </a:moveTo>
                  <a:cubicBezTo>
                    <a:pt x="213" y="12913"/>
                    <a:pt x="427" y="13123"/>
                    <a:pt x="670" y="13123"/>
                  </a:cubicBezTo>
                  <a:cubicBezTo>
                    <a:pt x="914" y="13123"/>
                    <a:pt x="1189" y="12913"/>
                    <a:pt x="1482" y="12808"/>
                  </a:cubicBezTo>
                  <a:cubicBezTo>
                    <a:pt x="1775" y="12703"/>
                    <a:pt x="2088" y="12703"/>
                    <a:pt x="2404" y="12703"/>
                  </a:cubicBezTo>
                  <a:cubicBezTo>
                    <a:pt x="2720" y="12703"/>
                    <a:pt x="3040" y="12703"/>
                    <a:pt x="3349" y="12808"/>
                  </a:cubicBezTo>
                  <a:cubicBezTo>
                    <a:pt x="3657" y="12913"/>
                    <a:pt x="3954" y="13123"/>
                    <a:pt x="4259" y="13227"/>
                  </a:cubicBezTo>
                  <a:cubicBezTo>
                    <a:pt x="4564" y="13332"/>
                    <a:pt x="4876" y="13332"/>
                    <a:pt x="5196" y="13437"/>
                  </a:cubicBezTo>
                  <a:cubicBezTo>
                    <a:pt x="5516" y="13542"/>
                    <a:pt x="5844" y="13752"/>
                    <a:pt x="6171" y="13857"/>
                  </a:cubicBezTo>
                  <a:cubicBezTo>
                    <a:pt x="6499" y="13961"/>
                    <a:pt x="6827" y="13961"/>
                    <a:pt x="7150" y="13961"/>
                  </a:cubicBezTo>
                  <a:cubicBezTo>
                    <a:pt x="7474" y="13961"/>
                    <a:pt x="7794" y="13961"/>
                    <a:pt x="8114" y="14066"/>
                  </a:cubicBezTo>
                  <a:cubicBezTo>
                    <a:pt x="8434" y="14171"/>
                    <a:pt x="8754" y="14381"/>
                    <a:pt x="9044" y="14486"/>
                  </a:cubicBezTo>
                  <a:cubicBezTo>
                    <a:pt x="9333" y="14591"/>
                    <a:pt x="9592" y="14591"/>
                    <a:pt x="9851" y="14591"/>
                  </a:cubicBezTo>
                  <a:cubicBezTo>
                    <a:pt x="10110" y="14591"/>
                    <a:pt x="10370" y="14591"/>
                    <a:pt x="10632" y="14591"/>
                  </a:cubicBezTo>
                  <a:cubicBezTo>
                    <a:pt x="10895" y="14591"/>
                    <a:pt x="11162" y="14591"/>
                    <a:pt x="11429" y="14591"/>
                  </a:cubicBezTo>
                  <a:cubicBezTo>
                    <a:pt x="11695" y="14591"/>
                    <a:pt x="11962" y="14591"/>
                    <a:pt x="12221" y="14591"/>
                  </a:cubicBezTo>
                  <a:cubicBezTo>
                    <a:pt x="12480" y="14591"/>
                    <a:pt x="12731" y="14591"/>
                    <a:pt x="12990" y="14486"/>
                  </a:cubicBezTo>
                  <a:cubicBezTo>
                    <a:pt x="13250" y="14381"/>
                    <a:pt x="13516" y="14171"/>
                    <a:pt x="13813" y="14066"/>
                  </a:cubicBezTo>
                  <a:cubicBezTo>
                    <a:pt x="14110" y="13961"/>
                    <a:pt x="14438" y="13961"/>
                    <a:pt x="14758" y="13961"/>
                  </a:cubicBezTo>
                  <a:cubicBezTo>
                    <a:pt x="15078" y="13961"/>
                    <a:pt x="15390" y="13961"/>
                    <a:pt x="15699" y="13961"/>
                  </a:cubicBezTo>
                  <a:cubicBezTo>
                    <a:pt x="16008" y="13961"/>
                    <a:pt x="16312" y="13961"/>
                    <a:pt x="16613" y="14066"/>
                  </a:cubicBezTo>
                  <a:cubicBezTo>
                    <a:pt x="16914" y="14171"/>
                    <a:pt x="17211" y="14381"/>
                    <a:pt x="17509" y="14591"/>
                  </a:cubicBezTo>
                  <a:cubicBezTo>
                    <a:pt x="17806" y="14800"/>
                    <a:pt x="18103" y="15010"/>
                    <a:pt x="18404" y="15115"/>
                  </a:cubicBezTo>
                  <a:cubicBezTo>
                    <a:pt x="18705" y="15220"/>
                    <a:pt x="19010" y="15220"/>
                    <a:pt x="19303" y="15115"/>
                  </a:cubicBezTo>
                  <a:cubicBezTo>
                    <a:pt x="19596" y="15010"/>
                    <a:pt x="19878" y="14800"/>
                    <a:pt x="20149" y="14381"/>
                  </a:cubicBezTo>
                  <a:cubicBezTo>
                    <a:pt x="20419" y="13961"/>
                    <a:pt x="20678" y="13332"/>
                    <a:pt x="20891" y="12808"/>
                  </a:cubicBezTo>
                  <a:cubicBezTo>
                    <a:pt x="21105" y="12284"/>
                    <a:pt x="21272" y="11864"/>
                    <a:pt x="21375" y="11655"/>
                  </a:cubicBezTo>
                  <a:cubicBezTo>
                    <a:pt x="21478" y="11445"/>
                    <a:pt x="21516" y="11445"/>
                    <a:pt x="21547" y="11026"/>
                  </a:cubicBezTo>
                  <a:cubicBezTo>
                    <a:pt x="21577" y="10606"/>
                    <a:pt x="21600" y="9767"/>
                    <a:pt x="21600" y="8928"/>
                  </a:cubicBezTo>
                  <a:cubicBezTo>
                    <a:pt x="21600" y="8090"/>
                    <a:pt x="21577" y="7251"/>
                    <a:pt x="21554" y="6097"/>
                  </a:cubicBezTo>
                  <a:cubicBezTo>
                    <a:pt x="21531" y="4944"/>
                    <a:pt x="21509" y="3476"/>
                    <a:pt x="21478" y="2742"/>
                  </a:cubicBezTo>
                  <a:cubicBezTo>
                    <a:pt x="21448" y="2008"/>
                    <a:pt x="21410" y="2008"/>
                    <a:pt x="21371" y="1798"/>
                  </a:cubicBezTo>
                  <a:cubicBezTo>
                    <a:pt x="21333" y="1589"/>
                    <a:pt x="21295" y="1169"/>
                    <a:pt x="21250" y="750"/>
                  </a:cubicBezTo>
                  <a:cubicBezTo>
                    <a:pt x="21204" y="330"/>
                    <a:pt x="21150" y="-89"/>
                    <a:pt x="21143" y="16"/>
                  </a:cubicBezTo>
                  <a:cubicBezTo>
                    <a:pt x="21135" y="121"/>
                    <a:pt x="21173" y="750"/>
                    <a:pt x="21246" y="2008"/>
                  </a:cubicBezTo>
                  <a:cubicBezTo>
                    <a:pt x="21318" y="3266"/>
                    <a:pt x="21425" y="5154"/>
                    <a:pt x="21493" y="6517"/>
                  </a:cubicBezTo>
                  <a:cubicBezTo>
                    <a:pt x="21562" y="7880"/>
                    <a:pt x="21592" y="8719"/>
                    <a:pt x="21596" y="9558"/>
                  </a:cubicBezTo>
                  <a:cubicBezTo>
                    <a:pt x="21600" y="10396"/>
                    <a:pt x="21577" y="11235"/>
                    <a:pt x="21490" y="12284"/>
                  </a:cubicBezTo>
                  <a:cubicBezTo>
                    <a:pt x="21402" y="13332"/>
                    <a:pt x="21250" y="14591"/>
                    <a:pt x="21135" y="16163"/>
                  </a:cubicBezTo>
                  <a:cubicBezTo>
                    <a:pt x="21021" y="17736"/>
                    <a:pt x="20945" y="19624"/>
                    <a:pt x="20869" y="21511"/>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27" name="Line"/>
            <p:cNvSpPr/>
            <p:nvPr/>
          </p:nvSpPr>
          <p:spPr>
            <a:xfrm>
              <a:off x="10450938" y="4837424"/>
              <a:ext cx="425509" cy="342260"/>
            </a:xfrm>
            <a:custGeom>
              <a:avLst/>
              <a:gdLst/>
              <a:ahLst/>
              <a:cxnLst>
                <a:cxn ang="0">
                  <a:pos x="wd2" y="hd2"/>
                </a:cxn>
                <a:cxn ang="5400000">
                  <a:pos x="wd2" y="hd2"/>
                </a:cxn>
                <a:cxn ang="10800000">
                  <a:pos x="wd2" y="hd2"/>
                </a:cxn>
                <a:cxn ang="16200000">
                  <a:pos x="wd2" y="hd2"/>
                </a:cxn>
              </a:cxnLst>
              <a:rect l="0" t="0" r="r" b="b"/>
              <a:pathLst>
                <a:path w="21600" h="21370" fill="norm" stroke="1" extrusionOk="0">
                  <a:moveTo>
                    <a:pt x="0" y="2578"/>
                  </a:moveTo>
                  <a:cubicBezTo>
                    <a:pt x="0" y="1498"/>
                    <a:pt x="0" y="418"/>
                    <a:pt x="439" y="94"/>
                  </a:cubicBezTo>
                  <a:cubicBezTo>
                    <a:pt x="878" y="-230"/>
                    <a:pt x="1756" y="202"/>
                    <a:pt x="4302" y="2686"/>
                  </a:cubicBezTo>
                  <a:cubicBezTo>
                    <a:pt x="6849" y="5170"/>
                    <a:pt x="11063" y="9706"/>
                    <a:pt x="14224" y="13162"/>
                  </a:cubicBezTo>
                  <a:cubicBezTo>
                    <a:pt x="17385" y="16618"/>
                    <a:pt x="19493" y="18994"/>
                    <a:pt x="21600" y="2137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28" name="Line"/>
            <p:cNvSpPr/>
            <p:nvPr/>
          </p:nvSpPr>
          <p:spPr>
            <a:xfrm>
              <a:off x="10450938" y="4857957"/>
              <a:ext cx="383997" cy="34248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513" y="3273"/>
                    <a:pt x="13427" y="6545"/>
                    <a:pt x="9827" y="10145"/>
                  </a:cubicBezTo>
                  <a:cubicBezTo>
                    <a:pt x="6227" y="13745"/>
                    <a:pt x="3113" y="17673"/>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29" name="Line"/>
            <p:cNvSpPr/>
            <p:nvPr/>
          </p:nvSpPr>
          <p:spPr>
            <a:xfrm>
              <a:off x="3334268" y="513239"/>
              <a:ext cx="567970" cy="316820"/>
            </a:xfrm>
            <a:custGeom>
              <a:avLst/>
              <a:gdLst/>
              <a:ahLst/>
              <a:cxnLst>
                <a:cxn ang="0">
                  <a:pos x="wd2" y="hd2"/>
                </a:cxn>
                <a:cxn ang="5400000">
                  <a:pos x="wd2" y="hd2"/>
                </a:cxn>
                <a:cxn ang="10800000">
                  <a:pos x="wd2" y="hd2"/>
                </a:cxn>
                <a:cxn ang="16200000">
                  <a:pos x="wd2" y="hd2"/>
                </a:cxn>
              </a:cxnLst>
              <a:rect l="0" t="0" r="r" b="b"/>
              <a:pathLst>
                <a:path w="21493" h="20823" fill="norm" stroke="1" extrusionOk="0">
                  <a:moveTo>
                    <a:pt x="9711" y="6572"/>
                  </a:moveTo>
                  <a:cubicBezTo>
                    <a:pt x="9973" y="4526"/>
                    <a:pt x="10235" y="2480"/>
                    <a:pt x="10038" y="1798"/>
                  </a:cubicBezTo>
                  <a:cubicBezTo>
                    <a:pt x="9842" y="1116"/>
                    <a:pt x="9188" y="1798"/>
                    <a:pt x="7551" y="4640"/>
                  </a:cubicBezTo>
                  <a:cubicBezTo>
                    <a:pt x="5915" y="7482"/>
                    <a:pt x="3297" y="12484"/>
                    <a:pt x="1791" y="15667"/>
                  </a:cubicBezTo>
                  <a:cubicBezTo>
                    <a:pt x="286" y="18850"/>
                    <a:pt x="-107" y="20215"/>
                    <a:pt x="24" y="20669"/>
                  </a:cubicBezTo>
                  <a:cubicBezTo>
                    <a:pt x="155" y="21124"/>
                    <a:pt x="809" y="20669"/>
                    <a:pt x="2053" y="17941"/>
                  </a:cubicBezTo>
                  <a:cubicBezTo>
                    <a:pt x="3297" y="15212"/>
                    <a:pt x="5129" y="10210"/>
                    <a:pt x="6242" y="7141"/>
                  </a:cubicBezTo>
                  <a:cubicBezTo>
                    <a:pt x="7355" y="4071"/>
                    <a:pt x="7748" y="2935"/>
                    <a:pt x="8337" y="1798"/>
                  </a:cubicBezTo>
                  <a:cubicBezTo>
                    <a:pt x="8926" y="661"/>
                    <a:pt x="9711" y="-476"/>
                    <a:pt x="10562" y="206"/>
                  </a:cubicBezTo>
                  <a:cubicBezTo>
                    <a:pt x="11413" y="888"/>
                    <a:pt x="12329" y="3389"/>
                    <a:pt x="14162" y="6800"/>
                  </a:cubicBezTo>
                  <a:cubicBezTo>
                    <a:pt x="15995" y="10210"/>
                    <a:pt x="18744" y="14530"/>
                    <a:pt x="21493" y="1885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30" name="Line"/>
            <p:cNvSpPr/>
            <p:nvPr/>
          </p:nvSpPr>
          <p:spPr>
            <a:xfrm>
              <a:off x="2429860" y="1614"/>
              <a:ext cx="253742" cy="178841"/>
            </a:xfrm>
            <a:custGeom>
              <a:avLst/>
              <a:gdLst/>
              <a:ahLst/>
              <a:cxnLst>
                <a:cxn ang="0">
                  <a:pos x="wd2" y="hd2"/>
                </a:cxn>
                <a:cxn ang="5400000">
                  <a:pos x="wd2" y="hd2"/>
                </a:cxn>
                <a:cxn ang="10800000">
                  <a:pos x="wd2" y="hd2"/>
                </a:cxn>
                <a:cxn ang="16200000">
                  <a:pos x="wd2" y="hd2"/>
                </a:cxn>
              </a:cxnLst>
              <a:rect l="0" t="0" r="r" b="b"/>
              <a:pathLst>
                <a:path w="21600" h="21149" fill="norm" stroke="1" extrusionOk="0">
                  <a:moveTo>
                    <a:pt x="0" y="4154"/>
                  </a:moveTo>
                  <a:cubicBezTo>
                    <a:pt x="1140" y="9694"/>
                    <a:pt x="2285" y="15153"/>
                    <a:pt x="3567" y="18123"/>
                  </a:cubicBezTo>
                  <a:cubicBezTo>
                    <a:pt x="4892" y="21191"/>
                    <a:pt x="6365" y="21600"/>
                    <a:pt x="8426" y="20782"/>
                  </a:cubicBezTo>
                  <a:cubicBezTo>
                    <a:pt x="10487" y="19964"/>
                    <a:pt x="13138" y="17918"/>
                    <a:pt x="15347" y="15054"/>
                  </a:cubicBezTo>
                  <a:cubicBezTo>
                    <a:pt x="17555" y="12191"/>
                    <a:pt x="19322" y="8509"/>
                    <a:pt x="20353" y="5236"/>
                  </a:cubicBezTo>
                  <a:cubicBezTo>
                    <a:pt x="21032" y="3078"/>
                    <a:pt x="21392" y="1099"/>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31" name="Line"/>
            <p:cNvSpPr/>
            <p:nvPr/>
          </p:nvSpPr>
          <p:spPr>
            <a:xfrm>
              <a:off x="2407762" y="0"/>
              <a:ext cx="293855" cy="663663"/>
            </a:xfrm>
            <a:custGeom>
              <a:avLst/>
              <a:gdLst/>
              <a:ahLst/>
              <a:cxnLst>
                <a:cxn ang="0">
                  <a:pos x="wd2" y="hd2"/>
                </a:cxn>
                <a:cxn ang="5400000">
                  <a:pos x="wd2" y="hd2"/>
                </a:cxn>
                <a:cxn ang="10800000">
                  <a:pos x="wd2" y="hd2"/>
                </a:cxn>
                <a:cxn ang="16200000">
                  <a:pos x="wd2" y="hd2"/>
                </a:cxn>
              </a:cxnLst>
              <a:rect l="0" t="0" r="r" b="b"/>
              <a:pathLst>
                <a:path w="21334" h="21441" fill="norm" stroke="1" extrusionOk="0">
                  <a:moveTo>
                    <a:pt x="20301" y="0"/>
                  </a:moveTo>
                  <a:cubicBezTo>
                    <a:pt x="20354" y="333"/>
                    <a:pt x="20380" y="1110"/>
                    <a:pt x="20470" y="2433"/>
                  </a:cubicBezTo>
                  <a:cubicBezTo>
                    <a:pt x="20595" y="4277"/>
                    <a:pt x="20847" y="7183"/>
                    <a:pt x="21098" y="10032"/>
                  </a:cubicBezTo>
                  <a:cubicBezTo>
                    <a:pt x="21349" y="12882"/>
                    <a:pt x="21600" y="15677"/>
                    <a:pt x="20721" y="17521"/>
                  </a:cubicBezTo>
                  <a:cubicBezTo>
                    <a:pt x="19842" y="19365"/>
                    <a:pt x="17833" y="20259"/>
                    <a:pt x="14819" y="20818"/>
                  </a:cubicBezTo>
                  <a:cubicBezTo>
                    <a:pt x="11805" y="21376"/>
                    <a:pt x="7786" y="21600"/>
                    <a:pt x="5149" y="21321"/>
                  </a:cubicBezTo>
                  <a:cubicBezTo>
                    <a:pt x="2512" y="21041"/>
                    <a:pt x="1256" y="20259"/>
                    <a:pt x="0" y="19476"/>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32" name="Line"/>
            <p:cNvSpPr/>
            <p:nvPr/>
          </p:nvSpPr>
          <p:spPr>
            <a:xfrm>
              <a:off x="3969274" y="5034388"/>
              <a:ext cx="239841" cy="272351"/>
            </a:xfrm>
            <a:custGeom>
              <a:avLst/>
              <a:gdLst/>
              <a:ahLst/>
              <a:cxnLst>
                <a:cxn ang="0">
                  <a:pos x="wd2" y="hd2"/>
                </a:cxn>
                <a:cxn ang="5400000">
                  <a:pos x="wd2" y="hd2"/>
                </a:cxn>
                <a:cxn ang="10800000">
                  <a:pos x="wd2" y="hd2"/>
                </a:cxn>
                <a:cxn ang="16200000">
                  <a:pos x="wd2" y="hd2"/>
                </a:cxn>
              </a:cxnLst>
              <a:rect l="0" t="0" r="r" b="b"/>
              <a:pathLst>
                <a:path w="20799" h="21256" fill="norm" stroke="1" extrusionOk="0">
                  <a:moveTo>
                    <a:pt x="4986" y="4050"/>
                  </a:moveTo>
                  <a:cubicBezTo>
                    <a:pt x="2886" y="5940"/>
                    <a:pt x="786" y="7830"/>
                    <a:pt x="186" y="9990"/>
                  </a:cubicBezTo>
                  <a:cubicBezTo>
                    <a:pt x="-414" y="12150"/>
                    <a:pt x="486" y="14580"/>
                    <a:pt x="2136" y="16605"/>
                  </a:cubicBezTo>
                  <a:cubicBezTo>
                    <a:pt x="3786" y="18630"/>
                    <a:pt x="6186" y="20250"/>
                    <a:pt x="8136" y="20925"/>
                  </a:cubicBezTo>
                  <a:cubicBezTo>
                    <a:pt x="10086" y="21600"/>
                    <a:pt x="11586" y="21330"/>
                    <a:pt x="13686" y="19305"/>
                  </a:cubicBezTo>
                  <a:cubicBezTo>
                    <a:pt x="15786" y="17280"/>
                    <a:pt x="18486" y="13500"/>
                    <a:pt x="19836" y="10530"/>
                  </a:cubicBezTo>
                  <a:cubicBezTo>
                    <a:pt x="21186" y="7560"/>
                    <a:pt x="21186" y="5400"/>
                    <a:pt x="19386" y="3780"/>
                  </a:cubicBezTo>
                  <a:cubicBezTo>
                    <a:pt x="17586" y="2160"/>
                    <a:pt x="13986" y="1080"/>
                    <a:pt x="10386"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33" name="Line"/>
            <p:cNvSpPr/>
            <p:nvPr/>
          </p:nvSpPr>
          <p:spPr>
            <a:xfrm>
              <a:off x="4960822" y="4909848"/>
              <a:ext cx="41514" cy="18681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0" y="4000"/>
                    <a:pt x="0" y="8000"/>
                    <a:pt x="900" y="11000"/>
                  </a:cubicBezTo>
                  <a:cubicBezTo>
                    <a:pt x="1800" y="14000"/>
                    <a:pt x="3600" y="16000"/>
                    <a:pt x="4500" y="15800"/>
                  </a:cubicBezTo>
                  <a:cubicBezTo>
                    <a:pt x="5400" y="15600"/>
                    <a:pt x="5400" y="13200"/>
                    <a:pt x="6300" y="10800"/>
                  </a:cubicBezTo>
                  <a:cubicBezTo>
                    <a:pt x="7200" y="8400"/>
                    <a:pt x="9000" y="6000"/>
                    <a:pt x="10800" y="5800"/>
                  </a:cubicBezTo>
                  <a:cubicBezTo>
                    <a:pt x="12600" y="5600"/>
                    <a:pt x="14400" y="7600"/>
                    <a:pt x="16200" y="10600"/>
                  </a:cubicBezTo>
                  <a:cubicBezTo>
                    <a:pt x="18000" y="13600"/>
                    <a:pt x="19800" y="176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34" name="Line"/>
            <p:cNvSpPr/>
            <p:nvPr/>
          </p:nvSpPr>
          <p:spPr>
            <a:xfrm>
              <a:off x="5033470" y="5387250"/>
              <a:ext cx="72649" cy="18681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35" name="Line"/>
            <p:cNvSpPr/>
            <p:nvPr/>
          </p:nvSpPr>
          <p:spPr>
            <a:xfrm>
              <a:off x="6206217" y="4930605"/>
              <a:ext cx="31135" cy="2594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0" y="5184"/>
                    <a:pt x="0" y="10368"/>
                    <a:pt x="3600" y="13968"/>
                  </a:cubicBezTo>
                  <a:cubicBezTo>
                    <a:pt x="7200" y="17568"/>
                    <a:pt x="14400" y="19584"/>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36" name="Line"/>
            <p:cNvSpPr/>
            <p:nvPr/>
          </p:nvSpPr>
          <p:spPr>
            <a:xfrm>
              <a:off x="6278865" y="5349196"/>
              <a:ext cx="166053" cy="23524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4447"/>
                  </a:moveTo>
                  <a:cubicBezTo>
                    <a:pt x="1800" y="3176"/>
                    <a:pt x="3600" y="1906"/>
                    <a:pt x="5625" y="1112"/>
                  </a:cubicBezTo>
                  <a:cubicBezTo>
                    <a:pt x="7650" y="318"/>
                    <a:pt x="9900" y="0"/>
                    <a:pt x="12150" y="0"/>
                  </a:cubicBezTo>
                  <a:cubicBezTo>
                    <a:pt x="14400" y="0"/>
                    <a:pt x="16650" y="318"/>
                    <a:pt x="17100" y="2065"/>
                  </a:cubicBezTo>
                  <a:cubicBezTo>
                    <a:pt x="17550" y="3812"/>
                    <a:pt x="16200" y="6988"/>
                    <a:pt x="14850" y="9212"/>
                  </a:cubicBezTo>
                  <a:cubicBezTo>
                    <a:pt x="13500" y="11435"/>
                    <a:pt x="12150" y="12706"/>
                    <a:pt x="11025" y="14612"/>
                  </a:cubicBezTo>
                  <a:cubicBezTo>
                    <a:pt x="9900" y="16518"/>
                    <a:pt x="9000" y="19059"/>
                    <a:pt x="10800" y="20329"/>
                  </a:cubicBezTo>
                  <a:cubicBezTo>
                    <a:pt x="12600" y="21600"/>
                    <a:pt x="17100" y="216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37" name="Line"/>
            <p:cNvSpPr/>
            <p:nvPr/>
          </p:nvSpPr>
          <p:spPr>
            <a:xfrm>
              <a:off x="7482747" y="4868335"/>
              <a:ext cx="51892" cy="36324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0" y="3086"/>
                    <a:pt x="0" y="6171"/>
                    <a:pt x="3600" y="9771"/>
                  </a:cubicBezTo>
                  <a:cubicBezTo>
                    <a:pt x="7200" y="13371"/>
                    <a:pt x="14400" y="17486"/>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38" name="Line"/>
            <p:cNvSpPr/>
            <p:nvPr/>
          </p:nvSpPr>
          <p:spPr>
            <a:xfrm>
              <a:off x="7493124" y="5367262"/>
              <a:ext cx="159434" cy="331337"/>
            </a:xfrm>
            <a:custGeom>
              <a:avLst/>
              <a:gdLst/>
              <a:ahLst/>
              <a:cxnLst>
                <a:cxn ang="0">
                  <a:pos x="wd2" y="hd2"/>
                </a:cxn>
                <a:cxn ang="5400000">
                  <a:pos x="wd2" y="hd2"/>
                </a:cxn>
                <a:cxn ang="10800000">
                  <a:pos x="wd2" y="hd2"/>
                </a:cxn>
                <a:cxn ang="16200000">
                  <a:pos x="wd2" y="hd2"/>
                </a:cxn>
              </a:cxnLst>
              <a:rect l="0" t="0" r="r" b="b"/>
              <a:pathLst>
                <a:path w="21180" h="21550" fill="norm" stroke="1" extrusionOk="0">
                  <a:moveTo>
                    <a:pt x="2757" y="625"/>
                  </a:moveTo>
                  <a:cubicBezTo>
                    <a:pt x="5055" y="400"/>
                    <a:pt x="7353" y="175"/>
                    <a:pt x="9651" y="63"/>
                  </a:cubicBezTo>
                  <a:cubicBezTo>
                    <a:pt x="11949" y="-50"/>
                    <a:pt x="14247" y="-50"/>
                    <a:pt x="16085" y="400"/>
                  </a:cubicBezTo>
                  <a:cubicBezTo>
                    <a:pt x="17923" y="850"/>
                    <a:pt x="19302" y="1750"/>
                    <a:pt x="19072" y="2650"/>
                  </a:cubicBezTo>
                  <a:cubicBezTo>
                    <a:pt x="18843" y="3550"/>
                    <a:pt x="17004" y="4450"/>
                    <a:pt x="14706" y="5237"/>
                  </a:cubicBezTo>
                  <a:cubicBezTo>
                    <a:pt x="12409" y="6025"/>
                    <a:pt x="9651" y="6700"/>
                    <a:pt x="8962" y="7487"/>
                  </a:cubicBezTo>
                  <a:cubicBezTo>
                    <a:pt x="8272" y="8275"/>
                    <a:pt x="9651" y="9175"/>
                    <a:pt x="11260" y="9962"/>
                  </a:cubicBezTo>
                  <a:cubicBezTo>
                    <a:pt x="12868" y="10750"/>
                    <a:pt x="14706" y="11425"/>
                    <a:pt x="16545" y="12100"/>
                  </a:cubicBezTo>
                  <a:cubicBezTo>
                    <a:pt x="18383" y="12775"/>
                    <a:pt x="20221" y="13450"/>
                    <a:pt x="20911" y="14350"/>
                  </a:cubicBezTo>
                  <a:cubicBezTo>
                    <a:pt x="21600" y="15250"/>
                    <a:pt x="21140" y="16375"/>
                    <a:pt x="17464" y="17612"/>
                  </a:cubicBezTo>
                  <a:cubicBezTo>
                    <a:pt x="13787" y="18850"/>
                    <a:pt x="6894" y="20200"/>
                    <a:pt x="0" y="2155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39" name="Line"/>
            <p:cNvSpPr/>
            <p:nvPr/>
          </p:nvSpPr>
          <p:spPr>
            <a:xfrm>
              <a:off x="8707385" y="4909848"/>
              <a:ext cx="20756" cy="30097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40" name="Line"/>
            <p:cNvSpPr/>
            <p:nvPr/>
          </p:nvSpPr>
          <p:spPr>
            <a:xfrm>
              <a:off x="8693546" y="5366493"/>
              <a:ext cx="206412" cy="249080"/>
            </a:xfrm>
            <a:custGeom>
              <a:avLst/>
              <a:gdLst/>
              <a:ahLst/>
              <a:cxnLst>
                <a:cxn ang="0">
                  <a:pos x="wd2" y="hd2"/>
                </a:cxn>
                <a:cxn ang="5400000">
                  <a:pos x="wd2" y="hd2"/>
                </a:cxn>
                <a:cxn ang="10800000">
                  <a:pos x="wd2" y="hd2"/>
                </a:cxn>
                <a:cxn ang="16200000">
                  <a:pos x="wd2" y="hd2"/>
                </a:cxn>
              </a:cxnLst>
              <a:rect l="0" t="0" r="r" b="b"/>
              <a:pathLst>
                <a:path w="21128" h="21600" fill="norm" stroke="1" extrusionOk="0">
                  <a:moveTo>
                    <a:pt x="10977" y="0"/>
                  </a:moveTo>
                  <a:cubicBezTo>
                    <a:pt x="8498" y="2100"/>
                    <a:pt x="6020" y="4200"/>
                    <a:pt x="3895" y="6300"/>
                  </a:cubicBezTo>
                  <a:cubicBezTo>
                    <a:pt x="1770" y="8400"/>
                    <a:pt x="0" y="10500"/>
                    <a:pt x="0" y="11850"/>
                  </a:cubicBezTo>
                  <a:cubicBezTo>
                    <a:pt x="0" y="13200"/>
                    <a:pt x="1770" y="13800"/>
                    <a:pt x="4603" y="14250"/>
                  </a:cubicBezTo>
                  <a:cubicBezTo>
                    <a:pt x="7436" y="14700"/>
                    <a:pt x="11331" y="15000"/>
                    <a:pt x="14518" y="14550"/>
                  </a:cubicBezTo>
                  <a:cubicBezTo>
                    <a:pt x="17705" y="14100"/>
                    <a:pt x="20184" y="12900"/>
                    <a:pt x="20892" y="12900"/>
                  </a:cubicBezTo>
                  <a:cubicBezTo>
                    <a:pt x="21600" y="12900"/>
                    <a:pt x="20538" y="14100"/>
                    <a:pt x="20007" y="15750"/>
                  </a:cubicBezTo>
                  <a:cubicBezTo>
                    <a:pt x="19475" y="17400"/>
                    <a:pt x="19475" y="19500"/>
                    <a:pt x="19475"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41" name="Line"/>
            <p:cNvSpPr/>
            <p:nvPr/>
          </p:nvSpPr>
          <p:spPr>
            <a:xfrm>
              <a:off x="2802138" y="4889092"/>
              <a:ext cx="31135" cy="2490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42" name="Line"/>
            <p:cNvSpPr/>
            <p:nvPr/>
          </p:nvSpPr>
          <p:spPr>
            <a:xfrm>
              <a:off x="2729489" y="5511789"/>
              <a:ext cx="197189"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43" name="Line"/>
            <p:cNvSpPr/>
            <p:nvPr/>
          </p:nvSpPr>
          <p:spPr>
            <a:xfrm>
              <a:off x="3103109" y="5408006"/>
              <a:ext cx="41513" cy="18681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44" name="Line"/>
            <p:cNvSpPr/>
            <p:nvPr/>
          </p:nvSpPr>
          <p:spPr>
            <a:xfrm>
              <a:off x="1307664" y="4899469"/>
              <a:ext cx="62271" cy="332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6000" y="5850"/>
                    <a:pt x="12000" y="11700"/>
                    <a:pt x="15600" y="15300"/>
                  </a:cubicBezTo>
                  <a:cubicBezTo>
                    <a:pt x="19200" y="18900"/>
                    <a:pt x="20400" y="2025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45" name="Line"/>
            <p:cNvSpPr/>
            <p:nvPr/>
          </p:nvSpPr>
          <p:spPr>
            <a:xfrm>
              <a:off x="1172746" y="5646707"/>
              <a:ext cx="207567"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1080" y="14400"/>
                    <a:pt x="2160" y="7200"/>
                    <a:pt x="5760" y="3600"/>
                  </a:cubicBezTo>
                  <a:cubicBezTo>
                    <a:pt x="9360" y="0"/>
                    <a:pt x="15480" y="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46" name="Line"/>
            <p:cNvSpPr/>
            <p:nvPr/>
          </p:nvSpPr>
          <p:spPr>
            <a:xfrm>
              <a:off x="1494473" y="5558896"/>
              <a:ext cx="311350" cy="261879"/>
            </a:xfrm>
            <a:custGeom>
              <a:avLst/>
              <a:gdLst/>
              <a:ahLst/>
              <a:cxnLst>
                <a:cxn ang="0">
                  <a:pos x="wd2" y="hd2"/>
                </a:cxn>
                <a:cxn ang="5400000">
                  <a:pos x="wd2" y="hd2"/>
                </a:cxn>
                <a:cxn ang="10800000">
                  <a:pos x="wd2" y="hd2"/>
                </a:cxn>
                <a:cxn ang="16200000">
                  <a:pos x="wd2" y="hd2"/>
                </a:cxn>
              </a:cxnLst>
              <a:rect l="0" t="0" r="r" b="b"/>
              <a:pathLst>
                <a:path w="21600" h="21235" fill="norm" stroke="1" extrusionOk="0">
                  <a:moveTo>
                    <a:pt x="0" y="3754"/>
                  </a:moveTo>
                  <a:cubicBezTo>
                    <a:pt x="960" y="2632"/>
                    <a:pt x="1920" y="1510"/>
                    <a:pt x="3000" y="809"/>
                  </a:cubicBezTo>
                  <a:cubicBezTo>
                    <a:pt x="4080" y="108"/>
                    <a:pt x="5280" y="-173"/>
                    <a:pt x="6360" y="108"/>
                  </a:cubicBezTo>
                  <a:cubicBezTo>
                    <a:pt x="7440" y="388"/>
                    <a:pt x="8400" y="1230"/>
                    <a:pt x="7920" y="4035"/>
                  </a:cubicBezTo>
                  <a:cubicBezTo>
                    <a:pt x="7440" y="6840"/>
                    <a:pt x="5520" y="11609"/>
                    <a:pt x="4320" y="14835"/>
                  </a:cubicBezTo>
                  <a:cubicBezTo>
                    <a:pt x="3120" y="18061"/>
                    <a:pt x="2640" y="19744"/>
                    <a:pt x="3000" y="20585"/>
                  </a:cubicBezTo>
                  <a:cubicBezTo>
                    <a:pt x="3360" y="21427"/>
                    <a:pt x="4560" y="21427"/>
                    <a:pt x="7800" y="20726"/>
                  </a:cubicBezTo>
                  <a:cubicBezTo>
                    <a:pt x="11040" y="20024"/>
                    <a:pt x="16320" y="18622"/>
                    <a:pt x="21600" y="17219"/>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47" name="Line"/>
            <p:cNvSpPr/>
            <p:nvPr/>
          </p:nvSpPr>
          <p:spPr>
            <a:xfrm>
              <a:off x="280213" y="4889092"/>
              <a:ext cx="10379" cy="28021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48" name="Line"/>
            <p:cNvSpPr/>
            <p:nvPr/>
          </p:nvSpPr>
          <p:spPr>
            <a:xfrm>
              <a:off x="0" y="5594815"/>
              <a:ext cx="166053"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49" name="Line"/>
            <p:cNvSpPr/>
            <p:nvPr/>
          </p:nvSpPr>
          <p:spPr>
            <a:xfrm>
              <a:off x="280213" y="5441227"/>
              <a:ext cx="155689" cy="319642"/>
            </a:xfrm>
            <a:custGeom>
              <a:avLst/>
              <a:gdLst/>
              <a:ahLst/>
              <a:cxnLst>
                <a:cxn ang="0">
                  <a:pos x="wd2" y="hd2"/>
                </a:cxn>
                <a:cxn ang="5400000">
                  <a:pos x="wd2" y="hd2"/>
                </a:cxn>
                <a:cxn ang="10800000">
                  <a:pos x="wd2" y="hd2"/>
                </a:cxn>
                <a:cxn ang="16200000">
                  <a:pos x="wd2" y="hd2"/>
                </a:cxn>
              </a:cxnLst>
              <a:rect l="0" t="0" r="r" b="b"/>
              <a:pathLst>
                <a:path w="21132" h="21460" fill="norm" stroke="1" extrusionOk="0">
                  <a:moveTo>
                    <a:pt x="7043" y="1950"/>
                  </a:moveTo>
                  <a:cubicBezTo>
                    <a:pt x="8922" y="1254"/>
                    <a:pt x="10800" y="557"/>
                    <a:pt x="12913" y="208"/>
                  </a:cubicBezTo>
                  <a:cubicBezTo>
                    <a:pt x="15026" y="-140"/>
                    <a:pt x="17374" y="-140"/>
                    <a:pt x="19017" y="905"/>
                  </a:cubicBezTo>
                  <a:cubicBezTo>
                    <a:pt x="20661" y="1950"/>
                    <a:pt x="21600" y="4041"/>
                    <a:pt x="20896" y="5666"/>
                  </a:cubicBezTo>
                  <a:cubicBezTo>
                    <a:pt x="20191" y="7292"/>
                    <a:pt x="17843" y="8454"/>
                    <a:pt x="15965" y="9499"/>
                  </a:cubicBezTo>
                  <a:cubicBezTo>
                    <a:pt x="14087" y="10544"/>
                    <a:pt x="12678" y="11473"/>
                    <a:pt x="12443" y="12518"/>
                  </a:cubicBezTo>
                  <a:cubicBezTo>
                    <a:pt x="12209" y="13563"/>
                    <a:pt x="13148" y="14724"/>
                    <a:pt x="13852" y="15886"/>
                  </a:cubicBezTo>
                  <a:cubicBezTo>
                    <a:pt x="14557" y="17047"/>
                    <a:pt x="15026" y="18208"/>
                    <a:pt x="12678" y="19137"/>
                  </a:cubicBezTo>
                  <a:cubicBezTo>
                    <a:pt x="10330" y="20066"/>
                    <a:pt x="5165" y="20763"/>
                    <a:pt x="0" y="2146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50" name="Line"/>
            <p:cNvSpPr/>
            <p:nvPr/>
          </p:nvSpPr>
          <p:spPr>
            <a:xfrm>
              <a:off x="3559752" y="3934289"/>
              <a:ext cx="269837"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831" y="15600"/>
                    <a:pt x="1662" y="9600"/>
                    <a:pt x="3462" y="6600"/>
                  </a:cubicBezTo>
                  <a:cubicBezTo>
                    <a:pt x="5262" y="3600"/>
                    <a:pt x="8031" y="3600"/>
                    <a:pt x="11215" y="3000"/>
                  </a:cubicBezTo>
                  <a:cubicBezTo>
                    <a:pt x="14400" y="2400"/>
                    <a:pt x="18000" y="1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51" name="Line"/>
            <p:cNvSpPr/>
            <p:nvPr/>
          </p:nvSpPr>
          <p:spPr>
            <a:xfrm>
              <a:off x="3175755" y="3913532"/>
              <a:ext cx="20758" cy="18681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52" name="Line"/>
            <p:cNvSpPr/>
            <p:nvPr/>
          </p:nvSpPr>
          <p:spPr>
            <a:xfrm>
              <a:off x="3445592" y="2944892"/>
              <a:ext cx="238701" cy="1383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322" y="10800"/>
                    <a:pt x="10644" y="0"/>
                    <a:pt x="14244" y="0"/>
                  </a:cubicBezTo>
                  <a:cubicBezTo>
                    <a:pt x="17844" y="0"/>
                    <a:pt x="19722" y="108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53" name="Line"/>
            <p:cNvSpPr/>
            <p:nvPr/>
          </p:nvSpPr>
          <p:spPr>
            <a:xfrm>
              <a:off x="3038629" y="2799883"/>
              <a:ext cx="209776" cy="320171"/>
            </a:xfrm>
            <a:custGeom>
              <a:avLst/>
              <a:gdLst/>
              <a:ahLst/>
              <a:cxnLst>
                <a:cxn ang="0">
                  <a:pos x="wd2" y="hd2"/>
                </a:cxn>
                <a:cxn ang="5400000">
                  <a:pos x="wd2" y="hd2"/>
                </a:cxn>
                <a:cxn ang="10800000">
                  <a:pos x="wd2" y="hd2"/>
                </a:cxn>
                <a:cxn ang="16200000">
                  <a:pos x="wd2" y="hd2"/>
                </a:cxn>
              </a:cxnLst>
              <a:rect l="0" t="0" r="r" b="b"/>
              <a:pathLst>
                <a:path w="21126" h="21267" fill="norm" stroke="1" extrusionOk="0">
                  <a:moveTo>
                    <a:pt x="2313" y="3657"/>
                  </a:moveTo>
                  <a:cubicBezTo>
                    <a:pt x="3358" y="2508"/>
                    <a:pt x="4403" y="1359"/>
                    <a:pt x="6494" y="670"/>
                  </a:cubicBezTo>
                  <a:cubicBezTo>
                    <a:pt x="8584" y="-19"/>
                    <a:pt x="11720" y="-249"/>
                    <a:pt x="13287" y="325"/>
                  </a:cubicBezTo>
                  <a:cubicBezTo>
                    <a:pt x="14855" y="900"/>
                    <a:pt x="14855" y="2279"/>
                    <a:pt x="12939" y="4347"/>
                  </a:cubicBezTo>
                  <a:cubicBezTo>
                    <a:pt x="11023" y="6415"/>
                    <a:pt x="7190" y="9172"/>
                    <a:pt x="4752" y="11240"/>
                  </a:cubicBezTo>
                  <a:cubicBezTo>
                    <a:pt x="2313" y="13308"/>
                    <a:pt x="1268" y="14687"/>
                    <a:pt x="571" y="16066"/>
                  </a:cubicBezTo>
                  <a:cubicBezTo>
                    <a:pt x="-126" y="17445"/>
                    <a:pt x="-474" y="18823"/>
                    <a:pt x="1268" y="19742"/>
                  </a:cubicBezTo>
                  <a:cubicBezTo>
                    <a:pt x="3010" y="20662"/>
                    <a:pt x="6842" y="21121"/>
                    <a:pt x="10500" y="21236"/>
                  </a:cubicBezTo>
                  <a:cubicBezTo>
                    <a:pt x="14158" y="21351"/>
                    <a:pt x="17642" y="21121"/>
                    <a:pt x="21126" y="20891"/>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54" name="Line"/>
            <p:cNvSpPr/>
            <p:nvPr/>
          </p:nvSpPr>
          <p:spPr>
            <a:xfrm>
              <a:off x="3455969" y="2035062"/>
              <a:ext cx="197189"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58" y="15600"/>
                    <a:pt x="1516" y="9600"/>
                    <a:pt x="3979" y="6600"/>
                  </a:cubicBezTo>
                  <a:cubicBezTo>
                    <a:pt x="6442" y="3600"/>
                    <a:pt x="10611" y="3600"/>
                    <a:pt x="13832" y="3000"/>
                  </a:cubicBezTo>
                  <a:cubicBezTo>
                    <a:pt x="17053" y="2400"/>
                    <a:pt x="19326" y="1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55" name="Line"/>
            <p:cNvSpPr/>
            <p:nvPr/>
          </p:nvSpPr>
          <p:spPr>
            <a:xfrm>
              <a:off x="2781381" y="1901331"/>
              <a:ext cx="162224" cy="362054"/>
            </a:xfrm>
            <a:custGeom>
              <a:avLst/>
              <a:gdLst/>
              <a:ahLst/>
              <a:cxnLst>
                <a:cxn ang="0">
                  <a:pos x="wd2" y="hd2"/>
                </a:cxn>
                <a:cxn ang="5400000">
                  <a:pos x="wd2" y="hd2"/>
                </a:cxn>
                <a:cxn ang="10800000">
                  <a:pos x="wd2" y="hd2"/>
                </a:cxn>
                <a:cxn ang="16200000">
                  <a:pos x="wd2" y="hd2"/>
                </a:cxn>
              </a:cxnLst>
              <a:rect l="0" t="0" r="r" b="b"/>
              <a:pathLst>
                <a:path w="21102" h="21529" fill="norm" stroke="1" extrusionOk="0">
                  <a:moveTo>
                    <a:pt x="5400" y="1163"/>
                  </a:moveTo>
                  <a:cubicBezTo>
                    <a:pt x="7650" y="752"/>
                    <a:pt x="9900" y="340"/>
                    <a:pt x="12150" y="135"/>
                  </a:cubicBezTo>
                  <a:cubicBezTo>
                    <a:pt x="14400" y="-71"/>
                    <a:pt x="16650" y="-71"/>
                    <a:pt x="18450" y="340"/>
                  </a:cubicBezTo>
                  <a:cubicBezTo>
                    <a:pt x="20250" y="752"/>
                    <a:pt x="21600" y="1575"/>
                    <a:pt x="20925" y="2706"/>
                  </a:cubicBezTo>
                  <a:cubicBezTo>
                    <a:pt x="20250" y="3838"/>
                    <a:pt x="17550" y="5278"/>
                    <a:pt x="17100" y="6409"/>
                  </a:cubicBezTo>
                  <a:cubicBezTo>
                    <a:pt x="16650" y="7540"/>
                    <a:pt x="18450" y="8363"/>
                    <a:pt x="19350" y="9803"/>
                  </a:cubicBezTo>
                  <a:cubicBezTo>
                    <a:pt x="20250" y="11243"/>
                    <a:pt x="20250" y="13300"/>
                    <a:pt x="16875" y="15358"/>
                  </a:cubicBezTo>
                  <a:cubicBezTo>
                    <a:pt x="13500" y="17415"/>
                    <a:pt x="6750" y="19472"/>
                    <a:pt x="0" y="21529"/>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56" name="Line"/>
            <p:cNvSpPr/>
            <p:nvPr/>
          </p:nvSpPr>
          <p:spPr>
            <a:xfrm>
              <a:off x="3362566" y="1194420"/>
              <a:ext cx="269835"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538" y="15600"/>
                    <a:pt x="11077" y="9600"/>
                    <a:pt x="14677" y="6000"/>
                  </a:cubicBezTo>
                  <a:cubicBezTo>
                    <a:pt x="18277" y="2400"/>
                    <a:pt x="19938" y="1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57" name="Line"/>
            <p:cNvSpPr/>
            <p:nvPr/>
          </p:nvSpPr>
          <p:spPr>
            <a:xfrm>
              <a:off x="2736268" y="1097556"/>
              <a:ext cx="222410" cy="439349"/>
            </a:xfrm>
            <a:custGeom>
              <a:avLst/>
              <a:gdLst/>
              <a:ahLst/>
              <a:cxnLst>
                <a:cxn ang="0">
                  <a:pos x="wd2" y="hd2"/>
                </a:cxn>
                <a:cxn ang="5400000">
                  <a:pos x="wd2" y="hd2"/>
                </a:cxn>
                <a:cxn ang="10800000">
                  <a:pos x="wd2" y="hd2"/>
                </a:cxn>
                <a:cxn ang="16200000">
                  <a:pos x="wd2" y="hd2"/>
                </a:cxn>
              </a:cxnLst>
              <a:rect l="0" t="0" r="r" b="b"/>
              <a:pathLst>
                <a:path w="20727" h="21600" fill="norm" stroke="1" extrusionOk="0">
                  <a:moveTo>
                    <a:pt x="9040" y="1701"/>
                  </a:moveTo>
                  <a:cubicBezTo>
                    <a:pt x="9040" y="850"/>
                    <a:pt x="9040" y="0"/>
                    <a:pt x="8395" y="0"/>
                  </a:cubicBezTo>
                  <a:cubicBezTo>
                    <a:pt x="7751" y="0"/>
                    <a:pt x="6461" y="850"/>
                    <a:pt x="5010" y="2041"/>
                  </a:cubicBezTo>
                  <a:cubicBezTo>
                    <a:pt x="3560" y="3231"/>
                    <a:pt x="1948" y="4762"/>
                    <a:pt x="981" y="6123"/>
                  </a:cubicBezTo>
                  <a:cubicBezTo>
                    <a:pt x="13" y="7483"/>
                    <a:pt x="-309" y="8674"/>
                    <a:pt x="336" y="9269"/>
                  </a:cubicBezTo>
                  <a:cubicBezTo>
                    <a:pt x="981" y="9865"/>
                    <a:pt x="2593" y="9865"/>
                    <a:pt x="4204" y="9865"/>
                  </a:cubicBezTo>
                  <a:cubicBezTo>
                    <a:pt x="5816" y="9865"/>
                    <a:pt x="7428" y="9865"/>
                    <a:pt x="10330" y="9609"/>
                  </a:cubicBezTo>
                  <a:cubicBezTo>
                    <a:pt x="13231" y="9354"/>
                    <a:pt x="17422" y="8844"/>
                    <a:pt x="19357" y="9014"/>
                  </a:cubicBezTo>
                  <a:cubicBezTo>
                    <a:pt x="21291" y="9184"/>
                    <a:pt x="20969" y="10035"/>
                    <a:pt x="19679" y="12246"/>
                  </a:cubicBezTo>
                  <a:cubicBezTo>
                    <a:pt x="18390" y="14457"/>
                    <a:pt x="16133" y="18028"/>
                    <a:pt x="13876"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58" name="Line"/>
            <p:cNvSpPr/>
            <p:nvPr/>
          </p:nvSpPr>
          <p:spPr>
            <a:xfrm>
              <a:off x="3455969" y="5968434"/>
              <a:ext cx="249081"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59" name="Line"/>
            <p:cNvSpPr/>
            <p:nvPr/>
          </p:nvSpPr>
          <p:spPr>
            <a:xfrm>
              <a:off x="2843650" y="6051460"/>
              <a:ext cx="186811"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60" name="Line"/>
            <p:cNvSpPr/>
            <p:nvPr/>
          </p:nvSpPr>
          <p:spPr>
            <a:xfrm>
              <a:off x="3144621" y="5999568"/>
              <a:ext cx="10380" cy="18681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61" name="Line"/>
            <p:cNvSpPr/>
            <p:nvPr/>
          </p:nvSpPr>
          <p:spPr>
            <a:xfrm>
              <a:off x="3445592" y="6864426"/>
              <a:ext cx="332106" cy="692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6075" y="10800"/>
                    <a:pt x="12150" y="0"/>
                    <a:pt x="15750" y="0"/>
                  </a:cubicBezTo>
                  <a:cubicBezTo>
                    <a:pt x="19350" y="0"/>
                    <a:pt x="20475" y="108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62" name="Line"/>
            <p:cNvSpPr/>
            <p:nvPr/>
          </p:nvSpPr>
          <p:spPr>
            <a:xfrm>
              <a:off x="2646464" y="6850588"/>
              <a:ext cx="155675"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63" name="Line"/>
            <p:cNvSpPr/>
            <p:nvPr/>
          </p:nvSpPr>
          <p:spPr>
            <a:xfrm>
              <a:off x="2937055" y="6759112"/>
              <a:ext cx="207567" cy="330178"/>
            </a:xfrm>
            <a:custGeom>
              <a:avLst/>
              <a:gdLst/>
              <a:ahLst/>
              <a:cxnLst>
                <a:cxn ang="0">
                  <a:pos x="wd2" y="hd2"/>
                </a:cxn>
                <a:cxn ang="5400000">
                  <a:pos x="wd2" y="hd2"/>
                </a:cxn>
                <a:cxn ang="10800000">
                  <a:pos x="wd2" y="hd2"/>
                </a:cxn>
                <a:cxn ang="16200000">
                  <a:pos x="wd2" y="hd2"/>
                </a:cxn>
              </a:cxnLst>
              <a:rect l="0" t="0" r="r" b="b"/>
              <a:pathLst>
                <a:path w="21600" h="21475" fill="norm" stroke="1" extrusionOk="0">
                  <a:moveTo>
                    <a:pt x="0" y="2575"/>
                  </a:moveTo>
                  <a:cubicBezTo>
                    <a:pt x="1440" y="1675"/>
                    <a:pt x="2880" y="775"/>
                    <a:pt x="4680" y="325"/>
                  </a:cubicBezTo>
                  <a:cubicBezTo>
                    <a:pt x="6480" y="-125"/>
                    <a:pt x="8640" y="-125"/>
                    <a:pt x="10080" y="437"/>
                  </a:cubicBezTo>
                  <a:cubicBezTo>
                    <a:pt x="11520" y="1000"/>
                    <a:pt x="12240" y="2125"/>
                    <a:pt x="10980" y="4262"/>
                  </a:cubicBezTo>
                  <a:cubicBezTo>
                    <a:pt x="9720" y="6400"/>
                    <a:pt x="6480" y="9550"/>
                    <a:pt x="4140" y="12137"/>
                  </a:cubicBezTo>
                  <a:cubicBezTo>
                    <a:pt x="1800" y="14725"/>
                    <a:pt x="360" y="16750"/>
                    <a:pt x="3420" y="18212"/>
                  </a:cubicBezTo>
                  <a:cubicBezTo>
                    <a:pt x="6480" y="19675"/>
                    <a:pt x="14040" y="20575"/>
                    <a:pt x="21600" y="2147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64" name="Line"/>
            <p:cNvSpPr/>
            <p:nvPr/>
          </p:nvSpPr>
          <p:spPr>
            <a:xfrm>
              <a:off x="3570131" y="7623311"/>
              <a:ext cx="269836" cy="16029"/>
            </a:xfrm>
            <a:custGeom>
              <a:avLst/>
              <a:gdLst/>
              <a:ahLst/>
              <a:cxnLst>
                <a:cxn ang="0">
                  <a:pos x="wd2" y="hd2"/>
                </a:cxn>
                <a:cxn ang="5400000">
                  <a:pos x="wd2" y="hd2"/>
                </a:cxn>
                <a:cxn ang="10800000">
                  <a:pos x="wd2" y="hd2"/>
                </a:cxn>
                <a:cxn ang="16200000">
                  <a:pos x="wd2" y="hd2"/>
                </a:cxn>
              </a:cxnLst>
              <a:rect l="0" t="0" r="r" b="b"/>
              <a:pathLst>
                <a:path w="21600" h="20015" fill="norm" stroke="1" extrusionOk="0">
                  <a:moveTo>
                    <a:pt x="0" y="20015"/>
                  </a:moveTo>
                  <a:cubicBezTo>
                    <a:pt x="5815" y="11375"/>
                    <a:pt x="11631" y="2735"/>
                    <a:pt x="15231" y="575"/>
                  </a:cubicBezTo>
                  <a:cubicBezTo>
                    <a:pt x="18831" y="-1585"/>
                    <a:pt x="20215" y="2735"/>
                    <a:pt x="21600" y="705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65" name="Line"/>
            <p:cNvSpPr/>
            <p:nvPr/>
          </p:nvSpPr>
          <p:spPr>
            <a:xfrm>
              <a:off x="2781381" y="7639339"/>
              <a:ext cx="197189"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66" name="Line"/>
            <p:cNvSpPr/>
            <p:nvPr/>
          </p:nvSpPr>
          <p:spPr>
            <a:xfrm>
              <a:off x="3061595" y="7541558"/>
              <a:ext cx="162061" cy="357239"/>
            </a:xfrm>
            <a:custGeom>
              <a:avLst/>
              <a:gdLst/>
              <a:ahLst/>
              <a:cxnLst>
                <a:cxn ang="0">
                  <a:pos x="wd2" y="hd2"/>
                </a:cxn>
                <a:cxn ang="5400000">
                  <a:pos x="wd2" y="hd2"/>
                </a:cxn>
                <a:cxn ang="10800000">
                  <a:pos x="wd2" y="hd2"/>
                </a:cxn>
                <a:cxn ang="16200000">
                  <a:pos x="wd2" y="hd2"/>
                </a:cxn>
              </a:cxnLst>
              <a:rect l="0" t="0" r="r" b="b"/>
              <a:pathLst>
                <a:path w="21081" h="21447" fill="norm" stroke="1" extrusionOk="0">
                  <a:moveTo>
                    <a:pt x="10800" y="262"/>
                  </a:moveTo>
                  <a:cubicBezTo>
                    <a:pt x="13050" y="55"/>
                    <a:pt x="15300" y="-153"/>
                    <a:pt x="17100" y="159"/>
                  </a:cubicBezTo>
                  <a:cubicBezTo>
                    <a:pt x="18900" y="470"/>
                    <a:pt x="20250" y="1301"/>
                    <a:pt x="19800" y="2443"/>
                  </a:cubicBezTo>
                  <a:cubicBezTo>
                    <a:pt x="19350" y="3585"/>
                    <a:pt x="17100" y="5039"/>
                    <a:pt x="15750" y="6285"/>
                  </a:cubicBezTo>
                  <a:cubicBezTo>
                    <a:pt x="14400" y="7532"/>
                    <a:pt x="13950" y="8570"/>
                    <a:pt x="15075" y="10024"/>
                  </a:cubicBezTo>
                  <a:cubicBezTo>
                    <a:pt x="16200" y="11478"/>
                    <a:pt x="18900" y="13347"/>
                    <a:pt x="20250" y="14801"/>
                  </a:cubicBezTo>
                  <a:cubicBezTo>
                    <a:pt x="21600" y="16255"/>
                    <a:pt x="21600" y="17293"/>
                    <a:pt x="18000" y="18332"/>
                  </a:cubicBezTo>
                  <a:cubicBezTo>
                    <a:pt x="14400" y="19370"/>
                    <a:pt x="7200" y="20409"/>
                    <a:pt x="0" y="21447"/>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67" name="Line"/>
            <p:cNvSpPr/>
            <p:nvPr/>
          </p:nvSpPr>
          <p:spPr>
            <a:xfrm>
              <a:off x="3674609" y="3845209"/>
              <a:ext cx="175794" cy="196205"/>
            </a:xfrm>
            <a:custGeom>
              <a:avLst/>
              <a:gdLst/>
              <a:ahLst/>
              <a:cxnLst>
                <a:cxn ang="0">
                  <a:pos x="wd2" y="hd2"/>
                </a:cxn>
                <a:cxn ang="5400000">
                  <a:pos x="wd2" y="hd2"/>
                </a:cxn>
                <a:cxn ang="10800000">
                  <a:pos x="wd2" y="hd2"/>
                </a:cxn>
                <a:cxn ang="16200000">
                  <a:pos x="wd2" y="hd2"/>
                </a:cxn>
              </a:cxnLst>
              <a:rect l="0" t="0" r="r" b="b"/>
              <a:pathLst>
                <a:path w="21108" h="20764" fill="norm" stroke="1" extrusionOk="0">
                  <a:moveTo>
                    <a:pt x="9886" y="10525"/>
                  </a:moveTo>
                  <a:cubicBezTo>
                    <a:pt x="8225" y="9427"/>
                    <a:pt x="6563" y="8328"/>
                    <a:pt x="5109" y="8511"/>
                  </a:cubicBezTo>
                  <a:cubicBezTo>
                    <a:pt x="3655" y="8695"/>
                    <a:pt x="2409" y="10159"/>
                    <a:pt x="1786" y="12173"/>
                  </a:cubicBezTo>
                  <a:cubicBezTo>
                    <a:pt x="1163" y="14186"/>
                    <a:pt x="1163" y="16749"/>
                    <a:pt x="2202" y="18213"/>
                  </a:cubicBezTo>
                  <a:cubicBezTo>
                    <a:pt x="3240" y="19678"/>
                    <a:pt x="5317" y="20044"/>
                    <a:pt x="7394" y="19861"/>
                  </a:cubicBezTo>
                  <a:cubicBezTo>
                    <a:pt x="9471" y="19678"/>
                    <a:pt x="11548" y="18945"/>
                    <a:pt x="13417" y="16932"/>
                  </a:cubicBezTo>
                  <a:cubicBezTo>
                    <a:pt x="15286" y="14918"/>
                    <a:pt x="16948" y="11623"/>
                    <a:pt x="17363" y="9061"/>
                  </a:cubicBezTo>
                  <a:cubicBezTo>
                    <a:pt x="17779" y="6498"/>
                    <a:pt x="16948" y="4667"/>
                    <a:pt x="14455" y="3569"/>
                  </a:cubicBezTo>
                  <a:cubicBezTo>
                    <a:pt x="11963" y="2471"/>
                    <a:pt x="7809" y="2105"/>
                    <a:pt x="5109" y="2654"/>
                  </a:cubicBezTo>
                  <a:cubicBezTo>
                    <a:pt x="2409" y="3203"/>
                    <a:pt x="1163" y="4667"/>
                    <a:pt x="540" y="6315"/>
                  </a:cubicBezTo>
                  <a:cubicBezTo>
                    <a:pt x="-83" y="7962"/>
                    <a:pt x="-83" y="9793"/>
                    <a:pt x="125" y="11623"/>
                  </a:cubicBezTo>
                  <a:cubicBezTo>
                    <a:pt x="332" y="13454"/>
                    <a:pt x="748" y="15284"/>
                    <a:pt x="3032" y="16017"/>
                  </a:cubicBezTo>
                  <a:cubicBezTo>
                    <a:pt x="5317" y="16749"/>
                    <a:pt x="9471" y="16383"/>
                    <a:pt x="12171" y="15284"/>
                  </a:cubicBezTo>
                  <a:cubicBezTo>
                    <a:pt x="14871" y="14186"/>
                    <a:pt x="16117" y="12356"/>
                    <a:pt x="16740" y="9610"/>
                  </a:cubicBezTo>
                  <a:cubicBezTo>
                    <a:pt x="17363" y="6864"/>
                    <a:pt x="17363" y="3203"/>
                    <a:pt x="16117" y="1373"/>
                  </a:cubicBezTo>
                  <a:cubicBezTo>
                    <a:pt x="14871" y="-458"/>
                    <a:pt x="12379" y="-458"/>
                    <a:pt x="10302" y="1373"/>
                  </a:cubicBezTo>
                  <a:cubicBezTo>
                    <a:pt x="8225" y="3203"/>
                    <a:pt x="6563" y="6864"/>
                    <a:pt x="5732" y="9610"/>
                  </a:cubicBezTo>
                  <a:cubicBezTo>
                    <a:pt x="4902" y="12356"/>
                    <a:pt x="4902" y="14186"/>
                    <a:pt x="5109" y="16017"/>
                  </a:cubicBezTo>
                  <a:cubicBezTo>
                    <a:pt x="5317" y="17847"/>
                    <a:pt x="5732" y="19678"/>
                    <a:pt x="6979" y="20410"/>
                  </a:cubicBezTo>
                  <a:cubicBezTo>
                    <a:pt x="8225" y="21142"/>
                    <a:pt x="10302" y="20776"/>
                    <a:pt x="12586" y="18945"/>
                  </a:cubicBezTo>
                  <a:cubicBezTo>
                    <a:pt x="14871" y="17115"/>
                    <a:pt x="17363" y="13820"/>
                    <a:pt x="18817" y="11257"/>
                  </a:cubicBezTo>
                  <a:cubicBezTo>
                    <a:pt x="20271" y="8695"/>
                    <a:pt x="20686" y="6864"/>
                    <a:pt x="20271" y="5217"/>
                  </a:cubicBezTo>
                  <a:cubicBezTo>
                    <a:pt x="19856" y="3569"/>
                    <a:pt x="18609" y="2105"/>
                    <a:pt x="15909" y="1922"/>
                  </a:cubicBezTo>
                  <a:cubicBezTo>
                    <a:pt x="13209" y="1739"/>
                    <a:pt x="9056" y="2837"/>
                    <a:pt x="6563" y="4301"/>
                  </a:cubicBezTo>
                  <a:cubicBezTo>
                    <a:pt x="4071" y="5766"/>
                    <a:pt x="3240" y="7596"/>
                    <a:pt x="3655" y="9976"/>
                  </a:cubicBezTo>
                  <a:cubicBezTo>
                    <a:pt x="4071" y="12356"/>
                    <a:pt x="5732" y="15284"/>
                    <a:pt x="8017" y="16383"/>
                  </a:cubicBezTo>
                  <a:cubicBezTo>
                    <a:pt x="10302" y="17481"/>
                    <a:pt x="13209" y="16749"/>
                    <a:pt x="15286" y="15467"/>
                  </a:cubicBezTo>
                  <a:cubicBezTo>
                    <a:pt x="17363" y="14186"/>
                    <a:pt x="18609" y="12356"/>
                    <a:pt x="19648" y="10525"/>
                  </a:cubicBezTo>
                  <a:cubicBezTo>
                    <a:pt x="20686" y="8695"/>
                    <a:pt x="21517" y="6864"/>
                    <a:pt x="20894" y="5766"/>
                  </a:cubicBezTo>
                  <a:cubicBezTo>
                    <a:pt x="20271" y="4667"/>
                    <a:pt x="18194" y="4301"/>
                    <a:pt x="16117" y="4484"/>
                  </a:cubicBezTo>
                  <a:cubicBezTo>
                    <a:pt x="14040" y="4667"/>
                    <a:pt x="11963" y="5400"/>
                    <a:pt x="10509" y="7047"/>
                  </a:cubicBezTo>
                  <a:cubicBezTo>
                    <a:pt x="9055" y="8695"/>
                    <a:pt x="8225" y="11257"/>
                    <a:pt x="8848" y="12905"/>
                  </a:cubicBezTo>
                  <a:cubicBezTo>
                    <a:pt x="9471" y="14552"/>
                    <a:pt x="11548" y="15284"/>
                    <a:pt x="12794" y="14735"/>
                  </a:cubicBezTo>
                  <a:cubicBezTo>
                    <a:pt x="14040" y="14186"/>
                    <a:pt x="14455" y="12356"/>
                    <a:pt x="14871" y="10525"/>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68" name="Line"/>
            <p:cNvSpPr/>
            <p:nvPr/>
          </p:nvSpPr>
          <p:spPr>
            <a:xfrm>
              <a:off x="4940065" y="4608878"/>
              <a:ext cx="10380"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69" name="Line"/>
            <p:cNvSpPr/>
            <p:nvPr/>
          </p:nvSpPr>
          <p:spPr>
            <a:xfrm>
              <a:off x="4950444" y="4235260"/>
              <a:ext cx="10379" cy="7264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70" name="Line"/>
            <p:cNvSpPr/>
            <p:nvPr/>
          </p:nvSpPr>
          <p:spPr>
            <a:xfrm>
              <a:off x="4950444" y="3851263"/>
              <a:ext cx="20758" cy="10378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71" name="Line"/>
            <p:cNvSpPr/>
            <p:nvPr/>
          </p:nvSpPr>
          <p:spPr>
            <a:xfrm>
              <a:off x="4950444" y="3529535"/>
              <a:ext cx="10379"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72" name="Line"/>
            <p:cNvSpPr/>
            <p:nvPr/>
          </p:nvSpPr>
          <p:spPr>
            <a:xfrm>
              <a:off x="4950444" y="3104026"/>
              <a:ext cx="1" cy="51892"/>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21600"/>
                  </a:moveTo>
                  <a:cubicBezTo>
                    <a:pt x="21600" y="14400"/>
                    <a:pt x="21600" y="7200"/>
                    <a:pt x="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73" name="Line"/>
            <p:cNvSpPr/>
            <p:nvPr/>
          </p:nvSpPr>
          <p:spPr>
            <a:xfrm>
              <a:off x="4047533" y="2875703"/>
              <a:ext cx="62270"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74" name="Line"/>
            <p:cNvSpPr/>
            <p:nvPr/>
          </p:nvSpPr>
          <p:spPr>
            <a:xfrm>
              <a:off x="4338125" y="2886082"/>
              <a:ext cx="83027"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75" name="Line"/>
            <p:cNvSpPr/>
            <p:nvPr/>
          </p:nvSpPr>
          <p:spPr>
            <a:xfrm>
              <a:off x="4670230" y="2896460"/>
              <a:ext cx="41515"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76" name="Line"/>
            <p:cNvSpPr/>
            <p:nvPr/>
          </p:nvSpPr>
          <p:spPr>
            <a:xfrm>
              <a:off x="4867418" y="2865325"/>
              <a:ext cx="62270"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77" name="Line"/>
            <p:cNvSpPr/>
            <p:nvPr/>
          </p:nvSpPr>
          <p:spPr>
            <a:xfrm>
              <a:off x="4836282" y="2840797"/>
              <a:ext cx="245621" cy="159447"/>
            </a:xfrm>
            <a:custGeom>
              <a:avLst/>
              <a:gdLst/>
              <a:ahLst/>
              <a:cxnLst>
                <a:cxn ang="0">
                  <a:pos x="wd2" y="hd2"/>
                </a:cxn>
                <a:cxn ang="5400000">
                  <a:pos x="wd2" y="hd2"/>
                </a:cxn>
                <a:cxn ang="10800000">
                  <a:pos x="wd2" y="hd2"/>
                </a:cxn>
                <a:cxn ang="16200000">
                  <a:pos x="wd2" y="hd2"/>
                </a:cxn>
              </a:cxnLst>
              <a:rect l="0" t="0" r="r" b="b"/>
              <a:pathLst>
                <a:path w="21600" h="21182" fill="norm" stroke="1" extrusionOk="0">
                  <a:moveTo>
                    <a:pt x="10039" y="4637"/>
                  </a:moveTo>
                  <a:cubicBezTo>
                    <a:pt x="9127" y="6476"/>
                    <a:pt x="8214" y="8314"/>
                    <a:pt x="8214" y="10152"/>
                  </a:cubicBezTo>
                  <a:cubicBezTo>
                    <a:pt x="8214" y="11991"/>
                    <a:pt x="9127" y="13829"/>
                    <a:pt x="10344" y="14748"/>
                  </a:cubicBezTo>
                  <a:cubicBezTo>
                    <a:pt x="11561" y="15667"/>
                    <a:pt x="13082" y="15667"/>
                    <a:pt x="14603" y="15667"/>
                  </a:cubicBezTo>
                  <a:cubicBezTo>
                    <a:pt x="16124" y="15667"/>
                    <a:pt x="17645" y="15667"/>
                    <a:pt x="19014" y="13829"/>
                  </a:cubicBezTo>
                  <a:cubicBezTo>
                    <a:pt x="20383" y="11991"/>
                    <a:pt x="21600" y="8314"/>
                    <a:pt x="21600" y="5786"/>
                  </a:cubicBezTo>
                  <a:cubicBezTo>
                    <a:pt x="21600" y="3259"/>
                    <a:pt x="20383" y="1880"/>
                    <a:pt x="18254" y="961"/>
                  </a:cubicBezTo>
                  <a:cubicBezTo>
                    <a:pt x="16124" y="42"/>
                    <a:pt x="13082" y="-418"/>
                    <a:pt x="11104" y="501"/>
                  </a:cubicBezTo>
                  <a:cubicBezTo>
                    <a:pt x="9127" y="1420"/>
                    <a:pt x="8214" y="3718"/>
                    <a:pt x="7758" y="6246"/>
                  </a:cubicBezTo>
                  <a:cubicBezTo>
                    <a:pt x="7301" y="8773"/>
                    <a:pt x="7301" y="11531"/>
                    <a:pt x="7758" y="13829"/>
                  </a:cubicBezTo>
                  <a:cubicBezTo>
                    <a:pt x="8214" y="16127"/>
                    <a:pt x="9127" y="17965"/>
                    <a:pt x="10800" y="17735"/>
                  </a:cubicBezTo>
                  <a:cubicBezTo>
                    <a:pt x="12473" y="17505"/>
                    <a:pt x="14907" y="15208"/>
                    <a:pt x="16124" y="12910"/>
                  </a:cubicBezTo>
                  <a:cubicBezTo>
                    <a:pt x="17341" y="10612"/>
                    <a:pt x="17341" y="8314"/>
                    <a:pt x="16732" y="6476"/>
                  </a:cubicBezTo>
                  <a:cubicBezTo>
                    <a:pt x="16124" y="4637"/>
                    <a:pt x="14907" y="3259"/>
                    <a:pt x="12930" y="4178"/>
                  </a:cubicBezTo>
                  <a:cubicBezTo>
                    <a:pt x="10952" y="5097"/>
                    <a:pt x="8214" y="8314"/>
                    <a:pt x="6693" y="11071"/>
                  </a:cubicBezTo>
                  <a:cubicBezTo>
                    <a:pt x="5172" y="13829"/>
                    <a:pt x="4868" y="16127"/>
                    <a:pt x="5324" y="17965"/>
                  </a:cubicBezTo>
                  <a:cubicBezTo>
                    <a:pt x="5780" y="19803"/>
                    <a:pt x="6997" y="21182"/>
                    <a:pt x="8214" y="21182"/>
                  </a:cubicBezTo>
                  <a:cubicBezTo>
                    <a:pt x="9431" y="21182"/>
                    <a:pt x="10648" y="19803"/>
                    <a:pt x="11561" y="17965"/>
                  </a:cubicBezTo>
                  <a:cubicBezTo>
                    <a:pt x="12473" y="16127"/>
                    <a:pt x="13082" y="13829"/>
                    <a:pt x="13386" y="11531"/>
                  </a:cubicBezTo>
                  <a:cubicBezTo>
                    <a:pt x="13690" y="9233"/>
                    <a:pt x="13690" y="6935"/>
                    <a:pt x="13082" y="6476"/>
                  </a:cubicBezTo>
                  <a:cubicBezTo>
                    <a:pt x="12473" y="6016"/>
                    <a:pt x="11256" y="7395"/>
                    <a:pt x="10648" y="9463"/>
                  </a:cubicBezTo>
                  <a:cubicBezTo>
                    <a:pt x="10039" y="11531"/>
                    <a:pt x="10039" y="14288"/>
                    <a:pt x="10800" y="15208"/>
                  </a:cubicBezTo>
                  <a:cubicBezTo>
                    <a:pt x="11561" y="16127"/>
                    <a:pt x="13082" y="15208"/>
                    <a:pt x="13690" y="13599"/>
                  </a:cubicBezTo>
                  <a:cubicBezTo>
                    <a:pt x="14299" y="11991"/>
                    <a:pt x="13994" y="9693"/>
                    <a:pt x="11561" y="8544"/>
                  </a:cubicBezTo>
                  <a:cubicBezTo>
                    <a:pt x="9127" y="7395"/>
                    <a:pt x="4563" y="7395"/>
                    <a:pt x="0" y="7395"/>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78" name="Line"/>
            <p:cNvSpPr/>
            <p:nvPr/>
          </p:nvSpPr>
          <p:spPr>
            <a:xfrm>
              <a:off x="4068288" y="2024684"/>
              <a:ext cx="62272" cy="1"/>
            </a:xfrm>
            <a:prstGeom prst="ellipse">
              <a:avLst/>
            </a:prstGeom>
            <a:noFill/>
            <a:ln w="88900" cap="rnd">
              <a:solidFill>
                <a:srgbClr val="4ED86A"/>
              </a:solidFill>
              <a:prstDash val="solid"/>
              <a:round/>
            </a:ln>
            <a:effectLst/>
          </p:spPr>
          <p:txBody>
            <a:bodyPr wrap="square" lIns="45718" tIns="45718" rIns="45718" bIns="45718" numCol="1" anchor="t">
              <a:noAutofit/>
            </a:bodyPr>
            <a:lstStyle/>
            <a:p>
              <a:pPr/>
            </a:p>
          </p:txBody>
        </p:sp>
        <p:sp>
          <p:nvSpPr>
            <p:cNvPr id="779" name="Line"/>
            <p:cNvSpPr/>
            <p:nvPr/>
          </p:nvSpPr>
          <p:spPr>
            <a:xfrm>
              <a:off x="4452285" y="1983170"/>
              <a:ext cx="62272"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80" name="Line"/>
            <p:cNvSpPr/>
            <p:nvPr/>
          </p:nvSpPr>
          <p:spPr>
            <a:xfrm>
              <a:off x="4940065" y="2024684"/>
              <a:ext cx="72649"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81" name="Line"/>
            <p:cNvSpPr/>
            <p:nvPr/>
          </p:nvSpPr>
          <p:spPr>
            <a:xfrm>
              <a:off x="5375953" y="2003927"/>
              <a:ext cx="83028"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82" name="Line"/>
            <p:cNvSpPr/>
            <p:nvPr/>
          </p:nvSpPr>
          <p:spPr>
            <a:xfrm>
              <a:off x="5656167" y="2003927"/>
              <a:ext cx="20758"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83" name="Line"/>
            <p:cNvSpPr/>
            <p:nvPr/>
          </p:nvSpPr>
          <p:spPr>
            <a:xfrm>
              <a:off x="6185460" y="4754174"/>
              <a:ext cx="10380" cy="10378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84" name="Line"/>
            <p:cNvSpPr/>
            <p:nvPr/>
          </p:nvSpPr>
          <p:spPr>
            <a:xfrm>
              <a:off x="6175082" y="4359799"/>
              <a:ext cx="1" cy="114162"/>
            </a:xfrm>
            <a:prstGeom prst="ellipse">
              <a:avLst/>
            </a:prstGeom>
            <a:noFill/>
            <a:ln w="88900" cap="rnd">
              <a:solidFill>
                <a:srgbClr val="4ED86A"/>
              </a:solidFill>
              <a:prstDash val="solid"/>
              <a:round/>
            </a:ln>
            <a:effectLst/>
          </p:spPr>
          <p:txBody>
            <a:bodyPr wrap="square" lIns="45718" tIns="45718" rIns="45718" bIns="45718" numCol="1" anchor="t">
              <a:noAutofit/>
            </a:bodyPr>
            <a:lstStyle/>
            <a:p>
              <a:pPr/>
            </a:p>
          </p:txBody>
        </p:sp>
        <p:sp>
          <p:nvSpPr>
            <p:cNvPr id="785" name="Line"/>
            <p:cNvSpPr/>
            <p:nvPr/>
          </p:nvSpPr>
          <p:spPr>
            <a:xfrm>
              <a:off x="6175082" y="3913532"/>
              <a:ext cx="1" cy="103785"/>
            </a:xfrm>
            <a:prstGeom prst="ellipse">
              <a:avLst/>
            </a:prstGeom>
            <a:noFill/>
            <a:ln w="88900" cap="rnd">
              <a:solidFill>
                <a:srgbClr val="4ED86A"/>
              </a:solidFill>
              <a:prstDash val="solid"/>
              <a:round/>
            </a:ln>
            <a:effectLst/>
          </p:spPr>
          <p:txBody>
            <a:bodyPr wrap="square" lIns="45718" tIns="45718" rIns="45718" bIns="45718" numCol="1" anchor="t">
              <a:noAutofit/>
            </a:bodyPr>
            <a:lstStyle/>
            <a:p>
              <a:pPr/>
            </a:p>
          </p:txBody>
        </p:sp>
        <p:sp>
          <p:nvSpPr>
            <p:cNvPr id="786" name="Line"/>
            <p:cNvSpPr/>
            <p:nvPr/>
          </p:nvSpPr>
          <p:spPr>
            <a:xfrm>
              <a:off x="6154325" y="3571049"/>
              <a:ext cx="20758" cy="2075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0800" y="16200"/>
                    <a:pt x="0" y="10800"/>
                    <a:pt x="0" y="7200"/>
                  </a:cubicBezTo>
                  <a:cubicBezTo>
                    <a:pt x="0" y="3600"/>
                    <a:pt x="10800" y="18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87" name="Line"/>
            <p:cNvSpPr/>
            <p:nvPr/>
          </p:nvSpPr>
          <p:spPr>
            <a:xfrm>
              <a:off x="6154325" y="3166295"/>
              <a:ext cx="1" cy="114163"/>
            </a:xfrm>
            <a:prstGeom prst="ellipse">
              <a:avLst/>
            </a:prstGeom>
            <a:noFill/>
            <a:ln w="88900" cap="rnd">
              <a:solidFill>
                <a:srgbClr val="4ED86A"/>
              </a:solidFill>
              <a:prstDash val="solid"/>
              <a:round/>
            </a:ln>
            <a:effectLst/>
          </p:spPr>
          <p:txBody>
            <a:bodyPr wrap="square" lIns="45718" tIns="45718" rIns="45718" bIns="45718" numCol="1" anchor="t">
              <a:noAutofit/>
            </a:bodyPr>
            <a:lstStyle/>
            <a:p>
              <a:pPr/>
            </a:p>
          </p:txBody>
        </p:sp>
        <p:sp>
          <p:nvSpPr>
            <p:cNvPr id="788" name="Line"/>
            <p:cNvSpPr/>
            <p:nvPr/>
          </p:nvSpPr>
          <p:spPr>
            <a:xfrm>
              <a:off x="6112812" y="2844569"/>
              <a:ext cx="10380" cy="12454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89" name="Line"/>
            <p:cNvSpPr/>
            <p:nvPr/>
          </p:nvSpPr>
          <p:spPr>
            <a:xfrm>
              <a:off x="6133569" y="2512463"/>
              <a:ext cx="20757" cy="9340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90" name="Line"/>
            <p:cNvSpPr/>
            <p:nvPr/>
          </p:nvSpPr>
          <p:spPr>
            <a:xfrm>
              <a:off x="6143946" y="2211493"/>
              <a:ext cx="10380" cy="726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91" name="Line"/>
            <p:cNvSpPr/>
            <p:nvPr/>
          </p:nvSpPr>
          <p:spPr>
            <a:xfrm>
              <a:off x="6123191" y="2097332"/>
              <a:ext cx="20756"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92" name="Line"/>
            <p:cNvSpPr/>
            <p:nvPr/>
          </p:nvSpPr>
          <p:spPr>
            <a:xfrm>
              <a:off x="5832598" y="1983170"/>
              <a:ext cx="51892"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93" name="Line"/>
            <p:cNvSpPr/>
            <p:nvPr/>
          </p:nvSpPr>
          <p:spPr>
            <a:xfrm>
              <a:off x="6092055" y="1962414"/>
              <a:ext cx="20758"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94" name="Line"/>
            <p:cNvSpPr/>
            <p:nvPr/>
          </p:nvSpPr>
          <p:spPr>
            <a:xfrm>
              <a:off x="6081677" y="1855824"/>
              <a:ext cx="192393" cy="150097"/>
            </a:xfrm>
            <a:custGeom>
              <a:avLst/>
              <a:gdLst/>
              <a:ahLst/>
              <a:cxnLst>
                <a:cxn ang="0">
                  <a:pos x="wd2" y="hd2"/>
                </a:cxn>
                <a:cxn ang="5400000">
                  <a:pos x="wd2" y="hd2"/>
                </a:cxn>
                <a:cxn ang="10800000">
                  <a:pos x="wd2" y="hd2"/>
                </a:cxn>
                <a:cxn ang="16200000">
                  <a:pos x="wd2" y="hd2"/>
                </a:cxn>
              </a:cxnLst>
              <a:rect l="0" t="0" r="r" b="b"/>
              <a:pathLst>
                <a:path w="21451" h="20826" fill="norm" stroke="1" extrusionOk="0">
                  <a:moveTo>
                    <a:pt x="10414" y="13349"/>
                  </a:moveTo>
                  <a:cubicBezTo>
                    <a:pt x="8871" y="11909"/>
                    <a:pt x="7329" y="10469"/>
                    <a:pt x="6171" y="10949"/>
                  </a:cubicBezTo>
                  <a:cubicBezTo>
                    <a:pt x="5014" y="11429"/>
                    <a:pt x="4243" y="13829"/>
                    <a:pt x="4821" y="15509"/>
                  </a:cubicBezTo>
                  <a:cubicBezTo>
                    <a:pt x="5400" y="17189"/>
                    <a:pt x="7329" y="18149"/>
                    <a:pt x="9257" y="18149"/>
                  </a:cubicBezTo>
                  <a:cubicBezTo>
                    <a:pt x="11186" y="18149"/>
                    <a:pt x="13114" y="17189"/>
                    <a:pt x="14657" y="15749"/>
                  </a:cubicBezTo>
                  <a:cubicBezTo>
                    <a:pt x="16200" y="14309"/>
                    <a:pt x="17357" y="12389"/>
                    <a:pt x="18129" y="10229"/>
                  </a:cubicBezTo>
                  <a:cubicBezTo>
                    <a:pt x="18900" y="8069"/>
                    <a:pt x="19286" y="5669"/>
                    <a:pt x="17743" y="3749"/>
                  </a:cubicBezTo>
                  <a:cubicBezTo>
                    <a:pt x="16200" y="1829"/>
                    <a:pt x="12729" y="389"/>
                    <a:pt x="9643" y="1349"/>
                  </a:cubicBezTo>
                  <a:cubicBezTo>
                    <a:pt x="6557" y="2309"/>
                    <a:pt x="3857" y="5669"/>
                    <a:pt x="2507" y="8549"/>
                  </a:cubicBezTo>
                  <a:cubicBezTo>
                    <a:pt x="1157" y="11429"/>
                    <a:pt x="1157" y="13829"/>
                    <a:pt x="2121" y="15269"/>
                  </a:cubicBezTo>
                  <a:cubicBezTo>
                    <a:pt x="3086" y="16709"/>
                    <a:pt x="5014" y="17189"/>
                    <a:pt x="6943" y="17429"/>
                  </a:cubicBezTo>
                  <a:cubicBezTo>
                    <a:pt x="8871" y="17669"/>
                    <a:pt x="10800" y="17669"/>
                    <a:pt x="13114" y="15989"/>
                  </a:cubicBezTo>
                  <a:cubicBezTo>
                    <a:pt x="15429" y="14309"/>
                    <a:pt x="18129" y="10949"/>
                    <a:pt x="19093" y="8069"/>
                  </a:cubicBezTo>
                  <a:cubicBezTo>
                    <a:pt x="20057" y="5189"/>
                    <a:pt x="19286" y="2789"/>
                    <a:pt x="17550" y="1349"/>
                  </a:cubicBezTo>
                  <a:cubicBezTo>
                    <a:pt x="15814" y="-91"/>
                    <a:pt x="13114" y="-571"/>
                    <a:pt x="10414" y="869"/>
                  </a:cubicBezTo>
                  <a:cubicBezTo>
                    <a:pt x="7714" y="2309"/>
                    <a:pt x="5014" y="5669"/>
                    <a:pt x="3471" y="8549"/>
                  </a:cubicBezTo>
                  <a:cubicBezTo>
                    <a:pt x="1929" y="11429"/>
                    <a:pt x="1543" y="13829"/>
                    <a:pt x="2893" y="16229"/>
                  </a:cubicBezTo>
                  <a:cubicBezTo>
                    <a:pt x="4243" y="18629"/>
                    <a:pt x="7329" y="21029"/>
                    <a:pt x="10414" y="20789"/>
                  </a:cubicBezTo>
                  <a:cubicBezTo>
                    <a:pt x="13500" y="20549"/>
                    <a:pt x="16586" y="17669"/>
                    <a:pt x="18514" y="15029"/>
                  </a:cubicBezTo>
                  <a:cubicBezTo>
                    <a:pt x="20443" y="12389"/>
                    <a:pt x="21214" y="9989"/>
                    <a:pt x="21407" y="7589"/>
                  </a:cubicBezTo>
                  <a:cubicBezTo>
                    <a:pt x="21600" y="5189"/>
                    <a:pt x="21214" y="2789"/>
                    <a:pt x="19093" y="1349"/>
                  </a:cubicBezTo>
                  <a:cubicBezTo>
                    <a:pt x="16971" y="-91"/>
                    <a:pt x="13114" y="-571"/>
                    <a:pt x="9836" y="1109"/>
                  </a:cubicBezTo>
                  <a:cubicBezTo>
                    <a:pt x="6557" y="2789"/>
                    <a:pt x="3857" y="6629"/>
                    <a:pt x="2507" y="9749"/>
                  </a:cubicBezTo>
                  <a:cubicBezTo>
                    <a:pt x="1157" y="12869"/>
                    <a:pt x="1157" y="15269"/>
                    <a:pt x="1929" y="17189"/>
                  </a:cubicBezTo>
                  <a:cubicBezTo>
                    <a:pt x="2700" y="19109"/>
                    <a:pt x="4243" y="20549"/>
                    <a:pt x="5979" y="20789"/>
                  </a:cubicBezTo>
                  <a:cubicBezTo>
                    <a:pt x="7714" y="21029"/>
                    <a:pt x="9643" y="20069"/>
                    <a:pt x="10800" y="18389"/>
                  </a:cubicBezTo>
                  <a:cubicBezTo>
                    <a:pt x="11957" y="16709"/>
                    <a:pt x="12343" y="14309"/>
                    <a:pt x="11571" y="12389"/>
                  </a:cubicBezTo>
                  <a:cubicBezTo>
                    <a:pt x="10800" y="10469"/>
                    <a:pt x="8871" y="9029"/>
                    <a:pt x="6750" y="9029"/>
                  </a:cubicBezTo>
                  <a:cubicBezTo>
                    <a:pt x="4629" y="9029"/>
                    <a:pt x="2314" y="10469"/>
                    <a:pt x="0" y="11909"/>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95" name="Line"/>
            <p:cNvSpPr/>
            <p:nvPr/>
          </p:nvSpPr>
          <p:spPr>
            <a:xfrm>
              <a:off x="2695547" y="4762573"/>
              <a:ext cx="179161" cy="217500"/>
            </a:xfrm>
            <a:custGeom>
              <a:avLst/>
              <a:gdLst/>
              <a:ahLst/>
              <a:cxnLst>
                <a:cxn ang="0">
                  <a:pos x="wd2" y="hd2"/>
                </a:cxn>
                <a:cxn ang="5400000">
                  <a:pos x="wd2" y="hd2"/>
                </a:cxn>
                <a:cxn ang="10800000">
                  <a:pos x="wd2" y="hd2"/>
                </a:cxn>
                <a:cxn ang="16200000">
                  <a:pos x="wd2" y="hd2"/>
                </a:cxn>
              </a:cxnLst>
              <a:rect l="0" t="0" r="r" b="b"/>
              <a:pathLst>
                <a:path w="20715" h="20893" fill="norm" stroke="1" extrusionOk="0">
                  <a:moveTo>
                    <a:pt x="13525" y="9162"/>
                  </a:moveTo>
                  <a:cubicBezTo>
                    <a:pt x="11925" y="8165"/>
                    <a:pt x="10325" y="7168"/>
                    <a:pt x="8925" y="7334"/>
                  </a:cubicBezTo>
                  <a:cubicBezTo>
                    <a:pt x="7525" y="7500"/>
                    <a:pt x="6325" y="8830"/>
                    <a:pt x="6325" y="10159"/>
                  </a:cubicBezTo>
                  <a:cubicBezTo>
                    <a:pt x="6325" y="11488"/>
                    <a:pt x="7525" y="12817"/>
                    <a:pt x="9125" y="13482"/>
                  </a:cubicBezTo>
                  <a:cubicBezTo>
                    <a:pt x="10725" y="14147"/>
                    <a:pt x="12725" y="14147"/>
                    <a:pt x="14325" y="13316"/>
                  </a:cubicBezTo>
                  <a:cubicBezTo>
                    <a:pt x="15925" y="12485"/>
                    <a:pt x="17125" y="10823"/>
                    <a:pt x="16925" y="8497"/>
                  </a:cubicBezTo>
                  <a:cubicBezTo>
                    <a:pt x="16725" y="6171"/>
                    <a:pt x="15125" y="3180"/>
                    <a:pt x="13325" y="1519"/>
                  </a:cubicBezTo>
                  <a:cubicBezTo>
                    <a:pt x="11525" y="-143"/>
                    <a:pt x="9525" y="-475"/>
                    <a:pt x="7125" y="688"/>
                  </a:cubicBezTo>
                  <a:cubicBezTo>
                    <a:pt x="4725" y="1851"/>
                    <a:pt x="1925" y="4510"/>
                    <a:pt x="725" y="7667"/>
                  </a:cubicBezTo>
                  <a:cubicBezTo>
                    <a:pt x="-475" y="10823"/>
                    <a:pt x="-75" y="14479"/>
                    <a:pt x="1125" y="16805"/>
                  </a:cubicBezTo>
                  <a:cubicBezTo>
                    <a:pt x="2325" y="19131"/>
                    <a:pt x="4325" y="20128"/>
                    <a:pt x="6325" y="20627"/>
                  </a:cubicBezTo>
                  <a:cubicBezTo>
                    <a:pt x="8325" y="21125"/>
                    <a:pt x="10325" y="21125"/>
                    <a:pt x="12525" y="18799"/>
                  </a:cubicBezTo>
                  <a:cubicBezTo>
                    <a:pt x="14725" y="16473"/>
                    <a:pt x="17125" y="11820"/>
                    <a:pt x="18125" y="8663"/>
                  </a:cubicBezTo>
                  <a:cubicBezTo>
                    <a:pt x="19125" y="5507"/>
                    <a:pt x="18725" y="3845"/>
                    <a:pt x="17325" y="2682"/>
                  </a:cubicBezTo>
                  <a:cubicBezTo>
                    <a:pt x="15925" y="1519"/>
                    <a:pt x="13525" y="854"/>
                    <a:pt x="11125" y="1851"/>
                  </a:cubicBezTo>
                  <a:cubicBezTo>
                    <a:pt x="8725" y="2848"/>
                    <a:pt x="6325" y="5507"/>
                    <a:pt x="5125" y="7667"/>
                  </a:cubicBezTo>
                  <a:cubicBezTo>
                    <a:pt x="3925" y="9827"/>
                    <a:pt x="3925" y="11488"/>
                    <a:pt x="4525" y="13150"/>
                  </a:cubicBezTo>
                  <a:cubicBezTo>
                    <a:pt x="5125" y="14811"/>
                    <a:pt x="6325" y="16473"/>
                    <a:pt x="8925" y="16805"/>
                  </a:cubicBezTo>
                  <a:cubicBezTo>
                    <a:pt x="11525" y="17137"/>
                    <a:pt x="15525" y="16140"/>
                    <a:pt x="17925" y="13980"/>
                  </a:cubicBezTo>
                  <a:cubicBezTo>
                    <a:pt x="20325" y="11820"/>
                    <a:pt x="21125" y="8497"/>
                    <a:pt x="20525" y="6337"/>
                  </a:cubicBezTo>
                  <a:cubicBezTo>
                    <a:pt x="19925" y="4177"/>
                    <a:pt x="17925" y="3180"/>
                    <a:pt x="15125" y="3180"/>
                  </a:cubicBezTo>
                  <a:cubicBezTo>
                    <a:pt x="12325" y="3180"/>
                    <a:pt x="8725" y="4177"/>
                    <a:pt x="6725" y="5673"/>
                  </a:cubicBezTo>
                  <a:cubicBezTo>
                    <a:pt x="4725" y="7168"/>
                    <a:pt x="4325" y="9162"/>
                    <a:pt x="3925" y="1115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96" name="Line"/>
            <p:cNvSpPr/>
            <p:nvPr/>
          </p:nvSpPr>
          <p:spPr>
            <a:xfrm>
              <a:off x="6662862" y="1485012"/>
              <a:ext cx="41513"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97" name="Line"/>
            <p:cNvSpPr/>
            <p:nvPr/>
          </p:nvSpPr>
          <p:spPr>
            <a:xfrm>
              <a:off x="99791" y="1401986"/>
              <a:ext cx="6729123" cy="5604278"/>
            </a:xfrm>
            <a:custGeom>
              <a:avLst/>
              <a:gdLst/>
              <a:ahLst/>
              <a:cxnLst>
                <a:cxn ang="0">
                  <a:pos x="wd2" y="hd2"/>
                </a:cxn>
                <a:cxn ang="5400000">
                  <a:pos x="wd2" y="hd2"/>
                </a:cxn>
                <a:cxn ang="10800000">
                  <a:pos x="wd2" y="hd2"/>
                </a:cxn>
                <a:cxn ang="16200000">
                  <a:pos x="wd2" y="hd2"/>
                </a:cxn>
              </a:cxnLst>
              <a:rect l="0" t="0" r="r" b="b"/>
              <a:pathLst>
                <a:path w="21591" h="21600" fill="norm" stroke="1" extrusionOk="0">
                  <a:moveTo>
                    <a:pt x="21591" y="0"/>
                  </a:moveTo>
                  <a:cubicBezTo>
                    <a:pt x="21291" y="253"/>
                    <a:pt x="20992" y="507"/>
                    <a:pt x="20742" y="733"/>
                  </a:cubicBezTo>
                  <a:cubicBezTo>
                    <a:pt x="20492" y="960"/>
                    <a:pt x="20292" y="1160"/>
                    <a:pt x="20098" y="1360"/>
                  </a:cubicBezTo>
                  <a:cubicBezTo>
                    <a:pt x="19904" y="1560"/>
                    <a:pt x="19715" y="1760"/>
                    <a:pt x="19504" y="1960"/>
                  </a:cubicBezTo>
                  <a:cubicBezTo>
                    <a:pt x="19293" y="2160"/>
                    <a:pt x="19060" y="2360"/>
                    <a:pt x="18849" y="2573"/>
                  </a:cubicBezTo>
                  <a:cubicBezTo>
                    <a:pt x="18638" y="2787"/>
                    <a:pt x="18450" y="3013"/>
                    <a:pt x="18267" y="3213"/>
                  </a:cubicBezTo>
                  <a:cubicBezTo>
                    <a:pt x="18084" y="3413"/>
                    <a:pt x="17906" y="3587"/>
                    <a:pt x="17662" y="3813"/>
                  </a:cubicBezTo>
                  <a:cubicBezTo>
                    <a:pt x="17418" y="4040"/>
                    <a:pt x="17107" y="4320"/>
                    <a:pt x="16824" y="4553"/>
                  </a:cubicBezTo>
                  <a:cubicBezTo>
                    <a:pt x="16541" y="4787"/>
                    <a:pt x="16285" y="4973"/>
                    <a:pt x="16030" y="5173"/>
                  </a:cubicBezTo>
                  <a:cubicBezTo>
                    <a:pt x="15775" y="5373"/>
                    <a:pt x="15519" y="5587"/>
                    <a:pt x="15320" y="5760"/>
                  </a:cubicBezTo>
                  <a:cubicBezTo>
                    <a:pt x="15120" y="5933"/>
                    <a:pt x="14976" y="6067"/>
                    <a:pt x="14826" y="6200"/>
                  </a:cubicBezTo>
                  <a:cubicBezTo>
                    <a:pt x="14676" y="6333"/>
                    <a:pt x="14520" y="6467"/>
                    <a:pt x="14321" y="6647"/>
                  </a:cubicBezTo>
                  <a:cubicBezTo>
                    <a:pt x="14121" y="6827"/>
                    <a:pt x="13877" y="7053"/>
                    <a:pt x="13671" y="7260"/>
                  </a:cubicBezTo>
                  <a:cubicBezTo>
                    <a:pt x="13466" y="7467"/>
                    <a:pt x="13300" y="7653"/>
                    <a:pt x="13116" y="7847"/>
                  </a:cubicBezTo>
                  <a:cubicBezTo>
                    <a:pt x="12933" y="8040"/>
                    <a:pt x="12733" y="8240"/>
                    <a:pt x="12534" y="8440"/>
                  </a:cubicBezTo>
                  <a:cubicBezTo>
                    <a:pt x="12334" y="8640"/>
                    <a:pt x="12134" y="8840"/>
                    <a:pt x="11968" y="9013"/>
                  </a:cubicBezTo>
                  <a:cubicBezTo>
                    <a:pt x="11801" y="9187"/>
                    <a:pt x="11668" y="9333"/>
                    <a:pt x="11540" y="9493"/>
                  </a:cubicBezTo>
                  <a:cubicBezTo>
                    <a:pt x="11413" y="9653"/>
                    <a:pt x="11290" y="9827"/>
                    <a:pt x="11168" y="9987"/>
                  </a:cubicBezTo>
                  <a:cubicBezTo>
                    <a:pt x="11046" y="10147"/>
                    <a:pt x="10924" y="10293"/>
                    <a:pt x="10808" y="10440"/>
                  </a:cubicBezTo>
                  <a:cubicBezTo>
                    <a:pt x="10691" y="10587"/>
                    <a:pt x="10580" y="10733"/>
                    <a:pt x="10430" y="10940"/>
                  </a:cubicBezTo>
                  <a:cubicBezTo>
                    <a:pt x="10280" y="11147"/>
                    <a:pt x="10092" y="11413"/>
                    <a:pt x="9914" y="11640"/>
                  </a:cubicBezTo>
                  <a:cubicBezTo>
                    <a:pt x="9737" y="11867"/>
                    <a:pt x="9570" y="12053"/>
                    <a:pt x="9381" y="12247"/>
                  </a:cubicBezTo>
                  <a:cubicBezTo>
                    <a:pt x="9193" y="12440"/>
                    <a:pt x="8982" y="12640"/>
                    <a:pt x="8821" y="12813"/>
                  </a:cubicBezTo>
                  <a:cubicBezTo>
                    <a:pt x="8660" y="12987"/>
                    <a:pt x="8549" y="13133"/>
                    <a:pt x="8399" y="13320"/>
                  </a:cubicBezTo>
                  <a:cubicBezTo>
                    <a:pt x="8249" y="13507"/>
                    <a:pt x="8060" y="13733"/>
                    <a:pt x="7905" y="13920"/>
                  </a:cubicBezTo>
                  <a:cubicBezTo>
                    <a:pt x="7750" y="14107"/>
                    <a:pt x="7628" y="14253"/>
                    <a:pt x="7467" y="14433"/>
                  </a:cubicBezTo>
                  <a:cubicBezTo>
                    <a:pt x="7306" y="14613"/>
                    <a:pt x="7106" y="14827"/>
                    <a:pt x="6873" y="15053"/>
                  </a:cubicBezTo>
                  <a:cubicBezTo>
                    <a:pt x="6640" y="15280"/>
                    <a:pt x="6373" y="15520"/>
                    <a:pt x="6146" y="15727"/>
                  </a:cubicBezTo>
                  <a:cubicBezTo>
                    <a:pt x="5918" y="15933"/>
                    <a:pt x="5730" y="16107"/>
                    <a:pt x="5508" y="16307"/>
                  </a:cubicBezTo>
                  <a:cubicBezTo>
                    <a:pt x="5286" y="16507"/>
                    <a:pt x="5030" y="16733"/>
                    <a:pt x="4775" y="16960"/>
                  </a:cubicBezTo>
                  <a:cubicBezTo>
                    <a:pt x="4520" y="17187"/>
                    <a:pt x="4264" y="17413"/>
                    <a:pt x="4070" y="17600"/>
                  </a:cubicBezTo>
                  <a:cubicBezTo>
                    <a:pt x="3876" y="17787"/>
                    <a:pt x="3743" y="17933"/>
                    <a:pt x="3582" y="18107"/>
                  </a:cubicBezTo>
                  <a:cubicBezTo>
                    <a:pt x="3421" y="18280"/>
                    <a:pt x="3232" y="18480"/>
                    <a:pt x="3043" y="18673"/>
                  </a:cubicBezTo>
                  <a:cubicBezTo>
                    <a:pt x="2855" y="18867"/>
                    <a:pt x="2666" y="19053"/>
                    <a:pt x="2461" y="19240"/>
                  </a:cubicBezTo>
                  <a:cubicBezTo>
                    <a:pt x="2255" y="19427"/>
                    <a:pt x="2033" y="19613"/>
                    <a:pt x="1806" y="19833"/>
                  </a:cubicBezTo>
                  <a:cubicBezTo>
                    <a:pt x="1578" y="20053"/>
                    <a:pt x="1345" y="20307"/>
                    <a:pt x="1095" y="20560"/>
                  </a:cubicBezTo>
                  <a:cubicBezTo>
                    <a:pt x="846" y="20813"/>
                    <a:pt x="579" y="21067"/>
                    <a:pt x="407" y="21227"/>
                  </a:cubicBezTo>
                  <a:cubicBezTo>
                    <a:pt x="235" y="21387"/>
                    <a:pt x="157" y="21453"/>
                    <a:pt x="96" y="21507"/>
                  </a:cubicBezTo>
                  <a:cubicBezTo>
                    <a:pt x="35" y="21560"/>
                    <a:pt x="-9" y="21600"/>
                    <a:pt x="2" y="21600"/>
                  </a:cubicBezTo>
                  <a:cubicBezTo>
                    <a:pt x="13" y="21600"/>
                    <a:pt x="80" y="21560"/>
                    <a:pt x="169" y="21487"/>
                  </a:cubicBezTo>
                  <a:cubicBezTo>
                    <a:pt x="257" y="21413"/>
                    <a:pt x="368" y="21307"/>
                    <a:pt x="479" y="212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98" name="Line"/>
            <p:cNvSpPr/>
            <p:nvPr/>
          </p:nvSpPr>
          <p:spPr>
            <a:xfrm>
              <a:off x="6735510" y="872693"/>
              <a:ext cx="902912" cy="63307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1407" y="20066"/>
                    <a:pt x="2814" y="18531"/>
                    <a:pt x="4138" y="17056"/>
                  </a:cubicBezTo>
                  <a:cubicBezTo>
                    <a:pt x="5462" y="15580"/>
                    <a:pt x="6703" y="14164"/>
                    <a:pt x="8524" y="12216"/>
                  </a:cubicBezTo>
                  <a:cubicBezTo>
                    <a:pt x="10345" y="10269"/>
                    <a:pt x="12745" y="7790"/>
                    <a:pt x="14524" y="6020"/>
                  </a:cubicBezTo>
                  <a:cubicBezTo>
                    <a:pt x="16303" y="4249"/>
                    <a:pt x="17462" y="3187"/>
                    <a:pt x="18538" y="2302"/>
                  </a:cubicBezTo>
                  <a:cubicBezTo>
                    <a:pt x="19614" y="1416"/>
                    <a:pt x="20607" y="708"/>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99" name="Line"/>
            <p:cNvSpPr/>
            <p:nvPr/>
          </p:nvSpPr>
          <p:spPr>
            <a:xfrm>
              <a:off x="7105668" y="1549877"/>
              <a:ext cx="657294" cy="352115"/>
            </a:xfrm>
            <a:custGeom>
              <a:avLst/>
              <a:gdLst/>
              <a:ahLst/>
              <a:cxnLst>
                <a:cxn ang="0">
                  <a:pos x="wd2" y="hd2"/>
                </a:cxn>
                <a:cxn ang="5400000">
                  <a:pos x="wd2" y="hd2"/>
                </a:cxn>
                <a:cxn ang="10800000">
                  <a:pos x="wd2" y="hd2"/>
                </a:cxn>
                <a:cxn ang="16200000">
                  <a:pos x="wd2" y="hd2"/>
                </a:cxn>
              </a:cxnLst>
              <a:rect l="0" t="0" r="r" b="b"/>
              <a:pathLst>
                <a:path w="21487" h="21345" fill="norm" stroke="1" extrusionOk="0">
                  <a:moveTo>
                    <a:pt x="21487" y="18717"/>
                  </a:moveTo>
                  <a:cubicBezTo>
                    <a:pt x="18773" y="18297"/>
                    <a:pt x="16059" y="17878"/>
                    <a:pt x="13458" y="16725"/>
                  </a:cubicBezTo>
                  <a:cubicBezTo>
                    <a:pt x="10857" y="15571"/>
                    <a:pt x="8369" y="13684"/>
                    <a:pt x="6672" y="12006"/>
                  </a:cubicBezTo>
                  <a:cubicBezTo>
                    <a:pt x="4976" y="10328"/>
                    <a:pt x="4071" y="8860"/>
                    <a:pt x="3280" y="7707"/>
                  </a:cubicBezTo>
                  <a:cubicBezTo>
                    <a:pt x="2488" y="6554"/>
                    <a:pt x="1809" y="5715"/>
                    <a:pt x="1470" y="5820"/>
                  </a:cubicBezTo>
                  <a:cubicBezTo>
                    <a:pt x="1131" y="5925"/>
                    <a:pt x="1131" y="6973"/>
                    <a:pt x="1357" y="9280"/>
                  </a:cubicBezTo>
                  <a:cubicBezTo>
                    <a:pt x="1583" y="11587"/>
                    <a:pt x="2036" y="15152"/>
                    <a:pt x="2262" y="17563"/>
                  </a:cubicBezTo>
                  <a:cubicBezTo>
                    <a:pt x="2488" y="19975"/>
                    <a:pt x="2488" y="21233"/>
                    <a:pt x="2431" y="21338"/>
                  </a:cubicBezTo>
                  <a:cubicBezTo>
                    <a:pt x="2375" y="21443"/>
                    <a:pt x="2262" y="20394"/>
                    <a:pt x="1923" y="17878"/>
                  </a:cubicBezTo>
                  <a:cubicBezTo>
                    <a:pt x="1583" y="15361"/>
                    <a:pt x="1018" y="11377"/>
                    <a:pt x="679" y="8756"/>
                  </a:cubicBezTo>
                  <a:cubicBezTo>
                    <a:pt x="339" y="6134"/>
                    <a:pt x="226" y="4876"/>
                    <a:pt x="113" y="3618"/>
                  </a:cubicBezTo>
                  <a:cubicBezTo>
                    <a:pt x="0" y="2360"/>
                    <a:pt x="-113" y="1101"/>
                    <a:pt x="226" y="472"/>
                  </a:cubicBezTo>
                  <a:cubicBezTo>
                    <a:pt x="566" y="-157"/>
                    <a:pt x="1357" y="-157"/>
                    <a:pt x="3167" y="472"/>
                  </a:cubicBezTo>
                  <a:cubicBezTo>
                    <a:pt x="4976" y="1101"/>
                    <a:pt x="7803" y="2360"/>
                    <a:pt x="10630" y="3618"/>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00" name="Line"/>
            <p:cNvSpPr/>
            <p:nvPr/>
          </p:nvSpPr>
          <p:spPr>
            <a:xfrm>
              <a:off x="7970526" y="2180358"/>
              <a:ext cx="217249" cy="558648"/>
            </a:xfrm>
            <a:custGeom>
              <a:avLst/>
              <a:gdLst/>
              <a:ahLst/>
              <a:cxnLst>
                <a:cxn ang="0">
                  <a:pos x="wd2" y="hd2"/>
                </a:cxn>
                <a:cxn ang="5400000">
                  <a:pos x="wd2" y="hd2"/>
                </a:cxn>
                <a:cxn ang="10800000">
                  <a:pos x="wd2" y="hd2"/>
                </a:cxn>
                <a:cxn ang="16200000">
                  <a:pos x="wd2" y="hd2"/>
                </a:cxn>
              </a:cxnLst>
              <a:rect l="0" t="0" r="r" b="b"/>
              <a:pathLst>
                <a:path w="21531" h="21531" fill="norm" stroke="1" extrusionOk="0">
                  <a:moveTo>
                    <a:pt x="0" y="0"/>
                  </a:moveTo>
                  <a:cubicBezTo>
                    <a:pt x="1714" y="133"/>
                    <a:pt x="3429" y="267"/>
                    <a:pt x="4457" y="667"/>
                  </a:cubicBezTo>
                  <a:cubicBezTo>
                    <a:pt x="5486" y="1067"/>
                    <a:pt x="5829" y="1733"/>
                    <a:pt x="6000" y="2400"/>
                  </a:cubicBezTo>
                  <a:cubicBezTo>
                    <a:pt x="6171" y="3067"/>
                    <a:pt x="6171" y="3733"/>
                    <a:pt x="6171" y="4533"/>
                  </a:cubicBezTo>
                  <a:cubicBezTo>
                    <a:pt x="6171" y="5333"/>
                    <a:pt x="6171" y="6267"/>
                    <a:pt x="7029" y="6533"/>
                  </a:cubicBezTo>
                  <a:cubicBezTo>
                    <a:pt x="7886" y="6800"/>
                    <a:pt x="9600" y="6400"/>
                    <a:pt x="11314" y="5533"/>
                  </a:cubicBezTo>
                  <a:cubicBezTo>
                    <a:pt x="13029" y="4667"/>
                    <a:pt x="14743" y="3333"/>
                    <a:pt x="15943" y="2267"/>
                  </a:cubicBezTo>
                  <a:cubicBezTo>
                    <a:pt x="17143" y="1200"/>
                    <a:pt x="17829" y="400"/>
                    <a:pt x="18171" y="333"/>
                  </a:cubicBezTo>
                  <a:cubicBezTo>
                    <a:pt x="18514" y="267"/>
                    <a:pt x="18514" y="933"/>
                    <a:pt x="18857" y="2667"/>
                  </a:cubicBezTo>
                  <a:cubicBezTo>
                    <a:pt x="19200" y="4400"/>
                    <a:pt x="19886" y="7200"/>
                    <a:pt x="20400" y="9733"/>
                  </a:cubicBezTo>
                  <a:cubicBezTo>
                    <a:pt x="20914" y="12267"/>
                    <a:pt x="21257" y="14533"/>
                    <a:pt x="21429" y="16000"/>
                  </a:cubicBezTo>
                  <a:cubicBezTo>
                    <a:pt x="21600" y="17467"/>
                    <a:pt x="21600" y="18133"/>
                    <a:pt x="21086" y="18733"/>
                  </a:cubicBezTo>
                  <a:cubicBezTo>
                    <a:pt x="20571" y="19333"/>
                    <a:pt x="19543" y="19867"/>
                    <a:pt x="17829" y="20333"/>
                  </a:cubicBezTo>
                  <a:cubicBezTo>
                    <a:pt x="16114" y="20800"/>
                    <a:pt x="13714" y="21200"/>
                    <a:pt x="11314" y="21400"/>
                  </a:cubicBezTo>
                  <a:cubicBezTo>
                    <a:pt x="8914" y="21600"/>
                    <a:pt x="6514" y="21600"/>
                    <a:pt x="4629" y="21200"/>
                  </a:cubicBezTo>
                  <a:cubicBezTo>
                    <a:pt x="2743" y="20800"/>
                    <a:pt x="1371" y="20000"/>
                    <a:pt x="2571" y="18133"/>
                  </a:cubicBezTo>
                  <a:cubicBezTo>
                    <a:pt x="3771" y="16267"/>
                    <a:pt x="7543" y="13333"/>
                    <a:pt x="11314" y="104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01" name="Line"/>
            <p:cNvSpPr/>
            <p:nvPr/>
          </p:nvSpPr>
          <p:spPr>
            <a:xfrm>
              <a:off x="8416792" y="2346411"/>
              <a:ext cx="207567" cy="1"/>
            </a:xfrm>
            <a:prstGeom prst="ellipse">
              <a:avLst/>
            </a:prstGeom>
            <a:noFill/>
            <a:ln w="88900" cap="rnd">
              <a:solidFill>
                <a:srgbClr val="4ED86A"/>
              </a:solidFill>
              <a:prstDash val="solid"/>
              <a:round/>
            </a:ln>
            <a:effectLst/>
          </p:spPr>
          <p:txBody>
            <a:bodyPr wrap="square" lIns="45718" tIns="45718" rIns="45718" bIns="45718" numCol="1" anchor="t">
              <a:noAutofit/>
            </a:bodyPr>
            <a:lstStyle/>
            <a:p>
              <a:pPr/>
            </a:p>
          </p:txBody>
        </p:sp>
        <p:sp>
          <p:nvSpPr>
            <p:cNvPr id="802" name="Line"/>
            <p:cNvSpPr/>
            <p:nvPr/>
          </p:nvSpPr>
          <p:spPr>
            <a:xfrm>
              <a:off x="8406414" y="2470950"/>
              <a:ext cx="186810"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03" name="Line"/>
            <p:cNvSpPr/>
            <p:nvPr/>
          </p:nvSpPr>
          <p:spPr>
            <a:xfrm>
              <a:off x="8863059" y="2253006"/>
              <a:ext cx="51893" cy="33210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2880" y="6075"/>
                    <a:pt x="5760" y="12150"/>
                    <a:pt x="9360" y="15750"/>
                  </a:cubicBezTo>
                  <a:cubicBezTo>
                    <a:pt x="12960" y="19350"/>
                    <a:pt x="17280" y="20475"/>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04" name="Line"/>
            <p:cNvSpPr/>
            <p:nvPr/>
          </p:nvSpPr>
          <p:spPr>
            <a:xfrm>
              <a:off x="9164030" y="2253006"/>
              <a:ext cx="10379" cy="34248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05" name="Line"/>
            <p:cNvSpPr/>
            <p:nvPr/>
          </p:nvSpPr>
          <p:spPr>
            <a:xfrm>
              <a:off x="9091382" y="2429437"/>
              <a:ext cx="207566"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040" y="14400"/>
                    <a:pt x="10080" y="7200"/>
                    <a:pt x="13680" y="3600"/>
                  </a:cubicBezTo>
                  <a:cubicBezTo>
                    <a:pt x="17280" y="0"/>
                    <a:pt x="19440" y="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06" name="Line"/>
            <p:cNvSpPr/>
            <p:nvPr/>
          </p:nvSpPr>
          <p:spPr>
            <a:xfrm>
              <a:off x="9433865" y="2350219"/>
              <a:ext cx="187547" cy="162245"/>
            </a:xfrm>
            <a:custGeom>
              <a:avLst/>
              <a:gdLst/>
              <a:ahLst/>
              <a:cxnLst>
                <a:cxn ang="0">
                  <a:pos x="wd2" y="hd2"/>
                </a:cxn>
                <a:cxn ang="5400000">
                  <a:pos x="wd2" y="hd2"/>
                </a:cxn>
                <a:cxn ang="10800000">
                  <a:pos x="wd2" y="hd2"/>
                </a:cxn>
                <a:cxn ang="16200000">
                  <a:pos x="wd2" y="hd2"/>
                </a:cxn>
              </a:cxnLst>
              <a:rect l="0" t="0" r="r" b="b"/>
              <a:pathLst>
                <a:path w="20911" h="21105" fill="norm" stroke="1" extrusionOk="0">
                  <a:moveTo>
                    <a:pt x="0" y="2205"/>
                  </a:moveTo>
                  <a:cubicBezTo>
                    <a:pt x="3857" y="855"/>
                    <a:pt x="7714" y="-495"/>
                    <a:pt x="11379" y="180"/>
                  </a:cubicBezTo>
                  <a:cubicBezTo>
                    <a:pt x="15043" y="855"/>
                    <a:pt x="18514" y="3555"/>
                    <a:pt x="20057" y="6030"/>
                  </a:cubicBezTo>
                  <a:cubicBezTo>
                    <a:pt x="21600" y="8505"/>
                    <a:pt x="21214" y="10755"/>
                    <a:pt x="17550" y="13230"/>
                  </a:cubicBezTo>
                  <a:cubicBezTo>
                    <a:pt x="13886" y="15705"/>
                    <a:pt x="6943" y="18405"/>
                    <a:pt x="0" y="21105"/>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07" name="Line"/>
            <p:cNvSpPr/>
            <p:nvPr/>
          </p:nvSpPr>
          <p:spPr>
            <a:xfrm>
              <a:off x="9671661" y="2325654"/>
              <a:ext cx="229227" cy="197188"/>
            </a:xfrm>
            <a:custGeom>
              <a:avLst/>
              <a:gdLst/>
              <a:ahLst/>
              <a:cxnLst>
                <a:cxn ang="0">
                  <a:pos x="wd2" y="hd2"/>
                </a:cxn>
                <a:cxn ang="5400000">
                  <a:pos x="wd2" y="hd2"/>
                </a:cxn>
                <a:cxn ang="10800000">
                  <a:pos x="wd2" y="hd2"/>
                </a:cxn>
                <a:cxn ang="16200000">
                  <a:pos x="wd2" y="hd2"/>
                </a:cxn>
              </a:cxnLst>
              <a:rect l="0" t="0" r="r" b="b"/>
              <a:pathLst>
                <a:path w="21048" h="21600" fill="norm" stroke="1" extrusionOk="0">
                  <a:moveTo>
                    <a:pt x="16283" y="0"/>
                  </a:moveTo>
                  <a:cubicBezTo>
                    <a:pt x="11836" y="1516"/>
                    <a:pt x="7389" y="3032"/>
                    <a:pt x="4689" y="4547"/>
                  </a:cubicBezTo>
                  <a:cubicBezTo>
                    <a:pt x="1989" y="6063"/>
                    <a:pt x="1036" y="7579"/>
                    <a:pt x="401" y="9474"/>
                  </a:cubicBezTo>
                  <a:cubicBezTo>
                    <a:pt x="-234" y="11368"/>
                    <a:pt x="-552" y="13642"/>
                    <a:pt x="2942" y="15726"/>
                  </a:cubicBezTo>
                  <a:cubicBezTo>
                    <a:pt x="6436" y="17811"/>
                    <a:pt x="13742" y="19705"/>
                    <a:pt x="21048"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08" name="Line"/>
            <p:cNvSpPr/>
            <p:nvPr/>
          </p:nvSpPr>
          <p:spPr>
            <a:xfrm>
              <a:off x="3602210" y="2782299"/>
              <a:ext cx="198733" cy="164125"/>
            </a:xfrm>
            <a:custGeom>
              <a:avLst/>
              <a:gdLst/>
              <a:ahLst/>
              <a:cxnLst>
                <a:cxn ang="0">
                  <a:pos x="wd2" y="hd2"/>
                </a:cxn>
                <a:cxn ang="5400000">
                  <a:pos x="wd2" y="hd2"/>
                </a:cxn>
                <a:cxn ang="10800000">
                  <a:pos x="wd2" y="hd2"/>
                </a:cxn>
                <a:cxn ang="16200000">
                  <a:pos x="wd2" y="hd2"/>
                </a:cxn>
              </a:cxnLst>
              <a:rect l="0" t="0" r="r" b="b"/>
              <a:pathLst>
                <a:path w="21031" h="21349" fill="norm" stroke="1" extrusionOk="0">
                  <a:moveTo>
                    <a:pt x="13080" y="9450"/>
                  </a:moveTo>
                  <a:cubicBezTo>
                    <a:pt x="11615" y="8100"/>
                    <a:pt x="10151" y="6750"/>
                    <a:pt x="8503" y="6750"/>
                  </a:cubicBezTo>
                  <a:cubicBezTo>
                    <a:pt x="6856" y="6750"/>
                    <a:pt x="5025" y="8100"/>
                    <a:pt x="3744" y="10575"/>
                  </a:cubicBezTo>
                  <a:cubicBezTo>
                    <a:pt x="2463" y="13050"/>
                    <a:pt x="1731" y="16650"/>
                    <a:pt x="2463" y="18450"/>
                  </a:cubicBezTo>
                  <a:cubicBezTo>
                    <a:pt x="3195" y="20250"/>
                    <a:pt x="5392" y="20250"/>
                    <a:pt x="7222" y="19575"/>
                  </a:cubicBezTo>
                  <a:cubicBezTo>
                    <a:pt x="9053" y="18900"/>
                    <a:pt x="10517" y="17550"/>
                    <a:pt x="11432" y="15750"/>
                  </a:cubicBezTo>
                  <a:cubicBezTo>
                    <a:pt x="12348" y="13950"/>
                    <a:pt x="12714" y="11700"/>
                    <a:pt x="13080" y="9450"/>
                  </a:cubicBezTo>
                  <a:cubicBezTo>
                    <a:pt x="13446" y="7200"/>
                    <a:pt x="13812" y="4950"/>
                    <a:pt x="13263" y="3150"/>
                  </a:cubicBezTo>
                  <a:cubicBezTo>
                    <a:pt x="12714" y="1350"/>
                    <a:pt x="11249" y="0"/>
                    <a:pt x="9602" y="0"/>
                  </a:cubicBezTo>
                  <a:cubicBezTo>
                    <a:pt x="7954" y="0"/>
                    <a:pt x="6124" y="1350"/>
                    <a:pt x="5025" y="3825"/>
                  </a:cubicBezTo>
                  <a:cubicBezTo>
                    <a:pt x="3927" y="6300"/>
                    <a:pt x="3561" y="9900"/>
                    <a:pt x="5025" y="12375"/>
                  </a:cubicBezTo>
                  <a:cubicBezTo>
                    <a:pt x="6490" y="14850"/>
                    <a:pt x="9785" y="16200"/>
                    <a:pt x="12897" y="15750"/>
                  </a:cubicBezTo>
                  <a:cubicBezTo>
                    <a:pt x="16008" y="15300"/>
                    <a:pt x="18937" y="13050"/>
                    <a:pt x="20219" y="10800"/>
                  </a:cubicBezTo>
                  <a:cubicBezTo>
                    <a:pt x="21500" y="8550"/>
                    <a:pt x="21134" y="6300"/>
                    <a:pt x="20036" y="4725"/>
                  </a:cubicBezTo>
                  <a:cubicBezTo>
                    <a:pt x="18937" y="3150"/>
                    <a:pt x="17107" y="2250"/>
                    <a:pt x="15459" y="2700"/>
                  </a:cubicBezTo>
                  <a:cubicBezTo>
                    <a:pt x="13812" y="3150"/>
                    <a:pt x="12347" y="4950"/>
                    <a:pt x="11432" y="6975"/>
                  </a:cubicBezTo>
                  <a:cubicBezTo>
                    <a:pt x="10517" y="9000"/>
                    <a:pt x="10151" y="11250"/>
                    <a:pt x="10151" y="13500"/>
                  </a:cubicBezTo>
                  <a:cubicBezTo>
                    <a:pt x="10151" y="15750"/>
                    <a:pt x="10517" y="18000"/>
                    <a:pt x="11615" y="18450"/>
                  </a:cubicBezTo>
                  <a:cubicBezTo>
                    <a:pt x="12714" y="18900"/>
                    <a:pt x="14544" y="17550"/>
                    <a:pt x="15642" y="15750"/>
                  </a:cubicBezTo>
                  <a:cubicBezTo>
                    <a:pt x="16741" y="13950"/>
                    <a:pt x="17107" y="11700"/>
                    <a:pt x="17290" y="9450"/>
                  </a:cubicBezTo>
                  <a:cubicBezTo>
                    <a:pt x="17473" y="7200"/>
                    <a:pt x="17473" y="4950"/>
                    <a:pt x="16741" y="3150"/>
                  </a:cubicBezTo>
                  <a:cubicBezTo>
                    <a:pt x="16009" y="1350"/>
                    <a:pt x="14544" y="0"/>
                    <a:pt x="12347" y="900"/>
                  </a:cubicBezTo>
                  <a:cubicBezTo>
                    <a:pt x="10151" y="1800"/>
                    <a:pt x="7222" y="4950"/>
                    <a:pt x="5575" y="7650"/>
                  </a:cubicBezTo>
                  <a:cubicBezTo>
                    <a:pt x="3927" y="10350"/>
                    <a:pt x="3561" y="12600"/>
                    <a:pt x="3561" y="14850"/>
                  </a:cubicBezTo>
                  <a:cubicBezTo>
                    <a:pt x="3561" y="17100"/>
                    <a:pt x="3927" y="19350"/>
                    <a:pt x="5025" y="20475"/>
                  </a:cubicBezTo>
                  <a:cubicBezTo>
                    <a:pt x="6124" y="21600"/>
                    <a:pt x="7954" y="21600"/>
                    <a:pt x="9419" y="20700"/>
                  </a:cubicBezTo>
                  <a:cubicBezTo>
                    <a:pt x="10883" y="19800"/>
                    <a:pt x="11981" y="18000"/>
                    <a:pt x="12897" y="15975"/>
                  </a:cubicBezTo>
                  <a:cubicBezTo>
                    <a:pt x="13812" y="13950"/>
                    <a:pt x="14544" y="11700"/>
                    <a:pt x="13812" y="9225"/>
                  </a:cubicBezTo>
                  <a:cubicBezTo>
                    <a:pt x="13080" y="6750"/>
                    <a:pt x="10883" y="4050"/>
                    <a:pt x="8320" y="3600"/>
                  </a:cubicBezTo>
                  <a:cubicBezTo>
                    <a:pt x="5758" y="3150"/>
                    <a:pt x="2829" y="4950"/>
                    <a:pt x="1364" y="6975"/>
                  </a:cubicBezTo>
                  <a:cubicBezTo>
                    <a:pt x="-100" y="9000"/>
                    <a:pt x="-100" y="11250"/>
                    <a:pt x="83" y="13500"/>
                  </a:cubicBezTo>
                  <a:cubicBezTo>
                    <a:pt x="266" y="15750"/>
                    <a:pt x="632" y="18000"/>
                    <a:pt x="2646" y="19350"/>
                  </a:cubicBezTo>
                  <a:cubicBezTo>
                    <a:pt x="4659" y="20700"/>
                    <a:pt x="8320" y="21150"/>
                    <a:pt x="10700" y="20475"/>
                  </a:cubicBezTo>
                  <a:cubicBezTo>
                    <a:pt x="13080" y="19800"/>
                    <a:pt x="14178" y="18000"/>
                    <a:pt x="15459" y="15300"/>
                  </a:cubicBezTo>
                  <a:cubicBezTo>
                    <a:pt x="16741" y="12600"/>
                    <a:pt x="18205" y="9000"/>
                    <a:pt x="17839" y="6300"/>
                  </a:cubicBezTo>
                  <a:cubicBezTo>
                    <a:pt x="17473" y="3600"/>
                    <a:pt x="15276" y="1800"/>
                    <a:pt x="13263" y="900"/>
                  </a:cubicBezTo>
                  <a:cubicBezTo>
                    <a:pt x="11249" y="0"/>
                    <a:pt x="9419" y="0"/>
                    <a:pt x="8137" y="1125"/>
                  </a:cubicBezTo>
                  <a:cubicBezTo>
                    <a:pt x="6856" y="2250"/>
                    <a:pt x="6124" y="4500"/>
                    <a:pt x="5941" y="6750"/>
                  </a:cubicBezTo>
                  <a:cubicBezTo>
                    <a:pt x="5758" y="9000"/>
                    <a:pt x="6124" y="11250"/>
                    <a:pt x="6490" y="135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09" name="Line"/>
            <p:cNvSpPr/>
            <p:nvPr/>
          </p:nvSpPr>
          <p:spPr>
            <a:xfrm>
              <a:off x="4950444" y="4743795"/>
              <a:ext cx="1" cy="72650"/>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21600"/>
                  </a:moveTo>
                  <a:cubicBezTo>
                    <a:pt x="21600" y="14400"/>
                    <a:pt x="21600" y="7200"/>
                    <a:pt x="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10" name="Line"/>
            <p:cNvSpPr/>
            <p:nvPr/>
          </p:nvSpPr>
          <p:spPr>
            <a:xfrm>
              <a:off x="4919309" y="4152233"/>
              <a:ext cx="20757" cy="13491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11" name="Line"/>
            <p:cNvSpPr/>
            <p:nvPr/>
          </p:nvSpPr>
          <p:spPr>
            <a:xfrm>
              <a:off x="4908930" y="3820128"/>
              <a:ext cx="10380" cy="8302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12" name="Line"/>
            <p:cNvSpPr/>
            <p:nvPr/>
          </p:nvSpPr>
          <p:spPr>
            <a:xfrm>
              <a:off x="4950444" y="3394618"/>
              <a:ext cx="1" cy="72649"/>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21600"/>
                  </a:moveTo>
                  <a:cubicBezTo>
                    <a:pt x="21600" y="14400"/>
                    <a:pt x="21600" y="7200"/>
                    <a:pt x="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13" name="Line"/>
            <p:cNvSpPr/>
            <p:nvPr/>
          </p:nvSpPr>
          <p:spPr>
            <a:xfrm>
              <a:off x="4940065" y="2574733"/>
              <a:ext cx="1" cy="10379"/>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814" name="Line"/>
            <p:cNvSpPr/>
            <p:nvPr/>
          </p:nvSpPr>
          <p:spPr>
            <a:xfrm>
              <a:off x="4940065" y="2118088"/>
              <a:ext cx="1" cy="51892"/>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815" name="Line"/>
            <p:cNvSpPr/>
            <p:nvPr/>
          </p:nvSpPr>
          <p:spPr>
            <a:xfrm>
              <a:off x="4812066" y="1882085"/>
              <a:ext cx="159148" cy="222818"/>
            </a:xfrm>
            <a:custGeom>
              <a:avLst/>
              <a:gdLst/>
              <a:ahLst/>
              <a:cxnLst>
                <a:cxn ang="0">
                  <a:pos x="wd2" y="hd2"/>
                </a:cxn>
                <a:cxn ang="5400000">
                  <a:pos x="wd2" y="hd2"/>
                </a:cxn>
                <a:cxn ang="10800000">
                  <a:pos x="wd2" y="hd2"/>
                </a:cxn>
                <a:cxn ang="16200000">
                  <a:pos x="wd2" y="hd2"/>
                </a:cxn>
              </a:cxnLst>
              <a:rect l="0" t="0" r="r" b="b"/>
              <a:pathLst>
                <a:path w="21142" h="21079" fill="norm" stroke="1" extrusionOk="0">
                  <a:moveTo>
                    <a:pt x="14247" y="2690"/>
                  </a:moveTo>
                  <a:cubicBezTo>
                    <a:pt x="11949" y="3018"/>
                    <a:pt x="9651" y="3345"/>
                    <a:pt x="8502" y="4327"/>
                  </a:cubicBezTo>
                  <a:cubicBezTo>
                    <a:pt x="7353" y="5309"/>
                    <a:pt x="7353" y="6945"/>
                    <a:pt x="8502" y="7927"/>
                  </a:cubicBezTo>
                  <a:cubicBezTo>
                    <a:pt x="9651" y="8909"/>
                    <a:pt x="11949" y="9236"/>
                    <a:pt x="14017" y="8909"/>
                  </a:cubicBezTo>
                  <a:cubicBezTo>
                    <a:pt x="16085" y="8581"/>
                    <a:pt x="17923" y="7600"/>
                    <a:pt x="18843" y="6127"/>
                  </a:cubicBezTo>
                  <a:cubicBezTo>
                    <a:pt x="19762" y="4654"/>
                    <a:pt x="19762" y="2690"/>
                    <a:pt x="18613" y="1545"/>
                  </a:cubicBezTo>
                  <a:cubicBezTo>
                    <a:pt x="17464" y="400"/>
                    <a:pt x="15166" y="72"/>
                    <a:pt x="12868" y="236"/>
                  </a:cubicBezTo>
                  <a:cubicBezTo>
                    <a:pt x="10570" y="400"/>
                    <a:pt x="8272" y="1054"/>
                    <a:pt x="6204" y="3018"/>
                  </a:cubicBezTo>
                  <a:cubicBezTo>
                    <a:pt x="4136" y="4981"/>
                    <a:pt x="2298" y="8254"/>
                    <a:pt x="2298" y="11200"/>
                  </a:cubicBezTo>
                  <a:cubicBezTo>
                    <a:pt x="2298" y="14145"/>
                    <a:pt x="4136" y="16763"/>
                    <a:pt x="6204" y="17909"/>
                  </a:cubicBezTo>
                  <a:cubicBezTo>
                    <a:pt x="8272" y="19054"/>
                    <a:pt x="10570" y="18727"/>
                    <a:pt x="13098" y="16272"/>
                  </a:cubicBezTo>
                  <a:cubicBezTo>
                    <a:pt x="15626" y="13818"/>
                    <a:pt x="18383" y="9236"/>
                    <a:pt x="19532" y="6127"/>
                  </a:cubicBezTo>
                  <a:cubicBezTo>
                    <a:pt x="20681" y="3018"/>
                    <a:pt x="20221" y="1381"/>
                    <a:pt x="18613" y="563"/>
                  </a:cubicBezTo>
                  <a:cubicBezTo>
                    <a:pt x="17004" y="-255"/>
                    <a:pt x="14247" y="-255"/>
                    <a:pt x="11260" y="1054"/>
                  </a:cubicBezTo>
                  <a:cubicBezTo>
                    <a:pt x="8272" y="2363"/>
                    <a:pt x="5055" y="4981"/>
                    <a:pt x="2987" y="7927"/>
                  </a:cubicBezTo>
                  <a:cubicBezTo>
                    <a:pt x="919" y="10872"/>
                    <a:pt x="0" y="14145"/>
                    <a:pt x="0" y="16600"/>
                  </a:cubicBezTo>
                  <a:cubicBezTo>
                    <a:pt x="0" y="19054"/>
                    <a:pt x="919" y="20690"/>
                    <a:pt x="3677" y="21018"/>
                  </a:cubicBezTo>
                  <a:cubicBezTo>
                    <a:pt x="6434" y="21345"/>
                    <a:pt x="11030" y="20363"/>
                    <a:pt x="14477" y="18236"/>
                  </a:cubicBezTo>
                  <a:cubicBezTo>
                    <a:pt x="17923" y="16109"/>
                    <a:pt x="20221" y="12836"/>
                    <a:pt x="20911" y="10381"/>
                  </a:cubicBezTo>
                  <a:cubicBezTo>
                    <a:pt x="21600" y="7927"/>
                    <a:pt x="20681" y="6290"/>
                    <a:pt x="19072" y="5309"/>
                  </a:cubicBezTo>
                  <a:cubicBezTo>
                    <a:pt x="17464" y="4327"/>
                    <a:pt x="15166" y="4000"/>
                    <a:pt x="12868" y="3836"/>
                  </a:cubicBezTo>
                  <a:cubicBezTo>
                    <a:pt x="10570" y="3672"/>
                    <a:pt x="8272" y="3672"/>
                    <a:pt x="6664" y="4490"/>
                  </a:cubicBezTo>
                  <a:cubicBezTo>
                    <a:pt x="5055" y="5309"/>
                    <a:pt x="4136" y="6945"/>
                    <a:pt x="3906" y="8745"/>
                  </a:cubicBezTo>
                  <a:cubicBezTo>
                    <a:pt x="3677" y="10545"/>
                    <a:pt x="4136" y="12509"/>
                    <a:pt x="5975" y="13490"/>
                  </a:cubicBezTo>
                  <a:cubicBezTo>
                    <a:pt x="7813" y="14472"/>
                    <a:pt x="11030" y="14472"/>
                    <a:pt x="13558" y="13981"/>
                  </a:cubicBezTo>
                  <a:cubicBezTo>
                    <a:pt x="16085" y="13490"/>
                    <a:pt x="17923" y="12509"/>
                    <a:pt x="19302" y="11200"/>
                  </a:cubicBezTo>
                  <a:cubicBezTo>
                    <a:pt x="20681" y="9890"/>
                    <a:pt x="21600" y="8254"/>
                    <a:pt x="20681" y="7109"/>
                  </a:cubicBezTo>
                  <a:cubicBezTo>
                    <a:pt x="19762" y="5963"/>
                    <a:pt x="17004" y="5309"/>
                    <a:pt x="14706" y="5472"/>
                  </a:cubicBezTo>
                  <a:cubicBezTo>
                    <a:pt x="12409" y="5636"/>
                    <a:pt x="10570" y="6618"/>
                    <a:pt x="8732" y="7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16" name="Line"/>
            <p:cNvSpPr/>
            <p:nvPr/>
          </p:nvSpPr>
          <p:spPr>
            <a:xfrm>
              <a:off x="6112812" y="4743795"/>
              <a:ext cx="1" cy="31137"/>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817" name="Line"/>
            <p:cNvSpPr/>
            <p:nvPr/>
          </p:nvSpPr>
          <p:spPr>
            <a:xfrm>
              <a:off x="6143946" y="3913532"/>
              <a:ext cx="1" cy="145298"/>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818" name="Line"/>
            <p:cNvSpPr/>
            <p:nvPr/>
          </p:nvSpPr>
          <p:spPr>
            <a:xfrm>
              <a:off x="6143946" y="2937973"/>
              <a:ext cx="10380" cy="14529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19" name="Line"/>
            <p:cNvSpPr/>
            <p:nvPr/>
          </p:nvSpPr>
          <p:spPr>
            <a:xfrm>
              <a:off x="6112812" y="2346411"/>
              <a:ext cx="20758" cy="7264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20" name="Line"/>
            <p:cNvSpPr/>
            <p:nvPr/>
          </p:nvSpPr>
          <p:spPr>
            <a:xfrm>
              <a:off x="6101799" y="1318960"/>
              <a:ext cx="1271"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821" name="Line"/>
            <p:cNvSpPr/>
            <p:nvPr/>
          </p:nvSpPr>
          <p:spPr>
            <a:xfrm>
              <a:off x="4306990" y="1090637"/>
              <a:ext cx="62270"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822" name="Line"/>
            <p:cNvSpPr/>
            <p:nvPr/>
          </p:nvSpPr>
          <p:spPr>
            <a:xfrm>
              <a:off x="4846661" y="1038746"/>
              <a:ext cx="62270"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23" name="Line"/>
            <p:cNvSpPr/>
            <p:nvPr/>
          </p:nvSpPr>
          <p:spPr>
            <a:xfrm>
              <a:off x="5386332" y="1080259"/>
              <a:ext cx="83027"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24" name="Line"/>
            <p:cNvSpPr/>
            <p:nvPr/>
          </p:nvSpPr>
          <p:spPr>
            <a:xfrm>
              <a:off x="5874111" y="1059503"/>
              <a:ext cx="31136"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825" name="Line"/>
            <p:cNvSpPr/>
            <p:nvPr/>
          </p:nvSpPr>
          <p:spPr>
            <a:xfrm>
              <a:off x="6133569" y="1028368"/>
              <a:ext cx="20757"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26" name="Line"/>
            <p:cNvSpPr/>
            <p:nvPr/>
          </p:nvSpPr>
          <p:spPr>
            <a:xfrm>
              <a:off x="6185460" y="1028368"/>
              <a:ext cx="20758"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827" name="Line"/>
            <p:cNvSpPr/>
            <p:nvPr/>
          </p:nvSpPr>
          <p:spPr>
            <a:xfrm>
              <a:off x="6074758" y="928414"/>
              <a:ext cx="238640" cy="196819"/>
            </a:xfrm>
            <a:custGeom>
              <a:avLst/>
              <a:gdLst/>
              <a:ahLst/>
              <a:cxnLst>
                <a:cxn ang="0">
                  <a:pos x="wd2" y="hd2"/>
                </a:cxn>
                <a:cxn ang="5400000">
                  <a:pos x="wd2" y="hd2"/>
                </a:cxn>
                <a:cxn ang="10800000">
                  <a:pos x="wd2" y="hd2"/>
                </a:cxn>
                <a:cxn ang="16200000">
                  <a:pos x="wd2" y="hd2"/>
                </a:cxn>
              </a:cxnLst>
              <a:rect l="0" t="0" r="r" b="b"/>
              <a:pathLst>
                <a:path w="21286" h="20829" fill="norm" stroke="1" extrusionOk="0">
                  <a:moveTo>
                    <a:pt x="18206" y="3988"/>
                  </a:moveTo>
                  <a:cubicBezTo>
                    <a:pt x="16663" y="3988"/>
                    <a:pt x="15120" y="3988"/>
                    <a:pt x="13269" y="5087"/>
                  </a:cubicBezTo>
                  <a:cubicBezTo>
                    <a:pt x="11417" y="6185"/>
                    <a:pt x="9257" y="8381"/>
                    <a:pt x="8177" y="10395"/>
                  </a:cubicBezTo>
                  <a:cubicBezTo>
                    <a:pt x="7097" y="12409"/>
                    <a:pt x="7097" y="14239"/>
                    <a:pt x="7406" y="16070"/>
                  </a:cubicBezTo>
                  <a:cubicBezTo>
                    <a:pt x="7714" y="17900"/>
                    <a:pt x="8331" y="19731"/>
                    <a:pt x="9411" y="20463"/>
                  </a:cubicBezTo>
                  <a:cubicBezTo>
                    <a:pt x="10491" y="21195"/>
                    <a:pt x="12034" y="20829"/>
                    <a:pt x="14040" y="19364"/>
                  </a:cubicBezTo>
                  <a:cubicBezTo>
                    <a:pt x="16046" y="17900"/>
                    <a:pt x="18514" y="15337"/>
                    <a:pt x="19903" y="12775"/>
                  </a:cubicBezTo>
                  <a:cubicBezTo>
                    <a:pt x="21291" y="10212"/>
                    <a:pt x="21600" y="7649"/>
                    <a:pt x="20983" y="6185"/>
                  </a:cubicBezTo>
                  <a:cubicBezTo>
                    <a:pt x="20366" y="4720"/>
                    <a:pt x="18823" y="4354"/>
                    <a:pt x="17280" y="4171"/>
                  </a:cubicBezTo>
                  <a:cubicBezTo>
                    <a:pt x="15737" y="3988"/>
                    <a:pt x="14194" y="3988"/>
                    <a:pt x="12343" y="5270"/>
                  </a:cubicBezTo>
                  <a:cubicBezTo>
                    <a:pt x="10491" y="6551"/>
                    <a:pt x="8331" y="9114"/>
                    <a:pt x="7097" y="11310"/>
                  </a:cubicBezTo>
                  <a:cubicBezTo>
                    <a:pt x="5863" y="13507"/>
                    <a:pt x="5554" y="15337"/>
                    <a:pt x="6171" y="16619"/>
                  </a:cubicBezTo>
                  <a:cubicBezTo>
                    <a:pt x="6789" y="17900"/>
                    <a:pt x="8331" y="18632"/>
                    <a:pt x="9720" y="18266"/>
                  </a:cubicBezTo>
                  <a:cubicBezTo>
                    <a:pt x="11109" y="17900"/>
                    <a:pt x="12343" y="16436"/>
                    <a:pt x="13423" y="14788"/>
                  </a:cubicBezTo>
                  <a:cubicBezTo>
                    <a:pt x="14503" y="13141"/>
                    <a:pt x="15429" y="11310"/>
                    <a:pt x="15737" y="9480"/>
                  </a:cubicBezTo>
                  <a:cubicBezTo>
                    <a:pt x="16046" y="7649"/>
                    <a:pt x="15737" y="5819"/>
                    <a:pt x="14040" y="4903"/>
                  </a:cubicBezTo>
                  <a:cubicBezTo>
                    <a:pt x="12343" y="3988"/>
                    <a:pt x="9257" y="3988"/>
                    <a:pt x="7097" y="4537"/>
                  </a:cubicBezTo>
                  <a:cubicBezTo>
                    <a:pt x="4937" y="5087"/>
                    <a:pt x="3703" y="6185"/>
                    <a:pt x="2931" y="7649"/>
                  </a:cubicBezTo>
                  <a:cubicBezTo>
                    <a:pt x="2160" y="9114"/>
                    <a:pt x="1851" y="10944"/>
                    <a:pt x="2006" y="12958"/>
                  </a:cubicBezTo>
                  <a:cubicBezTo>
                    <a:pt x="2160" y="14971"/>
                    <a:pt x="2777" y="17168"/>
                    <a:pt x="4474" y="17717"/>
                  </a:cubicBezTo>
                  <a:cubicBezTo>
                    <a:pt x="6171" y="18266"/>
                    <a:pt x="8949" y="17168"/>
                    <a:pt x="10800" y="15887"/>
                  </a:cubicBezTo>
                  <a:cubicBezTo>
                    <a:pt x="12651" y="14605"/>
                    <a:pt x="13577" y="13141"/>
                    <a:pt x="14194" y="11493"/>
                  </a:cubicBezTo>
                  <a:cubicBezTo>
                    <a:pt x="14811" y="9846"/>
                    <a:pt x="15120" y="8015"/>
                    <a:pt x="13886" y="6551"/>
                  </a:cubicBezTo>
                  <a:cubicBezTo>
                    <a:pt x="12652" y="5087"/>
                    <a:pt x="9874" y="3988"/>
                    <a:pt x="7714" y="3622"/>
                  </a:cubicBezTo>
                  <a:cubicBezTo>
                    <a:pt x="5554" y="3256"/>
                    <a:pt x="4011" y="3622"/>
                    <a:pt x="2623" y="5636"/>
                  </a:cubicBezTo>
                  <a:cubicBezTo>
                    <a:pt x="1234" y="7649"/>
                    <a:pt x="0" y="11310"/>
                    <a:pt x="0" y="13690"/>
                  </a:cubicBezTo>
                  <a:cubicBezTo>
                    <a:pt x="0" y="16070"/>
                    <a:pt x="1234" y="17168"/>
                    <a:pt x="3549" y="17351"/>
                  </a:cubicBezTo>
                  <a:cubicBezTo>
                    <a:pt x="5863" y="17534"/>
                    <a:pt x="9257" y="16802"/>
                    <a:pt x="11880" y="14971"/>
                  </a:cubicBezTo>
                  <a:cubicBezTo>
                    <a:pt x="14503" y="13141"/>
                    <a:pt x="16354" y="10212"/>
                    <a:pt x="17280" y="7832"/>
                  </a:cubicBezTo>
                  <a:cubicBezTo>
                    <a:pt x="18206" y="5453"/>
                    <a:pt x="18206" y="3622"/>
                    <a:pt x="17434" y="2158"/>
                  </a:cubicBezTo>
                  <a:cubicBezTo>
                    <a:pt x="16663" y="693"/>
                    <a:pt x="15120" y="-405"/>
                    <a:pt x="13114" y="144"/>
                  </a:cubicBezTo>
                  <a:cubicBezTo>
                    <a:pt x="11109" y="693"/>
                    <a:pt x="8640" y="2890"/>
                    <a:pt x="6171" y="508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28" name="Line"/>
            <p:cNvSpPr/>
            <p:nvPr/>
          </p:nvSpPr>
          <p:spPr>
            <a:xfrm>
              <a:off x="2781381" y="4816444"/>
              <a:ext cx="10379"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29" name="Line"/>
            <p:cNvSpPr/>
            <p:nvPr/>
          </p:nvSpPr>
          <p:spPr>
            <a:xfrm>
              <a:off x="2781381" y="4473960"/>
              <a:ext cx="10379" cy="726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30" name="Line"/>
            <p:cNvSpPr/>
            <p:nvPr/>
          </p:nvSpPr>
          <p:spPr>
            <a:xfrm>
              <a:off x="2802138" y="4183368"/>
              <a:ext cx="10378" cy="622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31" name="Line"/>
            <p:cNvSpPr/>
            <p:nvPr/>
          </p:nvSpPr>
          <p:spPr>
            <a:xfrm>
              <a:off x="3663536" y="4017316"/>
              <a:ext cx="62270"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832" name="Line"/>
            <p:cNvSpPr/>
            <p:nvPr/>
          </p:nvSpPr>
          <p:spPr>
            <a:xfrm>
              <a:off x="3310674" y="3996559"/>
              <a:ext cx="62270"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33" name="Line"/>
            <p:cNvSpPr/>
            <p:nvPr/>
          </p:nvSpPr>
          <p:spPr>
            <a:xfrm>
              <a:off x="2854029" y="4017316"/>
              <a:ext cx="51893"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834" name="Line"/>
            <p:cNvSpPr/>
            <p:nvPr/>
          </p:nvSpPr>
          <p:spPr>
            <a:xfrm>
              <a:off x="2719112" y="4027693"/>
              <a:ext cx="103784"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35" name="Line"/>
            <p:cNvSpPr/>
            <p:nvPr/>
          </p:nvSpPr>
          <p:spPr>
            <a:xfrm>
              <a:off x="2641698" y="3915460"/>
              <a:ext cx="184735" cy="184883"/>
            </a:xfrm>
            <a:custGeom>
              <a:avLst/>
              <a:gdLst/>
              <a:ahLst/>
              <a:cxnLst>
                <a:cxn ang="0">
                  <a:pos x="wd2" y="hd2"/>
                </a:cxn>
                <a:cxn ang="5400000">
                  <a:pos x="wd2" y="hd2"/>
                </a:cxn>
                <a:cxn ang="10800000">
                  <a:pos x="wd2" y="hd2"/>
                </a:cxn>
                <a:cxn ang="16200000">
                  <a:pos x="wd2" y="hd2"/>
                </a:cxn>
              </a:cxnLst>
              <a:rect l="0" t="0" r="r" b="b"/>
              <a:pathLst>
                <a:path w="20597" h="21377" fill="norm" stroke="1" extrusionOk="0">
                  <a:moveTo>
                    <a:pt x="10945" y="2177"/>
                  </a:moveTo>
                  <a:cubicBezTo>
                    <a:pt x="9017" y="2177"/>
                    <a:pt x="7088" y="2177"/>
                    <a:pt x="5738" y="3177"/>
                  </a:cubicBezTo>
                  <a:cubicBezTo>
                    <a:pt x="4388" y="4177"/>
                    <a:pt x="3617" y="6177"/>
                    <a:pt x="2845" y="8577"/>
                  </a:cubicBezTo>
                  <a:cubicBezTo>
                    <a:pt x="2074" y="10977"/>
                    <a:pt x="1303" y="13777"/>
                    <a:pt x="1881" y="15177"/>
                  </a:cubicBezTo>
                  <a:cubicBezTo>
                    <a:pt x="2460" y="16577"/>
                    <a:pt x="4388" y="16577"/>
                    <a:pt x="7281" y="15577"/>
                  </a:cubicBezTo>
                  <a:cubicBezTo>
                    <a:pt x="10174" y="14577"/>
                    <a:pt x="14031" y="12577"/>
                    <a:pt x="16538" y="10777"/>
                  </a:cubicBezTo>
                  <a:cubicBezTo>
                    <a:pt x="19045" y="8977"/>
                    <a:pt x="20203" y="7377"/>
                    <a:pt x="20395" y="5577"/>
                  </a:cubicBezTo>
                  <a:cubicBezTo>
                    <a:pt x="20588" y="3777"/>
                    <a:pt x="19817" y="1777"/>
                    <a:pt x="18467" y="777"/>
                  </a:cubicBezTo>
                  <a:cubicBezTo>
                    <a:pt x="17117" y="-223"/>
                    <a:pt x="15188" y="-223"/>
                    <a:pt x="12295" y="577"/>
                  </a:cubicBezTo>
                  <a:cubicBezTo>
                    <a:pt x="9403" y="1377"/>
                    <a:pt x="5545" y="2977"/>
                    <a:pt x="3038" y="5777"/>
                  </a:cubicBezTo>
                  <a:cubicBezTo>
                    <a:pt x="531" y="8577"/>
                    <a:pt x="-626" y="12577"/>
                    <a:pt x="338" y="15777"/>
                  </a:cubicBezTo>
                  <a:cubicBezTo>
                    <a:pt x="1303" y="18977"/>
                    <a:pt x="4388" y="21377"/>
                    <a:pt x="7667" y="21377"/>
                  </a:cubicBezTo>
                  <a:cubicBezTo>
                    <a:pt x="10945" y="21377"/>
                    <a:pt x="14417" y="18977"/>
                    <a:pt x="16538" y="16577"/>
                  </a:cubicBezTo>
                  <a:cubicBezTo>
                    <a:pt x="18660" y="14177"/>
                    <a:pt x="19431" y="11777"/>
                    <a:pt x="19817" y="9577"/>
                  </a:cubicBezTo>
                  <a:cubicBezTo>
                    <a:pt x="20203" y="7377"/>
                    <a:pt x="20203" y="5377"/>
                    <a:pt x="19238" y="3977"/>
                  </a:cubicBezTo>
                  <a:cubicBezTo>
                    <a:pt x="18274" y="2577"/>
                    <a:pt x="16345" y="1777"/>
                    <a:pt x="14224" y="3177"/>
                  </a:cubicBezTo>
                  <a:cubicBezTo>
                    <a:pt x="12103" y="4577"/>
                    <a:pt x="9788" y="8177"/>
                    <a:pt x="8631" y="10977"/>
                  </a:cubicBezTo>
                  <a:cubicBezTo>
                    <a:pt x="7474" y="13777"/>
                    <a:pt x="7474" y="15777"/>
                    <a:pt x="8438" y="17177"/>
                  </a:cubicBezTo>
                  <a:cubicBezTo>
                    <a:pt x="9403" y="18577"/>
                    <a:pt x="11331" y="19377"/>
                    <a:pt x="13067" y="19177"/>
                  </a:cubicBezTo>
                  <a:cubicBezTo>
                    <a:pt x="14803" y="18977"/>
                    <a:pt x="16345" y="17777"/>
                    <a:pt x="17503" y="16177"/>
                  </a:cubicBezTo>
                  <a:cubicBezTo>
                    <a:pt x="18660" y="14577"/>
                    <a:pt x="19431" y="12577"/>
                    <a:pt x="20010" y="10377"/>
                  </a:cubicBezTo>
                  <a:cubicBezTo>
                    <a:pt x="20588" y="8177"/>
                    <a:pt x="20974" y="5777"/>
                    <a:pt x="20010" y="3977"/>
                  </a:cubicBezTo>
                  <a:cubicBezTo>
                    <a:pt x="19045" y="2177"/>
                    <a:pt x="16731" y="977"/>
                    <a:pt x="14803" y="1577"/>
                  </a:cubicBezTo>
                  <a:cubicBezTo>
                    <a:pt x="12874" y="2177"/>
                    <a:pt x="11331" y="4577"/>
                    <a:pt x="9788" y="697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36" name="Line"/>
            <p:cNvSpPr/>
            <p:nvPr/>
          </p:nvSpPr>
          <p:spPr>
            <a:xfrm>
              <a:off x="47919" y="436805"/>
              <a:ext cx="6947049" cy="5588306"/>
            </a:xfrm>
            <a:custGeom>
              <a:avLst/>
              <a:gdLst/>
              <a:ahLst/>
              <a:cxnLst>
                <a:cxn ang="0">
                  <a:pos x="wd2" y="hd2"/>
                </a:cxn>
                <a:cxn ang="5400000">
                  <a:pos x="wd2" y="hd2"/>
                </a:cxn>
                <a:cxn ang="10800000">
                  <a:pos x="wd2" y="hd2"/>
                </a:cxn>
                <a:cxn ang="16200000">
                  <a:pos x="wd2" y="hd2"/>
                </a:cxn>
              </a:cxnLst>
              <a:rect l="0" t="0" r="r" b="b"/>
              <a:pathLst>
                <a:path w="21591" h="21592" fill="norm" stroke="1" extrusionOk="0">
                  <a:moveTo>
                    <a:pt x="21591" y="0"/>
                  </a:moveTo>
                  <a:cubicBezTo>
                    <a:pt x="21387" y="160"/>
                    <a:pt x="21182" y="321"/>
                    <a:pt x="20973" y="501"/>
                  </a:cubicBezTo>
                  <a:cubicBezTo>
                    <a:pt x="20763" y="682"/>
                    <a:pt x="20548" y="882"/>
                    <a:pt x="20322" y="1089"/>
                  </a:cubicBezTo>
                  <a:cubicBezTo>
                    <a:pt x="20097" y="1297"/>
                    <a:pt x="19860" y="1510"/>
                    <a:pt x="19645" y="1718"/>
                  </a:cubicBezTo>
                  <a:cubicBezTo>
                    <a:pt x="19430" y="1925"/>
                    <a:pt x="19236" y="2125"/>
                    <a:pt x="19048" y="2306"/>
                  </a:cubicBezTo>
                  <a:cubicBezTo>
                    <a:pt x="18860" y="2486"/>
                    <a:pt x="18677" y="2647"/>
                    <a:pt x="18457" y="2854"/>
                  </a:cubicBezTo>
                  <a:cubicBezTo>
                    <a:pt x="18236" y="3061"/>
                    <a:pt x="17978" y="3315"/>
                    <a:pt x="17720" y="3569"/>
                  </a:cubicBezTo>
                  <a:cubicBezTo>
                    <a:pt x="17462" y="3823"/>
                    <a:pt x="17204" y="4077"/>
                    <a:pt x="17000" y="4284"/>
                  </a:cubicBezTo>
                  <a:cubicBezTo>
                    <a:pt x="16796" y="4491"/>
                    <a:pt x="16645" y="4651"/>
                    <a:pt x="16457" y="4852"/>
                  </a:cubicBezTo>
                  <a:cubicBezTo>
                    <a:pt x="16269" y="5052"/>
                    <a:pt x="16043" y="5293"/>
                    <a:pt x="15769" y="5560"/>
                  </a:cubicBezTo>
                  <a:cubicBezTo>
                    <a:pt x="15495" y="5828"/>
                    <a:pt x="15172" y="6122"/>
                    <a:pt x="14920" y="6369"/>
                  </a:cubicBezTo>
                  <a:cubicBezTo>
                    <a:pt x="14667" y="6616"/>
                    <a:pt x="14484" y="6817"/>
                    <a:pt x="14269" y="7037"/>
                  </a:cubicBezTo>
                  <a:cubicBezTo>
                    <a:pt x="14054" y="7258"/>
                    <a:pt x="13807" y="7499"/>
                    <a:pt x="13527" y="7773"/>
                  </a:cubicBezTo>
                  <a:cubicBezTo>
                    <a:pt x="13248" y="8047"/>
                    <a:pt x="12936" y="8354"/>
                    <a:pt x="12630" y="8655"/>
                  </a:cubicBezTo>
                  <a:cubicBezTo>
                    <a:pt x="12323" y="8955"/>
                    <a:pt x="12022" y="9250"/>
                    <a:pt x="11769" y="9503"/>
                  </a:cubicBezTo>
                  <a:cubicBezTo>
                    <a:pt x="11517" y="9757"/>
                    <a:pt x="11312" y="9971"/>
                    <a:pt x="11087" y="10199"/>
                  </a:cubicBezTo>
                  <a:cubicBezTo>
                    <a:pt x="10861" y="10426"/>
                    <a:pt x="10614" y="10666"/>
                    <a:pt x="10382" y="10914"/>
                  </a:cubicBezTo>
                  <a:cubicBezTo>
                    <a:pt x="10151" y="11161"/>
                    <a:pt x="9936" y="11415"/>
                    <a:pt x="9710" y="11662"/>
                  </a:cubicBezTo>
                  <a:cubicBezTo>
                    <a:pt x="9485" y="11909"/>
                    <a:pt x="9248" y="12150"/>
                    <a:pt x="9012" y="12404"/>
                  </a:cubicBezTo>
                  <a:cubicBezTo>
                    <a:pt x="8775" y="12658"/>
                    <a:pt x="8539" y="12925"/>
                    <a:pt x="8307" y="13173"/>
                  </a:cubicBezTo>
                  <a:cubicBezTo>
                    <a:pt x="8076" y="13420"/>
                    <a:pt x="7850" y="13647"/>
                    <a:pt x="7630" y="13874"/>
                  </a:cubicBezTo>
                  <a:cubicBezTo>
                    <a:pt x="7410" y="14101"/>
                    <a:pt x="7195" y="14329"/>
                    <a:pt x="6969" y="14549"/>
                  </a:cubicBezTo>
                  <a:cubicBezTo>
                    <a:pt x="6743" y="14770"/>
                    <a:pt x="6506" y="14984"/>
                    <a:pt x="6281" y="15198"/>
                  </a:cubicBezTo>
                  <a:cubicBezTo>
                    <a:pt x="6055" y="15411"/>
                    <a:pt x="5840" y="15625"/>
                    <a:pt x="5609" y="15852"/>
                  </a:cubicBezTo>
                  <a:cubicBezTo>
                    <a:pt x="5378" y="16080"/>
                    <a:pt x="5130" y="16320"/>
                    <a:pt x="4904" y="16548"/>
                  </a:cubicBezTo>
                  <a:cubicBezTo>
                    <a:pt x="4679" y="16775"/>
                    <a:pt x="4474" y="16989"/>
                    <a:pt x="4265" y="17209"/>
                  </a:cubicBezTo>
                  <a:cubicBezTo>
                    <a:pt x="4055" y="17430"/>
                    <a:pt x="3840" y="17657"/>
                    <a:pt x="3620" y="17891"/>
                  </a:cubicBezTo>
                  <a:cubicBezTo>
                    <a:pt x="3399" y="18125"/>
                    <a:pt x="3173" y="18365"/>
                    <a:pt x="2996" y="18559"/>
                  </a:cubicBezTo>
                  <a:cubicBezTo>
                    <a:pt x="2819" y="18753"/>
                    <a:pt x="2690" y="18900"/>
                    <a:pt x="2528" y="19080"/>
                  </a:cubicBezTo>
                  <a:cubicBezTo>
                    <a:pt x="2367" y="19261"/>
                    <a:pt x="2174" y="19475"/>
                    <a:pt x="1975" y="19682"/>
                  </a:cubicBezTo>
                  <a:cubicBezTo>
                    <a:pt x="1776" y="19889"/>
                    <a:pt x="1571" y="20090"/>
                    <a:pt x="1351" y="20303"/>
                  </a:cubicBezTo>
                  <a:cubicBezTo>
                    <a:pt x="1131" y="20517"/>
                    <a:pt x="894" y="20745"/>
                    <a:pt x="679" y="20945"/>
                  </a:cubicBezTo>
                  <a:cubicBezTo>
                    <a:pt x="464" y="21146"/>
                    <a:pt x="271" y="21319"/>
                    <a:pt x="152" y="21426"/>
                  </a:cubicBezTo>
                  <a:cubicBezTo>
                    <a:pt x="34" y="21533"/>
                    <a:pt x="-9" y="21573"/>
                    <a:pt x="2" y="21587"/>
                  </a:cubicBezTo>
                  <a:cubicBezTo>
                    <a:pt x="13" y="21600"/>
                    <a:pt x="77" y="21587"/>
                    <a:pt x="125" y="21553"/>
                  </a:cubicBezTo>
                  <a:cubicBezTo>
                    <a:pt x="174" y="21520"/>
                    <a:pt x="206" y="21466"/>
                    <a:pt x="238" y="2141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37" name="Line"/>
            <p:cNvSpPr/>
            <p:nvPr/>
          </p:nvSpPr>
          <p:spPr>
            <a:xfrm>
              <a:off x="2584193" y="3805808"/>
              <a:ext cx="169081" cy="194278"/>
            </a:xfrm>
            <a:custGeom>
              <a:avLst/>
              <a:gdLst/>
              <a:ahLst/>
              <a:cxnLst>
                <a:cxn ang="0">
                  <a:pos x="wd2" y="hd2"/>
                </a:cxn>
                <a:cxn ang="5400000">
                  <a:pos x="wd2" y="hd2"/>
                </a:cxn>
                <a:cxn ang="10800000">
                  <a:pos x="wd2" y="hd2"/>
                </a:cxn>
                <a:cxn ang="16200000">
                  <a:pos x="wd2" y="hd2"/>
                </a:cxn>
              </a:cxnLst>
              <a:rect l="0" t="0" r="r" b="b"/>
              <a:pathLst>
                <a:path w="21114" h="20914" fill="norm" stroke="1" extrusionOk="0">
                  <a:moveTo>
                    <a:pt x="11664" y="14948"/>
                  </a:moveTo>
                  <a:cubicBezTo>
                    <a:pt x="11232" y="13086"/>
                    <a:pt x="10800" y="11224"/>
                    <a:pt x="9936" y="9548"/>
                  </a:cubicBezTo>
                  <a:cubicBezTo>
                    <a:pt x="9072" y="7872"/>
                    <a:pt x="7776" y="6382"/>
                    <a:pt x="6912" y="6755"/>
                  </a:cubicBezTo>
                  <a:cubicBezTo>
                    <a:pt x="6048" y="7127"/>
                    <a:pt x="5616" y="9362"/>
                    <a:pt x="6696" y="10665"/>
                  </a:cubicBezTo>
                  <a:cubicBezTo>
                    <a:pt x="7776" y="11969"/>
                    <a:pt x="10368" y="12341"/>
                    <a:pt x="12528" y="11969"/>
                  </a:cubicBezTo>
                  <a:cubicBezTo>
                    <a:pt x="14688" y="11596"/>
                    <a:pt x="16416" y="10479"/>
                    <a:pt x="17928" y="8989"/>
                  </a:cubicBezTo>
                  <a:cubicBezTo>
                    <a:pt x="19440" y="7500"/>
                    <a:pt x="20736" y="5638"/>
                    <a:pt x="20736" y="3962"/>
                  </a:cubicBezTo>
                  <a:cubicBezTo>
                    <a:pt x="20736" y="2286"/>
                    <a:pt x="19440" y="796"/>
                    <a:pt x="17712" y="238"/>
                  </a:cubicBezTo>
                  <a:cubicBezTo>
                    <a:pt x="15984" y="-321"/>
                    <a:pt x="13824" y="51"/>
                    <a:pt x="12096" y="1913"/>
                  </a:cubicBezTo>
                  <a:cubicBezTo>
                    <a:pt x="10368" y="3776"/>
                    <a:pt x="9072" y="7127"/>
                    <a:pt x="8424" y="9734"/>
                  </a:cubicBezTo>
                  <a:cubicBezTo>
                    <a:pt x="7776" y="12341"/>
                    <a:pt x="7776" y="14203"/>
                    <a:pt x="8856" y="15507"/>
                  </a:cubicBezTo>
                  <a:cubicBezTo>
                    <a:pt x="9936" y="16810"/>
                    <a:pt x="12096" y="17555"/>
                    <a:pt x="13824" y="17182"/>
                  </a:cubicBezTo>
                  <a:cubicBezTo>
                    <a:pt x="15552" y="16810"/>
                    <a:pt x="16848" y="15320"/>
                    <a:pt x="17928" y="13458"/>
                  </a:cubicBezTo>
                  <a:cubicBezTo>
                    <a:pt x="19008" y="11596"/>
                    <a:pt x="19872" y="9362"/>
                    <a:pt x="20520" y="7313"/>
                  </a:cubicBezTo>
                  <a:cubicBezTo>
                    <a:pt x="21168" y="5265"/>
                    <a:pt x="21600" y="3403"/>
                    <a:pt x="20088" y="2100"/>
                  </a:cubicBezTo>
                  <a:cubicBezTo>
                    <a:pt x="18576" y="796"/>
                    <a:pt x="15120" y="51"/>
                    <a:pt x="12528" y="424"/>
                  </a:cubicBezTo>
                  <a:cubicBezTo>
                    <a:pt x="9936" y="796"/>
                    <a:pt x="8208" y="2286"/>
                    <a:pt x="7128" y="5079"/>
                  </a:cubicBezTo>
                  <a:cubicBezTo>
                    <a:pt x="6048" y="7872"/>
                    <a:pt x="5616" y="11969"/>
                    <a:pt x="5616" y="14948"/>
                  </a:cubicBezTo>
                  <a:cubicBezTo>
                    <a:pt x="5616" y="17927"/>
                    <a:pt x="6048" y="19789"/>
                    <a:pt x="7344" y="20534"/>
                  </a:cubicBezTo>
                  <a:cubicBezTo>
                    <a:pt x="8640" y="21279"/>
                    <a:pt x="10800" y="20907"/>
                    <a:pt x="12312" y="19603"/>
                  </a:cubicBezTo>
                  <a:cubicBezTo>
                    <a:pt x="13824" y="18300"/>
                    <a:pt x="14688" y="16065"/>
                    <a:pt x="14688" y="13086"/>
                  </a:cubicBezTo>
                  <a:cubicBezTo>
                    <a:pt x="14688" y="10107"/>
                    <a:pt x="13824" y="6382"/>
                    <a:pt x="12096" y="4334"/>
                  </a:cubicBezTo>
                  <a:cubicBezTo>
                    <a:pt x="10368" y="2286"/>
                    <a:pt x="7776" y="1914"/>
                    <a:pt x="5616" y="2286"/>
                  </a:cubicBezTo>
                  <a:cubicBezTo>
                    <a:pt x="3456" y="2658"/>
                    <a:pt x="1728" y="3776"/>
                    <a:pt x="864" y="5265"/>
                  </a:cubicBezTo>
                  <a:cubicBezTo>
                    <a:pt x="0" y="6755"/>
                    <a:pt x="0" y="8617"/>
                    <a:pt x="0" y="1047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38" name="Line"/>
            <p:cNvSpPr/>
            <p:nvPr/>
          </p:nvSpPr>
          <p:spPr>
            <a:xfrm>
              <a:off x="3632400" y="2800248"/>
              <a:ext cx="160493" cy="200861"/>
            </a:xfrm>
            <a:custGeom>
              <a:avLst/>
              <a:gdLst/>
              <a:ahLst/>
              <a:cxnLst>
                <a:cxn ang="0">
                  <a:pos x="wd2" y="hd2"/>
                </a:cxn>
                <a:cxn ang="5400000">
                  <a:pos x="wd2" y="hd2"/>
                </a:cxn>
                <a:cxn ang="10800000">
                  <a:pos x="wd2" y="hd2"/>
                </a:cxn>
                <a:cxn ang="16200000">
                  <a:pos x="wd2" y="hd2"/>
                </a:cxn>
              </a:cxnLst>
              <a:rect l="0" t="0" r="r" b="b"/>
              <a:pathLst>
                <a:path w="21321" h="20902" fill="norm" stroke="1" extrusionOk="0">
                  <a:moveTo>
                    <a:pt x="16545" y="3532"/>
                  </a:moveTo>
                  <a:cubicBezTo>
                    <a:pt x="14247" y="4612"/>
                    <a:pt x="11949" y="5692"/>
                    <a:pt x="10800" y="7132"/>
                  </a:cubicBezTo>
                  <a:cubicBezTo>
                    <a:pt x="9651" y="8572"/>
                    <a:pt x="9651" y="10372"/>
                    <a:pt x="10800" y="11812"/>
                  </a:cubicBezTo>
                  <a:cubicBezTo>
                    <a:pt x="11949" y="13252"/>
                    <a:pt x="14247" y="14332"/>
                    <a:pt x="16085" y="14152"/>
                  </a:cubicBezTo>
                  <a:cubicBezTo>
                    <a:pt x="17923" y="13972"/>
                    <a:pt x="19302" y="12532"/>
                    <a:pt x="20221" y="10912"/>
                  </a:cubicBezTo>
                  <a:cubicBezTo>
                    <a:pt x="21140" y="9292"/>
                    <a:pt x="21600" y="7492"/>
                    <a:pt x="21140" y="5872"/>
                  </a:cubicBezTo>
                  <a:cubicBezTo>
                    <a:pt x="20681" y="4252"/>
                    <a:pt x="19302" y="2812"/>
                    <a:pt x="16545" y="2812"/>
                  </a:cubicBezTo>
                  <a:cubicBezTo>
                    <a:pt x="13787" y="2812"/>
                    <a:pt x="9651" y="4252"/>
                    <a:pt x="7123" y="5872"/>
                  </a:cubicBezTo>
                  <a:cubicBezTo>
                    <a:pt x="4596" y="7492"/>
                    <a:pt x="3677" y="9292"/>
                    <a:pt x="3447" y="11632"/>
                  </a:cubicBezTo>
                  <a:cubicBezTo>
                    <a:pt x="3217" y="13972"/>
                    <a:pt x="3677" y="16852"/>
                    <a:pt x="5055" y="18652"/>
                  </a:cubicBezTo>
                  <a:cubicBezTo>
                    <a:pt x="6434" y="20452"/>
                    <a:pt x="8732" y="21172"/>
                    <a:pt x="10570" y="20812"/>
                  </a:cubicBezTo>
                  <a:cubicBezTo>
                    <a:pt x="12409" y="20452"/>
                    <a:pt x="13787" y="19012"/>
                    <a:pt x="14936" y="16312"/>
                  </a:cubicBezTo>
                  <a:cubicBezTo>
                    <a:pt x="16085" y="13612"/>
                    <a:pt x="17004" y="9652"/>
                    <a:pt x="17234" y="6772"/>
                  </a:cubicBezTo>
                  <a:cubicBezTo>
                    <a:pt x="17464" y="3892"/>
                    <a:pt x="17004" y="2092"/>
                    <a:pt x="15396" y="1012"/>
                  </a:cubicBezTo>
                  <a:cubicBezTo>
                    <a:pt x="13787" y="-68"/>
                    <a:pt x="11030" y="-428"/>
                    <a:pt x="8272" y="652"/>
                  </a:cubicBezTo>
                  <a:cubicBezTo>
                    <a:pt x="5515" y="1732"/>
                    <a:pt x="2757" y="4252"/>
                    <a:pt x="0" y="677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39" name="Line"/>
            <p:cNvSpPr/>
            <p:nvPr/>
          </p:nvSpPr>
          <p:spPr>
            <a:xfrm>
              <a:off x="1245394" y="3321970"/>
              <a:ext cx="380154" cy="789616"/>
            </a:xfrm>
            <a:custGeom>
              <a:avLst/>
              <a:gdLst/>
              <a:ahLst/>
              <a:cxnLst>
                <a:cxn ang="0">
                  <a:pos x="wd2" y="hd2"/>
                </a:cxn>
                <a:cxn ang="5400000">
                  <a:pos x="wd2" y="hd2"/>
                </a:cxn>
                <a:cxn ang="10800000">
                  <a:pos x="wd2" y="hd2"/>
                </a:cxn>
                <a:cxn ang="16200000">
                  <a:pos x="wd2" y="hd2"/>
                </a:cxn>
              </a:cxnLst>
              <a:rect l="0" t="0" r="r" b="b"/>
              <a:pathLst>
                <a:path w="21384" h="21529" fill="norm" stroke="1" extrusionOk="0">
                  <a:moveTo>
                    <a:pt x="1168" y="0"/>
                  </a:moveTo>
                  <a:cubicBezTo>
                    <a:pt x="584" y="1132"/>
                    <a:pt x="0" y="2264"/>
                    <a:pt x="0" y="3914"/>
                  </a:cubicBezTo>
                  <a:cubicBezTo>
                    <a:pt x="0" y="5565"/>
                    <a:pt x="584" y="7735"/>
                    <a:pt x="2043" y="9951"/>
                  </a:cubicBezTo>
                  <a:cubicBezTo>
                    <a:pt x="3503" y="12168"/>
                    <a:pt x="5838" y="14431"/>
                    <a:pt x="7978" y="15846"/>
                  </a:cubicBezTo>
                  <a:cubicBezTo>
                    <a:pt x="10119" y="17261"/>
                    <a:pt x="12065" y="17827"/>
                    <a:pt x="13524" y="18110"/>
                  </a:cubicBezTo>
                  <a:cubicBezTo>
                    <a:pt x="14984" y="18393"/>
                    <a:pt x="15957" y="18393"/>
                    <a:pt x="16541" y="18157"/>
                  </a:cubicBezTo>
                  <a:cubicBezTo>
                    <a:pt x="17124" y="17921"/>
                    <a:pt x="17319" y="17450"/>
                    <a:pt x="17514" y="16742"/>
                  </a:cubicBezTo>
                  <a:cubicBezTo>
                    <a:pt x="17708" y="16035"/>
                    <a:pt x="17903" y="15092"/>
                    <a:pt x="18097" y="14290"/>
                  </a:cubicBezTo>
                  <a:cubicBezTo>
                    <a:pt x="18292" y="13488"/>
                    <a:pt x="18487" y="12828"/>
                    <a:pt x="18584" y="12875"/>
                  </a:cubicBezTo>
                  <a:cubicBezTo>
                    <a:pt x="18681" y="12922"/>
                    <a:pt x="18681" y="13677"/>
                    <a:pt x="19168" y="14809"/>
                  </a:cubicBezTo>
                  <a:cubicBezTo>
                    <a:pt x="19654" y="15941"/>
                    <a:pt x="20627" y="17450"/>
                    <a:pt x="21114" y="18582"/>
                  </a:cubicBezTo>
                  <a:cubicBezTo>
                    <a:pt x="21600" y="19714"/>
                    <a:pt x="21600" y="20468"/>
                    <a:pt x="19654" y="20940"/>
                  </a:cubicBezTo>
                  <a:cubicBezTo>
                    <a:pt x="17708" y="21411"/>
                    <a:pt x="13816" y="21600"/>
                    <a:pt x="11578" y="21506"/>
                  </a:cubicBezTo>
                  <a:cubicBezTo>
                    <a:pt x="9341" y="21411"/>
                    <a:pt x="8757" y="21034"/>
                    <a:pt x="8173" y="2065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40" name="Line"/>
            <p:cNvSpPr/>
            <p:nvPr/>
          </p:nvSpPr>
          <p:spPr>
            <a:xfrm>
              <a:off x="425509" y="2752795"/>
              <a:ext cx="357554" cy="683647"/>
            </a:xfrm>
            <a:custGeom>
              <a:avLst/>
              <a:gdLst/>
              <a:ahLst/>
              <a:cxnLst>
                <a:cxn ang="0">
                  <a:pos x="wd2" y="hd2"/>
                </a:cxn>
                <a:cxn ang="5400000">
                  <a:pos x="wd2" y="hd2"/>
                </a:cxn>
                <a:cxn ang="10800000">
                  <a:pos x="wd2" y="hd2"/>
                </a:cxn>
                <a:cxn ang="16200000">
                  <a:pos x="wd2" y="hd2"/>
                </a:cxn>
              </a:cxnLst>
              <a:rect l="0" t="0" r="r" b="b"/>
              <a:pathLst>
                <a:path w="21061" h="21343" fill="norm" stroke="1" extrusionOk="0">
                  <a:moveTo>
                    <a:pt x="0" y="273"/>
                  </a:moveTo>
                  <a:cubicBezTo>
                    <a:pt x="0" y="1353"/>
                    <a:pt x="0" y="2433"/>
                    <a:pt x="509" y="3459"/>
                  </a:cubicBezTo>
                  <a:cubicBezTo>
                    <a:pt x="1019" y="4485"/>
                    <a:pt x="2038" y="5457"/>
                    <a:pt x="3158" y="5997"/>
                  </a:cubicBezTo>
                  <a:cubicBezTo>
                    <a:pt x="4279" y="6537"/>
                    <a:pt x="5502" y="6645"/>
                    <a:pt x="6215" y="6429"/>
                  </a:cubicBezTo>
                  <a:cubicBezTo>
                    <a:pt x="6928" y="6213"/>
                    <a:pt x="7132" y="5673"/>
                    <a:pt x="7234" y="4809"/>
                  </a:cubicBezTo>
                  <a:cubicBezTo>
                    <a:pt x="7336" y="3945"/>
                    <a:pt x="7336" y="2757"/>
                    <a:pt x="7132" y="1785"/>
                  </a:cubicBezTo>
                  <a:cubicBezTo>
                    <a:pt x="6928" y="813"/>
                    <a:pt x="6521" y="57"/>
                    <a:pt x="6623" y="3"/>
                  </a:cubicBezTo>
                  <a:cubicBezTo>
                    <a:pt x="6725" y="-51"/>
                    <a:pt x="7336" y="597"/>
                    <a:pt x="9577" y="2433"/>
                  </a:cubicBezTo>
                  <a:cubicBezTo>
                    <a:pt x="11819" y="4269"/>
                    <a:pt x="15691" y="7293"/>
                    <a:pt x="18136" y="9885"/>
                  </a:cubicBezTo>
                  <a:cubicBezTo>
                    <a:pt x="20581" y="12477"/>
                    <a:pt x="21600" y="14637"/>
                    <a:pt x="20785" y="16473"/>
                  </a:cubicBezTo>
                  <a:cubicBezTo>
                    <a:pt x="19970" y="18309"/>
                    <a:pt x="17321" y="19821"/>
                    <a:pt x="14875" y="20631"/>
                  </a:cubicBezTo>
                  <a:cubicBezTo>
                    <a:pt x="12430" y="21441"/>
                    <a:pt x="10189" y="21549"/>
                    <a:pt x="8151" y="21009"/>
                  </a:cubicBezTo>
                  <a:cubicBezTo>
                    <a:pt x="6113" y="20469"/>
                    <a:pt x="4279" y="19281"/>
                    <a:pt x="2445" y="1809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41" name="Line"/>
            <p:cNvSpPr/>
            <p:nvPr/>
          </p:nvSpPr>
          <p:spPr>
            <a:xfrm>
              <a:off x="913289" y="2751164"/>
              <a:ext cx="103784" cy="10378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42" name="Line"/>
            <p:cNvSpPr/>
            <p:nvPr/>
          </p:nvSpPr>
          <p:spPr>
            <a:xfrm>
              <a:off x="913289" y="2886082"/>
              <a:ext cx="166053" cy="13491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43" name="Line"/>
            <p:cNvSpPr/>
            <p:nvPr/>
          </p:nvSpPr>
          <p:spPr>
            <a:xfrm>
              <a:off x="1224637" y="2522848"/>
              <a:ext cx="238703" cy="330552"/>
            </a:xfrm>
            <a:custGeom>
              <a:avLst/>
              <a:gdLst/>
              <a:ahLst/>
              <a:cxnLst>
                <a:cxn ang="0">
                  <a:pos x="wd2" y="hd2"/>
                </a:cxn>
                <a:cxn ang="5400000">
                  <a:pos x="wd2" y="hd2"/>
                </a:cxn>
                <a:cxn ang="10800000">
                  <a:pos x="wd2" y="hd2"/>
                </a:cxn>
                <a:cxn ang="16200000">
                  <a:pos x="wd2" y="hd2"/>
                </a:cxn>
              </a:cxnLst>
              <a:rect l="0" t="0" r="r" b="b"/>
              <a:pathLst>
                <a:path w="21600" h="21060" fill="norm" stroke="1" extrusionOk="0">
                  <a:moveTo>
                    <a:pt x="0" y="11240"/>
                  </a:moveTo>
                  <a:cubicBezTo>
                    <a:pt x="0" y="9036"/>
                    <a:pt x="0" y="6832"/>
                    <a:pt x="783" y="5069"/>
                  </a:cubicBezTo>
                  <a:cubicBezTo>
                    <a:pt x="1565" y="3306"/>
                    <a:pt x="3130" y="1983"/>
                    <a:pt x="4852" y="1101"/>
                  </a:cubicBezTo>
                  <a:cubicBezTo>
                    <a:pt x="6574" y="220"/>
                    <a:pt x="8452" y="-221"/>
                    <a:pt x="9548" y="110"/>
                  </a:cubicBezTo>
                  <a:cubicBezTo>
                    <a:pt x="10643" y="440"/>
                    <a:pt x="10956" y="1542"/>
                    <a:pt x="10643" y="3967"/>
                  </a:cubicBezTo>
                  <a:cubicBezTo>
                    <a:pt x="10330" y="6391"/>
                    <a:pt x="9391" y="10138"/>
                    <a:pt x="8609" y="12563"/>
                  </a:cubicBezTo>
                  <a:cubicBezTo>
                    <a:pt x="7826" y="14987"/>
                    <a:pt x="7200" y="16089"/>
                    <a:pt x="6730" y="17412"/>
                  </a:cubicBezTo>
                  <a:cubicBezTo>
                    <a:pt x="6261" y="18734"/>
                    <a:pt x="5948" y="20277"/>
                    <a:pt x="6574" y="20828"/>
                  </a:cubicBezTo>
                  <a:cubicBezTo>
                    <a:pt x="7200" y="21379"/>
                    <a:pt x="8765" y="20938"/>
                    <a:pt x="11426" y="19616"/>
                  </a:cubicBezTo>
                  <a:cubicBezTo>
                    <a:pt x="14087" y="18293"/>
                    <a:pt x="17843" y="16089"/>
                    <a:pt x="21600" y="1388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44" name="Line"/>
            <p:cNvSpPr/>
            <p:nvPr/>
          </p:nvSpPr>
          <p:spPr>
            <a:xfrm>
              <a:off x="1525608" y="2419058"/>
              <a:ext cx="166053" cy="26983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5400" y="3877"/>
                    <a:pt x="10800" y="7754"/>
                    <a:pt x="14400" y="11354"/>
                  </a:cubicBezTo>
                  <a:cubicBezTo>
                    <a:pt x="18000" y="14954"/>
                    <a:pt x="19800" y="18277"/>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45" name="Line"/>
            <p:cNvSpPr/>
            <p:nvPr/>
          </p:nvSpPr>
          <p:spPr>
            <a:xfrm>
              <a:off x="1546365" y="2481328"/>
              <a:ext cx="176432" cy="13491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46" name="Line"/>
            <p:cNvSpPr/>
            <p:nvPr/>
          </p:nvSpPr>
          <p:spPr>
            <a:xfrm>
              <a:off x="1816199" y="2239553"/>
              <a:ext cx="177139" cy="293668"/>
            </a:xfrm>
            <a:custGeom>
              <a:avLst/>
              <a:gdLst/>
              <a:ahLst/>
              <a:cxnLst>
                <a:cxn ang="0">
                  <a:pos x="wd2" y="hd2"/>
                </a:cxn>
                <a:cxn ang="5400000">
                  <a:pos x="wd2" y="hd2"/>
                </a:cxn>
                <a:cxn ang="10800000">
                  <a:pos x="wd2" y="hd2"/>
                </a:cxn>
                <a:cxn ang="16200000">
                  <a:pos x="wd2" y="hd2"/>
                </a:cxn>
              </a:cxnLst>
              <a:rect l="0" t="0" r="r" b="b"/>
              <a:pathLst>
                <a:path w="20868" h="21321" fill="norm" stroke="1" extrusionOk="0">
                  <a:moveTo>
                    <a:pt x="0" y="7758"/>
                  </a:moveTo>
                  <a:cubicBezTo>
                    <a:pt x="0" y="6502"/>
                    <a:pt x="0" y="5247"/>
                    <a:pt x="2445" y="3865"/>
                  </a:cubicBezTo>
                  <a:cubicBezTo>
                    <a:pt x="4891" y="2484"/>
                    <a:pt x="9781" y="977"/>
                    <a:pt x="13245" y="349"/>
                  </a:cubicBezTo>
                  <a:cubicBezTo>
                    <a:pt x="16709" y="-279"/>
                    <a:pt x="18747" y="-28"/>
                    <a:pt x="19970" y="851"/>
                  </a:cubicBezTo>
                  <a:cubicBezTo>
                    <a:pt x="21192" y="1730"/>
                    <a:pt x="21600" y="3237"/>
                    <a:pt x="18340" y="6754"/>
                  </a:cubicBezTo>
                  <a:cubicBezTo>
                    <a:pt x="15079" y="10270"/>
                    <a:pt x="8151" y="15795"/>
                    <a:pt x="1223" y="2132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47" name="Line"/>
            <p:cNvSpPr/>
            <p:nvPr/>
          </p:nvSpPr>
          <p:spPr>
            <a:xfrm>
              <a:off x="1953957" y="2169979"/>
              <a:ext cx="339645" cy="157884"/>
            </a:xfrm>
            <a:custGeom>
              <a:avLst/>
              <a:gdLst/>
              <a:ahLst/>
              <a:cxnLst>
                <a:cxn ang="0">
                  <a:pos x="wd2" y="hd2"/>
                </a:cxn>
                <a:cxn ang="5400000">
                  <a:pos x="wd2" y="hd2"/>
                </a:cxn>
                <a:cxn ang="10800000">
                  <a:pos x="wd2" y="hd2"/>
                </a:cxn>
                <a:cxn ang="16200000">
                  <a:pos x="wd2" y="hd2"/>
                </a:cxn>
              </a:cxnLst>
              <a:rect l="0" t="0" r="r" b="b"/>
              <a:pathLst>
                <a:path w="21421" h="20974" fill="norm" stroke="1" extrusionOk="0">
                  <a:moveTo>
                    <a:pt x="5712" y="0"/>
                  </a:moveTo>
                  <a:cubicBezTo>
                    <a:pt x="3748" y="4596"/>
                    <a:pt x="1785" y="9191"/>
                    <a:pt x="803" y="12638"/>
                  </a:cubicBezTo>
                  <a:cubicBezTo>
                    <a:pt x="-179" y="16085"/>
                    <a:pt x="-179" y="18383"/>
                    <a:pt x="366" y="19762"/>
                  </a:cubicBezTo>
                  <a:cubicBezTo>
                    <a:pt x="912" y="21140"/>
                    <a:pt x="2003" y="21600"/>
                    <a:pt x="5603" y="19762"/>
                  </a:cubicBezTo>
                  <a:cubicBezTo>
                    <a:pt x="9203" y="17923"/>
                    <a:pt x="15312" y="13787"/>
                    <a:pt x="21421" y="965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5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851" name="TextBox 2"/>
          <p:cNvSpPr txBox="1"/>
          <p:nvPr/>
        </p:nvSpPr>
        <p:spPr>
          <a:xfrm>
            <a:off x="4888849" y="1324882"/>
            <a:ext cx="14912677" cy="8661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100">
                <a:solidFill>
                  <a:srgbClr val="FFFFFF"/>
                </a:solidFill>
                <a:latin typeface="Tajawal Medium"/>
                <a:ea typeface="Tajawal Medium"/>
                <a:cs typeface="Tajawal Medium"/>
                <a:sym typeface="Tajawal Medium"/>
              </a:defRPr>
            </a:lvl1pPr>
          </a:lstStyle>
          <a:p>
            <a:pPr/>
            <a:r>
              <a:t>Simultaneous equations -No solution Example</a:t>
            </a:r>
          </a:p>
        </p:txBody>
      </p:sp>
      <p:sp>
        <p:nvSpPr>
          <p:cNvPr id="852" name="TextBox 7"/>
          <p:cNvSpPr txBox="1"/>
          <p:nvPr/>
        </p:nvSpPr>
        <p:spPr>
          <a:xfrm>
            <a:off x="2592215" y="4344529"/>
            <a:ext cx="18797638" cy="3488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30500"/>
              </a:lnSpc>
              <a:defRPr b="1">
                <a:solidFill>
                  <a:srgbClr val="182C6A"/>
                </a:solidFill>
                <a:latin typeface="Tajawal Medium"/>
                <a:ea typeface="Tajawal Medium"/>
                <a:cs typeface="Tajawal Medium"/>
                <a:sym typeface="Tajawal Medium"/>
              </a:defRPr>
            </a:pPr>
            <a:r>
              <a:t>Solution: </a:t>
            </a: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a:solidFill>
                  <a:srgbClr val="182C6A"/>
                </a:solidFill>
                <a:latin typeface="Tajawal Medium"/>
                <a:ea typeface="Tajawal Medium"/>
                <a:cs typeface="Tajawal Medium"/>
                <a:sym typeface="Tajawal Medium"/>
              </a:defRPr>
            </a:pPr>
          </a:p>
        </p:txBody>
      </p:sp>
      <p:grpSp>
        <p:nvGrpSpPr>
          <p:cNvPr id="931" name="Drawing"/>
          <p:cNvGrpSpPr/>
          <p:nvPr/>
        </p:nvGrpSpPr>
        <p:grpSpPr>
          <a:xfrm>
            <a:off x="2040582" y="3799625"/>
            <a:ext cx="13378769" cy="5457810"/>
            <a:chOff x="0" y="0"/>
            <a:chExt cx="13378767" cy="5457809"/>
          </a:xfrm>
        </p:grpSpPr>
        <p:sp>
          <p:nvSpPr>
            <p:cNvPr id="853" name="Line"/>
            <p:cNvSpPr/>
            <p:nvPr/>
          </p:nvSpPr>
          <p:spPr>
            <a:xfrm>
              <a:off x="825457" y="864965"/>
              <a:ext cx="1330785" cy="109423"/>
            </a:xfrm>
            <a:custGeom>
              <a:avLst/>
              <a:gdLst/>
              <a:ahLst/>
              <a:cxnLst>
                <a:cxn ang="0">
                  <a:pos x="wd2" y="hd2"/>
                </a:cxn>
                <a:cxn ang="5400000">
                  <a:pos x="wd2" y="hd2"/>
                </a:cxn>
                <a:cxn ang="10800000">
                  <a:pos x="wd2" y="hd2"/>
                </a:cxn>
                <a:cxn ang="16200000">
                  <a:pos x="wd2" y="hd2"/>
                </a:cxn>
              </a:cxnLst>
              <a:rect l="0" t="0" r="r" b="b"/>
              <a:pathLst>
                <a:path w="21526" h="21350" fill="norm" stroke="1" extrusionOk="0">
                  <a:moveTo>
                    <a:pt x="20287" y="9200"/>
                  </a:moveTo>
                  <a:cubicBezTo>
                    <a:pt x="18832" y="7850"/>
                    <a:pt x="17377" y="6500"/>
                    <a:pt x="15698" y="5487"/>
                  </a:cubicBezTo>
                  <a:cubicBezTo>
                    <a:pt x="14020" y="4475"/>
                    <a:pt x="12117" y="3800"/>
                    <a:pt x="10242" y="2787"/>
                  </a:cubicBezTo>
                  <a:cubicBezTo>
                    <a:pt x="8368" y="1775"/>
                    <a:pt x="6521" y="425"/>
                    <a:pt x="4954" y="88"/>
                  </a:cubicBezTo>
                  <a:cubicBezTo>
                    <a:pt x="3387" y="-250"/>
                    <a:pt x="2100" y="425"/>
                    <a:pt x="1261" y="1437"/>
                  </a:cubicBezTo>
                  <a:cubicBezTo>
                    <a:pt x="422" y="2450"/>
                    <a:pt x="30" y="3800"/>
                    <a:pt x="2" y="5487"/>
                  </a:cubicBezTo>
                  <a:cubicBezTo>
                    <a:pt x="-26" y="7175"/>
                    <a:pt x="310" y="9200"/>
                    <a:pt x="1485" y="11562"/>
                  </a:cubicBezTo>
                  <a:cubicBezTo>
                    <a:pt x="2660" y="13925"/>
                    <a:pt x="4675" y="16625"/>
                    <a:pt x="6577" y="18313"/>
                  </a:cubicBezTo>
                  <a:cubicBezTo>
                    <a:pt x="8480" y="20000"/>
                    <a:pt x="10270" y="20675"/>
                    <a:pt x="12229" y="21013"/>
                  </a:cubicBezTo>
                  <a:cubicBezTo>
                    <a:pt x="14187" y="21350"/>
                    <a:pt x="16314" y="21350"/>
                    <a:pt x="17517" y="21350"/>
                  </a:cubicBezTo>
                  <a:cubicBezTo>
                    <a:pt x="18720" y="21350"/>
                    <a:pt x="19000" y="21350"/>
                    <a:pt x="19392" y="21350"/>
                  </a:cubicBezTo>
                  <a:cubicBezTo>
                    <a:pt x="19783" y="21350"/>
                    <a:pt x="20287" y="21350"/>
                    <a:pt x="20287" y="20338"/>
                  </a:cubicBezTo>
                  <a:cubicBezTo>
                    <a:pt x="20287" y="19325"/>
                    <a:pt x="19783" y="17300"/>
                    <a:pt x="18608" y="15613"/>
                  </a:cubicBezTo>
                  <a:cubicBezTo>
                    <a:pt x="17433" y="13925"/>
                    <a:pt x="15586" y="12575"/>
                    <a:pt x="13516" y="11900"/>
                  </a:cubicBezTo>
                  <a:cubicBezTo>
                    <a:pt x="11446" y="11225"/>
                    <a:pt x="9151" y="11225"/>
                    <a:pt x="6997" y="11225"/>
                  </a:cubicBezTo>
                  <a:cubicBezTo>
                    <a:pt x="4842" y="11225"/>
                    <a:pt x="2828" y="11225"/>
                    <a:pt x="1681" y="11225"/>
                  </a:cubicBezTo>
                  <a:cubicBezTo>
                    <a:pt x="534" y="11225"/>
                    <a:pt x="254" y="11225"/>
                    <a:pt x="338" y="11900"/>
                  </a:cubicBezTo>
                  <a:cubicBezTo>
                    <a:pt x="422" y="12575"/>
                    <a:pt x="869" y="13925"/>
                    <a:pt x="2268" y="14600"/>
                  </a:cubicBezTo>
                  <a:cubicBezTo>
                    <a:pt x="3667" y="15275"/>
                    <a:pt x="6018" y="15275"/>
                    <a:pt x="8200" y="14600"/>
                  </a:cubicBezTo>
                  <a:cubicBezTo>
                    <a:pt x="10382" y="13925"/>
                    <a:pt x="12397" y="12575"/>
                    <a:pt x="14467" y="11225"/>
                  </a:cubicBezTo>
                  <a:cubicBezTo>
                    <a:pt x="16538" y="9875"/>
                    <a:pt x="18664" y="8525"/>
                    <a:pt x="19867" y="7850"/>
                  </a:cubicBezTo>
                  <a:cubicBezTo>
                    <a:pt x="21070" y="7175"/>
                    <a:pt x="21350" y="7175"/>
                    <a:pt x="21462" y="7175"/>
                  </a:cubicBezTo>
                  <a:cubicBezTo>
                    <a:pt x="21574" y="7175"/>
                    <a:pt x="21518" y="7175"/>
                    <a:pt x="21462" y="7175"/>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54" name="Line"/>
            <p:cNvSpPr/>
            <p:nvPr/>
          </p:nvSpPr>
          <p:spPr>
            <a:xfrm>
              <a:off x="1270092" y="517743"/>
              <a:ext cx="217945"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55" name="Line"/>
            <p:cNvSpPr/>
            <p:nvPr/>
          </p:nvSpPr>
          <p:spPr>
            <a:xfrm>
              <a:off x="1153888" y="175259"/>
              <a:ext cx="375662" cy="360544"/>
            </a:xfrm>
            <a:custGeom>
              <a:avLst/>
              <a:gdLst/>
              <a:ahLst/>
              <a:cxnLst>
                <a:cxn ang="0">
                  <a:pos x="wd2" y="hd2"/>
                </a:cxn>
                <a:cxn ang="5400000">
                  <a:pos x="wd2" y="hd2"/>
                </a:cxn>
                <a:cxn ang="10800000">
                  <a:pos x="wd2" y="hd2"/>
                </a:cxn>
                <a:cxn ang="16200000">
                  <a:pos x="wd2" y="hd2"/>
                </a:cxn>
              </a:cxnLst>
              <a:rect l="0" t="0" r="r" b="b"/>
              <a:pathLst>
                <a:path w="21323" h="21440" fill="norm" stroke="1" extrusionOk="0">
                  <a:moveTo>
                    <a:pt x="20145" y="0"/>
                  </a:moveTo>
                  <a:cubicBezTo>
                    <a:pt x="16610" y="0"/>
                    <a:pt x="13076" y="0"/>
                    <a:pt x="10327" y="103"/>
                  </a:cubicBezTo>
                  <a:cubicBezTo>
                    <a:pt x="7578" y="206"/>
                    <a:pt x="5614" y="411"/>
                    <a:pt x="4043" y="823"/>
                  </a:cubicBezTo>
                  <a:cubicBezTo>
                    <a:pt x="2472" y="1234"/>
                    <a:pt x="1294" y="1851"/>
                    <a:pt x="607" y="2674"/>
                  </a:cubicBezTo>
                  <a:cubicBezTo>
                    <a:pt x="-81" y="3497"/>
                    <a:pt x="-277" y="4526"/>
                    <a:pt x="508" y="6686"/>
                  </a:cubicBezTo>
                  <a:cubicBezTo>
                    <a:pt x="1294" y="8846"/>
                    <a:pt x="3061" y="12137"/>
                    <a:pt x="3945" y="14297"/>
                  </a:cubicBezTo>
                  <a:cubicBezTo>
                    <a:pt x="4828" y="16457"/>
                    <a:pt x="4828" y="17486"/>
                    <a:pt x="4828" y="18514"/>
                  </a:cubicBezTo>
                  <a:cubicBezTo>
                    <a:pt x="4828" y="19543"/>
                    <a:pt x="4828" y="20571"/>
                    <a:pt x="5418" y="21086"/>
                  </a:cubicBezTo>
                  <a:cubicBezTo>
                    <a:pt x="6007" y="21600"/>
                    <a:pt x="7185" y="21600"/>
                    <a:pt x="9934" y="20777"/>
                  </a:cubicBezTo>
                  <a:cubicBezTo>
                    <a:pt x="12683" y="19954"/>
                    <a:pt x="17003" y="18309"/>
                    <a:pt x="21323" y="1666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56" name="Line"/>
            <p:cNvSpPr/>
            <p:nvPr/>
          </p:nvSpPr>
          <p:spPr>
            <a:xfrm>
              <a:off x="1207822" y="393203"/>
              <a:ext cx="311350"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57" name="Line"/>
            <p:cNvSpPr/>
            <p:nvPr/>
          </p:nvSpPr>
          <p:spPr>
            <a:xfrm>
              <a:off x="1560684" y="318577"/>
              <a:ext cx="311350" cy="157654"/>
            </a:xfrm>
            <a:custGeom>
              <a:avLst/>
              <a:gdLst/>
              <a:ahLst/>
              <a:cxnLst>
                <a:cxn ang="0">
                  <a:pos x="wd2" y="hd2"/>
                </a:cxn>
                <a:cxn ang="5400000">
                  <a:pos x="wd2" y="hd2"/>
                </a:cxn>
                <a:cxn ang="10800000">
                  <a:pos x="wd2" y="hd2"/>
                </a:cxn>
                <a:cxn ang="16200000">
                  <a:pos x="wd2" y="hd2"/>
                </a:cxn>
              </a:cxnLst>
              <a:rect l="0" t="0" r="r" b="b"/>
              <a:pathLst>
                <a:path w="21600" h="21399" fill="norm" stroke="1" extrusionOk="0">
                  <a:moveTo>
                    <a:pt x="0" y="3086"/>
                  </a:moveTo>
                  <a:cubicBezTo>
                    <a:pt x="960" y="1677"/>
                    <a:pt x="1920" y="269"/>
                    <a:pt x="3000" y="34"/>
                  </a:cubicBezTo>
                  <a:cubicBezTo>
                    <a:pt x="4080" y="-201"/>
                    <a:pt x="5280" y="738"/>
                    <a:pt x="8400" y="4495"/>
                  </a:cubicBezTo>
                  <a:cubicBezTo>
                    <a:pt x="11520" y="8251"/>
                    <a:pt x="16560" y="14825"/>
                    <a:pt x="21600" y="21399"/>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58" name="Line"/>
            <p:cNvSpPr/>
            <p:nvPr/>
          </p:nvSpPr>
          <p:spPr>
            <a:xfrm>
              <a:off x="1643710" y="247907"/>
              <a:ext cx="300972" cy="35286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131" y="3812"/>
                    <a:pt x="12662" y="7624"/>
                    <a:pt x="9062" y="11224"/>
                  </a:cubicBezTo>
                  <a:cubicBezTo>
                    <a:pt x="5462" y="14824"/>
                    <a:pt x="2731" y="18212"/>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59" name="Line"/>
            <p:cNvSpPr/>
            <p:nvPr/>
          </p:nvSpPr>
          <p:spPr>
            <a:xfrm>
              <a:off x="1994586" y="-1"/>
              <a:ext cx="1261928" cy="829093"/>
            </a:xfrm>
            <a:custGeom>
              <a:avLst/>
              <a:gdLst/>
              <a:ahLst/>
              <a:cxnLst>
                <a:cxn ang="0">
                  <a:pos x="wd2" y="hd2"/>
                </a:cxn>
                <a:cxn ang="5400000">
                  <a:pos x="wd2" y="hd2"/>
                </a:cxn>
                <a:cxn ang="10800000">
                  <a:pos x="wd2" y="hd2"/>
                </a:cxn>
                <a:cxn ang="16200000">
                  <a:pos x="wd2" y="hd2"/>
                </a:cxn>
              </a:cxnLst>
              <a:rect l="0" t="0" r="r" b="b"/>
              <a:pathLst>
                <a:path w="21528" h="21480" fill="norm" stroke="1" extrusionOk="0">
                  <a:moveTo>
                    <a:pt x="2867" y="10187"/>
                  </a:moveTo>
                  <a:cubicBezTo>
                    <a:pt x="2985" y="9739"/>
                    <a:pt x="3103" y="9291"/>
                    <a:pt x="2926" y="9022"/>
                  </a:cubicBezTo>
                  <a:cubicBezTo>
                    <a:pt x="2749" y="8753"/>
                    <a:pt x="2277" y="8663"/>
                    <a:pt x="1775" y="8977"/>
                  </a:cubicBezTo>
                  <a:cubicBezTo>
                    <a:pt x="1273" y="9291"/>
                    <a:pt x="742" y="10008"/>
                    <a:pt x="418" y="10859"/>
                  </a:cubicBezTo>
                  <a:cubicBezTo>
                    <a:pt x="93" y="11711"/>
                    <a:pt x="-25" y="12697"/>
                    <a:pt x="5" y="13369"/>
                  </a:cubicBezTo>
                  <a:cubicBezTo>
                    <a:pt x="34" y="14041"/>
                    <a:pt x="211" y="14400"/>
                    <a:pt x="595" y="14489"/>
                  </a:cubicBezTo>
                  <a:cubicBezTo>
                    <a:pt x="978" y="14579"/>
                    <a:pt x="1568" y="14400"/>
                    <a:pt x="2070" y="13862"/>
                  </a:cubicBezTo>
                  <a:cubicBezTo>
                    <a:pt x="2572" y="13324"/>
                    <a:pt x="2985" y="12428"/>
                    <a:pt x="3309" y="11666"/>
                  </a:cubicBezTo>
                  <a:cubicBezTo>
                    <a:pt x="3634" y="10904"/>
                    <a:pt x="3870" y="10277"/>
                    <a:pt x="3929" y="10366"/>
                  </a:cubicBezTo>
                  <a:cubicBezTo>
                    <a:pt x="3988" y="10456"/>
                    <a:pt x="3870" y="11263"/>
                    <a:pt x="3723" y="12159"/>
                  </a:cubicBezTo>
                  <a:cubicBezTo>
                    <a:pt x="3575" y="13055"/>
                    <a:pt x="3398" y="14041"/>
                    <a:pt x="3309" y="14758"/>
                  </a:cubicBezTo>
                  <a:cubicBezTo>
                    <a:pt x="3221" y="15475"/>
                    <a:pt x="3221" y="15923"/>
                    <a:pt x="3398" y="16102"/>
                  </a:cubicBezTo>
                  <a:cubicBezTo>
                    <a:pt x="3575" y="16282"/>
                    <a:pt x="3929" y="16192"/>
                    <a:pt x="4401" y="15609"/>
                  </a:cubicBezTo>
                  <a:cubicBezTo>
                    <a:pt x="4873" y="15027"/>
                    <a:pt x="5464" y="13951"/>
                    <a:pt x="5906" y="13145"/>
                  </a:cubicBezTo>
                  <a:cubicBezTo>
                    <a:pt x="6349" y="12338"/>
                    <a:pt x="6644" y="11800"/>
                    <a:pt x="6762" y="11756"/>
                  </a:cubicBezTo>
                  <a:cubicBezTo>
                    <a:pt x="6880" y="11711"/>
                    <a:pt x="6821" y="12159"/>
                    <a:pt x="6732" y="12607"/>
                  </a:cubicBezTo>
                  <a:cubicBezTo>
                    <a:pt x="6644" y="13055"/>
                    <a:pt x="6526" y="13503"/>
                    <a:pt x="6437" y="13951"/>
                  </a:cubicBezTo>
                  <a:cubicBezTo>
                    <a:pt x="6349" y="14399"/>
                    <a:pt x="6290" y="14848"/>
                    <a:pt x="6408" y="14982"/>
                  </a:cubicBezTo>
                  <a:cubicBezTo>
                    <a:pt x="6526" y="15117"/>
                    <a:pt x="6821" y="14937"/>
                    <a:pt x="7116" y="14579"/>
                  </a:cubicBezTo>
                  <a:cubicBezTo>
                    <a:pt x="7411" y="14220"/>
                    <a:pt x="7706" y="13682"/>
                    <a:pt x="7883" y="13682"/>
                  </a:cubicBezTo>
                  <a:cubicBezTo>
                    <a:pt x="8060" y="13682"/>
                    <a:pt x="8119" y="14220"/>
                    <a:pt x="8208" y="14713"/>
                  </a:cubicBezTo>
                  <a:cubicBezTo>
                    <a:pt x="8296" y="15206"/>
                    <a:pt x="8414" y="15654"/>
                    <a:pt x="8621" y="15834"/>
                  </a:cubicBezTo>
                  <a:cubicBezTo>
                    <a:pt x="8827" y="16013"/>
                    <a:pt x="9123" y="15923"/>
                    <a:pt x="9418" y="15475"/>
                  </a:cubicBezTo>
                  <a:cubicBezTo>
                    <a:pt x="9713" y="15027"/>
                    <a:pt x="10008" y="14220"/>
                    <a:pt x="10244" y="13548"/>
                  </a:cubicBezTo>
                  <a:cubicBezTo>
                    <a:pt x="10480" y="12876"/>
                    <a:pt x="10657" y="12338"/>
                    <a:pt x="10775" y="12293"/>
                  </a:cubicBezTo>
                  <a:cubicBezTo>
                    <a:pt x="10893" y="12248"/>
                    <a:pt x="10952" y="12697"/>
                    <a:pt x="10982" y="14355"/>
                  </a:cubicBezTo>
                  <a:cubicBezTo>
                    <a:pt x="11011" y="16013"/>
                    <a:pt x="11011" y="18881"/>
                    <a:pt x="11070" y="18612"/>
                  </a:cubicBezTo>
                  <a:cubicBezTo>
                    <a:pt x="11129" y="18343"/>
                    <a:pt x="11247" y="14937"/>
                    <a:pt x="11483" y="12428"/>
                  </a:cubicBezTo>
                  <a:cubicBezTo>
                    <a:pt x="11719" y="9918"/>
                    <a:pt x="12073" y="8305"/>
                    <a:pt x="12309" y="7274"/>
                  </a:cubicBezTo>
                  <a:cubicBezTo>
                    <a:pt x="12545" y="6243"/>
                    <a:pt x="12664" y="5795"/>
                    <a:pt x="12870" y="5526"/>
                  </a:cubicBezTo>
                  <a:cubicBezTo>
                    <a:pt x="13077" y="5258"/>
                    <a:pt x="13372" y="5168"/>
                    <a:pt x="13608" y="5392"/>
                  </a:cubicBezTo>
                  <a:cubicBezTo>
                    <a:pt x="13844" y="5616"/>
                    <a:pt x="14021" y="6154"/>
                    <a:pt x="14080" y="7140"/>
                  </a:cubicBezTo>
                  <a:cubicBezTo>
                    <a:pt x="14139" y="8126"/>
                    <a:pt x="14080" y="9560"/>
                    <a:pt x="13637" y="10770"/>
                  </a:cubicBezTo>
                  <a:cubicBezTo>
                    <a:pt x="13195" y="11980"/>
                    <a:pt x="12368" y="12965"/>
                    <a:pt x="11778" y="13638"/>
                  </a:cubicBezTo>
                  <a:cubicBezTo>
                    <a:pt x="11188" y="14310"/>
                    <a:pt x="10834" y="14668"/>
                    <a:pt x="10923" y="14848"/>
                  </a:cubicBezTo>
                  <a:cubicBezTo>
                    <a:pt x="11011" y="15027"/>
                    <a:pt x="11542" y="15027"/>
                    <a:pt x="12309" y="14758"/>
                  </a:cubicBezTo>
                  <a:cubicBezTo>
                    <a:pt x="13077" y="14489"/>
                    <a:pt x="14080" y="13951"/>
                    <a:pt x="15142" y="12562"/>
                  </a:cubicBezTo>
                  <a:cubicBezTo>
                    <a:pt x="16205" y="11173"/>
                    <a:pt x="17326" y="8932"/>
                    <a:pt x="18005" y="6916"/>
                  </a:cubicBezTo>
                  <a:cubicBezTo>
                    <a:pt x="18683" y="4899"/>
                    <a:pt x="18919" y="3107"/>
                    <a:pt x="19037" y="1941"/>
                  </a:cubicBezTo>
                  <a:cubicBezTo>
                    <a:pt x="19155" y="776"/>
                    <a:pt x="19155" y="239"/>
                    <a:pt x="19008" y="59"/>
                  </a:cubicBezTo>
                  <a:cubicBezTo>
                    <a:pt x="18860" y="-120"/>
                    <a:pt x="18565" y="59"/>
                    <a:pt x="18093" y="1269"/>
                  </a:cubicBezTo>
                  <a:cubicBezTo>
                    <a:pt x="17621" y="2479"/>
                    <a:pt x="16972" y="4720"/>
                    <a:pt x="16588" y="6960"/>
                  </a:cubicBezTo>
                  <a:cubicBezTo>
                    <a:pt x="16205" y="9201"/>
                    <a:pt x="16086" y="11442"/>
                    <a:pt x="16205" y="13055"/>
                  </a:cubicBezTo>
                  <a:cubicBezTo>
                    <a:pt x="16323" y="14668"/>
                    <a:pt x="16677" y="15654"/>
                    <a:pt x="17178" y="16192"/>
                  </a:cubicBezTo>
                  <a:cubicBezTo>
                    <a:pt x="17680" y="16730"/>
                    <a:pt x="18329" y="16819"/>
                    <a:pt x="18949" y="16595"/>
                  </a:cubicBezTo>
                  <a:cubicBezTo>
                    <a:pt x="19568" y="16371"/>
                    <a:pt x="20159" y="15834"/>
                    <a:pt x="20572" y="15296"/>
                  </a:cubicBezTo>
                  <a:cubicBezTo>
                    <a:pt x="20985" y="14758"/>
                    <a:pt x="21221" y="14220"/>
                    <a:pt x="21368" y="13727"/>
                  </a:cubicBezTo>
                  <a:cubicBezTo>
                    <a:pt x="21516" y="13234"/>
                    <a:pt x="21575" y="12786"/>
                    <a:pt x="21486" y="12697"/>
                  </a:cubicBezTo>
                  <a:cubicBezTo>
                    <a:pt x="21398" y="12607"/>
                    <a:pt x="21162" y="12876"/>
                    <a:pt x="20955" y="13907"/>
                  </a:cubicBezTo>
                  <a:cubicBezTo>
                    <a:pt x="20749" y="14937"/>
                    <a:pt x="20572" y="16730"/>
                    <a:pt x="20572" y="18119"/>
                  </a:cubicBezTo>
                  <a:cubicBezTo>
                    <a:pt x="20572" y="19508"/>
                    <a:pt x="20749" y="20494"/>
                    <a:pt x="20926" y="2148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60" name="Line"/>
            <p:cNvSpPr/>
            <p:nvPr/>
          </p:nvSpPr>
          <p:spPr>
            <a:xfrm>
              <a:off x="4836185" y="234454"/>
              <a:ext cx="543710" cy="547551"/>
            </a:xfrm>
            <a:custGeom>
              <a:avLst/>
              <a:gdLst/>
              <a:ahLst/>
              <a:cxnLst>
                <a:cxn ang="0">
                  <a:pos x="wd2" y="hd2"/>
                </a:cxn>
                <a:cxn ang="5400000">
                  <a:pos x="wd2" y="hd2"/>
                </a:cxn>
                <a:cxn ang="10800000">
                  <a:pos x="wd2" y="hd2"/>
                </a:cxn>
                <a:cxn ang="16200000">
                  <a:pos x="wd2" y="hd2"/>
                </a:cxn>
              </a:cxnLst>
              <a:rect l="0" t="0" r="r" b="b"/>
              <a:pathLst>
                <a:path w="21351" h="21104" fill="norm" stroke="1" extrusionOk="0">
                  <a:moveTo>
                    <a:pt x="14830" y="4119"/>
                  </a:moveTo>
                  <a:cubicBezTo>
                    <a:pt x="15374" y="3586"/>
                    <a:pt x="15917" y="3052"/>
                    <a:pt x="15985" y="2452"/>
                  </a:cubicBezTo>
                  <a:cubicBezTo>
                    <a:pt x="16053" y="1852"/>
                    <a:pt x="15645" y="1186"/>
                    <a:pt x="14423" y="652"/>
                  </a:cubicBezTo>
                  <a:cubicBezTo>
                    <a:pt x="13200" y="119"/>
                    <a:pt x="11162" y="-281"/>
                    <a:pt x="9125" y="252"/>
                  </a:cubicBezTo>
                  <a:cubicBezTo>
                    <a:pt x="7087" y="786"/>
                    <a:pt x="5049" y="2252"/>
                    <a:pt x="3419" y="5052"/>
                  </a:cubicBezTo>
                  <a:cubicBezTo>
                    <a:pt x="1789" y="7852"/>
                    <a:pt x="566" y="11986"/>
                    <a:pt x="159" y="14652"/>
                  </a:cubicBezTo>
                  <a:cubicBezTo>
                    <a:pt x="-249" y="17319"/>
                    <a:pt x="159" y="18519"/>
                    <a:pt x="1042" y="19519"/>
                  </a:cubicBezTo>
                  <a:cubicBezTo>
                    <a:pt x="1925" y="20519"/>
                    <a:pt x="3283" y="21319"/>
                    <a:pt x="5253" y="21052"/>
                  </a:cubicBezTo>
                  <a:cubicBezTo>
                    <a:pt x="7223" y="20786"/>
                    <a:pt x="9804" y="19452"/>
                    <a:pt x="11638" y="18319"/>
                  </a:cubicBezTo>
                  <a:cubicBezTo>
                    <a:pt x="13472" y="17186"/>
                    <a:pt x="14559" y="16252"/>
                    <a:pt x="15306" y="15452"/>
                  </a:cubicBezTo>
                  <a:cubicBezTo>
                    <a:pt x="16053" y="14652"/>
                    <a:pt x="16460" y="13986"/>
                    <a:pt x="16596" y="13319"/>
                  </a:cubicBezTo>
                  <a:cubicBezTo>
                    <a:pt x="16732" y="12652"/>
                    <a:pt x="16596" y="11986"/>
                    <a:pt x="16189" y="11519"/>
                  </a:cubicBezTo>
                  <a:cubicBezTo>
                    <a:pt x="15781" y="11052"/>
                    <a:pt x="15102" y="10786"/>
                    <a:pt x="14287" y="10652"/>
                  </a:cubicBezTo>
                  <a:cubicBezTo>
                    <a:pt x="13472" y="10519"/>
                    <a:pt x="12521" y="10519"/>
                    <a:pt x="11842" y="10786"/>
                  </a:cubicBezTo>
                  <a:cubicBezTo>
                    <a:pt x="11162" y="11052"/>
                    <a:pt x="10755" y="11586"/>
                    <a:pt x="10959" y="11786"/>
                  </a:cubicBezTo>
                  <a:cubicBezTo>
                    <a:pt x="11162" y="11986"/>
                    <a:pt x="11977" y="11852"/>
                    <a:pt x="13404" y="11452"/>
                  </a:cubicBezTo>
                  <a:cubicBezTo>
                    <a:pt x="14830" y="11052"/>
                    <a:pt x="16868" y="10386"/>
                    <a:pt x="18226" y="9986"/>
                  </a:cubicBezTo>
                  <a:cubicBezTo>
                    <a:pt x="19585" y="9586"/>
                    <a:pt x="20264" y="9452"/>
                    <a:pt x="20604" y="9786"/>
                  </a:cubicBezTo>
                  <a:cubicBezTo>
                    <a:pt x="20943" y="10119"/>
                    <a:pt x="20943" y="10919"/>
                    <a:pt x="20808" y="11986"/>
                  </a:cubicBezTo>
                  <a:cubicBezTo>
                    <a:pt x="20672" y="13052"/>
                    <a:pt x="20400" y="14386"/>
                    <a:pt x="20264" y="15386"/>
                  </a:cubicBezTo>
                  <a:cubicBezTo>
                    <a:pt x="20128" y="16386"/>
                    <a:pt x="20128" y="17052"/>
                    <a:pt x="20332" y="17386"/>
                  </a:cubicBezTo>
                  <a:cubicBezTo>
                    <a:pt x="20536" y="17719"/>
                    <a:pt x="20943" y="17719"/>
                    <a:pt x="21351" y="17719"/>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61" name="Line"/>
            <p:cNvSpPr/>
            <p:nvPr/>
          </p:nvSpPr>
          <p:spPr>
            <a:xfrm>
              <a:off x="5483677" y="455473"/>
              <a:ext cx="10380" cy="12454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62" name="Line"/>
            <p:cNvSpPr/>
            <p:nvPr/>
          </p:nvSpPr>
          <p:spPr>
            <a:xfrm>
              <a:off x="5431786" y="310177"/>
              <a:ext cx="10379"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63" name="Line"/>
            <p:cNvSpPr/>
            <p:nvPr/>
          </p:nvSpPr>
          <p:spPr>
            <a:xfrm>
              <a:off x="5525190" y="477094"/>
              <a:ext cx="622699" cy="210514"/>
            </a:xfrm>
            <a:custGeom>
              <a:avLst/>
              <a:gdLst/>
              <a:ahLst/>
              <a:cxnLst>
                <a:cxn ang="0">
                  <a:pos x="wd2" y="hd2"/>
                </a:cxn>
                <a:cxn ang="5400000">
                  <a:pos x="wd2" y="hd2"/>
                </a:cxn>
                <a:cxn ang="10800000">
                  <a:pos x="wd2" y="hd2"/>
                </a:cxn>
                <a:cxn ang="16200000">
                  <a:pos x="wd2" y="hd2"/>
                </a:cxn>
              </a:cxnLst>
              <a:rect l="0" t="0" r="r" b="b"/>
              <a:pathLst>
                <a:path w="21600" h="20863" fill="norm" stroke="1" extrusionOk="0">
                  <a:moveTo>
                    <a:pt x="0" y="942"/>
                  </a:moveTo>
                  <a:cubicBezTo>
                    <a:pt x="360" y="4714"/>
                    <a:pt x="720" y="8485"/>
                    <a:pt x="1140" y="11742"/>
                  </a:cubicBezTo>
                  <a:cubicBezTo>
                    <a:pt x="1560" y="15000"/>
                    <a:pt x="2040" y="17742"/>
                    <a:pt x="2460" y="18085"/>
                  </a:cubicBezTo>
                  <a:cubicBezTo>
                    <a:pt x="2880" y="18428"/>
                    <a:pt x="3240" y="16371"/>
                    <a:pt x="3780" y="13457"/>
                  </a:cubicBezTo>
                  <a:cubicBezTo>
                    <a:pt x="4320" y="10542"/>
                    <a:pt x="5040" y="6771"/>
                    <a:pt x="5580" y="4200"/>
                  </a:cubicBezTo>
                  <a:cubicBezTo>
                    <a:pt x="6120" y="1628"/>
                    <a:pt x="6480" y="257"/>
                    <a:pt x="6720" y="428"/>
                  </a:cubicBezTo>
                  <a:cubicBezTo>
                    <a:pt x="6960" y="600"/>
                    <a:pt x="7080" y="2314"/>
                    <a:pt x="7380" y="3685"/>
                  </a:cubicBezTo>
                  <a:cubicBezTo>
                    <a:pt x="7680" y="5057"/>
                    <a:pt x="8160" y="6085"/>
                    <a:pt x="8820" y="6257"/>
                  </a:cubicBezTo>
                  <a:cubicBezTo>
                    <a:pt x="9480" y="6428"/>
                    <a:pt x="10320" y="5742"/>
                    <a:pt x="10860" y="4371"/>
                  </a:cubicBezTo>
                  <a:cubicBezTo>
                    <a:pt x="11400" y="3000"/>
                    <a:pt x="11640" y="942"/>
                    <a:pt x="11460" y="257"/>
                  </a:cubicBezTo>
                  <a:cubicBezTo>
                    <a:pt x="11280" y="-429"/>
                    <a:pt x="10680" y="257"/>
                    <a:pt x="10080" y="2314"/>
                  </a:cubicBezTo>
                  <a:cubicBezTo>
                    <a:pt x="9480" y="4371"/>
                    <a:pt x="8880" y="7800"/>
                    <a:pt x="8520" y="10542"/>
                  </a:cubicBezTo>
                  <a:cubicBezTo>
                    <a:pt x="8160" y="13285"/>
                    <a:pt x="8040" y="15342"/>
                    <a:pt x="8280" y="17057"/>
                  </a:cubicBezTo>
                  <a:cubicBezTo>
                    <a:pt x="8520" y="18771"/>
                    <a:pt x="9120" y="20142"/>
                    <a:pt x="9780" y="20657"/>
                  </a:cubicBezTo>
                  <a:cubicBezTo>
                    <a:pt x="10440" y="21171"/>
                    <a:pt x="11160" y="20828"/>
                    <a:pt x="12180" y="18428"/>
                  </a:cubicBezTo>
                  <a:cubicBezTo>
                    <a:pt x="13200" y="16028"/>
                    <a:pt x="14520" y="11571"/>
                    <a:pt x="15300" y="8485"/>
                  </a:cubicBezTo>
                  <a:cubicBezTo>
                    <a:pt x="16080" y="5400"/>
                    <a:pt x="16320" y="3685"/>
                    <a:pt x="16380" y="3857"/>
                  </a:cubicBezTo>
                  <a:cubicBezTo>
                    <a:pt x="16440" y="4028"/>
                    <a:pt x="16320" y="6085"/>
                    <a:pt x="16200" y="7971"/>
                  </a:cubicBezTo>
                  <a:cubicBezTo>
                    <a:pt x="16080" y="9857"/>
                    <a:pt x="15960" y="11571"/>
                    <a:pt x="16260" y="11914"/>
                  </a:cubicBezTo>
                  <a:cubicBezTo>
                    <a:pt x="16560" y="12257"/>
                    <a:pt x="17280" y="11228"/>
                    <a:pt x="17940" y="9857"/>
                  </a:cubicBezTo>
                  <a:cubicBezTo>
                    <a:pt x="18600" y="8485"/>
                    <a:pt x="19200" y="6771"/>
                    <a:pt x="19800" y="5400"/>
                  </a:cubicBezTo>
                  <a:cubicBezTo>
                    <a:pt x="20400" y="4028"/>
                    <a:pt x="21000" y="3000"/>
                    <a:pt x="21300" y="3342"/>
                  </a:cubicBezTo>
                  <a:cubicBezTo>
                    <a:pt x="21600" y="3685"/>
                    <a:pt x="21600" y="5400"/>
                    <a:pt x="21600" y="7628"/>
                  </a:cubicBezTo>
                  <a:cubicBezTo>
                    <a:pt x="21600" y="9857"/>
                    <a:pt x="21600" y="12600"/>
                    <a:pt x="21600" y="15342"/>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64" name="Line"/>
            <p:cNvSpPr/>
            <p:nvPr/>
          </p:nvSpPr>
          <p:spPr>
            <a:xfrm>
              <a:off x="6617692" y="289420"/>
              <a:ext cx="38733" cy="311350"/>
            </a:xfrm>
            <a:custGeom>
              <a:avLst/>
              <a:gdLst/>
              <a:ahLst/>
              <a:cxnLst>
                <a:cxn ang="0">
                  <a:pos x="wd2" y="hd2"/>
                </a:cxn>
                <a:cxn ang="5400000">
                  <a:pos x="wd2" y="hd2"/>
                </a:cxn>
                <a:cxn ang="10800000">
                  <a:pos x="wd2" y="hd2"/>
                </a:cxn>
                <a:cxn ang="16200000">
                  <a:pos x="wd2" y="hd2"/>
                </a:cxn>
              </a:cxnLst>
              <a:rect l="0" t="0" r="r" b="b"/>
              <a:pathLst>
                <a:path w="20153" h="21600" fill="norm" stroke="1" extrusionOk="0">
                  <a:moveTo>
                    <a:pt x="20153" y="0"/>
                  </a:moveTo>
                  <a:cubicBezTo>
                    <a:pt x="11153" y="5040"/>
                    <a:pt x="2153" y="10080"/>
                    <a:pt x="353" y="13680"/>
                  </a:cubicBezTo>
                  <a:cubicBezTo>
                    <a:pt x="-1447" y="17280"/>
                    <a:pt x="3953" y="19440"/>
                    <a:pt x="9353"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65" name="Line"/>
            <p:cNvSpPr/>
            <p:nvPr/>
          </p:nvSpPr>
          <p:spPr>
            <a:xfrm>
              <a:off x="6521506" y="77895"/>
              <a:ext cx="615780" cy="429470"/>
            </a:xfrm>
            <a:custGeom>
              <a:avLst/>
              <a:gdLst/>
              <a:ahLst/>
              <a:cxnLst>
                <a:cxn ang="0">
                  <a:pos x="wd2" y="hd2"/>
                </a:cxn>
                <a:cxn ang="5400000">
                  <a:pos x="wd2" y="hd2"/>
                </a:cxn>
                <a:cxn ang="10800000">
                  <a:pos x="wd2" y="hd2"/>
                </a:cxn>
                <a:cxn ang="16200000">
                  <a:pos x="wd2" y="hd2"/>
                </a:cxn>
              </a:cxnLst>
              <a:rect l="0" t="0" r="r" b="b"/>
              <a:pathLst>
                <a:path w="21479" h="21452" fill="norm" stroke="1" extrusionOk="0">
                  <a:moveTo>
                    <a:pt x="0" y="20934"/>
                  </a:moveTo>
                  <a:cubicBezTo>
                    <a:pt x="3258" y="18860"/>
                    <a:pt x="6516" y="16786"/>
                    <a:pt x="8990" y="14108"/>
                  </a:cubicBezTo>
                  <a:cubicBezTo>
                    <a:pt x="11464" y="11430"/>
                    <a:pt x="13153" y="8146"/>
                    <a:pt x="14058" y="6073"/>
                  </a:cubicBezTo>
                  <a:cubicBezTo>
                    <a:pt x="14963" y="3999"/>
                    <a:pt x="15084" y="3135"/>
                    <a:pt x="15204" y="2185"/>
                  </a:cubicBezTo>
                  <a:cubicBezTo>
                    <a:pt x="15325" y="1234"/>
                    <a:pt x="15446" y="198"/>
                    <a:pt x="15204" y="25"/>
                  </a:cubicBezTo>
                  <a:cubicBezTo>
                    <a:pt x="14963" y="-148"/>
                    <a:pt x="14360" y="543"/>
                    <a:pt x="13455" y="3135"/>
                  </a:cubicBezTo>
                  <a:cubicBezTo>
                    <a:pt x="12550" y="5727"/>
                    <a:pt x="11343" y="10220"/>
                    <a:pt x="10740" y="12985"/>
                  </a:cubicBezTo>
                  <a:cubicBezTo>
                    <a:pt x="10136" y="15750"/>
                    <a:pt x="10136" y="16786"/>
                    <a:pt x="10317" y="17650"/>
                  </a:cubicBezTo>
                  <a:cubicBezTo>
                    <a:pt x="10498" y="18514"/>
                    <a:pt x="10860" y="19206"/>
                    <a:pt x="11343" y="19465"/>
                  </a:cubicBezTo>
                  <a:cubicBezTo>
                    <a:pt x="11826" y="19724"/>
                    <a:pt x="12429" y="19551"/>
                    <a:pt x="12972" y="19119"/>
                  </a:cubicBezTo>
                  <a:cubicBezTo>
                    <a:pt x="13515" y="18687"/>
                    <a:pt x="13998" y="17996"/>
                    <a:pt x="14601" y="17218"/>
                  </a:cubicBezTo>
                  <a:cubicBezTo>
                    <a:pt x="15204" y="16441"/>
                    <a:pt x="15929" y="15577"/>
                    <a:pt x="16291" y="15577"/>
                  </a:cubicBezTo>
                  <a:cubicBezTo>
                    <a:pt x="16653" y="15577"/>
                    <a:pt x="16653" y="16441"/>
                    <a:pt x="16773" y="17305"/>
                  </a:cubicBezTo>
                  <a:cubicBezTo>
                    <a:pt x="16894" y="18169"/>
                    <a:pt x="17135" y="19033"/>
                    <a:pt x="17558" y="19551"/>
                  </a:cubicBezTo>
                  <a:cubicBezTo>
                    <a:pt x="17980" y="20070"/>
                    <a:pt x="18583" y="20242"/>
                    <a:pt x="19307" y="19897"/>
                  </a:cubicBezTo>
                  <a:cubicBezTo>
                    <a:pt x="20031" y="19551"/>
                    <a:pt x="20876" y="18687"/>
                    <a:pt x="21238" y="18860"/>
                  </a:cubicBezTo>
                  <a:cubicBezTo>
                    <a:pt x="21600" y="19033"/>
                    <a:pt x="21479" y="20242"/>
                    <a:pt x="21359" y="21452"/>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66" name="Line"/>
            <p:cNvSpPr/>
            <p:nvPr/>
          </p:nvSpPr>
          <p:spPr>
            <a:xfrm>
              <a:off x="7659145" y="268664"/>
              <a:ext cx="343917" cy="322609"/>
            </a:xfrm>
            <a:custGeom>
              <a:avLst/>
              <a:gdLst/>
              <a:ahLst/>
              <a:cxnLst>
                <a:cxn ang="0">
                  <a:pos x="wd2" y="hd2"/>
                </a:cxn>
                <a:cxn ang="5400000">
                  <a:pos x="wd2" y="hd2"/>
                </a:cxn>
                <a:cxn ang="10800000">
                  <a:pos x="wd2" y="hd2"/>
                </a:cxn>
                <a:cxn ang="16200000">
                  <a:pos x="wd2" y="hd2"/>
                </a:cxn>
              </a:cxnLst>
              <a:rect l="0" t="0" r="r" b="b"/>
              <a:pathLst>
                <a:path w="21261" h="21429" fill="norm" stroke="1" extrusionOk="0">
                  <a:moveTo>
                    <a:pt x="12436" y="0"/>
                  </a:moveTo>
                  <a:cubicBezTo>
                    <a:pt x="8800" y="1149"/>
                    <a:pt x="5165" y="2298"/>
                    <a:pt x="2919" y="3332"/>
                  </a:cubicBezTo>
                  <a:cubicBezTo>
                    <a:pt x="673" y="4366"/>
                    <a:pt x="-182" y="5285"/>
                    <a:pt x="32" y="6089"/>
                  </a:cubicBezTo>
                  <a:cubicBezTo>
                    <a:pt x="246" y="6894"/>
                    <a:pt x="1529" y="7583"/>
                    <a:pt x="3347" y="8272"/>
                  </a:cubicBezTo>
                  <a:cubicBezTo>
                    <a:pt x="5165" y="8962"/>
                    <a:pt x="7517" y="9651"/>
                    <a:pt x="9014" y="10455"/>
                  </a:cubicBezTo>
                  <a:cubicBezTo>
                    <a:pt x="10511" y="11260"/>
                    <a:pt x="11153" y="12179"/>
                    <a:pt x="11260" y="13213"/>
                  </a:cubicBezTo>
                  <a:cubicBezTo>
                    <a:pt x="11367" y="14247"/>
                    <a:pt x="10939" y="15396"/>
                    <a:pt x="9656" y="16660"/>
                  </a:cubicBezTo>
                  <a:cubicBezTo>
                    <a:pt x="8372" y="17923"/>
                    <a:pt x="6234" y="19302"/>
                    <a:pt x="4630" y="20221"/>
                  </a:cubicBezTo>
                  <a:cubicBezTo>
                    <a:pt x="3026" y="21140"/>
                    <a:pt x="1957" y="21600"/>
                    <a:pt x="1850" y="21370"/>
                  </a:cubicBezTo>
                  <a:cubicBezTo>
                    <a:pt x="1743" y="21140"/>
                    <a:pt x="2598" y="20221"/>
                    <a:pt x="4844" y="18038"/>
                  </a:cubicBezTo>
                  <a:cubicBezTo>
                    <a:pt x="7089" y="15855"/>
                    <a:pt x="10725" y="12409"/>
                    <a:pt x="13184" y="10226"/>
                  </a:cubicBezTo>
                  <a:cubicBezTo>
                    <a:pt x="15644" y="8043"/>
                    <a:pt x="16927" y="7123"/>
                    <a:pt x="18103" y="6664"/>
                  </a:cubicBezTo>
                  <a:cubicBezTo>
                    <a:pt x="19279" y="6204"/>
                    <a:pt x="20349" y="6204"/>
                    <a:pt x="20883" y="7009"/>
                  </a:cubicBezTo>
                  <a:cubicBezTo>
                    <a:pt x="21418" y="7813"/>
                    <a:pt x="21418" y="9421"/>
                    <a:pt x="20669" y="11489"/>
                  </a:cubicBezTo>
                  <a:cubicBezTo>
                    <a:pt x="19921" y="13557"/>
                    <a:pt x="18424" y="16085"/>
                    <a:pt x="16927" y="1861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67" name="Line"/>
            <p:cNvSpPr/>
            <p:nvPr/>
          </p:nvSpPr>
          <p:spPr>
            <a:xfrm>
              <a:off x="8088628" y="258285"/>
              <a:ext cx="342485" cy="25945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091" y="2592"/>
                    <a:pt x="2182" y="5184"/>
                    <a:pt x="2618" y="7200"/>
                  </a:cubicBezTo>
                  <a:cubicBezTo>
                    <a:pt x="3055" y="9216"/>
                    <a:pt x="2836" y="10656"/>
                    <a:pt x="2618" y="13104"/>
                  </a:cubicBezTo>
                  <a:cubicBezTo>
                    <a:pt x="2400" y="15552"/>
                    <a:pt x="2182" y="19008"/>
                    <a:pt x="2400" y="20016"/>
                  </a:cubicBezTo>
                  <a:cubicBezTo>
                    <a:pt x="2618" y="21024"/>
                    <a:pt x="3273" y="19584"/>
                    <a:pt x="4364" y="17424"/>
                  </a:cubicBezTo>
                  <a:cubicBezTo>
                    <a:pt x="5455" y="15264"/>
                    <a:pt x="6982" y="12384"/>
                    <a:pt x="8291" y="11088"/>
                  </a:cubicBezTo>
                  <a:cubicBezTo>
                    <a:pt x="9600" y="9792"/>
                    <a:pt x="10691" y="10080"/>
                    <a:pt x="11236" y="10944"/>
                  </a:cubicBezTo>
                  <a:cubicBezTo>
                    <a:pt x="11782" y="11808"/>
                    <a:pt x="11782" y="13248"/>
                    <a:pt x="11673" y="15120"/>
                  </a:cubicBezTo>
                  <a:cubicBezTo>
                    <a:pt x="11564" y="16992"/>
                    <a:pt x="11345" y="19296"/>
                    <a:pt x="11673" y="19872"/>
                  </a:cubicBezTo>
                  <a:cubicBezTo>
                    <a:pt x="12000" y="20448"/>
                    <a:pt x="12873" y="19296"/>
                    <a:pt x="13636" y="18144"/>
                  </a:cubicBezTo>
                  <a:cubicBezTo>
                    <a:pt x="14400" y="16992"/>
                    <a:pt x="15055" y="15840"/>
                    <a:pt x="15818" y="14544"/>
                  </a:cubicBezTo>
                  <a:cubicBezTo>
                    <a:pt x="16582" y="13248"/>
                    <a:pt x="17455" y="11808"/>
                    <a:pt x="18000" y="11808"/>
                  </a:cubicBezTo>
                  <a:cubicBezTo>
                    <a:pt x="18545" y="11808"/>
                    <a:pt x="18764" y="13248"/>
                    <a:pt x="18873" y="14688"/>
                  </a:cubicBezTo>
                  <a:cubicBezTo>
                    <a:pt x="18982" y="16128"/>
                    <a:pt x="18982" y="17568"/>
                    <a:pt x="19418" y="18720"/>
                  </a:cubicBezTo>
                  <a:cubicBezTo>
                    <a:pt x="19855" y="19872"/>
                    <a:pt x="20727" y="20736"/>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68" name="Line"/>
            <p:cNvSpPr/>
            <p:nvPr/>
          </p:nvSpPr>
          <p:spPr>
            <a:xfrm>
              <a:off x="8562155" y="35012"/>
              <a:ext cx="470899" cy="579130"/>
            </a:xfrm>
            <a:custGeom>
              <a:avLst/>
              <a:gdLst/>
              <a:ahLst/>
              <a:cxnLst>
                <a:cxn ang="0">
                  <a:pos x="wd2" y="hd2"/>
                </a:cxn>
                <a:cxn ang="5400000">
                  <a:pos x="wd2" y="hd2"/>
                </a:cxn>
                <a:cxn ang="10800000">
                  <a:pos x="wd2" y="hd2"/>
                </a:cxn>
                <a:cxn ang="16200000">
                  <a:pos x="wd2" y="hd2"/>
                </a:cxn>
              </a:cxnLst>
              <a:rect l="0" t="0" r="r" b="b"/>
              <a:pathLst>
                <a:path w="21461" h="21396" fill="norm" stroke="1" extrusionOk="0">
                  <a:moveTo>
                    <a:pt x="1122" y="12083"/>
                  </a:moveTo>
                  <a:cubicBezTo>
                    <a:pt x="807" y="13489"/>
                    <a:pt x="492" y="14895"/>
                    <a:pt x="255" y="16173"/>
                  </a:cubicBezTo>
                  <a:cubicBezTo>
                    <a:pt x="19" y="17451"/>
                    <a:pt x="-139" y="18601"/>
                    <a:pt x="176" y="19049"/>
                  </a:cubicBezTo>
                  <a:cubicBezTo>
                    <a:pt x="492" y="19496"/>
                    <a:pt x="1280" y="19240"/>
                    <a:pt x="2384" y="18218"/>
                  </a:cubicBezTo>
                  <a:cubicBezTo>
                    <a:pt x="3487" y="17195"/>
                    <a:pt x="4906" y="15406"/>
                    <a:pt x="5852" y="14256"/>
                  </a:cubicBezTo>
                  <a:cubicBezTo>
                    <a:pt x="6798" y="13105"/>
                    <a:pt x="7271" y="12594"/>
                    <a:pt x="7429" y="12722"/>
                  </a:cubicBezTo>
                  <a:cubicBezTo>
                    <a:pt x="7587" y="12850"/>
                    <a:pt x="7429" y="13617"/>
                    <a:pt x="7114" y="14895"/>
                  </a:cubicBezTo>
                  <a:cubicBezTo>
                    <a:pt x="6798" y="16173"/>
                    <a:pt x="6325" y="17962"/>
                    <a:pt x="6246" y="19177"/>
                  </a:cubicBezTo>
                  <a:cubicBezTo>
                    <a:pt x="6168" y="20391"/>
                    <a:pt x="6483" y="21030"/>
                    <a:pt x="7035" y="21285"/>
                  </a:cubicBezTo>
                  <a:cubicBezTo>
                    <a:pt x="7587" y="21541"/>
                    <a:pt x="8375" y="21413"/>
                    <a:pt x="9636" y="20263"/>
                  </a:cubicBezTo>
                  <a:cubicBezTo>
                    <a:pt x="10898" y="19113"/>
                    <a:pt x="12632" y="16940"/>
                    <a:pt x="14445" y="13617"/>
                  </a:cubicBezTo>
                  <a:cubicBezTo>
                    <a:pt x="16258" y="10294"/>
                    <a:pt x="18150" y="5820"/>
                    <a:pt x="19175" y="3264"/>
                  </a:cubicBezTo>
                  <a:cubicBezTo>
                    <a:pt x="20200" y="708"/>
                    <a:pt x="20357" y="69"/>
                    <a:pt x="20200" y="5"/>
                  </a:cubicBezTo>
                  <a:cubicBezTo>
                    <a:pt x="20042" y="-59"/>
                    <a:pt x="19569" y="452"/>
                    <a:pt x="18702" y="2433"/>
                  </a:cubicBezTo>
                  <a:cubicBezTo>
                    <a:pt x="17835" y="4414"/>
                    <a:pt x="16573" y="7865"/>
                    <a:pt x="15785" y="10613"/>
                  </a:cubicBezTo>
                  <a:cubicBezTo>
                    <a:pt x="14997" y="13361"/>
                    <a:pt x="14681" y="15406"/>
                    <a:pt x="14603" y="16812"/>
                  </a:cubicBezTo>
                  <a:cubicBezTo>
                    <a:pt x="14524" y="18218"/>
                    <a:pt x="14681" y="18985"/>
                    <a:pt x="15864" y="19368"/>
                  </a:cubicBezTo>
                  <a:cubicBezTo>
                    <a:pt x="17046" y="19752"/>
                    <a:pt x="19254" y="19752"/>
                    <a:pt x="21461" y="19752"/>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69" name="Line"/>
            <p:cNvSpPr/>
            <p:nvPr/>
          </p:nvSpPr>
          <p:spPr>
            <a:xfrm>
              <a:off x="9058628" y="243934"/>
              <a:ext cx="410314" cy="331035"/>
            </a:xfrm>
            <a:custGeom>
              <a:avLst/>
              <a:gdLst/>
              <a:ahLst/>
              <a:cxnLst>
                <a:cxn ang="0">
                  <a:pos x="wd2" y="hd2"/>
                </a:cxn>
                <a:cxn ang="5400000">
                  <a:pos x="wd2" y="hd2"/>
                </a:cxn>
                <a:cxn ang="10800000">
                  <a:pos x="wd2" y="hd2"/>
                </a:cxn>
                <a:cxn ang="16200000">
                  <a:pos x="wd2" y="hd2"/>
                </a:cxn>
              </a:cxnLst>
              <a:rect l="0" t="0" r="r" b="b"/>
              <a:pathLst>
                <a:path w="21529" h="21308" fill="norm" stroke="1" extrusionOk="0">
                  <a:moveTo>
                    <a:pt x="11183" y="8940"/>
                  </a:moveTo>
                  <a:cubicBezTo>
                    <a:pt x="10820" y="7826"/>
                    <a:pt x="10457" y="6713"/>
                    <a:pt x="9821" y="6156"/>
                  </a:cubicBezTo>
                  <a:cubicBezTo>
                    <a:pt x="9186" y="5600"/>
                    <a:pt x="8279" y="5600"/>
                    <a:pt x="6736" y="6602"/>
                  </a:cubicBezTo>
                  <a:cubicBezTo>
                    <a:pt x="5193" y="7604"/>
                    <a:pt x="3015" y="9608"/>
                    <a:pt x="1744" y="11167"/>
                  </a:cubicBezTo>
                  <a:cubicBezTo>
                    <a:pt x="474" y="12725"/>
                    <a:pt x="111" y="13839"/>
                    <a:pt x="20" y="14952"/>
                  </a:cubicBezTo>
                  <a:cubicBezTo>
                    <a:pt x="-71" y="16066"/>
                    <a:pt x="111" y="17179"/>
                    <a:pt x="1563" y="17290"/>
                  </a:cubicBezTo>
                  <a:cubicBezTo>
                    <a:pt x="3015" y="17402"/>
                    <a:pt x="5737" y="16511"/>
                    <a:pt x="8279" y="13950"/>
                  </a:cubicBezTo>
                  <a:cubicBezTo>
                    <a:pt x="10820" y="11389"/>
                    <a:pt x="13179" y="7158"/>
                    <a:pt x="14722" y="4375"/>
                  </a:cubicBezTo>
                  <a:cubicBezTo>
                    <a:pt x="16265" y="1591"/>
                    <a:pt x="16991" y="255"/>
                    <a:pt x="17082" y="33"/>
                  </a:cubicBezTo>
                  <a:cubicBezTo>
                    <a:pt x="17173" y="-190"/>
                    <a:pt x="16628" y="701"/>
                    <a:pt x="15811" y="3039"/>
                  </a:cubicBezTo>
                  <a:cubicBezTo>
                    <a:pt x="14995" y="5377"/>
                    <a:pt x="13905" y="9163"/>
                    <a:pt x="13361" y="12169"/>
                  </a:cubicBezTo>
                  <a:cubicBezTo>
                    <a:pt x="12816" y="15175"/>
                    <a:pt x="12816" y="17402"/>
                    <a:pt x="13179" y="18961"/>
                  </a:cubicBezTo>
                  <a:cubicBezTo>
                    <a:pt x="13542" y="20519"/>
                    <a:pt x="14268" y="21410"/>
                    <a:pt x="15721" y="21299"/>
                  </a:cubicBezTo>
                  <a:cubicBezTo>
                    <a:pt x="17173" y="21187"/>
                    <a:pt x="19351" y="20074"/>
                    <a:pt x="21529" y="18961"/>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70" name="Line"/>
            <p:cNvSpPr/>
            <p:nvPr/>
          </p:nvSpPr>
          <p:spPr>
            <a:xfrm>
              <a:off x="8996072" y="216772"/>
              <a:ext cx="109630" cy="394376"/>
            </a:xfrm>
            <a:custGeom>
              <a:avLst/>
              <a:gdLst/>
              <a:ahLst/>
              <a:cxnLst>
                <a:cxn ang="0">
                  <a:pos x="wd2" y="hd2"/>
                </a:cxn>
                <a:cxn ang="5400000">
                  <a:pos x="wd2" y="hd2"/>
                </a:cxn>
                <a:cxn ang="10800000">
                  <a:pos x="wd2" y="hd2"/>
                </a:cxn>
                <a:cxn ang="16200000">
                  <a:pos x="wd2" y="hd2"/>
                </a:cxn>
              </a:cxnLst>
              <a:rect l="0" t="0" r="r" b="b"/>
              <a:pathLst>
                <a:path w="20742" h="21600" fill="norm" stroke="1" extrusionOk="0">
                  <a:moveTo>
                    <a:pt x="18778" y="0"/>
                  </a:moveTo>
                  <a:cubicBezTo>
                    <a:pt x="12233" y="4547"/>
                    <a:pt x="5687" y="9095"/>
                    <a:pt x="2415" y="12411"/>
                  </a:cubicBezTo>
                  <a:cubicBezTo>
                    <a:pt x="-858" y="15726"/>
                    <a:pt x="-858" y="17811"/>
                    <a:pt x="2742" y="19137"/>
                  </a:cubicBezTo>
                  <a:cubicBezTo>
                    <a:pt x="6342" y="20463"/>
                    <a:pt x="13542" y="21032"/>
                    <a:pt x="20742"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71" name="Line"/>
            <p:cNvSpPr/>
            <p:nvPr/>
          </p:nvSpPr>
          <p:spPr>
            <a:xfrm>
              <a:off x="9064187" y="310177"/>
              <a:ext cx="62271"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72" name="Line"/>
            <p:cNvSpPr/>
            <p:nvPr/>
          </p:nvSpPr>
          <p:spPr>
            <a:xfrm>
              <a:off x="9502003" y="299798"/>
              <a:ext cx="459611" cy="246100"/>
            </a:xfrm>
            <a:custGeom>
              <a:avLst/>
              <a:gdLst/>
              <a:ahLst/>
              <a:cxnLst>
                <a:cxn ang="0">
                  <a:pos x="wd2" y="hd2"/>
                </a:cxn>
                <a:cxn ang="5400000">
                  <a:pos x="wd2" y="hd2"/>
                </a:cxn>
                <a:cxn ang="10800000">
                  <a:pos x="wd2" y="hd2"/>
                </a:cxn>
                <a:cxn ang="16200000">
                  <a:pos x="wd2" y="hd2"/>
                </a:cxn>
              </a:cxnLst>
              <a:rect l="0" t="0" r="r" b="b"/>
              <a:pathLst>
                <a:path w="21416" h="21342" fill="norm" stroke="1" extrusionOk="0">
                  <a:moveTo>
                    <a:pt x="2328" y="0"/>
                  </a:moveTo>
                  <a:cubicBezTo>
                    <a:pt x="1522" y="4500"/>
                    <a:pt x="716" y="9000"/>
                    <a:pt x="313" y="12450"/>
                  </a:cubicBezTo>
                  <a:cubicBezTo>
                    <a:pt x="-90" y="15900"/>
                    <a:pt x="-90" y="18300"/>
                    <a:pt x="232" y="18900"/>
                  </a:cubicBezTo>
                  <a:cubicBezTo>
                    <a:pt x="555" y="19500"/>
                    <a:pt x="1200" y="18300"/>
                    <a:pt x="2086" y="16050"/>
                  </a:cubicBezTo>
                  <a:cubicBezTo>
                    <a:pt x="2973" y="13800"/>
                    <a:pt x="4101" y="10500"/>
                    <a:pt x="4907" y="8100"/>
                  </a:cubicBezTo>
                  <a:cubicBezTo>
                    <a:pt x="5713" y="5700"/>
                    <a:pt x="6197" y="4200"/>
                    <a:pt x="6600" y="4350"/>
                  </a:cubicBezTo>
                  <a:cubicBezTo>
                    <a:pt x="7003" y="4500"/>
                    <a:pt x="7325" y="6300"/>
                    <a:pt x="7325" y="8250"/>
                  </a:cubicBezTo>
                  <a:cubicBezTo>
                    <a:pt x="7325" y="10200"/>
                    <a:pt x="7003" y="12300"/>
                    <a:pt x="6761" y="14550"/>
                  </a:cubicBezTo>
                  <a:cubicBezTo>
                    <a:pt x="6519" y="16800"/>
                    <a:pt x="6358" y="19200"/>
                    <a:pt x="6680" y="20400"/>
                  </a:cubicBezTo>
                  <a:cubicBezTo>
                    <a:pt x="7003" y="21600"/>
                    <a:pt x="7809" y="21600"/>
                    <a:pt x="8937" y="20700"/>
                  </a:cubicBezTo>
                  <a:cubicBezTo>
                    <a:pt x="10065" y="19800"/>
                    <a:pt x="11516" y="18000"/>
                    <a:pt x="12725" y="15750"/>
                  </a:cubicBezTo>
                  <a:cubicBezTo>
                    <a:pt x="13934" y="13500"/>
                    <a:pt x="14901" y="10800"/>
                    <a:pt x="15626" y="8400"/>
                  </a:cubicBezTo>
                  <a:cubicBezTo>
                    <a:pt x="16352" y="6000"/>
                    <a:pt x="16835" y="3900"/>
                    <a:pt x="16835" y="3600"/>
                  </a:cubicBezTo>
                  <a:cubicBezTo>
                    <a:pt x="16835" y="3300"/>
                    <a:pt x="16352" y="4800"/>
                    <a:pt x="16029" y="7050"/>
                  </a:cubicBezTo>
                  <a:cubicBezTo>
                    <a:pt x="15707" y="9300"/>
                    <a:pt x="15546" y="12300"/>
                    <a:pt x="15707" y="14400"/>
                  </a:cubicBezTo>
                  <a:cubicBezTo>
                    <a:pt x="15868" y="16500"/>
                    <a:pt x="16352" y="17700"/>
                    <a:pt x="16916" y="17700"/>
                  </a:cubicBezTo>
                  <a:cubicBezTo>
                    <a:pt x="17480" y="17700"/>
                    <a:pt x="18125" y="16500"/>
                    <a:pt x="18689" y="15000"/>
                  </a:cubicBezTo>
                  <a:cubicBezTo>
                    <a:pt x="19253" y="13500"/>
                    <a:pt x="19737" y="11700"/>
                    <a:pt x="20220" y="9900"/>
                  </a:cubicBezTo>
                  <a:cubicBezTo>
                    <a:pt x="20704" y="8100"/>
                    <a:pt x="21188" y="6300"/>
                    <a:pt x="21349" y="6300"/>
                  </a:cubicBezTo>
                  <a:cubicBezTo>
                    <a:pt x="21510" y="6300"/>
                    <a:pt x="21349" y="8100"/>
                    <a:pt x="21188" y="10200"/>
                  </a:cubicBezTo>
                  <a:cubicBezTo>
                    <a:pt x="21026" y="12300"/>
                    <a:pt x="20865" y="14700"/>
                    <a:pt x="20704" y="171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73" name="Line"/>
            <p:cNvSpPr/>
            <p:nvPr/>
          </p:nvSpPr>
          <p:spPr>
            <a:xfrm>
              <a:off x="10008612" y="196016"/>
              <a:ext cx="10379"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74" name="Line"/>
            <p:cNvSpPr/>
            <p:nvPr/>
          </p:nvSpPr>
          <p:spPr>
            <a:xfrm>
              <a:off x="9974681" y="315222"/>
              <a:ext cx="637643" cy="306304"/>
            </a:xfrm>
            <a:custGeom>
              <a:avLst/>
              <a:gdLst/>
              <a:ahLst/>
              <a:cxnLst>
                <a:cxn ang="0">
                  <a:pos x="wd2" y="hd2"/>
                </a:cxn>
                <a:cxn ang="5400000">
                  <a:pos x="wd2" y="hd2"/>
                </a:cxn>
                <a:cxn ang="10800000">
                  <a:pos x="wd2" y="hd2"/>
                </a:cxn>
                <a:cxn ang="16200000">
                  <a:pos x="wd2" y="hd2"/>
                </a:cxn>
              </a:cxnLst>
              <a:rect l="0" t="0" r="r" b="b"/>
              <a:pathLst>
                <a:path w="21290" h="21489" fill="norm" stroke="1" extrusionOk="0">
                  <a:moveTo>
                    <a:pt x="93" y="7655"/>
                  </a:moveTo>
                  <a:cubicBezTo>
                    <a:pt x="93" y="6442"/>
                    <a:pt x="93" y="5228"/>
                    <a:pt x="382" y="4379"/>
                  </a:cubicBezTo>
                  <a:cubicBezTo>
                    <a:pt x="671" y="3529"/>
                    <a:pt x="1248" y="3044"/>
                    <a:pt x="1883" y="2923"/>
                  </a:cubicBezTo>
                  <a:cubicBezTo>
                    <a:pt x="2519" y="2801"/>
                    <a:pt x="3212" y="3044"/>
                    <a:pt x="3732" y="3772"/>
                  </a:cubicBezTo>
                  <a:cubicBezTo>
                    <a:pt x="4251" y="4500"/>
                    <a:pt x="4598" y="5714"/>
                    <a:pt x="4251" y="7655"/>
                  </a:cubicBezTo>
                  <a:cubicBezTo>
                    <a:pt x="3905" y="9597"/>
                    <a:pt x="2865" y="12267"/>
                    <a:pt x="1941" y="13965"/>
                  </a:cubicBezTo>
                  <a:cubicBezTo>
                    <a:pt x="1017" y="15664"/>
                    <a:pt x="209" y="16392"/>
                    <a:pt x="35" y="16028"/>
                  </a:cubicBezTo>
                  <a:cubicBezTo>
                    <a:pt x="-138" y="15664"/>
                    <a:pt x="324" y="14208"/>
                    <a:pt x="1364" y="11660"/>
                  </a:cubicBezTo>
                  <a:cubicBezTo>
                    <a:pt x="2403" y="9111"/>
                    <a:pt x="4020" y="5471"/>
                    <a:pt x="5175" y="3165"/>
                  </a:cubicBezTo>
                  <a:cubicBezTo>
                    <a:pt x="6330" y="860"/>
                    <a:pt x="7023" y="-111"/>
                    <a:pt x="7486" y="10"/>
                  </a:cubicBezTo>
                  <a:cubicBezTo>
                    <a:pt x="7948" y="132"/>
                    <a:pt x="8179" y="1345"/>
                    <a:pt x="8179" y="3287"/>
                  </a:cubicBezTo>
                  <a:cubicBezTo>
                    <a:pt x="8179" y="5228"/>
                    <a:pt x="7948" y="7898"/>
                    <a:pt x="7717" y="10082"/>
                  </a:cubicBezTo>
                  <a:cubicBezTo>
                    <a:pt x="7486" y="12267"/>
                    <a:pt x="7255" y="13965"/>
                    <a:pt x="7428" y="14572"/>
                  </a:cubicBezTo>
                  <a:cubicBezTo>
                    <a:pt x="7601" y="15179"/>
                    <a:pt x="8179" y="14693"/>
                    <a:pt x="8756" y="13844"/>
                  </a:cubicBezTo>
                  <a:cubicBezTo>
                    <a:pt x="9334" y="12995"/>
                    <a:pt x="9911" y="11781"/>
                    <a:pt x="10546" y="10082"/>
                  </a:cubicBezTo>
                  <a:cubicBezTo>
                    <a:pt x="11182" y="8383"/>
                    <a:pt x="11875" y="6199"/>
                    <a:pt x="12279" y="5835"/>
                  </a:cubicBezTo>
                  <a:cubicBezTo>
                    <a:pt x="12683" y="5471"/>
                    <a:pt x="12799" y="6927"/>
                    <a:pt x="12857" y="8262"/>
                  </a:cubicBezTo>
                  <a:cubicBezTo>
                    <a:pt x="12914" y="9597"/>
                    <a:pt x="12914" y="10810"/>
                    <a:pt x="13203" y="11538"/>
                  </a:cubicBezTo>
                  <a:cubicBezTo>
                    <a:pt x="13492" y="12267"/>
                    <a:pt x="14069" y="12509"/>
                    <a:pt x="14532" y="12145"/>
                  </a:cubicBezTo>
                  <a:cubicBezTo>
                    <a:pt x="14994" y="11781"/>
                    <a:pt x="15340" y="10810"/>
                    <a:pt x="15802" y="9111"/>
                  </a:cubicBezTo>
                  <a:cubicBezTo>
                    <a:pt x="16264" y="7413"/>
                    <a:pt x="16842" y="4986"/>
                    <a:pt x="17304" y="3165"/>
                  </a:cubicBezTo>
                  <a:cubicBezTo>
                    <a:pt x="17766" y="1345"/>
                    <a:pt x="18112" y="132"/>
                    <a:pt x="18401" y="132"/>
                  </a:cubicBezTo>
                  <a:cubicBezTo>
                    <a:pt x="18690" y="132"/>
                    <a:pt x="18921" y="1345"/>
                    <a:pt x="19383" y="3408"/>
                  </a:cubicBezTo>
                  <a:cubicBezTo>
                    <a:pt x="19845" y="5471"/>
                    <a:pt x="20538" y="8383"/>
                    <a:pt x="20942" y="10446"/>
                  </a:cubicBezTo>
                  <a:cubicBezTo>
                    <a:pt x="21346" y="12509"/>
                    <a:pt x="21462" y="13723"/>
                    <a:pt x="20942" y="15058"/>
                  </a:cubicBezTo>
                  <a:cubicBezTo>
                    <a:pt x="20422" y="16392"/>
                    <a:pt x="19267" y="17849"/>
                    <a:pt x="17939" y="18941"/>
                  </a:cubicBezTo>
                  <a:cubicBezTo>
                    <a:pt x="16611" y="20033"/>
                    <a:pt x="15109" y="20761"/>
                    <a:pt x="13607" y="21489"/>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75" name="Line"/>
            <p:cNvSpPr/>
            <p:nvPr/>
          </p:nvSpPr>
          <p:spPr>
            <a:xfrm>
              <a:off x="11187751" y="214360"/>
              <a:ext cx="440691" cy="611928"/>
            </a:xfrm>
            <a:custGeom>
              <a:avLst/>
              <a:gdLst/>
              <a:ahLst/>
              <a:cxnLst>
                <a:cxn ang="0">
                  <a:pos x="wd2" y="hd2"/>
                </a:cxn>
                <a:cxn ang="5400000">
                  <a:pos x="wd2" y="hd2"/>
                </a:cxn>
                <a:cxn ang="10800000">
                  <a:pos x="wd2" y="hd2"/>
                </a:cxn>
                <a:cxn ang="16200000">
                  <a:pos x="wd2" y="hd2"/>
                </a:cxn>
              </a:cxnLst>
              <a:rect l="0" t="0" r="r" b="b"/>
              <a:pathLst>
                <a:path w="21330" h="21345" fill="norm" stroke="1" extrusionOk="0">
                  <a:moveTo>
                    <a:pt x="193" y="3704"/>
                  </a:moveTo>
                  <a:cubicBezTo>
                    <a:pt x="863" y="4066"/>
                    <a:pt x="1532" y="4428"/>
                    <a:pt x="2872" y="4368"/>
                  </a:cubicBezTo>
                  <a:cubicBezTo>
                    <a:pt x="4212" y="4308"/>
                    <a:pt x="6221" y="3825"/>
                    <a:pt x="7393" y="3282"/>
                  </a:cubicBezTo>
                  <a:cubicBezTo>
                    <a:pt x="8565" y="2739"/>
                    <a:pt x="8900" y="2136"/>
                    <a:pt x="8565" y="1774"/>
                  </a:cubicBezTo>
                  <a:cubicBezTo>
                    <a:pt x="8230" y="1412"/>
                    <a:pt x="7225" y="1291"/>
                    <a:pt x="5886" y="1653"/>
                  </a:cubicBezTo>
                  <a:cubicBezTo>
                    <a:pt x="4546" y="2015"/>
                    <a:pt x="2872" y="2860"/>
                    <a:pt x="1700" y="4187"/>
                  </a:cubicBezTo>
                  <a:cubicBezTo>
                    <a:pt x="528" y="5515"/>
                    <a:pt x="-142" y="7325"/>
                    <a:pt x="25" y="8411"/>
                  </a:cubicBezTo>
                  <a:cubicBezTo>
                    <a:pt x="193" y="9497"/>
                    <a:pt x="1198" y="9859"/>
                    <a:pt x="3123" y="9738"/>
                  </a:cubicBezTo>
                  <a:cubicBezTo>
                    <a:pt x="5049" y="9617"/>
                    <a:pt x="7895" y="9014"/>
                    <a:pt x="10658" y="7626"/>
                  </a:cubicBezTo>
                  <a:cubicBezTo>
                    <a:pt x="13421" y="6239"/>
                    <a:pt x="16100" y="4066"/>
                    <a:pt x="17523" y="2618"/>
                  </a:cubicBezTo>
                  <a:cubicBezTo>
                    <a:pt x="18946" y="1170"/>
                    <a:pt x="19114" y="446"/>
                    <a:pt x="18695" y="145"/>
                  </a:cubicBezTo>
                  <a:cubicBezTo>
                    <a:pt x="18277" y="-157"/>
                    <a:pt x="17272" y="-36"/>
                    <a:pt x="15681" y="989"/>
                  </a:cubicBezTo>
                  <a:cubicBezTo>
                    <a:pt x="14091" y="2015"/>
                    <a:pt x="11914" y="3946"/>
                    <a:pt x="10742" y="5213"/>
                  </a:cubicBezTo>
                  <a:cubicBezTo>
                    <a:pt x="9570" y="6480"/>
                    <a:pt x="9402" y="7083"/>
                    <a:pt x="9905" y="7385"/>
                  </a:cubicBezTo>
                  <a:cubicBezTo>
                    <a:pt x="10407" y="7687"/>
                    <a:pt x="11579" y="7687"/>
                    <a:pt x="13337" y="6963"/>
                  </a:cubicBezTo>
                  <a:cubicBezTo>
                    <a:pt x="15095" y="6239"/>
                    <a:pt x="17439" y="4790"/>
                    <a:pt x="18946" y="3825"/>
                  </a:cubicBezTo>
                  <a:cubicBezTo>
                    <a:pt x="20453" y="2860"/>
                    <a:pt x="21123" y="2377"/>
                    <a:pt x="21291" y="2498"/>
                  </a:cubicBezTo>
                  <a:cubicBezTo>
                    <a:pt x="21458" y="2618"/>
                    <a:pt x="21123" y="3342"/>
                    <a:pt x="19700" y="5515"/>
                  </a:cubicBezTo>
                  <a:cubicBezTo>
                    <a:pt x="18277" y="7687"/>
                    <a:pt x="15765" y="11307"/>
                    <a:pt x="14007" y="13961"/>
                  </a:cubicBezTo>
                  <a:cubicBezTo>
                    <a:pt x="12249" y="16616"/>
                    <a:pt x="11244" y="18306"/>
                    <a:pt x="10742" y="19452"/>
                  </a:cubicBezTo>
                  <a:cubicBezTo>
                    <a:pt x="10239" y="20598"/>
                    <a:pt x="10239" y="21202"/>
                    <a:pt x="10658" y="21322"/>
                  </a:cubicBezTo>
                  <a:cubicBezTo>
                    <a:pt x="11077" y="21443"/>
                    <a:pt x="11914" y="21081"/>
                    <a:pt x="12751" y="20357"/>
                  </a:cubicBezTo>
                  <a:cubicBezTo>
                    <a:pt x="13588" y="19633"/>
                    <a:pt x="14425" y="18547"/>
                    <a:pt x="15263" y="17461"/>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76" name="Line"/>
            <p:cNvSpPr/>
            <p:nvPr/>
          </p:nvSpPr>
          <p:spPr>
            <a:xfrm>
              <a:off x="11660687" y="330933"/>
              <a:ext cx="174504" cy="201183"/>
            </a:xfrm>
            <a:custGeom>
              <a:avLst/>
              <a:gdLst/>
              <a:ahLst/>
              <a:cxnLst>
                <a:cxn ang="0">
                  <a:pos x="wd2" y="hd2"/>
                </a:cxn>
                <a:cxn ang="5400000">
                  <a:pos x="wd2" y="hd2"/>
                </a:cxn>
                <a:cxn ang="10800000">
                  <a:pos x="wd2" y="hd2"/>
                </a:cxn>
                <a:cxn ang="16200000">
                  <a:pos x="wd2" y="hd2"/>
                </a:cxn>
              </a:cxnLst>
              <a:rect l="0" t="0" r="r" b="b"/>
              <a:pathLst>
                <a:path w="21364" h="21291" fill="norm" stroke="1" extrusionOk="0">
                  <a:moveTo>
                    <a:pt x="4846" y="0"/>
                  </a:moveTo>
                  <a:cubicBezTo>
                    <a:pt x="3152" y="3295"/>
                    <a:pt x="1458" y="6590"/>
                    <a:pt x="611" y="9885"/>
                  </a:cubicBezTo>
                  <a:cubicBezTo>
                    <a:pt x="-236" y="13180"/>
                    <a:pt x="-236" y="16475"/>
                    <a:pt x="823" y="17939"/>
                  </a:cubicBezTo>
                  <a:cubicBezTo>
                    <a:pt x="1882" y="19403"/>
                    <a:pt x="3999" y="19037"/>
                    <a:pt x="6540" y="17024"/>
                  </a:cubicBezTo>
                  <a:cubicBezTo>
                    <a:pt x="9082" y="15010"/>
                    <a:pt x="12046" y="11349"/>
                    <a:pt x="13952" y="8603"/>
                  </a:cubicBezTo>
                  <a:cubicBezTo>
                    <a:pt x="15858" y="5858"/>
                    <a:pt x="16705" y="4027"/>
                    <a:pt x="16282" y="5492"/>
                  </a:cubicBezTo>
                  <a:cubicBezTo>
                    <a:pt x="15858" y="6956"/>
                    <a:pt x="14164" y="11715"/>
                    <a:pt x="13529" y="15010"/>
                  </a:cubicBezTo>
                  <a:cubicBezTo>
                    <a:pt x="12894" y="18305"/>
                    <a:pt x="13317" y="20136"/>
                    <a:pt x="14799" y="20868"/>
                  </a:cubicBezTo>
                  <a:cubicBezTo>
                    <a:pt x="16282" y="21600"/>
                    <a:pt x="18823" y="21234"/>
                    <a:pt x="21364" y="20868"/>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77" name="Line"/>
            <p:cNvSpPr/>
            <p:nvPr/>
          </p:nvSpPr>
          <p:spPr>
            <a:xfrm>
              <a:off x="11884454" y="134593"/>
              <a:ext cx="558293" cy="405864"/>
            </a:xfrm>
            <a:custGeom>
              <a:avLst/>
              <a:gdLst/>
              <a:ahLst/>
              <a:cxnLst>
                <a:cxn ang="0">
                  <a:pos x="wd2" y="hd2"/>
                </a:cxn>
                <a:cxn ang="5400000">
                  <a:pos x="wd2" y="hd2"/>
                </a:cxn>
                <a:cxn ang="10800000">
                  <a:pos x="wd2" y="hd2"/>
                </a:cxn>
                <a:cxn ang="16200000">
                  <a:pos x="wd2" y="hd2"/>
                </a:cxn>
              </a:cxnLst>
              <a:rect l="0" t="0" r="r" b="b"/>
              <a:pathLst>
                <a:path w="21386" h="21118" fill="norm" stroke="1" extrusionOk="0">
                  <a:moveTo>
                    <a:pt x="6859" y="10756"/>
                  </a:moveTo>
                  <a:cubicBezTo>
                    <a:pt x="6197" y="10396"/>
                    <a:pt x="5534" y="10036"/>
                    <a:pt x="4408" y="10666"/>
                  </a:cubicBezTo>
                  <a:cubicBezTo>
                    <a:pt x="3281" y="11296"/>
                    <a:pt x="1691" y="12916"/>
                    <a:pt x="830" y="14176"/>
                  </a:cubicBezTo>
                  <a:cubicBezTo>
                    <a:pt x="-31" y="15436"/>
                    <a:pt x="-164" y="16336"/>
                    <a:pt x="167" y="16786"/>
                  </a:cubicBezTo>
                  <a:cubicBezTo>
                    <a:pt x="499" y="17236"/>
                    <a:pt x="1294" y="17236"/>
                    <a:pt x="2288" y="16696"/>
                  </a:cubicBezTo>
                  <a:cubicBezTo>
                    <a:pt x="3281" y="16156"/>
                    <a:pt x="4474" y="15076"/>
                    <a:pt x="5335" y="14176"/>
                  </a:cubicBezTo>
                  <a:cubicBezTo>
                    <a:pt x="6197" y="13276"/>
                    <a:pt x="6727" y="12556"/>
                    <a:pt x="6793" y="12736"/>
                  </a:cubicBezTo>
                  <a:cubicBezTo>
                    <a:pt x="6859" y="12916"/>
                    <a:pt x="6462" y="13996"/>
                    <a:pt x="6064" y="15076"/>
                  </a:cubicBezTo>
                  <a:cubicBezTo>
                    <a:pt x="5667" y="16156"/>
                    <a:pt x="5269" y="17236"/>
                    <a:pt x="5070" y="18226"/>
                  </a:cubicBezTo>
                  <a:cubicBezTo>
                    <a:pt x="4872" y="19216"/>
                    <a:pt x="4872" y="20116"/>
                    <a:pt x="5269" y="20656"/>
                  </a:cubicBezTo>
                  <a:cubicBezTo>
                    <a:pt x="5667" y="21196"/>
                    <a:pt x="6462" y="21376"/>
                    <a:pt x="7654" y="20566"/>
                  </a:cubicBezTo>
                  <a:cubicBezTo>
                    <a:pt x="8847" y="19756"/>
                    <a:pt x="10437" y="17956"/>
                    <a:pt x="11895" y="14896"/>
                  </a:cubicBezTo>
                  <a:cubicBezTo>
                    <a:pt x="13353" y="11836"/>
                    <a:pt x="14678" y="7516"/>
                    <a:pt x="15407" y="4636"/>
                  </a:cubicBezTo>
                  <a:cubicBezTo>
                    <a:pt x="16135" y="1756"/>
                    <a:pt x="16268" y="316"/>
                    <a:pt x="16135" y="46"/>
                  </a:cubicBezTo>
                  <a:cubicBezTo>
                    <a:pt x="16003" y="-224"/>
                    <a:pt x="15605" y="676"/>
                    <a:pt x="15075" y="3286"/>
                  </a:cubicBezTo>
                  <a:cubicBezTo>
                    <a:pt x="14545" y="5896"/>
                    <a:pt x="13883" y="10216"/>
                    <a:pt x="13551" y="12826"/>
                  </a:cubicBezTo>
                  <a:cubicBezTo>
                    <a:pt x="13220" y="15436"/>
                    <a:pt x="13220" y="16336"/>
                    <a:pt x="13220" y="17326"/>
                  </a:cubicBezTo>
                  <a:cubicBezTo>
                    <a:pt x="13220" y="18316"/>
                    <a:pt x="13220" y="19396"/>
                    <a:pt x="13551" y="19846"/>
                  </a:cubicBezTo>
                  <a:cubicBezTo>
                    <a:pt x="13883" y="20296"/>
                    <a:pt x="14545" y="20116"/>
                    <a:pt x="14943" y="19576"/>
                  </a:cubicBezTo>
                  <a:cubicBezTo>
                    <a:pt x="15340" y="19036"/>
                    <a:pt x="15473" y="18136"/>
                    <a:pt x="15473" y="16786"/>
                  </a:cubicBezTo>
                  <a:cubicBezTo>
                    <a:pt x="15473" y="15436"/>
                    <a:pt x="15340" y="13636"/>
                    <a:pt x="15142" y="12196"/>
                  </a:cubicBezTo>
                  <a:cubicBezTo>
                    <a:pt x="14943" y="10756"/>
                    <a:pt x="14678" y="9676"/>
                    <a:pt x="15009" y="8956"/>
                  </a:cubicBezTo>
                  <a:cubicBezTo>
                    <a:pt x="15340" y="8236"/>
                    <a:pt x="16268" y="7876"/>
                    <a:pt x="17063" y="7606"/>
                  </a:cubicBezTo>
                  <a:cubicBezTo>
                    <a:pt x="17858" y="7336"/>
                    <a:pt x="18521" y="7156"/>
                    <a:pt x="19183" y="7066"/>
                  </a:cubicBezTo>
                  <a:cubicBezTo>
                    <a:pt x="19846" y="6976"/>
                    <a:pt x="20508" y="6976"/>
                    <a:pt x="20906" y="7426"/>
                  </a:cubicBezTo>
                  <a:cubicBezTo>
                    <a:pt x="21303" y="7876"/>
                    <a:pt x="21436" y="8776"/>
                    <a:pt x="21370" y="10666"/>
                  </a:cubicBezTo>
                  <a:cubicBezTo>
                    <a:pt x="21303" y="12556"/>
                    <a:pt x="21038" y="15436"/>
                    <a:pt x="20773" y="18316"/>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78" name="Line"/>
            <p:cNvSpPr/>
            <p:nvPr/>
          </p:nvSpPr>
          <p:spPr>
            <a:xfrm>
              <a:off x="12520158" y="144124"/>
              <a:ext cx="20758"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79" name="Line"/>
            <p:cNvSpPr/>
            <p:nvPr/>
          </p:nvSpPr>
          <p:spPr>
            <a:xfrm>
              <a:off x="12528419" y="147206"/>
              <a:ext cx="850349" cy="293173"/>
            </a:xfrm>
            <a:custGeom>
              <a:avLst/>
              <a:gdLst/>
              <a:ahLst/>
              <a:cxnLst>
                <a:cxn ang="0">
                  <a:pos x="wd2" y="hd2"/>
                </a:cxn>
                <a:cxn ang="5400000">
                  <a:pos x="wd2" y="hd2"/>
                </a:cxn>
                <a:cxn ang="10800000">
                  <a:pos x="wd2" y="hd2"/>
                </a:cxn>
                <a:cxn ang="16200000">
                  <a:pos x="wd2" y="hd2"/>
                </a:cxn>
              </a:cxnLst>
              <a:rect l="0" t="0" r="r" b="b"/>
              <a:pathLst>
                <a:path w="21409" h="21040" fill="norm" stroke="1" extrusionOk="0">
                  <a:moveTo>
                    <a:pt x="3450" y="10951"/>
                  </a:moveTo>
                  <a:cubicBezTo>
                    <a:pt x="3102" y="10207"/>
                    <a:pt x="2753" y="9462"/>
                    <a:pt x="2274" y="9586"/>
                  </a:cubicBezTo>
                  <a:cubicBezTo>
                    <a:pt x="1795" y="9710"/>
                    <a:pt x="1185" y="10703"/>
                    <a:pt x="794" y="11945"/>
                  </a:cubicBezTo>
                  <a:cubicBezTo>
                    <a:pt x="402" y="13186"/>
                    <a:pt x="227" y="14676"/>
                    <a:pt x="97" y="16041"/>
                  </a:cubicBezTo>
                  <a:cubicBezTo>
                    <a:pt x="-34" y="17407"/>
                    <a:pt x="-121" y="18648"/>
                    <a:pt x="445" y="19641"/>
                  </a:cubicBezTo>
                  <a:cubicBezTo>
                    <a:pt x="1011" y="20634"/>
                    <a:pt x="2231" y="21379"/>
                    <a:pt x="3145" y="20882"/>
                  </a:cubicBezTo>
                  <a:cubicBezTo>
                    <a:pt x="4060" y="20386"/>
                    <a:pt x="4669" y="18648"/>
                    <a:pt x="5061" y="17158"/>
                  </a:cubicBezTo>
                  <a:cubicBezTo>
                    <a:pt x="5453" y="15669"/>
                    <a:pt x="5627" y="14427"/>
                    <a:pt x="5453" y="13682"/>
                  </a:cubicBezTo>
                  <a:cubicBezTo>
                    <a:pt x="5279" y="12938"/>
                    <a:pt x="4756" y="12689"/>
                    <a:pt x="4669" y="12069"/>
                  </a:cubicBezTo>
                  <a:cubicBezTo>
                    <a:pt x="4582" y="11448"/>
                    <a:pt x="4931" y="10455"/>
                    <a:pt x="5671" y="8841"/>
                  </a:cubicBezTo>
                  <a:cubicBezTo>
                    <a:pt x="6411" y="7227"/>
                    <a:pt x="7544" y="4993"/>
                    <a:pt x="8371" y="3751"/>
                  </a:cubicBezTo>
                  <a:cubicBezTo>
                    <a:pt x="9198" y="2510"/>
                    <a:pt x="9721" y="2262"/>
                    <a:pt x="10026" y="2758"/>
                  </a:cubicBezTo>
                  <a:cubicBezTo>
                    <a:pt x="10331" y="3255"/>
                    <a:pt x="10418" y="4496"/>
                    <a:pt x="10418" y="6358"/>
                  </a:cubicBezTo>
                  <a:cubicBezTo>
                    <a:pt x="10418" y="8220"/>
                    <a:pt x="10331" y="10703"/>
                    <a:pt x="10069" y="12938"/>
                  </a:cubicBezTo>
                  <a:cubicBezTo>
                    <a:pt x="9808" y="15172"/>
                    <a:pt x="9373" y="17158"/>
                    <a:pt x="9285" y="17531"/>
                  </a:cubicBezTo>
                  <a:cubicBezTo>
                    <a:pt x="9198" y="17903"/>
                    <a:pt x="9460" y="16662"/>
                    <a:pt x="9982" y="14800"/>
                  </a:cubicBezTo>
                  <a:cubicBezTo>
                    <a:pt x="10505" y="12938"/>
                    <a:pt x="11289" y="10455"/>
                    <a:pt x="11855" y="8717"/>
                  </a:cubicBezTo>
                  <a:cubicBezTo>
                    <a:pt x="12421" y="6979"/>
                    <a:pt x="12769" y="5986"/>
                    <a:pt x="12987" y="6234"/>
                  </a:cubicBezTo>
                  <a:cubicBezTo>
                    <a:pt x="13205" y="6482"/>
                    <a:pt x="13292" y="7972"/>
                    <a:pt x="13292" y="9462"/>
                  </a:cubicBezTo>
                  <a:cubicBezTo>
                    <a:pt x="13292" y="10951"/>
                    <a:pt x="13205" y="12441"/>
                    <a:pt x="13335" y="13558"/>
                  </a:cubicBezTo>
                  <a:cubicBezTo>
                    <a:pt x="13466" y="14676"/>
                    <a:pt x="13814" y="15420"/>
                    <a:pt x="14206" y="15420"/>
                  </a:cubicBezTo>
                  <a:cubicBezTo>
                    <a:pt x="14598" y="15420"/>
                    <a:pt x="15034" y="14676"/>
                    <a:pt x="15774" y="12689"/>
                  </a:cubicBezTo>
                  <a:cubicBezTo>
                    <a:pt x="16514" y="10703"/>
                    <a:pt x="17560" y="7476"/>
                    <a:pt x="18300" y="4869"/>
                  </a:cubicBezTo>
                  <a:cubicBezTo>
                    <a:pt x="19040" y="2262"/>
                    <a:pt x="19476" y="276"/>
                    <a:pt x="19650" y="27"/>
                  </a:cubicBezTo>
                  <a:cubicBezTo>
                    <a:pt x="19824" y="-221"/>
                    <a:pt x="19737" y="1269"/>
                    <a:pt x="19911" y="3255"/>
                  </a:cubicBezTo>
                  <a:cubicBezTo>
                    <a:pt x="20085" y="5241"/>
                    <a:pt x="20521" y="7724"/>
                    <a:pt x="20869" y="10082"/>
                  </a:cubicBezTo>
                  <a:cubicBezTo>
                    <a:pt x="21218" y="12441"/>
                    <a:pt x="21479" y="14676"/>
                    <a:pt x="21392" y="16041"/>
                  </a:cubicBezTo>
                  <a:cubicBezTo>
                    <a:pt x="21305" y="17407"/>
                    <a:pt x="20869" y="17903"/>
                    <a:pt x="20042" y="18276"/>
                  </a:cubicBezTo>
                  <a:cubicBezTo>
                    <a:pt x="19214" y="18648"/>
                    <a:pt x="17995" y="18896"/>
                    <a:pt x="16776" y="19145"/>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80" name="Line"/>
            <p:cNvSpPr/>
            <p:nvPr/>
          </p:nvSpPr>
          <p:spPr>
            <a:xfrm>
              <a:off x="5359932" y="1211241"/>
              <a:ext cx="205235" cy="637898"/>
            </a:xfrm>
            <a:custGeom>
              <a:avLst/>
              <a:gdLst/>
              <a:ahLst/>
              <a:cxnLst>
                <a:cxn ang="0">
                  <a:pos x="wd2" y="hd2"/>
                </a:cxn>
                <a:cxn ang="5400000">
                  <a:pos x="wd2" y="hd2"/>
                </a:cxn>
                <a:cxn ang="10800000">
                  <a:pos x="wd2" y="hd2"/>
                </a:cxn>
                <a:cxn ang="16200000">
                  <a:pos x="wd2" y="hd2"/>
                </a:cxn>
              </a:cxnLst>
              <a:rect l="0" t="0" r="r" b="b"/>
              <a:pathLst>
                <a:path w="21007" h="21299" fill="norm" stroke="1" extrusionOk="0">
                  <a:moveTo>
                    <a:pt x="5231" y="408"/>
                  </a:moveTo>
                  <a:cubicBezTo>
                    <a:pt x="4522" y="2603"/>
                    <a:pt x="3814" y="4797"/>
                    <a:pt x="3637" y="6183"/>
                  </a:cubicBezTo>
                  <a:cubicBezTo>
                    <a:pt x="3460" y="7570"/>
                    <a:pt x="3814" y="8147"/>
                    <a:pt x="4876" y="8494"/>
                  </a:cubicBezTo>
                  <a:cubicBezTo>
                    <a:pt x="5939" y="8840"/>
                    <a:pt x="7709" y="8956"/>
                    <a:pt x="9126" y="8782"/>
                  </a:cubicBezTo>
                  <a:cubicBezTo>
                    <a:pt x="10542" y="8609"/>
                    <a:pt x="11604" y="8147"/>
                    <a:pt x="13021" y="6819"/>
                  </a:cubicBezTo>
                  <a:cubicBezTo>
                    <a:pt x="14437" y="5490"/>
                    <a:pt x="16208" y="3296"/>
                    <a:pt x="17270" y="1910"/>
                  </a:cubicBezTo>
                  <a:cubicBezTo>
                    <a:pt x="18332" y="524"/>
                    <a:pt x="18686" y="-54"/>
                    <a:pt x="18863" y="4"/>
                  </a:cubicBezTo>
                  <a:cubicBezTo>
                    <a:pt x="19040" y="62"/>
                    <a:pt x="19040" y="755"/>
                    <a:pt x="19572" y="3065"/>
                  </a:cubicBezTo>
                  <a:cubicBezTo>
                    <a:pt x="20103" y="5375"/>
                    <a:pt x="21165" y="9302"/>
                    <a:pt x="20988" y="12536"/>
                  </a:cubicBezTo>
                  <a:cubicBezTo>
                    <a:pt x="20811" y="15771"/>
                    <a:pt x="19394" y="18312"/>
                    <a:pt x="16739" y="19756"/>
                  </a:cubicBezTo>
                  <a:cubicBezTo>
                    <a:pt x="14083" y="21199"/>
                    <a:pt x="10188" y="21546"/>
                    <a:pt x="6824" y="21142"/>
                  </a:cubicBezTo>
                  <a:cubicBezTo>
                    <a:pt x="3460" y="20737"/>
                    <a:pt x="627" y="19582"/>
                    <a:pt x="96" y="18254"/>
                  </a:cubicBezTo>
                  <a:cubicBezTo>
                    <a:pt x="-435" y="16926"/>
                    <a:pt x="1335" y="15424"/>
                    <a:pt x="3106" y="13922"/>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81" name="Line"/>
            <p:cNvSpPr/>
            <p:nvPr/>
          </p:nvSpPr>
          <p:spPr>
            <a:xfrm>
              <a:off x="5763891" y="1451789"/>
              <a:ext cx="228324"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82" name="Line"/>
            <p:cNvSpPr/>
            <p:nvPr/>
          </p:nvSpPr>
          <p:spPr>
            <a:xfrm>
              <a:off x="5795026" y="1545193"/>
              <a:ext cx="176432"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83" name="Line"/>
            <p:cNvSpPr/>
            <p:nvPr/>
          </p:nvSpPr>
          <p:spPr>
            <a:xfrm>
              <a:off x="6229068" y="1293641"/>
              <a:ext cx="271683" cy="438355"/>
            </a:xfrm>
            <a:custGeom>
              <a:avLst/>
              <a:gdLst/>
              <a:ahLst/>
              <a:cxnLst>
                <a:cxn ang="0">
                  <a:pos x="wd2" y="hd2"/>
                </a:cxn>
                <a:cxn ang="5400000">
                  <a:pos x="wd2" y="hd2"/>
                </a:cxn>
                <a:cxn ang="10800000">
                  <a:pos x="wd2" y="hd2"/>
                </a:cxn>
                <a:cxn ang="16200000">
                  <a:pos x="wd2" y="hd2"/>
                </a:cxn>
              </a:cxnLst>
              <a:rect l="0" t="0" r="r" b="b"/>
              <a:pathLst>
                <a:path w="21473" h="21217" fill="norm" stroke="1" extrusionOk="0">
                  <a:moveTo>
                    <a:pt x="10810" y="7152"/>
                  </a:moveTo>
                  <a:cubicBezTo>
                    <a:pt x="9443" y="6985"/>
                    <a:pt x="8076" y="6818"/>
                    <a:pt x="6982" y="6315"/>
                  </a:cubicBezTo>
                  <a:cubicBezTo>
                    <a:pt x="5888" y="5813"/>
                    <a:pt x="5068" y="4976"/>
                    <a:pt x="5478" y="3887"/>
                  </a:cubicBezTo>
                  <a:cubicBezTo>
                    <a:pt x="5888" y="2799"/>
                    <a:pt x="7529" y="1459"/>
                    <a:pt x="9169" y="706"/>
                  </a:cubicBezTo>
                  <a:cubicBezTo>
                    <a:pt x="10810" y="-48"/>
                    <a:pt x="12450" y="-215"/>
                    <a:pt x="14091" y="287"/>
                  </a:cubicBezTo>
                  <a:cubicBezTo>
                    <a:pt x="15731" y="790"/>
                    <a:pt x="17372" y="1962"/>
                    <a:pt x="16005" y="4892"/>
                  </a:cubicBezTo>
                  <a:cubicBezTo>
                    <a:pt x="14638" y="7822"/>
                    <a:pt x="10263" y="12511"/>
                    <a:pt x="7665" y="15190"/>
                  </a:cubicBezTo>
                  <a:cubicBezTo>
                    <a:pt x="5068" y="17869"/>
                    <a:pt x="4248" y="18538"/>
                    <a:pt x="3017" y="19292"/>
                  </a:cubicBezTo>
                  <a:cubicBezTo>
                    <a:pt x="1787" y="20045"/>
                    <a:pt x="146" y="20883"/>
                    <a:pt x="10" y="21134"/>
                  </a:cubicBezTo>
                  <a:cubicBezTo>
                    <a:pt x="-127" y="21385"/>
                    <a:pt x="1240" y="21050"/>
                    <a:pt x="5068" y="20380"/>
                  </a:cubicBezTo>
                  <a:cubicBezTo>
                    <a:pt x="8896" y="19711"/>
                    <a:pt x="15184" y="18706"/>
                    <a:pt x="21473" y="17701"/>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84" name="Line"/>
            <p:cNvSpPr/>
            <p:nvPr/>
          </p:nvSpPr>
          <p:spPr>
            <a:xfrm>
              <a:off x="6666803" y="1545193"/>
              <a:ext cx="124540"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85" name="Line"/>
            <p:cNvSpPr/>
            <p:nvPr/>
          </p:nvSpPr>
          <p:spPr>
            <a:xfrm>
              <a:off x="6936638" y="1424463"/>
              <a:ext cx="174172" cy="203758"/>
            </a:xfrm>
            <a:custGeom>
              <a:avLst/>
              <a:gdLst/>
              <a:ahLst/>
              <a:cxnLst>
                <a:cxn ang="0">
                  <a:pos x="wd2" y="hd2"/>
                </a:cxn>
                <a:cxn ang="5400000">
                  <a:pos x="wd2" y="hd2"/>
                </a:cxn>
                <a:cxn ang="10800000">
                  <a:pos x="wd2" y="hd2"/>
                </a:cxn>
                <a:cxn ang="16200000">
                  <a:pos x="wd2" y="hd2"/>
                </a:cxn>
              </a:cxnLst>
              <a:rect l="0" t="0" r="r" b="b"/>
              <a:pathLst>
                <a:path w="20519" h="21204" fill="norm" stroke="1" extrusionOk="0">
                  <a:moveTo>
                    <a:pt x="2445" y="1764"/>
                  </a:moveTo>
                  <a:cubicBezTo>
                    <a:pt x="4075" y="684"/>
                    <a:pt x="5706" y="-396"/>
                    <a:pt x="9170" y="144"/>
                  </a:cubicBezTo>
                  <a:cubicBezTo>
                    <a:pt x="12634" y="684"/>
                    <a:pt x="17932" y="2844"/>
                    <a:pt x="19766" y="5724"/>
                  </a:cubicBezTo>
                  <a:cubicBezTo>
                    <a:pt x="21600" y="8604"/>
                    <a:pt x="19970" y="12204"/>
                    <a:pt x="16098" y="14904"/>
                  </a:cubicBezTo>
                  <a:cubicBezTo>
                    <a:pt x="12226" y="17604"/>
                    <a:pt x="6113" y="19404"/>
                    <a:pt x="0" y="21204"/>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86" name="Line"/>
            <p:cNvSpPr/>
            <p:nvPr/>
          </p:nvSpPr>
          <p:spPr>
            <a:xfrm>
              <a:off x="7197642" y="1441410"/>
              <a:ext cx="164507" cy="186811"/>
            </a:xfrm>
            <a:custGeom>
              <a:avLst/>
              <a:gdLst/>
              <a:ahLst/>
              <a:cxnLst>
                <a:cxn ang="0">
                  <a:pos x="wd2" y="hd2"/>
                </a:cxn>
                <a:cxn ang="5400000">
                  <a:pos x="wd2" y="hd2"/>
                </a:cxn>
                <a:cxn ang="10800000">
                  <a:pos x="wd2" y="hd2"/>
                </a:cxn>
                <a:cxn ang="16200000">
                  <a:pos x="wd2" y="hd2"/>
                </a:cxn>
              </a:cxnLst>
              <a:rect l="0" t="0" r="r" b="b"/>
              <a:pathLst>
                <a:path w="21399" h="21600" fill="norm" stroke="1" extrusionOk="0">
                  <a:moveTo>
                    <a:pt x="20049" y="0"/>
                  </a:moveTo>
                  <a:cubicBezTo>
                    <a:pt x="14649" y="400"/>
                    <a:pt x="9249" y="800"/>
                    <a:pt x="5649" y="1800"/>
                  </a:cubicBezTo>
                  <a:cubicBezTo>
                    <a:pt x="2049" y="2800"/>
                    <a:pt x="249" y="4400"/>
                    <a:pt x="24" y="7200"/>
                  </a:cubicBezTo>
                  <a:cubicBezTo>
                    <a:pt x="-201" y="10000"/>
                    <a:pt x="1149" y="14000"/>
                    <a:pt x="4974" y="16600"/>
                  </a:cubicBezTo>
                  <a:cubicBezTo>
                    <a:pt x="8799" y="19200"/>
                    <a:pt x="15099" y="20400"/>
                    <a:pt x="21399"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87" name="Line"/>
            <p:cNvSpPr/>
            <p:nvPr/>
          </p:nvSpPr>
          <p:spPr>
            <a:xfrm>
              <a:off x="5064558" y="2279207"/>
              <a:ext cx="201176" cy="312704"/>
            </a:xfrm>
            <a:custGeom>
              <a:avLst/>
              <a:gdLst/>
              <a:ahLst/>
              <a:cxnLst>
                <a:cxn ang="0">
                  <a:pos x="wd2" y="hd2"/>
                </a:cxn>
                <a:cxn ang="5400000">
                  <a:pos x="wd2" y="hd2"/>
                </a:cxn>
                <a:cxn ang="10800000">
                  <a:pos x="wd2" y="hd2"/>
                </a:cxn>
                <a:cxn ang="16200000">
                  <a:pos x="wd2" y="hd2"/>
                </a:cxn>
              </a:cxnLst>
              <a:rect l="0" t="0" r="r" b="b"/>
              <a:pathLst>
                <a:path w="21290" h="21222" fill="norm" stroke="1" extrusionOk="0">
                  <a:moveTo>
                    <a:pt x="7012" y="7941"/>
                  </a:moveTo>
                  <a:cubicBezTo>
                    <a:pt x="5182" y="7941"/>
                    <a:pt x="3351" y="7941"/>
                    <a:pt x="2070" y="7354"/>
                  </a:cubicBezTo>
                  <a:cubicBezTo>
                    <a:pt x="788" y="6767"/>
                    <a:pt x="56" y="5594"/>
                    <a:pt x="239" y="4537"/>
                  </a:cubicBezTo>
                  <a:cubicBezTo>
                    <a:pt x="422" y="3481"/>
                    <a:pt x="1521" y="2541"/>
                    <a:pt x="3717" y="1602"/>
                  </a:cubicBezTo>
                  <a:cubicBezTo>
                    <a:pt x="5914" y="663"/>
                    <a:pt x="9209" y="-276"/>
                    <a:pt x="12137" y="76"/>
                  </a:cubicBezTo>
                  <a:cubicBezTo>
                    <a:pt x="15066" y="428"/>
                    <a:pt x="17629" y="2072"/>
                    <a:pt x="17629" y="4537"/>
                  </a:cubicBezTo>
                  <a:cubicBezTo>
                    <a:pt x="17629" y="7002"/>
                    <a:pt x="15066" y="10289"/>
                    <a:pt x="12137" y="12872"/>
                  </a:cubicBezTo>
                  <a:cubicBezTo>
                    <a:pt x="9209" y="15454"/>
                    <a:pt x="5914" y="17333"/>
                    <a:pt x="3534" y="18624"/>
                  </a:cubicBezTo>
                  <a:cubicBezTo>
                    <a:pt x="1154" y="19915"/>
                    <a:pt x="-310" y="20620"/>
                    <a:pt x="56" y="20972"/>
                  </a:cubicBezTo>
                  <a:cubicBezTo>
                    <a:pt x="422" y="21324"/>
                    <a:pt x="2619" y="21324"/>
                    <a:pt x="6463" y="20854"/>
                  </a:cubicBezTo>
                  <a:cubicBezTo>
                    <a:pt x="10307" y="20385"/>
                    <a:pt x="15798" y="19446"/>
                    <a:pt x="21290" y="18507"/>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88" name="Line"/>
            <p:cNvSpPr/>
            <p:nvPr/>
          </p:nvSpPr>
          <p:spPr>
            <a:xfrm>
              <a:off x="5400651" y="2330157"/>
              <a:ext cx="299115" cy="556643"/>
            </a:xfrm>
            <a:custGeom>
              <a:avLst/>
              <a:gdLst/>
              <a:ahLst/>
              <a:cxnLst>
                <a:cxn ang="0">
                  <a:pos x="wd2" y="hd2"/>
                </a:cxn>
                <a:cxn ang="5400000">
                  <a:pos x="wd2" y="hd2"/>
                </a:cxn>
                <a:cxn ang="10800000">
                  <a:pos x="wd2" y="hd2"/>
                </a:cxn>
                <a:cxn ang="16200000">
                  <a:pos x="wd2" y="hd2"/>
                </a:cxn>
              </a:cxnLst>
              <a:rect l="0" t="0" r="r" b="b"/>
              <a:pathLst>
                <a:path w="21467" h="21322" fill="norm" stroke="1" extrusionOk="0">
                  <a:moveTo>
                    <a:pt x="5214" y="145"/>
                  </a:moveTo>
                  <a:cubicBezTo>
                    <a:pt x="4966" y="1603"/>
                    <a:pt x="4717" y="3060"/>
                    <a:pt x="4593" y="4187"/>
                  </a:cubicBezTo>
                  <a:cubicBezTo>
                    <a:pt x="4469" y="5313"/>
                    <a:pt x="4469" y="6108"/>
                    <a:pt x="5090" y="6638"/>
                  </a:cubicBezTo>
                  <a:cubicBezTo>
                    <a:pt x="5710" y="7168"/>
                    <a:pt x="6952" y="7433"/>
                    <a:pt x="8814" y="6705"/>
                  </a:cubicBezTo>
                  <a:cubicBezTo>
                    <a:pt x="10676" y="5976"/>
                    <a:pt x="13159" y="4253"/>
                    <a:pt x="14897" y="2795"/>
                  </a:cubicBezTo>
                  <a:cubicBezTo>
                    <a:pt x="16634" y="1338"/>
                    <a:pt x="17628" y="145"/>
                    <a:pt x="18124" y="13"/>
                  </a:cubicBezTo>
                  <a:cubicBezTo>
                    <a:pt x="18621" y="-120"/>
                    <a:pt x="18621" y="808"/>
                    <a:pt x="18869" y="2464"/>
                  </a:cubicBezTo>
                  <a:cubicBezTo>
                    <a:pt x="19117" y="4120"/>
                    <a:pt x="19614" y="6506"/>
                    <a:pt x="20110" y="8957"/>
                  </a:cubicBezTo>
                  <a:cubicBezTo>
                    <a:pt x="20607" y="11409"/>
                    <a:pt x="21103" y="13927"/>
                    <a:pt x="21352" y="15583"/>
                  </a:cubicBezTo>
                  <a:cubicBezTo>
                    <a:pt x="21600" y="17240"/>
                    <a:pt x="21600" y="18035"/>
                    <a:pt x="19738" y="18896"/>
                  </a:cubicBezTo>
                  <a:cubicBezTo>
                    <a:pt x="17876" y="19757"/>
                    <a:pt x="14152" y="20685"/>
                    <a:pt x="10924" y="21082"/>
                  </a:cubicBezTo>
                  <a:cubicBezTo>
                    <a:pt x="7697" y="21480"/>
                    <a:pt x="4966" y="21347"/>
                    <a:pt x="3228" y="20950"/>
                  </a:cubicBezTo>
                  <a:cubicBezTo>
                    <a:pt x="1490" y="20552"/>
                    <a:pt x="745" y="19890"/>
                    <a:pt x="0" y="19227"/>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89" name="Line"/>
            <p:cNvSpPr/>
            <p:nvPr/>
          </p:nvSpPr>
          <p:spPr>
            <a:xfrm>
              <a:off x="6002592" y="2427348"/>
              <a:ext cx="217945"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486" y="14400"/>
                    <a:pt x="10971" y="7200"/>
                    <a:pt x="14571" y="3600"/>
                  </a:cubicBezTo>
                  <a:cubicBezTo>
                    <a:pt x="18171" y="0"/>
                    <a:pt x="19886" y="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90" name="Line"/>
            <p:cNvSpPr/>
            <p:nvPr/>
          </p:nvSpPr>
          <p:spPr>
            <a:xfrm>
              <a:off x="5981835" y="2551887"/>
              <a:ext cx="217945"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91" name="Line"/>
            <p:cNvSpPr/>
            <p:nvPr/>
          </p:nvSpPr>
          <p:spPr>
            <a:xfrm>
              <a:off x="6517826" y="2261295"/>
              <a:ext cx="249988" cy="404755"/>
            </a:xfrm>
            <a:custGeom>
              <a:avLst/>
              <a:gdLst/>
              <a:ahLst/>
              <a:cxnLst>
                <a:cxn ang="0">
                  <a:pos x="wd2" y="hd2"/>
                </a:cxn>
                <a:cxn ang="5400000">
                  <a:pos x="wd2" y="hd2"/>
                </a:cxn>
                <a:cxn ang="10800000">
                  <a:pos x="wd2" y="hd2"/>
                </a:cxn>
                <a:cxn ang="16200000">
                  <a:pos x="wd2" y="hd2"/>
                </a:cxn>
              </a:cxnLst>
              <a:rect l="0" t="0" r="r" b="b"/>
              <a:pathLst>
                <a:path w="21093" h="21600" fill="norm" stroke="1" extrusionOk="0">
                  <a:moveTo>
                    <a:pt x="14322" y="0"/>
                  </a:moveTo>
                  <a:cubicBezTo>
                    <a:pt x="10819" y="2769"/>
                    <a:pt x="7316" y="5538"/>
                    <a:pt x="4981" y="7569"/>
                  </a:cubicBezTo>
                  <a:cubicBezTo>
                    <a:pt x="2646" y="9600"/>
                    <a:pt x="1478" y="10892"/>
                    <a:pt x="749" y="12000"/>
                  </a:cubicBezTo>
                  <a:cubicBezTo>
                    <a:pt x="19" y="13108"/>
                    <a:pt x="-273" y="14031"/>
                    <a:pt x="311" y="14492"/>
                  </a:cubicBezTo>
                  <a:cubicBezTo>
                    <a:pt x="895" y="14954"/>
                    <a:pt x="2354" y="14954"/>
                    <a:pt x="5419" y="14492"/>
                  </a:cubicBezTo>
                  <a:cubicBezTo>
                    <a:pt x="8484" y="14031"/>
                    <a:pt x="13154" y="13108"/>
                    <a:pt x="16219" y="12185"/>
                  </a:cubicBezTo>
                  <a:cubicBezTo>
                    <a:pt x="19284" y="11262"/>
                    <a:pt x="20743" y="10338"/>
                    <a:pt x="21035" y="10246"/>
                  </a:cubicBezTo>
                  <a:cubicBezTo>
                    <a:pt x="21327" y="10154"/>
                    <a:pt x="20451" y="10892"/>
                    <a:pt x="19868" y="12923"/>
                  </a:cubicBezTo>
                  <a:cubicBezTo>
                    <a:pt x="19284" y="14954"/>
                    <a:pt x="18992" y="18277"/>
                    <a:pt x="187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92" name="Line"/>
            <p:cNvSpPr/>
            <p:nvPr/>
          </p:nvSpPr>
          <p:spPr>
            <a:xfrm>
              <a:off x="6978151" y="2479239"/>
              <a:ext cx="197188" cy="1"/>
            </a:xfrm>
            <a:prstGeom prst="ellipse">
              <a:avLst/>
            </a:prstGeom>
            <a:noFill/>
            <a:ln w="88900" cap="rnd">
              <a:solidFill>
                <a:srgbClr val="000000"/>
              </a:solidFill>
              <a:prstDash val="solid"/>
              <a:round/>
            </a:ln>
            <a:effectLst/>
          </p:spPr>
          <p:txBody>
            <a:bodyPr wrap="square" lIns="45718" tIns="45718" rIns="45718" bIns="45718" numCol="1" anchor="t">
              <a:noAutofit/>
            </a:bodyPr>
            <a:lstStyle/>
            <a:p>
              <a:pPr/>
            </a:p>
          </p:txBody>
        </p:sp>
        <p:sp>
          <p:nvSpPr>
            <p:cNvPr id="893" name="Line"/>
            <p:cNvSpPr/>
            <p:nvPr/>
          </p:nvSpPr>
          <p:spPr>
            <a:xfrm>
              <a:off x="7362113" y="2273917"/>
              <a:ext cx="301007" cy="328215"/>
            </a:xfrm>
            <a:custGeom>
              <a:avLst/>
              <a:gdLst/>
              <a:ahLst/>
              <a:cxnLst>
                <a:cxn ang="0">
                  <a:pos x="wd2" y="hd2"/>
                </a:cxn>
                <a:cxn ang="5400000">
                  <a:pos x="wd2" y="hd2"/>
                </a:cxn>
                <a:cxn ang="10800000">
                  <a:pos x="wd2" y="hd2"/>
                </a:cxn>
                <a:cxn ang="16200000">
                  <a:pos x="wd2" y="hd2"/>
                </a:cxn>
              </a:cxnLst>
              <a:rect l="0" t="0" r="r" b="b"/>
              <a:pathLst>
                <a:path w="21357" h="21347" fill="norm" stroke="1" extrusionOk="0">
                  <a:moveTo>
                    <a:pt x="2212" y="5929"/>
                  </a:moveTo>
                  <a:cubicBezTo>
                    <a:pt x="1966" y="4804"/>
                    <a:pt x="1721" y="3679"/>
                    <a:pt x="2334" y="2667"/>
                  </a:cubicBezTo>
                  <a:cubicBezTo>
                    <a:pt x="2948" y="1654"/>
                    <a:pt x="4421" y="754"/>
                    <a:pt x="5893" y="304"/>
                  </a:cubicBezTo>
                  <a:cubicBezTo>
                    <a:pt x="7366" y="-146"/>
                    <a:pt x="8839" y="-146"/>
                    <a:pt x="10312" y="642"/>
                  </a:cubicBezTo>
                  <a:cubicBezTo>
                    <a:pt x="11784" y="1429"/>
                    <a:pt x="13257" y="3004"/>
                    <a:pt x="12152" y="5704"/>
                  </a:cubicBezTo>
                  <a:cubicBezTo>
                    <a:pt x="11048" y="8404"/>
                    <a:pt x="7366" y="12229"/>
                    <a:pt x="5034" y="14479"/>
                  </a:cubicBezTo>
                  <a:cubicBezTo>
                    <a:pt x="2702" y="16729"/>
                    <a:pt x="1721" y="17404"/>
                    <a:pt x="984" y="18304"/>
                  </a:cubicBezTo>
                  <a:cubicBezTo>
                    <a:pt x="248" y="19204"/>
                    <a:pt x="-243" y="20329"/>
                    <a:pt x="125" y="20891"/>
                  </a:cubicBezTo>
                  <a:cubicBezTo>
                    <a:pt x="493" y="21454"/>
                    <a:pt x="1721" y="21454"/>
                    <a:pt x="5402" y="21116"/>
                  </a:cubicBezTo>
                  <a:cubicBezTo>
                    <a:pt x="9084" y="20779"/>
                    <a:pt x="15221" y="20104"/>
                    <a:pt x="21357" y="19429"/>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94" name="Line"/>
            <p:cNvSpPr/>
            <p:nvPr/>
          </p:nvSpPr>
          <p:spPr>
            <a:xfrm>
              <a:off x="7704549" y="2397186"/>
              <a:ext cx="149363" cy="237729"/>
            </a:xfrm>
            <a:custGeom>
              <a:avLst/>
              <a:gdLst/>
              <a:ahLst/>
              <a:cxnLst>
                <a:cxn ang="0">
                  <a:pos x="wd2" y="hd2"/>
                </a:cxn>
                <a:cxn ang="5400000">
                  <a:pos x="wd2" y="hd2"/>
                </a:cxn>
                <a:cxn ang="10800000">
                  <a:pos x="wd2" y="hd2"/>
                </a:cxn>
                <a:cxn ang="16200000">
                  <a:pos x="wd2" y="hd2"/>
                </a:cxn>
              </a:cxnLst>
              <a:rect l="0" t="0" r="r" b="b"/>
              <a:pathLst>
                <a:path w="20724" h="21512" fill="norm" stroke="1" extrusionOk="0">
                  <a:moveTo>
                    <a:pt x="1451" y="5547"/>
                  </a:moveTo>
                  <a:cubicBezTo>
                    <a:pt x="491" y="3982"/>
                    <a:pt x="-469" y="2416"/>
                    <a:pt x="251" y="1477"/>
                  </a:cubicBezTo>
                  <a:cubicBezTo>
                    <a:pt x="971" y="538"/>
                    <a:pt x="3371" y="225"/>
                    <a:pt x="6011" y="69"/>
                  </a:cubicBezTo>
                  <a:cubicBezTo>
                    <a:pt x="8651" y="-88"/>
                    <a:pt x="11531" y="-88"/>
                    <a:pt x="14411" y="1321"/>
                  </a:cubicBezTo>
                  <a:cubicBezTo>
                    <a:pt x="17291" y="2729"/>
                    <a:pt x="20171" y="5547"/>
                    <a:pt x="20651" y="8521"/>
                  </a:cubicBezTo>
                  <a:cubicBezTo>
                    <a:pt x="21131" y="11495"/>
                    <a:pt x="19211" y="14625"/>
                    <a:pt x="15611" y="16816"/>
                  </a:cubicBezTo>
                  <a:cubicBezTo>
                    <a:pt x="12011" y="19008"/>
                    <a:pt x="6731" y="20260"/>
                    <a:pt x="1451" y="21512"/>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95" name="Line"/>
            <p:cNvSpPr/>
            <p:nvPr/>
          </p:nvSpPr>
          <p:spPr>
            <a:xfrm>
              <a:off x="7958660" y="2427348"/>
              <a:ext cx="223374" cy="166054"/>
            </a:xfrm>
            <a:custGeom>
              <a:avLst/>
              <a:gdLst/>
              <a:ahLst/>
              <a:cxnLst>
                <a:cxn ang="0">
                  <a:pos x="wd2" y="hd2"/>
                </a:cxn>
                <a:cxn ang="5400000">
                  <a:pos x="wd2" y="hd2"/>
                </a:cxn>
                <a:cxn ang="10800000">
                  <a:pos x="wd2" y="hd2"/>
                </a:cxn>
                <a:cxn ang="16200000">
                  <a:pos x="wd2" y="hd2"/>
                </a:cxn>
              </a:cxnLst>
              <a:rect l="0" t="0" r="r" b="b"/>
              <a:pathLst>
                <a:path w="21132" h="21600" fill="norm" stroke="1" extrusionOk="0">
                  <a:moveTo>
                    <a:pt x="16223" y="0"/>
                  </a:moveTo>
                  <a:cubicBezTo>
                    <a:pt x="12950" y="0"/>
                    <a:pt x="9677" y="0"/>
                    <a:pt x="6896" y="1125"/>
                  </a:cubicBezTo>
                  <a:cubicBezTo>
                    <a:pt x="4114" y="2250"/>
                    <a:pt x="1823" y="4500"/>
                    <a:pt x="677" y="6975"/>
                  </a:cubicBezTo>
                  <a:cubicBezTo>
                    <a:pt x="-468" y="9450"/>
                    <a:pt x="-468" y="12150"/>
                    <a:pt x="3132" y="14625"/>
                  </a:cubicBezTo>
                  <a:cubicBezTo>
                    <a:pt x="6732" y="17100"/>
                    <a:pt x="13932" y="19350"/>
                    <a:pt x="21132"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96" name="Line"/>
            <p:cNvSpPr/>
            <p:nvPr/>
          </p:nvSpPr>
          <p:spPr>
            <a:xfrm>
              <a:off x="0" y="3619986"/>
              <a:ext cx="211507" cy="312215"/>
            </a:xfrm>
            <a:custGeom>
              <a:avLst/>
              <a:gdLst/>
              <a:ahLst/>
              <a:cxnLst>
                <a:cxn ang="0">
                  <a:pos x="wd2" y="hd2"/>
                </a:cxn>
                <a:cxn ang="5400000">
                  <a:pos x="wd2" y="hd2"/>
                </a:cxn>
                <a:cxn ang="10800000">
                  <a:pos x="wd2" y="hd2"/>
                </a:cxn>
                <a:cxn ang="16200000">
                  <a:pos x="wd2" y="hd2"/>
                </a:cxn>
              </a:cxnLst>
              <a:rect l="0" t="0" r="r" b="b"/>
              <a:pathLst>
                <a:path w="21300" h="21422" fill="norm" stroke="1" extrusionOk="0">
                  <a:moveTo>
                    <a:pt x="19210" y="2196"/>
                  </a:moveTo>
                  <a:cubicBezTo>
                    <a:pt x="18165" y="1246"/>
                    <a:pt x="17119" y="297"/>
                    <a:pt x="15552" y="59"/>
                  </a:cubicBezTo>
                  <a:cubicBezTo>
                    <a:pt x="13984" y="-178"/>
                    <a:pt x="11894" y="297"/>
                    <a:pt x="9281" y="1484"/>
                  </a:cubicBezTo>
                  <a:cubicBezTo>
                    <a:pt x="6668" y="2670"/>
                    <a:pt x="3532" y="4569"/>
                    <a:pt x="1790" y="6112"/>
                  </a:cubicBezTo>
                  <a:cubicBezTo>
                    <a:pt x="48" y="7655"/>
                    <a:pt x="-300" y="8842"/>
                    <a:pt x="223" y="9791"/>
                  </a:cubicBezTo>
                  <a:cubicBezTo>
                    <a:pt x="745" y="10741"/>
                    <a:pt x="2139" y="11453"/>
                    <a:pt x="5100" y="10859"/>
                  </a:cubicBezTo>
                  <a:cubicBezTo>
                    <a:pt x="8061" y="10266"/>
                    <a:pt x="12590" y="8367"/>
                    <a:pt x="15203" y="6468"/>
                  </a:cubicBezTo>
                  <a:cubicBezTo>
                    <a:pt x="17816" y="4569"/>
                    <a:pt x="18513" y="2670"/>
                    <a:pt x="18339" y="2314"/>
                  </a:cubicBezTo>
                  <a:cubicBezTo>
                    <a:pt x="18165" y="1958"/>
                    <a:pt x="17119" y="3145"/>
                    <a:pt x="16423" y="5044"/>
                  </a:cubicBezTo>
                  <a:cubicBezTo>
                    <a:pt x="15726" y="6943"/>
                    <a:pt x="15377" y="9554"/>
                    <a:pt x="16248" y="12402"/>
                  </a:cubicBezTo>
                  <a:cubicBezTo>
                    <a:pt x="17119" y="15251"/>
                    <a:pt x="19210" y="18336"/>
                    <a:pt x="21300" y="21422"/>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97" name="Line"/>
            <p:cNvSpPr/>
            <p:nvPr/>
          </p:nvSpPr>
          <p:spPr>
            <a:xfrm>
              <a:off x="180371" y="3400193"/>
              <a:ext cx="213553" cy="656547"/>
            </a:xfrm>
            <a:custGeom>
              <a:avLst/>
              <a:gdLst/>
              <a:ahLst/>
              <a:cxnLst>
                <a:cxn ang="0">
                  <a:pos x="wd2" y="hd2"/>
                </a:cxn>
                <a:cxn ang="5400000">
                  <a:pos x="wd2" y="hd2"/>
                </a:cxn>
                <a:cxn ang="10800000">
                  <a:pos x="wd2" y="hd2"/>
                </a:cxn>
                <a:cxn ang="16200000">
                  <a:pos x="wd2" y="hd2"/>
                </a:cxn>
              </a:cxnLst>
              <a:rect l="0" t="0" r="r" b="b"/>
              <a:pathLst>
                <a:path w="21165" h="21463" fill="norm" stroke="1" extrusionOk="0">
                  <a:moveTo>
                    <a:pt x="0" y="89"/>
                  </a:moveTo>
                  <a:cubicBezTo>
                    <a:pt x="2057" y="-24"/>
                    <a:pt x="4114" y="-137"/>
                    <a:pt x="7029" y="485"/>
                  </a:cubicBezTo>
                  <a:cubicBezTo>
                    <a:pt x="9943" y="1107"/>
                    <a:pt x="13714" y="2464"/>
                    <a:pt x="16629" y="4726"/>
                  </a:cubicBezTo>
                  <a:cubicBezTo>
                    <a:pt x="19543" y="6988"/>
                    <a:pt x="21600" y="10154"/>
                    <a:pt x="21086" y="13094"/>
                  </a:cubicBezTo>
                  <a:cubicBezTo>
                    <a:pt x="20571" y="16035"/>
                    <a:pt x="17486" y="18749"/>
                    <a:pt x="14400" y="2146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98" name="Line"/>
            <p:cNvSpPr/>
            <p:nvPr/>
          </p:nvSpPr>
          <p:spPr>
            <a:xfrm>
              <a:off x="1057196" y="3558581"/>
              <a:ext cx="299988" cy="352864"/>
            </a:xfrm>
            <a:custGeom>
              <a:avLst/>
              <a:gdLst/>
              <a:ahLst/>
              <a:cxnLst>
                <a:cxn ang="0">
                  <a:pos x="wd2" y="hd2"/>
                </a:cxn>
                <a:cxn ang="5400000">
                  <a:pos x="wd2" y="hd2"/>
                </a:cxn>
                <a:cxn ang="10800000">
                  <a:pos x="wd2" y="hd2"/>
                </a:cxn>
                <a:cxn ang="16200000">
                  <a:pos x="wd2" y="hd2"/>
                </a:cxn>
              </a:cxnLst>
              <a:rect l="0" t="0" r="r" b="b"/>
              <a:pathLst>
                <a:path w="21285" h="21600" fill="norm" stroke="1" extrusionOk="0">
                  <a:moveTo>
                    <a:pt x="19523" y="0"/>
                  </a:moveTo>
                  <a:cubicBezTo>
                    <a:pt x="13632" y="1482"/>
                    <a:pt x="7742" y="2965"/>
                    <a:pt x="4305" y="4129"/>
                  </a:cubicBezTo>
                  <a:cubicBezTo>
                    <a:pt x="869" y="5294"/>
                    <a:pt x="-113" y="6141"/>
                    <a:pt x="10" y="6776"/>
                  </a:cubicBezTo>
                  <a:cubicBezTo>
                    <a:pt x="132" y="7412"/>
                    <a:pt x="1360" y="7835"/>
                    <a:pt x="4305" y="8576"/>
                  </a:cubicBezTo>
                  <a:cubicBezTo>
                    <a:pt x="7251" y="9318"/>
                    <a:pt x="11914" y="10376"/>
                    <a:pt x="14982" y="11224"/>
                  </a:cubicBezTo>
                  <a:cubicBezTo>
                    <a:pt x="18051" y="12071"/>
                    <a:pt x="19523" y="12706"/>
                    <a:pt x="20382" y="13553"/>
                  </a:cubicBezTo>
                  <a:cubicBezTo>
                    <a:pt x="21242" y="14400"/>
                    <a:pt x="21487" y="15459"/>
                    <a:pt x="21119" y="16306"/>
                  </a:cubicBezTo>
                  <a:cubicBezTo>
                    <a:pt x="20751" y="17153"/>
                    <a:pt x="19769" y="17788"/>
                    <a:pt x="16701" y="18635"/>
                  </a:cubicBezTo>
                  <a:cubicBezTo>
                    <a:pt x="13632" y="19482"/>
                    <a:pt x="8478" y="20541"/>
                    <a:pt x="3323"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899" name="Line"/>
            <p:cNvSpPr/>
            <p:nvPr/>
          </p:nvSpPr>
          <p:spPr>
            <a:xfrm>
              <a:off x="1392240" y="3672743"/>
              <a:ext cx="186184" cy="166047"/>
            </a:xfrm>
            <a:custGeom>
              <a:avLst/>
              <a:gdLst/>
              <a:ahLst/>
              <a:cxnLst>
                <a:cxn ang="0">
                  <a:pos x="wd2" y="hd2"/>
                </a:cxn>
                <a:cxn ang="5400000">
                  <a:pos x="wd2" y="hd2"/>
                </a:cxn>
                <a:cxn ang="10800000">
                  <a:pos x="wd2" y="hd2"/>
                </a:cxn>
                <a:cxn ang="16200000">
                  <a:pos x="wd2" y="hd2"/>
                </a:cxn>
              </a:cxnLst>
              <a:rect l="0" t="0" r="r" b="b"/>
              <a:pathLst>
                <a:path w="20395" h="21158" fill="norm" stroke="1" extrusionOk="0">
                  <a:moveTo>
                    <a:pt x="13904" y="0"/>
                  </a:moveTo>
                  <a:cubicBezTo>
                    <a:pt x="10493" y="2204"/>
                    <a:pt x="7083" y="4408"/>
                    <a:pt x="4809" y="6392"/>
                  </a:cubicBezTo>
                  <a:cubicBezTo>
                    <a:pt x="2536" y="8375"/>
                    <a:pt x="1399" y="10139"/>
                    <a:pt x="641" y="12343"/>
                  </a:cubicBezTo>
                  <a:cubicBezTo>
                    <a:pt x="-117" y="14547"/>
                    <a:pt x="-496" y="17192"/>
                    <a:pt x="1209" y="18955"/>
                  </a:cubicBezTo>
                  <a:cubicBezTo>
                    <a:pt x="2915" y="20718"/>
                    <a:pt x="6704" y="21600"/>
                    <a:pt x="10115" y="20939"/>
                  </a:cubicBezTo>
                  <a:cubicBezTo>
                    <a:pt x="13525" y="20278"/>
                    <a:pt x="16557" y="18073"/>
                    <a:pt x="18451" y="15649"/>
                  </a:cubicBezTo>
                  <a:cubicBezTo>
                    <a:pt x="20346" y="13225"/>
                    <a:pt x="21104" y="10580"/>
                    <a:pt x="19588" y="7935"/>
                  </a:cubicBezTo>
                  <a:cubicBezTo>
                    <a:pt x="18072" y="5290"/>
                    <a:pt x="14283" y="2645"/>
                    <a:pt x="10493"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900" name="Line"/>
            <p:cNvSpPr/>
            <p:nvPr/>
          </p:nvSpPr>
          <p:spPr>
            <a:xfrm>
              <a:off x="1695602" y="3433597"/>
              <a:ext cx="41514" cy="446712"/>
            </a:xfrm>
            <a:custGeom>
              <a:avLst/>
              <a:gdLst/>
              <a:ahLst/>
              <a:cxnLst>
                <a:cxn ang="0">
                  <a:pos x="wd2" y="hd2"/>
                </a:cxn>
                <a:cxn ang="5400000">
                  <a:pos x="wd2" y="hd2"/>
                </a:cxn>
                <a:cxn ang="10800000">
                  <a:pos x="wd2" y="hd2"/>
                </a:cxn>
                <a:cxn ang="16200000">
                  <a:pos x="wd2" y="hd2"/>
                </a:cxn>
              </a:cxnLst>
              <a:rect l="0" t="0" r="r" b="b"/>
              <a:pathLst>
                <a:path w="21600" h="21455" fill="norm" stroke="1" extrusionOk="0">
                  <a:moveTo>
                    <a:pt x="0" y="1517"/>
                  </a:moveTo>
                  <a:cubicBezTo>
                    <a:pt x="1800" y="686"/>
                    <a:pt x="3600" y="-145"/>
                    <a:pt x="4500" y="21"/>
                  </a:cubicBezTo>
                  <a:cubicBezTo>
                    <a:pt x="5400" y="187"/>
                    <a:pt x="5400" y="1350"/>
                    <a:pt x="6300" y="4673"/>
                  </a:cubicBezTo>
                  <a:cubicBezTo>
                    <a:pt x="7200" y="7997"/>
                    <a:pt x="9000" y="13480"/>
                    <a:pt x="11700" y="16637"/>
                  </a:cubicBezTo>
                  <a:cubicBezTo>
                    <a:pt x="14400" y="19793"/>
                    <a:pt x="18000" y="20624"/>
                    <a:pt x="21600" y="21455"/>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901" name="Line"/>
            <p:cNvSpPr/>
            <p:nvPr/>
          </p:nvSpPr>
          <p:spPr>
            <a:xfrm>
              <a:off x="1840898" y="3600913"/>
              <a:ext cx="446267" cy="289775"/>
            </a:xfrm>
            <a:custGeom>
              <a:avLst/>
              <a:gdLst/>
              <a:ahLst/>
              <a:cxnLst>
                <a:cxn ang="0">
                  <a:pos x="wd2" y="hd2"/>
                </a:cxn>
                <a:cxn ang="5400000">
                  <a:pos x="wd2" y="hd2"/>
                </a:cxn>
                <a:cxn ang="10800000">
                  <a:pos x="wd2" y="hd2"/>
                </a:cxn>
                <a:cxn ang="16200000">
                  <a:pos x="wd2" y="hd2"/>
                </a:cxn>
              </a:cxnLst>
              <a:rect l="0" t="0" r="r" b="b"/>
              <a:pathLst>
                <a:path w="21600" h="21286" fill="norm" stroke="1" extrusionOk="0">
                  <a:moveTo>
                    <a:pt x="0" y="4514"/>
                  </a:moveTo>
                  <a:cubicBezTo>
                    <a:pt x="670" y="8580"/>
                    <a:pt x="1340" y="12646"/>
                    <a:pt x="1926" y="15314"/>
                  </a:cubicBezTo>
                  <a:cubicBezTo>
                    <a:pt x="2512" y="17982"/>
                    <a:pt x="3014" y="19253"/>
                    <a:pt x="3516" y="19253"/>
                  </a:cubicBezTo>
                  <a:cubicBezTo>
                    <a:pt x="4019" y="19253"/>
                    <a:pt x="4521" y="17982"/>
                    <a:pt x="5107" y="15314"/>
                  </a:cubicBezTo>
                  <a:cubicBezTo>
                    <a:pt x="5693" y="12646"/>
                    <a:pt x="6363" y="8580"/>
                    <a:pt x="6865" y="5531"/>
                  </a:cubicBezTo>
                  <a:cubicBezTo>
                    <a:pt x="7367" y="2481"/>
                    <a:pt x="7702" y="448"/>
                    <a:pt x="8037" y="67"/>
                  </a:cubicBezTo>
                  <a:cubicBezTo>
                    <a:pt x="8372" y="-314"/>
                    <a:pt x="8707" y="957"/>
                    <a:pt x="9209" y="3244"/>
                  </a:cubicBezTo>
                  <a:cubicBezTo>
                    <a:pt x="9712" y="5531"/>
                    <a:pt x="10381" y="8834"/>
                    <a:pt x="11135" y="10740"/>
                  </a:cubicBezTo>
                  <a:cubicBezTo>
                    <a:pt x="11888" y="12646"/>
                    <a:pt x="12726" y="13154"/>
                    <a:pt x="13981" y="12646"/>
                  </a:cubicBezTo>
                  <a:cubicBezTo>
                    <a:pt x="15237" y="12138"/>
                    <a:pt x="16912" y="10613"/>
                    <a:pt x="18000" y="9215"/>
                  </a:cubicBezTo>
                  <a:cubicBezTo>
                    <a:pt x="19088" y="7818"/>
                    <a:pt x="19591" y="6547"/>
                    <a:pt x="19842" y="5150"/>
                  </a:cubicBezTo>
                  <a:cubicBezTo>
                    <a:pt x="20093" y="3752"/>
                    <a:pt x="20093" y="2227"/>
                    <a:pt x="19674" y="1592"/>
                  </a:cubicBezTo>
                  <a:cubicBezTo>
                    <a:pt x="19256" y="957"/>
                    <a:pt x="18419" y="1211"/>
                    <a:pt x="17414" y="2354"/>
                  </a:cubicBezTo>
                  <a:cubicBezTo>
                    <a:pt x="16409" y="3498"/>
                    <a:pt x="15237" y="5531"/>
                    <a:pt x="14484" y="8072"/>
                  </a:cubicBezTo>
                  <a:cubicBezTo>
                    <a:pt x="13730" y="10613"/>
                    <a:pt x="13395" y="13662"/>
                    <a:pt x="13479" y="15822"/>
                  </a:cubicBezTo>
                  <a:cubicBezTo>
                    <a:pt x="13563" y="17982"/>
                    <a:pt x="14065" y="19253"/>
                    <a:pt x="15488" y="20015"/>
                  </a:cubicBezTo>
                  <a:cubicBezTo>
                    <a:pt x="16912" y="20778"/>
                    <a:pt x="19256" y="21032"/>
                    <a:pt x="21600" y="21286"/>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902" name="Line"/>
            <p:cNvSpPr/>
            <p:nvPr/>
          </p:nvSpPr>
          <p:spPr>
            <a:xfrm>
              <a:off x="2795700" y="3270819"/>
              <a:ext cx="726482" cy="852811"/>
            </a:xfrm>
            <a:custGeom>
              <a:avLst/>
              <a:gdLst/>
              <a:ahLst/>
              <a:cxnLst>
                <a:cxn ang="0">
                  <a:pos x="wd2" y="hd2"/>
                </a:cxn>
                <a:cxn ang="5400000">
                  <a:pos x="wd2" y="hd2"/>
                </a:cxn>
                <a:cxn ang="10800000">
                  <a:pos x="wd2" y="hd2"/>
                </a:cxn>
                <a:cxn ang="16200000">
                  <a:pos x="wd2" y="hd2"/>
                </a:cxn>
              </a:cxnLst>
              <a:rect l="0" t="0" r="r" b="b"/>
              <a:pathLst>
                <a:path w="21600" h="21385" fill="norm" stroke="1" extrusionOk="0">
                  <a:moveTo>
                    <a:pt x="0" y="11640"/>
                  </a:moveTo>
                  <a:cubicBezTo>
                    <a:pt x="514" y="11813"/>
                    <a:pt x="1029" y="11987"/>
                    <a:pt x="2006" y="11770"/>
                  </a:cubicBezTo>
                  <a:cubicBezTo>
                    <a:pt x="2983" y="11553"/>
                    <a:pt x="4423" y="10946"/>
                    <a:pt x="5606" y="9731"/>
                  </a:cubicBezTo>
                  <a:cubicBezTo>
                    <a:pt x="6789" y="8517"/>
                    <a:pt x="7714" y="6695"/>
                    <a:pt x="7869" y="5047"/>
                  </a:cubicBezTo>
                  <a:cubicBezTo>
                    <a:pt x="8023" y="3399"/>
                    <a:pt x="7406" y="1924"/>
                    <a:pt x="6891" y="1057"/>
                  </a:cubicBezTo>
                  <a:cubicBezTo>
                    <a:pt x="6377" y="189"/>
                    <a:pt x="5966" y="-71"/>
                    <a:pt x="5606" y="16"/>
                  </a:cubicBezTo>
                  <a:cubicBezTo>
                    <a:pt x="5246" y="102"/>
                    <a:pt x="4937" y="536"/>
                    <a:pt x="4783" y="2271"/>
                  </a:cubicBezTo>
                  <a:cubicBezTo>
                    <a:pt x="4629" y="4006"/>
                    <a:pt x="4629" y="7042"/>
                    <a:pt x="4989" y="10165"/>
                  </a:cubicBezTo>
                  <a:cubicBezTo>
                    <a:pt x="5349" y="13288"/>
                    <a:pt x="6069" y="16498"/>
                    <a:pt x="6429" y="18449"/>
                  </a:cubicBezTo>
                  <a:cubicBezTo>
                    <a:pt x="6789" y="20401"/>
                    <a:pt x="6789" y="21095"/>
                    <a:pt x="6531" y="21312"/>
                  </a:cubicBezTo>
                  <a:cubicBezTo>
                    <a:pt x="6274" y="21529"/>
                    <a:pt x="5760" y="21269"/>
                    <a:pt x="5349" y="20401"/>
                  </a:cubicBezTo>
                  <a:cubicBezTo>
                    <a:pt x="4937" y="19534"/>
                    <a:pt x="4629" y="18059"/>
                    <a:pt x="4834" y="16715"/>
                  </a:cubicBezTo>
                  <a:cubicBezTo>
                    <a:pt x="5040" y="15370"/>
                    <a:pt x="5760" y="14155"/>
                    <a:pt x="6634" y="13375"/>
                  </a:cubicBezTo>
                  <a:cubicBezTo>
                    <a:pt x="7509" y="12594"/>
                    <a:pt x="8537" y="12247"/>
                    <a:pt x="9514" y="12334"/>
                  </a:cubicBezTo>
                  <a:cubicBezTo>
                    <a:pt x="10491" y="12421"/>
                    <a:pt x="11417" y="12941"/>
                    <a:pt x="12086" y="13722"/>
                  </a:cubicBezTo>
                  <a:cubicBezTo>
                    <a:pt x="12754" y="14502"/>
                    <a:pt x="13166" y="15543"/>
                    <a:pt x="13371" y="16281"/>
                  </a:cubicBezTo>
                  <a:cubicBezTo>
                    <a:pt x="13577" y="17018"/>
                    <a:pt x="13577" y="17452"/>
                    <a:pt x="13371" y="17842"/>
                  </a:cubicBezTo>
                  <a:cubicBezTo>
                    <a:pt x="13166" y="18233"/>
                    <a:pt x="12754" y="18580"/>
                    <a:pt x="12240" y="18796"/>
                  </a:cubicBezTo>
                  <a:cubicBezTo>
                    <a:pt x="11726" y="19013"/>
                    <a:pt x="11109" y="19100"/>
                    <a:pt x="10749" y="18927"/>
                  </a:cubicBezTo>
                  <a:cubicBezTo>
                    <a:pt x="10389" y="18753"/>
                    <a:pt x="10286" y="18319"/>
                    <a:pt x="10543" y="17495"/>
                  </a:cubicBezTo>
                  <a:cubicBezTo>
                    <a:pt x="10800" y="16671"/>
                    <a:pt x="11417" y="15457"/>
                    <a:pt x="12086" y="14589"/>
                  </a:cubicBezTo>
                  <a:cubicBezTo>
                    <a:pt x="12754" y="13722"/>
                    <a:pt x="13474" y="13201"/>
                    <a:pt x="14143" y="12941"/>
                  </a:cubicBezTo>
                  <a:cubicBezTo>
                    <a:pt x="14811" y="12681"/>
                    <a:pt x="15429" y="12681"/>
                    <a:pt x="16097" y="13071"/>
                  </a:cubicBezTo>
                  <a:cubicBezTo>
                    <a:pt x="16766" y="13462"/>
                    <a:pt x="17486" y="14242"/>
                    <a:pt x="17949" y="14849"/>
                  </a:cubicBezTo>
                  <a:cubicBezTo>
                    <a:pt x="18411" y="15457"/>
                    <a:pt x="18617" y="15890"/>
                    <a:pt x="18771" y="16411"/>
                  </a:cubicBezTo>
                  <a:cubicBezTo>
                    <a:pt x="18926" y="16931"/>
                    <a:pt x="19029" y="17539"/>
                    <a:pt x="18874" y="17495"/>
                  </a:cubicBezTo>
                  <a:cubicBezTo>
                    <a:pt x="18720" y="17452"/>
                    <a:pt x="18309" y="16758"/>
                    <a:pt x="18257" y="15587"/>
                  </a:cubicBezTo>
                  <a:cubicBezTo>
                    <a:pt x="18206" y="14416"/>
                    <a:pt x="18514" y="12768"/>
                    <a:pt x="19131" y="11770"/>
                  </a:cubicBezTo>
                  <a:cubicBezTo>
                    <a:pt x="19749" y="10772"/>
                    <a:pt x="20674" y="10425"/>
                    <a:pt x="21600" y="10078"/>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903" name="Line"/>
            <p:cNvSpPr/>
            <p:nvPr/>
          </p:nvSpPr>
          <p:spPr>
            <a:xfrm>
              <a:off x="4165634" y="3724634"/>
              <a:ext cx="164509" cy="207567"/>
            </a:xfrm>
            <a:custGeom>
              <a:avLst/>
              <a:gdLst/>
              <a:ahLst/>
              <a:cxnLst>
                <a:cxn ang="0">
                  <a:pos x="wd2" y="hd2"/>
                </a:cxn>
                <a:cxn ang="5400000">
                  <a:pos x="wd2" y="hd2"/>
                </a:cxn>
                <a:cxn ang="10800000">
                  <a:pos x="wd2" y="hd2"/>
                </a:cxn>
                <a:cxn ang="16200000">
                  <a:pos x="wd2" y="hd2"/>
                </a:cxn>
              </a:cxnLst>
              <a:rect l="0" t="0" r="r" b="b"/>
              <a:pathLst>
                <a:path w="21399" h="21600" fill="norm" stroke="1" extrusionOk="0">
                  <a:moveTo>
                    <a:pt x="4050" y="0"/>
                  </a:moveTo>
                  <a:cubicBezTo>
                    <a:pt x="9000" y="360"/>
                    <a:pt x="13950" y="720"/>
                    <a:pt x="17100" y="1620"/>
                  </a:cubicBezTo>
                  <a:cubicBezTo>
                    <a:pt x="20250" y="2520"/>
                    <a:pt x="21600" y="3960"/>
                    <a:pt x="21375" y="6480"/>
                  </a:cubicBezTo>
                  <a:cubicBezTo>
                    <a:pt x="21150" y="9000"/>
                    <a:pt x="19350" y="12600"/>
                    <a:pt x="15525" y="15300"/>
                  </a:cubicBezTo>
                  <a:cubicBezTo>
                    <a:pt x="11700" y="18000"/>
                    <a:pt x="5850" y="19800"/>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904" name="Line"/>
            <p:cNvSpPr/>
            <p:nvPr/>
          </p:nvSpPr>
          <p:spPr>
            <a:xfrm>
              <a:off x="4417534" y="3703878"/>
              <a:ext cx="163234" cy="197188"/>
            </a:xfrm>
            <a:custGeom>
              <a:avLst/>
              <a:gdLst/>
              <a:ahLst/>
              <a:cxnLst>
                <a:cxn ang="0">
                  <a:pos x="wd2" y="hd2"/>
                </a:cxn>
                <a:cxn ang="5400000">
                  <a:pos x="wd2" y="hd2"/>
                </a:cxn>
                <a:cxn ang="10800000">
                  <a:pos x="wd2" y="hd2"/>
                </a:cxn>
                <a:cxn ang="16200000">
                  <a:pos x="wd2" y="hd2"/>
                </a:cxn>
              </a:cxnLst>
              <a:rect l="0" t="0" r="r" b="b"/>
              <a:pathLst>
                <a:path w="21233" h="21600" fill="norm" stroke="1" extrusionOk="0">
                  <a:moveTo>
                    <a:pt x="21233" y="0"/>
                  </a:moveTo>
                  <a:cubicBezTo>
                    <a:pt x="14933" y="1137"/>
                    <a:pt x="8633" y="2274"/>
                    <a:pt x="4808" y="3600"/>
                  </a:cubicBezTo>
                  <a:cubicBezTo>
                    <a:pt x="983" y="4926"/>
                    <a:pt x="-367" y="6442"/>
                    <a:pt x="83" y="9095"/>
                  </a:cubicBezTo>
                  <a:cubicBezTo>
                    <a:pt x="533" y="11747"/>
                    <a:pt x="2783" y="15537"/>
                    <a:pt x="5708" y="17810"/>
                  </a:cubicBezTo>
                  <a:cubicBezTo>
                    <a:pt x="8633" y="20084"/>
                    <a:pt x="12233" y="20842"/>
                    <a:pt x="15833"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905" name="Line"/>
            <p:cNvSpPr/>
            <p:nvPr/>
          </p:nvSpPr>
          <p:spPr>
            <a:xfrm>
              <a:off x="5110059" y="3735708"/>
              <a:ext cx="256415" cy="30440"/>
            </a:xfrm>
            <a:custGeom>
              <a:avLst/>
              <a:gdLst/>
              <a:ahLst/>
              <a:cxnLst>
                <a:cxn ang="0">
                  <a:pos x="wd2" y="hd2"/>
                </a:cxn>
                <a:cxn ang="5400000">
                  <a:pos x="wd2" y="hd2"/>
                </a:cxn>
                <a:cxn ang="10800000">
                  <a:pos x="wd2" y="hd2"/>
                </a:cxn>
                <a:cxn ang="16200000">
                  <a:pos x="wd2" y="hd2"/>
                </a:cxn>
              </a:cxnLst>
              <a:rect l="0" t="0" r="r" b="b"/>
              <a:pathLst>
                <a:path w="21066" h="21118" fill="norm" stroke="1" extrusionOk="0">
                  <a:moveTo>
                    <a:pt x="0" y="21118"/>
                  </a:moveTo>
                  <a:cubicBezTo>
                    <a:pt x="6253" y="13918"/>
                    <a:pt x="12505" y="6718"/>
                    <a:pt x="16342" y="3118"/>
                  </a:cubicBezTo>
                  <a:cubicBezTo>
                    <a:pt x="20179" y="-482"/>
                    <a:pt x="21600" y="-482"/>
                    <a:pt x="20889" y="718"/>
                  </a:cubicBezTo>
                  <a:cubicBezTo>
                    <a:pt x="20179" y="1918"/>
                    <a:pt x="17337" y="4318"/>
                    <a:pt x="14495" y="6718"/>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906" name="Line"/>
            <p:cNvSpPr/>
            <p:nvPr/>
          </p:nvSpPr>
          <p:spPr>
            <a:xfrm>
              <a:off x="5058220" y="3503932"/>
              <a:ext cx="217893" cy="822644"/>
            </a:xfrm>
            <a:custGeom>
              <a:avLst/>
              <a:gdLst/>
              <a:ahLst/>
              <a:cxnLst>
                <a:cxn ang="0">
                  <a:pos x="wd2" y="hd2"/>
                </a:cxn>
                <a:cxn ang="5400000">
                  <a:pos x="wd2" y="hd2"/>
                </a:cxn>
                <a:cxn ang="10800000">
                  <a:pos x="wd2" y="hd2"/>
                </a:cxn>
                <a:cxn ang="16200000">
                  <a:pos x="wd2" y="hd2"/>
                </a:cxn>
              </a:cxnLst>
              <a:rect l="0" t="0" r="r" b="b"/>
              <a:pathLst>
                <a:path w="20930" h="21491" fill="norm" stroke="1" extrusionOk="0">
                  <a:moveTo>
                    <a:pt x="15945" y="6308"/>
                  </a:moveTo>
                  <a:cubicBezTo>
                    <a:pt x="18272" y="7392"/>
                    <a:pt x="20598" y="8477"/>
                    <a:pt x="20598" y="9561"/>
                  </a:cubicBezTo>
                  <a:cubicBezTo>
                    <a:pt x="20598" y="10646"/>
                    <a:pt x="18272" y="11730"/>
                    <a:pt x="14782" y="12408"/>
                  </a:cubicBezTo>
                  <a:cubicBezTo>
                    <a:pt x="11293" y="13086"/>
                    <a:pt x="6641" y="13357"/>
                    <a:pt x="3650" y="13312"/>
                  </a:cubicBezTo>
                  <a:cubicBezTo>
                    <a:pt x="659" y="13267"/>
                    <a:pt x="-670" y="12905"/>
                    <a:pt x="327" y="11414"/>
                  </a:cubicBezTo>
                  <a:cubicBezTo>
                    <a:pt x="1324" y="9923"/>
                    <a:pt x="4647" y="7302"/>
                    <a:pt x="7472" y="5449"/>
                  </a:cubicBezTo>
                  <a:cubicBezTo>
                    <a:pt x="10296" y="3596"/>
                    <a:pt x="12622" y="2512"/>
                    <a:pt x="14284" y="1653"/>
                  </a:cubicBezTo>
                  <a:cubicBezTo>
                    <a:pt x="15945" y="795"/>
                    <a:pt x="16942" y="162"/>
                    <a:pt x="16942" y="27"/>
                  </a:cubicBezTo>
                  <a:cubicBezTo>
                    <a:pt x="16942" y="-109"/>
                    <a:pt x="15945" y="253"/>
                    <a:pt x="14948" y="1473"/>
                  </a:cubicBezTo>
                  <a:cubicBezTo>
                    <a:pt x="13952" y="2693"/>
                    <a:pt x="12955" y="4771"/>
                    <a:pt x="13121" y="7121"/>
                  </a:cubicBezTo>
                  <a:cubicBezTo>
                    <a:pt x="13287" y="9471"/>
                    <a:pt x="14616" y="12092"/>
                    <a:pt x="16112" y="14532"/>
                  </a:cubicBezTo>
                  <a:cubicBezTo>
                    <a:pt x="17607" y="16972"/>
                    <a:pt x="19268" y="19232"/>
                    <a:pt x="20930" y="21491"/>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907" name="Line"/>
            <p:cNvSpPr/>
            <p:nvPr/>
          </p:nvSpPr>
          <p:spPr>
            <a:xfrm>
              <a:off x="5940322" y="3651549"/>
              <a:ext cx="305760" cy="776254"/>
            </a:xfrm>
            <a:custGeom>
              <a:avLst/>
              <a:gdLst/>
              <a:ahLst/>
              <a:cxnLst>
                <a:cxn ang="0">
                  <a:pos x="wd2" y="hd2"/>
                </a:cxn>
                <a:cxn ang="5400000">
                  <a:pos x="wd2" y="hd2"/>
                </a:cxn>
                <a:cxn ang="10800000">
                  <a:pos x="wd2" y="hd2"/>
                </a:cxn>
                <a:cxn ang="16200000">
                  <a:pos x="wd2" y="hd2"/>
                </a:cxn>
              </a:cxnLst>
              <a:rect l="0" t="0" r="r" b="b"/>
              <a:pathLst>
                <a:path w="21212" h="21351" fill="norm" stroke="1" extrusionOk="0">
                  <a:moveTo>
                    <a:pt x="2160" y="1154"/>
                  </a:moveTo>
                  <a:cubicBezTo>
                    <a:pt x="2160" y="1630"/>
                    <a:pt x="2160" y="2106"/>
                    <a:pt x="2400" y="2581"/>
                  </a:cubicBezTo>
                  <a:cubicBezTo>
                    <a:pt x="2640" y="3057"/>
                    <a:pt x="3120" y="3533"/>
                    <a:pt x="4200" y="3818"/>
                  </a:cubicBezTo>
                  <a:cubicBezTo>
                    <a:pt x="5280" y="4104"/>
                    <a:pt x="6960" y="4199"/>
                    <a:pt x="8160" y="3676"/>
                  </a:cubicBezTo>
                  <a:cubicBezTo>
                    <a:pt x="9360" y="3152"/>
                    <a:pt x="10080" y="2010"/>
                    <a:pt x="10560" y="1202"/>
                  </a:cubicBezTo>
                  <a:cubicBezTo>
                    <a:pt x="11040" y="393"/>
                    <a:pt x="11280" y="-83"/>
                    <a:pt x="11760" y="12"/>
                  </a:cubicBezTo>
                  <a:cubicBezTo>
                    <a:pt x="12240" y="107"/>
                    <a:pt x="12960" y="773"/>
                    <a:pt x="14400" y="2629"/>
                  </a:cubicBezTo>
                  <a:cubicBezTo>
                    <a:pt x="15840" y="4484"/>
                    <a:pt x="18000" y="7529"/>
                    <a:pt x="19440" y="10479"/>
                  </a:cubicBezTo>
                  <a:cubicBezTo>
                    <a:pt x="20880" y="13429"/>
                    <a:pt x="21600" y="16284"/>
                    <a:pt x="21000" y="18139"/>
                  </a:cubicBezTo>
                  <a:cubicBezTo>
                    <a:pt x="20400" y="19995"/>
                    <a:pt x="18480" y="20851"/>
                    <a:pt x="15480" y="21184"/>
                  </a:cubicBezTo>
                  <a:cubicBezTo>
                    <a:pt x="12480" y="21517"/>
                    <a:pt x="8400" y="21327"/>
                    <a:pt x="5640" y="20851"/>
                  </a:cubicBezTo>
                  <a:cubicBezTo>
                    <a:pt x="2880" y="20375"/>
                    <a:pt x="1440" y="19614"/>
                    <a:pt x="0" y="1885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908" name="Line"/>
            <p:cNvSpPr/>
            <p:nvPr/>
          </p:nvSpPr>
          <p:spPr>
            <a:xfrm>
              <a:off x="6736171" y="3439145"/>
              <a:ext cx="657112" cy="536092"/>
            </a:xfrm>
            <a:custGeom>
              <a:avLst/>
              <a:gdLst/>
              <a:ahLst/>
              <a:cxnLst>
                <a:cxn ang="0">
                  <a:pos x="wd2" y="hd2"/>
                </a:cxn>
                <a:cxn ang="5400000">
                  <a:pos x="wd2" y="hd2"/>
                </a:cxn>
                <a:cxn ang="10800000">
                  <a:pos x="wd2" y="hd2"/>
                </a:cxn>
                <a:cxn ang="16200000">
                  <a:pos x="wd2" y="hd2"/>
                </a:cxn>
              </a:cxnLst>
              <a:rect l="0" t="0" r="r" b="b"/>
              <a:pathLst>
                <a:path w="21481" h="21320" fill="norm" stroke="1" extrusionOk="0">
                  <a:moveTo>
                    <a:pt x="6553" y="14656"/>
                  </a:moveTo>
                  <a:cubicBezTo>
                    <a:pt x="6553" y="13693"/>
                    <a:pt x="6553" y="12730"/>
                    <a:pt x="6214" y="12248"/>
                  </a:cubicBezTo>
                  <a:cubicBezTo>
                    <a:pt x="5875" y="11767"/>
                    <a:pt x="5196" y="11767"/>
                    <a:pt x="4348" y="12111"/>
                  </a:cubicBezTo>
                  <a:cubicBezTo>
                    <a:pt x="3500" y="12455"/>
                    <a:pt x="2482" y="13143"/>
                    <a:pt x="1747" y="13762"/>
                  </a:cubicBezTo>
                  <a:cubicBezTo>
                    <a:pt x="1012" y="14381"/>
                    <a:pt x="560" y="14931"/>
                    <a:pt x="277" y="15550"/>
                  </a:cubicBezTo>
                  <a:cubicBezTo>
                    <a:pt x="-6" y="16169"/>
                    <a:pt x="-119" y="16857"/>
                    <a:pt x="164" y="17270"/>
                  </a:cubicBezTo>
                  <a:cubicBezTo>
                    <a:pt x="446" y="17683"/>
                    <a:pt x="1125" y="17820"/>
                    <a:pt x="2369" y="17339"/>
                  </a:cubicBezTo>
                  <a:cubicBezTo>
                    <a:pt x="3613" y="16857"/>
                    <a:pt x="5422" y="15757"/>
                    <a:pt x="6497" y="14931"/>
                  </a:cubicBezTo>
                  <a:cubicBezTo>
                    <a:pt x="7571" y="14106"/>
                    <a:pt x="7910" y="13555"/>
                    <a:pt x="7854" y="13624"/>
                  </a:cubicBezTo>
                  <a:cubicBezTo>
                    <a:pt x="7797" y="13693"/>
                    <a:pt x="7345" y="14381"/>
                    <a:pt x="6949" y="15413"/>
                  </a:cubicBezTo>
                  <a:cubicBezTo>
                    <a:pt x="6553" y="16445"/>
                    <a:pt x="6214" y="17820"/>
                    <a:pt x="6101" y="18852"/>
                  </a:cubicBezTo>
                  <a:cubicBezTo>
                    <a:pt x="5988" y="19884"/>
                    <a:pt x="6101" y="20572"/>
                    <a:pt x="6440" y="20985"/>
                  </a:cubicBezTo>
                  <a:cubicBezTo>
                    <a:pt x="6779" y="21397"/>
                    <a:pt x="7345" y="21535"/>
                    <a:pt x="8363" y="20778"/>
                  </a:cubicBezTo>
                  <a:cubicBezTo>
                    <a:pt x="9380" y="20022"/>
                    <a:pt x="10851" y="18371"/>
                    <a:pt x="11812" y="15482"/>
                  </a:cubicBezTo>
                  <a:cubicBezTo>
                    <a:pt x="12773" y="12592"/>
                    <a:pt x="13226" y="8465"/>
                    <a:pt x="13508" y="6057"/>
                  </a:cubicBezTo>
                  <a:cubicBezTo>
                    <a:pt x="13791" y="3650"/>
                    <a:pt x="13904" y="2962"/>
                    <a:pt x="13961" y="2067"/>
                  </a:cubicBezTo>
                  <a:cubicBezTo>
                    <a:pt x="14017" y="1173"/>
                    <a:pt x="14017" y="73"/>
                    <a:pt x="13848" y="4"/>
                  </a:cubicBezTo>
                  <a:cubicBezTo>
                    <a:pt x="13678" y="-65"/>
                    <a:pt x="13339" y="898"/>
                    <a:pt x="13056" y="3306"/>
                  </a:cubicBezTo>
                  <a:cubicBezTo>
                    <a:pt x="12773" y="5713"/>
                    <a:pt x="12547" y="9566"/>
                    <a:pt x="12999" y="12592"/>
                  </a:cubicBezTo>
                  <a:cubicBezTo>
                    <a:pt x="13452" y="15619"/>
                    <a:pt x="14583" y="17820"/>
                    <a:pt x="16109" y="18646"/>
                  </a:cubicBezTo>
                  <a:cubicBezTo>
                    <a:pt x="17636" y="19471"/>
                    <a:pt x="19558" y="18921"/>
                    <a:pt x="21481" y="18371"/>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909" name="Line"/>
            <p:cNvSpPr/>
            <p:nvPr/>
          </p:nvSpPr>
          <p:spPr>
            <a:xfrm>
              <a:off x="7336635" y="3408752"/>
              <a:ext cx="908589" cy="1008390"/>
            </a:xfrm>
            <a:custGeom>
              <a:avLst/>
              <a:gdLst/>
              <a:ahLst/>
              <a:cxnLst>
                <a:cxn ang="0">
                  <a:pos x="wd2" y="hd2"/>
                </a:cxn>
                <a:cxn ang="5400000">
                  <a:pos x="wd2" y="hd2"/>
                </a:cxn>
                <a:cxn ang="10800000">
                  <a:pos x="wd2" y="hd2"/>
                </a:cxn>
                <a:cxn ang="16200000">
                  <a:pos x="wd2" y="hd2"/>
                </a:cxn>
              </a:cxnLst>
              <a:rect l="0" t="0" r="r" b="b"/>
              <a:pathLst>
                <a:path w="21489" h="21416" fill="norm" stroke="1" extrusionOk="0">
                  <a:moveTo>
                    <a:pt x="2813" y="9133"/>
                  </a:moveTo>
                  <a:cubicBezTo>
                    <a:pt x="2976" y="8766"/>
                    <a:pt x="3140" y="8398"/>
                    <a:pt x="3263" y="7921"/>
                  </a:cubicBezTo>
                  <a:cubicBezTo>
                    <a:pt x="3385" y="7443"/>
                    <a:pt x="3467" y="6856"/>
                    <a:pt x="3304" y="6562"/>
                  </a:cubicBezTo>
                  <a:cubicBezTo>
                    <a:pt x="3140" y="6268"/>
                    <a:pt x="2731" y="6268"/>
                    <a:pt x="2240" y="6525"/>
                  </a:cubicBezTo>
                  <a:cubicBezTo>
                    <a:pt x="1749" y="6782"/>
                    <a:pt x="1176" y="7296"/>
                    <a:pt x="767" y="7774"/>
                  </a:cubicBezTo>
                  <a:cubicBezTo>
                    <a:pt x="358" y="8252"/>
                    <a:pt x="113" y="8692"/>
                    <a:pt x="31" y="9096"/>
                  </a:cubicBezTo>
                  <a:cubicBezTo>
                    <a:pt x="-51" y="9500"/>
                    <a:pt x="31" y="9868"/>
                    <a:pt x="276" y="10052"/>
                  </a:cubicBezTo>
                  <a:cubicBezTo>
                    <a:pt x="522" y="10235"/>
                    <a:pt x="931" y="10235"/>
                    <a:pt x="1544" y="9831"/>
                  </a:cubicBezTo>
                  <a:cubicBezTo>
                    <a:pt x="2158" y="9427"/>
                    <a:pt x="2976" y="8619"/>
                    <a:pt x="3467" y="8031"/>
                  </a:cubicBezTo>
                  <a:cubicBezTo>
                    <a:pt x="3958" y="7443"/>
                    <a:pt x="4122" y="7076"/>
                    <a:pt x="4285" y="7113"/>
                  </a:cubicBezTo>
                  <a:cubicBezTo>
                    <a:pt x="4449" y="7149"/>
                    <a:pt x="4613" y="7590"/>
                    <a:pt x="4776" y="8986"/>
                  </a:cubicBezTo>
                  <a:cubicBezTo>
                    <a:pt x="4940" y="10382"/>
                    <a:pt x="5104" y="12733"/>
                    <a:pt x="5022" y="14790"/>
                  </a:cubicBezTo>
                  <a:cubicBezTo>
                    <a:pt x="4940" y="16847"/>
                    <a:pt x="4613" y="18611"/>
                    <a:pt x="4244" y="19676"/>
                  </a:cubicBezTo>
                  <a:cubicBezTo>
                    <a:pt x="3876" y="20741"/>
                    <a:pt x="3467" y="21109"/>
                    <a:pt x="3017" y="21292"/>
                  </a:cubicBezTo>
                  <a:cubicBezTo>
                    <a:pt x="2567" y="21476"/>
                    <a:pt x="2076" y="21476"/>
                    <a:pt x="1667" y="21145"/>
                  </a:cubicBezTo>
                  <a:cubicBezTo>
                    <a:pt x="1258" y="20815"/>
                    <a:pt x="931" y="20154"/>
                    <a:pt x="1135" y="18868"/>
                  </a:cubicBezTo>
                  <a:cubicBezTo>
                    <a:pt x="1340" y="17582"/>
                    <a:pt x="2076" y="15672"/>
                    <a:pt x="3549" y="14056"/>
                  </a:cubicBezTo>
                  <a:cubicBezTo>
                    <a:pt x="5022" y="12439"/>
                    <a:pt x="7231" y="11117"/>
                    <a:pt x="8704" y="10272"/>
                  </a:cubicBezTo>
                  <a:cubicBezTo>
                    <a:pt x="10176" y="9427"/>
                    <a:pt x="10913" y="9060"/>
                    <a:pt x="11444" y="8729"/>
                  </a:cubicBezTo>
                  <a:cubicBezTo>
                    <a:pt x="11976" y="8398"/>
                    <a:pt x="12304" y="8105"/>
                    <a:pt x="12426" y="7774"/>
                  </a:cubicBezTo>
                  <a:cubicBezTo>
                    <a:pt x="12549" y="7443"/>
                    <a:pt x="12467" y="7076"/>
                    <a:pt x="12099" y="6892"/>
                  </a:cubicBezTo>
                  <a:cubicBezTo>
                    <a:pt x="11731" y="6709"/>
                    <a:pt x="11076" y="6709"/>
                    <a:pt x="10381" y="7113"/>
                  </a:cubicBezTo>
                  <a:cubicBezTo>
                    <a:pt x="9685" y="7517"/>
                    <a:pt x="8949" y="8325"/>
                    <a:pt x="8581" y="8986"/>
                  </a:cubicBezTo>
                  <a:cubicBezTo>
                    <a:pt x="8213" y="9647"/>
                    <a:pt x="8213" y="10162"/>
                    <a:pt x="8213" y="10603"/>
                  </a:cubicBezTo>
                  <a:cubicBezTo>
                    <a:pt x="8213" y="11043"/>
                    <a:pt x="8213" y="11411"/>
                    <a:pt x="8376" y="11705"/>
                  </a:cubicBezTo>
                  <a:cubicBezTo>
                    <a:pt x="8540" y="11998"/>
                    <a:pt x="8867" y="12219"/>
                    <a:pt x="9604" y="12219"/>
                  </a:cubicBezTo>
                  <a:cubicBezTo>
                    <a:pt x="10340" y="12219"/>
                    <a:pt x="11485" y="11998"/>
                    <a:pt x="12590" y="10823"/>
                  </a:cubicBezTo>
                  <a:cubicBezTo>
                    <a:pt x="13694" y="9647"/>
                    <a:pt x="14758" y="7517"/>
                    <a:pt x="15454" y="5790"/>
                  </a:cubicBezTo>
                  <a:cubicBezTo>
                    <a:pt x="16149" y="4064"/>
                    <a:pt x="16476" y="2741"/>
                    <a:pt x="16640" y="1786"/>
                  </a:cubicBezTo>
                  <a:cubicBezTo>
                    <a:pt x="16804" y="831"/>
                    <a:pt x="16804" y="243"/>
                    <a:pt x="16640" y="60"/>
                  </a:cubicBezTo>
                  <a:cubicBezTo>
                    <a:pt x="16476" y="-124"/>
                    <a:pt x="16149" y="96"/>
                    <a:pt x="15904" y="1015"/>
                  </a:cubicBezTo>
                  <a:cubicBezTo>
                    <a:pt x="15658" y="1933"/>
                    <a:pt x="15494" y="3549"/>
                    <a:pt x="15454" y="4982"/>
                  </a:cubicBezTo>
                  <a:cubicBezTo>
                    <a:pt x="15413" y="6415"/>
                    <a:pt x="15494" y="7664"/>
                    <a:pt x="15576" y="8582"/>
                  </a:cubicBezTo>
                  <a:cubicBezTo>
                    <a:pt x="15658" y="9500"/>
                    <a:pt x="15740" y="10088"/>
                    <a:pt x="15822" y="10125"/>
                  </a:cubicBezTo>
                  <a:cubicBezTo>
                    <a:pt x="15904" y="10162"/>
                    <a:pt x="15985" y="9647"/>
                    <a:pt x="16394" y="8949"/>
                  </a:cubicBezTo>
                  <a:cubicBezTo>
                    <a:pt x="16804" y="8252"/>
                    <a:pt x="17540" y="7370"/>
                    <a:pt x="18113" y="6892"/>
                  </a:cubicBezTo>
                  <a:cubicBezTo>
                    <a:pt x="18685" y="6415"/>
                    <a:pt x="19094" y="6341"/>
                    <a:pt x="19504" y="6341"/>
                  </a:cubicBezTo>
                  <a:cubicBezTo>
                    <a:pt x="19913" y="6341"/>
                    <a:pt x="20322" y="6415"/>
                    <a:pt x="20608" y="6635"/>
                  </a:cubicBezTo>
                  <a:cubicBezTo>
                    <a:pt x="20894" y="6856"/>
                    <a:pt x="21058" y="7223"/>
                    <a:pt x="21222" y="7847"/>
                  </a:cubicBezTo>
                  <a:cubicBezTo>
                    <a:pt x="21385" y="8472"/>
                    <a:pt x="21549" y="9354"/>
                    <a:pt x="21467" y="9941"/>
                  </a:cubicBezTo>
                  <a:cubicBezTo>
                    <a:pt x="21385" y="10529"/>
                    <a:pt x="21058" y="10823"/>
                    <a:pt x="20158" y="11007"/>
                  </a:cubicBezTo>
                  <a:cubicBezTo>
                    <a:pt x="19258" y="11190"/>
                    <a:pt x="17785" y="11264"/>
                    <a:pt x="16313" y="11337"/>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910" name="Line"/>
            <p:cNvSpPr/>
            <p:nvPr/>
          </p:nvSpPr>
          <p:spPr>
            <a:xfrm>
              <a:off x="8389598" y="3620816"/>
              <a:ext cx="176432" cy="325395"/>
            </a:xfrm>
            <a:custGeom>
              <a:avLst/>
              <a:gdLst/>
              <a:ahLst/>
              <a:cxnLst>
                <a:cxn ang="0">
                  <a:pos x="wd2" y="hd2"/>
                </a:cxn>
                <a:cxn ang="5400000">
                  <a:pos x="wd2" y="hd2"/>
                </a:cxn>
                <a:cxn ang="10800000">
                  <a:pos x="wd2" y="hd2"/>
                </a:cxn>
                <a:cxn ang="16200000">
                  <a:pos x="wd2" y="hd2"/>
                </a:cxn>
              </a:cxnLst>
              <a:rect l="0" t="0" r="r" b="b"/>
              <a:pathLst>
                <a:path w="21600" h="20945" fill="norm" stroke="1" extrusionOk="0">
                  <a:moveTo>
                    <a:pt x="0" y="5347"/>
                  </a:moveTo>
                  <a:cubicBezTo>
                    <a:pt x="0" y="8687"/>
                    <a:pt x="0" y="12027"/>
                    <a:pt x="635" y="14922"/>
                  </a:cubicBezTo>
                  <a:cubicBezTo>
                    <a:pt x="1271" y="17817"/>
                    <a:pt x="2541" y="20267"/>
                    <a:pt x="2965" y="20823"/>
                  </a:cubicBezTo>
                  <a:cubicBezTo>
                    <a:pt x="3388" y="21380"/>
                    <a:pt x="2965" y="20044"/>
                    <a:pt x="3177" y="16704"/>
                  </a:cubicBezTo>
                  <a:cubicBezTo>
                    <a:pt x="3388" y="13364"/>
                    <a:pt x="4235" y="8019"/>
                    <a:pt x="5506" y="4790"/>
                  </a:cubicBezTo>
                  <a:cubicBezTo>
                    <a:pt x="6777" y="1561"/>
                    <a:pt x="8471" y="448"/>
                    <a:pt x="10588" y="114"/>
                  </a:cubicBezTo>
                  <a:cubicBezTo>
                    <a:pt x="12706" y="-220"/>
                    <a:pt x="15247" y="225"/>
                    <a:pt x="17153" y="893"/>
                  </a:cubicBezTo>
                  <a:cubicBezTo>
                    <a:pt x="19059" y="1561"/>
                    <a:pt x="20329" y="2452"/>
                    <a:pt x="21600" y="334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911" name="Line"/>
            <p:cNvSpPr/>
            <p:nvPr/>
          </p:nvSpPr>
          <p:spPr>
            <a:xfrm>
              <a:off x="8612348" y="3669533"/>
              <a:ext cx="171626" cy="241099"/>
            </a:xfrm>
            <a:custGeom>
              <a:avLst/>
              <a:gdLst/>
              <a:ahLst/>
              <a:cxnLst>
                <a:cxn ang="0">
                  <a:pos x="wd2" y="hd2"/>
                </a:cxn>
                <a:cxn ang="5400000">
                  <a:pos x="wd2" y="hd2"/>
                </a:cxn>
                <a:cxn ang="10800000">
                  <a:pos x="wd2" y="hd2"/>
                </a:cxn>
                <a:cxn ang="16200000">
                  <a:pos x="wd2" y="hd2"/>
                </a:cxn>
              </a:cxnLst>
              <a:rect l="0" t="0" r="r" b="b"/>
              <a:pathLst>
                <a:path w="21432" h="20622" fill="norm" stroke="1" extrusionOk="0">
                  <a:moveTo>
                    <a:pt x="3288" y="1162"/>
                  </a:moveTo>
                  <a:cubicBezTo>
                    <a:pt x="2856" y="5897"/>
                    <a:pt x="2424" y="10631"/>
                    <a:pt x="2208" y="14182"/>
                  </a:cubicBezTo>
                  <a:cubicBezTo>
                    <a:pt x="1992" y="17732"/>
                    <a:pt x="1992" y="20099"/>
                    <a:pt x="1560" y="20543"/>
                  </a:cubicBezTo>
                  <a:cubicBezTo>
                    <a:pt x="1128" y="20987"/>
                    <a:pt x="264" y="19508"/>
                    <a:pt x="48" y="17140"/>
                  </a:cubicBezTo>
                  <a:cubicBezTo>
                    <a:pt x="-168" y="14773"/>
                    <a:pt x="264" y="11518"/>
                    <a:pt x="3072" y="8264"/>
                  </a:cubicBezTo>
                  <a:cubicBezTo>
                    <a:pt x="5880" y="5009"/>
                    <a:pt x="11064" y="1754"/>
                    <a:pt x="14520" y="571"/>
                  </a:cubicBezTo>
                  <a:cubicBezTo>
                    <a:pt x="17976" y="-613"/>
                    <a:pt x="19704" y="275"/>
                    <a:pt x="21432" y="1162"/>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912" name="Line"/>
            <p:cNvSpPr/>
            <p:nvPr/>
          </p:nvSpPr>
          <p:spPr>
            <a:xfrm>
              <a:off x="8858166" y="3700351"/>
              <a:ext cx="517371" cy="208126"/>
            </a:xfrm>
            <a:custGeom>
              <a:avLst/>
              <a:gdLst/>
              <a:ahLst/>
              <a:cxnLst>
                <a:cxn ang="0">
                  <a:pos x="wd2" y="hd2"/>
                </a:cxn>
                <a:cxn ang="5400000">
                  <a:pos x="wd2" y="hd2"/>
                </a:cxn>
                <a:cxn ang="10800000">
                  <a:pos x="wd2" y="hd2"/>
                </a:cxn>
                <a:cxn ang="16200000">
                  <a:pos x="wd2" y="hd2"/>
                </a:cxn>
              </a:cxnLst>
              <a:rect l="0" t="0" r="r" b="b"/>
              <a:pathLst>
                <a:path w="21536" h="20959" fill="norm" stroke="1" extrusionOk="0">
                  <a:moveTo>
                    <a:pt x="7712" y="6626"/>
                  </a:moveTo>
                  <a:cubicBezTo>
                    <a:pt x="7712" y="4535"/>
                    <a:pt x="7712" y="2445"/>
                    <a:pt x="7280" y="1226"/>
                  </a:cubicBezTo>
                  <a:cubicBezTo>
                    <a:pt x="6848" y="6"/>
                    <a:pt x="5984" y="-342"/>
                    <a:pt x="4832" y="355"/>
                  </a:cubicBezTo>
                  <a:cubicBezTo>
                    <a:pt x="3680" y="1052"/>
                    <a:pt x="2240" y="2793"/>
                    <a:pt x="1304" y="5406"/>
                  </a:cubicBezTo>
                  <a:cubicBezTo>
                    <a:pt x="368" y="8019"/>
                    <a:pt x="-64" y="11503"/>
                    <a:pt x="8" y="13942"/>
                  </a:cubicBezTo>
                  <a:cubicBezTo>
                    <a:pt x="80" y="16381"/>
                    <a:pt x="656" y="17774"/>
                    <a:pt x="2168" y="17426"/>
                  </a:cubicBezTo>
                  <a:cubicBezTo>
                    <a:pt x="3680" y="17077"/>
                    <a:pt x="6128" y="14987"/>
                    <a:pt x="7640" y="12722"/>
                  </a:cubicBezTo>
                  <a:cubicBezTo>
                    <a:pt x="9152" y="10458"/>
                    <a:pt x="9728" y="8019"/>
                    <a:pt x="10016" y="5755"/>
                  </a:cubicBezTo>
                  <a:cubicBezTo>
                    <a:pt x="10304" y="3490"/>
                    <a:pt x="10304" y="1400"/>
                    <a:pt x="10160" y="1226"/>
                  </a:cubicBezTo>
                  <a:cubicBezTo>
                    <a:pt x="10016" y="1052"/>
                    <a:pt x="9728" y="2793"/>
                    <a:pt x="9584" y="5581"/>
                  </a:cubicBezTo>
                  <a:cubicBezTo>
                    <a:pt x="9440" y="8368"/>
                    <a:pt x="9440" y="12200"/>
                    <a:pt x="9584" y="14987"/>
                  </a:cubicBezTo>
                  <a:cubicBezTo>
                    <a:pt x="9728" y="17774"/>
                    <a:pt x="10016" y="19516"/>
                    <a:pt x="10520" y="20387"/>
                  </a:cubicBezTo>
                  <a:cubicBezTo>
                    <a:pt x="11024" y="21258"/>
                    <a:pt x="11744" y="21258"/>
                    <a:pt x="12896" y="19516"/>
                  </a:cubicBezTo>
                  <a:cubicBezTo>
                    <a:pt x="14048" y="17774"/>
                    <a:pt x="15632" y="14290"/>
                    <a:pt x="16712" y="11677"/>
                  </a:cubicBezTo>
                  <a:cubicBezTo>
                    <a:pt x="17792" y="9064"/>
                    <a:pt x="18368" y="7323"/>
                    <a:pt x="18656" y="7497"/>
                  </a:cubicBezTo>
                  <a:cubicBezTo>
                    <a:pt x="18944" y="7671"/>
                    <a:pt x="18944" y="9761"/>
                    <a:pt x="19016" y="11677"/>
                  </a:cubicBezTo>
                  <a:cubicBezTo>
                    <a:pt x="19088" y="13594"/>
                    <a:pt x="19232" y="15335"/>
                    <a:pt x="19664" y="16032"/>
                  </a:cubicBezTo>
                  <a:cubicBezTo>
                    <a:pt x="20096" y="16729"/>
                    <a:pt x="20816" y="16381"/>
                    <a:pt x="21536" y="16032"/>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913" name="Line"/>
            <p:cNvSpPr/>
            <p:nvPr/>
          </p:nvSpPr>
          <p:spPr>
            <a:xfrm>
              <a:off x="9334023" y="3610309"/>
              <a:ext cx="51892" cy="83191"/>
            </a:xfrm>
            <a:custGeom>
              <a:avLst/>
              <a:gdLst/>
              <a:ahLst/>
              <a:cxnLst>
                <a:cxn ang="0">
                  <a:pos x="wd2" y="hd2"/>
                </a:cxn>
                <a:cxn ang="5400000">
                  <a:pos x="wd2" y="hd2"/>
                </a:cxn>
                <a:cxn ang="10800000">
                  <a:pos x="wd2" y="hd2"/>
                </a:cxn>
                <a:cxn ang="16200000">
                  <a:pos x="wd2" y="hd2"/>
                </a:cxn>
              </a:cxnLst>
              <a:rect l="0" t="0" r="r" b="b"/>
              <a:pathLst>
                <a:path w="21600" h="19978" fill="norm" stroke="1" extrusionOk="0">
                  <a:moveTo>
                    <a:pt x="0" y="19978"/>
                  </a:moveTo>
                  <a:cubicBezTo>
                    <a:pt x="0" y="11670"/>
                    <a:pt x="0" y="3363"/>
                    <a:pt x="3600" y="870"/>
                  </a:cubicBezTo>
                  <a:cubicBezTo>
                    <a:pt x="7200" y="-1622"/>
                    <a:pt x="14400" y="1701"/>
                    <a:pt x="21600" y="5024"/>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914" name="Line"/>
            <p:cNvSpPr/>
            <p:nvPr/>
          </p:nvSpPr>
          <p:spPr>
            <a:xfrm>
              <a:off x="9479059" y="3683121"/>
              <a:ext cx="321989" cy="252778"/>
            </a:xfrm>
            <a:custGeom>
              <a:avLst/>
              <a:gdLst/>
              <a:ahLst/>
              <a:cxnLst>
                <a:cxn ang="0">
                  <a:pos x="wd2" y="hd2"/>
                </a:cxn>
                <a:cxn ang="5400000">
                  <a:pos x="wd2" y="hd2"/>
                </a:cxn>
                <a:cxn ang="10800000">
                  <a:pos x="wd2" y="hd2"/>
                </a:cxn>
                <a:cxn ang="16200000">
                  <a:pos x="wd2" y="hd2"/>
                </a:cxn>
              </a:cxnLst>
              <a:rect l="0" t="0" r="r" b="b"/>
              <a:pathLst>
                <a:path w="21162" h="21328" fill="norm" stroke="1" extrusionOk="0">
                  <a:moveTo>
                    <a:pt x="13659" y="0"/>
                  </a:moveTo>
                  <a:cubicBezTo>
                    <a:pt x="10930" y="0"/>
                    <a:pt x="8202" y="0"/>
                    <a:pt x="5815" y="1022"/>
                  </a:cubicBezTo>
                  <a:cubicBezTo>
                    <a:pt x="3427" y="2043"/>
                    <a:pt x="1381" y="4087"/>
                    <a:pt x="471" y="6859"/>
                  </a:cubicBezTo>
                  <a:cubicBezTo>
                    <a:pt x="-438" y="9632"/>
                    <a:pt x="-211" y="13135"/>
                    <a:pt x="2745" y="15762"/>
                  </a:cubicBezTo>
                  <a:cubicBezTo>
                    <a:pt x="5701" y="18389"/>
                    <a:pt x="11385" y="20141"/>
                    <a:pt x="14909" y="20870"/>
                  </a:cubicBezTo>
                  <a:cubicBezTo>
                    <a:pt x="18434" y="21600"/>
                    <a:pt x="19798" y="21308"/>
                    <a:pt x="21162" y="21016"/>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915" name="Line"/>
            <p:cNvSpPr/>
            <p:nvPr/>
          </p:nvSpPr>
          <p:spPr>
            <a:xfrm>
              <a:off x="9772144" y="3274587"/>
              <a:ext cx="986531" cy="911246"/>
            </a:xfrm>
            <a:custGeom>
              <a:avLst/>
              <a:gdLst/>
              <a:ahLst/>
              <a:cxnLst>
                <a:cxn ang="0">
                  <a:pos x="wd2" y="hd2"/>
                </a:cxn>
                <a:cxn ang="5400000">
                  <a:pos x="wd2" y="hd2"/>
                </a:cxn>
                <a:cxn ang="10800000">
                  <a:pos x="wd2" y="hd2"/>
                </a:cxn>
                <a:cxn ang="16200000">
                  <a:pos x="wd2" y="hd2"/>
                </a:cxn>
              </a:cxnLst>
              <a:rect l="0" t="0" r="r" b="b"/>
              <a:pathLst>
                <a:path w="21388" h="21470" fill="norm" stroke="1" extrusionOk="0">
                  <a:moveTo>
                    <a:pt x="3552" y="14027"/>
                  </a:moveTo>
                  <a:cubicBezTo>
                    <a:pt x="3627" y="13620"/>
                    <a:pt x="3702" y="13212"/>
                    <a:pt x="3665" y="12764"/>
                  </a:cubicBezTo>
                  <a:cubicBezTo>
                    <a:pt x="3627" y="12315"/>
                    <a:pt x="3477" y="11826"/>
                    <a:pt x="3027" y="11704"/>
                  </a:cubicBezTo>
                  <a:cubicBezTo>
                    <a:pt x="2577" y="11582"/>
                    <a:pt x="1827" y="11826"/>
                    <a:pt x="1302" y="12193"/>
                  </a:cubicBezTo>
                  <a:cubicBezTo>
                    <a:pt x="777" y="12560"/>
                    <a:pt x="477" y="13049"/>
                    <a:pt x="252" y="13497"/>
                  </a:cubicBezTo>
                  <a:cubicBezTo>
                    <a:pt x="27" y="13946"/>
                    <a:pt x="-123" y="14353"/>
                    <a:pt x="140" y="14720"/>
                  </a:cubicBezTo>
                  <a:cubicBezTo>
                    <a:pt x="402" y="15087"/>
                    <a:pt x="1077" y="15413"/>
                    <a:pt x="1902" y="15250"/>
                  </a:cubicBezTo>
                  <a:cubicBezTo>
                    <a:pt x="2727" y="15087"/>
                    <a:pt x="3702" y="14435"/>
                    <a:pt x="4227" y="13905"/>
                  </a:cubicBezTo>
                  <a:cubicBezTo>
                    <a:pt x="4752" y="13375"/>
                    <a:pt x="4827" y="12968"/>
                    <a:pt x="4640" y="12845"/>
                  </a:cubicBezTo>
                  <a:cubicBezTo>
                    <a:pt x="4452" y="12723"/>
                    <a:pt x="4002" y="12886"/>
                    <a:pt x="3740" y="13171"/>
                  </a:cubicBezTo>
                  <a:cubicBezTo>
                    <a:pt x="3477" y="13457"/>
                    <a:pt x="3402" y="13864"/>
                    <a:pt x="3402" y="14353"/>
                  </a:cubicBezTo>
                  <a:cubicBezTo>
                    <a:pt x="3402" y="14842"/>
                    <a:pt x="3477" y="15413"/>
                    <a:pt x="3740" y="15780"/>
                  </a:cubicBezTo>
                  <a:cubicBezTo>
                    <a:pt x="4002" y="16146"/>
                    <a:pt x="4452" y="16309"/>
                    <a:pt x="5315" y="16146"/>
                  </a:cubicBezTo>
                  <a:cubicBezTo>
                    <a:pt x="6177" y="15983"/>
                    <a:pt x="7452" y="15494"/>
                    <a:pt x="8577" y="14027"/>
                  </a:cubicBezTo>
                  <a:cubicBezTo>
                    <a:pt x="9702" y="12560"/>
                    <a:pt x="10677" y="10115"/>
                    <a:pt x="11202" y="7914"/>
                  </a:cubicBezTo>
                  <a:cubicBezTo>
                    <a:pt x="11727" y="5713"/>
                    <a:pt x="11802" y="3757"/>
                    <a:pt x="11839" y="2534"/>
                  </a:cubicBezTo>
                  <a:cubicBezTo>
                    <a:pt x="11877" y="1312"/>
                    <a:pt x="11877" y="823"/>
                    <a:pt x="11689" y="741"/>
                  </a:cubicBezTo>
                  <a:cubicBezTo>
                    <a:pt x="11502" y="660"/>
                    <a:pt x="11127" y="986"/>
                    <a:pt x="10677" y="2453"/>
                  </a:cubicBezTo>
                  <a:cubicBezTo>
                    <a:pt x="10227" y="3920"/>
                    <a:pt x="9702" y="6528"/>
                    <a:pt x="9515" y="8525"/>
                  </a:cubicBezTo>
                  <a:cubicBezTo>
                    <a:pt x="9327" y="10522"/>
                    <a:pt x="9477" y="11908"/>
                    <a:pt x="9627" y="12804"/>
                  </a:cubicBezTo>
                  <a:cubicBezTo>
                    <a:pt x="9777" y="13701"/>
                    <a:pt x="9927" y="14109"/>
                    <a:pt x="10190" y="14394"/>
                  </a:cubicBezTo>
                  <a:cubicBezTo>
                    <a:pt x="10452" y="14679"/>
                    <a:pt x="10827" y="14842"/>
                    <a:pt x="11240" y="14883"/>
                  </a:cubicBezTo>
                  <a:cubicBezTo>
                    <a:pt x="11652" y="14924"/>
                    <a:pt x="12102" y="14842"/>
                    <a:pt x="12590" y="14272"/>
                  </a:cubicBezTo>
                  <a:cubicBezTo>
                    <a:pt x="13077" y="13701"/>
                    <a:pt x="13602" y="12641"/>
                    <a:pt x="14015" y="11011"/>
                  </a:cubicBezTo>
                  <a:cubicBezTo>
                    <a:pt x="14427" y="9381"/>
                    <a:pt x="14727" y="7180"/>
                    <a:pt x="14952" y="5509"/>
                  </a:cubicBezTo>
                  <a:cubicBezTo>
                    <a:pt x="15177" y="3838"/>
                    <a:pt x="15327" y="2697"/>
                    <a:pt x="15440" y="1760"/>
                  </a:cubicBezTo>
                  <a:cubicBezTo>
                    <a:pt x="15552" y="823"/>
                    <a:pt x="15627" y="89"/>
                    <a:pt x="15552" y="8"/>
                  </a:cubicBezTo>
                  <a:cubicBezTo>
                    <a:pt x="15477" y="-74"/>
                    <a:pt x="15252" y="497"/>
                    <a:pt x="15027" y="2045"/>
                  </a:cubicBezTo>
                  <a:cubicBezTo>
                    <a:pt x="14802" y="3594"/>
                    <a:pt x="14577" y="6121"/>
                    <a:pt x="14427" y="7955"/>
                  </a:cubicBezTo>
                  <a:cubicBezTo>
                    <a:pt x="14277" y="9789"/>
                    <a:pt x="14202" y="10930"/>
                    <a:pt x="14164" y="11704"/>
                  </a:cubicBezTo>
                  <a:cubicBezTo>
                    <a:pt x="14127" y="12478"/>
                    <a:pt x="14127" y="12886"/>
                    <a:pt x="14314" y="13090"/>
                  </a:cubicBezTo>
                  <a:cubicBezTo>
                    <a:pt x="14502" y="13294"/>
                    <a:pt x="14877" y="13294"/>
                    <a:pt x="15177" y="13131"/>
                  </a:cubicBezTo>
                  <a:cubicBezTo>
                    <a:pt x="15477" y="12968"/>
                    <a:pt x="15702" y="12641"/>
                    <a:pt x="15927" y="12315"/>
                  </a:cubicBezTo>
                  <a:cubicBezTo>
                    <a:pt x="16152" y="11989"/>
                    <a:pt x="16377" y="11663"/>
                    <a:pt x="16602" y="11337"/>
                  </a:cubicBezTo>
                  <a:cubicBezTo>
                    <a:pt x="16827" y="11011"/>
                    <a:pt x="17052" y="10685"/>
                    <a:pt x="17202" y="10726"/>
                  </a:cubicBezTo>
                  <a:cubicBezTo>
                    <a:pt x="17352" y="10767"/>
                    <a:pt x="17427" y="11174"/>
                    <a:pt x="17540" y="11623"/>
                  </a:cubicBezTo>
                  <a:cubicBezTo>
                    <a:pt x="17652" y="12071"/>
                    <a:pt x="17802" y="12560"/>
                    <a:pt x="18065" y="12764"/>
                  </a:cubicBezTo>
                  <a:cubicBezTo>
                    <a:pt x="18327" y="12968"/>
                    <a:pt x="18702" y="12886"/>
                    <a:pt x="19039" y="12601"/>
                  </a:cubicBezTo>
                  <a:cubicBezTo>
                    <a:pt x="19377" y="12315"/>
                    <a:pt x="19677" y="11826"/>
                    <a:pt x="19939" y="11337"/>
                  </a:cubicBezTo>
                  <a:cubicBezTo>
                    <a:pt x="20202" y="10848"/>
                    <a:pt x="20427" y="10359"/>
                    <a:pt x="20652" y="10318"/>
                  </a:cubicBezTo>
                  <a:cubicBezTo>
                    <a:pt x="20877" y="10278"/>
                    <a:pt x="21102" y="10685"/>
                    <a:pt x="21252" y="11949"/>
                  </a:cubicBezTo>
                  <a:cubicBezTo>
                    <a:pt x="21402" y="13212"/>
                    <a:pt x="21477" y="15331"/>
                    <a:pt x="21215" y="17043"/>
                  </a:cubicBezTo>
                  <a:cubicBezTo>
                    <a:pt x="20952" y="18755"/>
                    <a:pt x="20352" y="20059"/>
                    <a:pt x="19002" y="20752"/>
                  </a:cubicBezTo>
                  <a:cubicBezTo>
                    <a:pt x="17652" y="21444"/>
                    <a:pt x="15552" y="21526"/>
                    <a:pt x="14015" y="21444"/>
                  </a:cubicBezTo>
                  <a:cubicBezTo>
                    <a:pt x="12477" y="21363"/>
                    <a:pt x="11502" y="21118"/>
                    <a:pt x="10527" y="20874"/>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916" name="Line"/>
            <p:cNvSpPr/>
            <p:nvPr/>
          </p:nvSpPr>
          <p:spPr>
            <a:xfrm>
              <a:off x="45453" y="4544519"/>
              <a:ext cx="231724" cy="522614"/>
            </a:xfrm>
            <a:custGeom>
              <a:avLst/>
              <a:gdLst/>
              <a:ahLst/>
              <a:cxnLst>
                <a:cxn ang="0">
                  <a:pos x="wd2" y="hd2"/>
                </a:cxn>
                <a:cxn ang="5400000">
                  <a:pos x="wd2" y="hd2"/>
                </a:cxn>
                <a:cxn ang="10800000">
                  <a:pos x="wd2" y="hd2"/>
                </a:cxn>
                <a:cxn ang="16200000">
                  <a:pos x="wd2" y="hd2"/>
                </a:cxn>
              </a:cxnLst>
              <a:rect l="0" t="0" r="r" b="b"/>
              <a:pathLst>
                <a:path w="21277" h="21468" fill="norm" stroke="1" extrusionOk="0">
                  <a:moveTo>
                    <a:pt x="0" y="0"/>
                  </a:moveTo>
                  <a:cubicBezTo>
                    <a:pt x="953" y="4263"/>
                    <a:pt x="1906" y="8526"/>
                    <a:pt x="2541" y="11439"/>
                  </a:cubicBezTo>
                  <a:cubicBezTo>
                    <a:pt x="3176" y="14353"/>
                    <a:pt x="3494" y="15916"/>
                    <a:pt x="3653" y="17053"/>
                  </a:cubicBezTo>
                  <a:cubicBezTo>
                    <a:pt x="3812" y="18189"/>
                    <a:pt x="3812" y="18900"/>
                    <a:pt x="4288" y="18829"/>
                  </a:cubicBezTo>
                  <a:cubicBezTo>
                    <a:pt x="4765" y="18758"/>
                    <a:pt x="5718" y="17905"/>
                    <a:pt x="6671" y="17053"/>
                  </a:cubicBezTo>
                  <a:cubicBezTo>
                    <a:pt x="7624" y="16200"/>
                    <a:pt x="8576" y="15347"/>
                    <a:pt x="9688" y="14637"/>
                  </a:cubicBezTo>
                  <a:cubicBezTo>
                    <a:pt x="10800" y="13926"/>
                    <a:pt x="12071" y="13358"/>
                    <a:pt x="13500" y="13074"/>
                  </a:cubicBezTo>
                  <a:cubicBezTo>
                    <a:pt x="14929" y="12789"/>
                    <a:pt x="16518" y="12789"/>
                    <a:pt x="17788" y="13074"/>
                  </a:cubicBezTo>
                  <a:cubicBezTo>
                    <a:pt x="19059" y="13358"/>
                    <a:pt x="20012" y="13926"/>
                    <a:pt x="20647" y="14992"/>
                  </a:cubicBezTo>
                  <a:cubicBezTo>
                    <a:pt x="21282" y="16058"/>
                    <a:pt x="21600" y="17621"/>
                    <a:pt x="20806" y="18829"/>
                  </a:cubicBezTo>
                  <a:cubicBezTo>
                    <a:pt x="20012" y="20037"/>
                    <a:pt x="18106" y="20889"/>
                    <a:pt x="15406" y="21245"/>
                  </a:cubicBezTo>
                  <a:cubicBezTo>
                    <a:pt x="12706" y="21600"/>
                    <a:pt x="9212" y="21458"/>
                    <a:pt x="5718" y="21316"/>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917" name="Line"/>
            <p:cNvSpPr/>
            <p:nvPr/>
          </p:nvSpPr>
          <p:spPr>
            <a:xfrm>
              <a:off x="325667" y="4637924"/>
              <a:ext cx="151335" cy="819886"/>
            </a:xfrm>
            <a:custGeom>
              <a:avLst/>
              <a:gdLst/>
              <a:ahLst/>
              <a:cxnLst>
                <a:cxn ang="0">
                  <a:pos x="wd2" y="hd2"/>
                </a:cxn>
                <a:cxn ang="5400000">
                  <a:pos x="wd2" y="hd2"/>
                </a:cxn>
                <a:cxn ang="10800000">
                  <a:pos x="wd2" y="hd2"/>
                </a:cxn>
                <a:cxn ang="16200000">
                  <a:pos x="wd2" y="hd2"/>
                </a:cxn>
              </a:cxnLst>
              <a:rect l="0" t="0" r="r" b="b"/>
              <a:pathLst>
                <a:path w="20104" h="21600" fill="norm" stroke="1" extrusionOk="0">
                  <a:moveTo>
                    <a:pt x="1379" y="0"/>
                  </a:moveTo>
                  <a:cubicBezTo>
                    <a:pt x="6894" y="1276"/>
                    <a:pt x="12409" y="2552"/>
                    <a:pt x="16085" y="4648"/>
                  </a:cubicBezTo>
                  <a:cubicBezTo>
                    <a:pt x="19762" y="6744"/>
                    <a:pt x="21600" y="9661"/>
                    <a:pt x="18613" y="12623"/>
                  </a:cubicBezTo>
                  <a:cubicBezTo>
                    <a:pt x="15626" y="15585"/>
                    <a:pt x="7813" y="18592"/>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918" name="Line"/>
            <p:cNvSpPr/>
            <p:nvPr/>
          </p:nvSpPr>
          <p:spPr>
            <a:xfrm>
              <a:off x="1571062" y="5053055"/>
              <a:ext cx="51893" cy="830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919" name="Line"/>
            <p:cNvSpPr/>
            <p:nvPr/>
          </p:nvSpPr>
          <p:spPr>
            <a:xfrm>
              <a:off x="1695602" y="5042677"/>
              <a:ext cx="62270" cy="11416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920" name="Line"/>
            <p:cNvSpPr/>
            <p:nvPr/>
          </p:nvSpPr>
          <p:spPr>
            <a:xfrm>
              <a:off x="3190075" y="4990785"/>
              <a:ext cx="72649"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921" name="Line"/>
            <p:cNvSpPr/>
            <p:nvPr/>
          </p:nvSpPr>
          <p:spPr>
            <a:xfrm>
              <a:off x="3314615" y="5021921"/>
              <a:ext cx="35512" cy="134918"/>
            </a:xfrm>
            <a:custGeom>
              <a:avLst/>
              <a:gdLst/>
              <a:ahLst/>
              <a:cxnLst>
                <a:cxn ang="0">
                  <a:pos x="wd2" y="hd2"/>
                </a:cxn>
                <a:cxn ang="5400000">
                  <a:pos x="wd2" y="hd2"/>
                </a:cxn>
                <a:cxn ang="10800000">
                  <a:pos x="wd2" y="hd2"/>
                </a:cxn>
                <a:cxn ang="16200000">
                  <a:pos x="wd2" y="hd2"/>
                </a:cxn>
              </a:cxnLst>
              <a:rect l="0" t="0" r="r" b="b"/>
              <a:pathLst>
                <a:path w="20157" h="21600" fill="norm" stroke="1" extrusionOk="0">
                  <a:moveTo>
                    <a:pt x="0" y="0"/>
                  </a:moveTo>
                  <a:cubicBezTo>
                    <a:pt x="7855" y="1662"/>
                    <a:pt x="15709" y="3323"/>
                    <a:pt x="18655" y="5538"/>
                  </a:cubicBezTo>
                  <a:cubicBezTo>
                    <a:pt x="21600" y="7754"/>
                    <a:pt x="19636" y="10523"/>
                    <a:pt x="17673" y="13292"/>
                  </a:cubicBezTo>
                  <a:cubicBezTo>
                    <a:pt x="15709" y="16062"/>
                    <a:pt x="13746" y="18831"/>
                    <a:pt x="11782"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922" name="Line"/>
            <p:cNvSpPr/>
            <p:nvPr/>
          </p:nvSpPr>
          <p:spPr>
            <a:xfrm>
              <a:off x="4899034" y="5018046"/>
              <a:ext cx="211026" cy="45389"/>
            </a:xfrm>
            <a:custGeom>
              <a:avLst/>
              <a:gdLst/>
              <a:ahLst/>
              <a:cxnLst>
                <a:cxn ang="0">
                  <a:pos x="wd2" y="hd2"/>
                </a:cxn>
                <a:cxn ang="5400000">
                  <a:pos x="wd2" y="hd2"/>
                </a:cxn>
                <a:cxn ang="10800000">
                  <a:pos x="wd2" y="hd2"/>
                </a:cxn>
                <a:cxn ang="16200000">
                  <a:pos x="wd2" y="hd2"/>
                </a:cxn>
              </a:cxnLst>
              <a:rect l="0" t="0" r="r" b="b"/>
              <a:pathLst>
                <a:path w="21600" h="20242" fill="norm" stroke="1" extrusionOk="0">
                  <a:moveTo>
                    <a:pt x="3541" y="1728"/>
                  </a:moveTo>
                  <a:cubicBezTo>
                    <a:pt x="1770" y="1728"/>
                    <a:pt x="0" y="1728"/>
                    <a:pt x="0" y="3271"/>
                  </a:cubicBezTo>
                  <a:cubicBezTo>
                    <a:pt x="0" y="4813"/>
                    <a:pt x="1770" y="7899"/>
                    <a:pt x="4603" y="7899"/>
                  </a:cubicBezTo>
                  <a:cubicBezTo>
                    <a:pt x="7436" y="7899"/>
                    <a:pt x="11331" y="4813"/>
                    <a:pt x="14341" y="2499"/>
                  </a:cubicBezTo>
                  <a:cubicBezTo>
                    <a:pt x="17351" y="185"/>
                    <a:pt x="19475" y="-1358"/>
                    <a:pt x="20184" y="1728"/>
                  </a:cubicBezTo>
                  <a:cubicBezTo>
                    <a:pt x="20892" y="4813"/>
                    <a:pt x="20184" y="12528"/>
                    <a:pt x="20184" y="16385"/>
                  </a:cubicBezTo>
                  <a:cubicBezTo>
                    <a:pt x="20184" y="20242"/>
                    <a:pt x="20892" y="20242"/>
                    <a:pt x="21600" y="20242"/>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923" name="Line"/>
            <p:cNvSpPr/>
            <p:nvPr/>
          </p:nvSpPr>
          <p:spPr>
            <a:xfrm>
              <a:off x="6199779" y="4949272"/>
              <a:ext cx="31137"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924" name="Line"/>
            <p:cNvSpPr/>
            <p:nvPr/>
          </p:nvSpPr>
          <p:spPr>
            <a:xfrm>
              <a:off x="6417723" y="4938894"/>
              <a:ext cx="31137"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925" name="Line"/>
            <p:cNvSpPr/>
            <p:nvPr/>
          </p:nvSpPr>
          <p:spPr>
            <a:xfrm>
              <a:off x="7795279" y="4713112"/>
              <a:ext cx="646212" cy="525264"/>
            </a:xfrm>
            <a:custGeom>
              <a:avLst/>
              <a:gdLst/>
              <a:ahLst/>
              <a:cxnLst>
                <a:cxn ang="0">
                  <a:pos x="wd2" y="hd2"/>
                </a:cxn>
                <a:cxn ang="5400000">
                  <a:pos x="wd2" y="hd2"/>
                </a:cxn>
                <a:cxn ang="10800000">
                  <a:pos x="wd2" y="hd2"/>
                </a:cxn>
                <a:cxn ang="16200000">
                  <a:pos x="wd2" y="hd2"/>
                </a:cxn>
              </a:cxnLst>
              <a:rect l="0" t="0" r="r" b="b"/>
              <a:pathLst>
                <a:path w="21462" h="21436" fill="norm" stroke="1" extrusionOk="0">
                  <a:moveTo>
                    <a:pt x="6641" y="2014"/>
                  </a:moveTo>
                  <a:cubicBezTo>
                    <a:pt x="6526" y="1308"/>
                    <a:pt x="6411" y="602"/>
                    <a:pt x="5894" y="249"/>
                  </a:cubicBezTo>
                  <a:cubicBezTo>
                    <a:pt x="5377" y="-104"/>
                    <a:pt x="4458" y="-104"/>
                    <a:pt x="3424" y="390"/>
                  </a:cubicBezTo>
                  <a:cubicBezTo>
                    <a:pt x="2390" y="884"/>
                    <a:pt x="1241" y="1872"/>
                    <a:pt x="609" y="2720"/>
                  </a:cubicBezTo>
                  <a:cubicBezTo>
                    <a:pt x="-23" y="3567"/>
                    <a:pt x="-138" y="4272"/>
                    <a:pt x="149" y="4696"/>
                  </a:cubicBezTo>
                  <a:cubicBezTo>
                    <a:pt x="436" y="5120"/>
                    <a:pt x="1126" y="5261"/>
                    <a:pt x="2102" y="5190"/>
                  </a:cubicBezTo>
                  <a:cubicBezTo>
                    <a:pt x="3079" y="5120"/>
                    <a:pt x="4343" y="4837"/>
                    <a:pt x="5319" y="4272"/>
                  </a:cubicBezTo>
                  <a:cubicBezTo>
                    <a:pt x="6296" y="3708"/>
                    <a:pt x="6985" y="2861"/>
                    <a:pt x="7617" y="2578"/>
                  </a:cubicBezTo>
                  <a:cubicBezTo>
                    <a:pt x="8249" y="2296"/>
                    <a:pt x="8824" y="2578"/>
                    <a:pt x="9341" y="3567"/>
                  </a:cubicBezTo>
                  <a:cubicBezTo>
                    <a:pt x="9858" y="4555"/>
                    <a:pt x="10317" y="6249"/>
                    <a:pt x="10605" y="8720"/>
                  </a:cubicBezTo>
                  <a:cubicBezTo>
                    <a:pt x="10892" y="11190"/>
                    <a:pt x="11007" y="14437"/>
                    <a:pt x="11007" y="16414"/>
                  </a:cubicBezTo>
                  <a:cubicBezTo>
                    <a:pt x="11007" y="18390"/>
                    <a:pt x="10892" y="19096"/>
                    <a:pt x="10547" y="19731"/>
                  </a:cubicBezTo>
                  <a:cubicBezTo>
                    <a:pt x="10202" y="20367"/>
                    <a:pt x="9628" y="20931"/>
                    <a:pt x="9053" y="21214"/>
                  </a:cubicBezTo>
                  <a:cubicBezTo>
                    <a:pt x="8479" y="21496"/>
                    <a:pt x="7905" y="21496"/>
                    <a:pt x="7388" y="21284"/>
                  </a:cubicBezTo>
                  <a:cubicBezTo>
                    <a:pt x="6871" y="21072"/>
                    <a:pt x="6411" y="20649"/>
                    <a:pt x="6066" y="19096"/>
                  </a:cubicBezTo>
                  <a:cubicBezTo>
                    <a:pt x="5722" y="17543"/>
                    <a:pt x="5492" y="14861"/>
                    <a:pt x="5951" y="12602"/>
                  </a:cubicBezTo>
                  <a:cubicBezTo>
                    <a:pt x="6411" y="10343"/>
                    <a:pt x="7560" y="8508"/>
                    <a:pt x="8594" y="7308"/>
                  </a:cubicBezTo>
                  <a:cubicBezTo>
                    <a:pt x="9628" y="6108"/>
                    <a:pt x="10547" y="5543"/>
                    <a:pt x="11351" y="5402"/>
                  </a:cubicBezTo>
                  <a:cubicBezTo>
                    <a:pt x="12156" y="5261"/>
                    <a:pt x="12845" y="5543"/>
                    <a:pt x="13477" y="6531"/>
                  </a:cubicBezTo>
                  <a:cubicBezTo>
                    <a:pt x="14109" y="7520"/>
                    <a:pt x="14683" y="9214"/>
                    <a:pt x="15085" y="10625"/>
                  </a:cubicBezTo>
                  <a:cubicBezTo>
                    <a:pt x="15488" y="12037"/>
                    <a:pt x="15717" y="13167"/>
                    <a:pt x="15832" y="13378"/>
                  </a:cubicBezTo>
                  <a:cubicBezTo>
                    <a:pt x="15947" y="13590"/>
                    <a:pt x="15947" y="12884"/>
                    <a:pt x="16062" y="11331"/>
                  </a:cubicBezTo>
                  <a:cubicBezTo>
                    <a:pt x="16177" y="9778"/>
                    <a:pt x="16407" y="7378"/>
                    <a:pt x="16694" y="5896"/>
                  </a:cubicBezTo>
                  <a:cubicBezTo>
                    <a:pt x="16981" y="4414"/>
                    <a:pt x="17326" y="3849"/>
                    <a:pt x="18130" y="3708"/>
                  </a:cubicBezTo>
                  <a:cubicBezTo>
                    <a:pt x="18934" y="3567"/>
                    <a:pt x="20198" y="3849"/>
                    <a:pt x="21462" y="4131"/>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926" name="Line"/>
            <p:cNvSpPr/>
            <p:nvPr/>
          </p:nvSpPr>
          <p:spPr>
            <a:xfrm>
              <a:off x="8466104" y="4333289"/>
              <a:ext cx="1262295" cy="924544"/>
            </a:xfrm>
            <a:custGeom>
              <a:avLst/>
              <a:gdLst/>
              <a:ahLst/>
              <a:cxnLst>
                <a:cxn ang="0">
                  <a:pos x="wd2" y="hd2"/>
                </a:cxn>
                <a:cxn ang="5400000">
                  <a:pos x="wd2" y="hd2"/>
                </a:cxn>
                <a:cxn ang="10800000">
                  <a:pos x="wd2" y="hd2"/>
                </a:cxn>
                <a:cxn ang="16200000">
                  <a:pos x="wd2" y="hd2"/>
                </a:cxn>
              </a:cxnLst>
              <a:rect l="0" t="0" r="r" b="b"/>
              <a:pathLst>
                <a:path w="21534" h="21460" fill="norm" stroke="1" extrusionOk="0">
                  <a:moveTo>
                    <a:pt x="3298" y="12370"/>
                  </a:moveTo>
                  <a:cubicBezTo>
                    <a:pt x="3239" y="11969"/>
                    <a:pt x="3180" y="11567"/>
                    <a:pt x="2914" y="11366"/>
                  </a:cubicBezTo>
                  <a:cubicBezTo>
                    <a:pt x="2649" y="11166"/>
                    <a:pt x="2177" y="11166"/>
                    <a:pt x="1704" y="11286"/>
                  </a:cubicBezTo>
                  <a:cubicBezTo>
                    <a:pt x="1232" y="11407"/>
                    <a:pt x="760" y="11647"/>
                    <a:pt x="436" y="11928"/>
                  </a:cubicBezTo>
                  <a:cubicBezTo>
                    <a:pt x="111" y="12210"/>
                    <a:pt x="-66" y="12531"/>
                    <a:pt x="23" y="12932"/>
                  </a:cubicBezTo>
                  <a:cubicBezTo>
                    <a:pt x="111" y="13334"/>
                    <a:pt x="465" y="13815"/>
                    <a:pt x="937" y="14056"/>
                  </a:cubicBezTo>
                  <a:cubicBezTo>
                    <a:pt x="1409" y="14297"/>
                    <a:pt x="2000" y="14297"/>
                    <a:pt x="2413" y="14177"/>
                  </a:cubicBezTo>
                  <a:cubicBezTo>
                    <a:pt x="2826" y="14056"/>
                    <a:pt x="3062" y="13815"/>
                    <a:pt x="3209" y="13454"/>
                  </a:cubicBezTo>
                  <a:cubicBezTo>
                    <a:pt x="3357" y="13093"/>
                    <a:pt x="3416" y="12611"/>
                    <a:pt x="3298" y="12450"/>
                  </a:cubicBezTo>
                  <a:cubicBezTo>
                    <a:pt x="3180" y="12290"/>
                    <a:pt x="2885" y="12450"/>
                    <a:pt x="2737" y="12772"/>
                  </a:cubicBezTo>
                  <a:cubicBezTo>
                    <a:pt x="2590" y="13093"/>
                    <a:pt x="2590" y="13575"/>
                    <a:pt x="2590" y="14016"/>
                  </a:cubicBezTo>
                  <a:cubicBezTo>
                    <a:pt x="2590" y="14458"/>
                    <a:pt x="2590" y="14859"/>
                    <a:pt x="2826" y="15221"/>
                  </a:cubicBezTo>
                  <a:cubicBezTo>
                    <a:pt x="3062" y="15582"/>
                    <a:pt x="3534" y="15903"/>
                    <a:pt x="4006" y="15783"/>
                  </a:cubicBezTo>
                  <a:cubicBezTo>
                    <a:pt x="4478" y="15662"/>
                    <a:pt x="4950" y="15100"/>
                    <a:pt x="5304" y="14538"/>
                  </a:cubicBezTo>
                  <a:cubicBezTo>
                    <a:pt x="5659" y="13976"/>
                    <a:pt x="5895" y="13414"/>
                    <a:pt x="6101" y="12972"/>
                  </a:cubicBezTo>
                  <a:cubicBezTo>
                    <a:pt x="6308" y="12531"/>
                    <a:pt x="6485" y="12210"/>
                    <a:pt x="6632" y="12290"/>
                  </a:cubicBezTo>
                  <a:cubicBezTo>
                    <a:pt x="6780" y="12370"/>
                    <a:pt x="6898" y="12852"/>
                    <a:pt x="7045" y="14177"/>
                  </a:cubicBezTo>
                  <a:cubicBezTo>
                    <a:pt x="7193" y="15502"/>
                    <a:pt x="7370" y="17670"/>
                    <a:pt x="7429" y="18954"/>
                  </a:cubicBezTo>
                  <a:cubicBezTo>
                    <a:pt x="7488" y="20239"/>
                    <a:pt x="7429" y="20641"/>
                    <a:pt x="7282" y="20962"/>
                  </a:cubicBezTo>
                  <a:cubicBezTo>
                    <a:pt x="7134" y="21283"/>
                    <a:pt x="6898" y="21524"/>
                    <a:pt x="6662" y="21444"/>
                  </a:cubicBezTo>
                  <a:cubicBezTo>
                    <a:pt x="6426" y="21363"/>
                    <a:pt x="6190" y="20962"/>
                    <a:pt x="5865" y="19717"/>
                  </a:cubicBezTo>
                  <a:cubicBezTo>
                    <a:pt x="5541" y="18473"/>
                    <a:pt x="5127" y="16385"/>
                    <a:pt x="5039" y="14257"/>
                  </a:cubicBezTo>
                  <a:cubicBezTo>
                    <a:pt x="4950" y="12129"/>
                    <a:pt x="5186" y="9961"/>
                    <a:pt x="5423" y="8757"/>
                  </a:cubicBezTo>
                  <a:cubicBezTo>
                    <a:pt x="5659" y="7552"/>
                    <a:pt x="5895" y="7311"/>
                    <a:pt x="6190" y="7191"/>
                  </a:cubicBezTo>
                  <a:cubicBezTo>
                    <a:pt x="6485" y="7070"/>
                    <a:pt x="6839" y="7070"/>
                    <a:pt x="7252" y="7472"/>
                  </a:cubicBezTo>
                  <a:cubicBezTo>
                    <a:pt x="7665" y="7873"/>
                    <a:pt x="8137" y="8676"/>
                    <a:pt x="8432" y="9520"/>
                  </a:cubicBezTo>
                  <a:cubicBezTo>
                    <a:pt x="8727" y="10363"/>
                    <a:pt x="8845" y="11246"/>
                    <a:pt x="8668" y="12009"/>
                  </a:cubicBezTo>
                  <a:cubicBezTo>
                    <a:pt x="8491" y="12772"/>
                    <a:pt x="8019" y="13414"/>
                    <a:pt x="7636" y="13896"/>
                  </a:cubicBezTo>
                  <a:cubicBezTo>
                    <a:pt x="7252" y="14378"/>
                    <a:pt x="6957" y="14699"/>
                    <a:pt x="6957" y="14819"/>
                  </a:cubicBezTo>
                  <a:cubicBezTo>
                    <a:pt x="6957" y="14940"/>
                    <a:pt x="7252" y="14859"/>
                    <a:pt x="8167" y="14217"/>
                  </a:cubicBezTo>
                  <a:cubicBezTo>
                    <a:pt x="9082" y="13575"/>
                    <a:pt x="10616" y="12370"/>
                    <a:pt x="11767" y="10644"/>
                  </a:cubicBezTo>
                  <a:cubicBezTo>
                    <a:pt x="12918" y="8917"/>
                    <a:pt x="13685" y="6669"/>
                    <a:pt x="14127" y="4943"/>
                  </a:cubicBezTo>
                  <a:cubicBezTo>
                    <a:pt x="14570" y="3216"/>
                    <a:pt x="14688" y="2012"/>
                    <a:pt x="14659" y="1249"/>
                  </a:cubicBezTo>
                  <a:cubicBezTo>
                    <a:pt x="14629" y="486"/>
                    <a:pt x="14452" y="165"/>
                    <a:pt x="14216" y="44"/>
                  </a:cubicBezTo>
                  <a:cubicBezTo>
                    <a:pt x="13980" y="-76"/>
                    <a:pt x="13685" y="4"/>
                    <a:pt x="13242" y="807"/>
                  </a:cubicBezTo>
                  <a:cubicBezTo>
                    <a:pt x="12800" y="1610"/>
                    <a:pt x="12209" y="3136"/>
                    <a:pt x="12032" y="4943"/>
                  </a:cubicBezTo>
                  <a:cubicBezTo>
                    <a:pt x="11855" y="6749"/>
                    <a:pt x="12091" y="8837"/>
                    <a:pt x="12416" y="10282"/>
                  </a:cubicBezTo>
                  <a:cubicBezTo>
                    <a:pt x="12741" y="11728"/>
                    <a:pt x="13154" y="12531"/>
                    <a:pt x="13537" y="12932"/>
                  </a:cubicBezTo>
                  <a:cubicBezTo>
                    <a:pt x="13921" y="13334"/>
                    <a:pt x="14275" y="13334"/>
                    <a:pt x="14688" y="13053"/>
                  </a:cubicBezTo>
                  <a:cubicBezTo>
                    <a:pt x="15101" y="12772"/>
                    <a:pt x="15573" y="12210"/>
                    <a:pt x="15927" y="11728"/>
                  </a:cubicBezTo>
                  <a:cubicBezTo>
                    <a:pt x="16282" y="11246"/>
                    <a:pt x="16518" y="10844"/>
                    <a:pt x="16724" y="10804"/>
                  </a:cubicBezTo>
                  <a:cubicBezTo>
                    <a:pt x="16931" y="10764"/>
                    <a:pt x="17108" y="11085"/>
                    <a:pt x="17285" y="11407"/>
                  </a:cubicBezTo>
                  <a:cubicBezTo>
                    <a:pt x="17462" y="11728"/>
                    <a:pt x="17639" y="12049"/>
                    <a:pt x="17875" y="12290"/>
                  </a:cubicBezTo>
                  <a:cubicBezTo>
                    <a:pt x="18111" y="12531"/>
                    <a:pt x="18406" y="12691"/>
                    <a:pt x="18672" y="12491"/>
                  </a:cubicBezTo>
                  <a:cubicBezTo>
                    <a:pt x="18937" y="12290"/>
                    <a:pt x="19173" y="11728"/>
                    <a:pt x="19380" y="11607"/>
                  </a:cubicBezTo>
                  <a:cubicBezTo>
                    <a:pt x="19586" y="11487"/>
                    <a:pt x="19764" y="11808"/>
                    <a:pt x="20118" y="12410"/>
                  </a:cubicBezTo>
                  <a:cubicBezTo>
                    <a:pt x="20472" y="13012"/>
                    <a:pt x="21003" y="13896"/>
                    <a:pt x="21534" y="14779"/>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927" name="Line"/>
            <p:cNvSpPr/>
            <p:nvPr/>
          </p:nvSpPr>
          <p:spPr>
            <a:xfrm>
              <a:off x="9572724" y="4596410"/>
              <a:ext cx="20757"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928" name="Line"/>
            <p:cNvSpPr/>
            <p:nvPr/>
          </p:nvSpPr>
          <p:spPr>
            <a:xfrm>
              <a:off x="9834746" y="4732976"/>
              <a:ext cx="225759" cy="288946"/>
            </a:xfrm>
            <a:custGeom>
              <a:avLst/>
              <a:gdLst/>
              <a:ahLst/>
              <a:cxnLst>
                <a:cxn ang="0">
                  <a:pos x="wd2" y="hd2"/>
                </a:cxn>
                <a:cxn ang="5400000">
                  <a:pos x="wd2" y="hd2"/>
                </a:cxn>
                <a:cxn ang="10800000">
                  <a:pos x="wd2" y="hd2"/>
                </a:cxn>
                <a:cxn ang="16200000">
                  <a:pos x="wd2" y="hd2"/>
                </a:cxn>
              </a:cxnLst>
              <a:rect l="0" t="0" r="r" b="b"/>
              <a:pathLst>
                <a:path w="20429" h="21478" fill="norm" stroke="1" extrusionOk="0">
                  <a:moveTo>
                    <a:pt x="15733" y="3735"/>
                  </a:moveTo>
                  <a:cubicBezTo>
                    <a:pt x="16046" y="2449"/>
                    <a:pt x="16359" y="1164"/>
                    <a:pt x="15733" y="521"/>
                  </a:cubicBezTo>
                  <a:cubicBezTo>
                    <a:pt x="15107" y="-122"/>
                    <a:pt x="13542" y="-122"/>
                    <a:pt x="11194" y="264"/>
                  </a:cubicBezTo>
                  <a:cubicBezTo>
                    <a:pt x="8846" y="649"/>
                    <a:pt x="5716" y="1421"/>
                    <a:pt x="3212" y="3735"/>
                  </a:cubicBezTo>
                  <a:cubicBezTo>
                    <a:pt x="707" y="6049"/>
                    <a:pt x="-1171" y="9907"/>
                    <a:pt x="864" y="12992"/>
                  </a:cubicBezTo>
                  <a:cubicBezTo>
                    <a:pt x="2899" y="16078"/>
                    <a:pt x="8846" y="18392"/>
                    <a:pt x="12759" y="19678"/>
                  </a:cubicBezTo>
                  <a:cubicBezTo>
                    <a:pt x="16672" y="20964"/>
                    <a:pt x="18551" y="21221"/>
                    <a:pt x="20429" y="21478"/>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929" name="Line"/>
            <p:cNvSpPr/>
            <p:nvPr/>
          </p:nvSpPr>
          <p:spPr>
            <a:xfrm>
              <a:off x="10171761" y="4562673"/>
              <a:ext cx="1059951" cy="862380"/>
            </a:xfrm>
            <a:custGeom>
              <a:avLst/>
              <a:gdLst/>
              <a:ahLst/>
              <a:cxnLst>
                <a:cxn ang="0">
                  <a:pos x="wd2" y="hd2"/>
                </a:cxn>
                <a:cxn ang="5400000">
                  <a:pos x="wd2" y="hd2"/>
                </a:cxn>
                <a:cxn ang="10800000">
                  <a:pos x="wd2" y="hd2"/>
                </a:cxn>
                <a:cxn ang="16200000">
                  <a:pos x="wd2" y="hd2"/>
                </a:cxn>
              </a:cxnLst>
              <a:rect l="0" t="0" r="r" b="b"/>
              <a:pathLst>
                <a:path w="21487" h="21283" fill="norm" stroke="1" extrusionOk="0">
                  <a:moveTo>
                    <a:pt x="4477" y="8004"/>
                  </a:moveTo>
                  <a:cubicBezTo>
                    <a:pt x="4337" y="7577"/>
                    <a:pt x="4197" y="7150"/>
                    <a:pt x="3741" y="6937"/>
                  </a:cubicBezTo>
                  <a:cubicBezTo>
                    <a:pt x="3285" y="6723"/>
                    <a:pt x="2514" y="6723"/>
                    <a:pt x="1848" y="7065"/>
                  </a:cubicBezTo>
                  <a:cubicBezTo>
                    <a:pt x="1181" y="7406"/>
                    <a:pt x="620" y="8089"/>
                    <a:pt x="305" y="8644"/>
                  </a:cubicBezTo>
                  <a:cubicBezTo>
                    <a:pt x="-11" y="9199"/>
                    <a:pt x="-81" y="9626"/>
                    <a:pt x="94" y="9840"/>
                  </a:cubicBezTo>
                  <a:cubicBezTo>
                    <a:pt x="270" y="10053"/>
                    <a:pt x="690" y="10053"/>
                    <a:pt x="1251" y="9882"/>
                  </a:cubicBezTo>
                  <a:cubicBezTo>
                    <a:pt x="1813" y="9712"/>
                    <a:pt x="2514" y="9370"/>
                    <a:pt x="3040" y="8900"/>
                  </a:cubicBezTo>
                  <a:cubicBezTo>
                    <a:pt x="3566" y="8431"/>
                    <a:pt x="3916" y="7833"/>
                    <a:pt x="4057" y="7748"/>
                  </a:cubicBezTo>
                  <a:cubicBezTo>
                    <a:pt x="4197" y="7663"/>
                    <a:pt x="4127" y="8089"/>
                    <a:pt x="4092" y="8772"/>
                  </a:cubicBezTo>
                  <a:cubicBezTo>
                    <a:pt x="4057" y="9455"/>
                    <a:pt x="4057" y="10395"/>
                    <a:pt x="4197" y="10992"/>
                  </a:cubicBezTo>
                  <a:cubicBezTo>
                    <a:pt x="4337" y="11590"/>
                    <a:pt x="4618" y="11846"/>
                    <a:pt x="5249" y="11761"/>
                  </a:cubicBezTo>
                  <a:cubicBezTo>
                    <a:pt x="5880" y="11675"/>
                    <a:pt x="6862" y="11248"/>
                    <a:pt x="7598" y="9882"/>
                  </a:cubicBezTo>
                  <a:cubicBezTo>
                    <a:pt x="8335" y="8516"/>
                    <a:pt x="8826" y="6211"/>
                    <a:pt x="9106" y="4802"/>
                  </a:cubicBezTo>
                  <a:cubicBezTo>
                    <a:pt x="9387" y="3394"/>
                    <a:pt x="9457" y="2882"/>
                    <a:pt x="9527" y="2113"/>
                  </a:cubicBezTo>
                  <a:cubicBezTo>
                    <a:pt x="9597" y="1345"/>
                    <a:pt x="9667" y="320"/>
                    <a:pt x="9562" y="64"/>
                  </a:cubicBezTo>
                  <a:cubicBezTo>
                    <a:pt x="9457" y="-192"/>
                    <a:pt x="9176" y="320"/>
                    <a:pt x="8966" y="1558"/>
                  </a:cubicBezTo>
                  <a:cubicBezTo>
                    <a:pt x="8755" y="2796"/>
                    <a:pt x="8615" y="4760"/>
                    <a:pt x="8720" y="6339"/>
                  </a:cubicBezTo>
                  <a:cubicBezTo>
                    <a:pt x="8825" y="7919"/>
                    <a:pt x="9176" y="9114"/>
                    <a:pt x="9527" y="9797"/>
                  </a:cubicBezTo>
                  <a:cubicBezTo>
                    <a:pt x="9877" y="10480"/>
                    <a:pt x="10228" y="10651"/>
                    <a:pt x="10544" y="10608"/>
                  </a:cubicBezTo>
                  <a:cubicBezTo>
                    <a:pt x="10859" y="10565"/>
                    <a:pt x="11140" y="10309"/>
                    <a:pt x="11490" y="9327"/>
                  </a:cubicBezTo>
                  <a:cubicBezTo>
                    <a:pt x="11841" y="8346"/>
                    <a:pt x="12262" y="6638"/>
                    <a:pt x="12542" y="5357"/>
                  </a:cubicBezTo>
                  <a:cubicBezTo>
                    <a:pt x="12823" y="4077"/>
                    <a:pt x="12963" y="3223"/>
                    <a:pt x="13068" y="2583"/>
                  </a:cubicBezTo>
                  <a:cubicBezTo>
                    <a:pt x="13174" y="1942"/>
                    <a:pt x="13244" y="1516"/>
                    <a:pt x="13138" y="1729"/>
                  </a:cubicBezTo>
                  <a:cubicBezTo>
                    <a:pt x="13033" y="1942"/>
                    <a:pt x="12753" y="2796"/>
                    <a:pt x="12613" y="3949"/>
                  </a:cubicBezTo>
                  <a:cubicBezTo>
                    <a:pt x="12472" y="5101"/>
                    <a:pt x="12472" y="6553"/>
                    <a:pt x="12683" y="7705"/>
                  </a:cubicBezTo>
                  <a:cubicBezTo>
                    <a:pt x="12893" y="8858"/>
                    <a:pt x="13314" y="9712"/>
                    <a:pt x="13700" y="10138"/>
                  </a:cubicBezTo>
                  <a:cubicBezTo>
                    <a:pt x="14085" y="10565"/>
                    <a:pt x="14436" y="10565"/>
                    <a:pt x="14927" y="10181"/>
                  </a:cubicBezTo>
                  <a:cubicBezTo>
                    <a:pt x="15418" y="9797"/>
                    <a:pt x="16049" y="9029"/>
                    <a:pt x="16470" y="8474"/>
                  </a:cubicBezTo>
                  <a:cubicBezTo>
                    <a:pt x="16890" y="7919"/>
                    <a:pt x="17101" y="7577"/>
                    <a:pt x="17241" y="7620"/>
                  </a:cubicBezTo>
                  <a:cubicBezTo>
                    <a:pt x="17381" y="7663"/>
                    <a:pt x="17451" y="8089"/>
                    <a:pt x="17557" y="8516"/>
                  </a:cubicBezTo>
                  <a:cubicBezTo>
                    <a:pt x="17662" y="8943"/>
                    <a:pt x="17802" y="9370"/>
                    <a:pt x="18048" y="9626"/>
                  </a:cubicBezTo>
                  <a:cubicBezTo>
                    <a:pt x="18293" y="9882"/>
                    <a:pt x="18644" y="9968"/>
                    <a:pt x="18959" y="9840"/>
                  </a:cubicBezTo>
                  <a:cubicBezTo>
                    <a:pt x="19275" y="9712"/>
                    <a:pt x="19555" y="9370"/>
                    <a:pt x="19836" y="9071"/>
                  </a:cubicBezTo>
                  <a:cubicBezTo>
                    <a:pt x="20116" y="8772"/>
                    <a:pt x="20397" y="8516"/>
                    <a:pt x="20607" y="8644"/>
                  </a:cubicBezTo>
                  <a:cubicBezTo>
                    <a:pt x="20818" y="8772"/>
                    <a:pt x="20958" y="9285"/>
                    <a:pt x="21133" y="10608"/>
                  </a:cubicBezTo>
                  <a:cubicBezTo>
                    <a:pt x="21309" y="11931"/>
                    <a:pt x="21519" y="14066"/>
                    <a:pt x="21484" y="15731"/>
                  </a:cubicBezTo>
                  <a:cubicBezTo>
                    <a:pt x="21449" y="17395"/>
                    <a:pt x="21168" y="18591"/>
                    <a:pt x="20677" y="19487"/>
                  </a:cubicBezTo>
                  <a:cubicBezTo>
                    <a:pt x="20187" y="20383"/>
                    <a:pt x="19485" y="20981"/>
                    <a:pt x="18538" y="21195"/>
                  </a:cubicBezTo>
                  <a:cubicBezTo>
                    <a:pt x="17592" y="21408"/>
                    <a:pt x="16400" y="21237"/>
                    <a:pt x="15698" y="20640"/>
                  </a:cubicBezTo>
                  <a:cubicBezTo>
                    <a:pt x="14997" y="20042"/>
                    <a:pt x="14787" y="19017"/>
                    <a:pt x="15418" y="17908"/>
                  </a:cubicBezTo>
                  <a:cubicBezTo>
                    <a:pt x="16049" y="16798"/>
                    <a:pt x="17522" y="15602"/>
                    <a:pt x="18538" y="14877"/>
                  </a:cubicBezTo>
                  <a:cubicBezTo>
                    <a:pt x="19555" y="14151"/>
                    <a:pt x="20116" y="13895"/>
                    <a:pt x="20677" y="13639"/>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930" name="Line"/>
            <p:cNvSpPr/>
            <p:nvPr/>
          </p:nvSpPr>
          <p:spPr>
            <a:xfrm>
              <a:off x="11461573" y="5115325"/>
              <a:ext cx="41513" cy="1"/>
            </a:xfrm>
            <a:prstGeom prst="ellipse">
              <a:avLst/>
            </a:prstGeom>
            <a:noFill/>
            <a:ln w="88900" cap="rnd">
              <a:solidFill>
                <a:srgbClr val="000000"/>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93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934" name="TextBox 2"/>
          <p:cNvSpPr txBox="1"/>
          <p:nvPr/>
        </p:nvSpPr>
        <p:spPr>
          <a:xfrm>
            <a:off x="4888849" y="1324882"/>
            <a:ext cx="14912677" cy="8661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100">
                <a:solidFill>
                  <a:srgbClr val="FFFFFF"/>
                </a:solidFill>
                <a:latin typeface="Tajawal Medium"/>
                <a:ea typeface="Tajawal Medium"/>
                <a:cs typeface="Tajawal Medium"/>
                <a:sym typeface="Tajawal Medium"/>
              </a:defRPr>
            </a:lvl1pPr>
          </a:lstStyle>
          <a:p>
            <a:pPr/>
            <a:r>
              <a:t>Simultaneous equations -No solution Example</a:t>
            </a:r>
          </a:p>
        </p:txBody>
      </p:sp>
      <p:sp>
        <p:nvSpPr>
          <p:cNvPr id="935" name="TextBox 7"/>
          <p:cNvSpPr txBox="1"/>
          <p:nvPr/>
        </p:nvSpPr>
        <p:spPr>
          <a:xfrm>
            <a:off x="2592215" y="4344529"/>
            <a:ext cx="18797638" cy="3488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30500"/>
              </a:lnSpc>
              <a:defRPr b="1">
                <a:solidFill>
                  <a:srgbClr val="182C6A"/>
                </a:solidFill>
                <a:latin typeface="Tajawal Medium"/>
                <a:ea typeface="Tajawal Medium"/>
                <a:cs typeface="Tajawal Medium"/>
                <a:sym typeface="Tajawal Medium"/>
              </a:defRPr>
            </a:pPr>
            <a:r>
              <a:t>Solution: </a:t>
            </a: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a:solidFill>
                  <a:srgbClr val="182C6A"/>
                </a:solidFill>
                <a:latin typeface="Tajawal Medium"/>
                <a:ea typeface="Tajawal Medium"/>
                <a:cs typeface="Tajawal Medium"/>
                <a:sym typeface="Tajawal Medium"/>
              </a:defRPr>
            </a:pPr>
          </a:p>
        </p:txBody>
      </p:sp>
      <p:grpSp>
        <p:nvGrpSpPr>
          <p:cNvPr id="1001" name="Drawing"/>
          <p:cNvGrpSpPr/>
          <p:nvPr/>
        </p:nvGrpSpPr>
        <p:grpSpPr>
          <a:xfrm>
            <a:off x="5183681" y="4073312"/>
            <a:ext cx="9906353" cy="5242404"/>
            <a:chOff x="0" y="0"/>
            <a:chExt cx="9906352" cy="5242403"/>
          </a:xfrm>
        </p:grpSpPr>
        <p:sp>
          <p:nvSpPr>
            <p:cNvPr id="936" name="Line"/>
            <p:cNvSpPr/>
            <p:nvPr/>
          </p:nvSpPr>
          <p:spPr>
            <a:xfrm>
              <a:off x="1396154" y="212921"/>
              <a:ext cx="210508" cy="608861"/>
            </a:xfrm>
            <a:custGeom>
              <a:avLst/>
              <a:gdLst/>
              <a:ahLst/>
              <a:cxnLst>
                <a:cxn ang="0">
                  <a:pos x="wd2" y="hd2"/>
                </a:cxn>
                <a:cxn ang="5400000">
                  <a:pos x="wd2" y="hd2"/>
                </a:cxn>
                <a:cxn ang="10800000">
                  <a:pos x="wd2" y="hd2"/>
                </a:cxn>
                <a:cxn ang="16200000">
                  <a:pos x="wd2" y="hd2"/>
                </a:cxn>
              </a:cxnLst>
              <a:rect l="0" t="0" r="r" b="b"/>
              <a:pathLst>
                <a:path w="21199" h="21600" fill="norm" stroke="1" extrusionOk="0">
                  <a:moveTo>
                    <a:pt x="0" y="0"/>
                  </a:moveTo>
                  <a:cubicBezTo>
                    <a:pt x="0" y="1350"/>
                    <a:pt x="0" y="2700"/>
                    <a:pt x="348" y="3805"/>
                  </a:cubicBezTo>
                  <a:cubicBezTo>
                    <a:pt x="697" y="4909"/>
                    <a:pt x="1394" y="5768"/>
                    <a:pt x="3484" y="6014"/>
                  </a:cubicBezTo>
                  <a:cubicBezTo>
                    <a:pt x="5574" y="6259"/>
                    <a:pt x="9058" y="5891"/>
                    <a:pt x="10974" y="5400"/>
                  </a:cubicBezTo>
                  <a:cubicBezTo>
                    <a:pt x="12890" y="4909"/>
                    <a:pt x="13239" y="4295"/>
                    <a:pt x="13413" y="3620"/>
                  </a:cubicBezTo>
                  <a:cubicBezTo>
                    <a:pt x="13587" y="2945"/>
                    <a:pt x="13587" y="2209"/>
                    <a:pt x="13761" y="2270"/>
                  </a:cubicBezTo>
                  <a:cubicBezTo>
                    <a:pt x="13936" y="2332"/>
                    <a:pt x="14284" y="3191"/>
                    <a:pt x="15677" y="5523"/>
                  </a:cubicBezTo>
                  <a:cubicBezTo>
                    <a:pt x="17071" y="7855"/>
                    <a:pt x="19510" y="11659"/>
                    <a:pt x="20555" y="14359"/>
                  </a:cubicBezTo>
                  <a:cubicBezTo>
                    <a:pt x="21600" y="17059"/>
                    <a:pt x="21252" y="18655"/>
                    <a:pt x="20381" y="19636"/>
                  </a:cubicBezTo>
                  <a:cubicBezTo>
                    <a:pt x="19510" y="20618"/>
                    <a:pt x="18116" y="20986"/>
                    <a:pt x="16200" y="21232"/>
                  </a:cubicBezTo>
                  <a:cubicBezTo>
                    <a:pt x="14284" y="21477"/>
                    <a:pt x="11845" y="21600"/>
                    <a:pt x="9581" y="21600"/>
                  </a:cubicBezTo>
                  <a:cubicBezTo>
                    <a:pt x="7316" y="21600"/>
                    <a:pt x="5226" y="21477"/>
                    <a:pt x="3484" y="20618"/>
                  </a:cubicBezTo>
                  <a:cubicBezTo>
                    <a:pt x="1742" y="19759"/>
                    <a:pt x="348" y="18164"/>
                    <a:pt x="1045" y="16691"/>
                  </a:cubicBezTo>
                  <a:cubicBezTo>
                    <a:pt x="1742" y="15218"/>
                    <a:pt x="4529" y="13868"/>
                    <a:pt x="7316" y="1251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37" name="Line"/>
            <p:cNvSpPr/>
            <p:nvPr/>
          </p:nvSpPr>
          <p:spPr>
            <a:xfrm>
              <a:off x="1915069" y="389352"/>
              <a:ext cx="166053"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38" name="Line"/>
            <p:cNvSpPr/>
            <p:nvPr/>
          </p:nvSpPr>
          <p:spPr>
            <a:xfrm>
              <a:off x="1915069" y="503513"/>
              <a:ext cx="197188"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39" name="Line"/>
            <p:cNvSpPr/>
            <p:nvPr/>
          </p:nvSpPr>
          <p:spPr>
            <a:xfrm>
              <a:off x="2566105" y="163811"/>
              <a:ext cx="168850" cy="369057"/>
            </a:xfrm>
            <a:custGeom>
              <a:avLst/>
              <a:gdLst/>
              <a:ahLst/>
              <a:cxnLst>
                <a:cxn ang="0">
                  <a:pos x="wd2" y="hd2"/>
                </a:cxn>
                <a:cxn ang="5400000">
                  <a:pos x="wd2" y="hd2"/>
                </a:cxn>
                <a:cxn ang="10800000">
                  <a:pos x="wd2" y="hd2"/>
                </a:cxn>
                <a:cxn ang="16200000">
                  <a:pos x="wd2" y="hd2"/>
                </a:cxn>
              </a:cxnLst>
              <a:rect l="0" t="0" r="r" b="b"/>
              <a:pathLst>
                <a:path w="21085" h="21336" fill="norm" stroke="1" extrusionOk="0">
                  <a:moveTo>
                    <a:pt x="4237" y="7639"/>
                  </a:moveTo>
                  <a:cubicBezTo>
                    <a:pt x="2941" y="6839"/>
                    <a:pt x="1645" y="6039"/>
                    <a:pt x="1429" y="5139"/>
                  </a:cubicBezTo>
                  <a:cubicBezTo>
                    <a:pt x="1213" y="4239"/>
                    <a:pt x="2077" y="3239"/>
                    <a:pt x="4021" y="2339"/>
                  </a:cubicBezTo>
                  <a:cubicBezTo>
                    <a:pt x="5965" y="1439"/>
                    <a:pt x="8989" y="639"/>
                    <a:pt x="11581" y="239"/>
                  </a:cubicBezTo>
                  <a:cubicBezTo>
                    <a:pt x="14173" y="-161"/>
                    <a:pt x="16333" y="-161"/>
                    <a:pt x="17845" y="1039"/>
                  </a:cubicBezTo>
                  <a:cubicBezTo>
                    <a:pt x="19357" y="2239"/>
                    <a:pt x="20221" y="4639"/>
                    <a:pt x="17629" y="7639"/>
                  </a:cubicBezTo>
                  <a:cubicBezTo>
                    <a:pt x="15037" y="10639"/>
                    <a:pt x="8989" y="14239"/>
                    <a:pt x="5101" y="16639"/>
                  </a:cubicBezTo>
                  <a:cubicBezTo>
                    <a:pt x="1213" y="19039"/>
                    <a:pt x="-515" y="20239"/>
                    <a:pt x="133" y="20839"/>
                  </a:cubicBezTo>
                  <a:cubicBezTo>
                    <a:pt x="781" y="21439"/>
                    <a:pt x="3805" y="21439"/>
                    <a:pt x="7693" y="21139"/>
                  </a:cubicBezTo>
                  <a:cubicBezTo>
                    <a:pt x="11581" y="20839"/>
                    <a:pt x="16333" y="20239"/>
                    <a:pt x="21085" y="1963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40" name="Line"/>
            <p:cNvSpPr/>
            <p:nvPr/>
          </p:nvSpPr>
          <p:spPr>
            <a:xfrm>
              <a:off x="2963276" y="358217"/>
              <a:ext cx="155675"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41" name="Line"/>
            <p:cNvSpPr/>
            <p:nvPr/>
          </p:nvSpPr>
          <p:spPr>
            <a:xfrm>
              <a:off x="3305760" y="249098"/>
              <a:ext cx="187807" cy="161012"/>
            </a:xfrm>
            <a:custGeom>
              <a:avLst/>
              <a:gdLst/>
              <a:ahLst/>
              <a:cxnLst>
                <a:cxn ang="0">
                  <a:pos x="wd2" y="hd2"/>
                </a:cxn>
                <a:cxn ang="5400000">
                  <a:pos x="wd2" y="hd2"/>
                </a:cxn>
                <a:cxn ang="10800000">
                  <a:pos x="wd2" y="hd2"/>
                </a:cxn>
                <a:cxn ang="16200000">
                  <a:pos x="wd2" y="hd2"/>
                </a:cxn>
              </a:cxnLst>
              <a:rect l="0" t="0" r="r" b="b"/>
              <a:pathLst>
                <a:path w="20940" h="21390" fill="norm" stroke="1" extrusionOk="0">
                  <a:moveTo>
                    <a:pt x="0" y="3467"/>
                  </a:moveTo>
                  <a:cubicBezTo>
                    <a:pt x="5014" y="1628"/>
                    <a:pt x="10029" y="-210"/>
                    <a:pt x="13500" y="20"/>
                  </a:cubicBezTo>
                  <a:cubicBezTo>
                    <a:pt x="16971" y="250"/>
                    <a:pt x="18900" y="2547"/>
                    <a:pt x="20057" y="5075"/>
                  </a:cubicBezTo>
                  <a:cubicBezTo>
                    <a:pt x="21214" y="7603"/>
                    <a:pt x="21600" y="10360"/>
                    <a:pt x="18900" y="13118"/>
                  </a:cubicBezTo>
                  <a:cubicBezTo>
                    <a:pt x="16200" y="15875"/>
                    <a:pt x="10414" y="18633"/>
                    <a:pt x="4629" y="2139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42" name="Line"/>
            <p:cNvSpPr/>
            <p:nvPr/>
          </p:nvSpPr>
          <p:spPr>
            <a:xfrm>
              <a:off x="3568292" y="223300"/>
              <a:ext cx="225248" cy="197188"/>
            </a:xfrm>
            <a:custGeom>
              <a:avLst/>
              <a:gdLst/>
              <a:ahLst/>
              <a:cxnLst>
                <a:cxn ang="0">
                  <a:pos x="wd2" y="hd2"/>
                </a:cxn>
                <a:cxn ang="5400000">
                  <a:pos x="wd2" y="hd2"/>
                </a:cxn>
                <a:cxn ang="10800000">
                  <a:pos x="wd2" y="hd2"/>
                </a:cxn>
                <a:cxn ang="16200000">
                  <a:pos x="wd2" y="hd2"/>
                </a:cxn>
              </a:cxnLst>
              <a:rect l="0" t="0" r="r" b="b"/>
              <a:pathLst>
                <a:path w="21309" h="21600" fill="norm" stroke="1" extrusionOk="0">
                  <a:moveTo>
                    <a:pt x="21309" y="0"/>
                  </a:moveTo>
                  <a:cubicBezTo>
                    <a:pt x="15418" y="1516"/>
                    <a:pt x="9527" y="3032"/>
                    <a:pt x="5927" y="4358"/>
                  </a:cubicBezTo>
                  <a:cubicBezTo>
                    <a:pt x="2327" y="5684"/>
                    <a:pt x="1018" y="6821"/>
                    <a:pt x="364" y="8337"/>
                  </a:cubicBezTo>
                  <a:cubicBezTo>
                    <a:pt x="-291" y="9853"/>
                    <a:pt x="-291" y="11747"/>
                    <a:pt x="2327" y="14021"/>
                  </a:cubicBezTo>
                  <a:cubicBezTo>
                    <a:pt x="4945" y="16295"/>
                    <a:pt x="10182" y="18947"/>
                    <a:pt x="15418"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43" name="Line"/>
            <p:cNvSpPr/>
            <p:nvPr/>
          </p:nvSpPr>
          <p:spPr>
            <a:xfrm>
              <a:off x="1458424" y="1167724"/>
              <a:ext cx="291466" cy="507239"/>
            </a:xfrm>
            <a:custGeom>
              <a:avLst/>
              <a:gdLst/>
              <a:ahLst/>
              <a:cxnLst>
                <a:cxn ang="0">
                  <a:pos x="wd2" y="hd2"/>
                </a:cxn>
                <a:cxn ang="5400000">
                  <a:pos x="wd2" y="hd2"/>
                </a:cxn>
                <a:cxn ang="10800000">
                  <a:pos x="wd2" y="hd2"/>
                </a:cxn>
                <a:cxn ang="16200000">
                  <a:pos x="wd2" y="hd2"/>
                </a:cxn>
              </a:cxnLst>
              <a:rect l="0" t="0" r="r" b="b"/>
              <a:pathLst>
                <a:path w="21410" h="21545" fill="norm" stroke="1" extrusionOk="0">
                  <a:moveTo>
                    <a:pt x="1525" y="0"/>
                  </a:moveTo>
                  <a:cubicBezTo>
                    <a:pt x="762" y="735"/>
                    <a:pt x="0" y="1469"/>
                    <a:pt x="127" y="2571"/>
                  </a:cubicBezTo>
                  <a:cubicBezTo>
                    <a:pt x="254" y="3673"/>
                    <a:pt x="1271" y="5143"/>
                    <a:pt x="2160" y="6171"/>
                  </a:cubicBezTo>
                  <a:cubicBezTo>
                    <a:pt x="3049" y="7200"/>
                    <a:pt x="3812" y="7788"/>
                    <a:pt x="5336" y="7861"/>
                  </a:cubicBezTo>
                  <a:cubicBezTo>
                    <a:pt x="6861" y="7935"/>
                    <a:pt x="9148" y="7494"/>
                    <a:pt x="10546" y="6906"/>
                  </a:cubicBezTo>
                  <a:cubicBezTo>
                    <a:pt x="11944" y="6318"/>
                    <a:pt x="12452" y="5584"/>
                    <a:pt x="12833" y="4849"/>
                  </a:cubicBezTo>
                  <a:cubicBezTo>
                    <a:pt x="13214" y="4114"/>
                    <a:pt x="13468" y="3380"/>
                    <a:pt x="13849" y="3453"/>
                  </a:cubicBezTo>
                  <a:cubicBezTo>
                    <a:pt x="14231" y="3527"/>
                    <a:pt x="14739" y="4408"/>
                    <a:pt x="15882" y="6759"/>
                  </a:cubicBezTo>
                  <a:cubicBezTo>
                    <a:pt x="17026" y="9110"/>
                    <a:pt x="18805" y="12931"/>
                    <a:pt x="19948" y="15282"/>
                  </a:cubicBezTo>
                  <a:cubicBezTo>
                    <a:pt x="21092" y="17633"/>
                    <a:pt x="21600" y="18514"/>
                    <a:pt x="21346" y="19176"/>
                  </a:cubicBezTo>
                  <a:cubicBezTo>
                    <a:pt x="21092" y="19837"/>
                    <a:pt x="20075" y="20278"/>
                    <a:pt x="17280" y="20645"/>
                  </a:cubicBezTo>
                  <a:cubicBezTo>
                    <a:pt x="14485" y="21012"/>
                    <a:pt x="9911" y="21306"/>
                    <a:pt x="6988" y="21453"/>
                  </a:cubicBezTo>
                  <a:cubicBezTo>
                    <a:pt x="4066" y="21600"/>
                    <a:pt x="2795" y="21600"/>
                    <a:pt x="1906" y="21233"/>
                  </a:cubicBezTo>
                  <a:cubicBezTo>
                    <a:pt x="1016" y="20865"/>
                    <a:pt x="508" y="20131"/>
                    <a:pt x="0" y="1939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44" name="Line"/>
            <p:cNvSpPr/>
            <p:nvPr/>
          </p:nvSpPr>
          <p:spPr>
            <a:xfrm>
              <a:off x="997800" y="1255779"/>
              <a:ext cx="294573" cy="437573"/>
            </a:xfrm>
            <a:custGeom>
              <a:avLst/>
              <a:gdLst/>
              <a:ahLst/>
              <a:cxnLst>
                <a:cxn ang="0">
                  <a:pos x="wd2" y="hd2"/>
                </a:cxn>
                <a:cxn ang="5400000">
                  <a:pos x="wd2" y="hd2"/>
                </a:cxn>
                <a:cxn ang="10800000">
                  <a:pos x="wd2" y="hd2"/>
                </a:cxn>
                <a:cxn ang="16200000">
                  <a:pos x="wd2" y="hd2"/>
                </a:cxn>
              </a:cxnLst>
              <a:rect l="0" t="0" r="r" b="b"/>
              <a:pathLst>
                <a:path w="21387" h="21179" fill="norm" stroke="1" extrusionOk="0">
                  <a:moveTo>
                    <a:pt x="2550" y="7292"/>
                  </a:moveTo>
                  <a:cubicBezTo>
                    <a:pt x="1545" y="6790"/>
                    <a:pt x="540" y="6287"/>
                    <a:pt x="164" y="5617"/>
                  </a:cubicBezTo>
                  <a:cubicBezTo>
                    <a:pt x="-213" y="4948"/>
                    <a:pt x="38" y="4110"/>
                    <a:pt x="1168" y="3106"/>
                  </a:cubicBezTo>
                  <a:cubicBezTo>
                    <a:pt x="2299" y="2101"/>
                    <a:pt x="4308" y="929"/>
                    <a:pt x="6066" y="343"/>
                  </a:cubicBezTo>
                  <a:cubicBezTo>
                    <a:pt x="7824" y="-243"/>
                    <a:pt x="9331" y="-243"/>
                    <a:pt x="10461" y="1683"/>
                  </a:cubicBezTo>
                  <a:cubicBezTo>
                    <a:pt x="11592" y="3608"/>
                    <a:pt x="12345" y="7459"/>
                    <a:pt x="11843" y="10306"/>
                  </a:cubicBezTo>
                  <a:cubicBezTo>
                    <a:pt x="11340" y="13152"/>
                    <a:pt x="9582" y="14994"/>
                    <a:pt x="7950" y="16669"/>
                  </a:cubicBezTo>
                  <a:cubicBezTo>
                    <a:pt x="6317" y="18343"/>
                    <a:pt x="4810" y="19850"/>
                    <a:pt x="4685" y="20604"/>
                  </a:cubicBezTo>
                  <a:cubicBezTo>
                    <a:pt x="4559" y="21357"/>
                    <a:pt x="5815" y="21357"/>
                    <a:pt x="8829" y="20687"/>
                  </a:cubicBezTo>
                  <a:cubicBezTo>
                    <a:pt x="11843" y="20017"/>
                    <a:pt x="16615" y="18678"/>
                    <a:pt x="21387" y="1733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45" name="Line"/>
            <p:cNvSpPr/>
            <p:nvPr/>
          </p:nvSpPr>
          <p:spPr>
            <a:xfrm>
              <a:off x="2081121" y="1323398"/>
              <a:ext cx="228324"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46" name="Line"/>
            <p:cNvSpPr/>
            <p:nvPr/>
          </p:nvSpPr>
          <p:spPr>
            <a:xfrm>
              <a:off x="2112256" y="1458316"/>
              <a:ext cx="228323"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47" name="Line"/>
            <p:cNvSpPr/>
            <p:nvPr/>
          </p:nvSpPr>
          <p:spPr>
            <a:xfrm>
              <a:off x="2620887" y="1209237"/>
              <a:ext cx="308474" cy="332106"/>
            </a:xfrm>
            <a:custGeom>
              <a:avLst/>
              <a:gdLst/>
              <a:ahLst/>
              <a:cxnLst>
                <a:cxn ang="0">
                  <a:pos x="wd2" y="hd2"/>
                </a:cxn>
                <a:cxn ang="5400000">
                  <a:pos x="wd2" y="hd2"/>
                </a:cxn>
                <a:cxn ang="10800000">
                  <a:pos x="wd2" y="hd2"/>
                </a:cxn>
                <a:cxn ang="16200000">
                  <a:pos x="wd2" y="hd2"/>
                </a:cxn>
              </a:cxnLst>
              <a:rect l="0" t="0" r="r" b="b"/>
              <a:pathLst>
                <a:path w="21165" h="21600" fill="norm" stroke="1" extrusionOk="0">
                  <a:moveTo>
                    <a:pt x="8538" y="0"/>
                  </a:moveTo>
                  <a:cubicBezTo>
                    <a:pt x="5927" y="3825"/>
                    <a:pt x="3316" y="7650"/>
                    <a:pt x="1774" y="10350"/>
                  </a:cubicBezTo>
                  <a:cubicBezTo>
                    <a:pt x="231" y="13050"/>
                    <a:pt x="-244" y="14625"/>
                    <a:pt x="112" y="15413"/>
                  </a:cubicBezTo>
                  <a:cubicBezTo>
                    <a:pt x="468" y="16200"/>
                    <a:pt x="1655" y="16200"/>
                    <a:pt x="4266" y="15750"/>
                  </a:cubicBezTo>
                  <a:cubicBezTo>
                    <a:pt x="6877" y="15300"/>
                    <a:pt x="10912" y="14400"/>
                    <a:pt x="13523" y="13725"/>
                  </a:cubicBezTo>
                  <a:cubicBezTo>
                    <a:pt x="16134" y="13050"/>
                    <a:pt x="17321" y="12600"/>
                    <a:pt x="18508" y="11700"/>
                  </a:cubicBezTo>
                  <a:cubicBezTo>
                    <a:pt x="19694" y="10800"/>
                    <a:pt x="20881" y="9450"/>
                    <a:pt x="21119" y="9225"/>
                  </a:cubicBezTo>
                  <a:cubicBezTo>
                    <a:pt x="21356" y="9000"/>
                    <a:pt x="20644" y="9900"/>
                    <a:pt x="19932" y="11475"/>
                  </a:cubicBezTo>
                  <a:cubicBezTo>
                    <a:pt x="19220" y="13050"/>
                    <a:pt x="18508" y="15300"/>
                    <a:pt x="18508" y="17100"/>
                  </a:cubicBezTo>
                  <a:cubicBezTo>
                    <a:pt x="18508" y="18900"/>
                    <a:pt x="19220" y="20250"/>
                    <a:pt x="19932"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48" name="Line"/>
            <p:cNvSpPr/>
            <p:nvPr/>
          </p:nvSpPr>
          <p:spPr>
            <a:xfrm>
              <a:off x="3191599" y="1364911"/>
              <a:ext cx="176432"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49" name="Line"/>
            <p:cNvSpPr/>
            <p:nvPr/>
          </p:nvSpPr>
          <p:spPr>
            <a:xfrm>
              <a:off x="3542613" y="1186882"/>
              <a:ext cx="250927" cy="306635"/>
            </a:xfrm>
            <a:custGeom>
              <a:avLst/>
              <a:gdLst/>
              <a:ahLst/>
              <a:cxnLst>
                <a:cxn ang="0">
                  <a:pos x="wd2" y="hd2"/>
                </a:cxn>
                <a:cxn ang="5400000">
                  <a:pos x="wd2" y="hd2"/>
                </a:cxn>
                <a:cxn ang="10800000">
                  <a:pos x="wd2" y="hd2"/>
                </a:cxn>
                <a:cxn ang="16200000">
                  <a:pos x="wd2" y="hd2"/>
                </a:cxn>
              </a:cxnLst>
              <a:rect l="0" t="0" r="r" b="b"/>
              <a:pathLst>
                <a:path w="21462" h="21039" fill="norm" stroke="1" extrusionOk="0">
                  <a:moveTo>
                    <a:pt x="3709" y="6519"/>
                  </a:moveTo>
                  <a:cubicBezTo>
                    <a:pt x="6076" y="4145"/>
                    <a:pt x="8443" y="1771"/>
                    <a:pt x="10662" y="703"/>
                  </a:cubicBezTo>
                  <a:cubicBezTo>
                    <a:pt x="12881" y="-365"/>
                    <a:pt x="14952" y="-128"/>
                    <a:pt x="15988" y="822"/>
                  </a:cubicBezTo>
                  <a:cubicBezTo>
                    <a:pt x="17024" y="1771"/>
                    <a:pt x="17024" y="3433"/>
                    <a:pt x="14657" y="6162"/>
                  </a:cubicBezTo>
                  <a:cubicBezTo>
                    <a:pt x="12289" y="8892"/>
                    <a:pt x="7555" y="12690"/>
                    <a:pt x="4448" y="15301"/>
                  </a:cubicBezTo>
                  <a:cubicBezTo>
                    <a:pt x="1341" y="17912"/>
                    <a:pt x="-138" y="19336"/>
                    <a:pt x="10" y="20167"/>
                  </a:cubicBezTo>
                  <a:cubicBezTo>
                    <a:pt x="158" y="20998"/>
                    <a:pt x="1933" y="21235"/>
                    <a:pt x="5780" y="20879"/>
                  </a:cubicBezTo>
                  <a:cubicBezTo>
                    <a:pt x="9626" y="20523"/>
                    <a:pt x="15544" y="19573"/>
                    <a:pt x="21462" y="1862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50" name="Line"/>
            <p:cNvSpPr/>
            <p:nvPr/>
          </p:nvSpPr>
          <p:spPr>
            <a:xfrm>
              <a:off x="3969970" y="1205296"/>
              <a:ext cx="187249" cy="201130"/>
            </a:xfrm>
            <a:custGeom>
              <a:avLst/>
              <a:gdLst/>
              <a:ahLst/>
              <a:cxnLst>
                <a:cxn ang="0">
                  <a:pos x="wd2" y="hd2"/>
                </a:cxn>
                <a:cxn ang="5400000">
                  <a:pos x="wd2" y="hd2"/>
                </a:cxn>
                <a:cxn ang="10800000">
                  <a:pos x="wd2" y="hd2"/>
                </a:cxn>
                <a:cxn ang="16200000">
                  <a:pos x="wd2" y="hd2"/>
                </a:cxn>
              </a:cxnLst>
              <a:rect l="0" t="0" r="r" b="b"/>
              <a:pathLst>
                <a:path w="21257" h="21285" fill="norm" stroke="1" extrusionOk="0">
                  <a:moveTo>
                    <a:pt x="1178" y="3712"/>
                  </a:moveTo>
                  <a:cubicBezTo>
                    <a:pt x="2356" y="2248"/>
                    <a:pt x="3535" y="783"/>
                    <a:pt x="6284" y="234"/>
                  </a:cubicBezTo>
                  <a:cubicBezTo>
                    <a:pt x="9033" y="-315"/>
                    <a:pt x="13353" y="51"/>
                    <a:pt x="16495" y="1882"/>
                  </a:cubicBezTo>
                  <a:cubicBezTo>
                    <a:pt x="19636" y="3712"/>
                    <a:pt x="21600" y="7007"/>
                    <a:pt x="21207" y="10119"/>
                  </a:cubicBezTo>
                  <a:cubicBezTo>
                    <a:pt x="20815" y="13231"/>
                    <a:pt x="18065" y="16160"/>
                    <a:pt x="14138" y="17990"/>
                  </a:cubicBezTo>
                  <a:cubicBezTo>
                    <a:pt x="10211" y="19821"/>
                    <a:pt x="5105" y="20553"/>
                    <a:pt x="0" y="2128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51" name="Line"/>
            <p:cNvSpPr/>
            <p:nvPr/>
          </p:nvSpPr>
          <p:spPr>
            <a:xfrm>
              <a:off x="4197533" y="1209237"/>
              <a:ext cx="270596" cy="176432"/>
            </a:xfrm>
            <a:custGeom>
              <a:avLst/>
              <a:gdLst/>
              <a:ahLst/>
              <a:cxnLst>
                <a:cxn ang="0">
                  <a:pos x="wd2" y="hd2"/>
                </a:cxn>
                <a:cxn ang="5400000">
                  <a:pos x="wd2" y="hd2"/>
                </a:cxn>
                <a:cxn ang="10800000">
                  <a:pos x="wd2" y="hd2"/>
                </a:cxn>
                <a:cxn ang="16200000">
                  <a:pos x="wd2" y="hd2"/>
                </a:cxn>
              </a:cxnLst>
              <a:rect l="0" t="0" r="r" b="b"/>
              <a:pathLst>
                <a:path w="21119" h="21600" fill="norm" stroke="1" extrusionOk="0">
                  <a:moveTo>
                    <a:pt x="14639" y="0"/>
                  </a:moveTo>
                  <a:cubicBezTo>
                    <a:pt x="11669" y="847"/>
                    <a:pt x="8699" y="1694"/>
                    <a:pt x="6134" y="3600"/>
                  </a:cubicBezTo>
                  <a:cubicBezTo>
                    <a:pt x="3569" y="5506"/>
                    <a:pt x="1409" y="8471"/>
                    <a:pt x="464" y="11012"/>
                  </a:cubicBezTo>
                  <a:cubicBezTo>
                    <a:pt x="-481" y="13553"/>
                    <a:pt x="-211" y="15671"/>
                    <a:pt x="3434" y="17365"/>
                  </a:cubicBezTo>
                  <a:cubicBezTo>
                    <a:pt x="7079" y="19059"/>
                    <a:pt x="14099" y="20329"/>
                    <a:pt x="21119"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52" name="Line"/>
            <p:cNvSpPr/>
            <p:nvPr/>
          </p:nvSpPr>
          <p:spPr>
            <a:xfrm>
              <a:off x="1053671" y="1707395"/>
              <a:ext cx="902912" cy="22832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621" y="1964"/>
                    <a:pt x="15641" y="3927"/>
                    <a:pt x="12703" y="6382"/>
                  </a:cubicBezTo>
                  <a:cubicBezTo>
                    <a:pt x="9766" y="8836"/>
                    <a:pt x="6869" y="11782"/>
                    <a:pt x="4759" y="14400"/>
                  </a:cubicBezTo>
                  <a:cubicBezTo>
                    <a:pt x="2648" y="17018"/>
                    <a:pt x="1324" y="19309"/>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953" name="Line"/>
            <p:cNvSpPr/>
            <p:nvPr/>
          </p:nvSpPr>
          <p:spPr>
            <a:xfrm>
              <a:off x="1406532" y="2041148"/>
              <a:ext cx="332107" cy="296960"/>
            </a:xfrm>
            <a:custGeom>
              <a:avLst/>
              <a:gdLst/>
              <a:ahLst/>
              <a:cxnLst>
                <a:cxn ang="0">
                  <a:pos x="wd2" y="hd2"/>
                </a:cxn>
                <a:cxn ang="5400000">
                  <a:pos x="wd2" y="hd2"/>
                </a:cxn>
                <a:cxn ang="10800000">
                  <a:pos x="wd2" y="hd2"/>
                </a:cxn>
                <a:cxn ang="16200000">
                  <a:pos x="wd2" y="hd2"/>
                </a:cxn>
              </a:cxnLst>
              <a:rect l="0" t="0" r="r" b="b"/>
              <a:pathLst>
                <a:path w="21600" h="21312" fill="norm" stroke="1" extrusionOk="0">
                  <a:moveTo>
                    <a:pt x="0" y="5841"/>
                  </a:moveTo>
                  <a:cubicBezTo>
                    <a:pt x="0" y="4599"/>
                    <a:pt x="0" y="3358"/>
                    <a:pt x="450" y="2365"/>
                  </a:cubicBezTo>
                  <a:cubicBezTo>
                    <a:pt x="900" y="1372"/>
                    <a:pt x="1800" y="627"/>
                    <a:pt x="3375" y="254"/>
                  </a:cubicBezTo>
                  <a:cubicBezTo>
                    <a:pt x="4950" y="-118"/>
                    <a:pt x="7200" y="-118"/>
                    <a:pt x="8663" y="503"/>
                  </a:cubicBezTo>
                  <a:cubicBezTo>
                    <a:pt x="10125" y="1123"/>
                    <a:pt x="10800" y="2365"/>
                    <a:pt x="9900" y="5344"/>
                  </a:cubicBezTo>
                  <a:cubicBezTo>
                    <a:pt x="9000" y="8323"/>
                    <a:pt x="6525" y="13041"/>
                    <a:pt x="4950" y="16020"/>
                  </a:cubicBezTo>
                  <a:cubicBezTo>
                    <a:pt x="3375" y="18999"/>
                    <a:pt x="2700" y="20241"/>
                    <a:pt x="3375" y="20861"/>
                  </a:cubicBezTo>
                  <a:cubicBezTo>
                    <a:pt x="4050" y="21482"/>
                    <a:pt x="6075" y="21482"/>
                    <a:pt x="9338" y="20737"/>
                  </a:cubicBezTo>
                  <a:cubicBezTo>
                    <a:pt x="12600" y="19992"/>
                    <a:pt x="17100" y="18503"/>
                    <a:pt x="21600" y="17013"/>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954" name="Line"/>
            <p:cNvSpPr/>
            <p:nvPr/>
          </p:nvSpPr>
          <p:spPr>
            <a:xfrm>
              <a:off x="2631171" y="1624369"/>
              <a:ext cx="518915" cy="20756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144" y="2160"/>
                    <a:pt x="14688" y="4320"/>
                    <a:pt x="11088" y="7920"/>
                  </a:cubicBezTo>
                  <a:cubicBezTo>
                    <a:pt x="7488" y="11520"/>
                    <a:pt x="3744" y="16560"/>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955" name="Line"/>
            <p:cNvSpPr/>
            <p:nvPr/>
          </p:nvSpPr>
          <p:spPr>
            <a:xfrm>
              <a:off x="2838736" y="1870622"/>
              <a:ext cx="363242" cy="249107"/>
            </a:xfrm>
            <a:custGeom>
              <a:avLst/>
              <a:gdLst/>
              <a:ahLst/>
              <a:cxnLst>
                <a:cxn ang="0">
                  <a:pos x="wd2" y="hd2"/>
                </a:cxn>
                <a:cxn ang="5400000">
                  <a:pos x="wd2" y="hd2"/>
                </a:cxn>
                <a:cxn ang="10800000">
                  <a:pos x="wd2" y="hd2"/>
                </a:cxn>
                <a:cxn ang="16200000">
                  <a:pos x="wd2" y="hd2"/>
                </a:cxn>
              </a:cxnLst>
              <a:rect l="0" t="0" r="r" b="b"/>
              <a:pathLst>
                <a:path w="21600" h="21019" fill="norm" stroke="1" extrusionOk="0">
                  <a:moveTo>
                    <a:pt x="0" y="6369"/>
                  </a:moveTo>
                  <a:cubicBezTo>
                    <a:pt x="411" y="4909"/>
                    <a:pt x="823" y="3450"/>
                    <a:pt x="1543" y="2428"/>
                  </a:cubicBezTo>
                  <a:cubicBezTo>
                    <a:pt x="2263" y="1406"/>
                    <a:pt x="3291" y="823"/>
                    <a:pt x="4320" y="385"/>
                  </a:cubicBezTo>
                  <a:cubicBezTo>
                    <a:pt x="5349" y="-53"/>
                    <a:pt x="6377" y="-345"/>
                    <a:pt x="7200" y="823"/>
                  </a:cubicBezTo>
                  <a:cubicBezTo>
                    <a:pt x="8023" y="1990"/>
                    <a:pt x="8640" y="4617"/>
                    <a:pt x="8331" y="7244"/>
                  </a:cubicBezTo>
                  <a:cubicBezTo>
                    <a:pt x="8023" y="9871"/>
                    <a:pt x="6789" y="12498"/>
                    <a:pt x="5760" y="14833"/>
                  </a:cubicBezTo>
                  <a:cubicBezTo>
                    <a:pt x="4731" y="17169"/>
                    <a:pt x="3909" y="19212"/>
                    <a:pt x="4114" y="20233"/>
                  </a:cubicBezTo>
                  <a:cubicBezTo>
                    <a:pt x="4320" y="21255"/>
                    <a:pt x="5554" y="21255"/>
                    <a:pt x="8640" y="20379"/>
                  </a:cubicBezTo>
                  <a:cubicBezTo>
                    <a:pt x="11726" y="19504"/>
                    <a:pt x="16663" y="17752"/>
                    <a:pt x="21600" y="16001"/>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956" name="Line"/>
            <p:cNvSpPr/>
            <p:nvPr/>
          </p:nvSpPr>
          <p:spPr>
            <a:xfrm>
              <a:off x="3679378" y="1572477"/>
              <a:ext cx="913290" cy="13491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2536" y="18831"/>
                    <a:pt x="5073" y="16062"/>
                    <a:pt x="7895" y="13015"/>
                  </a:cubicBezTo>
                  <a:cubicBezTo>
                    <a:pt x="10718" y="9969"/>
                    <a:pt x="13827" y="6646"/>
                    <a:pt x="16159" y="4431"/>
                  </a:cubicBezTo>
                  <a:cubicBezTo>
                    <a:pt x="18491" y="2215"/>
                    <a:pt x="20045" y="1108"/>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957" name="Line"/>
            <p:cNvSpPr/>
            <p:nvPr/>
          </p:nvSpPr>
          <p:spPr>
            <a:xfrm>
              <a:off x="4063375" y="1817536"/>
              <a:ext cx="363241" cy="281991"/>
            </a:xfrm>
            <a:custGeom>
              <a:avLst/>
              <a:gdLst/>
              <a:ahLst/>
              <a:cxnLst>
                <a:cxn ang="0">
                  <a:pos x="wd2" y="hd2"/>
                </a:cxn>
                <a:cxn ang="5400000">
                  <a:pos x="wd2" y="hd2"/>
                </a:cxn>
                <a:cxn ang="10800000">
                  <a:pos x="wd2" y="hd2"/>
                </a:cxn>
                <a:cxn ang="16200000">
                  <a:pos x="wd2" y="hd2"/>
                </a:cxn>
              </a:cxnLst>
              <a:rect l="0" t="0" r="r" b="b"/>
              <a:pathLst>
                <a:path w="21600" h="21213" fill="norm" stroke="1" extrusionOk="0">
                  <a:moveTo>
                    <a:pt x="0" y="6548"/>
                  </a:moveTo>
                  <a:cubicBezTo>
                    <a:pt x="206" y="5247"/>
                    <a:pt x="411" y="3946"/>
                    <a:pt x="1543" y="2775"/>
                  </a:cubicBezTo>
                  <a:cubicBezTo>
                    <a:pt x="2674" y="1604"/>
                    <a:pt x="4731" y="563"/>
                    <a:pt x="6274" y="172"/>
                  </a:cubicBezTo>
                  <a:cubicBezTo>
                    <a:pt x="7817" y="-218"/>
                    <a:pt x="8846" y="42"/>
                    <a:pt x="9463" y="1083"/>
                  </a:cubicBezTo>
                  <a:cubicBezTo>
                    <a:pt x="10080" y="2124"/>
                    <a:pt x="10286" y="3946"/>
                    <a:pt x="9360" y="6548"/>
                  </a:cubicBezTo>
                  <a:cubicBezTo>
                    <a:pt x="8434" y="9151"/>
                    <a:pt x="6377" y="12534"/>
                    <a:pt x="4834" y="15136"/>
                  </a:cubicBezTo>
                  <a:cubicBezTo>
                    <a:pt x="3291" y="17739"/>
                    <a:pt x="2263" y="19560"/>
                    <a:pt x="2366" y="20471"/>
                  </a:cubicBezTo>
                  <a:cubicBezTo>
                    <a:pt x="2469" y="21382"/>
                    <a:pt x="3703" y="21382"/>
                    <a:pt x="7097" y="20862"/>
                  </a:cubicBezTo>
                  <a:cubicBezTo>
                    <a:pt x="10491" y="20341"/>
                    <a:pt x="16046" y="19300"/>
                    <a:pt x="21600" y="18259"/>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958" name="Line"/>
            <p:cNvSpPr/>
            <p:nvPr/>
          </p:nvSpPr>
          <p:spPr>
            <a:xfrm>
              <a:off x="3388786" y="1006720"/>
              <a:ext cx="518916" cy="794080"/>
            </a:xfrm>
            <a:custGeom>
              <a:avLst/>
              <a:gdLst/>
              <a:ahLst/>
              <a:cxnLst>
                <a:cxn ang="0">
                  <a:pos x="wd2" y="hd2"/>
                </a:cxn>
                <a:cxn ang="5400000">
                  <a:pos x="wd2" y="hd2"/>
                </a:cxn>
                <a:cxn ang="10800000">
                  <a:pos x="wd2" y="hd2"/>
                </a:cxn>
                <a:cxn ang="16200000">
                  <a:pos x="wd2" y="hd2"/>
                </a:cxn>
              </a:cxnLst>
              <a:rect l="0" t="0" r="r" b="b"/>
              <a:pathLst>
                <a:path w="21600" h="21557" fill="norm" stroke="1" extrusionOk="0">
                  <a:moveTo>
                    <a:pt x="21600" y="990"/>
                  </a:moveTo>
                  <a:cubicBezTo>
                    <a:pt x="21600" y="520"/>
                    <a:pt x="21600" y="51"/>
                    <a:pt x="21240" y="4"/>
                  </a:cubicBezTo>
                  <a:cubicBezTo>
                    <a:pt x="20880" y="-43"/>
                    <a:pt x="20160" y="333"/>
                    <a:pt x="18576" y="1788"/>
                  </a:cubicBezTo>
                  <a:cubicBezTo>
                    <a:pt x="16992" y="3244"/>
                    <a:pt x="14544" y="5780"/>
                    <a:pt x="11664" y="8832"/>
                  </a:cubicBezTo>
                  <a:cubicBezTo>
                    <a:pt x="8784" y="11884"/>
                    <a:pt x="5472" y="15453"/>
                    <a:pt x="3456" y="17660"/>
                  </a:cubicBezTo>
                  <a:cubicBezTo>
                    <a:pt x="1440" y="19867"/>
                    <a:pt x="720" y="20712"/>
                    <a:pt x="0" y="21557"/>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959" name="Line"/>
            <p:cNvSpPr/>
            <p:nvPr/>
          </p:nvSpPr>
          <p:spPr>
            <a:xfrm>
              <a:off x="3814295" y="1780043"/>
              <a:ext cx="498159" cy="74723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300" y="3000"/>
                    <a:pt x="15000" y="6000"/>
                    <a:pt x="11400" y="9600"/>
                  </a:cubicBezTo>
                  <a:cubicBezTo>
                    <a:pt x="7800" y="13200"/>
                    <a:pt x="3900" y="17400"/>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960" name="Line"/>
            <p:cNvSpPr/>
            <p:nvPr/>
          </p:nvSpPr>
          <p:spPr>
            <a:xfrm>
              <a:off x="763079" y="1159391"/>
              <a:ext cx="404754" cy="828219"/>
            </a:xfrm>
            <a:custGeom>
              <a:avLst/>
              <a:gdLst/>
              <a:ahLst/>
              <a:cxnLst>
                <a:cxn ang="0">
                  <a:pos x="wd2" y="hd2"/>
                </a:cxn>
                <a:cxn ang="5400000">
                  <a:pos x="wd2" y="hd2"/>
                </a:cxn>
                <a:cxn ang="10800000">
                  <a:pos x="wd2" y="hd2"/>
                </a:cxn>
                <a:cxn ang="16200000">
                  <a:pos x="wd2" y="hd2"/>
                </a:cxn>
              </a:cxnLst>
              <a:rect l="0" t="0" r="r" b="b"/>
              <a:pathLst>
                <a:path w="21600" h="21457" fill="norm" stroke="1" extrusionOk="0">
                  <a:moveTo>
                    <a:pt x="21600" y="1829"/>
                  </a:moveTo>
                  <a:cubicBezTo>
                    <a:pt x="21600" y="1022"/>
                    <a:pt x="21600" y="216"/>
                    <a:pt x="21415" y="36"/>
                  </a:cubicBezTo>
                  <a:cubicBezTo>
                    <a:pt x="21231" y="-143"/>
                    <a:pt x="20862" y="305"/>
                    <a:pt x="19200" y="2053"/>
                  </a:cubicBezTo>
                  <a:cubicBezTo>
                    <a:pt x="17538" y="3801"/>
                    <a:pt x="14585" y="6848"/>
                    <a:pt x="11169" y="10298"/>
                  </a:cubicBezTo>
                  <a:cubicBezTo>
                    <a:pt x="7754" y="13749"/>
                    <a:pt x="3877" y="17603"/>
                    <a:pt x="0" y="21457"/>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961" name="Line"/>
            <p:cNvSpPr/>
            <p:nvPr/>
          </p:nvSpPr>
          <p:spPr>
            <a:xfrm>
              <a:off x="1261237" y="1946096"/>
              <a:ext cx="467023" cy="76799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240" y="2724"/>
                    <a:pt x="14880" y="5449"/>
                    <a:pt x="11840" y="8416"/>
                  </a:cubicBezTo>
                  <a:cubicBezTo>
                    <a:pt x="8800" y="11384"/>
                    <a:pt x="6080" y="14595"/>
                    <a:pt x="4160" y="16832"/>
                  </a:cubicBezTo>
                  <a:cubicBezTo>
                    <a:pt x="2240" y="19070"/>
                    <a:pt x="1120" y="20335"/>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962" name="Line"/>
            <p:cNvSpPr/>
            <p:nvPr/>
          </p:nvSpPr>
          <p:spPr>
            <a:xfrm>
              <a:off x="2631171" y="1126211"/>
              <a:ext cx="300971" cy="53967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628" y="4431"/>
                    <a:pt x="13655" y="8862"/>
                    <a:pt x="10055" y="12462"/>
                  </a:cubicBezTo>
                  <a:cubicBezTo>
                    <a:pt x="6455" y="16062"/>
                    <a:pt x="3228" y="18831"/>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963" name="Line"/>
            <p:cNvSpPr/>
            <p:nvPr/>
          </p:nvSpPr>
          <p:spPr>
            <a:xfrm>
              <a:off x="2869872" y="1904583"/>
              <a:ext cx="290592" cy="36324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514" y="2469"/>
                    <a:pt x="15429" y="4937"/>
                    <a:pt x="11829" y="8537"/>
                  </a:cubicBezTo>
                  <a:cubicBezTo>
                    <a:pt x="8229" y="12137"/>
                    <a:pt x="4114" y="16869"/>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964" name="Line"/>
            <p:cNvSpPr/>
            <p:nvPr/>
          </p:nvSpPr>
          <p:spPr>
            <a:xfrm>
              <a:off x="2620792" y="665691"/>
              <a:ext cx="311350" cy="291873"/>
            </a:xfrm>
            <a:custGeom>
              <a:avLst/>
              <a:gdLst/>
              <a:ahLst/>
              <a:cxnLst>
                <a:cxn ang="0">
                  <a:pos x="wd2" y="hd2"/>
                </a:cxn>
                <a:cxn ang="5400000">
                  <a:pos x="wd2" y="hd2"/>
                </a:cxn>
                <a:cxn ang="10800000">
                  <a:pos x="wd2" y="hd2"/>
                </a:cxn>
                <a:cxn ang="16200000">
                  <a:pos x="wd2" y="hd2"/>
                </a:cxn>
              </a:cxnLst>
              <a:rect l="0" t="0" r="r" b="b"/>
              <a:pathLst>
                <a:path w="21600" h="21191" fill="norm" stroke="1" extrusionOk="0">
                  <a:moveTo>
                    <a:pt x="0" y="5556"/>
                  </a:moveTo>
                  <a:cubicBezTo>
                    <a:pt x="240" y="4300"/>
                    <a:pt x="480" y="3044"/>
                    <a:pt x="1320" y="2165"/>
                  </a:cubicBezTo>
                  <a:cubicBezTo>
                    <a:pt x="2160" y="1286"/>
                    <a:pt x="3600" y="784"/>
                    <a:pt x="5280" y="407"/>
                  </a:cubicBezTo>
                  <a:cubicBezTo>
                    <a:pt x="6960" y="30"/>
                    <a:pt x="8880" y="-221"/>
                    <a:pt x="9960" y="281"/>
                  </a:cubicBezTo>
                  <a:cubicBezTo>
                    <a:pt x="11040" y="784"/>
                    <a:pt x="11280" y="2039"/>
                    <a:pt x="10080" y="4928"/>
                  </a:cubicBezTo>
                  <a:cubicBezTo>
                    <a:pt x="8880" y="7816"/>
                    <a:pt x="6240" y="12337"/>
                    <a:pt x="4800" y="15351"/>
                  </a:cubicBezTo>
                  <a:cubicBezTo>
                    <a:pt x="3360" y="18365"/>
                    <a:pt x="3120" y="19872"/>
                    <a:pt x="4080" y="20626"/>
                  </a:cubicBezTo>
                  <a:cubicBezTo>
                    <a:pt x="5040" y="21379"/>
                    <a:pt x="7200" y="21379"/>
                    <a:pt x="10320" y="20626"/>
                  </a:cubicBezTo>
                  <a:cubicBezTo>
                    <a:pt x="13440" y="19872"/>
                    <a:pt x="17520" y="18365"/>
                    <a:pt x="21600" y="1685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965" name="Line"/>
            <p:cNvSpPr/>
            <p:nvPr/>
          </p:nvSpPr>
          <p:spPr>
            <a:xfrm>
              <a:off x="119625" y="3251915"/>
              <a:ext cx="192431" cy="448113"/>
            </a:xfrm>
            <a:custGeom>
              <a:avLst/>
              <a:gdLst/>
              <a:ahLst/>
              <a:cxnLst>
                <a:cxn ang="0">
                  <a:pos x="wd2" y="hd2"/>
                </a:cxn>
                <a:cxn ang="5400000">
                  <a:pos x="wd2" y="hd2"/>
                </a:cxn>
                <a:cxn ang="10800000">
                  <a:pos x="wd2" y="hd2"/>
                </a:cxn>
                <a:cxn ang="16200000">
                  <a:pos x="wd2" y="hd2"/>
                </a:cxn>
              </a:cxnLst>
              <a:rect l="0" t="0" r="r" b="b"/>
              <a:pathLst>
                <a:path w="21455" h="21522" fill="norm" stroke="1" extrusionOk="0">
                  <a:moveTo>
                    <a:pt x="0" y="11054"/>
                  </a:moveTo>
                  <a:cubicBezTo>
                    <a:pt x="5014" y="9060"/>
                    <a:pt x="10029" y="7067"/>
                    <a:pt x="13307" y="5571"/>
                  </a:cubicBezTo>
                  <a:cubicBezTo>
                    <a:pt x="16586" y="4076"/>
                    <a:pt x="18129" y="3079"/>
                    <a:pt x="19286" y="2082"/>
                  </a:cubicBezTo>
                  <a:cubicBezTo>
                    <a:pt x="20443" y="1085"/>
                    <a:pt x="21214" y="88"/>
                    <a:pt x="21407" y="5"/>
                  </a:cubicBezTo>
                  <a:cubicBezTo>
                    <a:pt x="21600" y="-78"/>
                    <a:pt x="21214" y="753"/>
                    <a:pt x="20250" y="3660"/>
                  </a:cubicBezTo>
                  <a:cubicBezTo>
                    <a:pt x="19286" y="6568"/>
                    <a:pt x="17743" y="11553"/>
                    <a:pt x="17357" y="14876"/>
                  </a:cubicBezTo>
                  <a:cubicBezTo>
                    <a:pt x="16971" y="18199"/>
                    <a:pt x="17743" y="19860"/>
                    <a:pt x="18514" y="2152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66" name="Line"/>
            <p:cNvSpPr/>
            <p:nvPr/>
          </p:nvSpPr>
          <p:spPr>
            <a:xfrm>
              <a:off x="0" y="3179112"/>
              <a:ext cx="652378" cy="583186"/>
            </a:xfrm>
            <a:custGeom>
              <a:avLst/>
              <a:gdLst/>
              <a:ahLst/>
              <a:cxnLst>
                <a:cxn ang="0">
                  <a:pos x="wd2" y="hd2"/>
                </a:cxn>
                <a:cxn ang="5400000">
                  <a:pos x="wd2" y="hd2"/>
                </a:cxn>
                <a:cxn ang="10800000">
                  <a:pos x="wd2" y="hd2"/>
                </a:cxn>
                <a:cxn ang="16200000">
                  <a:pos x="wd2" y="hd2"/>
                </a:cxn>
              </a:cxnLst>
              <a:rect l="0" t="0" r="r" b="b"/>
              <a:pathLst>
                <a:path w="21215" h="21294" fill="norm" stroke="1" extrusionOk="0">
                  <a:moveTo>
                    <a:pt x="2877" y="21294"/>
                  </a:moveTo>
                  <a:cubicBezTo>
                    <a:pt x="6028" y="20915"/>
                    <a:pt x="9178" y="20536"/>
                    <a:pt x="11934" y="19589"/>
                  </a:cubicBezTo>
                  <a:cubicBezTo>
                    <a:pt x="14690" y="18641"/>
                    <a:pt x="17053" y="17126"/>
                    <a:pt x="18684" y="15231"/>
                  </a:cubicBezTo>
                  <a:cubicBezTo>
                    <a:pt x="20315" y="13336"/>
                    <a:pt x="21215" y="11062"/>
                    <a:pt x="21215" y="8789"/>
                  </a:cubicBezTo>
                  <a:cubicBezTo>
                    <a:pt x="21215" y="6515"/>
                    <a:pt x="20315" y="4241"/>
                    <a:pt x="18234" y="2536"/>
                  </a:cubicBezTo>
                  <a:cubicBezTo>
                    <a:pt x="16153" y="831"/>
                    <a:pt x="12890" y="-306"/>
                    <a:pt x="9965" y="73"/>
                  </a:cubicBezTo>
                  <a:cubicBezTo>
                    <a:pt x="7040" y="452"/>
                    <a:pt x="4452" y="2347"/>
                    <a:pt x="2596" y="4683"/>
                  </a:cubicBezTo>
                  <a:cubicBezTo>
                    <a:pt x="740" y="7020"/>
                    <a:pt x="-385" y="9799"/>
                    <a:pt x="121" y="12199"/>
                  </a:cubicBezTo>
                  <a:cubicBezTo>
                    <a:pt x="628" y="14599"/>
                    <a:pt x="2765" y="16620"/>
                    <a:pt x="4453" y="17883"/>
                  </a:cubicBezTo>
                  <a:cubicBezTo>
                    <a:pt x="6140" y="19147"/>
                    <a:pt x="7378" y="19652"/>
                    <a:pt x="8615" y="2015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67" name="Line"/>
            <p:cNvSpPr/>
            <p:nvPr/>
          </p:nvSpPr>
          <p:spPr>
            <a:xfrm>
              <a:off x="1178210" y="3482083"/>
              <a:ext cx="273296"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6289" y="14400"/>
                    <a:pt x="12577" y="7200"/>
                    <a:pt x="16405" y="3600"/>
                  </a:cubicBezTo>
                  <a:cubicBezTo>
                    <a:pt x="20233" y="0"/>
                    <a:pt x="21600" y="0"/>
                    <a:pt x="21600" y="0"/>
                  </a:cubicBezTo>
                  <a:cubicBezTo>
                    <a:pt x="21600" y="0"/>
                    <a:pt x="20233" y="0"/>
                    <a:pt x="18866"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68" name="Line"/>
            <p:cNvSpPr/>
            <p:nvPr/>
          </p:nvSpPr>
          <p:spPr>
            <a:xfrm>
              <a:off x="1079471" y="3300321"/>
              <a:ext cx="205272" cy="607272"/>
            </a:xfrm>
            <a:custGeom>
              <a:avLst/>
              <a:gdLst/>
              <a:ahLst/>
              <a:cxnLst>
                <a:cxn ang="0">
                  <a:pos x="wd2" y="hd2"/>
                </a:cxn>
                <a:cxn ang="5400000">
                  <a:pos x="wd2" y="hd2"/>
                </a:cxn>
                <a:cxn ang="10800000">
                  <a:pos x="wd2" y="hd2"/>
                </a:cxn>
                <a:cxn ang="16200000">
                  <a:pos x="wd2" y="hd2"/>
                </a:cxn>
              </a:cxnLst>
              <a:rect l="0" t="0" r="r" b="b"/>
              <a:pathLst>
                <a:path w="20672" h="21544" fill="norm" stroke="1" extrusionOk="0">
                  <a:moveTo>
                    <a:pt x="19350" y="6817"/>
                  </a:moveTo>
                  <a:cubicBezTo>
                    <a:pt x="20395" y="8412"/>
                    <a:pt x="21440" y="10008"/>
                    <a:pt x="19872" y="11296"/>
                  </a:cubicBezTo>
                  <a:cubicBezTo>
                    <a:pt x="18305" y="12585"/>
                    <a:pt x="14124" y="13567"/>
                    <a:pt x="10988" y="14180"/>
                  </a:cubicBezTo>
                  <a:cubicBezTo>
                    <a:pt x="7853" y="14794"/>
                    <a:pt x="5763" y="15039"/>
                    <a:pt x="3846" y="15162"/>
                  </a:cubicBezTo>
                  <a:cubicBezTo>
                    <a:pt x="1930" y="15285"/>
                    <a:pt x="188" y="15285"/>
                    <a:pt x="14" y="14058"/>
                  </a:cubicBezTo>
                  <a:cubicBezTo>
                    <a:pt x="-160" y="12830"/>
                    <a:pt x="1234" y="10376"/>
                    <a:pt x="3498" y="8044"/>
                  </a:cubicBezTo>
                  <a:cubicBezTo>
                    <a:pt x="5763" y="5712"/>
                    <a:pt x="8898" y="3503"/>
                    <a:pt x="10814" y="2092"/>
                  </a:cubicBezTo>
                  <a:cubicBezTo>
                    <a:pt x="12730" y="680"/>
                    <a:pt x="13427" y="67"/>
                    <a:pt x="13253" y="5"/>
                  </a:cubicBezTo>
                  <a:cubicBezTo>
                    <a:pt x="13079" y="-56"/>
                    <a:pt x="12034" y="435"/>
                    <a:pt x="10814" y="2092"/>
                  </a:cubicBezTo>
                  <a:cubicBezTo>
                    <a:pt x="9595" y="3749"/>
                    <a:pt x="8201" y="6571"/>
                    <a:pt x="8027" y="9701"/>
                  </a:cubicBezTo>
                  <a:cubicBezTo>
                    <a:pt x="7853" y="12830"/>
                    <a:pt x="8898" y="16267"/>
                    <a:pt x="9072" y="18292"/>
                  </a:cubicBezTo>
                  <a:cubicBezTo>
                    <a:pt x="9246" y="20317"/>
                    <a:pt x="8550" y="20930"/>
                    <a:pt x="7853" y="2154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69" name="Line"/>
            <p:cNvSpPr/>
            <p:nvPr/>
          </p:nvSpPr>
          <p:spPr>
            <a:xfrm>
              <a:off x="1973341" y="3260099"/>
              <a:ext cx="227677" cy="428010"/>
            </a:xfrm>
            <a:custGeom>
              <a:avLst/>
              <a:gdLst/>
              <a:ahLst/>
              <a:cxnLst>
                <a:cxn ang="0">
                  <a:pos x="wd2" y="hd2"/>
                </a:cxn>
                <a:cxn ang="5400000">
                  <a:pos x="wd2" y="hd2"/>
                </a:cxn>
                <a:cxn ang="10800000">
                  <a:pos x="wd2" y="hd2"/>
                </a:cxn>
                <a:cxn ang="16200000">
                  <a:pos x="wd2" y="hd2"/>
                </a:cxn>
              </a:cxnLst>
              <a:rect l="0" t="0" r="r" b="b"/>
              <a:pathLst>
                <a:path w="20308" h="21210" fill="norm" stroke="1" extrusionOk="0">
                  <a:moveTo>
                    <a:pt x="8688" y="8943"/>
                  </a:moveTo>
                  <a:cubicBezTo>
                    <a:pt x="7453" y="7915"/>
                    <a:pt x="6219" y="6886"/>
                    <a:pt x="6373" y="5515"/>
                  </a:cubicBezTo>
                  <a:cubicBezTo>
                    <a:pt x="6528" y="4143"/>
                    <a:pt x="8070" y="2429"/>
                    <a:pt x="10385" y="1315"/>
                  </a:cubicBezTo>
                  <a:cubicBezTo>
                    <a:pt x="12699" y="200"/>
                    <a:pt x="15785" y="-314"/>
                    <a:pt x="17945" y="200"/>
                  </a:cubicBezTo>
                  <a:cubicBezTo>
                    <a:pt x="20105" y="715"/>
                    <a:pt x="21339" y="2257"/>
                    <a:pt x="19179" y="5086"/>
                  </a:cubicBezTo>
                  <a:cubicBezTo>
                    <a:pt x="17019" y="7915"/>
                    <a:pt x="11465" y="12029"/>
                    <a:pt x="8070" y="14429"/>
                  </a:cubicBezTo>
                  <a:cubicBezTo>
                    <a:pt x="4676" y="16829"/>
                    <a:pt x="3442" y="17515"/>
                    <a:pt x="2208" y="18200"/>
                  </a:cubicBezTo>
                  <a:cubicBezTo>
                    <a:pt x="973" y="18886"/>
                    <a:pt x="-261" y="19572"/>
                    <a:pt x="48" y="20172"/>
                  </a:cubicBezTo>
                  <a:cubicBezTo>
                    <a:pt x="356" y="20772"/>
                    <a:pt x="2208" y="21286"/>
                    <a:pt x="5756" y="21200"/>
                  </a:cubicBezTo>
                  <a:cubicBezTo>
                    <a:pt x="9305" y="21115"/>
                    <a:pt x="14550" y="20429"/>
                    <a:pt x="19796" y="1974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70" name="Line"/>
            <p:cNvSpPr/>
            <p:nvPr/>
          </p:nvSpPr>
          <p:spPr>
            <a:xfrm>
              <a:off x="1717365" y="3047742"/>
              <a:ext cx="938020" cy="922121"/>
            </a:xfrm>
            <a:custGeom>
              <a:avLst/>
              <a:gdLst/>
              <a:ahLst/>
              <a:cxnLst>
                <a:cxn ang="0">
                  <a:pos x="wd2" y="hd2"/>
                </a:cxn>
                <a:cxn ang="5400000">
                  <a:pos x="wd2" y="hd2"/>
                </a:cxn>
                <a:cxn ang="10800000">
                  <a:pos x="wd2" y="hd2"/>
                </a:cxn>
                <a:cxn ang="16200000">
                  <a:pos x="wd2" y="hd2"/>
                </a:cxn>
              </a:cxnLst>
              <a:rect l="0" t="0" r="r" b="b"/>
              <a:pathLst>
                <a:path w="21144" h="21403" fill="norm" stroke="1" extrusionOk="0">
                  <a:moveTo>
                    <a:pt x="4223" y="21403"/>
                  </a:moveTo>
                  <a:cubicBezTo>
                    <a:pt x="6328" y="21162"/>
                    <a:pt x="8434" y="20921"/>
                    <a:pt x="10695" y="19998"/>
                  </a:cubicBezTo>
                  <a:cubicBezTo>
                    <a:pt x="12956" y="19074"/>
                    <a:pt x="15374" y="17468"/>
                    <a:pt x="17206" y="15461"/>
                  </a:cubicBezTo>
                  <a:cubicBezTo>
                    <a:pt x="19039" y="13454"/>
                    <a:pt x="20286" y="11045"/>
                    <a:pt x="20832" y="8957"/>
                  </a:cubicBezTo>
                  <a:cubicBezTo>
                    <a:pt x="21378" y="6869"/>
                    <a:pt x="21222" y="5103"/>
                    <a:pt x="20247" y="3617"/>
                  </a:cubicBezTo>
                  <a:cubicBezTo>
                    <a:pt x="19273" y="2132"/>
                    <a:pt x="17479" y="927"/>
                    <a:pt x="15608" y="365"/>
                  </a:cubicBezTo>
                  <a:cubicBezTo>
                    <a:pt x="13736" y="-197"/>
                    <a:pt x="11787" y="-117"/>
                    <a:pt x="9603" y="646"/>
                  </a:cubicBezTo>
                  <a:cubicBezTo>
                    <a:pt x="7420" y="1409"/>
                    <a:pt x="5003" y="2854"/>
                    <a:pt x="3248" y="4701"/>
                  </a:cubicBezTo>
                  <a:cubicBezTo>
                    <a:pt x="1494" y="6548"/>
                    <a:pt x="402" y="8796"/>
                    <a:pt x="90" y="10884"/>
                  </a:cubicBezTo>
                  <a:cubicBezTo>
                    <a:pt x="-222" y="12972"/>
                    <a:pt x="246" y="14899"/>
                    <a:pt x="2039" y="16545"/>
                  </a:cubicBezTo>
                  <a:cubicBezTo>
                    <a:pt x="3833" y="18191"/>
                    <a:pt x="6952" y="19556"/>
                    <a:pt x="8823" y="20279"/>
                  </a:cubicBezTo>
                  <a:cubicBezTo>
                    <a:pt x="10695" y="21002"/>
                    <a:pt x="11319" y="21082"/>
                    <a:pt x="11943" y="2116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71" name="Line"/>
            <p:cNvSpPr/>
            <p:nvPr/>
          </p:nvSpPr>
          <p:spPr>
            <a:xfrm>
              <a:off x="4935151" y="226759"/>
              <a:ext cx="672961" cy="245620"/>
            </a:xfrm>
            <a:custGeom>
              <a:avLst/>
              <a:gdLst/>
              <a:ahLst/>
              <a:cxnLst>
                <a:cxn ang="0">
                  <a:pos x="wd2" y="hd2"/>
                </a:cxn>
                <a:cxn ang="5400000">
                  <a:pos x="wd2" y="hd2"/>
                </a:cxn>
                <a:cxn ang="10800000">
                  <a:pos x="wd2" y="hd2"/>
                </a:cxn>
                <a:cxn ang="16200000">
                  <a:pos x="wd2" y="hd2"/>
                </a:cxn>
              </a:cxnLst>
              <a:rect l="0" t="0" r="r" b="b"/>
              <a:pathLst>
                <a:path w="21548" h="21600" fill="norm" stroke="1" extrusionOk="0">
                  <a:moveTo>
                    <a:pt x="0" y="14299"/>
                  </a:moveTo>
                  <a:cubicBezTo>
                    <a:pt x="2437" y="13386"/>
                    <a:pt x="4874" y="12473"/>
                    <a:pt x="7920" y="11408"/>
                  </a:cubicBezTo>
                  <a:cubicBezTo>
                    <a:pt x="10966" y="10344"/>
                    <a:pt x="14622" y="9127"/>
                    <a:pt x="16782" y="8366"/>
                  </a:cubicBezTo>
                  <a:cubicBezTo>
                    <a:pt x="18942" y="7606"/>
                    <a:pt x="19606" y="7301"/>
                    <a:pt x="20271" y="6997"/>
                  </a:cubicBezTo>
                  <a:cubicBezTo>
                    <a:pt x="20935" y="6693"/>
                    <a:pt x="21600" y="6389"/>
                    <a:pt x="21545" y="5780"/>
                  </a:cubicBezTo>
                  <a:cubicBezTo>
                    <a:pt x="21489" y="5172"/>
                    <a:pt x="20714" y="4259"/>
                    <a:pt x="19606" y="3346"/>
                  </a:cubicBezTo>
                  <a:cubicBezTo>
                    <a:pt x="18498" y="2434"/>
                    <a:pt x="17058" y="1521"/>
                    <a:pt x="16062" y="913"/>
                  </a:cubicBezTo>
                  <a:cubicBezTo>
                    <a:pt x="15065" y="304"/>
                    <a:pt x="14511" y="0"/>
                    <a:pt x="14566" y="0"/>
                  </a:cubicBezTo>
                  <a:cubicBezTo>
                    <a:pt x="14622" y="0"/>
                    <a:pt x="15286" y="304"/>
                    <a:pt x="16172" y="1065"/>
                  </a:cubicBezTo>
                  <a:cubicBezTo>
                    <a:pt x="17058" y="1825"/>
                    <a:pt x="18166" y="3042"/>
                    <a:pt x="18886" y="4411"/>
                  </a:cubicBezTo>
                  <a:cubicBezTo>
                    <a:pt x="19606" y="5780"/>
                    <a:pt x="19938" y="7301"/>
                    <a:pt x="19717" y="8670"/>
                  </a:cubicBezTo>
                  <a:cubicBezTo>
                    <a:pt x="19495" y="10039"/>
                    <a:pt x="18720" y="11256"/>
                    <a:pt x="17834" y="12625"/>
                  </a:cubicBezTo>
                  <a:cubicBezTo>
                    <a:pt x="16948" y="13994"/>
                    <a:pt x="15951" y="15515"/>
                    <a:pt x="15286" y="16885"/>
                  </a:cubicBezTo>
                  <a:cubicBezTo>
                    <a:pt x="14622" y="18254"/>
                    <a:pt x="14289" y="19470"/>
                    <a:pt x="14511" y="20231"/>
                  </a:cubicBezTo>
                  <a:cubicBezTo>
                    <a:pt x="14732" y="20992"/>
                    <a:pt x="15508" y="21296"/>
                    <a:pt x="16283"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72" name="Line"/>
            <p:cNvSpPr/>
            <p:nvPr/>
          </p:nvSpPr>
          <p:spPr>
            <a:xfrm>
              <a:off x="5765415" y="153739"/>
              <a:ext cx="159134" cy="391288"/>
            </a:xfrm>
            <a:custGeom>
              <a:avLst/>
              <a:gdLst/>
              <a:ahLst/>
              <a:cxnLst>
                <a:cxn ang="0">
                  <a:pos x="wd2" y="hd2"/>
                </a:cxn>
                <a:cxn ang="5400000">
                  <a:pos x="wd2" y="hd2"/>
                </a:cxn>
                <a:cxn ang="10800000">
                  <a:pos x="wd2" y="hd2"/>
                </a:cxn>
                <a:cxn ang="16200000">
                  <a:pos x="wd2" y="hd2"/>
                </a:cxn>
              </a:cxnLst>
              <a:rect l="0" t="0" r="r" b="b"/>
              <a:pathLst>
                <a:path w="21600" h="21431" fill="norm" stroke="1" extrusionOk="0">
                  <a:moveTo>
                    <a:pt x="0" y="12336"/>
                  </a:moveTo>
                  <a:cubicBezTo>
                    <a:pt x="6574" y="8926"/>
                    <a:pt x="13148" y="5515"/>
                    <a:pt x="16904" y="3242"/>
                  </a:cubicBezTo>
                  <a:cubicBezTo>
                    <a:pt x="20661" y="968"/>
                    <a:pt x="21600" y="-169"/>
                    <a:pt x="21600" y="20"/>
                  </a:cubicBezTo>
                  <a:cubicBezTo>
                    <a:pt x="21600" y="210"/>
                    <a:pt x="20661" y="1726"/>
                    <a:pt x="19487" y="5042"/>
                  </a:cubicBezTo>
                  <a:cubicBezTo>
                    <a:pt x="18313" y="8357"/>
                    <a:pt x="16904" y="13473"/>
                    <a:pt x="16670" y="16505"/>
                  </a:cubicBezTo>
                  <a:cubicBezTo>
                    <a:pt x="16435" y="19536"/>
                    <a:pt x="17374" y="20484"/>
                    <a:pt x="18313" y="2143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73" name="Line"/>
            <p:cNvSpPr/>
            <p:nvPr/>
          </p:nvSpPr>
          <p:spPr>
            <a:xfrm>
              <a:off x="5765415" y="607296"/>
              <a:ext cx="311349"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74" name="Line"/>
            <p:cNvSpPr/>
            <p:nvPr/>
          </p:nvSpPr>
          <p:spPr>
            <a:xfrm>
              <a:off x="5485657" y="0"/>
              <a:ext cx="966657" cy="845998"/>
            </a:xfrm>
            <a:custGeom>
              <a:avLst/>
              <a:gdLst/>
              <a:ahLst/>
              <a:cxnLst>
                <a:cxn ang="0">
                  <a:pos x="wd2" y="hd2"/>
                </a:cxn>
                <a:cxn ang="5400000">
                  <a:pos x="wd2" y="hd2"/>
                </a:cxn>
                <a:cxn ang="10800000">
                  <a:pos x="wd2" y="hd2"/>
                </a:cxn>
                <a:cxn ang="16200000">
                  <a:pos x="wd2" y="hd2"/>
                </a:cxn>
              </a:cxnLst>
              <a:rect l="0" t="0" r="r" b="b"/>
              <a:pathLst>
                <a:path w="20884" h="21299" fill="norm" stroke="1" extrusionOk="0">
                  <a:moveTo>
                    <a:pt x="2232" y="19470"/>
                  </a:moveTo>
                  <a:cubicBezTo>
                    <a:pt x="4175" y="19644"/>
                    <a:pt x="6118" y="19818"/>
                    <a:pt x="8473" y="19514"/>
                  </a:cubicBezTo>
                  <a:cubicBezTo>
                    <a:pt x="10827" y="19209"/>
                    <a:pt x="13592" y="18425"/>
                    <a:pt x="15835" y="17031"/>
                  </a:cubicBezTo>
                  <a:cubicBezTo>
                    <a:pt x="18077" y="15638"/>
                    <a:pt x="19796" y="13634"/>
                    <a:pt x="20506" y="11326"/>
                  </a:cubicBezTo>
                  <a:cubicBezTo>
                    <a:pt x="21216" y="9018"/>
                    <a:pt x="20917" y="6405"/>
                    <a:pt x="19684" y="4359"/>
                  </a:cubicBezTo>
                  <a:cubicBezTo>
                    <a:pt x="18451" y="2312"/>
                    <a:pt x="16283" y="831"/>
                    <a:pt x="13929" y="265"/>
                  </a:cubicBezTo>
                  <a:cubicBezTo>
                    <a:pt x="11574" y="-301"/>
                    <a:pt x="9033" y="47"/>
                    <a:pt x="6716" y="1223"/>
                  </a:cubicBezTo>
                  <a:cubicBezTo>
                    <a:pt x="4399" y="2399"/>
                    <a:pt x="2307" y="4402"/>
                    <a:pt x="1111" y="6667"/>
                  </a:cubicBezTo>
                  <a:cubicBezTo>
                    <a:pt x="-85" y="8931"/>
                    <a:pt x="-384" y="11457"/>
                    <a:pt x="550" y="13809"/>
                  </a:cubicBezTo>
                  <a:cubicBezTo>
                    <a:pt x="1485" y="16160"/>
                    <a:pt x="3652" y="18338"/>
                    <a:pt x="5035" y="19557"/>
                  </a:cubicBezTo>
                  <a:cubicBezTo>
                    <a:pt x="6417" y="20776"/>
                    <a:pt x="7015" y="21038"/>
                    <a:pt x="7613" y="2129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75" name="Line"/>
            <p:cNvSpPr/>
            <p:nvPr/>
          </p:nvSpPr>
          <p:spPr>
            <a:xfrm>
              <a:off x="5153095" y="1561189"/>
              <a:ext cx="593411" cy="249990"/>
            </a:xfrm>
            <a:custGeom>
              <a:avLst/>
              <a:gdLst/>
              <a:ahLst/>
              <a:cxnLst>
                <a:cxn ang="0">
                  <a:pos x="wd2" y="hd2"/>
                </a:cxn>
                <a:cxn ang="5400000">
                  <a:pos x="wd2" y="hd2"/>
                </a:cxn>
                <a:cxn ang="10800000">
                  <a:pos x="wd2" y="hd2"/>
                </a:cxn>
                <a:cxn ang="16200000">
                  <a:pos x="wd2" y="hd2"/>
                </a:cxn>
              </a:cxnLst>
              <a:rect l="0" t="0" r="r" b="b"/>
              <a:pathLst>
                <a:path w="21541" h="21382" fill="norm" stroke="1" extrusionOk="0">
                  <a:moveTo>
                    <a:pt x="0" y="10730"/>
                  </a:moveTo>
                  <a:cubicBezTo>
                    <a:pt x="4521" y="10730"/>
                    <a:pt x="9042" y="10730"/>
                    <a:pt x="12433" y="10286"/>
                  </a:cubicBezTo>
                  <a:cubicBezTo>
                    <a:pt x="15823" y="9842"/>
                    <a:pt x="18084" y="8955"/>
                    <a:pt x="19528" y="8215"/>
                  </a:cubicBezTo>
                  <a:cubicBezTo>
                    <a:pt x="20972" y="7475"/>
                    <a:pt x="21600" y="6883"/>
                    <a:pt x="21537" y="6144"/>
                  </a:cubicBezTo>
                  <a:cubicBezTo>
                    <a:pt x="21474" y="5404"/>
                    <a:pt x="20721" y="4516"/>
                    <a:pt x="19402" y="3629"/>
                  </a:cubicBezTo>
                  <a:cubicBezTo>
                    <a:pt x="18084" y="2741"/>
                    <a:pt x="16200" y="1853"/>
                    <a:pt x="14881" y="1114"/>
                  </a:cubicBezTo>
                  <a:cubicBezTo>
                    <a:pt x="13563" y="374"/>
                    <a:pt x="12809" y="-218"/>
                    <a:pt x="12809" y="78"/>
                  </a:cubicBezTo>
                  <a:cubicBezTo>
                    <a:pt x="12809" y="374"/>
                    <a:pt x="13563" y="1557"/>
                    <a:pt x="14567" y="2889"/>
                  </a:cubicBezTo>
                  <a:cubicBezTo>
                    <a:pt x="15572" y="4220"/>
                    <a:pt x="16828" y="5700"/>
                    <a:pt x="17707" y="6883"/>
                  </a:cubicBezTo>
                  <a:cubicBezTo>
                    <a:pt x="18586" y="8067"/>
                    <a:pt x="19088" y="8955"/>
                    <a:pt x="19026" y="9694"/>
                  </a:cubicBezTo>
                  <a:cubicBezTo>
                    <a:pt x="18963" y="10434"/>
                    <a:pt x="18335" y="11026"/>
                    <a:pt x="16953" y="12209"/>
                  </a:cubicBezTo>
                  <a:cubicBezTo>
                    <a:pt x="15572" y="13393"/>
                    <a:pt x="13437" y="15168"/>
                    <a:pt x="12119" y="16648"/>
                  </a:cubicBezTo>
                  <a:cubicBezTo>
                    <a:pt x="10800" y="18127"/>
                    <a:pt x="10298" y="19311"/>
                    <a:pt x="10235" y="20050"/>
                  </a:cubicBezTo>
                  <a:cubicBezTo>
                    <a:pt x="10172" y="20790"/>
                    <a:pt x="10549" y="21086"/>
                    <a:pt x="10926" y="2138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76" name="Line"/>
            <p:cNvSpPr/>
            <p:nvPr/>
          </p:nvSpPr>
          <p:spPr>
            <a:xfrm>
              <a:off x="5966469" y="1454778"/>
              <a:ext cx="380130" cy="428280"/>
            </a:xfrm>
            <a:custGeom>
              <a:avLst/>
              <a:gdLst/>
              <a:ahLst/>
              <a:cxnLst>
                <a:cxn ang="0">
                  <a:pos x="wd2" y="hd2"/>
                </a:cxn>
                <a:cxn ang="5400000">
                  <a:pos x="wd2" y="hd2"/>
                </a:cxn>
                <a:cxn ang="10800000">
                  <a:pos x="wd2" y="hd2"/>
                </a:cxn>
                <a:cxn ang="16200000">
                  <a:pos x="wd2" y="hd2"/>
                </a:cxn>
              </a:cxnLst>
              <a:rect l="0" t="0" r="r" b="b"/>
              <a:pathLst>
                <a:path w="21382" h="21393" fill="norm" stroke="1" extrusionOk="0">
                  <a:moveTo>
                    <a:pt x="7955" y="12618"/>
                  </a:moveTo>
                  <a:cubicBezTo>
                    <a:pt x="6787" y="11581"/>
                    <a:pt x="5620" y="10545"/>
                    <a:pt x="6204" y="8644"/>
                  </a:cubicBezTo>
                  <a:cubicBezTo>
                    <a:pt x="6787" y="6743"/>
                    <a:pt x="9123" y="3978"/>
                    <a:pt x="10874" y="2423"/>
                  </a:cubicBezTo>
                  <a:cubicBezTo>
                    <a:pt x="12625" y="868"/>
                    <a:pt x="13793" y="522"/>
                    <a:pt x="15058" y="263"/>
                  </a:cubicBezTo>
                  <a:cubicBezTo>
                    <a:pt x="16323" y="4"/>
                    <a:pt x="17685" y="-169"/>
                    <a:pt x="18463" y="263"/>
                  </a:cubicBezTo>
                  <a:cubicBezTo>
                    <a:pt x="19241" y="695"/>
                    <a:pt x="19436" y="1732"/>
                    <a:pt x="17296" y="4497"/>
                  </a:cubicBezTo>
                  <a:cubicBezTo>
                    <a:pt x="15155" y="7261"/>
                    <a:pt x="10679" y="11754"/>
                    <a:pt x="7566" y="14519"/>
                  </a:cubicBezTo>
                  <a:cubicBezTo>
                    <a:pt x="4452" y="17284"/>
                    <a:pt x="2701" y="18321"/>
                    <a:pt x="1533" y="19185"/>
                  </a:cubicBezTo>
                  <a:cubicBezTo>
                    <a:pt x="366" y="20049"/>
                    <a:pt x="-218" y="20740"/>
                    <a:pt x="74" y="21085"/>
                  </a:cubicBezTo>
                  <a:cubicBezTo>
                    <a:pt x="366" y="21431"/>
                    <a:pt x="1533" y="21431"/>
                    <a:pt x="5231" y="21345"/>
                  </a:cubicBezTo>
                  <a:cubicBezTo>
                    <a:pt x="8928" y="21258"/>
                    <a:pt x="15155" y="21085"/>
                    <a:pt x="21382" y="2091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77" name="Line"/>
            <p:cNvSpPr/>
            <p:nvPr/>
          </p:nvSpPr>
          <p:spPr>
            <a:xfrm>
              <a:off x="5801382" y="1325389"/>
              <a:ext cx="994851" cy="807517"/>
            </a:xfrm>
            <a:custGeom>
              <a:avLst/>
              <a:gdLst/>
              <a:ahLst/>
              <a:cxnLst>
                <a:cxn ang="0">
                  <a:pos x="wd2" y="hd2"/>
                </a:cxn>
                <a:cxn ang="5400000">
                  <a:pos x="wd2" y="hd2"/>
                </a:cxn>
                <a:cxn ang="10800000">
                  <a:pos x="wd2" y="hd2"/>
                </a:cxn>
                <a:cxn ang="16200000">
                  <a:pos x="wd2" y="hd2"/>
                </a:cxn>
              </a:cxnLst>
              <a:rect l="0" t="0" r="r" b="b"/>
              <a:pathLst>
                <a:path w="21273" h="21364" fill="norm" stroke="1" extrusionOk="0">
                  <a:moveTo>
                    <a:pt x="3004" y="19991"/>
                  </a:moveTo>
                  <a:cubicBezTo>
                    <a:pt x="5223" y="20083"/>
                    <a:pt x="7442" y="20174"/>
                    <a:pt x="9846" y="19579"/>
                  </a:cubicBezTo>
                  <a:cubicBezTo>
                    <a:pt x="12250" y="18984"/>
                    <a:pt x="14839" y="17703"/>
                    <a:pt x="16763" y="16101"/>
                  </a:cubicBezTo>
                  <a:cubicBezTo>
                    <a:pt x="18686" y="14500"/>
                    <a:pt x="19944" y="12578"/>
                    <a:pt x="20646" y="10610"/>
                  </a:cubicBezTo>
                  <a:cubicBezTo>
                    <a:pt x="21349" y="8642"/>
                    <a:pt x="21497" y="6628"/>
                    <a:pt x="20905" y="4844"/>
                  </a:cubicBezTo>
                  <a:cubicBezTo>
                    <a:pt x="20313" y="3059"/>
                    <a:pt x="18982" y="1503"/>
                    <a:pt x="16985" y="679"/>
                  </a:cubicBezTo>
                  <a:cubicBezTo>
                    <a:pt x="14987" y="-144"/>
                    <a:pt x="12324" y="-236"/>
                    <a:pt x="9735" y="496"/>
                  </a:cubicBezTo>
                  <a:cubicBezTo>
                    <a:pt x="7146" y="1228"/>
                    <a:pt x="4631" y="2784"/>
                    <a:pt x="2819" y="4615"/>
                  </a:cubicBezTo>
                  <a:cubicBezTo>
                    <a:pt x="1007" y="6445"/>
                    <a:pt x="-103" y="8550"/>
                    <a:pt x="8" y="10976"/>
                  </a:cubicBezTo>
                  <a:cubicBezTo>
                    <a:pt x="119" y="13401"/>
                    <a:pt x="1450" y="16147"/>
                    <a:pt x="2930" y="17932"/>
                  </a:cubicBezTo>
                  <a:cubicBezTo>
                    <a:pt x="4409" y="19717"/>
                    <a:pt x="6037" y="20540"/>
                    <a:pt x="7664" y="2136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78" name="Line"/>
            <p:cNvSpPr/>
            <p:nvPr/>
          </p:nvSpPr>
          <p:spPr>
            <a:xfrm>
              <a:off x="3380059" y="3428343"/>
              <a:ext cx="742779" cy="344332"/>
            </a:xfrm>
            <a:custGeom>
              <a:avLst/>
              <a:gdLst/>
              <a:ahLst/>
              <a:cxnLst>
                <a:cxn ang="0">
                  <a:pos x="wd2" y="hd2"/>
                </a:cxn>
                <a:cxn ang="5400000">
                  <a:pos x="wd2" y="hd2"/>
                </a:cxn>
                <a:cxn ang="10800000">
                  <a:pos x="wd2" y="hd2"/>
                </a:cxn>
                <a:cxn ang="16200000">
                  <a:pos x="wd2" y="hd2"/>
                </a:cxn>
              </a:cxnLst>
              <a:rect l="0" t="0" r="r" b="b"/>
              <a:pathLst>
                <a:path w="21471" h="21499" fill="norm" stroke="1" extrusionOk="0">
                  <a:moveTo>
                    <a:pt x="6552" y="3355"/>
                  </a:moveTo>
                  <a:cubicBezTo>
                    <a:pt x="6152" y="2707"/>
                    <a:pt x="5752" y="2059"/>
                    <a:pt x="4752" y="2815"/>
                  </a:cubicBezTo>
                  <a:cubicBezTo>
                    <a:pt x="3752" y="3571"/>
                    <a:pt x="2152" y="5731"/>
                    <a:pt x="1252" y="7351"/>
                  </a:cubicBezTo>
                  <a:cubicBezTo>
                    <a:pt x="352" y="8971"/>
                    <a:pt x="152" y="10051"/>
                    <a:pt x="52" y="11131"/>
                  </a:cubicBezTo>
                  <a:cubicBezTo>
                    <a:pt x="-48" y="12211"/>
                    <a:pt x="-48" y="13291"/>
                    <a:pt x="452" y="13939"/>
                  </a:cubicBezTo>
                  <a:cubicBezTo>
                    <a:pt x="952" y="14587"/>
                    <a:pt x="1952" y="14803"/>
                    <a:pt x="3102" y="13507"/>
                  </a:cubicBezTo>
                  <a:cubicBezTo>
                    <a:pt x="4252" y="12211"/>
                    <a:pt x="5552" y="9403"/>
                    <a:pt x="6302" y="7459"/>
                  </a:cubicBezTo>
                  <a:cubicBezTo>
                    <a:pt x="7052" y="5515"/>
                    <a:pt x="7252" y="4435"/>
                    <a:pt x="7202" y="4327"/>
                  </a:cubicBezTo>
                  <a:cubicBezTo>
                    <a:pt x="7152" y="4219"/>
                    <a:pt x="6852" y="5083"/>
                    <a:pt x="6552" y="6055"/>
                  </a:cubicBezTo>
                  <a:cubicBezTo>
                    <a:pt x="6252" y="7027"/>
                    <a:pt x="5952" y="8107"/>
                    <a:pt x="5802" y="9187"/>
                  </a:cubicBezTo>
                  <a:cubicBezTo>
                    <a:pt x="5652" y="10267"/>
                    <a:pt x="5652" y="11347"/>
                    <a:pt x="5952" y="11995"/>
                  </a:cubicBezTo>
                  <a:cubicBezTo>
                    <a:pt x="6252" y="12643"/>
                    <a:pt x="6852" y="12859"/>
                    <a:pt x="7452" y="12427"/>
                  </a:cubicBezTo>
                  <a:cubicBezTo>
                    <a:pt x="8052" y="11995"/>
                    <a:pt x="8652" y="10915"/>
                    <a:pt x="9202" y="10051"/>
                  </a:cubicBezTo>
                  <a:cubicBezTo>
                    <a:pt x="9752" y="9187"/>
                    <a:pt x="10252" y="8539"/>
                    <a:pt x="10552" y="8755"/>
                  </a:cubicBezTo>
                  <a:cubicBezTo>
                    <a:pt x="10852" y="8971"/>
                    <a:pt x="10952" y="10051"/>
                    <a:pt x="10952" y="11131"/>
                  </a:cubicBezTo>
                  <a:cubicBezTo>
                    <a:pt x="10952" y="12211"/>
                    <a:pt x="10852" y="13291"/>
                    <a:pt x="10802" y="13183"/>
                  </a:cubicBezTo>
                  <a:cubicBezTo>
                    <a:pt x="10752" y="13075"/>
                    <a:pt x="10752" y="11779"/>
                    <a:pt x="11052" y="9727"/>
                  </a:cubicBezTo>
                  <a:cubicBezTo>
                    <a:pt x="11352" y="7675"/>
                    <a:pt x="11952" y="4867"/>
                    <a:pt x="12352" y="2923"/>
                  </a:cubicBezTo>
                  <a:cubicBezTo>
                    <a:pt x="12752" y="979"/>
                    <a:pt x="12952" y="-101"/>
                    <a:pt x="13202" y="7"/>
                  </a:cubicBezTo>
                  <a:cubicBezTo>
                    <a:pt x="13452" y="115"/>
                    <a:pt x="13752" y="1411"/>
                    <a:pt x="14052" y="2599"/>
                  </a:cubicBezTo>
                  <a:cubicBezTo>
                    <a:pt x="14352" y="3787"/>
                    <a:pt x="14652" y="4867"/>
                    <a:pt x="15302" y="5623"/>
                  </a:cubicBezTo>
                  <a:cubicBezTo>
                    <a:pt x="15952" y="6379"/>
                    <a:pt x="16952" y="6811"/>
                    <a:pt x="17952" y="6703"/>
                  </a:cubicBezTo>
                  <a:cubicBezTo>
                    <a:pt x="18952" y="6595"/>
                    <a:pt x="19952" y="5947"/>
                    <a:pt x="20602" y="5191"/>
                  </a:cubicBezTo>
                  <a:cubicBezTo>
                    <a:pt x="21252" y="4435"/>
                    <a:pt x="21552" y="3571"/>
                    <a:pt x="21452" y="3139"/>
                  </a:cubicBezTo>
                  <a:cubicBezTo>
                    <a:pt x="21352" y="2707"/>
                    <a:pt x="20852" y="2707"/>
                    <a:pt x="20252" y="3571"/>
                  </a:cubicBezTo>
                  <a:cubicBezTo>
                    <a:pt x="19652" y="4435"/>
                    <a:pt x="18952" y="6163"/>
                    <a:pt x="18402" y="8323"/>
                  </a:cubicBezTo>
                  <a:cubicBezTo>
                    <a:pt x="17852" y="10483"/>
                    <a:pt x="17452" y="13075"/>
                    <a:pt x="17252" y="14911"/>
                  </a:cubicBezTo>
                  <a:cubicBezTo>
                    <a:pt x="17052" y="16747"/>
                    <a:pt x="17052" y="17827"/>
                    <a:pt x="17752" y="18799"/>
                  </a:cubicBezTo>
                  <a:cubicBezTo>
                    <a:pt x="18452" y="19771"/>
                    <a:pt x="19852" y="20635"/>
                    <a:pt x="21252" y="2149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79" name="Line"/>
            <p:cNvSpPr/>
            <p:nvPr/>
          </p:nvSpPr>
          <p:spPr>
            <a:xfrm>
              <a:off x="4540776" y="3336786"/>
              <a:ext cx="103784" cy="38399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5840" y="6227"/>
                    <a:pt x="10080" y="12454"/>
                    <a:pt x="6480" y="16054"/>
                  </a:cubicBezTo>
                  <a:cubicBezTo>
                    <a:pt x="2880" y="19654"/>
                    <a:pt x="1440" y="20627"/>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80" name="Line"/>
            <p:cNvSpPr/>
            <p:nvPr/>
          </p:nvSpPr>
          <p:spPr>
            <a:xfrm>
              <a:off x="4436993" y="2978521"/>
              <a:ext cx="778373" cy="742263"/>
            </a:xfrm>
            <a:custGeom>
              <a:avLst/>
              <a:gdLst/>
              <a:ahLst/>
              <a:cxnLst>
                <a:cxn ang="0">
                  <a:pos x="wd2" y="hd2"/>
                </a:cxn>
                <a:cxn ang="5400000">
                  <a:pos x="wd2" y="hd2"/>
                </a:cxn>
                <a:cxn ang="10800000">
                  <a:pos x="wd2" y="hd2"/>
                </a:cxn>
                <a:cxn ang="16200000">
                  <a:pos x="wd2" y="hd2"/>
                </a:cxn>
              </a:cxnLst>
              <a:rect l="0" t="0" r="r" b="b"/>
              <a:pathLst>
                <a:path w="21600" h="21456" fill="norm" stroke="1" extrusionOk="0">
                  <a:moveTo>
                    <a:pt x="0" y="19356"/>
                  </a:moveTo>
                  <a:cubicBezTo>
                    <a:pt x="2304" y="18456"/>
                    <a:pt x="4608" y="17556"/>
                    <a:pt x="6912" y="15956"/>
                  </a:cubicBezTo>
                  <a:cubicBezTo>
                    <a:pt x="9216" y="14356"/>
                    <a:pt x="11520" y="12056"/>
                    <a:pt x="13344" y="9556"/>
                  </a:cubicBezTo>
                  <a:cubicBezTo>
                    <a:pt x="15168" y="7056"/>
                    <a:pt x="16512" y="4356"/>
                    <a:pt x="17184" y="2656"/>
                  </a:cubicBezTo>
                  <a:cubicBezTo>
                    <a:pt x="17856" y="956"/>
                    <a:pt x="17856" y="256"/>
                    <a:pt x="17568" y="56"/>
                  </a:cubicBezTo>
                  <a:cubicBezTo>
                    <a:pt x="17280" y="-144"/>
                    <a:pt x="16704" y="156"/>
                    <a:pt x="15744" y="1506"/>
                  </a:cubicBezTo>
                  <a:cubicBezTo>
                    <a:pt x="14784" y="2856"/>
                    <a:pt x="13440" y="5256"/>
                    <a:pt x="12336" y="7806"/>
                  </a:cubicBezTo>
                  <a:cubicBezTo>
                    <a:pt x="11232" y="10356"/>
                    <a:pt x="10368" y="13056"/>
                    <a:pt x="9888" y="14656"/>
                  </a:cubicBezTo>
                  <a:cubicBezTo>
                    <a:pt x="9408" y="16256"/>
                    <a:pt x="9312" y="16756"/>
                    <a:pt x="9264" y="17256"/>
                  </a:cubicBezTo>
                  <a:cubicBezTo>
                    <a:pt x="9216" y="17756"/>
                    <a:pt x="9216" y="18256"/>
                    <a:pt x="9744" y="18356"/>
                  </a:cubicBezTo>
                  <a:cubicBezTo>
                    <a:pt x="10272" y="18456"/>
                    <a:pt x="11328" y="18156"/>
                    <a:pt x="12048" y="17856"/>
                  </a:cubicBezTo>
                  <a:cubicBezTo>
                    <a:pt x="12768" y="17556"/>
                    <a:pt x="13152" y="17256"/>
                    <a:pt x="13632" y="16806"/>
                  </a:cubicBezTo>
                  <a:cubicBezTo>
                    <a:pt x="14112" y="16356"/>
                    <a:pt x="14688" y="15756"/>
                    <a:pt x="14928" y="15856"/>
                  </a:cubicBezTo>
                  <a:cubicBezTo>
                    <a:pt x="15168" y="15956"/>
                    <a:pt x="15072" y="16756"/>
                    <a:pt x="15168" y="17356"/>
                  </a:cubicBezTo>
                  <a:cubicBezTo>
                    <a:pt x="15264" y="17956"/>
                    <a:pt x="15552" y="18356"/>
                    <a:pt x="15936" y="18506"/>
                  </a:cubicBezTo>
                  <a:cubicBezTo>
                    <a:pt x="16320" y="18656"/>
                    <a:pt x="16800" y="18556"/>
                    <a:pt x="17664" y="17956"/>
                  </a:cubicBezTo>
                  <a:cubicBezTo>
                    <a:pt x="18528" y="17356"/>
                    <a:pt x="19776" y="16256"/>
                    <a:pt x="20496" y="15456"/>
                  </a:cubicBezTo>
                  <a:cubicBezTo>
                    <a:pt x="21216" y="14656"/>
                    <a:pt x="21408" y="14156"/>
                    <a:pt x="21216" y="14056"/>
                  </a:cubicBezTo>
                  <a:cubicBezTo>
                    <a:pt x="21024" y="13956"/>
                    <a:pt x="20448" y="14256"/>
                    <a:pt x="19776" y="14856"/>
                  </a:cubicBezTo>
                  <a:cubicBezTo>
                    <a:pt x="19104" y="15456"/>
                    <a:pt x="18336" y="16356"/>
                    <a:pt x="17808" y="17206"/>
                  </a:cubicBezTo>
                  <a:cubicBezTo>
                    <a:pt x="17280" y="18056"/>
                    <a:pt x="16992" y="18856"/>
                    <a:pt x="17136" y="19556"/>
                  </a:cubicBezTo>
                  <a:cubicBezTo>
                    <a:pt x="17280" y="20256"/>
                    <a:pt x="17856" y="20856"/>
                    <a:pt x="18672" y="21156"/>
                  </a:cubicBezTo>
                  <a:cubicBezTo>
                    <a:pt x="19488" y="21456"/>
                    <a:pt x="20544" y="21456"/>
                    <a:pt x="21600" y="2145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81" name="Line"/>
            <p:cNvSpPr/>
            <p:nvPr/>
          </p:nvSpPr>
          <p:spPr>
            <a:xfrm>
              <a:off x="5694733" y="3357543"/>
              <a:ext cx="301167" cy="367998"/>
            </a:xfrm>
            <a:custGeom>
              <a:avLst/>
              <a:gdLst/>
              <a:ahLst/>
              <a:cxnLst>
                <a:cxn ang="0">
                  <a:pos x="wd2" y="hd2"/>
                </a:cxn>
                <a:cxn ang="5400000">
                  <a:pos x="wd2" y="hd2"/>
                </a:cxn>
                <a:cxn ang="10800000">
                  <a:pos x="wd2" y="hd2"/>
                </a:cxn>
                <a:cxn ang="16200000">
                  <a:pos x="wd2" y="hd2"/>
                </a:cxn>
              </a:cxnLst>
              <a:rect l="0" t="0" r="r" b="b"/>
              <a:pathLst>
                <a:path w="20894" h="21474" fill="norm" stroke="1" extrusionOk="0">
                  <a:moveTo>
                    <a:pt x="19304" y="0"/>
                  </a:moveTo>
                  <a:cubicBezTo>
                    <a:pt x="15224" y="404"/>
                    <a:pt x="11144" y="807"/>
                    <a:pt x="8384" y="1312"/>
                  </a:cubicBezTo>
                  <a:cubicBezTo>
                    <a:pt x="5624" y="1817"/>
                    <a:pt x="4184" y="2422"/>
                    <a:pt x="2984" y="3129"/>
                  </a:cubicBezTo>
                  <a:cubicBezTo>
                    <a:pt x="1784" y="3836"/>
                    <a:pt x="824" y="4643"/>
                    <a:pt x="824" y="5350"/>
                  </a:cubicBezTo>
                  <a:cubicBezTo>
                    <a:pt x="824" y="6056"/>
                    <a:pt x="1784" y="6662"/>
                    <a:pt x="4784" y="7368"/>
                  </a:cubicBezTo>
                  <a:cubicBezTo>
                    <a:pt x="7784" y="8075"/>
                    <a:pt x="12824" y="8882"/>
                    <a:pt x="15824" y="9589"/>
                  </a:cubicBezTo>
                  <a:cubicBezTo>
                    <a:pt x="18824" y="10295"/>
                    <a:pt x="19784" y="10901"/>
                    <a:pt x="20384" y="11809"/>
                  </a:cubicBezTo>
                  <a:cubicBezTo>
                    <a:pt x="20984" y="12718"/>
                    <a:pt x="21224" y="13929"/>
                    <a:pt x="20144" y="15039"/>
                  </a:cubicBezTo>
                  <a:cubicBezTo>
                    <a:pt x="19064" y="16150"/>
                    <a:pt x="16664" y="17159"/>
                    <a:pt x="13424" y="18168"/>
                  </a:cubicBezTo>
                  <a:cubicBezTo>
                    <a:pt x="10184" y="19178"/>
                    <a:pt x="6104" y="20187"/>
                    <a:pt x="3464" y="20793"/>
                  </a:cubicBezTo>
                  <a:cubicBezTo>
                    <a:pt x="824" y="21398"/>
                    <a:pt x="-376" y="21600"/>
                    <a:pt x="104" y="21398"/>
                  </a:cubicBezTo>
                  <a:cubicBezTo>
                    <a:pt x="584" y="21196"/>
                    <a:pt x="2744" y="20591"/>
                    <a:pt x="4904" y="1998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82" name="Line"/>
            <p:cNvSpPr/>
            <p:nvPr/>
          </p:nvSpPr>
          <p:spPr>
            <a:xfrm>
              <a:off x="6060812" y="3436664"/>
              <a:ext cx="1261347" cy="324093"/>
            </a:xfrm>
            <a:custGeom>
              <a:avLst/>
              <a:gdLst/>
              <a:ahLst/>
              <a:cxnLst>
                <a:cxn ang="0">
                  <a:pos x="wd2" y="hd2"/>
                </a:cxn>
                <a:cxn ang="5400000">
                  <a:pos x="wd2" y="hd2"/>
                </a:cxn>
                <a:cxn ang="10800000">
                  <a:pos x="wd2" y="hd2"/>
                </a:cxn>
                <a:cxn ang="16200000">
                  <a:pos x="wd2" y="hd2"/>
                </a:cxn>
              </a:cxnLst>
              <a:rect l="0" t="0" r="r" b="b"/>
              <a:pathLst>
                <a:path w="21577" h="21301" fill="norm" stroke="1" extrusionOk="0">
                  <a:moveTo>
                    <a:pt x="3646" y="2303"/>
                  </a:moveTo>
                  <a:cubicBezTo>
                    <a:pt x="3469" y="1394"/>
                    <a:pt x="3291" y="484"/>
                    <a:pt x="3054" y="143"/>
                  </a:cubicBezTo>
                  <a:cubicBezTo>
                    <a:pt x="2818" y="-198"/>
                    <a:pt x="2522" y="29"/>
                    <a:pt x="2019" y="1280"/>
                  </a:cubicBezTo>
                  <a:cubicBezTo>
                    <a:pt x="1516" y="2530"/>
                    <a:pt x="805" y="4804"/>
                    <a:pt x="421" y="6509"/>
                  </a:cubicBezTo>
                  <a:cubicBezTo>
                    <a:pt x="36" y="8215"/>
                    <a:pt x="-23" y="9351"/>
                    <a:pt x="7" y="10488"/>
                  </a:cubicBezTo>
                  <a:cubicBezTo>
                    <a:pt x="36" y="11625"/>
                    <a:pt x="155" y="12762"/>
                    <a:pt x="658" y="12762"/>
                  </a:cubicBezTo>
                  <a:cubicBezTo>
                    <a:pt x="1161" y="12762"/>
                    <a:pt x="2048" y="11625"/>
                    <a:pt x="2670" y="10261"/>
                  </a:cubicBezTo>
                  <a:cubicBezTo>
                    <a:pt x="3291" y="8897"/>
                    <a:pt x="3646" y="7305"/>
                    <a:pt x="3942" y="5827"/>
                  </a:cubicBezTo>
                  <a:cubicBezTo>
                    <a:pt x="4238" y="4349"/>
                    <a:pt x="4475" y="2985"/>
                    <a:pt x="4504" y="2871"/>
                  </a:cubicBezTo>
                  <a:cubicBezTo>
                    <a:pt x="4534" y="2758"/>
                    <a:pt x="4356" y="3895"/>
                    <a:pt x="4149" y="5714"/>
                  </a:cubicBezTo>
                  <a:cubicBezTo>
                    <a:pt x="3942" y="7533"/>
                    <a:pt x="3705" y="10034"/>
                    <a:pt x="3587" y="11966"/>
                  </a:cubicBezTo>
                  <a:cubicBezTo>
                    <a:pt x="3469" y="13899"/>
                    <a:pt x="3469" y="15263"/>
                    <a:pt x="3646" y="15831"/>
                  </a:cubicBezTo>
                  <a:cubicBezTo>
                    <a:pt x="3824" y="16400"/>
                    <a:pt x="4179" y="16173"/>
                    <a:pt x="4682" y="14467"/>
                  </a:cubicBezTo>
                  <a:cubicBezTo>
                    <a:pt x="5185" y="12762"/>
                    <a:pt x="5836" y="9579"/>
                    <a:pt x="6279" y="7419"/>
                  </a:cubicBezTo>
                  <a:cubicBezTo>
                    <a:pt x="6723" y="5259"/>
                    <a:pt x="6960" y="4122"/>
                    <a:pt x="7078" y="4236"/>
                  </a:cubicBezTo>
                  <a:cubicBezTo>
                    <a:pt x="7197" y="4349"/>
                    <a:pt x="7197" y="5714"/>
                    <a:pt x="7108" y="7533"/>
                  </a:cubicBezTo>
                  <a:cubicBezTo>
                    <a:pt x="7019" y="9351"/>
                    <a:pt x="6842" y="11625"/>
                    <a:pt x="6664" y="13558"/>
                  </a:cubicBezTo>
                  <a:cubicBezTo>
                    <a:pt x="6487" y="15490"/>
                    <a:pt x="6309" y="17082"/>
                    <a:pt x="6309" y="17196"/>
                  </a:cubicBezTo>
                  <a:cubicBezTo>
                    <a:pt x="6309" y="17309"/>
                    <a:pt x="6487" y="15945"/>
                    <a:pt x="7108" y="13444"/>
                  </a:cubicBezTo>
                  <a:cubicBezTo>
                    <a:pt x="7729" y="10943"/>
                    <a:pt x="8795" y="7305"/>
                    <a:pt x="9475" y="5145"/>
                  </a:cubicBezTo>
                  <a:cubicBezTo>
                    <a:pt x="10156" y="2985"/>
                    <a:pt x="10452" y="2303"/>
                    <a:pt x="10599" y="2644"/>
                  </a:cubicBezTo>
                  <a:cubicBezTo>
                    <a:pt x="10747" y="2985"/>
                    <a:pt x="10747" y="4349"/>
                    <a:pt x="10599" y="5714"/>
                  </a:cubicBezTo>
                  <a:cubicBezTo>
                    <a:pt x="10452" y="7078"/>
                    <a:pt x="10156" y="8442"/>
                    <a:pt x="9919" y="9806"/>
                  </a:cubicBezTo>
                  <a:cubicBezTo>
                    <a:pt x="9682" y="11170"/>
                    <a:pt x="9505" y="12535"/>
                    <a:pt x="9564" y="12762"/>
                  </a:cubicBezTo>
                  <a:cubicBezTo>
                    <a:pt x="9623" y="12989"/>
                    <a:pt x="9919" y="12080"/>
                    <a:pt x="10452" y="10602"/>
                  </a:cubicBezTo>
                  <a:cubicBezTo>
                    <a:pt x="10984" y="9124"/>
                    <a:pt x="11753" y="7078"/>
                    <a:pt x="12375" y="5714"/>
                  </a:cubicBezTo>
                  <a:cubicBezTo>
                    <a:pt x="12996" y="4349"/>
                    <a:pt x="13470" y="3667"/>
                    <a:pt x="13588" y="4349"/>
                  </a:cubicBezTo>
                  <a:cubicBezTo>
                    <a:pt x="13706" y="5031"/>
                    <a:pt x="13470" y="7078"/>
                    <a:pt x="13351" y="8669"/>
                  </a:cubicBezTo>
                  <a:cubicBezTo>
                    <a:pt x="13233" y="10261"/>
                    <a:pt x="13233" y="11398"/>
                    <a:pt x="13381" y="12080"/>
                  </a:cubicBezTo>
                  <a:cubicBezTo>
                    <a:pt x="13529" y="12762"/>
                    <a:pt x="13825" y="12989"/>
                    <a:pt x="14683" y="12535"/>
                  </a:cubicBezTo>
                  <a:cubicBezTo>
                    <a:pt x="15541" y="12080"/>
                    <a:pt x="16961" y="10943"/>
                    <a:pt x="17819" y="10034"/>
                  </a:cubicBezTo>
                  <a:cubicBezTo>
                    <a:pt x="18677" y="9124"/>
                    <a:pt x="18973" y="8442"/>
                    <a:pt x="19180" y="7533"/>
                  </a:cubicBezTo>
                  <a:cubicBezTo>
                    <a:pt x="19387" y="6623"/>
                    <a:pt x="19506" y="5486"/>
                    <a:pt x="19387" y="4804"/>
                  </a:cubicBezTo>
                  <a:cubicBezTo>
                    <a:pt x="19269" y="4122"/>
                    <a:pt x="18914" y="3895"/>
                    <a:pt x="18322" y="4577"/>
                  </a:cubicBezTo>
                  <a:cubicBezTo>
                    <a:pt x="17730" y="5259"/>
                    <a:pt x="16902" y="6850"/>
                    <a:pt x="16369" y="8442"/>
                  </a:cubicBezTo>
                  <a:cubicBezTo>
                    <a:pt x="15837" y="10034"/>
                    <a:pt x="15600" y="11625"/>
                    <a:pt x="15482" y="13444"/>
                  </a:cubicBezTo>
                  <a:cubicBezTo>
                    <a:pt x="15363" y="15263"/>
                    <a:pt x="15363" y="17309"/>
                    <a:pt x="15778" y="18787"/>
                  </a:cubicBezTo>
                  <a:cubicBezTo>
                    <a:pt x="16192" y="20265"/>
                    <a:pt x="17020" y="21175"/>
                    <a:pt x="18056" y="21288"/>
                  </a:cubicBezTo>
                  <a:cubicBezTo>
                    <a:pt x="19092" y="21402"/>
                    <a:pt x="20334" y="20720"/>
                    <a:pt x="21577" y="2003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83" name="Line"/>
            <p:cNvSpPr/>
            <p:nvPr/>
          </p:nvSpPr>
          <p:spPr>
            <a:xfrm>
              <a:off x="7415563" y="3679270"/>
              <a:ext cx="20758"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84" name="Line"/>
            <p:cNvSpPr/>
            <p:nvPr/>
          </p:nvSpPr>
          <p:spPr>
            <a:xfrm>
              <a:off x="874769" y="4350399"/>
              <a:ext cx="1117205" cy="892005"/>
            </a:xfrm>
            <a:custGeom>
              <a:avLst/>
              <a:gdLst/>
              <a:ahLst/>
              <a:cxnLst>
                <a:cxn ang="0">
                  <a:pos x="wd2" y="hd2"/>
                </a:cxn>
                <a:cxn ang="5400000">
                  <a:pos x="wd2" y="hd2"/>
                </a:cxn>
                <a:cxn ang="10800000">
                  <a:pos x="wd2" y="hd2"/>
                </a:cxn>
                <a:cxn ang="16200000">
                  <a:pos x="wd2" y="hd2"/>
                </a:cxn>
              </a:cxnLst>
              <a:rect l="0" t="0" r="r" b="b"/>
              <a:pathLst>
                <a:path w="21332" h="21421" fill="norm" stroke="1" extrusionOk="0">
                  <a:moveTo>
                    <a:pt x="3812" y="6563"/>
                  </a:moveTo>
                  <a:cubicBezTo>
                    <a:pt x="3152" y="6480"/>
                    <a:pt x="2491" y="6397"/>
                    <a:pt x="1798" y="6895"/>
                  </a:cubicBezTo>
                  <a:cubicBezTo>
                    <a:pt x="1104" y="7394"/>
                    <a:pt x="377" y="8474"/>
                    <a:pt x="113" y="9429"/>
                  </a:cubicBezTo>
                  <a:cubicBezTo>
                    <a:pt x="-151" y="10385"/>
                    <a:pt x="47" y="11215"/>
                    <a:pt x="708" y="11589"/>
                  </a:cubicBezTo>
                  <a:cubicBezTo>
                    <a:pt x="1368" y="11963"/>
                    <a:pt x="2491" y="11880"/>
                    <a:pt x="3350" y="11548"/>
                  </a:cubicBezTo>
                  <a:cubicBezTo>
                    <a:pt x="4209" y="11215"/>
                    <a:pt x="4803" y="10634"/>
                    <a:pt x="5133" y="9928"/>
                  </a:cubicBezTo>
                  <a:cubicBezTo>
                    <a:pt x="5464" y="9222"/>
                    <a:pt x="5530" y="8391"/>
                    <a:pt x="5365" y="7892"/>
                  </a:cubicBezTo>
                  <a:cubicBezTo>
                    <a:pt x="5199" y="7394"/>
                    <a:pt x="4803" y="7228"/>
                    <a:pt x="4374" y="7103"/>
                  </a:cubicBezTo>
                  <a:cubicBezTo>
                    <a:pt x="3944" y="6978"/>
                    <a:pt x="3482" y="6895"/>
                    <a:pt x="3416" y="6729"/>
                  </a:cubicBezTo>
                  <a:cubicBezTo>
                    <a:pt x="3350" y="6563"/>
                    <a:pt x="3680" y="6314"/>
                    <a:pt x="4209" y="6065"/>
                  </a:cubicBezTo>
                  <a:cubicBezTo>
                    <a:pt x="4737" y="5815"/>
                    <a:pt x="5464" y="5566"/>
                    <a:pt x="5959" y="5566"/>
                  </a:cubicBezTo>
                  <a:cubicBezTo>
                    <a:pt x="6455" y="5566"/>
                    <a:pt x="6719" y="5815"/>
                    <a:pt x="6851" y="6397"/>
                  </a:cubicBezTo>
                  <a:cubicBezTo>
                    <a:pt x="6983" y="6978"/>
                    <a:pt x="6983" y="7892"/>
                    <a:pt x="6851" y="8640"/>
                  </a:cubicBezTo>
                  <a:cubicBezTo>
                    <a:pt x="6719" y="9388"/>
                    <a:pt x="6455" y="9969"/>
                    <a:pt x="6488" y="10135"/>
                  </a:cubicBezTo>
                  <a:cubicBezTo>
                    <a:pt x="6521" y="10302"/>
                    <a:pt x="6851" y="10052"/>
                    <a:pt x="7313" y="9512"/>
                  </a:cubicBezTo>
                  <a:cubicBezTo>
                    <a:pt x="7776" y="8972"/>
                    <a:pt x="8370" y="8142"/>
                    <a:pt x="8766" y="7560"/>
                  </a:cubicBezTo>
                  <a:cubicBezTo>
                    <a:pt x="9163" y="6978"/>
                    <a:pt x="9361" y="6646"/>
                    <a:pt x="9526" y="6688"/>
                  </a:cubicBezTo>
                  <a:cubicBezTo>
                    <a:pt x="9691" y="6729"/>
                    <a:pt x="9823" y="7145"/>
                    <a:pt x="9889" y="7685"/>
                  </a:cubicBezTo>
                  <a:cubicBezTo>
                    <a:pt x="9955" y="8225"/>
                    <a:pt x="9955" y="8889"/>
                    <a:pt x="9955" y="9471"/>
                  </a:cubicBezTo>
                  <a:cubicBezTo>
                    <a:pt x="9955" y="10052"/>
                    <a:pt x="9955" y="10551"/>
                    <a:pt x="10121" y="10842"/>
                  </a:cubicBezTo>
                  <a:cubicBezTo>
                    <a:pt x="10286" y="11132"/>
                    <a:pt x="10616" y="11215"/>
                    <a:pt x="11177" y="10717"/>
                  </a:cubicBezTo>
                  <a:cubicBezTo>
                    <a:pt x="11739" y="10218"/>
                    <a:pt x="12532" y="9138"/>
                    <a:pt x="13291" y="7394"/>
                  </a:cubicBezTo>
                  <a:cubicBezTo>
                    <a:pt x="14051" y="5649"/>
                    <a:pt x="14777" y="3240"/>
                    <a:pt x="15141" y="1828"/>
                  </a:cubicBezTo>
                  <a:cubicBezTo>
                    <a:pt x="15504" y="415"/>
                    <a:pt x="15504" y="0"/>
                    <a:pt x="15372" y="0"/>
                  </a:cubicBezTo>
                  <a:cubicBezTo>
                    <a:pt x="15240" y="0"/>
                    <a:pt x="14976" y="415"/>
                    <a:pt x="14645" y="1869"/>
                  </a:cubicBezTo>
                  <a:cubicBezTo>
                    <a:pt x="14315" y="3323"/>
                    <a:pt x="13919" y="5815"/>
                    <a:pt x="13754" y="7269"/>
                  </a:cubicBezTo>
                  <a:cubicBezTo>
                    <a:pt x="13588" y="8723"/>
                    <a:pt x="13655" y="9138"/>
                    <a:pt x="13820" y="9471"/>
                  </a:cubicBezTo>
                  <a:cubicBezTo>
                    <a:pt x="13985" y="9803"/>
                    <a:pt x="14249" y="10052"/>
                    <a:pt x="14546" y="10177"/>
                  </a:cubicBezTo>
                  <a:cubicBezTo>
                    <a:pt x="14843" y="10302"/>
                    <a:pt x="15174" y="10302"/>
                    <a:pt x="15471" y="10177"/>
                  </a:cubicBezTo>
                  <a:cubicBezTo>
                    <a:pt x="15768" y="10052"/>
                    <a:pt x="16032" y="9803"/>
                    <a:pt x="16264" y="9512"/>
                  </a:cubicBezTo>
                  <a:cubicBezTo>
                    <a:pt x="16495" y="9222"/>
                    <a:pt x="16693" y="8889"/>
                    <a:pt x="16924" y="8598"/>
                  </a:cubicBezTo>
                  <a:cubicBezTo>
                    <a:pt x="17155" y="8308"/>
                    <a:pt x="17420" y="8058"/>
                    <a:pt x="17552" y="8142"/>
                  </a:cubicBezTo>
                  <a:cubicBezTo>
                    <a:pt x="17684" y="8225"/>
                    <a:pt x="17684" y="8640"/>
                    <a:pt x="17750" y="9097"/>
                  </a:cubicBezTo>
                  <a:cubicBezTo>
                    <a:pt x="17816" y="9554"/>
                    <a:pt x="17948" y="10052"/>
                    <a:pt x="18179" y="10343"/>
                  </a:cubicBezTo>
                  <a:cubicBezTo>
                    <a:pt x="18410" y="10634"/>
                    <a:pt x="18741" y="10717"/>
                    <a:pt x="19005" y="10592"/>
                  </a:cubicBezTo>
                  <a:cubicBezTo>
                    <a:pt x="19269" y="10468"/>
                    <a:pt x="19467" y="10135"/>
                    <a:pt x="19666" y="9762"/>
                  </a:cubicBezTo>
                  <a:cubicBezTo>
                    <a:pt x="19864" y="9388"/>
                    <a:pt x="20062" y="8972"/>
                    <a:pt x="20293" y="8931"/>
                  </a:cubicBezTo>
                  <a:cubicBezTo>
                    <a:pt x="20524" y="8889"/>
                    <a:pt x="20788" y="9222"/>
                    <a:pt x="21020" y="10426"/>
                  </a:cubicBezTo>
                  <a:cubicBezTo>
                    <a:pt x="21251" y="11631"/>
                    <a:pt x="21449" y="13708"/>
                    <a:pt x="21251" y="15577"/>
                  </a:cubicBezTo>
                  <a:cubicBezTo>
                    <a:pt x="21053" y="17446"/>
                    <a:pt x="20458" y="19108"/>
                    <a:pt x="19632" y="20146"/>
                  </a:cubicBezTo>
                  <a:cubicBezTo>
                    <a:pt x="18807" y="21185"/>
                    <a:pt x="17750" y="21600"/>
                    <a:pt x="16825" y="21351"/>
                  </a:cubicBezTo>
                  <a:cubicBezTo>
                    <a:pt x="15900" y="21102"/>
                    <a:pt x="15108" y="20188"/>
                    <a:pt x="14678" y="19606"/>
                  </a:cubicBezTo>
                  <a:cubicBezTo>
                    <a:pt x="14249" y="19025"/>
                    <a:pt x="14183" y="18775"/>
                    <a:pt x="14117" y="1852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85" name="Line"/>
            <p:cNvSpPr/>
            <p:nvPr/>
          </p:nvSpPr>
          <p:spPr>
            <a:xfrm>
              <a:off x="2520433" y="4621481"/>
              <a:ext cx="920245" cy="344698"/>
            </a:xfrm>
            <a:custGeom>
              <a:avLst/>
              <a:gdLst/>
              <a:ahLst/>
              <a:cxnLst>
                <a:cxn ang="0">
                  <a:pos x="wd2" y="hd2"/>
                </a:cxn>
                <a:cxn ang="5400000">
                  <a:pos x="wd2" y="hd2"/>
                </a:cxn>
                <a:cxn ang="10800000">
                  <a:pos x="wd2" y="hd2"/>
                </a:cxn>
                <a:cxn ang="16200000">
                  <a:pos x="wd2" y="hd2"/>
                </a:cxn>
              </a:cxnLst>
              <a:rect l="0" t="0" r="r" b="b"/>
              <a:pathLst>
                <a:path w="21360" h="21309" fill="norm" stroke="1" extrusionOk="0">
                  <a:moveTo>
                    <a:pt x="4979" y="4628"/>
                  </a:moveTo>
                  <a:cubicBezTo>
                    <a:pt x="4979" y="3131"/>
                    <a:pt x="4979" y="1634"/>
                    <a:pt x="4779" y="778"/>
                  </a:cubicBezTo>
                  <a:cubicBezTo>
                    <a:pt x="4578" y="-77"/>
                    <a:pt x="4176" y="-291"/>
                    <a:pt x="3414" y="458"/>
                  </a:cubicBezTo>
                  <a:cubicBezTo>
                    <a:pt x="2651" y="1206"/>
                    <a:pt x="1527" y="2917"/>
                    <a:pt x="804" y="5269"/>
                  </a:cubicBezTo>
                  <a:cubicBezTo>
                    <a:pt x="81" y="7622"/>
                    <a:pt x="-240" y="10616"/>
                    <a:pt x="202" y="12861"/>
                  </a:cubicBezTo>
                  <a:cubicBezTo>
                    <a:pt x="643" y="15107"/>
                    <a:pt x="1848" y="16604"/>
                    <a:pt x="3052" y="16604"/>
                  </a:cubicBezTo>
                  <a:cubicBezTo>
                    <a:pt x="4257" y="16604"/>
                    <a:pt x="5461" y="15107"/>
                    <a:pt x="6144" y="13289"/>
                  </a:cubicBezTo>
                  <a:cubicBezTo>
                    <a:pt x="6826" y="11471"/>
                    <a:pt x="6987" y="9333"/>
                    <a:pt x="7027" y="7729"/>
                  </a:cubicBezTo>
                  <a:cubicBezTo>
                    <a:pt x="7067" y="6125"/>
                    <a:pt x="6987" y="5056"/>
                    <a:pt x="6706" y="4200"/>
                  </a:cubicBezTo>
                  <a:cubicBezTo>
                    <a:pt x="6425" y="3345"/>
                    <a:pt x="5943" y="2703"/>
                    <a:pt x="5903" y="2382"/>
                  </a:cubicBezTo>
                  <a:cubicBezTo>
                    <a:pt x="5863" y="2061"/>
                    <a:pt x="6264" y="2061"/>
                    <a:pt x="6866" y="1848"/>
                  </a:cubicBezTo>
                  <a:cubicBezTo>
                    <a:pt x="7469" y="1634"/>
                    <a:pt x="8272" y="1206"/>
                    <a:pt x="8834" y="1313"/>
                  </a:cubicBezTo>
                  <a:cubicBezTo>
                    <a:pt x="9396" y="1420"/>
                    <a:pt x="9717" y="2061"/>
                    <a:pt x="9877" y="3559"/>
                  </a:cubicBezTo>
                  <a:cubicBezTo>
                    <a:pt x="10038" y="5056"/>
                    <a:pt x="10038" y="7408"/>
                    <a:pt x="9877" y="9440"/>
                  </a:cubicBezTo>
                  <a:cubicBezTo>
                    <a:pt x="9717" y="11471"/>
                    <a:pt x="9396" y="13182"/>
                    <a:pt x="9396" y="13503"/>
                  </a:cubicBezTo>
                  <a:cubicBezTo>
                    <a:pt x="9396" y="13824"/>
                    <a:pt x="9717" y="12755"/>
                    <a:pt x="10359" y="10937"/>
                  </a:cubicBezTo>
                  <a:cubicBezTo>
                    <a:pt x="11002" y="9119"/>
                    <a:pt x="11965" y="6553"/>
                    <a:pt x="12608" y="4949"/>
                  </a:cubicBezTo>
                  <a:cubicBezTo>
                    <a:pt x="13250" y="3345"/>
                    <a:pt x="13571" y="2703"/>
                    <a:pt x="13692" y="3238"/>
                  </a:cubicBezTo>
                  <a:cubicBezTo>
                    <a:pt x="13812" y="3772"/>
                    <a:pt x="13732" y="5483"/>
                    <a:pt x="13571" y="7408"/>
                  </a:cubicBezTo>
                  <a:cubicBezTo>
                    <a:pt x="13411" y="9333"/>
                    <a:pt x="13170" y="11471"/>
                    <a:pt x="13130" y="13075"/>
                  </a:cubicBezTo>
                  <a:cubicBezTo>
                    <a:pt x="13089" y="14679"/>
                    <a:pt x="13250" y="15749"/>
                    <a:pt x="13611" y="16283"/>
                  </a:cubicBezTo>
                  <a:cubicBezTo>
                    <a:pt x="13973" y="16818"/>
                    <a:pt x="14535" y="16818"/>
                    <a:pt x="15579" y="15856"/>
                  </a:cubicBezTo>
                  <a:cubicBezTo>
                    <a:pt x="16622" y="14893"/>
                    <a:pt x="18148" y="12968"/>
                    <a:pt x="19072" y="11471"/>
                  </a:cubicBezTo>
                  <a:cubicBezTo>
                    <a:pt x="19995" y="9974"/>
                    <a:pt x="20316" y="8905"/>
                    <a:pt x="20517" y="7836"/>
                  </a:cubicBezTo>
                  <a:cubicBezTo>
                    <a:pt x="20718" y="6766"/>
                    <a:pt x="20798" y="5697"/>
                    <a:pt x="20597" y="5056"/>
                  </a:cubicBezTo>
                  <a:cubicBezTo>
                    <a:pt x="20396" y="4414"/>
                    <a:pt x="19915" y="4200"/>
                    <a:pt x="19272" y="5056"/>
                  </a:cubicBezTo>
                  <a:cubicBezTo>
                    <a:pt x="18630" y="5911"/>
                    <a:pt x="17827" y="7836"/>
                    <a:pt x="17385" y="9974"/>
                  </a:cubicBezTo>
                  <a:cubicBezTo>
                    <a:pt x="16944" y="12113"/>
                    <a:pt x="16863" y="14465"/>
                    <a:pt x="17104" y="16390"/>
                  </a:cubicBezTo>
                  <a:cubicBezTo>
                    <a:pt x="17345" y="18315"/>
                    <a:pt x="17907" y="19812"/>
                    <a:pt x="18670" y="20560"/>
                  </a:cubicBezTo>
                  <a:cubicBezTo>
                    <a:pt x="19433" y="21309"/>
                    <a:pt x="20396" y="21309"/>
                    <a:pt x="21360" y="2130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86" name="Line"/>
            <p:cNvSpPr/>
            <p:nvPr/>
          </p:nvSpPr>
          <p:spPr>
            <a:xfrm>
              <a:off x="4013006" y="4600896"/>
              <a:ext cx="634354" cy="572849"/>
            </a:xfrm>
            <a:custGeom>
              <a:avLst/>
              <a:gdLst/>
              <a:ahLst/>
              <a:cxnLst>
                <a:cxn ang="0">
                  <a:pos x="wd2" y="hd2"/>
                </a:cxn>
                <a:cxn ang="5400000">
                  <a:pos x="wd2" y="hd2"/>
                </a:cxn>
                <a:cxn ang="10800000">
                  <a:pos x="wd2" y="hd2"/>
                </a:cxn>
                <a:cxn ang="16200000">
                  <a:pos x="wd2" y="hd2"/>
                </a:cxn>
              </a:cxnLst>
              <a:rect l="0" t="0" r="r" b="b"/>
              <a:pathLst>
                <a:path w="21181" h="21418" fill="norm" stroke="1" extrusionOk="0">
                  <a:moveTo>
                    <a:pt x="296" y="3181"/>
                  </a:moveTo>
                  <a:cubicBezTo>
                    <a:pt x="1913" y="3698"/>
                    <a:pt x="3530" y="4216"/>
                    <a:pt x="4627" y="4280"/>
                  </a:cubicBezTo>
                  <a:cubicBezTo>
                    <a:pt x="5724" y="4345"/>
                    <a:pt x="6302" y="3957"/>
                    <a:pt x="6648" y="3440"/>
                  </a:cubicBezTo>
                  <a:cubicBezTo>
                    <a:pt x="6995" y="2922"/>
                    <a:pt x="7111" y="2276"/>
                    <a:pt x="6822" y="1887"/>
                  </a:cubicBezTo>
                  <a:cubicBezTo>
                    <a:pt x="6533" y="1499"/>
                    <a:pt x="5840" y="1370"/>
                    <a:pt x="4743" y="1758"/>
                  </a:cubicBezTo>
                  <a:cubicBezTo>
                    <a:pt x="3645" y="2146"/>
                    <a:pt x="2144" y="3052"/>
                    <a:pt x="1162" y="4345"/>
                  </a:cubicBezTo>
                  <a:cubicBezTo>
                    <a:pt x="180" y="5638"/>
                    <a:pt x="-282" y="7320"/>
                    <a:pt x="180" y="8419"/>
                  </a:cubicBezTo>
                  <a:cubicBezTo>
                    <a:pt x="642" y="9519"/>
                    <a:pt x="2028" y="10036"/>
                    <a:pt x="4165" y="9907"/>
                  </a:cubicBezTo>
                  <a:cubicBezTo>
                    <a:pt x="6302" y="9777"/>
                    <a:pt x="9190" y="9001"/>
                    <a:pt x="11327" y="7643"/>
                  </a:cubicBezTo>
                  <a:cubicBezTo>
                    <a:pt x="13463" y="6285"/>
                    <a:pt x="14850" y="4345"/>
                    <a:pt x="15658" y="2987"/>
                  </a:cubicBezTo>
                  <a:cubicBezTo>
                    <a:pt x="16467" y="1629"/>
                    <a:pt x="16698" y="853"/>
                    <a:pt x="16467" y="400"/>
                  </a:cubicBezTo>
                  <a:cubicBezTo>
                    <a:pt x="16236" y="-53"/>
                    <a:pt x="15543" y="-182"/>
                    <a:pt x="14619" y="335"/>
                  </a:cubicBezTo>
                  <a:cubicBezTo>
                    <a:pt x="13694" y="853"/>
                    <a:pt x="12539" y="2017"/>
                    <a:pt x="11904" y="3116"/>
                  </a:cubicBezTo>
                  <a:cubicBezTo>
                    <a:pt x="11269" y="4216"/>
                    <a:pt x="11153" y="5250"/>
                    <a:pt x="11442" y="5897"/>
                  </a:cubicBezTo>
                  <a:cubicBezTo>
                    <a:pt x="11731" y="6544"/>
                    <a:pt x="12424" y="6802"/>
                    <a:pt x="13521" y="6673"/>
                  </a:cubicBezTo>
                  <a:cubicBezTo>
                    <a:pt x="14619" y="6544"/>
                    <a:pt x="16120" y="6026"/>
                    <a:pt x="17160" y="5509"/>
                  </a:cubicBezTo>
                  <a:cubicBezTo>
                    <a:pt x="18199" y="4992"/>
                    <a:pt x="18777" y="4474"/>
                    <a:pt x="19470" y="3698"/>
                  </a:cubicBezTo>
                  <a:cubicBezTo>
                    <a:pt x="20163" y="2922"/>
                    <a:pt x="20971" y="1887"/>
                    <a:pt x="21145" y="1693"/>
                  </a:cubicBezTo>
                  <a:cubicBezTo>
                    <a:pt x="21318" y="1499"/>
                    <a:pt x="20856" y="2146"/>
                    <a:pt x="19874" y="4474"/>
                  </a:cubicBezTo>
                  <a:cubicBezTo>
                    <a:pt x="18892" y="6802"/>
                    <a:pt x="17391" y="10812"/>
                    <a:pt x="16524" y="13916"/>
                  </a:cubicBezTo>
                  <a:cubicBezTo>
                    <a:pt x="15658" y="17020"/>
                    <a:pt x="15427" y="19219"/>
                    <a:pt x="15196" y="2141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87" name="Line"/>
            <p:cNvSpPr/>
            <p:nvPr/>
          </p:nvSpPr>
          <p:spPr>
            <a:xfrm>
              <a:off x="4715207" y="4634073"/>
              <a:ext cx="165269" cy="280215"/>
            </a:xfrm>
            <a:custGeom>
              <a:avLst/>
              <a:gdLst/>
              <a:ahLst/>
              <a:cxnLst>
                <a:cxn ang="0">
                  <a:pos x="wd2" y="hd2"/>
                </a:cxn>
                <a:cxn ang="5400000">
                  <a:pos x="wd2" y="hd2"/>
                </a:cxn>
                <a:cxn ang="10800000">
                  <a:pos x="wd2" y="hd2"/>
                </a:cxn>
                <a:cxn ang="16200000">
                  <a:pos x="wd2" y="hd2"/>
                </a:cxn>
              </a:cxnLst>
              <a:rect l="0" t="0" r="r" b="b"/>
              <a:pathLst>
                <a:path w="21059" h="21600" fill="norm" stroke="1" extrusionOk="0">
                  <a:moveTo>
                    <a:pt x="2900" y="0"/>
                  </a:moveTo>
                  <a:cubicBezTo>
                    <a:pt x="2459" y="3200"/>
                    <a:pt x="2018" y="6400"/>
                    <a:pt x="1357" y="9467"/>
                  </a:cubicBezTo>
                  <a:cubicBezTo>
                    <a:pt x="696" y="12533"/>
                    <a:pt x="-186" y="15467"/>
                    <a:pt x="34" y="16267"/>
                  </a:cubicBezTo>
                  <a:cubicBezTo>
                    <a:pt x="255" y="17067"/>
                    <a:pt x="1577" y="15733"/>
                    <a:pt x="4002" y="13733"/>
                  </a:cubicBezTo>
                  <a:cubicBezTo>
                    <a:pt x="6426" y="11733"/>
                    <a:pt x="9953" y="9067"/>
                    <a:pt x="12598" y="7333"/>
                  </a:cubicBezTo>
                  <a:cubicBezTo>
                    <a:pt x="15243" y="5600"/>
                    <a:pt x="17006" y="4800"/>
                    <a:pt x="18549" y="4933"/>
                  </a:cubicBezTo>
                  <a:cubicBezTo>
                    <a:pt x="20092" y="5067"/>
                    <a:pt x="21414" y="6133"/>
                    <a:pt x="20973" y="8400"/>
                  </a:cubicBezTo>
                  <a:cubicBezTo>
                    <a:pt x="20532" y="10667"/>
                    <a:pt x="18328" y="14133"/>
                    <a:pt x="17226" y="16533"/>
                  </a:cubicBezTo>
                  <a:cubicBezTo>
                    <a:pt x="16124" y="18933"/>
                    <a:pt x="16124" y="20267"/>
                    <a:pt x="16124"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88" name="Line"/>
            <p:cNvSpPr/>
            <p:nvPr/>
          </p:nvSpPr>
          <p:spPr>
            <a:xfrm>
              <a:off x="5570155" y="4592559"/>
              <a:ext cx="49965" cy="280215"/>
            </a:xfrm>
            <a:custGeom>
              <a:avLst/>
              <a:gdLst/>
              <a:ahLst/>
              <a:cxnLst>
                <a:cxn ang="0">
                  <a:pos x="wd2" y="hd2"/>
                </a:cxn>
                <a:cxn ang="5400000">
                  <a:pos x="wd2" y="hd2"/>
                </a:cxn>
                <a:cxn ang="10800000">
                  <a:pos x="wd2" y="hd2"/>
                </a:cxn>
                <a:cxn ang="16200000">
                  <a:pos x="wd2" y="hd2"/>
                </a:cxn>
              </a:cxnLst>
              <a:rect l="0" t="0" r="r" b="b"/>
              <a:pathLst>
                <a:path w="20798" h="21600" fill="norm" stroke="1" extrusionOk="0">
                  <a:moveTo>
                    <a:pt x="16478" y="0"/>
                  </a:moveTo>
                  <a:cubicBezTo>
                    <a:pt x="10718" y="4800"/>
                    <a:pt x="4958" y="9600"/>
                    <a:pt x="2078" y="12667"/>
                  </a:cubicBezTo>
                  <a:cubicBezTo>
                    <a:pt x="-802" y="15733"/>
                    <a:pt x="-802" y="17067"/>
                    <a:pt x="2798" y="18267"/>
                  </a:cubicBezTo>
                  <a:cubicBezTo>
                    <a:pt x="6398" y="19467"/>
                    <a:pt x="13598" y="20533"/>
                    <a:pt x="20798"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89" name="Line"/>
            <p:cNvSpPr/>
            <p:nvPr/>
          </p:nvSpPr>
          <p:spPr>
            <a:xfrm>
              <a:off x="5672010" y="4519912"/>
              <a:ext cx="20757"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990" name="Line"/>
            <p:cNvSpPr/>
            <p:nvPr/>
          </p:nvSpPr>
          <p:spPr>
            <a:xfrm>
              <a:off x="5729983" y="4644451"/>
              <a:ext cx="153365" cy="228323"/>
            </a:xfrm>
            <a:custGeom>
              <a:avLst/>
              <a:gdLst/>
              <a:ahLst/>
              <a:cxnLst>
                <a:cxn ang="0">
                  <a:pos x="wd2" y="hd2"/>
                </a:cxn>
                <a:cxn ang="5400000">
                  <a:pos x="wd2" y="hd2"/>
                </a:cxn>
                <a:cxn ang="10800000">
                  <a:pos x="wd2" y="hd2"/>
                </a:cxn>
                <a:cxn ang="16200000">
                  <a:pos x="wd2" y="hd2"/>
                </a:cxn>
              </a:cxnLst>
              <a:rect l="0" t="0" r="r" b="b"/>
              <a:pathLst>
                <a:path w="20817" h="21600" fill="norm" stroke="1" extrusionOk="0">
                  <a:moveTo>
                    <a:pt x="3400" y="0"/>
                  </a:moveTo>
                  <a:cubicBezTo>
                    <a:pt x="2461" y="3273"/>
                    <a:pt x="1522" y="6545"/>
                    <a:pt x="818" y="9327"/>
                  </a:cubicBezTo>
                  <a:cubicBezTo>
                    <a:pt x="114" y="12109"/>
                    <a:pt x="-356" y="14400"/>
                    <a:pt x="348" y="14891"/>
                  </a:cubicBezTo>
                  <a:cubicBezTo>
                    <a:pt x="1053" y="15382"/>
                    <a:pt x="2931" y="14073"/>
                    <a:pt x="5514" y="11782"/>
                  </a:cubicBezTo>
                  <a:cubicBezTo>
                    <a:pt x="8096" y="9491"/>
                    <a:pt x="11383" y="6218"/>
                    <a:pt x="14201" y="4091"/>
                  </a:cubicBezTo>
                  <a:cubicBezTo>
                    <a:pt x="17018" y="1964"/>
                    <a:pt x="19366" y="982"/>
                    <a:pt x="20305" y="1309"/>
                  </a:cubicBezTo>
                  <a:cubicBezTo>
                    <a:pt x="21244" y="1636"/>
                    <a:pt x="20774" y="3273"/>
                    <a:pt x="19835" y="5236"/>
                  </a:cubicBezTo>
                  <a:cubicBezTo>
                    <a:pt x="18896" y="7200"/>
                    <a:pt x="17487" y="9491"/>
                    <a:pt x="17487" y="12273"/>
                  </a:cubicBezTo>
                  <a:cubicBezTo>
                    <a:pt x="17487" y="15055"/>
                    <a:pt x="18896" y="18327"/>
                    <a:pt x="20305"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91" name="Line"/>
            <p:cNvSpPr/>
            <p:nvPr/>
          </p:nvSpPr>
          <p:spPr>
            <a:xfrm>
              <a:off x="6338318" y="4416129"/>
              <a:ext cx="143200" cy="418592"/>
            </a:xfrm>
            <a:custGeom>
              <a:avLst/>
              <a:gdLst/>
              <a:ahLst/>
              <a:cxnLst>
                <a:cxn ang="0">
                  <a:pos x="wd2" y="hd2"/>
                </a:cxn>
                <a:cxn ang="5400000">
                  <a:pos x="wd2" y="hd2"/>
                </a:cxn>
                <a:cxn ang="10800000">
                  <a:pos x="wd2" y="hd2"/>
                </a:cxn>
                <a:cxn ang="16200000">
                  <a:pos x="wd2" y="hd2"/>
                </a:cxn>
              </a:cxnLst>
              <a:rect l="0" t="0" r="r" b="b"/>
              <a:pathLst>
                <a:path w="21288" h="21423" fill="norm" stroke="1" extrusionOk="0">
                  <a:moveTo>
                    <a:pt x="21288" y="0"/>
                  </a:moveTo>
                  <a:cubicBezTo>
                    <a:pt x="16145" y="3541"/>
                    <a:pt x="11002" y="7082"/>
                    <a:pt x="7402" y="10003"/>
                  </a:cubicBezTo>
                  <a:cubicBezTo>
                    <a:pt x="3802" y="12925"/>
                    <a:pt x="1745" y="15226"/>
                    <a:pt x="717" y="16997"/>
                  </a:cubicBezTo>
                  <a:cubicBezTo>
                    <a:pt x="-312" y="18767"/>
                    <a:pt x="-312" y="20007"/>
                    <a:pt x="1231" y="20715"/>
                  </a:cubicBezTo>
                  <a:cubicBezTo>
                    <a:pt x="2774" y="21423"/>
                    <a:pt x="5859" y="21600"/>
                    <a:pt x="7917" y="21246"/>
                  </a:cubicBezTo>
                  <a:cubicBezTo>
                    <a:pt x="9974" y="20892"/>
                    <a:pt x="11002" y="20007"/>
                    <a:pt x="12031" y="1912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92" name="Line"/>
            <p:cNvSpPr/>
            <p:nvPr/>
          </p:nvSpPr>
          <p:spPr>
            <a:xfrm>
              <a:off x="6408868" y="4516385"/>
              <a:ext cx="568645" cy="281814"/>
            </a:xfrm>
            <a:custGeom>
              <a:avLst/>
              <a:gdLst/>
              <a:ahLst/>
              <a:cxnLst>
                <a:cxn ang="0">
                  <a:pos x="wd2" y="hd2"/>
                </a:cxn>
                <a:cxn ang="5400000">
                  <a:pos x="wd2" y="hd2"/>
                </a:cxn>
                <a:cxn ang="10800000">
                  <a:pos x="wd2" y="hd2"/>
                </a:cxn>
                <a:cxn ang="16200000">
                  <a:pos x="wd2" y="hd2"/>
                </a:cxn>
              </a:cxnLst>
              <a:rect l="0" t="0" r="r" b="b"/>
              <a:pathLst>
                <a:path w="21518" h="21200" fill="norm" stroke="1" extrusionOk="0">
                  <a:moveTo>
                    <a:pt x="0" y="7292"/>
                  </a:moveTo>
                  <a:cubicBezTo>
                    <a:pt x="2095" y="6511"/>
                    <a:pt x="4189" y="5731"/>
                    <a:pt x="5629" y="5080"/>
                  </a:cubicBezTo>
                  <a:cubicBezTo>
                    <a:pt x="7069" y="4429"/>
                    <a:pt x="7855" y="3909"/>
                    <a:pt x="7985" y="4169"/>
                  </a:cubicBezTo>
                  <a:cubicBezTo>
                    <a:pt x="8116" y="4429"/>
                    <a:pt x="7593" y="5470"/>
                    <a:pt x="6938" y="7162"/>
                  </a:cubicBezTo>
                  <a:cubicBezTo>
                    <a:pt x="6284" y="8853"/>
                    <a:pt x="5498" y="11196"/>
                    <a:pt x="4975" y="13017"/>
                  </a:cubicBezTo>
                  <a:cubicBezTo>
                    <a:pt x="4451" y="14839"/>
                    <a:pt x="4189" y="16140"/>
                    <a:pt x="4582" y="17311"/>
                  </a:cubicBezTo>
                  <a:cubicBezTo>
                    <a:pt x="4975" y="18482"/>
                    <a:pt x="6022" y="19523"/>
                    <a:pt x="7396" y="18873"/>
                  </a:cubicBezTo>
                  <a:cubicBezTo>
                    <a:pt x="8771" y="18222"/>
                    <a:pt x="10473" y="15880"/>
                    <a:pt x="11585" y="13928"/>
                  </a:cubicBezTo>
                  <a:cubicBezTo>
                    <a:pt x="12698" y="11976"/>
                    <a:pt x="13222" y="10415"/>
                    <a:pt x="13353" y="10415"/>
                  </a:cubicBezTo>
                  <a:cubicBezTo>
                    <a:pt x="13484" y="10415"/>
                    <a:pt x="13222" y="11976"/>
                    <a:pt x="12960" y="13408"/>
                  </a:cubicBezTo>
                  <a:cubicBezTo>
                    <a:pt x="12698" y="14839"/>
                    <a:pt x="12436" y="16140"/>
                    <a:pt x="12436" y="17441"/>
                  </a:cubicBezTo>
                  <a:cubicBezTo>
                    <a:pt x="12436" y="18743"/>
                    <a:pt x="12698" y="20044"/>
                    <a:pt x="13222" y="20694"/>
                  </a:cubicBezTo>
                  <a:cubicBezTo>
                    <a:pt x="13745" y="21345"/>
                    <a:pt x="14531" y="21345"/>
                    <a:pt x="15644" y="20825"/>
                  </a:cubicBezTo>
                  <a:cubicBezTo>
                    <a:pt x="16756" y="20304"/>
                    <a:pt x="18196" y="19263"/>
                    <a:pt x="19244" y="16531"/>
                  </a:cubicBezTo>
                  <a:cubicBezTo>
                    <a:pt x="20291" y="13798"/>
                    <a:pt x="20945" y="9374"/>
                    <a:pt x="21273" y="6381"/>
                  </a:cubicBezTo>
                  <a:cubicBezTo>
                    <a:pt x="21600" y="3388"/>
                    <a:pt x="21600" y="1827"/>
                    <a:pt x="21273" y="916"/>
                  </a:cubicBezTo>
                  <a:cubicBezTo>
                    <a:pt x="20945" y="5"/>
                    <a:pt x="20291" y="-255"/>
                    <a:pt x="19702" y="265"/>
                  </a:cubicBezTo>
                  <a:cubicBezTo>
                    <a:pt x="19113" y="786"/>
                    <a:pt x="18589" y="2087"/>
                    <a:pt x="18065" y="338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93" name="Line"/>
            <p:cNvSpPr/>
            <p:nvPr/>
          </p:nvSpPr>
          <p:spPr>
            <a:xfrm>
              <a:off x="7066800" y="4551046"/>
              <a:ext cx="203515" cy="246263"/>
            </a:xfrm>
            <a:custGeom>
              <a:avLst/>
              <a:gdLst/>
              <a:ahLst/>
              <a:cxnLst>
                <a:cxn ang="0">
                  <a:pos x="wd2" y="hd2"/>
                </a:cxn>
                <a:cxn ang="5400000">
                  <a:pos x="wd2" y="hd2"/>
                </a:cxn>
                <a:cxn ang="10800000">
                  <a:pos x="wd2" y="hd2"/>
                </a:cxn>
                <a:cxn ang="16200000">
                  <a:pos x="wd2" y="hd2"/>
                </a:cxn>
              </a:cxnLst>
              <a:rect l="0" t="0" r="r" b="b"/>
              <a:pathLst>
                <a:path w="20495" h="21356" fill="norm" stroke="1" extrusionOk="0">
                  <a:moveTo>
                    <a:pt x="15264" y="5400"/>
                  </a:moveTo>
                  <a:cubicBezTo>
                    <a:pt x="13523" y="4500"/>
                    <a:pt x="11781" y="3600"/>
                    <a:pt x="9168" y="4650"/>
                  </a:cubicBezTo>
                  <a:cubicBezTo>
                    <a:pt x="6555" y="5700"/>
                    <a:pt x="3071" y="8700"/>
                    <a:pt x="1329" y="11250"/>
                  </a:cubicBezTo>
                  <a:cubicBezTo>
                    <a:pt x="-413" y="13800"/>
                    <a:pt x="-413" y="15900"/>
                    <a:pt x="1155" y="17700"/>
                  </a:cubicBezTo>
                  <a:cubicBezTo>
                    <a:pt x="2722" y="19500"/>
                    <a:pt x="5858" y="21000"/>
                    <a:pt x="8993" y="21300"/>
                  </a:cubicBezTo>
                  <a:cubicBezTo>
                    <a:pt x="12129" y="21600"/>
                    <a:pt x="15264" y="20700"/>
                    <a:pt x="17529" y="18300"/>
                  </a:cubicBezTo>
                  <a:cubicBezTo>
                    <a:pt x="19793" y="15900"/>
                    <a:pt x="21187" y="12000"/>
                    <a:pt x="20142" y="8700"/>
                  </a:cubicBezTo>
                  <a:cubicBezTo>
                    <a:pt x="19097" y="5400"/>
                    <a:pt x="15613" y="2700"/>
                    <a:pt x="12129"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94" name="Line"/>
            <p:cNvSpPr/>
            <p:nvPr/>
          </p:nvSpPr>
          <p:spPr>
            <a:xfrm>
              <a:off x="7708944" y="4426507"/>
              <a:ext cx="547260" cy="290593"/>
            </a:xfrm>
            <a:custGeom>
              <a:avLst/>
              <a:gdLst/>
              <a:ahLst/>
              <a:cxnLst>
                <a:cxn ang="0">
                  <a:pos x="wd2" y="hd2"/>
                </a:cxn>
                <a:cxn ang="5400000">
                  <a:pos x="wd2" y="hd2"/>
                </a:cxn>
                <a:cxn ang="10800000">
                  <a:pos x="wd2" y="hd2"/>
                </a:cxn>
                <a:cxn ang="16200000">
                  <a:pos x="wd2" y="hd2"/>
                </a:cxn>
              </a:cxnLst>
              <a:rect l="0" t="0" r="r" b="b"/>
              <a:pathLst>
                <a:path w="21490" h="21600" fill="norm" stroke="1" extrusionOk="0">
                  <a:moveTo>
                    <a:pt x="1520" y="0"/>
                  </a:moveTo>
                  <a:cubicBezTo>
                    <a:pt x="841" y="3857"/>
                    <a:pt x="162" y="7714"/>
                    <a:pt x="26" y="11186"/>
                  </a:cubicBezTo>
                  <a:cubicBezTo>
                    <a:pt x="-110" y="14657"/>
                    <a:pt x="298" y="17743"/>
                    <a:pt x="841" y="19286"/>
                  </a:cubicBezTo>
                  <a:cubicBezTo>
                    <a:pt x="1384" y="20829"/>
                    <a:pt x="2064" y="20829"/>
                    <a:pt x="3015" y="18900"/>
                  </a:cubicBezTo>
                  <a:cubicBezTo>
                    <a:pt x="3965" y="16971"/>
                    <a:pt x="5188" y="13114"/>
                    <a:pt x="5935" y="10157"/>
                  </a:cubicBezTo>
                  <a:cubicBezTo>
                    <a:pt x="6682" y="7200"/>
                    <a:pt x="6954" y="5143"/>
                    <a:pt x="6954" y="4886"/>
                  </a:cubicBezTo>
                  <a:cubicBezTo>
                    <a:pt x="6954" y="4629"/>
                    <a:pt x="6682" y="6171"/>
                    <a:pt x="6411" y="8486"/>
                  </a:cubicBezTo>
                  <a:cubicBezTo>
                    <a:pt x="6139" y="10800"/>
                    <a:pt x="5867" y="13886"/>
                    <a:pt x="5935" y="15943"/>
                  </a:cubicBezTo>
                  <a:cubicBezTo>
                    <a:pt x="6003" y="18000"/>
                    <a:pt x="6411" y="19029"/>
                    <a:pt x="6954" y="19157"/>
                  </a:cubicBezTo>
                  <a:cubicBezTo>
                    <a:pt x="7498" y="19286"/>
                    <a:pt x="8177" y="18514"/>
                    <a:pt x="8720" y="17614"/>
                  </a:cubicBezTo>
                  <a:cubicBezTo>
                    <a:pt x="9264" y="16714"/>
                    <a:pt x="9671" y="15686"/>
                    <a:pt x="10079" y="14529"/>
                  </a:cubicBezTo>
                  <a:cubicBezTo>
                    <a:pt x="10486" y="13371"/>
                    <a:pt x="10894" y="12086"/>
                    <a:pt x="11165" y="12214"/>
                  </a:cubicBezTo>
                  <a:cubicBezTo>
                    <a:pt x="11437" y="12343"/>
                    <a:pt x="11573" y="13886"/>
                    <a:pt x="11573" y="15557"/>
                  </a:cubicBezTo>
                  <a:cubicBezTo>
                    <a:pt x="11573" y="17229"/>
                    <a:pt x="11437" y="19029"/>
                    <a:pt x="11641" y="19543"/>
                  </a:cubicBezTo>
                  <a:cubicBezTo>
                    <a:pt x="11845" y="20057"/>
                    <a:pt x="12388" y="19286"/>
                    <a:pt x="13067" y="17614"/>
                  </a:cubicBezTo>
                  <a:cubicBezTo>
                    <a:pt x="13747" y="15943"/>
                    <a:pt x="14562" y="13371"/>
                    <a:pt x="15241" y="11571"/>
                  </a:cubicBezTo>
                  <a:cubicBezTo>
                    <a:pt x="15920" y="9771"/>
                    <a:pt x="16464" y="8743"/>
                    <a:pt x="16871" y="8871"/>
                  </a:cubicBezTo>
                  <a:cubicBezTo>
                    <a:pt x="17279" y="9000"/>
                    <a:pt x="17550" y="10286"/>
                    <a:pt x="17686" y="11700"/>
                  </a:cubicBezTo>
                  <a:cubicBezTo>
                    <a:pt x="17822" y="13114"/>
                    <a:pt x="17822" y="14657"/>
                    <a:pt x="17754" y="16071"/>
                  </a:cubicBezTo>
                  <a:cubicBezTo>
                    <a:pt x="17686" y="17486"/>
                    <a:pt x="17550" y="18771"/>
                    <a:pt x="17754" y="19800"/>
                  </a:cubicBezTo>
                  <a:cubicBezTo>
                    <a:pt x="17958" y="20829"/>
                    <a:pt x="18501" y="21600"/>
                    <a:pt x="19045" y="21600"/>
                  </a:cubicBezTo>
                  <a:cubicBezTo>
                    <a:pt x="19588" y="21600"/>
                    <a:pt x="20132" y="20829"/>
                    <a:pt x="20539" y="20057"/>
                  </a:cubicBezTo>
                  <a:cubicBezTo>
                    <a:pt x="20947" y="19286"/>
                    <a:pt x="21218" y="18514"/>
                    <a:pt x="21490" y="1774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95" name="Line"/>
            <p:cNvSpPr/>
            <p:nvPr/>
          </p:nvSpPr>
          <p:spPr>
            <a:xfrm>
              <a:off x="8349609" y="4269879"/>
              <a:ext cx="128412" cy="478356"/>
            </a:xfrm>
            <a:custGeom>
              <a:avLst/>
              <a:gdLst/>
              <a:ahLst/>
              <a:cxnLst>
                <a:cxn ang="0">
                  <a:pos x="wd2" y="hd2"/>
                </a:cxn>
                <a:cxn ang="5400000">
                  <a:pos x="wd2" y="hd2"/>
                </a:cxn>
                <a:cxn ang="10800000">
                  <a:pos x="wd2" y="hd2"/>
                </a:cxn>
                <a:cxn ang="16200000">
                  <a:pos x="wd2" y="hd2"/>
                </a:cxn>
              </a:cxnLst>
              <a:rect l="0" t="0" r="r" b="b"/>
              <a:pathLst>
                <a:path w="21099" h="21334" fill="norm" stroke="1" extrusionOk="0">
                  <a:moveTo>
                    <a:pt x="15347" y="968"/>
                  </a:moveTo>
                  <a:cubicBezTo>
                    <a:pt x="17621" y="351"/>
                    <a:pt x="19895" y="-266"/>
                    <a:pt x="20747" y="120"/>
                  </a:cubicBezTo>
                  <a:cubicBezTo>
                    <a:pt x="21600" y="505"/>
                    <a:pt x="21032" y="1894"/>
                    <a:pt x="17621" y="5057"/>
                  </a:cubicBezTo>
                  <a:cubicBezTo>
                    <a:pt x="14211" y="8220"/>
                    <a:pt x="7958" y="13157"/>
                    <a:pt x="4547" y="16165"/>
                  </a:cubicBezTo>
                  <a:cubicBezTo>
                    <a:pt x="1137" y="19174"/>
                    <a:pt x="568" y="20254"/>
                    <a:pt x="0" y="2133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96" name="Line"/>
            <p:cNvSpPr/>
            <p:nvPr/>
          </p:nvSpPr>
          <p:spPr>
            <a:xfrm>
              <a:off x="8444642" y="4426507"/>
              <a:ext cx="557613" cy="300971"/>
            </a:xfrm>
            <a:custGeom>
              <a:avLst/>
              <a:gdLst/>
              <a:ahLst/>
              <a:cxnLst>
                <a:cxn ang="0">
                  <a:pos x="wd2" y="hd2"/>
                </a:cxn>
                <a:cxn ang="5400000">
                  <a:pos x="wd2" y="hd2"/>
                </a:cxn>
                <a:cxn ang="10800000">
                  <a:pos x="wd2" y="hd2"/>
                </a:cxn>
                <a:cxn ang="16200000">
                  <a:pos x="wd2" y="hd2"/>
                </a:cxn>
              </a:cxnLst>
              <a:rect l="0" t="0" r="r" b="b"/>
              <a:pathLst>
                <a:path w="21491" h="21600" fill="norm" stroke="1" extrusionOk="0">
                  <a:moveTo>
                    <a:pt x="8337" y="0"/>
                  </a:moveTo>
                  <a:cubicBezTo>
                    <a:pt x="7537" y="2234"/>
                    <a:pt x="6737" y="4469"/>
                    <a:pt x="5604" y="6455"/>
                  </a:cubicBezTo>
                  <a:cubicBezTo>
                    <a:pt x="4470" y="8441"/>
                    <a:pt x="3004" y="10179"/>
                    <a:pt x="1870" y="11545"/>
                  </a:cubicBezTo>
                  <a:cubicBezTo>
                    <a:pt x="737" y="12910"/>
                    <a:pt x="-63" y="13903"/>
                    <a:pt x="4" y="14524"/>
                  </a:cubicBezTo>
                  <a:cubicBezTo>
                    <a:pt x="70" y="15145"/>
                    <a:pt x="1004" y="15393"/>
                    <a:pt x="2137" y="15641"/>
                  </a:cubicBezTo>
                  <a:cubicBezTo>
                    <a:pt x="3270" y="15890"/>
                    <a:pt x="4604" y="16138"/>
                    <a:pt x="5470" y="16759"/>
                  </a:cubicBezTo>
                  <a:cubicBezTo>
                    <a:pt x="6337" y="17379"/>
                    <a:pt x="6737" y="18372"/>
                    <a:pt x="7604" y="19117"/>
                  </a:cubicBezTo>
                  <a:cubicBezTo>
                    <a:pt x="8470" y="19862"/>
                    <a:pt x="9804" y="20359"/>
                    <a:pt x="10937" y="18869"/>
                  </a:cubicBezTo>
                  <a:cubicBezTo>
                    <a:pt x="12070" y="17379"/>
                    <a:pt x="13004" y="13903"/>
                    <a:pt x="13670" y="11545"/>
                  </a:cubicBezTo>
                  <a:cubicBezTo>
                    <a:pt x="14337" y="9186"/>
                    <a:pt x="14737" y="7945"/>
                    <a:pt x="14937" y="8069"/>
                  </a:cubicBezTo>
                  <a:cubicBezTo>
                    <a:pt x="15137" y="8193"/>
                    <a:pt x="15137" y="9683"/>
                    <a:pt x="14937" y="12041"/>
                  </a:cubicBezTo>
                  <a:cubicBezTo>
                    <a:pt x="14737" y="14400"/>
                    <a:pt x="14337" y="17628"/>
                    <a:pt x="14404" y="18745"/>
                  </a:cubicBezTo>
                  <a:cubicBezTo>
                    <a:pt x="14470" y="19862"/>
                    <a:pt x="15004" y="18869"/>
                    <a:pt x="16004" y="16759"/>
                  </a:cubicBezTo>
                  <a:cubicBezTo>
                    <a:pt x="17004" y="14648"/>
                    <a:pt x="18470" y="11421"/>
                    <a:pt x="19470" y="9434"/>
                  </a:cubicBezTo>
                  <a:cubicBezTo>
                    <a:pt x="20470" y="7448"/>
                    <a:pt x="21004" y="6703"/>
                    <a:pt x="21270" y="6952"/>
                  </a:cubicBezTo>
                  <a:cubicBezTo>
                    <a:pt x="21537" y="7200"/>
                    <a:pt x="21537" y="8441"/>
                    <a:pt x="21404" y="11048"/>
                  </a:cubicBezTo>
                  <a:cubicBezTo>
                    <a:pt x="21270" y="13655"/>
                    <a:pt x="21004" y="17628"/>
                    <a:pt x="20737"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97" name="Line"/>
            <p:cNvSpPr/>
            <p:nvPr/>
          </p:nvSpPr>
          <p:spPr>
            <a:xfrm>
              <a:off x="9083781" y="4571803"/>
              <a:ext cx="168739" cy="179239"/>
            </a:xfrm>
            <a:custGeom>
              <a:avLst/>
              <a:gdLst/>
              <a:ahLst/>
              <a:cxnLst>
                <a:cxn ang="0">
                  <a:pos x="wd2" y="hd2"/>
                </a:cxn>
                <a:cxn ang="5400000">
                  <a:pos x="wd2" y="hd2"/>
                </a:cxn>
                <a:cxn ang="10800000">
                  <a:pos x="wd2" y="hd2"/>
                </a:cxn>
                <a:cxn ang="16200000">
                  <a:pos x="wd2" y="hd2"/>
                </a:cxn>
              </a:cxnLst>
              <a:rect l="0" t="0" r="r" b="b"/>
              <a:pathLst>
                <a:path w="21071" h="21116" fill="norm" stroke="1" extrusionOk="0">
                  <a:moveTo>
                    <a:pt x="21071" y="0"/>
                  </a:moveTo>
                  <a:cubicBezTo>
                    <a:pt x="16751" y="1223"/>
                    <a:pt x="12431" y="2445"/>
                    <a:pt x="8759" y="4891"/>
                  </a:cubicBezTo>
                  <a:cubicBezTo>
                    <a:pt x="5087" y="7336"/>
                    <a:pt x="2063" y="11004"/>
                    <a:pt x="767" y="13857"/>
                  </a:cubicBezTo>
                  <a:cubicBezTo>
                    <a:pt x="-529" y="16709"/>
                    <a:pt x="-97" y="18747"/>
                    <a:pt x="1415" y="19970"/>
                  </a:cubicBezTo>
                  <a:cubicBezTo>
                    <a:pt x="2927" y="21192"/>
                    <a:pt x="5519" y="21600"/>
                    <a:pt x="8975" y="20377"/>
                  </a:cubicBezTo>
                  <a:cubicBezTo>
                    <a:pt x="12431" y="19155"/>
                    <a:pt x="16751" y="16302"/>
                    <a:pt x="18911" y="13245"/>
                  </a:cubicBezTo>
                  <a:cubicBezTo>
                    <a:pt x="21071" y="10189"/>
                    <a:pt x="21071" y="6928"/>
                    <a:pt x="19775" y="5094"/>
                  </a:cubicBezTo>
                  <a:cubicBezTo>
                    <a:pt x="18479" y="3260"/>
                    <a:pt x="15887" y="2853"/>
                    <a:pt x="13295" y="244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98" name="Line"/>
            <p:cNvSpPr/>
            <p:nvPr/>
          </p:nvSpPr>
          <p:spPr>
            <a:xfrm>
              <a:off x="9340337" y="4540668"/>
              <a:ext cx="202776" cy="217945"/>
            </a:xfrm>
            <a:custGeom>
              <a:avLst/>
              <a:gdLst/>
              <a:ahLst/>
              <a:cxnLst>
                <a:cxn ang="0">
                  <a:pos x="wd2" y="hd2"/>
                </a:cxn>
                <a:cxn ang="5400000">
                  <a:pos x="wd2" y="hd2"/>
                </a:cxn>
                <a:cxn ang="10800000">
                  <a:pos x="wd2" y="hd2"/>
                </a:cxn>
                <a:cxn ang="16200000">
                  <a:pos x="wd2" y="hd2"/>
                </a:cxn>
              </a:cxnLst>
              <a:rect l="0" t="0" r="r" b="b"/>
              <a:pathLst>
                <a:path w="21459" h="21600" fill="norm" stroke="1" extrusionOk="0">
                  <a:moveTo>
                    <a:pt x="591" y="0"/>
                  </a:moveTo>
                  <a:cubicBezTo>
                    <a:pt x="957" y="3429"/>
                    <a:pt x="1323" y="6857"/>
                    <a:pt x="1140" y="9943"/>
                  </a:cubicBezTo>
                  <a:cubicBezTo>
                    <a:pt x="957" y="13029"/>
                    <a:pt x="225" y="15771"/>
                    <a:pt x="42" y="16286"/>
                  </a:cubicBezTo>
                  <a:cubicBezTo>
                    <a:pt x="-141" y="16800"/>
                    <a:pt x="225" y="15086"/>
                    <a:pt x="2056" y="12514"/>
                  </a:cubicBezTo>
                  <a:cubicBezTo>
                    <a:pt x="3886" y="9943"/>
                    <a:pt x="7181" y="6514"/>
                    <a:pt x="9561" y="4286"/>
                  </a:cubicBezTo>
                  <a:cubicBezTo>
                    <a:pt x="11940" y="2057"/>
                    <a:pt x="13405" y="1029"/>
                    <a:pt x="14869" y="1029"/>
                  </a:cubicBezTo>
                  <a:cubicBezTo>
                    <a:pt x="16334" y="1029"/>
                    <a:pt x="17798" y="2057"/>
                    <a:pt x="17798" y="4629"/>
                  </a:cubicBezTo>
                  <a:cubicBezTo>
                    <a:pt x="17798" y="7200"/>
                    <a:pt x="16334" y="11314"/>
                    <a:pt x="15418" y="14400"/>
                  </a:cubicBezTo>
                  <a:cubicBezTo>
                    <a:pt x="14503" y="17486"/>
                    <a:pt x="14137" y="19543"/>
                    <a:pt x="15235" y="20571"/>
                  </a:cubicBezTo>
                  <a:cubicBezTo>
                    <a:pt x="16334" y="21600"/>
                    <a:pt x="18896" y="21600"/>
                    <a:pt x="21459"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99" name="Line"/>
            <p:cNvSpPr/>
            <p:nvPr/>
          </p:nvSpPr>
          <p:spPr>
            <a:xfrm>
              <a:off x="9636516" y="4531587"/>
              <a:ext cx="186812" cy="258161"/>
            </a:xfrm>
            <a:custGeom>
              <a:avLst/>
              <a:gdLst/>
              <a:ahLst/>
              <a:cxnLst>
                <a:cxn ang="0">
                  <a:pos x="wd2" y="hd2"/>
                </a:cxn>
                <a:cxn ang="5400000">
                  <a:pos x="wd2" y="hd2"/>
                </a:cxn>
                <a:cxn ang="10800000">
                  <a:pos x="wd2" y="hd2"/>
                </a:cxn>
                <a:cxn ang="16200000">
                  <a:pos x="wd2" y="hd2"/>
                </a:cxn>
              </a:cxnLst>
              <a:rect l="0" t="0" r="r" b="b"/>
              <a:pathLst>
                <a:path w="21600" h="21492" fill="norm" stroke="1" extrusionOk="0">
                  <a:moveTo>
                    <a:pt x="21600" y="2484"/>
                  </a:moveTo>
                  <a:cubicBezTo>
                    <a:pt x="20000" y="1620"/>
                    <a:pt x="18400" y="756"/>
                    <a:pt x="16400" y="324"/>
                  </a:cubicBezTo>
                  <a:cubicBezTo>
                    <a:pt x="14400" y="-108"/>
                    <a:pt x="12000" y="-108"/>
                    <a:pt x="10000" y="324"/>
                  </a:cubicBezTo>
                  <a:cubicBezTo>
                    <a:pt x="8000" y="756"/>
                    <a:pt x="6400" y="1620"/>
                    <a:pt x="7200" y="3924"/>
                  </a:cubicBezTo>
                  <a:cubicBezTo>
                    <a:pt x="8000" y="6228"/>
                    <a:pt x="11200" y="9972"/>
                    <a:pt x="13400" y="12420"/>
                  </a:cubicBezTo>
                  <a:cubicBezTo>
                    <a:pt x="15600" y="14868"/>
                    <a:pt x="16800" y="16020"/>
                    <a:pt x="17400" y="17316"/>
                  </a:cubicBezTo>
                  <a:cubicBezTo>
                    <a:pt x="18000" y="18612"/>
                    <a:pt x="18000" y="20052"/>
                    <a:pt x="15000" y="20772"/>
                  </a:cubicBezTo>
                  <a:cubicBezTo>
                    <a:pt x="12000" y="21492"/>
                    <a:pt x="6000" y="21492"/>
                    <a:pt x="0" y="2149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00" name="Line"/>
            <p:cNvSpPr/>
            <p:nvPr/>
          </p:nvSpPr>
          <p:spPr>
            <a:xfrm>
              <a:off x="9885596" y="4737856"/>
              <a:ext cx="20757" cy="7264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grpSp>
        <p:nvGrpSpPr>
          <p:cNvPr id="1016" name="Drawing"/>
          <p:cNvGrpSpPr/>
          <p:nvPr/>
        </p:nvGrpSpPr>
        <p:grpSpPr>
          <a:xfrm>
            <a:off x="13637072" y="3995641"/>
            <a:ext cx="2937057" cy="1748888"/>
            <a:chOff x="0" y="0"/>
            <a:chExt cx="2937056" cy="1748886"/>
          </a:xfrm>
        </p:grpSpPr>
        <p:sp>
          <p:nvSpPr>
            <p:cNvPr id="1002" name="Line"/>
            <p:cNvSpPr/>
            <p:nvPr/>
          </p:nvSpPr>
          <p:spPr>
            <a:xfrm>
              <a:off x="0" y="0"/>
              <a:ext cx="337735" cy="665812"/>
            </a:xfrm>
            <a:custGeom>
              <a:avLst/>
              <a:gdLst/>
              <a:ahLst/>
              <a:cxnLst>
                <a:cxn ang="0">
                  <a:pos x="wd2" y="hd2"/>
                </a:cxn>
                <a:cxn ang="5400000">
                  <a:pos x="wd2" y="hd2"/>
                </a:cxn>
                <a:cxn ang="10800000">
                  <a:pos x="wd2" y="hd2"/>
                </a:cxn>
                <a:cxn ang="16200000">
                  <a:pos x="wd2" y="hd2"/>
                </a:cxn>
              </a:cxnLst>
              <a:rect l="0" t="0" r="r" b="b"/>
              <a:pathLst>
                <a:path w="21518" h="21429" fill="norm" stroke="1" extrusionOk="0">
                  <a:moveTo>
                    <a:pt x="4629" y="0"/>
                  </a:moveTo>
                  <a:cubicBezTo>
                    <a:pt x="4629" y="1113"/>
                    <a:pt x="4629" y="2227"/>
                    <a:pt x="5180" y="3229"/>
                  </a:cubicBezTo>
                  <a:cubicBezTo>
                    <a:pt x="5731" y="4231"/>
                    <a:pt x="6833" y="5122"/>
                    <a:pt x="8155" y="5567"/>
                  </a:cubicBezTo>
                  <a:cubicBezTo>
                    <a:pt x="9478" y="6012"/>
                    <a:pt x="11020" y="6012"/>
                    <a:pt x="12453" y="5344"/>
                  </a:cubicBezTo>
                  <a:cubicBezTo>
                    <a:pt x="13886" y="4676"/>
                    <a:pt x="15208" y="3340"/>
                    <a:pt x="16200" y="2227"/>
                  </a:cubicBezTo>
                  <a:cubicBezTo>
                    <a:pt x="17192" y="1113"/>
                    <a:pt x="17853" y="223"/>
                    <a:pt x="18184" y="167"/>
                  </a:cubicBezTo>
                  <a:cubicBezTo>
                    <a:pt x="18514" y="111"/>
                    <a:pt x="18514" y="891"/>
                    <a:pt x="18845" y="3062"/>
                  </a:cubicBezTo>
                  <a:cubicBezTo>
                    <a:pt x="19176" y="5233"/>
                    <a:pt x="19837" y="8796"/>
                    <a:pt x="20388" y="11579"/>
                  </a:cubicBezTo>
                  <a:cubicBezTo>
                    <a:pt x="20939" y="14363"/>
                    <a:pt x="21380" y="16367"/>
                    <a:pt x="21490" y="17647"/>
                  </a:cubicBezTo>
                  <a:cubicBezTo>
                    <a:pt x="21600" y="18928"/>
                    <a:pt x="21380" y="19485"/>
                    <a:pt x="20939" y="19986"/>
                  </a:cubicBezTo>
                  <a:cubicBezTo>
                    <a:pt x="20498" y="20487"/>
                    <a:pt x="19837" y="20932"/>
                    <a:pt x="17853" y="21210"/>
                  </a:cubicBezTo>
                  <a:cubicBezTo>
                    <a:pt x="15869" y="21489"/>
                    <a:pt x="12563" y="21600"/>
                    <a:pt x="9478" y="20932"/>
                  </a:cubicBezTo>
                  <a:cubicBezTo>
                    <a:pt x="6392" y="20264"/>
                    <a:pt x="3527" y="18816"/>
                    <a:pt x="1984" y="17759"/>
                  </a:cubicBezTo>
                  <a:cubicBezTo>
                    <a:pt x="441" y="16701"/>
                    <a:pt x="220" y="16033"/>
                    <a:pt x="0" y="1536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03" name="Line"/>
            <p:cNvSpPr/>
            <p:nvPr/>
          </p:nvSpPr>
          <p:spPr>
            <a:xfrm>
              <a:off x="622696" y="203189"/>
              <a:ext cx="217946" cy="35512"/>
            </a:xfrm>
            <a:custGeom>
              <a:avLst/>
              <a:gdLst/>
              <a:ahLst/>
              <a:cxnLst>
                <a:cxn ang="0">
                  <a:pos x="wd2" y="hd2"/>
                </a:cxn>
                <a:cxn ang="5400000">
                  <a:pos x="wd2" y="hd2"/>
                </a:cxn>
                <a:cxn ang="10800000">
                  <a:pos x="wd2" y="hd2"/>
                </a:cxn>
                <a:cxn ang="16200000">
                  <a:pos x="wd2" y="hd2"/>
                </a:cxn>
              </a:cxnLst>
              <a:rect l="0" t="0" r="r" b="b"/>
              <a:pathLst>
                <a:path w="21600" h="20157" fill="norm" stroke="1" extrusionOk="0">
                  <a:moveTo>
                    <a:pt x="0" y="20157"/>
                  </a:moveTo>
                  <a:cubicBezTo>
                    <a:pt x="5486" y="12302"/>
                    <a:pt x="10971" y="4448"/>
                    <a:pt x="14571" y="1502"/>
                  </a:cubicBezTo>
                  <a:cubicBezTo>
                    <a:pt x="18171" y="-1443"/>
                    <a:pt x="19886" y="521"/>
                    <a:pt x="21600" y="248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04" name="Line"/>
            <p:cNvSpPr/>
            <p:nvPr/>
          </p:nvSpPr>
          <p:spPr>
            <a:xfrm>
              <a:off x="653832" y="332105"/>
              <a:ext cx="207567"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400" y="16800"/>
                    <a:pt x="10800" y="12000"/>
                    <a:pt x="14400" y="8400"/>
                  </a:cubicBezTo>
                  <a:cubicBezTo>
                    <a:pt x="18000" y="4800"/>
                    <a:pt x="19800" y="24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05" name="Line"/>
            <p:cNvSpPr/>
            <p:nvPr/>
          </p:nvSpPr>
          <p:spPr>
            <a:xfrm>
              <a:off x="1221985" y="32835"/>
              <a:ext cx="210220" cy="275055"/>
            </a:xfrm>
            <a:custGeom>
              <a:avLst/>
              <a:gdLst/>
              <a:ahLst/>
              <a:cxnLst>
                <a:cxn ang="0">
                  <a:pos x="wd2" y="hd2"/>
                </a:cxn>
                <a:cxn ang="5400000">
                  <a:pos x="wd2" y="hd2"/>
                </a:cxn>
                <a:cxn ang="10800000">
                  <a:pos x="wd2" y="hd2"/>
                </a:cxn>
                <a:cxn ang="16200000">
                  <a:pos x="wd2" y="hd2"/>
                </a:cxn>
              </a:cxnLst>
              <a:rect l="0" t="0" r="r" b="b"/>
              <a:pathLst>
                <a:path w="20834" h="21467" fill="norm" stroke="1" extrusionOk="0">
                  <a:moveTo>
                    <a:pt x="2320" y="7967"/>
                  </a:moveTo>
                  <a:cubicBezTo>
                    <a:pt x="1291" y="6887"/>
                    <a:pt x="263" y="5807"/>
                    <a:pt x="434" y="4727"/>
                  </a:cubicBezTo>
                  <a:cubicBezTo>
                    <a:pt x="605" y="3647"/>
                    <a:pt x="1977" y="2567"/>
                    <a:pt x="3520" y="1757"/>
                  </a:cubicBezTo>
                  <a:cubicBezTo>
                    <a:pt x="5063" y="947"/>
                    <a:pt x="6777" y="407"/>
                    <a:pt x="8834" y="137"/>
                  </a:cubicBezTo>
                  <a:cubicBezTo>
                    <a:pt x="10891" y="-133"/>
                    <a:pt x="13291" y="-133"/>
                    <a:pt x="14320" y="1352"/>
                  </a:cubicBezTo>
                  <a:cubicBezTo>
                    <a:pt x="15348" y="2837"/>
                    <a:pt x="15005" y="5807"/>
                    <a:pt x="13977" y="7832"/>
                  </a:cubicBezTo>
                  <a:cubicBezTo>
                    <a:pt x="12948" y="9857"/>
                    <a:pt x="11234" y="10937"/>
                    <a:pt x="8320" y="12962"/>
                  </a:cubicBezTo>
                  <a:cubicBezTo>
                    <a:pt x="5405" y="14987"/>
                    <a:pt x="1291" y="17957"/>
                    <a:pt x="263" y="19577"/>
                  </a:cubicBezTo>
                  <a:cubicBezTo>
                    <a:pt x="-766" y="21197"/>
                    <a:pt x="1291" y="21467"/>
                    <a:pt x="5234" y="21467"/>
                  </a:cubicBezTo>
                  <a:cubicBezTo>
                    <a:pt x="9177" y="21467"/>
                    <a:pt x="15005" y="21197"/>
                    <a:pt x="20834" y="2092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06" name="Line"/>
            <p:cNvSpPr/>
            <p:nvPr/>
          </p:nvSpPr>
          <p:spPr>
            <a:xfrm>
              <a:off x="1567121" y="155674"/>
              <a:ext cx="217946"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1371" y="16200"/>
                    <a:pt x="2743" y="10800"/>
                    <a:pt x="6343" y="7200"/>
                  </a:cubicBezTo>
                  <a:cubicBezTo>
                    <a:pt x="9943" y="3600"/>
                    <a:pt x="15771" y="18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07" name="Line"/>
            <p:cNvSpPr/>
            <p:nvPr/>
          </p:nvSpPr>
          <p:spPr>
            <a:xfrm>
              <a:off x="1982254" y="30244"/>
              <a:ext cx="173620" cy="229214"/>
            </a:xfrm>
            <a:custGeom>
              <a:avLst/>
              <a:gdLst/>
              <a:ahLst/>
              <a:cxnLst>
                <a:cxn ang="0">
                  <a:pos x="wd2" y="hd2"/>
                </a:cxn>
                <a:cxn ang="5400000">
                  <a:pos x="wd2" y="hd2"/>
                </a:cxn>
                <a:cxn ang="10800000">
                  <a:pos x="wd2" y="hd2"/>
                </a:cxn>
                <a:cxn ang="16200000">
                  <a:pos x="wd2" y="hd2"/>
                </a:cxn>
              </a:cxnLst>
              <a:rect l="0" t="0" r="r" b="b"/>
              <a:pathLst>
                <a:path w="21256" h="21361" fill="norm" stroke="1" extrusionOk="0">
                  <a:moveTo>
                    <a:pt x="1271" y="2985"/>
                  </a:moveTo>
                  <a:cubicBezTo>
                    <a:pt x="2541" y="1695"/>
                    <a:pt x="3812" y="406"/>
                    <a:pt x="6776" y="83"/>
                  </a:cubicBezTo>
                  <a:cubicBezTo>
                    <a:pt x="9741" y="-239"/>
                    <a:pt x="14400" y="406"/>
                    <a:pt x="17365" y="1534"/>
                  </a:cubicBezTo>
                  <a:cubicBezTo>
                    <a:pt x="20329" y="2662"/>
                    <a:pt x="21600" y="4274"/>
                    <a:pt x="21176" y="6692"/>
                  </a:cubicBezTo>
                  <a:cubicBezTo>
                    <a:pt x="20753" y="9110"/>
                    <a:pt x="18635" y="12334"/>
                    <a:pt x="14824" y="14913"/>
                  </a:cubicBezTo>
                  <a:cubicBezTo>
                    <a:pt x="11012" y="17492"/>
                    <a:pt x="5506" y="19427"/>
                    <a:pt x="0" y="2136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08" name="Line"/>
            <p:cNvSpPr/>
            <p:nvPr/>
          </p:nvSpPr>
          <p:spPr>
            <a:xfrm>
              <a:off x="2230475" y="62269"/>
              <a:ext cx="156532" cy="186810"/>
            </a:xfrm>
            <a:custGeom>
              <a:avLst/>
              <a:gdLst/>
              <a:ahLst/>
              <a:cxnLst>
                <a:cxn ang="0">
                  <a:pos x="wd2" y="hd2"/>
                </a:cxn>
                <a:cxn ang="5400000">
                  <a:pos x="wd2" y="hd2"/>
                </a:cxn>
                <a:cxn ang="10800000">
                  <a:pos x="wd2" y="hd2"/>
                </a:cxn>
                <a:cxn ang="16200000">
                  <a:pos x="wd2" y="hd2"/>
                </a:cxn>
              </a:cxnLst>
              <a:rect l="0" t="0" r="r" b="b"/>
              <a:pathLst>
                <a:path w="21247" h="21600" fill="norm" stroke="1" extrusionOk="0">
                  <a:moveTo>
                    <a:pt x="19838" y="2400"/>
                  </a:moveTo>
                  <a:cubicBezTo>
                    <a:pt x="17960" y="1200"/>
                    <a:pt x="16082" y="0"/>
                    <a:pt x="13030" y="0"/>
                  </a:cubicBezTo>
                  <a:cubicBezTo>
                    <a:pt x="9977" y="0"/>
                    <a:pt x="5751" y="1200"/>
                    <a:pt x="3169" y="2800"/>
                  </a:cubicBezTo>
                  <a:cubicBezTo>
                    <a:pt x="586" y="4400"/>
                    <a:pt x="-353" y="6400"/>
                    <a:pt x="117" y="9000"/>
                  </a:cubicBezTo>
                  <a:cubicBezTo>
                    <a:pt x="586" y="11600"/>
                    <a:pt x="2464" y="14800"/>
                    <a:pt x="6221" y="17000"/>
                  </a:cubicBezTo>
                  <a:cubicBezTo>
                    <a:pt x="9977" y="19200"/>
                    <a:pt x="15612" y="20400"/>
                    <a:pt x="21247"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09" name="Line"/>
            <p:cNvSpPr/>
            <p:nvPr/>
          </p:nvSpPr>
          <p:spPr>
            <a:xfrm>
              <a:off x="176431" y="1087075"/>
              <a:ext cx="313112" cy="661812"/>
            </a:xfrm>
            <a:custGeom>
              <a:avLst/>
              <a:gdLst/>
              <a:ahLst/>
              <a:cxnLst>
                <a:cxn ang="0">
                  <a:pos x="wd2" y="hd2"/>
                </a:cxn>
                <a:cxn ang="5400000">
                  <a:pos x="wd2" y="hd2"/>
                </a:cxn>
                <a:cxn ang="10800000">
                  <a:pos x="wd2" y="hd2"/>
                </a:cxn>
                <a:cxn ang="16200000">
                  <a:pos x="wd2" y="hd2"/>
                </a:cxn>
              </a:cxnLst>
              <a:rect l="0" t="0" r="r" b="b"/>
              <a:pathLst>
                <a:path w="21250" h="21300" fill="norm" stroke="1" extrusionOk="0">
                  <a:moveTo>
                    <a:pt x="0" y="753"/>
                  </a:moveTo>
                  <a:cubicBezTo>
                    <a:pt x="0" y="1978"/>
                    <a:pt x="0" y="3203"/>
                    <a:pt x="939" y="4093"/>
                  </a:cubicBezTo>
                  <a:cubicBezTo>
                    <a:pt x="1878" y="4984"/>
                    <a:pt x="3757" y="5541"/>
                    <a:pt x="5283" y="5819"/>
                  </a:cubicBezTo>
                  <a:cubicBezTo>
                    <a:pt x="6809" y="6097"/>
                    <a:pt x="7983" y="6097"/>
                    <a:pt x="9039" y="5596"/>
                  </a:cubicBezTo>
                  <a:cubicBezTo>
                    <a:pt x="10096" y="5095"/>
                    <a:pt x="11035" y="4093"/>
                    <a:pt x="11739" y="2924"/>
                  </a:cubicBezTo>
                  <a:cubicBezTo>
                    <a:pt x="12444" y="1755"/>
                    <a:pt x="12913" y="419"/>
                    <a:pt x="13148" y="85"/>
                  </a:cubicBezTo>
                  <a:cubicBezTo>
                    <a:pt x="13383" y="-249"/>
                    <a:pt x="13383" y="419"/>
                    <a:pt x="13970" y="1755"/>
                  </a:cubicBezTo>
                  <a:cubicBezTo>
                    <a:pt x="14557" y="3091"/>
                    <a:pt x="15730" y="5095"/>
                    <a:pt x="17257" y="7656"/>
                  </a:cubicBezTo>
                  <a:cubicBezTo>
                    <a:pt x="18783" y="10217"/>
                    <a:pt x="20661" y="13335"/>
                    <a:pt x="21130" y="15561"/>
                  </a:cubicBezTo>
                  <a:cubicBezTo>
                    <a:pt x="21600" y="17788"/>
                    <a:pt x="20661" y="19124"/>
                    <a:pt x="18783" y="20015"/>
                  </a:cubicBezTo>
                  <a:cubicBezTo>
                    <a:pt x="16904" y="20906"/>
                    <a:pt x="14087" y="21351"/>
                    <a:pt x="11622" y="21295"/>
                  </a:cubicBezTo>
                  <a:cubicBezTo>
                    <a:pt x="9156" y="21240"/>
                    <a:pt x="7043" y="20683"/>
                    <a:pt x="5752" y="19458"/>
                  </a:cubicBezTo>
                  <a:cubicBezTo>
                    <a:pt x="4461" y="18233"/>
                    <a:pt x="3991" y="16341"/>
                    <a:pt x="3522" y="1444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10" name="Line"/>
            <p:cNvSpPr/>
            <p:nvPr/>
          </p:nvSpPr>
          <p:spPr>
            <a:xfrm>
              <a:off x="871776" y="1286907"/>
              <a:ext cx="217946"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11" name="Line"/>
            <p:cNvSpPr/>
            <p:nvPr/>
          </p:nvSpPr>
          <p:spPr>
            <a:xfrm>
              <a:off x="892533" y="1432204"/>
              <a:ext cx="259458"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760" y="18000"/>
                    <a:pt x="11520" y="14400"/>
                    <a:pt x="15120" y="10800"/>
                  </a:cubicBezTo>
                  <a:cubicBezTo>
                    <a:pt x="18720" y="7200"/>
                    <a:pt x="20160" y="3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12" name="Line"/>
            <p:cNvSpPr/>
            <p:nvPr/>
          </p:nvSpPr>
          <p:spPr>
            <a:xfrm>
              <a:off x="1454500" y="1098121"/>
              <a:ext cx="206027" cy="342971"/>
            </a:xfrm>
            <a:custGeom>
              <a:avLst/>
              <a:gdLst/>
              <a:ahLst/>
              <a:cxnLst>
                <a:cxn ang="0">
                  <a:pos x="wd2" y="hd2"/>
                </a:cxn>
                <a:cxn ang="5400000">
                  <a:pos x="wd2" y="hd2"/>
                </a:cxn>
                <a:cxn ang="10800000">
                  <a:pos x="wd2" y="hd2"/>
                </a:cxn>
                <a:cxn ang="16200000">
                  <a:pos x="wd2" y="hd2"/>
                </a:cxn>
              </a:cxnLst>
              <a:rect l="0" t="0" r="r" b="b"/>
              <a:pathLst>
                <a:path w="21440" h="21414" fill="norm" stroke="1" extrusionOk="0">
                  <a:moveTo>
                    <a:pt x="2000" y="10491"/>
                  </a:moveTo>
                  <a:cubicBezTo>
                    <a:pt x="920" y="9627"/>
                    <a:pt x="-160" y="8763"/>
                    <a:pt x="20" y="7251"/>
                  </a:cubicBezTo>
                  <a:cubicBezTo>
                    <a:pt x="200" y="5739"/>
                    <a:pt x="1640" y="3579"/>
                    <a:pt x="4160" y="2175"/>
                  </a:cubicBezTo>
                  <a:cubicBezTo>
                    <a:pt x="6680" y="771"/>
                    <a:pt x="10280" y="123"/>
                    <a:pt x="12980" y="15"/>
                  </a:cubicBezTo>
                  <a:cubicBezTo>
                    <a:pt x="15680" y="-93"/>
                    <a:pt x="17480" y="339"/>
                    <a:pt x="18200" y="2175"/>
                  </a:cubicBezTo>
                  <a:cubicBezTo>
                    <a:pt x="18920" y="4011"/>
                    <a:pt x="18560" y="7251"/>
                    <a:pt x="16400" y="10275"/>
                  </a:cubicBezTo>
                  <a:cubicBezTo>
                    <a:pt x="14240" y="13299"/>
                    <a:pt x="10280" y="16107"/>
                    <a:pt x="7760" y="17943"/>
                  </a:cubicBezTo>
                  <a:cubicBezTo>
                    <a:pt x="5240" y="19779"/>
                    <a:pt x="4160" y="20643"/>
                    <a:pt x="4700" y="21075"/>
                  </a:cubicBezTo>
                  <a:cubicBezTo>
                    <a:pt x="5240" y="21507"/>
                    <a:pt x="7400" y="21507"/>
                    <a:pt x="10460" y="21183"/>
                  </a:cubicBezTo>
                  <a:cubicBezTo>
                    <a:pt x="13520" y="20859"/>
                    <a:pt x="17480" y="20211"/>
                    <a:pt x="21440" y="1956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13" name="Line"/>
            <p:cNvSpPr/>
            <p:nvPr/>
          </p:nvSpPr>
          <p:spPr>
            <a:xfrm>
              <a:off x="1971875" y="1281277"/>
              <a:ext cx="195559" cy="36766"/>
            </a:xfrm>
            <a:custGeom>
              <a:avLst/>
              <a:gdLst/>
              <a:ahLst/>
              <a:cxnLst>
                <a:cxn ang="0">
                  <a:pos x="wd2" y="hd2"/>
                </a:cxn>
                <a:cxn ang="5400000">
                  <a:pos x="wd2" y="hd2"/>
                </a:cxn>
                <a:cxn ang="10800000">
                  <a:pos x="wd2" y="hd2"/>
                </a:cxn>
                <a:cxn ang="16200000">
                  <a:pos x="wd2" y="hd2"/>
                </a:cxn>
              </a:cxnLst>
              <a:rect l="0" t="0" r="r" b="b"/>
              <a:pathLst>
                <a:path w="21422" h="20868" fill="norm" stroke="1" extrusionOk="0">
                  <a:moveTo>
                    <a:pt x="0" y="20868"/>
                  </a:moveTo>
                  <a:cubicBezTo>
                    <a:pt x="5684" y="14977"/>
                    <a:pt x="11368" y="9086"/>
                    <a:pt x="15347" y="5159"/>
                  </a:cubicBezTo>
                  <a:cubicBezTo>
                    <a:pt x="19326" y="1232"/>
                    <a:pt x="21600" y="-732"/>
                    <a:pt x="21411" y="250"/>
                  </a:cubicBezTo>
                  <a:cubicBezTo>
                    <a:pt x="21221" y="1232"/>
                    <a:pt x="18568" y="5159"/>
                    <a:pt x="16105" y="8104"/>
                  </a:cubicBezTo>
                  <a:cubicBezTo>
                    <a:pt x="13642" y="11050"/>
                    <a:pt x="11368" y="13013"/>
                    <a:pt x="10989" y="13013"/>
                  </a:cubicBezTo>
                  <a:cubicBezTo>
                    <a:pt x="10610" y="13013"/>
                    <a:pt x="12126" y="11050"/>
                    <a:pt x="13642" y="908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14" name="Line"/>
            <p:cNvSpPr/>
            <p:nvPr/>
          </p:nvSpPr>
          <p:spPr>
            <a:xfrm>
              <a:off x="2418142" y="1088829"/>
              <a:ext cx="207593" cy="198079"/>
            </a:xfrm>
            <a:custGeom>
              <a:avLst/>
              <a:gdLst/>
              <a:ahLst/>
              <a:cxnLst>
                <a:cxn ang="0">
                  <a:pos x="wd2" y="hd2"/>
                </a:cxn>
                <a:cxn ang="5400000">
                  <a:pos x="wd2" y="hd2"/>
                </a:cxn>
                <a:cxn ang="10800000">
                  <a:pos x="wd2" y="hd2"/>
                </a:cxn>
                <a:cxn ang="16200000">
                  <a:pos x="wd2" y="hd2"/>
                </a:cxn>
              </a:cxnLst>
              <a:rect l="0" t="0" r="r" b="b"/>
              <a:pathLst>
                <a:path w="20906" h="21323" fill="norm" stroke="1" extrusionOk="0">
                  <a:moveTo>
                    <a:pt x="2090" y="6799"/>
                  </a:moveTo>
                  <a:cubicBezTo>
                    <a:pt x="1742" y="4937"/>
                    <a:pt x="1393" y="3075"/>
                    <a:pt x="2787" y="1771"/>
                  </a:cubicBezTo>
                  <a:cubicBezTo>
                    <a:pt x="4181" y="468"/>
                    <a:pt x="7316" y="-277"/>
                    <a:pt x="10626" y="95"/>
                  </a:cubicBezTo>
                  <a:cubicBezTo>
                    <a:pt x="13936" y="468"/>
                    <a:pt x="17419" y="1957"/>
                    <a:pt x="19336" y="3633"/>
                  </a:cubicBezTo>
                  <a:cubicBezTo>
                    <a:pt x="21252" y="5309"/>
                    <a:pt x="21600" y="7171"/>
                    <a:pt x="19335" y="9964"/>
                  </a:cubicBezTo>
                  <a:cubicBezTo>
                    <a:pt x="17071" y="12757"/>
                    <a:pt x="12193" y="16482"/>
                    <a:pt x="8535" y="18530"/>
                  </a:cubicBezTo>
                  <a:cubicBezTo>
                    <a:pt x="4877" y="20578"/>
                    <a:pt x="2439" y="20951"/>
                    <a:pt x="0" y="2132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15" name="Line"/>
            <p:cNvSpPr/>
            <p:nvPr/>
          </p:nvSpPr>
          <p:spPr>
            <a:xfrm>
              <a:off x="2675012" y="1075174"/>
              <a:ext cx="262045" cy="190978"/>
            </a:xfrm>
            <a:custGeom>
              <a:avLst/>
              <a:gdLst/>
              <a:ahLst/>
              <a:cxnLst>
                <a:cxn ang="0">
                  <a:pos x="wd2" y="hd2"/>
                </a:cxn>
                <a:cxn ang="5400000">
                  <a:pos x="wd2" y="hd2"/>
                </a:cxn>
                <a:cxn ang="10800000">
                  <a:pos x="wd2" y="hd2"/>
                </a:cxn>
                <a:cxn ang="16200000">
                  <a:pos x="wd2" y="hd2"/>
                </a:cxn>
              </a:cxnLst>
              <a:rect l="0" t="0" r="r" b="b"/>
              <a:pathLst>
                <a:path w="20976" h="21293" fill="norm" stroke="1" extrusionOk="0">
                  <a:moveTo>
                    <a:pt x="6853" y="5093"/>
                  </a:moveTo>
                  <a:cubicBezTo>
                    <a:pt x="7684" y="3550"/>
                    <a:pt x="8514" y="2007"/>
                    <a:pt x="8238" y="1043"/>
                  </a:cubicBezTo>
                  <a:cubicBezTo>
                    <a:pt x="7961" y="79"/>
                    <a:pt x="6576" y="-307"/>
                    <a:pt x="5191" y="272"/>
                  </a:cubicBezTo>
                  <a:cubicBezTo>
                    <a:pt x="3807" y="850"/>
                    <a:pt x="2422" y="2393"/>
                    <a:pt x="1314" y="4900"/>
                  </a:cubicBezTo>
                  <a:cubicBezTo>
                    <a:pt x="207" y="7407"/>
                    <a:pt x="-624" y="10879"/>
                    <a:pt x="622" y="13772"/>
                  </a:cubicBezTo>
                  <a:cubicBezTo>
                    <a:pt x="1868" y="16664"/>
                    <a:pt x="5191" y="18979"/>
                    <a:pt x="8930" y="20136"/>
                  </a:cubicBezTo>
                  <a:cubicBezTo>
                    <a:pt x="12668" y="21293"/>
                    <a:pt x="16822" y="21293"/>
                    <a:pt x="20976" y="2129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grpSp>
        <p:nvGrpSpPr>
          <p:cNvPr id="1029" name="Drawing"/>
          <p:cNvGrpSpPr/>
          <p:nvPr/>
        </p:nvGrpSpPr>
        <p:grpSpPr>
          <a:xfrm>
            <a:off x="3206891" y="7454090"/>
            <a:ext cx="2366265" cy="1506751"/>
            <a:chOff x="0" y="0"/>
            <a:chExt cx="2366263" cy="1506749"/>
          </a:xfrm>
        </p:grpSpPr>
        <p:sp>
          <p:nvSpPr>
            <p:cNvPr id="1017" name="Line"/>
            <p:cNvSpPr/>
            <p:nvPr/>
          </p:nvSpPr>
          <p:spPr>
            <a:xfrm>
              <a:off x="0" y="0"/>
              <a:ext cx="280214" cy="255440"/>
            </a:xfrm>
            <a:custGeom>
              <a:avLst/>
              <a:gdLst/>
              <a:ahLst/>
              <a:cxnLst>
                <a:cxn ang="0">
                  <a:pos x="wd2" y="hd2"/>
                </a:cxn>
                <a:cxn ang="5400000">
                  <a:pos x="wd2" y="hd2"/>
                </a:cxn>
                <a:cxn ang="10800000">
                  <a:pos x="wd2" y="hd2"/>
                </a:cxn>
                <a:cxn ang="16200000">
                  <a:pos x="wd2" y="hd2"/>
                </a:cxn>
              </a:cxnLst>
              <a:rect l="0" t="0" r="r" b="b"/>
              <a:pathLst>
                <a:path w="21600" h="21266" fill="norm" stroke="1" extrusionOk="0">
                  <a:moveTo>
                    <a:pt x="0" y="7570"/>
                  </a:moveTo>
                  <a:cubicBezTo>
                    <a:pt x="2933" y="7858"/>
                    <a:pt x="5867" y="8146"/>
                    <a:pt x="8133" y="7858"/>
                  </a:cubicBezTo>
                  <a:cubicBezTo>
                    <a:pt x="10400" y="7570"/>
                    <a:pt x="12000" y="6706"/>
                    <a:pt x="13200" y="5698"/>
                  </a:cubicBezTo>
                  <a:cubicBezTo>
                    <a:pt x="14400" y="4690"/>
                    <a:pt x="15200" y="3538"/>
                    <a:pt x="15067" y="2530"/>
                  </a:cubicBezTo>
                  <a:cubicBezTo>
                    <a:pt x="14933" y="1522"/>
                    <a:pt x="13867" y="658"/>
                    <a:pt x="12667" y="226"/>
                  </a:cubicBezTo>
                  <a:cubicBezTo>
                    <a:pt x="11467" y="-206"/>
                    <a:pt x="10133" y="-206"/>
                    <a:pt x="8000" y="1954"/>
                  </a:cubicBezTo>
                  <a:cubicBezTo>
                    <a:pt x="5867" y="4114"/>
                    <a:pt x="2933" y="8434"/>
                    <a:pt x="1467" y="11602"/>
                  </a:cubicBezTo>
                  <a:cubicBezTo>
                    <a:pt x="0" y="14770"/>
                    <a:pt x="0" y="16786"/>
                    <a:pt x="2933" y="18370"/>
                  </a:cubicBezTo>
                  <a:cubicBezTo>
                    <a:pt x="5867" y="19954"/>
                    <a:pt x="11733" y="21106"/>
                    <a:pt x="15333" y="21250"/>
                  </a:cubicBezTo>
                  <a:cubicBezTo>
                    <a:pt x="18933" y="21394"/>
                    <a:pt x="20267" y="20530"/>
                    <a:pt x="21600" y="1966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18" name="Line"/>
            <p:cNvSpPr/>
            <p:nvPr/>
          </p:nvSpPr>
          <p:spPr>
            <a:xfrm>
              <a:off x="277638" y="28656"/>
              <a:ext cx="230899" cy="612321"/>
            </a:xfrm>
            <a:custGeom>
              <a:avLst/>
              <a:gdLst/>
              <a:ahLst/>
              <a:cxnLst>
                <a:cxn ang="0">
                  <a:pos x="wd2" y="hd2"/>
                </a:cxn>
                <a:cxn ang="5400000">
                  <a:pos x="wd2" y="hd2"/>
                </a:cxn>
                <a:cxn ang="10800000">
                  <a:pos x="wd2" y="hd2"/>
                </a:cxn>
                <a:cxn ang="16200000">
                  <a:pos x="wd2" y="hd2"/>
                </a:cxn>
              </a:cxnLst>
              <a:rect l="0" t="0" r="r" b="b"/>
              <a:pathLst>
                <a:path w="21201" h="21600" fill="norm" stroke="1" extrusionOk="0">
                  <a:moveTo>
                    <a:pt x="17389" y="0"/>
                  </a:moveTo>
                  <a:cubicBezTo>
                    <a:pt x="13895" y="244"/>
                    <a:pt x="10401" y="488"/>
                    <a:pt x="7542" y="1037"/>
                  </a:cubicBezTo>
                  <a:cubicBezTo>
                    <a:pt x="4683" y="1586"/>
                    <a:pt x="2460" y="2441"/>
                    <a:pt x="1189" y="3234"/>
                  </a:cubicBezTo>
                  <a:cubicBezTo>
                    <a:pt x="-81" y="4027"/>
                    <a:pt x="-399" y="4759"/>
                    <a:pt x="554" y="5125"/>
                  </a:cubicBezTo>
                  <a:cubicBezTo>
                    <a:pt x="1507" y="5492"/>
                    <a:pt x="3730" y="5492"/>
                    <a:pt x="7066" y="5003"/>
                  </a:cubicBezTo>
                  <a:cubicBezTo>
                    <a:pt x="10401" y="4515"/>
                    <a:pt x="14848" y="3539"/>
                    <a:pt x="17548" y="2746"/>
                  </a:cubicBezTo>
                  <a:cubicBezTo>
                    <a:pt x="20248" y="1953"/>
                    <a:pt x="21201" y="1342"/>
                    <a:pt x="21201" y="1281"/>
                  </a:cubicBezTo>
                  <a:cubicBezTo>
                    <a:pt x="21201" y="1220"/>
                    <a:pt x="20248" y="1708"/>
                    <a:pt x="17389" y="3783"/>
                  </a:cubicBezTo>
                  <a:cubicBezTo>
                    <a:pt x="14530" y="5858"/>
                    <a:pt x="9766" y="9519"/>
                    <a:pt x="6589" y="12386"/>
                  </a:cubicBezTo>
                  <a:cubicBezTo>
                    <a:pt x="3413" y="15254"/>
                    <a:pt x="1825" y="17329"/>
                    <a:pt x="1030" y="18732"/>
                  </a:cubicBezTo>
                  <a:cubicBezTo>
                    <a:pt x="236" y="20136"/>
                    <a:pt x="236" y="20868"/>
                    <a:pt x="1030" y="21234"/>
                  </a:cubicBezTo>
                  <a:cubicBezTo>
                    <a:pt x="1825" y="21600"/>
                    <a:pt x="3413" y="21600"/>
                    <a:pt x="5001"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19" name="Line"/>
            <p:cNvSpPr/>
            <p:nvPr/>
          </p:nvSpPr>
          <p:spPr>
            <a:xfrm>
              <a:off x="680027" y="87142"/>
              <a:ext cx="233263" cy="190594"/>
            </a:xfrm>
            <a:custGeom>
              <a:avLst/>
              <a:gdLst/>
              <a:ahLst/>
              <a:cxnLst>
                <a:cxn ang="0">
                  <a:pos x="wd2" y="hd2"/>
                </a:cxn>
                <a:cxn ang="5400000">
                  <a:pos x="wd2" y="hd2"/>
                </a:cxn>
                <a:cxn ang="10800000">
                  <a:pos x="wd2" y="hd2"/>
                </a:cxn>
                <a:cxn ang="16200000">
                  <a:pos x="wd2" y="hd2"/>
                </a:cxn>
              </a:cxnLst>
              <a:rect l="0" t="0" r="r" b="b"/>
              <a:pathLst>
                <a:path w="21418" h="21250" fill="norm" stroke="1" extrusionOk="0">
                  <a:moveTo>
                    <a:pt x="453" y="5050"/>
                  </a:moveTo>
                  <a:cubicBezTo>
                    <a:pt x="453" y="8907"/>
                    <a:pt x="453" y="12764"/>
                    <a:pt x="294" y="15657"/>
                  </a:cubicBezTo>
                  <a:cubicBezTo>
                    <a:pt x="136" y="18550"/>
                    <a:pt x="-182" y="20479"/>
                    <a:pt x="136" y="20479"/>
                  </a:cubicBezTo>
                  <a:cubicBezTo>
                    <a:pt x="453" y="20479"/>
                    <a:pt x="1406" y="18550"/>
                    <a:pt x="3630" y="14886"/>
                  </a:cubicBezTo>
                  <a:cubicBezTo>
                    <a:pt x="5853" y="11221"/>
                    <a:pt x="9347" y="5821"/>
                    <a:pt x="11889" y="2929"/>
                  </a:cubicBezTo>
                  <a:cubicBezTo>
                    <a:pt x="14430" y="36"/>
                    <a:pt x="16018" y="-350"/>
                    <a:pt x="17289" y="229"/>
                  </a:cubicBezTo>
                  <a:cubicBezTo>
                    <a:pt x="18559" y="807"/>
                    <a:pt x="19512" y="2350"/>
                    <a:pt x="19830" y="5050"/>
                  </a:cubicBezTo>
                  <a:cubicBezTo>
                    <a:pt x="20147" y="7750"/>
                    <a:pt x="19830" y="11607"/>
                    <a:pt x="19989" y="14500"/>
                  </a:cubicBezTo>
                  <a:cubicBezTo>
                    <a:pt x="20147" y="17393"/>
                    <a:pt x="20783" y="19321"/>
                    <a:pt x="21418" y="2125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20" name="Line"/>
            <p:cNvSpPr/>
            <p:nvPr/>
          </p:nvSpPr>
          <p:spPr>
            <a:xfrm>
              <a:off x="1027450" y="298492"/>
              <a:ext cx="10380"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pic>
          <p:nvPicPr>
            <p:cNvPr id="1021" name="Line Shape" descr="Line Shape"/>
            <p:cNvPicPr>
              <a:picLocks noChangeAspect="0"/>
            </p:cNvPicPr>
            <p:nvPr/>
          </p:nvPicPr>
          <p:blipFill>
            <a:blip r:embed="rId2">
              <a:extLst/>
            </a:blip>
            <a:stretch>
              <a:fillRect/>
            </a:stretch>
          </p:blipFill>
          <p:spPr>
            <a:xfrm>
              <a:off x="1094840" y="44155"/>
              <a:ext cx="238840" cy="332245"/>
            </a:xfrm>
            <a:prstGeom prst="rect">
              <a:avLst/>
            </a:prstGeom>
            <a:effectLst/>
          </p:spPr>
        </p:pic>
        <p:sp>
          <p:nvSpPr>
            <p:cNvPr id="1023" name="Line"/>
            <p:cNvSpPr/>
            <p:nvPr/>
          </p:nvSpPr>
          <p:spPr>
            <a:xfrm>
              <a:off x="267990" y="1035351"/>
              <a:ext cx="593409" cy="35952"/>
            </a:xfrm>
            <a:custGeom>
              <a:avLst/>
              <a:gdLst/>
              <a:ahLst/>
              <a:cxnLst>
                <a:cxn ang="0">
                  <a:pos x="wd2" y="hd2"/>
                </a:cxn>
                <a:cxn ang="5400000">
                  <a:pos x="wd2" y="hd2"/>
                </a:cxn>
                <a:cxn ang="10800000">
                  <a:pos x="wd2" y="hd2"/>
                </a:cxn>
                <a:cxn ang="16200000">
                  <a:pos x="wd2" y="hd2"/>
                </a:cxn>
              </a:cxnLst>
              <a:rect l="0" t="0" r="r" b="b"/>
              <a:pathLst>
                <a:path w="21541" h="20407" fill="norm" stroke="1" extrusionOk="0">
                  <a:moveTo>
                    <a:pt x="1574" y="0"/>
                  </a:moveTo>
                  <a:cubicBezTo>
                    <a:pt x="820" y="0"/>
                    <a:pt x="67" y="0"/>
                    <a:pt x="4" y="2945"/>
                  </a:cubicBezTo>
                  <a:cubicBezTo>
                    <a:pt x="-59" y="5891"/>
                    <a:pt x="569" y="11782"/>
                    <a:pt x="2829" y="15709"/>
                  </a:cubicBezTo>
                  <a:cubicBezTo>
                    <a:pt x="5090" y="19636"/>
                    <a:pt x="8983" y="21600"/>
                    <a:pt x="12374" y="19636"/>
                  </a:cubicBezTo>
                  <a:cubicBezTo>
                    <a:pt x="15764" y="17673"/>
                    <a:pt x="18653" y="11782"/>
                    <a:pt x="21541" y="589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24" name="Line"/>
            <p:cNvSpPr/>
            <p:nvPr/>
          </p:nvSpPr>
          <p:spPr>
            <a:xfrm>
              <a:off x="477401" y="1035351"/>
              <a:ext cx="176432" cy="4462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518" y="4019"/>
                    <a:pt x="11435" y="8037"/>
                    <a:pt x="7835" y="11637"/>
                  </a:cubicBezTo>
                  <a:cubicBezTo>
                    <a:pt x="4235" y="15237"/>
                    <a:pt x="2118" y="18419"/>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25" name="Line"/>
            <p:cNvSpPr/>
            <p:nvPr/>
          </p:nvSpPr>
          <p:spPr>
            <a:xfrm>
              <a:off x="638722" y="1107998"/>
              <a:ext cx="1001048" cy="398752"/>
            </a:xfrm>
            <a:custGeom>
              <a:avLst/>
              <a:gdLst/>
              <a:ahLst/>
              <a:cxnLst>
                <a:cxn ang="0">
                  <a:pos x="wd2" y="hd2"/>
                </a:cxn>
                <a:cxn ang="5400000">
                  <a:pos x="wd2" y="hd2"/>
                </a:cxn>
                <a:cxn ang="10800000">
                  <a:pos x="wd2" y="hd2"/>
                </a:cxn>
                <a:cxn ang="16200000">
                  <a:pos x="wd2" y="hd2"/>
                </a:cxn>
              </a:cxnLst>
              <a:rect l="0" t="0" r="r" b="b"/>
              <a:pathLst>
                <a:path w="21553" h="21463" fill="norm" stroke="1" extrusionOk="0">
                  <a:moveTo>
                    <a:pt x="1443" y="0"/>
                  </a:moveTo>
                  <a:cubicBezTo>
                    <a:pt x="996" y="3910"/>
                    <a:pt x="549" y="7821"/>
                    <a:pt x="288" y="10707"/>
                  </a:cubicBezTo>
                  <a:cubicBezTo>
                    <a:pt x="27" y="13593"/>
                    <a:pt x="-47" y="15455"/>
                    <a:pt x="27" y="15921"/>
                  </a:cubicBezTo>
                  <a:cubicBezTo>
                    <a:pt x="102" y="16386"/>
                    <a:pt x="325" y="15455"/>
                    <a:pt x="810" y="13779"/>
                  </a:cubicBezTo>
                  <a:cubicBezTo>
                    <a:pt x="1294" y="12103"/>
                    <a:pt x="2039" y="9683"/>
                    <a:pt x="2634" y="8100"/>
                  </a:cubicBezTo>
                  <a:cubicBezTo>
                    <a:pt x="3230" y="6517"/>
                    <a:pt x="3677" y="5772"/>
                    <a:pt x="3938" y="5959"/>
                  </a:cubicBezTo>
                  <a:cubicBezTo>
                    <a:pt x="4199" y="6145"/>
                    <a:pt x="4273" y="7262"/>
                    <a:pt x="4124" y="9403"/>
                  </a:cubicBezTo>
                  <a:cubicBezTo>
                    <a:pt x="3975" y="11545"/>
                    <a:pt x="3603" y="14710"/>
                    <a:pt x="3528" y="16666"/>
                  </a:cubicBezTo>
                  <a:cubicBezTo>
                    <a:pt x="3454" y="18621"/>
                    <a:pt x="3677" y="19366"/>
                    <a:pt x="4273" y="19272"/>
                  </a:cubicBezTo>
                  <a:cubicBezTo>
                    <a:pt x="4869" y="19179"/>
                    <a:pt x="5837" y="18248"/>
                    <a:pt x="6656" y="17038"/>
                  </a:cubicBezTo>
                  <a:cubicBezTo>
                    <a:pt x="7476" y="15828"/>
                    <a:pt x="8146" y="14338"/>
                    <a:pt x="8556" y="12941"/>
                  </a:cubicBezTo>
                  <a:cubicBezTo>
                    <a:pt x="8965" y="11545"/>
                    <a:pt x="9114" y="10241"/>
                    <a:pt x="8965" y="9683"/>
                  </a:cubicBezTo>
                  <a:cubicBezTo>
                    <a:pt x="8816" y="9124"/>
                    <a:pt x="8370" y="9310"/>
                    <a:pt x="7885" y="10334"/>
                  </a:cubicBezTo>
                  <a:cubicBezTo>
                    <a:pt x="7401" y="11359"/>
                    <a:pt x="6880" y="13221"/>
                    <a:pt x="6582" y="14617"/>
                  </a:cubicBezTo>
                  <a:cubicBezTo>
                    <a:pt x="6284" y="16014"/>
                    <a:pt x="6210" y="16945"/>
                    <a:pt x="6172" y="17876"/>
                  </a:cubicBezTo>
                  <a:cubicBezTo>
                    <a:pt x="6135" y="18807"/>
                    <a:pt x="6135" y="19738"/>
                    <a:pt x="6321" y="20390"/>
                  </a:cubicBezTo>
                  <a:cubicBezTo>
                    <a:pt x="6507" y="21041"/>
                    <a:pt x="6880" y="21414"/>
                    <a:pt x="7513" y="20948"/>
                  </a:cubicBezTo>
                  <a:cubicBezTo>
                    <a:pt x="8146" y="20483"/>
                    <a:pt x="9040" y="19179"/>
                    <a:pt x="9673" y="18062"/>
                  </a:cubicBezTo>
                  <a:cubicBezTo>
                    <a:pt x="10306" y="16945"/>
                    <a:pt x="10679" y="16014"/>
                    <a:pt x="11014" y="15269"/>
                  </a:cubicBezTo>
                  <a:cubicBezTo>
                    <a:pt x="11349" y="14524"/>
                    <a:pt x="11647" y="13966"/>
                    <a:pt x="11759" y="14245"/>
                  </a:cubicBezTo>
                  <a:cubicBezTo>
                    <a:pt x="11870" y="14524"/>
                    <a:pt x="11796" y="15641"/>
                    <a:pt x="11684" y="16852"/>
                  </a:cubicBezTo>
                  <a:cubicBezTo>
                    <a:pt x="11572" y="18062"/>
                    <a:pt x="11423" y="19366"/>
                    <a:pt x="11535" y="19738"/>
                  </a:cubicBezTo>
                  <a:cubicBezTo>
                    <a:pt x="11647" y="20110"/>
                    <a:pt x="12019" y="19552"/>
                    <a:pt x="12578" y="18062"/>
                  </a:cubicBezTo>
                  <a:cubicBezTo>
                    <a:pt x="13136" y="16572"/>
                    <a:pt x="13881" y="14152"/>
                    <a:pt x="14365" y="12383"/>
                  </a:cubicBezTo>
                  <a:cubicBezTo>
                    <a:pt x="14850" y="10614"/>
                    <a:pt x="15073" y="9497"/>
                    <a:pt x="15222" y="9403"/>
                  </a:cubicBezTo>
                  <a:cubicBezTo>
                    <a:pt x="15371" y="9310"/>
                    <a:pt x="15445" y="10241"/>
                    <a:pt x="15594" y="11172"/>
                  </a:cubicBezTo>
                  <a:cubicBezTo>
                    <a:pt x="15743" y="12103"/>
                    <a:pt x="15967" y="13035"/>
                    <a:pt x="16563" y="13500"/>
                  </a:cubicBezTo>
                  <a:cubicBezTo>
                    <a:pt x="17159" y="13966"/>
                    <a:pt x="18127" y="13966"/>
                    <a:pt x="18797" y="13779"/>
                  </a:cubicBezTo>
                  <a:cubicBezTo>
                    <a:pt x="19467" y="13593"/>
                    <a:pt x="19840" y="13221"/>
                    <a:pt x="20138" y="12662"/>
                  </a:cubicBezTo>
                  <a:cubicBezTo>
                    <a:pt x="20436" y="12103"/>
                    <a:pt x="20659" y="11359"/>
                    <a:pt x="20547" y="10893"/>
                  </a:cubicBezTo>
                  <a:cubicBezTo>
                    <a:pt x="20436" y="10428"/>
                    <a:pt x="19989" y="10241"/>
                    <a:pt x="19505" y="10800"/>
                  </a:cubicBezTo>
                  <a:cubicBezTo>
                    <a:pt x="19021" y="11359"/>
                    <a:pt x="18499" y="12662"/>
                    <a:pt x="18164" y="14245"/>
                  </a:cubicBezTo>
                  <a:cubicBezTo>
                    <a:pt x="17829" y="15828"/>
                    <a:pt x="17680" y="17690"/>
                    <a:pt x="18015" y="18993"/>
                  </a:cubicBezTo>
                  <a:cubicBezTo>
                    <a:pt x="18350" y="20297"/>
                    <a:pt x="19170" y="21041"/>
                    <a:pt x="19840" y="21321"/>
                  </a:cubicBezTo>
                  <a:cubicBezTo>
                    <a:pt x="20510" y="21600"/>
                    <a:pt x="21032" y="21414"/>
                    <a:pt x="21553" y="2122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26" name="Line"/>
            <p:cNvSpPr/>
            <p:nvPr/>
          </p:nvSpPr>
          <p:spPr>
            <a:xfrm>
              <a:off x="2032146" y="1222160"/>
              <a:ext cx="22756" cy="259458"/>
            </a:xfrm>
            <a:custGeom>
              <a:avLst/>
              <a:gdLst/>
              <a:ahLst/>
              <a:cxnLst>
                <a:cxn ang="0">
                  <a:pos x="wd2" y="hd2"/>
                </a:cxn>
                <a:cxn ang="5400000">
                  <a:pos x="wd2" y="hd2"/>
                </a:cxn>
                <a:cxn ang="10800000">
                  <a:pos x="wd2" y="hd2"/>
                </a:cxn>
                <a:cxn ang="16200000">
                  <a:pos x="wd2" y="hd2"/>
                </a:cxn>
              </a:cxnLst>
              <a:rect l="0" t="0" r="r" b="b"/>
              <a:pathLst>
                <a:path w="20297" h="21600" fill="norm" stroke="1" extrusionOk="0">
                  <a:moveTo>
                    <a:pt x="11040" y="0"/>
                  </a:moveTo>
                  <a:cubicBezTo>
                    <a:pt x="4868" y="5184"/>
                    <a:pt x="-1303" y="10368"/>
                    <a:pt x="240" y="13968"/>
                  </a:cubicBezTo>
                  <a:cubicBezTo>
                    <a:pt x="1783" y="17568"/>
                    <a:pt x="11040" y="19584"/>
                    <a:pt x="20297"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27" name="Line"/>
            <p:cNvSpPr/>
            <p:nvPr/>
          </p:nvSpPr>
          <p:spPr>
            <a:xfrm>
              <a:off x="2096414" y="1097621"/>
              <a:ext cx="20757" cy="1037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28" name="Line"/>
            <p:cNvSpPr/>
            <p:nvPr/>
          </p:nvSpPr>
          <p:spPr>
            <a:xfrm>
              <a:off x="2179440" y="1222160"/>
              <a:ext cx="186824" cy="224864"/>
            </a:xfrm>
            <a:custGeom>
              <a:avLst/>
              <a:gdLst/>
              <a:ahLst/>
              <a:cxnLst>
                <a:cxn ang="0">
                  <a:pos x="wd2" y="hd2"/>
                </a:cxn>
                <a:cxn ang="5400000">
                  <a:pos x="wd2" y="hd2"/>
                </a:cxn>
                <a:cxn ang="10800000">
                  <a:pos x="wd2" y="hd2"/>
                </a:cxn>
                <a:cxn ang="16200000">
                  <a:pos x="wd2" y="hd2"/>
                </a:cxn>
              </a:cxnLst>
              <a:rect l="0" t="0" r="r" b="b"/>
              <a:pathLst>
                <a:path w="20830" h="21600" fill="norm" stroke="1" extrusionOk="0">
                  <a:moveTo>
                    <a:pt x="12728" y="0"/>
                  </a:moveTo>
                  <a:cubicBezTo>
                    <a:pt x="10800" y="0"/>
                    <a:pt x="8871" y="0"/>
                    <a:pt x="6943" y="166"/>
                  </a:cubicBezTo>
                  <a:cubicBezTo>
                    <a:pt x="5014" y="332"/>
                    <a:pt x="3085" y="665"/>
                    <a:pt x="1735" y="1662"/>
                  </a:cubicBezTo>
                  <a:cubicBezTo>
                    <a:pt x="385" y="2658"/>
                    <a:pt x="-386" y="4320"/>
                    <a:pt x="1735" y="6148"/>
                  </a:cubicBezTo>
                  <a:cubicBezTo>
                    <a:pt x="3857" y="7975"/>
                    <a:pt x="8871" y="9969"/>
                    <a:pt x="12343" y="11631"/>
                  </a:cubicBezTo>
                  <a:cubicBezTo>
                    <a:pt x="15814" y="13292"/>
                    <a:pt x="17743" y="14622"/>
                    <a:pt x="19093" y="16117"/>
                  </a:cubicBezTo>
                  <a:cubicBezTo>
                    <a:pt x="20443" y="17612"/>
                    <a:pt x="21214" y="19274"/>
                    <a:pt x="20635" y="20271"/>
                  </a:cubicBezTo>
                  <a:cubicBezTo>
                    <a:pt x="20057" y="21268"/>
                    <a:pt x="18128" y="21600"/>
                    <a:pt x="14464" y="21600"/>
                  </a:cubicBezTo>
                  <a:cubicBezTo>
                    <a:pt x="10800" y="21600"/>
                    <a:pt x="5400" y="21268"/>
                    <a:pt x="0" y="2093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03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032" name="TextBox 2"/>
          <p:cNvSpPr txBox="1"/>
          <p:nvPr/>
        </p:nvSpPr>
        <p:spPr>
          <a:xfrm>
            <a:off x="4888849" y="1324882"/>
            <a:ext cx="14912677" cy="8661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100">
                <a:solidFill>
                  <a:srgbClr val="FFFFFF"/>
                </a:solidFill>
                <a:latin typeface="Tajawal Medium"/>
                <a:ea typeface="Tajawal Medium"/>
                <a:cs typeface="Tajawal Medium"/>
                <a:sym typeface="Tajawal Medium"/>
              </a:defRPr>
            </a:lvl1pPr>
          </a:lstStyle>
          <a:p>
            <a:pPr/>
            <a:r>
              <a:t>Simultaneous equations -No solution Example</a:t>
            </a:r>
          </a:p>
        </p:txBody>
      </p:sp>
      <p:sp>
        <p:nvSpPr>
          <p:cNvPr id="1033" name="TextBox 7"/>
          <p:cNvSpPr txBox="1"/>
          <p:nvPr/>
        </p:nvSpPr>
        <p:spPr>
          <a:xfrm>
            <a:off x="2592215" y="4344529"/>
            <a:ext cx="18797638" cy="3488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30500"/>
              </a:lnSpc>
              <a:defRPr b="1">
                <a:solidFill>
                  <a:srgbClr val="182C6A"/>
                </a:solidFill>
                <a:latin typeface="Tajawal Medium"/>
                <a:ea typeface="Tajawal Medium"/>
                <a:cs typeface="Tajawal Medium"/>
                <a:sym typeface="Tajawal Medium"/>
              </a:defRPr>
            </a:pPr>
            <a:r>
              <a:t>Solution: </a:t>
            </a: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a:solidFill>
                  <a:srgbClr val="182C6A"/>
                </a:solidFill>
                <a:latin typeface="Tajawal Medium"/>
                <a:ea typeface="Tajawal Medium"/>
                <a:cs typeface="Tajawal Medium"/>
                <a:sym typeface="Tajawal Medium"/>
              </a:defRPr>
            </a:pPr>
          </a:p>
        </p:txBody>
      </p:sp>
      <p:grpSp>
        <p:nvGrpSpPr>
          <p:cNvPr id="1041" name="Drawing"/>
          <p:cNvGrpSpPr/>
          <p:nvPr/>
        </p:nvGrpSpPr>
        <p:grpSpPr>
          <a:xfrm>
            <a:off x="6974210" y="4345044"/>
            <a:ext cx="2594574" cy="628548"/>
            <a:chOff x="0" y="0"/>
            <a:chExt cx="2594572" cy="628547"/>
          </a:xfrm>
        </p:grpSpPr>
        <p:sp>
          <p:nvSpPr>
            <p:cNvPr id="1034" name="Line"/>
            <p:cNvSpPr/>
            <p:nvPr/>
          </p:nvSpPr>
          <p:spPr>
            <a:xfrm>
              <a:off x="0" y="0"/>
              <a:ext cx="278485" cy="628548"/>
            </a:xfrm>
            <a:custGeom>
              <a:avLst/>
              <a:gdLst/>
              <a:ahLst/>
              <a:cxnLst>
                <a:cxn ang="0">
                  <a:pos x="wd2" y="hd2"/>
                </a:cxn>
                <a:cxn ang="5400000">
                  <a:pos x="wd2" y="hd2"/>
                </a:cxn>
                <a:cxn ang="10800000">
                  <a:pos x="wd2" y="hd2"/>
                </a:cxn>
                <a:cxn ang="16200000">
                  <a:pos x="wd2" y="hd2"/>
                </a:cxn>
              </a:cxnLst>
              <a:rect l="0" t="0" r="r" b="b"/>
              <a:pathLst>
                <a:path w="21467" h="21446" fill="norm" stroke="1" extrusionOk="0">
                  <a:moveTo>
                    <a:pt x="0" y="826"/>
                  </a:moveTo>
                  <a:cubicBezTo>
                    <a:pt x="267" y="2361"/>
                    <a:pt x="533" y="3895"/>
                    <a:pt x="1067" y="4898"/>
                  </a:cubicBezTo>
                  <a:cubicBezTo>
                    <a:pt x="1600" y="5902"/>
                    <a:pt x="2400" y="6374"/>
                    <a:pt x="3467" y="6728"/>
                  </a:cubicBezTo>
                  <a:cubicBezTo>
                    <a:pt x="4533" y="7082"/>
                    <a:pt x="5867" y="7318"/>
                    <a:pt x="7733" y="6669"/>
                  </a:cubicBezTo>
                  <a:cubicBezTo>
                    <a:pt x="9600" y="6020"/>
                    <a:pt x="12000" y="4485"/>
                    <a:pt x="13200" y="3423"/>
                  </a:cubicBezTo>
                  <a:cubicBezTo>
                    <a:pt x="14400" y="2361"/>
                    <a:pt x="14400" y="1770"/>
                    <a:pt x="14400" y="1180"/>
                  </a:cubicBezTo>
                  <a:cubicBezTo>
                    <a:pt x="14400" y="590"/>
                    <a:pt x="14400" y="0"/>
                    <a:pt x="14267" y="0"/>
                  </a:cubicBezTo>
                  <a:cubicBezTo>
                    <a:pt x="14133" y="0"/>
                    <a:pt x="13867" y="590"/>
                    <a:pt x="14533" y="2420"/>
                  </a:cubicBezTo>
                  <a:cubicBezTo>
                    <a:pt x="15200" y="4249"/>
                    <a:pt x="16800" y="7318"/>
                    <a:pt x="18133" y="10151"/>
                  </a:cubicBezTo>
                  <a:cubicBezTo>
                    <a:pt x="19467" y="12984"/>
                    <a:pt x="20533" y="15580"/>
                    <a:pt x="21067" y="17174"/>
                  </a:cubicBezTo>
                  <a:cubicBezTo>
                    <a:pt x="21600" y="18767"/>
                    <a:pt x="21600" y="19357"/>
                    <a:pt x="21067" y="19889"/>
                  </a:cubicBezTo>
                  <a:cubicBezTo>
                    <a:pt x="20533" y="20420"/>
                    <a:pt x="19467" y="20892"/>
                    <a:pt x="17467" y="21187"/>
                  </a:cubicBezTo>
                  <a:cubicBezTo>
                    <a:pt x="15467" y="21482"/>
                    <a:pt x="12533" y="21600"/>
                    <a:pt x="9867" y="21128"/>
                  </a:cubicBezTo>
                  <a:cubicBezTo>
                    <a:pt x="7200" y="20656"/>
                    <a:pt x="4800" y="19593"/>
                    <a:pt x="4000" y="18413"/>
                  </a:cubicBezTo>
                  <a:cubicBezTo>
                    <a:pt x="3200" y="17233"/>
                    <a:pt x="4000" y="15934"/>
                    <a:pt x="4800" y="1463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35" name="Line"/>
            <p:cNvSpPr/>
            <p:nvPr/>
          </p:nvSpPr>
          <p:spPr>
            <a:xfrm>
              <a:off x="591562" y="273294"/>
              <a:ext cx="207567"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36" name="Line"/>
            <p:cNvSpPr/>
            <p:nvPr/>
          </p:nvSpPr>
          <p:spPr>
            <a:xfrm>
              <a:off x="581184" y="397834"/>
              <a:ext cx="186810"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37" name="Line"/>
            <p:cNvSpPr/>
            <p:nvPr/>
          </p:nvSpPr>
          <p:spPr>
            <a:xfrm>
              <a:off x="1258858" y="119272"/>
              <a:ext cx="256373" cy="328674"/>
            </a:xfrm>
            <a:custGeom>
              <a:avLst/>
              <a:gdLst/>
              <a:ahLst/>
              <a:cxnLst>
                <a:cxn ang="0">
                  <a:pos x="wd2" y="hd2"/>
                </a:cxn>
                <a:cxn ang="5400000">
                  <a:pos x="wd2" y="hd2"/>
                </a:cxn>
                <a:cxn ang="10800000">
                  <a:pos x="wd2" y="hd2"/>
                </a:cxn>
                <a:cxn ang="16200000">
                  <a:pos x="wd2" y="hd2"/>
                </a:cxn>
              </a:cxnLst>
              <a:rect l="0" t="0" r="r" b="b"/>
              <a:pathLst>
                <a:path w="21343" h="21377" fill="norm" stroke="1" extrusionOk="0">
                  <a:moveTo>
                    <a:pt x="4063" y="7993"/>
                  </a:moveTo>
                  <a:cubicBezTo>
                    <a:pt x="3487" y="6868"/>
                    <a:pt x="2911" y="5743"/>
                    <a:pt x="3055" y="4618"/>
                  </a:cubicBezTo>
                  <a:cubicBezTo>
                    <a:pt x="3199" y="3493"/>
                    <a:pt x="4063" y="2368"/>
                    <a:pt x="5215" y="1580"/>
                  </a:cubicBezTo>
                  <a:cubicBezTo>
                    <a:pt x="6367" y="793"/>
                    <a:pt x="7807" y="343"/>
                    <a:pt x="9391" y="118"/>
                  </a:cubicBezTo>
                  <a:cubicBezTo>
                    <a:pt x="10975" y="-107"/>
                    <a:pt x="12703" y="-107"/>
                    <a:pt x="13711" y="1018"/>
                  </a:cubicBezTo>
                  <a:cubicBezTo>
                    <a:pt x="14719" y="2143"/>
                    <a:pt x="15007" y="4393"/>
                    <a:pt x="13135" y="7318"/>
                  </a:cubicBezTo>
                  <a:cubicBezTo>
                    <a:pt x="11263" y="10243"/>
                    <a:pt x="7231" y="13843"/>
                    <a:pt x="4351" y="16318"/>
                  </a:cubicBezTo>
                  <a:cubicBezTo>
                    <a:pt x="1471" y="18793"/>
                    <a:pt x="-257" y="20143"/>
                    <a:pt x="31" y="20818"/>
                  </a:cubicBezTo>
                  <a:cubicBezTo>
                    <a:pt x="319" y="21493"/>
                    <a:pt x="2623" y="21493"/>
                    <a:pt x="6511" y="21155"/>
                  </a:cubicBezTo>
                  <a:cubicBezTo>
                    <a:pt x="10399" y="20818"/>
                    <a:pt x="15871" y="20143"/>
                    <a:pt x="21343" y="1946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38" name="Line"/>
            <p:cNvSpPr/>
            <p:nvPr/>
          </p:nvSpPr>
          <p:spPr>
            <a:xfrm>
              <a:off x="1650148" y="273294"/>
              <a:ext cx="249080" cy="4151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39" name="Line"/>
            <p:cNvSpPr/>
            <p:nvPr/>
          </p:nvSpPr>
          <p:spPr>
            <a:xfrm>
              <a:off x="2086036" y="174938"/>
              <a:ext cx="181927" cy="222897"/>
            </a:xfrm>
            <a:custGeom>
              <a:avLst/>
              <a:gdLst/>
              <a:ahLst/>
              <a:cxnLst>
                <a:cxn ang="0">
                  <a:pos x="wd2" y="hd2"/>
                </a:cxn>
                <a:cxn ang="5400000">
                  <a:pos x="wd2" y="hd2"/>
                </a:cxn>
                <a:cxn ang="10800000">
                  <a:pos x="wd2" y="hd2"/>
                </a:cxn>
                <a:cxn ang="16200000">
                  <a:pos x="wd2" y="hd2"/>
                </a:cxn>
              </a:cxnLst>
              <a:rect l="0" t="0" r="r" b="b"/>
              <a:pathLst>
                <a:path w="21035" h="21087" fill="norm" stroke="1" extrusionOk="0">
                  <a:moveTo>
                    <a:pt x="0" y="1451"/>
                  </a:moveTo>
                  <a:cubicBezTo>
                    <a:pt x="4800" y="469"/>
                    <a:pt x="9600" y="-513"/>
                    <a:pt x="13400" y="305"/>
                  </a:cubicBezTo>
                  <a:cubicBezTo>
                    <a:pt x="17200" y="1123"/>
                    <a:pt x="20000" y="3742"/>
                    <a:pt x="20800" y="6687"/>
                  </a:cubicBezTo>
                  <a:cubicBezTo>
                    <a:pt x="21600" y="9632"/>
                    <a:pt x="20400" y="12905"/>
                    <a:pt x="16600" y="15360"/>
                  </a:cubicBezTo>
                  <a:cubicBezTo>
                    <a:pt x="12800" y="17814"/>
                    <a:pt x="6400" y="19451"/>
                    <a:pt x="0" y="2108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40" name="Line"/>
            <p:cNvSpPr/>
            <p:nvPr/>
          </p:nvSpPr>
          <p:spPr>
            <a:xfrm>
              <a:off x="2349902" y="180483"/>
              <a:ext cx="244671" cy="227730"/>
            </a:xfrm>
            <a:custGeom>
              <a:avLst/>
              <a:gdLst/>
              <a:ahLst/>
              <a:cxnLst>
                <a:cxn ang="0">
                  <a:pos x="wd2" y="hd2"/>
                </a:cxn>
                <a:cxn ang="5400000">
                  <a:pos x="wd2" y="hd2"/>
                </a:cxn>
                <a:cxn ang="10800000">
                  <a:pos x="wd2" y="hd2"/>
                </a:cxn>
                <a:cxn ang="16200000">
                  <a:pos x="wd2" y="hd2"/>
                </a:cxn>
              </a:cxnLst>
              <a:rect l="0" t="0" r="r" b="b"/>
              <a:pathLst>
                <a:path w="21218" h="21222" fill="norm" stroke="1" extrusionOk="0">
                  <a:moveTo>
                    <a:pt x="15818" y="912"/>
                  </a:moveTo>
                  <a:cubicBezTo>
                    <a:pt x="12518" y="267"/>
                    <a:pt x="9218" y="-378"/>
                    <a:pt x="6218" y="267"/>
                  </a:cubicBezTo>
                  <a:cubicBezTo>
                    <a:pt x="3218" y="912"/>
                    <a:pt x="518" y="2846"/>
                    <a:pt x="68" y="6070"/>
                  </a:cubicBezTo>
                  <a:cubicBezTo>
                    <a:pt x="-382" y="9294"/>
                    <a:pt x="1418" y="13807"/>
                    <a:pt x="5318" y="16547"/>
                  </a:cubicBezTo>
                  <a:cubicBezTo>
                    <a:pt x="9218" y="19288"/>
                    <a:pt x="15218" y="20255"/>
                    <a:pt x="21218" y="2122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grpSp>
        <p:nvGrpSpPr>
          <p:cNvPr id="1085" name="Drawing"/>
          <p:cNvGrpSpPr/>
          <p:nvPr/>
        </p:nvGrpSpPr>
        <p:grpSpPr>
          <a:xfrm>
            <a:off x="14290905" y="3789705"/>
            <a:ext cx="5427846" cy="3599638"/>
            <a:chOff x="0" y="0"/>
            <a:chExt cx="5427845" cy="3599637"/>
          </a:xfrm>
        </p:grpSpPr>
        <p:sp>
          <p:nvSpPr>
            <p:cNvPr id="1042" name="Line"/>
            <p:cNvSpPr/>
            <p:nvPr/>
          </p:nvSpPr>
          <p:spPr>
            <a:xfrm>
              <a:off x="41512" y="174801"/>
              <a:ext cx="230466" cy="259458"/>
            </a:xfrm>
            <a:custGeom>
              <a:avLst/>
              <a:gdLst/>
              <a:ahLst/>
              <a:cxnLst>
                <a:cxn ang="0">
                  <a:pos x="wd2" y="hd2"/>
                </a:cxn>
                <a:cxn ang="5400000">
                  <a:pos x="wd2" y="hd2"/>
                </a:cxn>
                <a:cxn ang="10800000">
                  <a:pos x="wd2" y="hd2"/>
                </a:cxn>
                <a:cxn ang="16200000">
                  <a:pos x="wd2" y="hd2"/>
                </a:cxn>
              </a:cxnLst>
              <a:rect l="0" t="0" r="r" b="b"/>
              <a:pathLst>
                <a:path w="20855" h="21600" fill="norm" stroke="1" extrusionOk="0">
                  <a:moveTo>
                    <a:pt x="6574" y="4320"/>
                  </a:moveTo>
                  <a:cubicBezTo>
                    <a:pt x="7200" y="2880"/>
                    <a:pt x="7826" y="1440"/>
                    <a:pt x="9235" y="720"/>
                  </a:cubicBezTo>
                  <a:cubicBezTo>
                    <a:pt x="10644" y="0"/>
                    <a:pt x="12835" y="0"/>
                    <a:pt x="14713" y="0"/>
                  </a:cubicBezTo>
                  <a:cubicBezTo>
                    <a:pt x="16591" y="0"/>
                    <a:pt x="18157" y="0"/>
                    <a:pt x="19409" y="1440"/>
                  </a:cubicBezTo>
                  <a:cubicBezTo>
                    <a:pt x="20661" y="2880"/>
                    <a:pt x="21600" y="5760"/>
                    <a:pt x="20035" y="8784"/>
                  </a:cubicBezTo>
                  <a:cubicBezTo>
                    <a:pt x="18470" y="11808"/>
                    <a:pt x="14400" y="14976"/>
                    <a:pt x="10644" y="17136"/>
                  </a:cubicBezTo>
                  <a:cubicBezTo>
                    <a:pt x="6887" y="19296"/>
                    <a:pt x="3443" y="20448"/>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043" name="Line"/>
            <p:cNvSpPr/>
            <p:nvPr/>
          </p:nvSpPr>
          <p:spPr>
            <a:xfrm>
              <a:off x="346963" y="195558"/>
              <a:ext cx="203086" cy="228323"/>
            </a:xfrm>
            <a:custGeom>
              <a:avLst/>
              <a:gdLst/>
              <a:ahLst/>
              <a:cxnLst>
                <a:cxn ang="0">
                  <a:pos x="wd2" y="hd2"/>
                </a:cxn>
                <a:cxn ang="5400000">
                  <a:pos x="wd2" y="hd2"/>
                </a:cxn>
                <a:cxn ang="10800000">
                  <a:pos x="wd2" y="hd2"/>
                </a:cxn>
                <a:cxn ang="16200000">
                  <a:pos x="wd2" y="hd2"/>
                </a:cxn>
              </a:cxnLst>
              <a:rect l="0" t="0" r="r" b="b"/>
              <a:pathLst>
                <a:path w="20452" h="21600" fill="norm" stroke="1" extrusionOk="0">
                  <a:moveTo>
                    <a:pt x="16271" y="0"/>
                  </a:moveTo>
                  <a:cubicBezTo>
                    <a:pt x="11394" y="1964"/>
                    <a:pt x="6517" y="3927"/>
                    <a:pt x="3381" y="6545"/>
                  </a:cubicBezTo>
                  <a:cubicBezTo>
                    <a:pt x="246" y="9164"/>
                    <a:pt x="-1148" y="12436"/>
                    <a:pt x="1117" y="15055"/>
                  </a:cubicBezTo>
                  <a:cubicBezTo>
                    <a:pt x="3381" y="17673"/>
                    <a:pt x="9304" y="19636"/>
                    <a:pt x="13136" y="20618"/>
                  </a:cubicBezTo>
                  <a:cubicBezTo>
                    <a:pt x="16968" y="21600"/>
                    <a:pt x="18710" y="21600"/>
                    <a:pt x="20452"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044" name="Line"/>
            <p:cNvSpPr/>
            <p:nvPr/>
          </p:nvSpPr>
          <p:spPr>
            <a:xfrm>
              <a:off x="757614" y="257827"/>
              <a:ext cx="176432"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045" name="Line"/>
            <p:cNvSpPr/>
            <p:nvPr/>
          </p:nvSpPr>
          <p:spPr>
            <a:xfrm>
              <a:off x="757614" y="371989"/>
              <a:ext cx="155675" cy="1"/>
            </a:xfrm>
            <a:prstGeom prst="ellipse">
              <a:avLst/>
            </a:prstGeom>
            <a:noFill/>
            <a:ln w="88900" cap="rnd">
              <a:solidFill>
                <a:srgbClr val="4ED86A"/>
              </a:solidFill>
              <a:prstDash val="solid"/>
              <a:round/>
            </a:ln>
            <a:effectLst/>
          </p:spPr>
          <p:txBody>
            <a:bodyPr wrap="square" lIns="45718" tIns="45718" rIns="45718" bIns="45718" numCol="1" anchor="t">
              <a:noAutofit/>
            </a:bodyPr>
            <a:lstStyle/>
            <a:p>
              <a:pPr/>
            </a:p>
          </p:txBody>
        </p:sp>
        <p:sp>
          <p:nvSpPr>
            <p:cNvPr id="1046" name="Line"/>
            <p:cNvSpPr/>
            <p:nvPr/>
          </p:nvSpPr>
          <p:spPr>
            <a:xfrm>
              <a:off x="1238824" y="165721"/>
              <a:ext cx="224515" cy="278044"/>
            </a:xfrm>
            <a:custGeom>
              <a:avLst/>
              <a:gdLst/>
              <a:ahLst/>
              <a:cxnLst>
                <a:cxn ang="0">
                  <a:pos x="wd2" y="hd2"/>
                </a:cxn>
                <a:cxn ang="5400000">
                  <a:pos x="wd2" y="hd2"/>
                </a:cxn>
                <a:cxn ang="10800000">
                  <a:pos x="wd2" y="hd2"/>
                </a:cxn>
                <a:cxn ang="16200000">
                  <a:pos x="wd2" y="hd2"/>
                </a:cxn>
              </a:cxnLst>
              <a:rect l="0" t="0" r="r" b="b"/>
              <a:pathLst>
                <a:path w="21240" h="21433" fill="norm" stroke="1" extrusionOk="0">
                  <a:moveTo>
                    <a:pt x="1604" y="7100"/>
                  </a:moveTo>
                  <a:cubicBezTo>
                    <a:pt x="622" y="6033"/>
                    <a:pt x="-360" y="4967"/>
                    <a:pt x="131" y="4033"/>
                  </a:cubicBezTo>
                  <a:cubicBezTo>
                    <a:pt x="622" y="3100"/>
                    <a:pt x="2585" y="2300"/>
                    <a:pt x="4876" y="1633"/>
                  </a:cubicBezTo>
                  <a:cubicBezTo>
                    <a:pt x="7167" y="967"/>
                    <a:pt x="9785" y="433"/>
                    <a:pt x="12076" y="167"/>
                  </a:cubicBezTo>
                  <a:cubicBezTo>
                    <a:pt x="14367" y="-100"/>
                    <a:pt x="16331" y="-100"/>
                    <a:pt x="17313" y="567"/>
                  </a:cubicBezTo>
                  <a:cubicBezTo>
                    <a:pt x="18295" y="1233"/>
                    <a:pt x="18295" y="2567"/>
                    <a:pt x="16495" y="4833"/>
                  </a:cubicBezTo>
                  <a:cubicBezTo>
                    <a:pt x="14695" y="7100"/>
                    <a:pt x="11095" y="10300"/>
                    <a:pt x="8476" y="12433"/>
                  </a:cubicBezTo>
                  <a:cubicBezTo>
                    <a:pt x="5858" y="14567"/>
                    <a:pt x="4222" y="15633"/>
                    <a:pt x="2749" y="16967"/>
                  </a:cubicBezTo>
                  <a:cubicBezTo>
                    <a:pt x="1276" y="18300"/>
                    <a:pt x="-33" y="19900"/>
                    <a:pt x="131" y="20700"/>
                  </a:cubicBezTo>
                  <a:cubicBezTo>
                    <a:pt x="295" y="21500"/>
                    <a:pt x="1931" y="21500"/>
                    <a:pt x="5695" y="21367"/>
                  </a:cubicBezTo>
                  <a:cubicBezTo>
                    <a:pt x="9458" y="21233"/>
                    <a:pt x="15349" y="20967"/>
                    <a:pt x="21240" y="207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047" name="Line"/>
            <p:cNvSpPr/>
            <p:nvPr/>
          </p:nvSpPr>
          <p:spPr>
            <a:xfrm>
              <a:off x="2106792" y="131293"/>
              <a:ext cx="1063920" cy="230318"/>
            </a:xfrm>
            <a:custGeom>
              <a:avLst/>
              <a:gdLst/>
              <a:ahLst/>
              <a:cxnLst>
                <a:cxn ang="0">
                  <a:pos x="wd2" y="hd2"/>
                </a:cxn>
                <a:cxn ang="5400000">
                  <a:pos x="wd2" y="hd2"/>
                </a:cxn>
                <a:cxn ang="10800000">
                  <a:pos x="wd2" y="hd2"/>
                </a:cxn>
                <a:cxn ang="16200000">
                  <a:pos x="wd2" y="hd2"/>
                </a:cxn>
              </a:cxnLst>
              <a:rect l="0" t="0" r="r" b="b"/>
              <a:pathLst>
                <a:path w="21568" h="21463" fill="norm" stroke="1" extrusionOk="0">
                  <a:moveTo>
                    <a:pt x="0" y="13726"/>
                  </a:moveTo>
                  <a:cubicBezTo>
                    <a:pt x="1964" y="12436"/>
                    <a:pt x="3927" y="11147"/>
                    <a:pt x="6452" y="10502"/>
                  </a:cubicBezTo>
                  <a:cubicBezTo>
                    <a:pt x="8977" y="9857"/>
                    <a:pt x="12062" y="9857"/>
                    <a:pt x="14552" y="9857"/>
                  </a:cubicBezTo>
                  <a:cubicBezTo>
                    <a:pt x="17042" y="9857"/>
                    <a:pt x="18935" y="9857"/>
                    <a:pt x="20057" y="9696"/>
                  </a:cubicBezTo>
                  <a:cubicBezTo>
                    <a:pt x="21179" y="9535"/>
                    <a:pt x="21530" y="9212"/>
                    <a:pt x="21565" y="8406"/>
                  </a:cubicBezTo>
                  <a:cubicBezTo>
                    <a:pt x="21600" y="7600"/>
                    <a:pt x="21319" y="6311"/>
                    <a:pt x="20723" y="5021"/>
                  </a:cubicBezTo>
                  <a:cubicBezTo>
                    <a:pt x="20127" y="3732"/>
                    <a:pt x="19216" y="2442"/>
                    <a:pt x="18584" y="1475"/>
                  </a:cubicBezTo>
                  <a:cubicBezTo>
                    <a:pt x="17953" y="508"/>
                    <a:pt x="17603" y="-137"/>
                    <a:pt x="17603" y="24"/>
                  </a:cubicBezTo>
                  <a:cubicBezTo>
                    <a:pt x="17603" y="185"/>
                    <a:pt x="17953" y="1153"/>
                    <a:pt x="18304" y="1959"/>
                  </a:cubicBezTo>
                  <a:cubicBezTo>
                    <a:pt x="18655" y="2764"/>
                    <a:pt x="19005" y="3409"/>
                    <a:pt x="19251" y="4699"/>
                  </a:cubicBezTo>
                  <a:cubicBezTo>
                    <a:pt x="19496" y="5988"/>
                    <a:pt x="19636" y="7923"/>
                    <a:pt x="19531" y="9212"/>
                  </a:cubicBezTo>
                  <a:cubicBezTo>
                    <a:pt x="19426" y="10502"/>
                    <a:pt x="19075" y="11147"/>
                    <a:pt x="18164" y="12597"/>
                  </a:cubicBezTo>
                  <a:cubicBezTo>
                    <a:pt x="17252" y="14048"/>
                    <a:pt x="15779" y="16305"/>
                    <a:pt x="14973" y="17917"/>
                  </a:cubicBezTo>
                  <a:cubicBezTo>
                    <a:pt x="14166" y="19529"/>
                    <a:pt x="14026" y="20496"/>
                    <a:pt x="13886" y="2146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048" name="Line"/>
            <p:cNvSpPr/>
            <p:nvPr/>
          </p:nvSpPr>
          <p:spPr>
            <a:xfrm>
              <a:off x="3819209" y="-1"/>
              <a:ext cx="244363" cy="522875"/>
            </a:xfrm>
            <a:custGeom>
              <a:avLst/>
              <a:gdLst/>
              <a:ahLst/>
              <a:cxnLst>
                <a:cxn ang="0">
                  <a:pos x="wd2" y="hd2"/>
                </a:cxn>
                <a:cxn ang="5400000">
                  <a:pos x="wd2" y="hd2"/>
                </a:cxn>
                <a:cxn ang="10800000">
                  <a:pos x="wd2" y="hd2"/>
                </a:cxn>
                <a:cxn ang="16200000">
                  <a:pos x="wd2" y="hd2"/>
                </a:cxn>
              </a:cxnLst>
              <a:rect l="0" t="0" r="r" b="b"/>
              <a:pathLst>
                <a:path w="21191" h="21478" fill="norm" stroke="1" extrusionOk="0">
                  <a:moveTo>
                    <a:pt x="1800" y="359"/>
                  </a:moveTo>
                  <a:cubicBezTo>
                    <a:pt x="900" y="1922"/>
                    <a:pt x="0" y="3486"/>
                    <a:pt x="0" y="4551"/>
                  </a:cubicBezTo>
                  <a:cubicBezTo>
                    <a:pt x="0" y="5617"/>
                    <a:pt x="900" y="6186"/>
                    <a:pt x="2850" y="6612"/>
                  </a:cubicBezTo>
                  <a:cubicBezTo>
                    <a:pt x="4800" y="7038"/>
                    <a:pt x="7800" y="7322"/>
                    <a:pt x="10800" y="6470"/>
                  </a:cubicBezTo>
                  <a:cubicBezTo>
                    <a:pt x="13800" y="5617"/>
                    <a:pt x="16800" y="3628"/>
                    <a:pt x="18600" y="2207"/>
                  </a:cubicBezTo>
                  <a:cubicBezTo>
                    <a:pt x="20400" y="786"/>
                    <a:pt x="21000" y="-67"/>
                    <a:pt x="21150" y="4"/>
                  </a:cubicBezTo>
                  <a:cubicBezTo>
                    <a:pt x="21300" y="75"/>
                    <a:pt x="21000" y="1070"/>
                    <a:pt x="20850" y="3912"/>
                  </a:cubicBezTo>
                  <a:cubicBezTo>
                    <a:pt x="20700" y="6754"/>
                    <a:pt x="20700" y="11444"/>
                    <a:pt x="20700" y="14215"/>
                  </a:cubicBezTo>
                  <a:cubicBezTo>
                    <a:pt x="20700" y="16986"/>
                    <a:pt x="20700" y="17838"/>
                    <a:pt x="20550" y="18620"/>
                  </a:cubicBezTo>
                  <a:cubicBezTo>
                    <a:pt x="20400" y="19401"/>
                    <a:pt x="20100" y="20112"/>
                    <a:pt x="19200" y="20609"/>
                  </a:cubicBezTo>
                  <a:cubicBezTo>
                    <a:pt x="18300" y="21107"/>
                    <a:pt x="16800" y="21391"/>
                    <a:pt x="14250" y="21462"/>
                  </a:cubicBezTo>
                  <a:cubicBezTo>
                    <a:pt x="11700" y="21533"/>
                    <a:pt x="8100" y="21391"/>
                    <a:pt x="5100" y="20680"/>
                  </a:cubicBezTo>
                  <a:cubicBezTo>
                    <a:pt x="2100" y="19970"/>
                    <a:pt x="-300" y="18691"/>
                    <a:pt x="150" y="16986"/>
                  </a:cubicBezTo>
                  <a:cubicBezTo>
                    <a:pt x="600" y="15280"/>
                    <a:pt x="3900" y="13149"/>
                    <a:pt x="7200" y="11017"/>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049" name="Line"/>
            <p:cNvSpPr/>
            <p:nvPr/>
          </p:nvSpPr>
          <p:spPr>
            <a:xfrm>
              <a:off x="4358881" y="242557"/>
              <a:ext cx="228323" cy="25649"/>
            </a:xfrm>
            <a:custGeom>
              <a:avLst/>
              <a:gdLst/>
              <a:ahLst/>
              <a:cxnLst>
                <a:cxn ang="0">
                  <a:pos x="wd2" y="hd2"/>
                </a:cxn>
                <a:cxn ang="5400000">
                  <a:pos x="wd2" y="hd2"/>
                </a:cxn>
                <a:cxn ang="10800000">
                  <a:pos x="wd2" y="hd2"/>
                </a:cxn>
                <a:cxn ang="16200000">
                  <a:pos x="wd2" y="hd2"/>
                </a:cxn>
              </a:cxnLst>
              <a:rect l="0" t="0" r="r" b="b"/>
              <a:pathLst>
                <a:path w="21600" h="20018" fill="norm" stroke="1" extrusionOk="0">
                  <a:moveTo>
                    <a:pt x="0" y="20018"/>
                  </a:moveTo>
                  <a:cubicBezTo>
                    <a:pt x="5564" y="11918"/>
                    <a:pt x="11127" y="3818"/>
                    <a:pt x="14727" y="1118"/>
                  </a:cubicBezTo>
                  <a:cubicBezTo>
                    <a:pt x="18327" y="-1582"/>
                    <a:pt x="19964" y="1118"/>
                    <a:pt x="21600" y="3818"/>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050" name="Line"/>
            <p:cNvSpPr/>
            <p:nvPr/>
          </p:nvSpPr>
          <p:spPr>
            <a:xfrm>
              <a:off x="4379638" y="382367"/>
              <a:ext cx="217944"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051" name="Line"/>
            <p:cNvSpPr/>
            <p:nvPr/>
          </p:nvSpPr>
          <p:spPr>
            <a:xfrm>
              <a:off x="4903044" y="154045"/>
              <a:ext cx="305582" cy="206021"/>
            </a:xfrm>
            <a:custGeom>
              <a:avLst/>
              <a:gdLst/>
              <a:ahLst/>
              <a:cxnLst>
                <a:cxn ang="0">
                  <a:pos x="wd2" y="hd2"/>
                </a:cxn>
                <a:cxn ang="5400000">
                  <a:pos x="wd2" y="hd2"/>
                </a:cxn>
                <a:cxn ang="10800000">
                  <a:pos x="wd2" y="hd2"/>
                </a:cxn>
                <a:cxn ang="16200000">
                  <a:pos x="wd2" y="hd2"/>
                </a:cxn>
              </a:cxnLst>
              <a:rect l="0" t="0" r="r" b="b"/>
              <a:pathLst>
                <a:path w="20739" h="21439" fill="norm" stroke="1" extrusionOk="0">
                  <a:moveTo>
                    <a:pt x="14486" y="3240"/>
                  </a:moveTo>
                  <a:cubicBezTo>
                    <a:pt x="13547" y="2160"/>
                    <a:pt x="12608" y="1080"/>
                    <a:pt x="10965" y="1080"/>
                  </a:cubicBezTo>
                  <a:cubicBezTo>
                    <a:pt x="9321" y="1080"/>
                    <a:pt x="6973" y="2160"/>
                    <a:pt x="4978" y="4320"/>
                  </a:cubicBezTo>
                  <a:cubicBezTo>
                    <a:pt x="2982" y="6480"/>
                    <a:pt x="1338" y="9720"/>
                    <a:pt x="517" y="12240"/>
                  </a:cubicBezTo>
                  <a:cubicBezTo>
                    <a:pt x="-305" y="14760"/>
                    <a:pt x="-305" y="16560"/>
                    <a:pt x="1691" y="18180"/>
                  </a:cubicBezTo>
                  <a:cubicBezTo>
                    <a:pt x="3686" y="19800"/>
                    <a:pt x="7678" y="21240"/>
                    <a:pt x="11199" y="21420"/>
                  </a:cubicBezTo>
                  <a:cubicBezTo>
                    <a:pt x="14721" y="21600"/>
                    <a:pt x="17773" y="20520"/>
                    <a:pt x="19417" y="18000"/>
                  </a:cubicBezTo>
                  <a:cubicBezTo>
                    <a:pt x="21060" y="15480"/>
                    <a:pt x="21295" y="11520"/>
                    <a:pt x="19417" y="8280"/>
                  </a:cubicBezTo>
                  <a:cubicBezTo>
                    <a:pt x="17539" y="5040"/>
                    <a:pt x="13547" y="2520"/>
                    <a:pt x="9556"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052" name="Line"/>
            <p:cNvSpPr/>
            <p:nvPr/>
          </p:nvSpPr>
          <p:spPr>
            <a:xfrm>
              <a:off x="176429" y="952273"/>
              <a:ext cx="180986" cy="177332"/>
            </a:xfrm>
            <a:custGeom>
              <a:avLst/>
              <a:gdLst/>
              <a:ahLst/>
              <a:cxnLst>
                <a:cxn ang="0">
                  <a:pos x="wd2" y="hd2"/>
                </a:cxn>
                <a:cxn ang="5400000">
                  <a:pos x="wd2" y="hd2"/>
                </a:cxn>
                <a:cxn ang="10800000">
                  <a:pos x="wd2" y="hd2"/>
                </a:cxn>
                <a:cxn ang="16200000">
                  <a:pos x="wd2" y="hd2"/>
                </a:cxn>
              </a:cxnLst>
              <a:rect l="0" t="0" r="r" b="b"/>
              <a:pathLst>
                <a:path w="21321" h="21293" fill="norm" stroke="1" extrusionOk="0">
                  <a:moveTo>
                    <a:pt x="0" y="6339"/>
                  </a:moveTo>
                  <a:cubicBezTo>
                    <a:pt x="1223" y="4678"/>
                    <a:pt x="2445" y="3016"/>
                    <a:pt x="5502" y="1770"/>
                  </a:cubicBezTo>
                  <a:cubicBezTo>
                    <a:pt x="8559" y="524"/>
                    <a:pt x="13449" y="-307"/>
                    <a:pt x="16506" y="108"/>
                  </a:cubicBezTo>
                  <a:cubicBezTo>
                    <a:pt x="19562" y="524"/>
                    <a:pt x="20785" y="2185"/>
                    <a:pt x="21192" y="4055"/>
                  </a:cubicBezTo>
                  <a:cubicBezTo>
                    <a:pt x="21600" y="5924"/>
                    <a:pt x="21192" y="8001"/>
                    <a:pt x="17728" y="10908"/>
                  </a:cubicBezTo>
                  <a:cubicBezTo>
                    <a:pt x="14264" y="13816"/>
                    <a:pt x="7743" y="17555"/>
                    <a:pt x="1223" y="2129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053" name="Line"/>
            <p:cNvSpPr/>
            <p:nvPr/>
          </p:nvSpPr>
          <p:spPr>
            <a:xfrm>
              <a:off x="451314" y="932416"/>
              <a:ext cx="264789" cy="186811"/>
            </a:xfrm>
            <a:custGeom>
              <a:avLst/>
              <a:gdLst/>
              <a:ahLst/>
              <a:cxnLst>
                <a:cxn ang="0">
                  <a:pos x="wd2" y="hd2"/>
                </a:cxn>
                <a:cxn ang="5400000">
                  <a:pos x="wd2" y="hd2"/>
                </a:cxn>
                <a:cxn ang="10800000">
                  <a:pos x="wd2" y="hd2"/>
                </a:cxn>
                <a:cxn ang="16200000">
                  <a:pos x="wd2" y="hd2"/>
                </a:cxn>
              </a:cxnLst>
              <a:rect l="0" t="0" r="r" b="b"/>
              <a:pathLst>
                <a:path w="21471" h="21600" fill="norm" stroke="1" extrusionOk="0">
                  <a:moveTo>
                    <a:pt x="12214" y="0"/>
                  </a:moveTo>
                  <a:cubicBezTo>
                    <a:pt x="9128" y="2000"/>
                    <a:pt x="6042" y="4000"/>
                    <a:pt x="3798" y="7000"/>
                  </a:cubicBezTo>
                  <a:cubicBezTo>
                    <a:pt x="1554" y="10000"/>
                    <a:pt x="152" y="14000"/>
                    <a:pt x="11" y="16600"/>
                  </a:cubicBezTo>
                  <a:cubicBezTo>
                    <a:pt x="-129" y="19200"/>
                    <a:pt x="993" y="20400"/>
                    <a:pt x="4780" y="21000"/>
                  </a:cubicBezTo>
                  <a:cubicBezTo>
                    <a:pt x="8567" y="21600"/>
                    <a:pt x="15019" y="21600"/>
                    <a:pt x="21471"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054" name="Line"/>
            <p:cNvSpPr/>
            <p:nvPr/>
          </p:nvSpPr>
          <p:spPr>
            <a:xfrm>
              <a:off x="902910" y="1025821"/>
              <a:ext cx="155675" cy="1"/>
            </a:xfrm>
            <a:prstGeom prst="ellipse">
              <a:avLst/>
            </a:prstGeom>
            <a:noFill/>
            <a:ln w="88900" cap="rnd">
              <a:solidFill>
                <a:srgbClr val="4ED86A"/>
              </a:solidFill>
              <a:prstDash val="solid"/>
              <a:round/>
            </a:ln>
            <a:effectLst/>
          </p:spPr>
          <p:txBody>
            <a:bodyPr wrap="square" lIns="45718" tIns="45718" rIns="45718" bIns="45718" numCol="1" anchor="t">
              <a:noAutofit/>
            </a:bodyPr>
            <a:lstStyle/>
            <a:p>
              <a:pPr/>
            </a:p>
          </p:txBody>
        </p:sp>
        <p:sp>
          <p:nvSpPr>
            <p:cNvPr id="1055" name="Line"/>
            <p:cNvSpPr/>
            <p:nvPr/>
          </p:nvSpPr>
          <p:spPr>
            <a:xfrm>
              <a:off x="892531" y="1119226"/>
              <a:ext cx="155677"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056" name="Line"/>
            <p:cNvSpPr/>
            <p:nvPr/>
          </p:nvSpPr>
          <p:spPr>
            <a:xfrm>
              <a:off x="1401067" y="911660"/>
              <a:ext cx="173594" cy="342484"/>
            </a:xfrm>
            <a:custGeom>
              <a:avLst/>
              <a:gdLst/>
              <a:ahLst/>
              <a:cxnLst>
                <a:cxn ang="0">
                  <a:pos x="wd2" y="hd2"/>
                </a:cxn>
                <a:cxn ang="5400000">
                  <a:pos x="wd2" y="hd2"/>
                </a:cxn>
                <a:cxn ang="10800000">
                  <a:pos x="wd2" y="hd2"/>
                </a:cxn>
                <a:cxn ang="16200000">
                  <a:pos x="wd2" y="hd2"/>
                </a:cxn>
              </a:cxnLst>
              <a:rect l="0" t="0" r="r" b="b"/>
              <a:pathLst>
                <a:path w="21252" h="21600" fill="norm" stroke="1" extrusionOk="0">
                  <a:moveTo>
                    <a:pt x="0" y="2618"/>
                  </a:moveTo>
                  <a:cubicBezTo>
                    <a:pt x="1271" y="1745"/>
                    <a:pt x="2541" y="873"/>
                    <a:pt x="4235" y="436"/>
                  </a:cubicBezTo>
                  <a:cubicBezTo>
                    <a:pt x="5930" y="0"/>
                    <a:pt x="8047" y="0"/>
                    <a:pt x="10377" y="0"/>
                  </a:cubicBezTo>
                  <a:cubicBezTo>
                    <a:pt x="12706" y="0"/>
                    <a:pt x="15247" y="0"/>
                    <a:pt x="17365" y="327"/>
                  </a:cubicBezTo>
                  <a:cubicBezTo>
                    <a:pt x="19482" y="655"/>
                    <a:pt x="21177" y="1309"/>
                    <a:pt x="20753" y="2400"/>
                  </a:cubicBezTo>
                  <a:cubicBezTo>
                    <a:pt x="20329" y="3491"/>
                    <a:pt x="17788" y="5018"/>
                    <a:pt x="15459" y="6109"/>
                  </a:cubicBezTo>
                  <a:cubicBezTo>
                    <a:pt x="13129" y="7200"/>
                    <a:pt x="11012" y="7855"/>
                    <a:pt x="8894" y="8291"/>
                  </a:cubicBezTo>
                  <a:cubicBezTo>
                    <a:pt x="6776" y="8727"/>
                    <a:pt x="4659" y="8945"/>
                    <a:pt x="4871" y="9273"/>
                  </a:cubicBezTo>
                  <a:cubicBezTo>
                    <a:pt x="5082" y="9600"/>
                    <a:pt x="7624" y="10036"/>
                    <a:pt x="10800" y="11018"/>
                  </a:cubicBezTo>
                  <a:cubicBezTo>
                    <a:pt x="13977" y="12000"/>
                    <a:pt x="17788" y="13527"/>
                    <a:pt x="19694" y="14836"/>
                  </a:cubicBezTo>
                  <a:cubicBezTo>
                    <a:pt x="21600" y="16145"/>
                    <a:pt x="21600" y="17236"/>
                    <a:pt x="20541" y="18000"/>
                  </a:cubicBezTo>
                  <a:cubicBezTo>
                    <a:pt x="19482" y="18764"/>
                    <a:pt x="17365" y="19200"/>
                    <a:pt x="13765" y="19745"/>
                  </a:cubicBezTo>
                  <a:cubicBezTo>
                    <a:pt x="10165" y="20291"/>
                    <a:pt x="5082" y="20945"/>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057" name="Line"/>
            <p:cNvSpPr/>
            <p:nvPr/>
          </p:nvSpPr>
          <p:spPr>
            <a:xfrm>
              <a:off x="2096414" y="1078899"/>
              <a:ext cx="1186586" cy="185623"/>
            </a:xfrm>
            <a:custGeom>
              <a:avLst/>
              <a:gdLst/>
              <a:ahLst/>
              <a:cxnLst>
                <a:cxn ang="0">
                  <a:pos x="wd2" y="hd2"/>
                </a:cxn>
                <a:cxn ang="5400000">
                  <a:pos x="wd2" y="hd2"/>
                </a:cxn>
                <a:cxn ang="10800000">
                  <a:pos x="wd2" y="hd2"/>
                </a:cxn>
                <a:cxn ang="16200000">
                  <a:pos x="wd2" y="hd2"/>
                </a:cxn>
              </a:cxnLst>
              <a:rect l="0" t="0" r="r" b="b"/>
              <a:pathLst>
                <a:path w="21600" h="21463" fill="norm" stroke="1" extrusionOk="0">
                  <a:moveTo>
                    <a:pt x="0" y="7063"/>
                  </a:moveTo>
                  <a:cubicBezTo>
                    <a:pt x="2204" y="6663"/>
                    <a:pt x="4408" y="6263"/>
                    <a:pt x="6581" y="6263"/>
                  </a:cubicBezTo>
                  <a:cubicBezTo>
                    <a:pt x="8753" y="6263"/>
                    <a:pt x="10894" y="6663"/>
                    <a:pt x="13130" y="7263"/>
                  </a:cubicBezTo>
                  <a:cubicBezTo>
                    <a:pt x="15366" y="7863"/>
                    <a:pt x="17696" y="8663"/>
                    <a:pt x="19018" y="9063"/>
                  </a:cubicBezTo>
                  <a:cubicBezTo>
                    <a:pt x="20341" y="9463"/>
                    <a:pt x="20655" y="9463"/>
                    <a:pt x="20970" y="9263"/>
                  </a:cubicBezTo>
                  <a:cubicBezTo>
                    <a:pt x="21285" y="9063"/>
                    <a:pt x="21600" y="8663"/>
                    <a:pt x="21600" y="7863"/>
                  </a:cubicBezTo>
                  <a:cubicBezTo>
                    <a:pt x="21600" y="7063"/>
                    <a:pt x="21285" y="5863"/>
                    <a:pt x="20970" y="4863"/>
                  </a:cubicBezTo>
                  <a:cubicBezTo>
                    <a:pt x="20655" y="3863"/>
                    <a:pt x="20341" y="3063"/>
                    <a:pt x="20026" y="2263"/>
                  </a:cubicBezTo>
                  <a:cubicBezTo>
                    <a:pt x="19711" y="1463"/>
                    <a:pt x="19396" y="663"/>
                    <a:pt x="19396" y="263"/>
                  </a:cubicBezTo>
                  <a:cubicBezTo>
                    <a:pt x="19396" y="-137"/>
                    <a:pt x="19711" y="-137"/>
                    <a:pt x="20057" y="663"/>
                  </a:cubicBezTo>
                  <a:cubicBezTo>
                    <a:pt x="20403" y="1463"/>
                    <a:pt x="20781" y="3063"/>
                    <a:pt x="20970" y="4863"/>
                  </a:cubicBezTo>
                  <a:cubicBezTo>
                    <a:pt x="21159" y="6663"/>
                    <a:pt x="21159" y="8663"/>
                    <a:pt x="20970" y="10063"/>
                  </a:cubicBezTo>
                  <a:cubicBezTo>
                    <a:pt x="20781" y="11463"/>
                    <a:pt x="20403" y="12263"/>
                    <a:pt x="19427" y="14063"/>
                  </a:cubicBezTo>
                  <a:cubicBezTo>
                    <a:pt x="18451" y="15863"/>
                    <a:pt x="16877" y="18663"/>
                    <a:pt x="15303" y="2146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058" name="Line"/>
            <p:cNvSpPr/>
            <p:nvPr/>
          </p:nvSpPr>
          <p:spPr>
            <a:xfrm>
              <a:off x="3835073" y="984307"/>
              <a:ext cx="252785" cy="579290"/>
            </a:xfrm>
            <a:custGeom>
              <a:avLst/>
              <a:gdLst/>
              <a:ahLst/>
              <a:cxnLst>
                <a:cxn ang="0">
                  <a:pos x="wd2" y="hd2"/>
                </a:cxn>
                <a:cxn ang="5400000">
                  <a:pos x="wd2" y="hd2"/>
                </a:cxn>
                <a:cxn ang="10800000">
                  <a:pos x="wd2" y="hd2"/>
                </a:cxn>
                <a:cxn ang="16200000">
                  <a:pos x="wd2" y="hd2"/>
                </a:cxn>
              </a:cxnLst>
              <a:rect l="0" t="0" r="r" b="b"/>
              <a:pathLst>
                <a:path w="21329" h="21530" fill="norm" stroke="1" extrusionOk="0">
                  <a:moveTo>
                    <a:pt x="413" y="0"/>
                  </a:moveTo>
                  <a:cubicBezTo>
                    <a:pt x="121" y="1286"/>
                    <a:pt x="-171" y="2571"/>
                    <a:pt x="121" y="3536"/>
                  </a:cubicBezTo>
                  <a:cubicBezTo>
                    <a:pt x="413" y="4500"/>
                    <a:pt x="1288" y="5143"/>
                    <a:pt x="3332" y="5464"/>
                  </a:cubicBezTo>
                  <a:cubicBezTo>
                    <a:pt x="5375" y="5786"/>
                    <a:pt x="8586" y="5786"/>
                    <a:pt x="11067" y="5143"/>
                  </a:cubicBezTo>
                  <a:cubicBezTo>
                    <a:pt x="13548" y="4500"/>
                    <a:pt x="15299" y="3214"/>
                    <a:pt x="16321" y="2250"/>
                  </a:cubicBezTo>
                  <a:cubicBezTo>
                    <a:pt x="17343" y="1286"/>
                    <a:pt x="17634" y="643"/>
                    <a:pt x="17780" y="771"/>
                  </a:cubicBezTo>
                  <a:cubicBezTo>
                    <a:pt x="17926" y="900"/>
                    <a:pt x="17926" y="1800"/>
                    <a:pt x="18218" y="3793"/>
                  </a:cubicBezTo>
                  <a:cubicBezTo>
                    <a:pt x="18510" y="5786"/>
                    <a:pt x="19094" y="8871"/>
                    <a:pt x="19678" y="11507"/>
                  </a:cubicBezTo>
                  <a:cubicBezTo>
                    <a:pt x="20262" y="14143"/>
                    <a:pt x="20845" y="16329"/>
                    <a:pt x="21137" y="17743"/>
                  </a:cubicBezTo>
                  <a:cubicBezTo>
                    <a:pt x="21429" y="19157"/>
                    <a:pt x="21429" y="19800"/>
                    <a:pt x="20845" y="20314"/>
                  </a:cubicBezTo>
                  <a:cubicBezTo>
                    <a:pt x="20261" y="20829"/>
                    <a:pt x="19094" y="21214"/>
                    <a:pt x="16759" y="21407"/>
                  </a:cubicBezTo>
                  <a:cubicBezTo>
                    <a:pt x="14424" y="21600"/>
                    <a:pt x="10921" y="21600"/>
                    <a:pt x="7856" y="21150"/>
                  </a:cubicBezTo>
                  <a:cubicBezTo>
                    <a:pt x="4791" y="20700"/>
                    <a:pt x="2164" y="19800"/>
                    <a:pt x="1143" y="18836"/>
                  </a:cubicBezTo>
                  <a:cubicBezTo>
                    <a:pt x="121" y="17871"/>
                    <a:pt x="705" y="16843"/>
                    <a:pt x="1288" y="1581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059" name="Line"/>
            <p:cNvSpPr/>
            <p:nvPr/>
          </p:nvSpPr>
          <p:spPr>
            <a:xfrm>
              <a:off x="4462663" y="1223008"/>
              <a:ext cx="166055"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060" name="Line"/>
            <p:cNvSpPr/>
            <p:nvPr/>
          </p:nvSpPr>
          <p:spPr>
            <a:xfrm>
              <a:off x="4410772" y="1347548"/>
              <a:ext cx="186810"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061" name="Line"/>
            <p:cNvSpPr/>
            <p:nvPr/>
          </p:nvSpPr>
          <p:spPr>
            <a:xfrm>
              <a:off x="4908929" y="1254737"/>
              <a:ext cx="217946" cy="20164"/>
            </a:xfrm>
            <a:custGeom>
              <a:avLst/>
              <a:gdLst/>
              <a:ahLst/>
              <a:cxnLst>
                <a:cxn ang="0">
                  <a:pos x="wd2" y="hd2"/>
                </a:cxn>
                <a:cxn ang="5400000">
                  <a:pos x="wd2" y="hd2"/>
                </a:cxn>
                <a:cxn ang="10800000">
                  <a:pos x="wd2" y="hd2"/>
                </a:cxn>
                <a:cxn ang="16200000">
                  <a:pos x="wd2" y="hd2"/>
                </a:cxn>
              </a:cxnLst>
              <a:rect l="0" t="0" r="r" b="b"/>
              <a:pathLst>
                <a:path w="21600" h="20982" fill="norm" stroke="1" extrusionOk="0">
                  <a:moveTo>
                    <a:pt x="0" y="20982"/>
                  </a:moveTo>
                  <a:cubicBezTo>
                    <a:pt x="3429" y="13782"/>
                    <a:pt x="6857" y="6582"/>
                    <a:pt x="9943" y="2982"/>
                  </a:cubicBezTo>
                  <a:cubicBezTo>
                    <a:pt x="13029" y="-618"/>
                    <a:pt x="15771" y="-618"/>
                    <a:pt x="15943" y="1182"/>
                  </a:cubicBezTo>
                  <a:cubicBezTo>
                    <a:pt x="16114" y="2982"/>
                    <a:pt x="13714" y="6582"/>
                    <a:pt x="11657" y="8382"/>
                  </a:cubicBezTo>
                  <a:cubicBezTo>
                    <a:pt x="9600" y="10182"/>
                    <a:pt x="7886" y="10182"/>
                    <a:pt x="6171" y="11982"/>
                  </a:cubicBezTo>
                  <a:cubicBezTo>
                    <a:pt x="4457" y="13782"/>
                    <a:pt x="2743" y="17382"/>
                    <a:pt x="3086" y="19182"/>
                  </a:cubicBezTo>
                  <a:cubicBezTo>
                    <a:pt x="3429" y="20982"/>
                    <a:pt x="5829" y="20982"/>
                    <a:pt x="9257" y="20982"/>
                  </a:cubicBezTo>
                  <a:cubicBezTo>
                    <a:pt x="12686" y="20982"/>
                    <a:pt x="17143" y="20982"/>
                    <a:pt x="21600" y="20982"/>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062" name="Line"/>
            <p:cNvSpPr/>
            <p:nvPr/>
          </p:nvSpPr>
          <p:spPr>
            <a:xfrm>
              <a:off x="5411817" y="1067334"/>
              <a:ext cx="16029" cy="404754"/>
            </a:xfrm>
            <a:custGeom>
              <a:avLst/>
              <a:gdLst/>
              <a:ahLst/>
              <a:cxnLst>
                <a:cxn ang="0">
                  <a:pos x="wd2" y="hd2"/>
                </a:cxn>
                <a:cxn ang="5400000">
                  <a:pos x="wd2" y="hd2"/>
                </a:cxn>
                <a:cxn ang="10800000">
                  <a:pos x="wd2" y="hd2"/>
                </a:cxn>
                <a:cxn ang="16200000">
                  <a:pos x="wd2" y="hd2"/>
                </a:cxn>
              </a:cxnLst>
              <a:rect l="0" t="0" r="r" b="b"/>
              <a:pathLst>
                <a:path w="20014" h="21600" fill="norm" stroke="1" extrusionOk="0">
                  <a:moveTo>
                    <a:pt x="20014" y="0"/>
                  </a:moveTo>
                  <a:cubicBezTo>
                    <a:pt x="11374" y="4985"/>
                    <a:pt x="2734" y="9969"/>
                    <a:pt x="574" y="13569"/>
                  </a:cubicBezTo>
                  <a:cubicBezTo>
                    <a:pt x="-1586" y="17169"/>
                    <a:pt x="2734" y="19385"/>
                    <a:pt x="7053"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063" name="Line"/>
            <p:cNvSpPr/>
            <p:nvPr/>
          </p:nvSpPr>
          <p:spPr>
            <a:xfrm>
              <a:off x="176429" y="1852403"/>
              <a:ext cx="185678" cy="200870"/>
            </a:xfrm>
            <a:custGeom>
              <a:avLst/>
              <a:gdLst/>
              <a:ahLst/>
              <a:cxnLst>
                <a:cxn ang="0">
                  <a:pos x="wd2" y="hd2"/>
                </a:cxn>
                <a:cxn ang="5400000">
                  <a:pos x="wd2" y="hd2"/>
                </a:cxn>
                <a:cxn ang="10800000">
                  <a:pos x="wd2" y="hd2"/>
                </a:cxn>
                <a:cxn ang="16200000">
                  <a:pos x="wd2" y="hd2"/>
                </a:cxn>
              </a:cxnLst>
              <a:rect l="0" t="0" r="r" b="b"/>
              <a:pathLst>
                <a:path w="21469" h="21257" fill="norm" stroke="1" extrusionOk="0">
                  <a:moveTo>
                    <a:pt x="0" y="4782"/>
                  </a:moveTo>
                  <a:cubicBezTo>
                    <a:pt x="1200" y="3318"/>
                    <a:pt x="2400" y="1854"/>
                    <a:pt x="5800" y="938"/>
                  </a:cubicBezTo>
                  <a:cubicBezTo>
                    <a:pt x="9200" y="23"/>
                    <a:pt x="14800" y="-343"/>
                    <a:pt x="17800" y="389"/>
                  </a:cubicBezTo>
                  <a:cubicBezTo>
                    <a:pt x="20800" y="1121"/>
                    <a:pt x="21200" y="2952"/>
                    <a:pt x="21400" y="4782"/>
                  </a:cubicBezTo>
                  <a:cubicBezTo>
                    <a:pt x="21600" y="6613"/>
                    <a:pt x="21600" y="8443"/>
                    <a:pt x="18000" y="11189"/>
                  </a:cubicBezTo>
                  <a:cubicBezTo>
                    <a:pt x="14400" y="13935"/>
                    <a:pt x="7200" y="17596"/>
                    <a:pt x="0" y="21257"/>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064" name="Line"/>
            <p:cNvSpPr/>
            <p:nvPr/>
          </p:nvSpPr>
          <p:spPr>
            <a:xfrm>
              <a:off x="464094" y="1842007"/>
              <a:ext cx="252009" cy="221644"/>
            </a:xfrm>
            <a:custGeom>
              <a:avLst/>
              <a:gdLst/>
              <a:ahLst/>
              <a:cxnLst>
                <a:cxn ang="0">
                  <a:pos x="wd2" y="hd2"/>
                </a:cxn>
                <a:cxn ang="5400000">
                  <a:pos x="wd2" y="hd2"/>
                </a:cxn>
                <a:cxn ang="10800000">
                  <a:pos x="wd2" y="hd2"/>
                </a:cxn>
                <a:cxn ang="16200000">
                  <a:pos x="wd2" y="hd2"/>
                </a:cxn>
              </a:cxnLst>
              <a:rect l="0" t="0" r="r" b="b"/>
              <a:pathLst>
                <a:path w="20704" h="21291" fill="norm" stroke="1" extrusionOk="0">
                  <a:moveTo>
                    <a:pt x="12178" y="356"/>
                  </a:moveTo>
                  <a:cubicBezTo>
                    <a:pt x="10757" y="23"/>
                    <a:pt x="9336" y="-309"/>
                    <a:pt x="7346" y="522"/>
                  </a:cubicBezTo>
                  <a:cubicBezTo>
                    <a:pt x="5357" y="1353"/>
                    <a:pt x="2799" y="3346"/>
                    <a:pt x="1236" y="6171"/>
                  </a:cubicBezTo>
                  <a:cubicBezTo>
                    <a:pt x="-328" y="8996"/>
                    <a:pt x="-896" y="12651"/>
                    <a:pt x="2515" y="15309"/>
                  </a:cubicBezTo>
                  <a:cubicBezTo>
                    <a:pt x="5925" y="17968"/>
                    <a:pt x="13315" y="19629"/>
                    <a:pt x="20704" y="21291"/>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065" name="Line"/>
            <p:cNvSpPr/>
            <p:nvPr/>
          </p:nvSpPr>
          <p:spPr>
            <a:xfrm>
              <a:off x="985936" y="1928732"/>
              <a:ext cx="238701"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066" name="Line"/>
            <p:cNvSpPr/>
            <p:nvPr/>
          </p:nvSpPr>
          <p:spPr>
            <a:xfrm>
              <a:off x="944424" y="2042893"/>
              <a:ext cx="249079"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400" y="18000"/>
                    <a:pt x="10800" y="14400"/>
                    <a:pt x="14400" y="10800"/>
                  </a:cubicBezTo>
                  <a:cubicBezTo>
                    <a:pt x="18000" y="7200"/>
                    <a:pt x="19800" y="36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067" name="Line"/>
            <p:cNvSpPr/>
            <p:nvPr/>
          </p:nvSpPr>
          <p:spPr>
            <a:xfrm>
              <a:off x="1401067" y="1918354"/>
              <a:ext cx="10381"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068" name="Line"/>
            <p:cNvSpPr/>
            <p:nvPr/>
          </p:nvSpPr>
          <p:spPr>
            <a:xfrm>
              <a:off x="1286907" y="1907976"/>
              <a:ext cx="383998" cy="41513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292" y="0"/>
                    <a:pt x="14984" y="0"/>
                    <a:pt x="12746" y="90"/>
                  </a:cubicBezTo>
                  <a:cubicBezTo>
                    <a:pt x="10508" y="180"/>
                    <a:pt x="9341" y="360"/>
                    <a:pt x="8173" y="450"/>
                  </a:cubicBezTo>
                  <a:cubicBezTo>
                    <a:pt x="7005" y="540"/>
                    <a:pt x="5838" y="540"/>
                    <a:pt x="5254" y="990"/>
                  </a:cubicBezTo>
                  <a:cubicBezTo>
                    <a:pt x="4670" y="1440"/>
                    <a:pt x="4670" y="2340"/>
                    <a:pt x="4670" y="3240"/>
                  </a:cubicBezTo>
                  <a:cubicBezTo>
                    <a:pt x="4670" y="4140"/>
                    <a:pt x="4670" y="5040"/>
                    <a:pt x="5157" y="5670"/>
                  </a:cubicBezTo>
                  <a:cubicBezTo>
                    <a:pt x="5643" y="6300"/>
                    <a:pt x="6616" y="6660"/>
                    <a:pt x="8368" y="6660"/>
                  </a:cubicBezTo>
                  <a:cubicBezTo>
                    <a:pt x="10119" y="6660"/>
                    <a:pt x="12649" y="6300"/>
                    <a:pt x="14886" y="6660"/>
                  </a:cubicBezTo>
                  <a:cubicBezTo>
                    <a:pt x="17124" y="7020"/>
                    <a:pt x="19070" y="8100"/>
                    <a:pt x="20140" y="9180"/>
                  </a:cubicBezTo>
                  <a:cubicBezTo>
                    <a:pt x="21211" y="10260"/>
                    <a:pt x="21405" y="11340"/>
                    <a:pt x="20432" y="12780"/>
                  </a:cubicBezTo>
                  <a:cubicBezTo>
                    <a:pt x="19459" y="14220"/>
                    <a:pt x="17319" y="16020"/>
                    <a:pt x="13719" y="17550"/>
                  </a:cubicBezTo>
                  <a:cubicBezTo>
                    <a:pt x="10119" y="19080"/>
                    <a:pt x="5059" y="2034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069" name="Line"/>
            <p:cNvSpPr/>
            <p:nvPr/>
          </p:nvSpPr>
          <p:spPr>
            <a:xfrm>
              <a:off x="2409391" y="1995750"/>
              <a:ext cx="726701" cy="285845"/>
            </a:xfrm>
            <a:custGeom>
              <a:avLst/>
              <a:gdLst/>
              <a:ahLst/>
              <a:cxnLst>
                <a:cxn ang="0">
                  <a:pos x="wd2" y="hd2"/>
                </a:cxn>
                <a:cxn ang="5400000">
                  <a:pos x="wd2" y="hd2"/>
                </a:cxn>
                <a:cxn ang="10800000">
                  <a:pos x="wd2" y="hd2"/>
                </a:cxn>
                <a:cxn ang="16200000">
                  <a:pos x="wd2" y="hd2"/>
                </a:cxn>
              </a:cxnLst>
              <a:rect l="0" t="0" r="r" b="b"/>
              <a:pathLst>
                <a:path w="21504" h="21503" fill="norm" stroke="1" extrusionOk="0">
                  <a:moveTo>
                    <a:pt x="1180" y="9792"/>
                  </a:moveTo>
                  <a:cubicBezTo>
                    <a:pt x="566" y="9272"/>
                    <a:pt x="-48" y="8751"/>
                    <a:pt x="3" y="8491"/>
                  </a:cubicBezTo>
                  <a:cubicBezTo>
                    <a:pt x="54" y="8231"/>
                    <a:pt x="771" y="8231"/>
                    <a:pt x="3279" y="8101"/>
                  </a:cubicBezTo>
                  <a:cubicBezTo>
                    <a:pt x="5787" y="7970"/>
                    <a:pt x="10087" y="7710"/>
                    <a:pt x="13209" y="7450"/>
                  </a:cubicBezTo>
                  <a:cubicBezTo>
                    <a:pt x="16331" y="7190"/>
                    <a:pt x="18276" y="6930"/>
                    <a:pt x="19556" y="6539"/>
                  </a:cubicBezTo>
                  <a:cubicBezTo>
                    <a:pt x="20835" y="6149"/>
                    <a:pt x="21450" y="5628"/>
                    <a:pt x="21501" y="5108"/>
                  </a:cubicBezTo>
                  <a:cubicBezTo>
                    <a:pt x="21552" y="4587"/>
                    <a:pt x="21040" y="4067"/>
                    <a:pt x="20221" y="3416"/>
                  </a:cubicBezTo>
                  <a:cubicBezTo>
                    <a:pt x="19402" y="2766"/>
                    <a:pt x="18276" y="1985"/>
                    <a:pt x="17355" y="1334"/>
                  </a:cubicBezTo>
                  <a:cubicBezTo>
                    <a:pt x="16434" y="684"/>
                    <a:pt x="15717" y="163"/>
                    <a:pt x="15615" y="33"/>
                  </a:cubicBezTo>
                  <a:cubicBezTo>
                    <a:pt x="15512" y="-97"/>
                    <a:pt x="16024" y="163"/>
                    <a:pt x="16792" y="684"/>
                  </a:cubicBezTo>
                  <a:cubicBezTo>
                    <a:pt x="17560" y="1204"/>
                    <a:pt x="18583" y="1985"/>
                    <a:pt x="19300" y="2766"/>
                  </a:cubicBezTo>
                  <a:cubicBezTo>
                    <a:pt x="20016" y="3546"/>
                    <a:pt x="20426" y="4327"/>
                    <a:pt x="20426" y="5498"/>
                  </a:cubicBezTo>
                  <a:cubicBezTo>
                    <a:pt x="20426" y="6669"/>
                    <a:pt x="20016" y="8231"/>
                    <a:pt x="18890" y="10313"/>
                  </a:cubicBezTo>
                  <a:cubicBezTo>
                    <a:pt x="17764" y="12395"/>
                    <a:pt x="15922" y="14997"/>
                    <a:pt x="14847" y="16949"/>
                  </a:cubicBezTo>
                  <a:cubicBezTo>
                    <a:pt x="13772" y="18901"/>
                    <a:pt x="13465" y="20202"/>
                    <a:pt x="13158" y="2150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070" name="Line"/>
            <p:cNvSpPr/>
            <p:nvPr/>
          </p:nvSpPr>
          <p:spPr>
            <a:xfrm>
              <a:off x="3863318" y="1999573"/>
              <a:ext cx="215349" cy="559861"/>
            </a:xfrm>
            <a:custGeom>
              <a:avLst/>
              <a:gdLst/>
              <a:ahLst/>
              <a:cxnLst>
                <a:cxn ang="0">
                  <a:pos x="wd2" y="hd2"/>
                </a:cxn>
                <a:cxn ang="5400000">
                  <a:pos x="wd2" y="hd2"/>
                </a:cxn>
                <a:cxn ang="10800000">
                  <a:pos x="wd2" y="hd2"/>
                </a:cxn>
                <a:cxn ang="16200000">
                  <a:pos x="wd2" y="hd2"/>
                </a:cxn>
              </a:cxnLst>
              <a:rect l="0" t="0" r="r" b="b"/>
              <a:pathLst>
                <a:path w="21343" h="21446" fill="norm" stroke="1" extrusionOk="0">
                  <a:moveTo>
                    <a:pt x="3857" y="1262"/>
                  </a:moveTo>
                  <a:cubicBezTo>
                    <a:pt x="2486" y="1660"/>
                    <a:pt x="1114" y="2057"/>
                    <a:pt x="429" y="2654"/>
                  </a:cubicBezTo>
                  <a:cubicBezTo>
                    <a:pt x="-257" y="3250"/>
                    <a:pt x="-257" y="4045"/>
                    <a:pt x="1457" y="4840"/>
                  </a:cubicBezTo>
                  <a:cubicBezTo>
                    <a:pt x="3172" y="5635"/>
                    <a:pt x="6600" y="6430"/>
                    <a:pt x="9515" y="6298"/>
                  </a:cubicBezTo>
                  <a:cubicBezTo>
                    <a:pt x="12429" y="6165"/>
                    <a:pt x="14829" y="5105"/>
                    <a:pt x="16200" y="4244"/>
                  </a:cubicBezTo>
                  <a:cubicBezTo>
                    <a:pt x="17572" y="3382"/>
                    <a:pt x="17914" y="2720"/>
                    <a:pt x="18257" y="1858"/>
                  </a:cubicBezTo>
                  <a:cubicBezTo>
                    <a:pt x="18600" y="997"/>
                    <a:pt x="18943" y="-63"/>
                    <a:pt x="19114" y="3"/>
                  </a:cubicBezTo>
                  <a:cubicBezTo>
                    <a:pt x="19286" y="70"/>
                    <a:pt x="19286" y="1262"/>
                    <a:pt x="19800" y="3714"/>
                  </a:cubicBezTo>
                  <a:cubicBezTo>
                    <a:pt x="20314" y="6165"/>
                    <a:pt x="21343" y="9876"/>
                    <a:pt x="21343" y="12791"/>
                  </a:cubicBezTo>
                  <a:cubicBezTo>
                    <a:pt x="21343" y="15706"/>
                    <a:pt x="20314" y="17827"/>
                    <a:pt x="18772" y="19152"/>
                  </a:cubicBezTo>
                  <a:cubicBezTo>
                    <a:pt x="17229" y="20477"/>
                    <a:pt x="15172" y="21007"/>
                    <a:pt x="13115" y="21272"/>
                  </a:cubicBezTo>
                  <a:cubicBezTo>
                    <a:pt x="11057" y="21537"/>
                    <a:pt x="9000" y="21537"/>
                    <a:pt x="6943" y="21007"/>
                  </a:cubicBezTo>
                  <a:cubicBezTo>
                    <a:pt x="4886" y="20477"/>
                    <a:pt x="2829" y="19417"/>
                    <a:pt x="1800" y="18025"/>
                  </a:cubicBezTo>
                  <a:cubicBezTo>
                    <a:pt x="772" y="16634"/>
                    <a:pt x="772" y="14911"/>
                    <a:pt x="2486" y="13652"/>
                  </a:cubicBezTo>
                  <a:cubicBezTo>
                    <a:pt x="4200" y="12393"/>
                    <a:pt x="7629" y="11598"/>
                    <a:pt x="11057" y="1080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071" name="Line"/>
            <p:cNvSpPr/>
            <p:nvPr/>
          </p:nvSpPr>
          <p:spPr>
            <a:xfrm>
              <a:off x="4348503" y="2229702"/>
              <a:ext cx="176431"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072" name="Line"/>
            <p:cNvSpPr/>
            <p:nvPr/>
          </p:nvSpPr>
          <p:spPr>
            <a:xfrm>
              <a:off x="4338124" y="2333485"/>
              <a:ext cx="186810"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073" name="Line"/>
            <p:cNvSpPr/>
            <p:nvPr/>
          </p:nvSpPr>
          <p:spPr>
            <a:xfrm>
              <a:off x="4774012" y="2260837"/>
              <a:ext cx="207567"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074" name="Line"/>
            <p:cNvSpPr/>
            <p:nvPr/>
          </p:nvSpPr>
          <p:spPr>
            <a:xfrm>
              <a:off x="5023091" y="2085102"/>
              <a:ext cx="264793" cy="414437"/>
            </a:xfrm>
            <a:custGeom>
              <a:avLst/>
              <a:gdLst/>
              <a:ahLst/>
              <a:cxnLst>
                <a:cxn ang="0">
                  <a:pos x="wd2" y="hd2"/>
                </a:cxn>
                <a:cxn ang="5400000">
                  <a:pos x="wd2" y="hd2"/>
                </a:cxn>
                <a:cxn ang="10800000">
                  <a:pos x="wd2" y="hd2"/>
                </a:cxn>
                <a:cxn ang="16200000">
                  <a:pos x="wd2" y="hd2"/>
                </a:cxn>
              </a:cxnLst>
              <a:rect l="0" t="0" r="r" b="b"/>
              <a:pathLst>
                <a:path w="21472" h="21564" fill="norm" stroke="1" extrusionOk="0">
                  <a:moveTo>
                    <a:pt x="10099" y="1584"/>
                  </a:moveTo>
                  <a:cubicBezTo>
                    <a:pt x="11221" y="1044"/>
                    <a:pt x="12343" y="504"/>
                    <a:pt x="13745" y="234"/>
                  </a:cubicBezTo>
                  <a:cubicBezTo>
                    <a:pt x="15148" y="-36"/>
                    <a:pt x="16831" y="-36"/>
                    <a:pt x="18374" y="54"/>
                  </a:cubicBezTo>
                  <a:cubicBezTo>
                    <a:pt x="19917" y="144"/>
                    <a:pt x="21319" y="324"/>
                    <a:pt x="21460" y="1224"/>
                  </a:cubicBezTo>
                  <a:cubicBezTo>
                    <a:pt x="21600" y="2124"/>
                    <a:pt x="20478" y="3744"/>
                    <a:pt x="18514" y="5004"/>
                  </a:cubicBezTo>
                  <a:cubicBezTo>
                    <a:pt x="16551" y="6264"/>
                    <a:pt x="13745" y="7164"/>
                    <a:pt x="11922" y="7974"/>
                  </a:cubicBezTo>
                  <a:cubicBezTo>
                    <a:pt x="10099" y="8784"/>
                    <a:pt x="9257" y="9504"/>
                    <a:pt x="10099" y="10134"/>
                  </a:cubicBezTo>
                  <a:cubicBezTo>
                    <a:pt x="10940" y="10764"/>
                    <a:pt x="13465" y="11304"/>
                    <a:pt x="15429" y="11844"/>
                  </a:cubicBezTo>
                  <a:cubicBezTo>
                    <a:pt x="17392" y="12384"/>
                    <a:pt x="18795" y="12924"/>
                    <a:pt x="19636" y="13734"/>
                  </a:cubicBezTo>
                  <a:cubicBezTo>
                    <a:pt x="20478" y="14544"/>
                    <a:pt x="20758" y="15624"/>
                    <a:pt x="18094" y="16974"/>
                  </a:cubicBezTo>
                  <a:cubicBezTo>
                    <a:pt x="15429" y="18324"/>
                    <a:pt x="9818" y="19944"/>
                    <a:pt x="6312" y="20754"/>
                  </a:cubicBezTo>
                  <a:cubicBezTo>
                    <a:pt x="2805" y="21564"/>
                    <a:pt x="1403" y="21564"/>
                    <a:pt x="0" y="2156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075" name="Line"/>
            <p:cNvSpPr/>
            <p:nvPr/>
          </p:nvSpPr>
          <p:spPr>
            <a:xfrm>
              <a:off x="3123865" y="2893913"/>
              <a:ext cx="20757"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076" name="Line"/>
            <p:cNvSpPr/>
            <p:nvPr/>
          </p:nvSpPr>
          <p:spPr>
            <a:xfrm>
              <a:off x="3113485" y="3184505"/>
              <a:ext cx="1" cy="41514"/>
            </a:xfrm>
            <a:prstGeom prst="ellipse">
              <a:avLst/>
            </a:prstGeom>
            <a:noFill/>
            <a:ln w="88900" cap="rnd">
              <a:solidFill>
                <a:srgbClr val="4ED86A"/>
              </a:solidFill>
              <a:prstDash val="solid"/>
              <a:round/>
            </a:ln>
            <a:effectLst/>
          </p:spPr>
          <p:txBody>
            <a:bodyPr wrap="square" lIns="45718" tIns="45718" rIns="45718" bIns="45718" numCol="1" anchor="t">
              <a:noAutofit/>
            </a:bodyPr>
            <a:lstStyle/>
            <a:p>
              <a:pPr/>
            </a:p>
          </p:txBody>
        </p:sp>
        <p:sp>
          <p:nvSpPr>
            <p:cNvPr id="1077" name="Line"/>
            <p:cNvSpPr/>
            <p:nvPr/>
          </p:nvSpPr>
          <p:spPr>
            <a:xfrm>
              <a:off x="3092728" y="3412827"/>
              <a:ext cx="31138"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078" name="Line"/>
            <p:cNvSpPr/>
            <p:nvPr/>
          </p:nvSpPr>
          <p:spPr>
            <a:xfrm>
              <a:off x="0" y="3008074"/>
              <a:ext cx="244670" cy="591564"/>
            </a:xfrm>
            <a:custGeom>
              <a:avLst/>
              <a:gdLst/>
              <a:ahLst/>
              <a:cxnLst>
                <a:cxn ang="0">
                  <a:pos x="wd2" y="hd2"/>
                </a:cxn>
                <a:cxn ang="5400000">
                  <a:pos x="wd2" y="hd2"/>
                </a:cxn>
                <a:cxn ang="10800000">
                  <a:pos x="wd2" y="hd2"/>
                </a:cxn>
                <a:cxn ang="16200000">
                  <a:pos x="wd2" y="hd2"/>
                </a:cxn>
              </a:cxnLst>
              <a:rect l="0" t="0" r="r" b="b"/>
              <a:pathLst>
                <a:path w="21218" h="21600" fill="norm" stroke="1" extrusionOk="0">
                  <a:moveTo>
                    <a:pt x="15300" y="0"/>
                  </a:moveTo>
                  <a:cubicBezTo>
                    <a:pt x="18000" y="2779"/>
                    <a:pt x="20700" y="5558"/>
                    <a:pt x="21150" y="8147"/>
                  </a:cubicBezTo>
                  <a:cubicBezTo>
                    <a:pt x="21600" y="10737"/>
                    <a:pt x="19800" y="13137"/>
                    <a:pt x="15900" y="15347"/>
                  </a:cubicBezTo>
                  <a:cubicBezTo>
                    <a:pt x="12000" y="17558"/>
                    <a:pt x="6000" y="19579"/>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79" name="Line"/>
            <p:cNvSpPr/>
            <p:nvPr/>
          </p:nvSpPr>
          <p:spPr>
            <a:xfrm>
              <a:off x="871776" y="3163749"/>
              <a:ext cx="20756"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80" name="Line"/>
            <p:cNvSpPr/>
            <p:nvPr/>
          </p:nvSpPr>
          <p:spPr>
            <a:xfrm>
              <a:off x="867834" y="2948608"/>
              <a:ext cx="252206" cy="581081"/>
            </a:xfrm>
            <a:custGeom>
              <a:avLst/>
              <a:gdLst/>
              <a:ahLst/>
              <a:cxnLst>
                <a:cxn ang="0">
                  <a:pos x="wd2" y="hd2"/>
                </a:cxn>
                <a:cxn ang="5400000">
                  <a:pos x="wd2" y="hd2"/>
                </a:cxn>
                <a:cxn ang="10800000">
                  <a:pos x="wd2" y="hd2"/>
                </a:cxn>
                <a:cxn ang="16200000">
                  <a:pos x="wd2" y="hd2"/>
                </a:cxn>
              </a:cxnLst>
              <a:rect l="0" t="0" r="r" b="b"/>
              <a:pathLst>
                <a:path w="20996" h="21217" fill="norm" stroke="1" extrusionOk="0">
                  <a:moveTo>
                    <a:pt x="1192" y="6719"/>
                  </a:moveTo>
                  <a:cubicBezTo>
                    <a:pt x="2344" y="9877"/>
                    <a:pt x="3496" y="13035"/>
                    <a:pt x="4216" y="14930"/>
                  </a:cubicBezTo>
                  <a:cubicBezTo>
                    <a:pt x="4936" y="16824"/>
                    <a:pt x="5224" y="17456"/>
                    <a:pt x="5512" y="18403"/>
                  </a:cubicBezTo>
                  <a:cubicBezTo>
                    <a:pt x="5800" y="19351"/>
                    <a:pt x="6088" y="20614"/>
                    <a:pt x="5656" y="21056"/>
                  </a:cubicBezTo>
                  <a:cubicBezTo>
                    <a:pt x="5224" y="21498"/>
                    <a:pt x="4072" y="21119"/>
                    <a:pt x="2920" y="18845"/>
                  </a:cubicBezTo>
                  <a:cubicBezTo>
                    <a:pt x="1768" y="16572"/>
                    <a:pt x="616" y="12403"/>
                    <a:pt x="184" y="9182"/>
                  </a:cubicBezTo>
                  <a:cubicBezTo>
                    <a:pt x="-248" y="5961"/>
                    <a:pt x="40" y="3687"/>
                    <a:pt x="1480" y="2235"/>
                  </a:cubicBezTo>
                  <a:cubicBezTo>
                    <a:pt x="2920" y="782"/>
                    <a:pt x="5512" y="151"/>
                    <a:pt x="8536" y="24"/>
                  </a:cubicBezTo>
                  <a:cubicBezTo>
                    <a:pt x="11560" y="-102"/>
                    <a:pt x="15016" y="277"/>
                    <a:pt x="17464" y="1035"/>
                  </a:cubicBezTo>
                  <a:cubicBezTo>
                    <a:pt x="19912" y="1793"/>
                    <a:pt x="21352" y="2930"/>
                    <a:pt x="20920" y="4319"/>
                  </a:cubicBezTo>
                  <a:cubicBezTo>
                    <a:pt x="20488" y="5709"/>
                    <a:pt x="18184" y="7351"/>
                    <a:pt x="14872" y="8677"/>
                  </a:cubicBezTo>
                  <a:cubicBezTo>
                    <a:pt x="11560" y="10003"/>
                    <a:pt x="7240" y="11014"/>
                    <a:pt x="2920" y="1202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81" name="Line"/>
            <p:cNvSpPr/>
            <p:nvPr/>
          </p:nvSpPr>
          <p:spPr>
            <a:xfrm>
              <a:off x="1243870" y="3186894"/>
              <a:ext cx="416656" cy="205178"/>
            </a:xfrm>
            <a:custGeom>
              <a:avLst/>
              <a:gdLst/>
              <a:ahLst/>
              <a:cxnLst>
                <a:cxn ang="0">
                  <a:pos x="wd2" y="hd2"/>
                </a:cxn>
                <a:cxn ang="5400000">
                  <a:pos x="wd2" y="hd2"/>
                </a:cxn>
                <a:cxn ang="10800000">
                  <a:pos x="wd2" y="hd2"/>
                </a:cxn>
                <a:cxn ang="16200000">
                  <a:pos x="wd2" y="hd2"/>
                </a:cxn>
              </a:cxnLst>
              <a:rect l="0" t="0" r="r" b="b"/>
              <a:pathLst>
                <a:path w="21324" h="21001" fill="norm" stroke="1" extrusionOk="0">
                  <a:moveTo>
                    <a:pt x="11763" y="817"/>
                  </a:moveTo>
                  <a:cubicBezTo>
                    <a:pt x="9816" y="109"/>
                    <a:pt x="7868" y="-599"/>
                    <a:pt x="5832" y="817"/>
                  </a:cubicBezTo>
                  <a:cubicBezTo>
                    <a:pt x="3796" y="2234"/>
                    <a:pt x="1672" y="5775"/>
                    <a:pt x="698" y="8431"/>
                  </a:cubicBezTo>
                  <a:cubicBezTo>
                    <a:pt x="-276" y="11086"/>
                    <a:pt x="-99" y="12857"/>
                    <a:pt x="432" y="14096"/>
                  </a:cubicBezTo>
                  <a:cubicBezTo>
                    <a:pt x="963" y="15335"/>
                    <a:pt x="1849" y="16044"/>
                    <a:pt x="3353" y="14981"/>
                  </a:cubicBezTo>
                  <a:cubicBezTo>
                    <a:pt x="4858" y="13919"/>
                    <a:pt x="6983" y="11086"/>
                    <a:pt x="8311" y="8431"/>
                  </a:cubicBezTo>
                  <a:cubicBezTo>
                    <a:pt x="9639" y="5775"/>
                    <a:pt x="10170" y="3296"/>
                    <a:pt x="10435" y="2942"/>
                  </a:cubicBezTo>
                  <a:cubicBezTo>
                    <a:pt x="10701" y="2588"/>
                    <a:pt x="10701" y="4358"/>
                    <a:pt x="10701" y="6306"/>
                  </a:cubicBezTo>
                  <a:cubicBezTo>
                    <a:pt x="10701" y="8253"/>
                    <a:pt x="10701" y="10378"/>
                    <a:pt x="11055" y="12857"/>
                  </a:cubicBezTo>
                  <a:cubicBezTo>
                    <a:pt x="11409" y="15335"/>
                    <a:pt x="12117" y="18168"/>
                    <a:pt x="12914" y="19408"/>
                  </a:cubicBezTo>
                  <a:cubicBezTo>
                    <a:pt x="13711" y="20647"/>
                    <a:pt x="14596" y="20293"/>
                    <a:pt x="15304" y="19408"/>
                  </a:cubicBezTo>
                  <a:cubicBezTo>
                    <a:pt x="16013" y="18522"/>
                    <a:pt x="16544" y="17106"/>
                    <a:pt x="17163" y="14273"/>
                  </a:cubicBezTo>
                  <a:cubicBezTo>
                    <a:pt x="17783" y="11440"/>
                    <a:pt x="18491" y="7191"/>
                    <a:pt x="18845" y="5952"/>
                  </a:cubicBezTo>
                  <a:cubicBezTo>
                    <a:pt x="19199" y="4713"/>
                    <a:pt x="19199" y="6483"/>
                    <a:pt x="19554" y="9493"/>
                  </a:cubicBezTo>
                  <a:cubicBezTo>
                    <a:pt x="19908" y="12503"/>
                    <a:pt x="20616" y="16752"/>
                    <a:pt x="21324" y="2100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82" name="Line"/>
            <p:cNvSpPr/>
            <p:nvPr/>
          </p:nvSpPr>
          <p:spPr>
            <a:xfrm>
              <a:off x="1628470" y="3033509"/>
              <a:ext cx="32056" cy="57593"/>
            </a:xfrm>
            <a:custGeom>
              <a:avLst/>
              <a:gdLst/>
              <a:ahLst/>
              <a:cxnLst>
                <a:cxn ang="0">
                  <a:pos x="wd2" y="hd2"/>
                </a:cxn>
                <a:cxn ang="5400000">
                  <a:pos x="wd2" y="hd2"/>
                </a:cxn>
                <a:cxn ang="10800000">
                  <a:pos x="wd2" y="hd2"/>
                </a:cxn>
                <a:cxn ang="16200000">
                  <a:pos x="wd2" y="hd2"/>
                </a:cxn>
              </a:cxnLst>
              <a:rect l="0" t="0" r="r" b="b"/>
              <a:pathLst>
                <a:path w="20015" h="19977" fill="norm" stroke="1" extrusionOk="0">
                  <a:moveTo>
                    <a:pt x="7055" y="19977"/>
                  </a:moveTo>
                  <a:cubicBezTo>
                    <a:pt x="2735" y="11577"/>
                    <a:pt x="-1585" y="3177"/>
                    <a:pt x="575" y="777"/>
                  </a:cubicBezTo>
                  <a:cubicBezTo>
                    <a:pt x="2735" y="-1623"/>
                    <a:pt x="11375" y="1977"/>
                    <a:pt x="20015" y="557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83" name="Line"/>
            <p:cNvSpPr/>
            <p:nvPr/>
          </p:nvSpPr>
          <p:spPr>
            <a:xfrm>
              <a:off x="1795443" y="3105288"/>
              <a:ext cx="238701" cy="278253"/>
            </a:xfrm>
            <a:custGeom>
              <a:avLst/>
              <a:gdLst/>
              <a:ahLst/>
              <a:cxnLst>
                <a:cxn ang="0">
                  <a:pos x="wd2" y="hd2"/>
                </a:cxn>
                <a:cxn ang="5400000">
                  <a:pos x="wd2" y="hd2"/>
                </a:cxn>
                <a:cxn ang="10800000">
                  <a:pos x="wd2" y="hd2"/>
                </a:cxn>
                <a:cxn ang="16200000">
                  <a:pos x="wd2" y="hd2"/>
                </a:cxn>
              </a:cxnLst>
              <a:rect l="0" t="0" r="r" b="b"/>
              <a:pathLst>
                <a:path w="21600" h="21187" fill="norm" stroke="1" extrusionOk="0">
                  <a:moveTo>
                    <a:pt x="0" y="9193"/>
                  </a:moveTo>
                  <a:cubicBezTo>
                    <a:pt x="626" y="12090"/>
                    <a:pt x="1252" y="14988"/>
                    <a:pt x="1878" y="17227"/>
                  </a:cubicBezTo>
                  <a:cubicBezTo>
                    <a:pt x="2504" y="19466"/>
                    <a:pt x="3130" y="21047"/>
                    <a:pt x="3443" y="21178"/>
                  </a:cubicBezTo>
                  <a:cubicBezTo>
                    <a:pt x="3756" y="21310"/>
                    <a:pt x="3756" y="19993"/>
                    <a:pt x="3756" y="16832"/>
                  </a:cubicBezTo>
                  <a:cubicBezTo>
                    <a:pt x="3756" y="13671"/>
                    <a:pt x="3756" y="8666"/>
                    <a:pt x="5165" y="5373"/>
                  </a:cubicBezTo>
                  <a:cubicBezTo>
                    <a:pt x="6574" y="2081"/>
                    <a:pt x="9391" y="500"/>
                    <a:pt x="12365" y="105"/>
                  </a:cubicBezTo>
                  <a:cubicBezTo>
                    <a:pt x="15339" y="-290"/>
                    <a:pt x="18470" y="500"/>
                    <a:pt x="21600" y="129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84" name="Line"/>
            <p:cNvSpPr/>
            <p:nvPr/>
          </p:nvSpPr>
          <p:spPr>
            <a:xfrm>
              <a:off x="1992630" y="3165479"/>
              <a:ext cx="342282" cy="340754"/>
            </a:xfrm>
            <a:custGeom>
              <a:avLst/>
              <a:gdLst/>
              <a:ahLst/>
              <a:cxnLst>
                <a:cxn ang="0">
                  <a:pos x="wd2" y="hd2"/>
                </a:cxn>
                <a:cxn ang="5400000">
                  <a:pos x="wd2" y="hd2"/>
                </a:cxn>
                <a:cxn ang="10800000">
                  <a:pos x="wd2" y="hd2"/>
                </a:cxn>
                <a:cxn ang="16200000">
                  <a:pos x="wd2" y="hd2"/>
                </a:cxn>
              </a:cxnLst>
              <a:rect l="0" t="0" r="r" b="b"/>
              <a:pathLst>
                <a:path w="21160" h="21491" fill="norm" stroke="1" extrusionOk="0">
                  <a:moveTo>
                    <a:pt x="17964" y="2509"/>
                  </a:moveTo>
                  <a:cubicBezTo>
                    <a:pt x="17109" y="1636"/>
                    <a:pt x="16253" y="764"/>
                    <a:pt x="14970" y="327"/>
                  </a:cubicBezTo>
                  <a:cubicBezTo>
                    <a:pt x="13687" y="-109"/>
                    <a:pt x="11976" y="-109"/>
                    <a:pt x="10586" y="327"/>
                  </a:cubicBezTo>
                  <a:cubicBezTo>
                    <a:pt x="9196" y="764"/>
                    <a:pt x="8127" y="1636"/>
                    <a:pt x="8020" y="2618"/>
                  </a:cubicBezTo>
                  <a:cubicBezTo>
                    <a:pt x="7913" y="3600"/>
                    <a:pt x="8768" y="4691"/>
                    <a:pt x="10372" y="5891"/>
                  </a:cubicBezTo>
                  <a:cubicBezTo>
                    <a:pt x="11976" y="7091"/>
                    <a:pt x="14329" y="8400"/>
                    <a:pt x="16253" y="9709"/>
                  </a:cubicBezTo>
                  <a:cubicBezTo>
                    <a:pt x="18178" y="11018"/>
                    <a:pt x="19675" y="12327"/>
                    <a:pt x="20531" y="13527"/>
                  </a:cubicBezTo>
                  <a:cubicBezTo>
                    <a:pt x="21386" y="14727"/>
                    <a:pt x="21600" y="15818"/>
                    <a:pt x="19675" y="16909"/>
                  </a:cubicBezTo>
                  <a:cubicBezTo>
                    <a:pt x="17751" y="18000"/>
                    <a:pt x="13687" y="19091"/>
                    <a:pt x="10052" y="19855"/>
                  </a:cubicBezTo>
                  <a:cubicBezTo>
                    <a:pt x="6416" y="20618"/>
                    <a:pt x="3208" y="21055"/>
                    <a:pt x="0" y="2149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grpSp>
        <p:nvGrpSpPr>
          <p:cNvPr id="1126" name="Drawing"/>
          <p:cNvGrpSpPr/>
          <p:nvPr/>
        </p:nvGrpSpPr>
        <p:grpSpPr>
          <a:xfrm>
            <a:off x="3009704" y="6472593"/>
            <a:ext cx="11150880" cy="2151766"/>
            <a:chOff x="0" y="0"/>
            <a:chExt cx="11150879" cy="2151765"/>
          </a:xfrm>
        </p:grpSpPr>
        <p:sp>
          <p:nvSpPr>
            <p:cNvPr id="1086" name="Line"/>
            <p:cNvSpPr/>
            <p:nvPr/>
          </p:nvSpPr>
          <p:spPr>
            <a:xfrm>
              <a:off x="0" y="29702"/>
              <a:ext cx="747237" cy="56784"/>
            </a:xfrm>
            <a:custGeom>
              <a:avLst/>
              <a:gdLst/>
              <a:ahLst/>
              <a:cxnLst>
                <a:cxn ang="0">
                  <a:pos x="wd2" y="hd2"/>
                </a:cxn>
                <a:cxn ang="5400000">
                  <a:pos x="wd2" y="hd2"/>
                </a:cxn>
                <a:cxn ang="10800000">
                  <a:pos x="wd2" y="hd2"/>
                </a:cxn>
                <a:cxn ang="16200000">
                  <a:pos x="wd2" y="hd2"/>
                </a:cxn>
              </a:cxnLst>
              <a:rect l="0" t="0" r="r" b="b"/>
              <a:pathLst>
                <a:path w="21600" h="20856" fill="norm" stroke="1" extrusionOk="0">
                  <a:moveTo>
                    <a:pt x="0" y="20856"/>
                  </a:moveTo>
                  <a:cubicBezTo>
                    <a:pt x="3200" y="17044"/>
                    <a:pt x="6400" y="13232"/>
                    <a:pt x="9700" y="9421"/>
                  </a:cubicBezTo>
                  <a:cubicBezTo>
                    <a:pt x="13000" y="5609"/>
                    <a:pt x="16400" y="1797"/>
                    <a:pt x="18400" y="527"/>
                  </a:cubicBezTo>
                  <a:cubicBezTo>
                    <a:pt x="20400" y="-744"/>
                    <a:pt x="21000" y="527"/>
                    <a:pt x="21600" y="179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87" name="Line"/>
            <p:cNvSpPr/>
            <p:nvPr/>
          </p:nvSpPr>
          <p:spPr>
            <a:xfrm>
              <a:off x="321727" y="65729"/>
              <a:ext cx="51892" cy="46702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280" y="4000"/>
                    <a:pt x="12960" y="8000"/>
                    <a:pt x="9360" y="11600"/>
                  </a:cubicBezTo>
                  <a:cubicBezTo>
                    <a:pt x="5760" y="15200"/>
                    <a:pt x="2880" y="18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88" name="Line"/>
            <p:cNvSpPr/>
            <p:nvPr/>
          </p:nvSpPr>
          <p:spPr>
            <a:xfrm>
              <a:off x="555696" y="86485"/>
              <a:ext cx="897265" cy="467024"/>
            </a:xfrm>
            <a:custGeom>
              <a:avLst/>
              <a:gdLst/>
              <a:ahLst/>
              <a:cxnLst>
                <a:cxn ang="0">
                  <a:pos x="wd2" y="hd2"/>
                </a:cxn>
                <a:cxn ang="5400000">
                  <a:pos x="wd2" y="hd2"/>
                </a:cxn>
                <a:cxn ang="10800000">
                  <a:pos x="wd2" y="hd2"/>
                </a:cxn>
                <a:cxn ang="16200000">
                  <a:pos x="wd2" y="hd2"/>
                </a:cxn>
              </a:cxnLst>
              <a:rect l="0" t="0" r="r" b="b"/>
              <a:pathLst>
                <a:path w="21547" h="21600" fill="norm" stroke="1" extrusionOk="0">
                  <a:moveTo>
                    <a:pt x="1609" y="0"/>
                  </a:moveTo>
                  <a:cubicBezTo>
                    <a:pt x="1110" y="3840"/>
                    <a:pt x="612" y="7680"/>
                    <a:pt x="321" y="10320"/>
                  </a:cubicBezTo>
                  <a:cubicBezTo>
                    <a:pt x="30" y="12960"/>
                    <a:pt x="-53" y="14400"/>
                    <a:pt x="30" y="14800"/>
                  </a:cubicBezTo>
                  <a:cubicBezTo>
                    <a:pt x="113" y="15200"/>
                    <a:pt x="362" y="14560"/>
                    <a:pt x="778" y="13600"/>
                  </a:cubicBezTo>
                  <a:cubicBezTo>
                    <a:pt x="1193" y="12640"/>
                    <a:pt x="1775" y="11360"/>
                    <a:pt x="2398" y="9920"/>
                  </a:cubicBezTo>
                  <a:cubicBezTo>
                    <a:pt x="3021" y="8480"/>
                    <a:pt x="3685" y="6880"/>
                    <a:pt x="4018" y="6480"/>
                  </a:cubicBezTo>
                  <a:cubicBezTo>
                    <a:pt x="4350" y="6080"/>
                    <a:pt x="4350" y="6880"/>
                    <a:pt x="4309" y="8160"/>
                  </a:cubicBezTo>
                  <a:cubicBezTo>
                    <a:pt x="4267" y="9440"/>
                    <a:pt x="4184" y="11200"/>
                    <a:pt x="4142" y="12480"/>
                  </a:cubicBezTo>
                  <a:cubicBezTo>
                    <a:pt x="4101" y="13760"/>
                    <a:pt x="4101" y="14560"/>
                    <a:pt x="4350" y="14800"/>
                  </a:cubicBezTo>
                  <a:cubicBezTo>
                    <a:pt x="4599" y="15040"/>
                    <a:pt x="5098" y="14720"/>
                    <a:pt x="5721" y="14080"/>
                  </a:cubicBezTo>
                  <a:cubicBezTo>
                    <a:pt x="6344" y="13440"/>
                    <a:pt x="7092" y="12480"/>
                    <a:pt x="7590" y="11600"/>
                  </a:cubicBezTo>
                  <a:cubicBezTo>
                    <a:pt x="8089" y="10720"/>
                    <a:pt x="8338" y="9920"/>
                    <a:pt x="8255" y="9760"/>
                  </a:cubicBezTo>
                  <a:cubicBezTo>
                    <a:pt x="8172" y="9600"/>
                    <a:pt x="7756" y="10080"/>
                    <a:pt x="7382" y="11120"/>
                  </a:cubicBezTo>
                  <a:cubicBezTo>
                    <a:pt x="7009" y="12160"/>
                    <a:pt x="6676" y="13760"/>
                    <a:pt x="6469" y="14960"/>
                  </a:cubicBezTo>
                  <a:cubicBezTo>
                    <a:pt x="6261" y="16160"/>
                    <a:pt x="6178" y="16960"/>
                    <a:pt x="6219" y="17840"/>
                  </a:cubicBezTo>
                  <a:cubicBezTo>
                    <a:pt x="6261" y="18720"/>
                    <a:pt x="6427" y="19680"/>
                    <a:pt x="6759" y="20160"/>
                  </a:cubicBezTo>
                  <a:cubicBezTo>
                    <a:pt x="7092" y="20640"/>
                    <a:pt x="7590" y="20640"/>
                    <a:pt x="8462" y="19680"/>
                  </a:cubicBezTo>
                  <a:cubicBezTo>
                    <a:pt x="9335" y="18720"/>
                    <a:pt x="10581" y="16800"/>
                    <a:pt x="11329" y="15520"/>
                  </a:cubicBezTo>
                  <a:cubicBezTo>
                    <a:pt x="12076" y="14240"/>
                    <a:pt x="12325" y="13600"/>
                    <a:pt x="12492" y="13680"/>
                  </a:cubicBezTo>
                  <a:cubicBezTo>
                    <a:pt x="12658" y="13760"/>
                    <a:pt x="12741" y="14560"/>
                    <a:pt x="12741" y="15360"/>
                  </a:cubicBezTo>
                  <a:cubicBezTo>
                    <a:pt x="12741" y="16160"/>
                    <a:pt x="12658" y="16960"/>
                    <a:pt x="12575" y="18080"/>
                  </a:cubicBezTo>
                  <a:cubicBezTo>
                    <a:pt x="12492" y="19200"/>
                    <a:pt x="12409" y="20640"/>
                    <a:pt x="12492" y="20960"/>
                  </a:cubicBezTo>
                  <a:cubicBezTo>
                    <a:pt x="12575" y="21280"/>
                    <a:pt x="12824" y="20480"/>
                    <a:pt x="13156" y="19280"/>
                  </a:cubicBezTo>
                  <a:cubicBezTo>
                    <a:pt x="13489" y="18080"/>
                    <a:pt x="13904" y="16480"/>
                    <a:pt x="14278" y="15360"/>
                  </a:cubicBezTo>
                  <a:cubicBezTo>
                    <a:pt x="14652" y="14240"/>
                    <a:pt x="14984" y="13600"/>
                    <a:pt x="15358" y="13520"/>
                  </a:cubicBezTo>
                  <a:cubicBezTo>
                    <a:pt x="15732" y="13440"/>
                    <a:pt x="16147" y="13920"/>
                    <a:pt x="16812" y="14320"/>
                  </a:cubicBezTo>
                  <a:cubicBezTo>
                    <a:pt x="17476" y="14720"/>
                    <a:pt x="18390" y="15040"/>
                    <a:pt x="19179" y="14880"/>
                  </a:cubicBezTo>
                  <a:cubicBezTo>
                    <a:pt x="19969" y="14720"/>
                    <a:pt x="20633" y="14080"/>
                    <a:pt x="21007" y="13360"/>
                  </a:cubicBezTo>
                  <a:cubicBezTo>
                    <a:pt x="21381" y="12640"/>
                    <a:pt x="21464" y="11840"/>
                    <a:pt x="21256" y="11440"/>
                  </a:cubicBezTo>
                  <a:cubicBezTo>
                    <a:pt x="21049" y="11040"/>
                    <a:pt x="20550" y="11040"/>
                    <a:pt x="20010" y="11760"/>
                  </a:cubicBezTo>
                  <a:cubicBezTo>
                    <a:pt x="19470" y="12480"/>
                    <a:pt x="18889" y="13920"/>
                    <a:pt x="18556" y="15120"/>
                  </a:cubicBezTo>
                  <a:cubicBezTo>
                    <a:pt x="18224" y="16320"/>
                    <a:pt x="18141" y="17280"/>
                    <a:pt x="18681" y="18320"/>
                  </a:cubicBezTo>
                  <a:cubicBezTo>
                    <a:pt x="19221" y="19360"/>
                    <a:pt x="20384" y="20480"/>
                    <a:pt x="21547"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89" name="Line"/>
            <p:cNvSpPr/>
            <p:nvPr/>
          </p:nvSpPr>
          <p:spPr>
            <a:xfrm>
              <a:off x="2037604" y="326007"/>
              <a:ext cx="220927" cy="320907"/>
            </a:xfrm>
            <a:custGeom>
              <a:avLst/>
              <a:gdLst/>
              <a:ahLst/>
              <a:cxnLst>
                <a:cxn ang="0">
                  <a:pos x="wd2" y="hd2"/>
                </a:cxn>
                <a:cxn ang="5400000">
                  <a:pos x="wd2" y="hd2"/>
                </a:cxn>
                <a:cxn ang="10800000">
                  <a:pos x="wd2" y="hd2"/>
                </a:cxn>
                <a:cxn ang="16200000">
                  <a:pos x="wd2" y="hd2"/>
                </a:cxn>
              </a:cxnLst>
              <a:rect l="0" t="0" r="r" b="b"/>
              <a:pathLst>
                <a:path w="21222" h="21316" fill="norm" stroke="1" extrusionOk="0">
                  <a:moveTo>
                    <a:pt x="665" y="2014"/>
                  </a:moveTo>
                  <a:cubicBezTo>
                    <a:pt x="332" y="5920"/>
                    <a:pt x="0" y="9827"/>
                    <a:pt x="0" y="12354"/>
                  </a:cubicBezTo>
                  <a:cubicBezTo>
                    <a:pt x="0" y="14882"/>
                    <a:pt x="332" y="16031"/>
                    <a:pt x="1163" y="16146"/>
                  </a:cubicBezTo>
                  <a:cubicBezTo>
                    <a:pt x="1994" y="16261"/>
                    <a:pt x="3323" y="15342"/>
                    <a:pt x="5483" y="13159"/>
                  </a:cubicBezTo>
                  <a:cubicBezTo>
                    <a:pt x="7643" y="10976"/>
                    <a:pt x="10634" y="7529"/>
                    <a:pt x="12628" y="4886"/>
                  </a:cubicBezTo>
                  <a:cubicBezTo>
                    <a:pt x="14622" y="2244"/>
                    <a:pt x="15618" y="405"/>
                    <a:pt x="16117" y="61"/>
                  </a:cubicBezTo>
                  <a:cubicBezTo>
                    <a:pt x="16615" y="-284"/>
                    <a:pt x="16615" y="865"/>
                    <a:pt x="17612" y="3048"/>
                  </a:cubicBezTo>
                  <a:cubicBezTo>
                    <a:pt x="18609" y="5231"/>
                    <a:pt x="20603" y="8448"/>
                    <a:pt x="21102" y="11205"/>
                  </a:cubicBezTo>
                  <a:cubicBezTo>
                    <a:pt x="21600" y="13963"/>
                    <a:pt x="20603" y="16261"/>
                    <a:pt x="17114" y="17869"/>
                  </a:cubicBezTo>
                  <a:cubicBezTo>
                    <a:pt x="13625" y="19478"/>
                    <a:pt x="7643" y="20397"/>
                    <a:pt x="1662" y="2131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90" name="Line"/>
            <p:cNvSpPr/>
            <p:nvPr/>
          </p:nvSpPr>
          <p:spPr>
            <a:xfrm>
              <a:off x="2106792" y="190268"/>
              <a:ext cx="10380"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1091" name="Line"/>
            <p:cNvSpPr/>
            <p:nvPr/>
          </p:nvSpPr>
          <p:spPr>
            <a:xfrm>
              <a:off x="2796560" y="338262"/>
              <a:ext cx="555628" cy="184113"/>
            </a:xfrm>
            <a:custGeom>
              <a:avLst/>
              <a:gdLst/>
              <a:ahLst/>
              <a:cxnLst>
                <a:cxn ang="0">
                  <a:pos x="wd2" y="hd2"/>
                </a:cxn>
                <a:cxn ang="5400000">
                  <a:pos x="wd2" y="hd2"/>
                </a:cxn>
                <a:cxn ang="10800000">
                  <a:pos x="wd2" y="hd2"/>
                </a:cxn>
                <a:cxn ang="16200000">
                  <a:pos x="wd2" y="hd2"/>
                </a:cxn>
              </a:cxnLst>
              <a:rect l="0" t="0" r="r" b="b"/>
              <a:pathLst>
                <a:path w="21548" h="21288" fill="norm" stroke="1" extrusionOk="0">
                  <a:moveTo>
                    <a:pt x="6254" y="5688"/>
                  </a:moveTo>
                  <a:cubicBezTo>
                    <a:pt x="6254" y="3688"/>
                    <a:pt x="6254" y="1688"/>
                    <a:pt x="5851" y="688"/>
                  </a:cubicBezTo>
                  <a:cubicBezTo>
                    <a:pt x="5449" y="-312"/>
                    <a:pt x="4644" y="-312"/>
                    <a:pt x="3705" y="1288"/>
                  </a:cubicBezTo>
                  <a:cubicBezTo>
                    <a:pt x="2765" y="2888"/>
                    <a:pt x="1692" y="6088"/>
                    <a:pt x="1021" y="8688"/>
                  </a:cubicBezTo>
                  <a:cubicBezTo>
                    <a:pt x="350" y="11288"/>
                    <a:pt x="82" y="13288"/>
                    <a:pt x="15" y="15488"/>
                  </a:cubicBezTo>
                  <a:cubicBezTo>
                    <a:pt x="-52" y="17688"/>
                    <a:pt x="82" y="20088"/>
                    <a:pt x="887" y="20488"/>
                  </a:cubicBezTo>
                  <a:cubicBezTo>
                    <a:pt x="1692" y="20888"/>
                    <a:pt x="3168" y="19288"/>
                    <a:pt x="4442" y="16888"/>
                  </a:cubicBezTo>
                  <a:cubicBezTo>
                    <a:pt x="5717" y="14488"/>
                    <a:pt x="6790" y="11288"/>
                    <a:pt x="7528" y="8888"/>
                  </a:cubicBezTo>
                  <a:cubicBezTo>
                    <a:pt x="8266" y="6488"/>
                    <a:pt x="8668" y="4888"/>
                    <a:pt x="8601" y="5488"/>
                  </a:cubicBezTo>
                  <a:cubicBezTo>
                    <a:pt x="8534" y="6088"/>
                    <a:pt x="7998" y="8888"/>
                    <a:pt x="7595" y="11288"/>
                  </a:cubicBezTo>
                  <a:cubicBezTo>
                    <a:pt x="7193" y="13688"/>
                    <a:pt x="6924" y="15688"/>
                    <a:pt x="6991" y="17488"/>
                  </a:cubicBezTo>
                  <a:cubicBezTo>
                    <a:pt x="7059" y="19288"/>
                    <a:pt x="7461" y="20888"/>
                    <a:pt x="7931" y="21088"/>
                  </a:cubicBezTo>
                  <a:cubicBezTo>
                    <a:pt x="8400" y="21288"/>
                    <a:pt x="8937" y="20088"/>
                    <a:pt x="9473" y="18688"/>
                  </a:cubicBezTo>
                  <a:cubicBezTo>
                    <a:pt x="10010" y="17288"/>
                    <a:pt x="10547" y="15688"/>
                    <a:pt x="11083" y="14088"/>
                  </a:cubicBezTo>
                  <a:cubicBezTo>
                    <a:pt x="11620" y="12488"/>
                    <a:pt x="12157" y="10888"/>
                    <a:pt x="12358" y="11888"/>
                  </a:cubicBezTo>
                  <a:cubicBezTo>
                    <a:pt x="12559" y="12888"/>
                    <a:pt x="12425" y="16488"/>
                    <a:pt x="12693" y="18288"/>
                  </a:cubicBezTo>
                  <a:cubicBezTo>
                    <a:pt x="12962" y="20088"/>
                    <a:pt x="13632" y="20088"/>
                    <a:pt x="14303" y="19688"/>
                  </a:cubicBezTo>
                  <a:cubicBezTo>
                    <a:pt x="14974" y="19288"/>
                    <a:pt x="15645" y="18488"/>
                    <a:pt x="16450" y="17288"/>
                  </a:cubicBezTo>
                  <a:cubicBezTo>
                    <a:pt x="17255" y="16088"/>
                    <a:pt x="18194" y="14488"/>
                    <a:pt x="18731" y="14688"/>
                  </a:cubicBezTo>
                  <a:cubicBezTo>
                    <a:pt x="19267" y="14888"/>
                    <a:pt x="19401" y="16888"/>
                    <a:pt x="19804" y="18288"/>
                  </a:cubicBezTo>
                  <a:cubicBezTo>
                    <a:pt x="20206" y="19688"/>
                    <a:pt x="20877" y="20488"/>
                    <a:pt x="21548" y="2128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92" name="Line"/>
            <p:cNvSpPr/>
            <p:nvPr/>
          </p:nvSpPr>
          <p:spPr>
            <a:xfrm>
              <a:off x="3788075" y="325186"/>
              <a:ext cx="51893" cy="3009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93" name="Line"/>
            <p:cNvSpPr/>
            <p:nvPr/>
          </p:nvSpPr>
          <p:spPr>
            <a:xfrm>
              <a:off x="3850345" y="221403"/>
              <a:ext cx="20758"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94" name="Line"/>
            <p:cNvSpPr/>
            <p:nvPr/>
          </p:nvSpPr>
          <p:spPr>
            <a:xfrm>
              <a:off x="3898556" y="0"/>
              <a:ext cx="665103" cy="794060"/>
            </a:xfrm>
            <a:custGeom>
              <a:avLst/>
              <a:gdLst/>
              <a:ahLst/>
              <a:cxnLst>
                <a:cxn ang="0">
                  <a:pos x="wd2" y="hd2"/>
                </a:cxn>
                <a:cxn ang="5400000">
                  <a:pos x="wd2" y="hd2"/>
                </a:cxn>
                <a:cxn ang="10800000">
                  <a:pos x="wd2" y="hd2"/>
                </a:cxn>
                <a:cxn ang="16200000">
                  <a:pos x="wd2" y="hd2"/>
                </a:cxn>
              </a:cxnLst>
              <a:rect l="0" t="0" r="r" b="b"/>
              <a:pathLst>
                <a:path w="21406" h="21556" fill="norm" stroke="1" extrusionOk="0">
                  <a:moveTo>
                    <a:pt x="1455" y="10518"/>
                  </a:moveTo>
                  <a:cubicBezTo>
                    <a:pt x="1009" y="11645"/>
                    <a:pt x="564" y="12772"/>
                    <a:pt x="286" y="13664"/>
                  </a:cubicBezTo>
                  <a:cubicBezTo>
                    <a:pt x="7" y="14557"/>
                    <a:pt x="-104" y="15214"/>
                    <a:pt x="119" y="15355"/>
                  </a:cubicBezTo>
                  <a:cubicBezTo>
                    <a:pt x="341" y="15496"/>
                    <a:pt x="898" y="15120"/>
                    <a:pt x="1622" y="14510"/>
                  </a:cubicBezTo>
                  <a:cubicBezTo>
                    <a:pt x="2345" y="13899"/>
                    <a:pt x="3236" y="13054"/>
                    <a:pt x="3904" y="12397"/>
                  </a:cubicBezTo>
                  <a:cubicBezTo>
                    <a:pt x="4572" y="11739"/>
                    <a:pt x="5018" y="11270"/>
                    <a:pt x="5352" y="11270"/>
                  </a:cubicBezTo>
                  <a:cubicBezTo>
                    <a:pt x="5686" y="11270"/>
                    <a:pt x="5908" y="11739"/>
                    <a:pt x="5797" y="12537"/>
                  </a:cubicBezTo>
                  <a:cubicBezTo>
                    <a:pt x="5686" y="13336"/>
                    <a:pt x="5240" y="14463"/>
                    <a:pt x="5018" y="15261"/>
                  </a:cubicBezTo>
                  <a:cubicBezTo>
                    <a:pt x="4795" y="16059"/>
                    <a:pt x="4795" y="16529"/>
                    <a:pt x="5129" y="16717"/>
                  </a:cubicBezTo>
                  <a:cubicBezTo>
                    <a:pt x="5463" y="16904"/>
                    <a:pt x="6131" y="16810"/>
                    <a:pt x="7578" y="16012"/>
                  </a:cubicBezTo>
                  <a:cubicBezTo>
                    <a:pt x="9026" y="15214"/>
                    <a:pt x="11253" y="13711"/>
                    <a:pt x="13201" y="11645"/>
                  </a:cubicBezTo>
                  <a:cubicBezTo>
                    <a:pt x="15150" y="9579"/>
                    <a:pt x="16820" y="6950"/>
                    <a:pt x="17766" y="5071"/>
                  </a:cubicBezTo>
                  <a:cubicBezTo>
                    <a:pt x="18712" y="3193"/>
                    <a:pt x="18935" y="2066"/>
                    <a:pt x="18991" y="1268"/>
                  </a:cubicBezTo>
                  <a:cubicBezTo>
                    <a:pt x="19047" y="470"/>
                    <a:pt x="18935" y="0"/>
                    <a:pt x="18601" y="0"/>
                  </a:cubicBezTo>
                  <a:cubicBezTo>
                    <a:pt x="18267" y="0"/>
                    <a:pt x="17710" y="470"/>
                    <a:pt x="16987" y="2254"/>
                  </a:cubicBezTo>
                  <a:cubicBezTo>
                    <a:pt x="16263" y="4038"/>
                    <a:pt x="15372" y="7137"/>
                    <a:pt x="14593" y="10190"/>
                  </a:cubicBezTo>
                  <a:cubicBezTo>
                    <a:pt x="13814" y="13242"/>
                    <a:pt x="13145" y="16247"/>
                    <a:pt x="12700" y="17984"/>
                  </a:cubicBezTo>
                  <a:cubicBezTo>
                    <a:pt x="12255" y="19722"/>
                    <a:pt x="12032" y="20191"/>
                    <a:pt x="11754" y="20661"/>
                  </a:cubicBezTo>
                  <a:cubicBezTo>
                    <a:pt x="11475" y="21130"/>
                    <a:pt x="11141" y="21600"/>
                    <a:pt x="10919" y="21553"/>
                  </a:cubicBezTo>
                  <a:cubicBezTo>
                    <a:pt x="10696" y="21506"/>
                    <a:pt x="10585" y="20943"/>
                    <a:pt x="11587" y="19628"/>
                  </a:cubicBezTo>
                  <a:cubicBezTo>
                    <a:pt x="12589" y="18313"/>
                    <a:pt x="14704" y="16247"/>
                    <a:pt x="16152" y="14979"/>
                  </a:cubicBezTo>
                  <a:cubicBezTo>
                    <a:pt x="17599" y="13711"/>
                    <a:pt x="18378" y="13242"/>
                    <a:pt x="19047" y="12913"/>
                  </a:cubicBezTo>
                  <a:cubicBezTo>
                    <a:pt x="19715" y="12584"/>
                    <a:pt x="20271" y="12397"/>
                    <a:pt x="20717" y="12490"/>
                  </a:cubicBezTo>
                  <a:cubicBezTo>
                    <a:pt x="21162" y="12584"/>
                    <a:pt x="21496" y="12960"/>
                    <a:pt x="21385" y="13805"/>
                  </a:cubicBezTo>
                  <a:cubicBezTo>
                    <a:pt x="21273" y="14650"/>
                    <a:pt x="20717" y="15965"/>
                    <a:pt x="20160" y="16810"/>
                  </a:cubicBezTo>
                  <a:cubicBezTo>
                    <a:pt x="19603" y="17656"/>
                    <a:pt x="19047" y="18031"/>
                    <a:pt x="18490" y="1840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95" name="Line"/>
            <p:cNvSpPr/>
            <p:nvPr/>
          </p:nvSpPr>
          <p:spPr>
            <a:xfrm>
              <a:off x="4670230" y="325186"/>
              <a:ext cx="20758"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1096" name="Line"/>
            <p:cNvSpPr/>
            <p:nvPr/>
          </p:nvSpPr>
          <p:spPr>
            <a:xfrm>
              <a:off x="4695793" y="462918"/>
              <a:ext cx="318925" cy="223820"/>
            </a:xfrm>
            <a:custGeom>
              <a:avLst/>
              <a:gdLst/>
              <a:ahLst/>
              <a:cxnLst>
                <a:cxn ang="0">
                  <a:pos x="wd2" y="hd2"/>
                </a:cxn>
                <a:cxn ang="5400000">
                  <a:pos x="wd2" y="hd2"/>
                </a:cxn>
                <a:cxn ang="10800000">
                  <a:pos x="wd2" y="hd2"/>
                </a:cxn>
                <a:cxn ang="16200000">
                  <a:pos x="wd2" y="hd2"/>
                </a:cxn>
              </a:cxnLst>
              <a:rect l="0" t="0" r="r" b="b"/>
              <a:pathLst>
                <a:path w="21412" h="20858" fill="norm" stroke="1" extrusionOk="0">
                  <a:moveTo>
                    <a:pt x="2465" y="705"/>
                  </a:moveTo>
                  <a:cubicBezTo>
                    <a:pt x="2000" y="4251"/>
                    <a:pt x="1536" y="7798"/>
                    <a:pt x="1071" y="10699"/>
                  </a:cubicBezTo>
                  <a:cubicBezTo>
                    <a:pt x="607" y="13601"/>
                    <a:pt x="142" y="15857"/>
                    <a:pt x="26" y="16180"/>
                  </a:cubicBezTo>
                  <a:cubicBezTo>
                    <a:pt x="-90" y="16502"/>
                    <a:pt x="142" y="14890"/>
                    <a:pt x="1652" y="12150"/>
                  </a:cubicBezTo>
                  <a:cubicBezTo>
                    <a:pt x="3162" y="9410"/>
                    <a:pt x="5949" y="5541"/>
                    <a:pt x="7807" y="3123"/>
                  </a:cubicBezTo>
                  <a:cubicBezTo>
                    <a:pt x="9665" y="705"/>
                    <a:pt x="10594" y="-262"/>
                    <a:pt x="11291" y="60"/>
                  </a:cubicBezTo>
                  <a:cubicBezTo>
                    <a:pt x="11987" y="383"/>
                    <a:pt x="12452" y="1995"/>
                    <a:pt x="11987" y="4735"/>
                  </a:cubicBezTo>
                  <a:cubicBezTo>
                    <a:pt x="11523" y="7475"/>
                    <a:pt x="10129" y="11344"/>
                    <a:pt x="9200" y="14407"/>
                  </a:cubicBezTo>
                  <a:cubicBezTo>
                    <a:pt x="8271" y="17469"/>
                    <a:pt x="7807" y="19726"/>
                    <a:pt x="8271" y="20532"/>
                  </a:cubicBezTo>
                  <a:cubicBezTo>
                    <a:pt x="8736" y="21338"/>
                    <a:pt x="10129" y="20693"/>
                    <a:pt x="12220" y="18114"/>
                  </a:cubicBezTo>
                  <a:cubicBezTo>
                    <a:pt x="14310" y="15535"/>
                    <a:pt x="17097" y="11022"/>
                    <a:pt x="18839" y="7959"/>
                  </a:cubicBezTo>
                  <a:cubicBezTo>
                    <a:pt x="20581" y="4896"/>
                    <a:pt x="21278" y="3284"/>
                    <a:pt x="21394" y="3284"/>
                  </a:cubicBezTo>
                  <a:cubicBezTo>
                    <a:pt x="21510" y="3284"/>
                    <a:pt x="21045" y="4896"/>
                    <a:pt x="20813" y="7475"/>
                  </a:cubicBezTo>
                  <a:cubicBezTo>
                    <a:pt x="20581" y="10054"/>
                    <a:pt x="20581" y="13601"/>
                    <a:pt x="20581" y="1714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97" name="Line"/>
            <p:cNvSpPr/>
            <p:nvPr/>
          </p:nvSpPr>
          <p:spPr>
            <a:xfrm>
              <a:off x="5095740" y="325186"/>
              <a:ext cx="31136" cy="8302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98" name="Line"/>
            <p:cNvSpPr/>
            <p:nvPr/>
          </p:nvSpPr>
          <p:spPr>
            <a:xfrm>
              <a:off x="5159163" y="294051"/>
              <a:ext cx="476249" cy="408214"/>
            </a:xfrm>
            <a:custGeom>
              <a:avLst/>
              <a:gdLst/>
              <a:ahLst/>
              <a:cxnLst>
                <a:cxn ang="0">
                  <a:pos x="wd2" y="hd2"/>
                </a:cxn>
                <a:cxn ang="5400000">
                  <a:pos x="wd2" y="hd2"/>
                </a:cxn>
                <a:cxn ang="10800000">
                  <a:pos x="wd2" y="hd2"/>
                </a:cxn>
                <a:cxn ang="16200000">
                  <a:pos x="wd2" y="hd2"/>
                </a:cxn>
              </a:cxnLst>
              <a:rect l="0" t="0" r="r" b="b"/>
              <a:pathLst>
                <a:path w="21393" h="21600" fill="norm" stroke="1" extrusionOk="0">
                  <a:moveTo>
                    <a:pt x="6941" y="0"/>
                  </a:moveTo>
                  <a:cubicBezTo>
                    <a:pt x="5543" y="3844"/>
                    <a:pt x="4144" y="7688"/>
                    <a:pt x="3212" y="10983"/>
                  </a:cubicBezTo>
                  <a:cubicBezTo>
                    <a:pt x="2279" y="14278"/>
                    <a:pt x="1813" y="17024"/>
                    <a:pt x="1425" y="18854"/>
                  </a:cubicBezTo>
                  <a:cubicBezTo>
                    <a:pt x="1036" y="20685"/>
                    <a:pt x="725" y="21600"/>
                    <a:pt x="415" y="21600"/>
                  </a:cubicBezTo>
                  <a:cubicBezTo>
                    <a:pt x="104" y="21600"/>
                    <a:pt x="-207" y="20685"/>
                    <a:pt x="181" y="19403"/>
                  </a:cubicBezTo>
                  <a:cubicBezTo>
                    <a:pt x="570" y="18122"/>
                    <a:pt x="1658" y="16475"/>
                    <a:pt x="3367" y="15193"/>
                  </a:cubicBezTo>
                  <a:cubicBezTo>
                    <a:pt x="5076" y="13912"/>
                    <a:pt x="7407" y="12997"/>
                    <a:pt x="10127" y="12173"/>
                  </a:cubicBezTo>
                  <a:cubicBezTo>
                    <a:pt x="12846" y="11349"/>
                    <a:pt x="15954" y="10617"/>
                    <a:pt x="17741" y="9885"/>
                  </a:cubicBezTo>
                  <a:cubicBezTo>
                    <a:pt x="19528" y="9153"/>
                    <a:pt x="19994" y="8420"/>
                    <a:pt x="19839" y="7963"/>
                  </a:cubicBezTo>
                  <a:cubicBezTo>
                    <a:pt x="19684" y="7505"/>
                    <a:pt x="18907" y="7322"/>
                    <a:pt x="17430" y="7963"/>
                  </a:cubicBezTo>
                  <a:cubicBezTo>
                    <a:pt x="15954" y="8603"/>
                    <a:pt x="13779" y="10068"/>
                    <a:pt x="12535" y="11258"/>
                  </a:cubicBezTo>
                  <a:cubicBezTo>
                    <a:pt x="11292" y="12447"/>
                    <a:pt x="10981" y="13363"/>
                    <a:pt x="11370" y="14461"/>
                  </a:cubicBezTo>
                  <a:cubicBezTo>
                    <a:pt x="11758" y="15559"/>
                    <a:pt x="12846" y="16841"/>
                    <a:pt x="14633" y="17664"/>
                  </a:cubicBezTo>
                  <a:cubicBezTo>
                    <a:pt x="16420" y="18488"/>
                    <a:pt x="18907" y="18854"/>
                    <a:pt x="21393" y="1922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99" name="Line"/>
            <p:cNvSpPr/>
            <p:nvPr/>
          </p:nvSpPr>
          <p:spPr>
            <a:xfrm>
              <a:off x="6275405" y="366699"/>
              <a:ext cx="211027" cy="268684"/>
            </a:xfrm>
            <a:custGeom>
              <a:avLst/>
              <a:gdLst/>
              <a:ahLst/>
              <a:cxnLst>
                <a:cxn ang="0">
                  <a:pos x="wd2" y="hd2"/>
                </a:cxn>
                <a:cxn ang="5400000">
                  <a:pos x="wd2" y="hd2"/>
                </a:cxn>
                <a:cxn ang="10800000">
                  <a:pos x="wd2" y="hd2"/>
                </a:cxn>
                <a:cxn ang="16200000">
                  <a:pos x="wd2" y="hd2"/>
                </a:cxn>
              </a:cxnLst>
              <a:rect l="0" t="0" r="r" b="b"/>
              <a:pathLst>
                <a:path w="21600" h="21235" fill="norm" stroke="1" extrusionOk="0">
                  <a:moveTo>
                    <a:pt x="4603" y="0"/>
                  </a:moveTo>
                  <a:cubicBezTo>
                    <a:pt x="3541" y="5468"/>
                    <a:pt x="2479" y="10937"/>
                    <a:pt x="1593" y="14354"/>
                  </a:cubicBezTo>
                  <a:cubicBezTo>
                    <a:pt x="708" y="17772"/>
                    <a:pt x="0" y="19139"/>
                    <a:pt x="0" y="19139"/>
                  </a:cubicBezTo>
                  <a:cubicBezTo>
                    <a:pt x="0" y="19139"/>
                    <a:pt x="708" y="17772"/>
                    <a:pt x="3187" y="15311"/>
                  </a:cubicBezTo>
                  <a:cubicBezTo>
                    <a:pt x="5666" y="12851"/>
                    <a:pt x="9915" y="9296"/>
                    <a:pt x="12748" y="7109"/>
                  </a:cubicBezTo>
                  <a:cubicBezTo>
                    <a:pt x="15580" y="4921"/>
                    <a:pt x="16997" y="4101"/>
                    <a:pt x="17705" y="4375"/>
                  </a:cubicBezTo>
                  <a:cubicBezTo>
                    <a:pt x="18413" y="4648"/>
                    <a:pt x="18413" y="6015"/>
                    <a:pt x="18059" y="8203"/>
                  </a:cubicBezTo>
                  <a:cubicBezTo>
                    <a:pt x="17705" y="10390"/>
                    <a:pt x="16997" y="13397"/>
                    <a:pt x="16466" y="15858"/>
                  </a:cubicBezTo>
                  <a:cubicBezTo>
                    <a:pt x="15934" y="18319"/>
                    <a:pt x="15580" y="20233"/>
                    <a:pt x="16466" y="20916"/>
                  </a:cubicBezTo>
                  <a:cubicBezTo>
                    <a:pt x="17351" y="21600"/>
                    <a:pt x="19475" y="21053"/>
                    <a:pt x="21600" y="2050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00" name="Line"/>
            <p:cNvSpPr/>
            <p:nvPr/>
          </p:nvSpPr>
          <p:spPr>
            <a:xfrm>
              <a:off x="6590213" y="55350"/>
              <a:ext cx="1639772" cy="565214"/>
            </a:xfrm>
            <a:custGeom>
              <a:avLst/>
              <a:gdLst/>
              <a:ahLst/>
              <a:cxnLst>
                <a:cxn ang="0">
                  <a:pos x="wd2" y="hd2"/>
                </a:cxn>
                <a:cxn ang="5400000">
                  <a:pos x="wd2" y="hd2"/>
                </a:cxn>
                <a:cxn ang="10800000">
                  <a:pos x="wd2" y="hd2"/>
                </a:cxn>
                <a:cxn ang="16200000">
                  <a:pos x="wd2" y="hd2"/>
                </a:cxn>
              </a:cxnLst>
              <a:rect l="0" t="0" r="r" b="b"/>
              <a:pathLst>
                <a:path w="21600" h="21519" fill="norm" stroke="1" extrusionOk="0">
                  <a:moveTo>
                    <a:pt x="0" y="15805"/>
                  </a:moveTo>
                  <a:cubicBezTo>
                    <a:pt x="91" y="15146"/>
                    <a:pt x="182" y="14488"/>
                    <a:pt x="251" y="14488"/>
                  </a:cubicBezTo>
                  <a:cubicBezTo>
                    <a:pt x="319" y="14488"/>
                    <a:pt x="365" y="15146"/>
                    <a:pt x="387" y="15871"/>
                  </a:cubicBezTo>
                  <a:cubicBezTo>
                    <a:pt x="410" y="16595"/>
                    <a:pt x="410" y="17385"/>
                    <a:pt x="410" y="18176"/>
                  </a:cubicBezTo>
                  <a:cubicBezTo>
                    <a:pt x="410" y="18966"/>
                    <a:pt x="410" y="19756"/>
                    <a:pt x="547" y="19954"/>
                  </a:cubicBezTo>
                  <a:cubicBezTo>
                    <a:pt x="684" y="20151"/>
                    <a:pt x="957" y="19756"/>
                    <a:pt x="1322" y="18637"/>
                  </a:cubicBezTo>
                  <a:cubicBezTo>
                    <a:pt x="1686" y="17517"/>
                    <a:pt x="2142" y="15673"/>
                    <a:pt x="2415" y="14422"/>
                  </a:cubicBezTo>
                  <a:cubicBezTo>
                    <a:pt x="2689" y="13171"/>
                    <a:pt x="2780" y="12512"/>
                    <a:pt x="2825" y="12644"/>
                  </a:cubicBezTo>
                  <a:cubicBezTo>
                    <a:pt x="2871" y="12776"/>
                    <a:pt x="2871" y="13698"/>
                    <a:pt x="2803" y="14817"/>
                  </a:cubicBezTo>
                  <a:cubicBezTo>
                    <a:pt x="2734" y="15937"/>
                    <a:pt x="2597" y="17254"/>
                    <a:pt x="2484" y="18241"/>
                  </a:cubicBezTo>
                  <a:cubicBezTo>
                    <a:pt x="2370" y="19229"/>
                    <a:pt x="2278" y="19888"/>
                    <a:pt x="2347" y="20085"/>
                  </a:cubicBezTo>
                  <a:cubicBezTo>
                    <a:pt x="2415" y="20283"/>
                    <a:pt x="2643" y="20020"/>
                    <a:pt x="3008" y="19032"/>
                  </a:cubicBezTo>
                  <a:cubicBezTo>
                    <a:pt x="3372" y="18044"/>
                    <a:pt x="3873" y="16332"/>
                    <a:pt x="4215" y="15278"/>
                  </a:cubicBezTo>
                  <a:cubicBezTo>
                    <a:pt x="4557" y="14224"/>
                    <a:pt x="4739" y="13829"/>
                    <a:pt x="4830" y="13961"/>
                  </a:cubicBezTo>
                  <a:cubicBezTo>
                    <a:pt x="4922" y="14093"/>
                    <a:pt x="4922" y="14751"/>
                    <a:pt x="4876" y="15607"/>
                  </a:cubicBezTo>
                  <a:cubicBezTo>
                    <a:pt x="4830" y="16463"/>
                    <a:pt x="4739" y="17517"/>
                    <a:pt x="4785" y="17780"/>
                  </a:cubicBezTo>
                  <a:cubicBezTo>
                    <a:pt x="4830" y="18044"/>
                    <a:pt x="5013" y="17517"/>
                    <a:pt x="5195" y="17056"/>
                  </a:cubicBezTo>
                  <a:cubicBezTo>
                    <a:pt x="5377" y="16595"/>
                    <a:pt x="5559" y="16200"/>
                    <a:pt x="5719" y="15739"/>
                  </a:cubicBezTo>
                  <a:cubicBezTo>
                    <a:pt x="5878" y="15278"/>
                    <a:pt x="6015" y="14751"/>
                    <a:pt x="6084" y="14817"/>
                  </a:cubicBezTo>
                  <a:cubicBezTo>
                    <a:pt x="6152" y="14883"/>
                    <a:pt x="6152" y="15541"/>
                    <a:pt x="6106" y="16398"/>
                  </a:cubicBezTo>
                  <a:cubicBezTo>
                    <a:pt x="6061" y="17254"/>
                    <a:pt x="5970" y="18307"/>
                    <a:pt x="6038" y="18637"/>
                  </a:cubicBezTo>
                  <a:cubicBezTo>
                    <a:pt x="6106" y="18966"/>
                    <a:pt x="6334" y="18571"/>
                    <a:pt x="6585" y="17978"/>
                  </a:cubicBezTo>
                  <a:cubicBezTo>
                    <a:pt x="6835" y="17385"/>
                    <a:pt x="7109" y="16595"/>
                    <a:pt x="7268" y="16529"/>
                  </a:cubicBezTo>
                  <a:cubicBezTo>
                    <a:pt x="7428" y="16463"/>
                    <a:pt x="7473" y="17122"/>
                    <a:pt x="7496" y="17912"/>
                  </a:cubicBezTo>
                  <a:cubicBezTo>
                    <a:pt x="7519" y="18702"/>
                    <a:pt x="7519" y="19624"/>
                    <a:pt x="7656" y="20020"/>
                  </a:cubicBezTo>
                  <a:cubicBezTo>
                    <a:pt x="7792" y="20415"/>
                    <a:pt x="8066" y="20283"/>
                    <a:pt x="8339" y="19163"/>
                  </a:cubicBezTo>
                  <a:cubicBezTo>
                    <a:pt x="8613" y="18044"/>
                    <a:pt x="8886" y="15937"/>
                    <a:pt x="9319" y="12973"/>
                  </a:cubicBezTo>
                  <a:cubicBezTo>
                    <a:pt x="9752" y="10010"/>
                    <a:pt x="10344" y="6190"/>
                    <a:pt x="10686" y="3688"/>
                  </a:cubicBezTo>
                  <a:cubicBezTo>
                    <a:pt x="11028" y="1185"/>
                    <a:pt x="11119" y="0"/>
                    <a:pt x="11142" y="0"/>
                  </a:cubicBezTo>
                  <a:cubicBezTo>
                    <a:pt x="11165" y="0"/>
                    <a:pt x="11119" y="1185"/>
                    <a:pt x="10959" y="3951"/>
                  </a:cubicBezTo>
                  <a:cubicBezTo>
                    <a:pt x="10800" y="6717"/>
                    <a:pt x="10527" y="11063"/>
                    <a:pt x="10367" y="13763"/>
                  </a:cubicBezTo>
                  <a:cubicBezTo>
                    <a:pt x="10208" y="16463"/>
                    <a:pt x="10162" y="17517"/>
                    <a:pt x="10162" y="17715"/>
                  </a:cubicBezTo>
                  <a:cubicBezTo>
                    <a:pt x="10162" y="17912"/>
                    <a:pt x="10208" y="17254"/>
                    <a:pt x="10504" y="16332"/>
                  </a:cubicBezTo>
                  <a:cubicBezTo>
                    <a:pt x="10800" y="15410"/>
                    <a:pt x="11347" y="14224"/>
                    <a:pt x="11734" y="13500"/>
                  </a:cubicBezTo>
                  <a:cubicBezTo>
                    <a:pt x="12122" y="12776"/>
                    <a:pt x="12349" y="12512"/>
                    <a:pt x="12577" y="12512"/>
                  </a:cubicBezTo>
                  <a:cubicBezTo>
                    <a:pt x="12805" y="12512"/>
                    <a:pt x="13033" y="12776"/>
                    <a:pt x="13170" y="13434"/>
                  </a:cubicBezTo>
                  <a:cubicBezTo>
                    <a:pt x="13306" y="14093"/>
                    <a:pt x="13352" y="15146"/>
                    <a:pt x="13101" y="16266"/>
                  </a:cubicBezTo>
                  <a:cubicBezTo>
                    <a:pt x="12851" y="17385"/>
                    <a:pt x="12304" y="18571"/>
                    <a:pt x="11780" y="19427"/>
                  </a:cubicBezTo>
                  <a:cubicBezTo>
                    <a:pt x="11256" y="20283"/>
                    <a:pt x="10754" y="20810"/>
                    <a:pt x="10390" y="21139"/>
                  </a:cubicBezTo>
                  <a:cubicBezTo>
                    <a:pt x="10025" y="21468"/>
                    <a:pt x="9797" y="21600"/>
                    <a:pt x="9866" y="21468"/>
                  </a:cubicBezTo>
                  <a:cubicBezTo>
                    <a:pt x="9934" y="21337"/>
                    <a:pt x="10299" y="20941"/>
                    <a:pt x="11165" y="20283"/>
                  </a:cubicBezTo>
                  <a:cubicBezTo>
                    <a:pt x="12030" y="19624"/>
                    <a:pt x="13397" y="18702"/>
                    <a:pt x="14491" y="17715"/>
                  </a:cubicBezTo>
                  <a:cubicBezTo>
                    <a:pt x="15585" y="16727"/>
                    <a:pt x="16405" y="15673"/>
                    <a:pt x="16975" y="14949"/>
                  </a:cubicBezTo>
                  <a:cubicBezTo>
                    <a:pt x="17544" y="14224"/>
                    <a:pt x="17863" y="13829"/>
                    <a:pt x="18091" y="13302"/>
                  </a:cubicBezTo>
                  <a:cubicBezTo>
                    <a:pt x="18319" y="12776"/>
                    <a:pt x="18456" y="12117"/>
                    <a:pt x="18365" y="11722"/>
                  </a:cubicBezTo>
                  <a:cubicBezTo>
                    <a:pt x="18273" y="11327"/>
                    <a:pt x="17954" y="11195"/>
                    <a:pt x="17408" y="11524"/>
                  </a:cubicBezTo>
                  <a:cubicBezTo>
                    <a:pt x="16861" y="11854"/>
                    <a:pt x="16086" y="12644"/>
                    <a:pt x="15585" y="13632"/>
                  </a:cubicBezTo>
                  <a:cubicBezTo>
                    <a:pt x="15084" y="14620"/>
                    <a:pt x="14856" y="15805"/>
                    <a:pt x="14742" y="16727"/>
                  </a:cubicBezTo>
                  <a:cubicBezTo>
                    <a:pt x="14628" y="17649"/>
                    <a:pt x="14628" y="18307"/>
                    <a:pt x="14742" y="18900"/>
                  </a:cubicBezTo>
                  <a:cubicBezTo>
                    <a:pt x="14856" y="19493"/>
                    <a:pt x="15084" y="20020"/>
                    <a:pt x="15608" y="20349"/>
                  </a:cubicBezTo>
                  <a:cubicBezTo>
                    <a:pt x="16132" y="20678"/>
                    <a:pt x="16952" y="20810"/>
                    <a:pt x="17613" y="20546"/>
                  </a:cubicBezTo>
                  <a:cubicBezTo>
                    <a:pt x="18273" y="20283"/>
                    <a:pt x="18775" y="19624"/>
                    <a:pt x="19116" y="19098"/>
                  </a:cubicBezTo>
                  <a:cubicBezTo>
                    <a:pt x="19458" y="18571"/>
                    <a:pt x="19641" y="18176"/>
                    <a:pt x="19732" y="18307"/>
                  </a:cubicBezTo>
                  <a:cubicBezTo>
                    <a:pt x="19823" y="18439"/>
                    <a:pt x="19823" y="19098"/>
                    <a:pt x="19823" y="19756"/>
                  </a:cubicBezTo>
                  <a:cubicBezTo>
                    <a:pt x="19823" y="20415"/>
                    <a:pt x="19823" y="21073"/>
                    <a:pt x="19777" y="20941"/>
                  </a:cubicBezTo>
                  <a:cubicBezTo>
                    <a:pt x="19732" y="20810"/>
                    <a:pt x="19640" y="19888"/>
                    <a:pt x="19709" y="18176"/>
                  </a:cubicBezTo>
                  <a:cubicBezTo>
                    <a:pt x="19777" y="16463"/>
                    <a:pt x="20005" y="13961"/>
                    <a:pt x="20347" y="12249"/>
                  </a:cubicBezTo>
                  <a:cubicBezTo>
                    <a:pt x="20689" y="10537"/>
                    <a:pt x="21144" y="9615"/>
                    <a:pt x="21600" y="869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01" name="Line"/>
            <p:cNvSpPr/>
            <p:nvPr/>
          </p:nvSpPr>
          <p:spPr>
            <a:xfrm>
              <a:off x="8953005" y="42979"/>
              <a:ext cx="480862" cy="711831"/>
            </a:xfrm>
            <a:custGeom>
              <a:avLst/>
              <a:gdLst/>
              <a:ahLst/>
              <a:cxnLst>
                <a:cxn ang="0">
                  <a:pos x="wd2" y="hd2"/>
                </a:cxn>
                <a:cxn ang="5400000">
                  <a:pos x="wd2" y="hd2"/>
                </a:cxn>
                <a:cxn ang="10800000">
                  <a:pos x="wd2" y="hd2"/>
                </a:cxn>
                <a:cxn ang="16200000">
                  <a:pos x="wd2" y="hd2"/>
                </a:cxn>
              </a:cxnLst>
              <a:rect l="0" t="0" r="r" b="b"/>
              <a:pathLst>
                <a:path w="21600" h="21471" fill="norm" stroke="1" extrusionOk="0">
                  <a:moveTo>
                    <a:pt x="5750" y="12582"/>
                  </a:moveTo>
                  <a:cubicBezTo>
                    <a:pt x="6216" y="13104"/>
                    <a:pt x="6682" y="13626"/>
                    <a:pt x="6371" y="14304"/>
                  </a:cubicBezTo>
                  <a:cubicBezTo>
                    <a:pt x="6060" y="14982"/>
                    <a:pt x="4973" y="15817"/>
                    <a:pt x="4040" y="16286"/>
                  </a:cubicBezTo>
                  <a:cubicBezTo>
                    <a:pt x="3108" y="16756"/>
                    <a:pt x="2331" y="16860"/>
                    <a:pt x="1554" y="16860"/>
                  </a:cubicBezTo>
                  <a:cubicBezTo>
                    <a:pt x="777" y="16860"/>
                    <a:pt x="0" y="16756"/>
                    <a:pt x="0" y="16443"/>
                  </a:cubicBezTo>
                  <a:cubicBezTo>
                    <a:pt x="0" y="16130"/>
                    <a:pt x="777" y="15608"/>
                    <a:pt x="3030" y="14356"/>
                  </a:cubicBezTo>
                  <a:cubicBezTo>
                    <a:pt x="5283" y="13104"/>
                    <a:pt x="9013" y="11121"/>
                    <a:pt x="11655" y="8930"/>
                  </a:cubicBezTo>
                  <a:cubicBezTo>
                    <a:pt x="14296" y="6739"/>
                    <a:pt x="15850" y="4339"/>
                    <a:pt x="16627" y="2878"/>
                  </a:cubicBezTo>
                  <a:cubicBezTo>
                    <a:pt x="17404" y="1417"/>
                    <a:pt x="17404" y="895"/>
                    <a:pt x="17016" y="530"/>
                  </a:cubicBezTo>
                  <a:cubicBezTo>
                    <a:pt x="16627" y="165"/>
                    <a:pt x="15850" y="-44"/>
                    <a:pt x="15151" y="8"/>
                  </a:cubicBezTo>
                  <a:cubicBezTo>
                    <a:pt x="14452" y="60"/>
                    <a:pt x="13830" y="373"/>
                    <a:pt x="13131" y="2043"/>
                  </a:cubicBezTo>
                  <a:cubicBezTo>
                    <a:pt x="12432" y="3713"/>
                    <a:pt x="11655" y="6739"/>
                    <a:pt x="11499" y="9921"/>
                  </a:cubicBezTo>
                  <a:cubicBezTo>
                    <a:pt x="11344" y="13104"/>
                    <a:pt x="11810" y="16443"/>
                    <a:pt x="12043" y="18373"/>
                  </a:cubicBezTo>
                  <a:cubicBezTo>
                    <a:pt x="12276" y="20304"/>
                    <a:pt x="12276" y="20826"/>
                    <a:pt x="11810" y="21139"/>
                  </a:cubicBezTo>
                  <a:cubicBezTo>
                    <a:pt x="11344" y="21452"/>
                    <a:pt x="10412" y="21556"/>
                    <a:pt x="9635" y="21399"/>
                  </a:cubicBezTo>
                  <a:cubicBezTo>
                    <a:pt x="8858" y="21243"/>
                    <a:pt x="8236" y="20826"/>
                    <a:pt x="7847" y="20356"/>
                  </a:cubicBezTo>
                  <a:cubicBezTo>
                    <a:pt x="7459" y="19886"/>
                    <a:pt x="7304" y="19365"/>
                    <a:pt x="7770" y="18582"/>
                  </a:cubicBezTo>
                  <a:cubicBezTo>
                    <a:pt x="8236" y="17799"/>
                    <a:pt x="9324" y="16756"/>
                    <a:pt x="11732" y="16130"/>
                  </a:cubicBezTo>
                  <a:cubicBezTo>
                    <a:pt x="14141" y="15504"/>
                    <a:pt x="17870" y="15295"/>
                    <a:pt x="21600" y="1508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02" name="Line"/>
            <p:cNvSpPr/>
            <p:nvPr/>
          </p:nvSpPr>
          <p:spPr>
            <a:xfrm>
              <a:off x="10021685" y="322880"/>
              <a:ext cx="138661" cy="365547"/>
            </a:xfrm>
            <a:custGeom>
              <a:avLst/>
              <a:gdLst/>
              <a:ahLst/>
              <a:cxnLst>
                <a:cxn ang="0">
                  <a:pos x="wd2" y="hd2"/>
                </a:cxn>
                <a:cxn ang="5400000">
                  <a:pos x="wd2" y="hd2"/>
                </a:cxn>
                <a:cxn ang="10800000">
                  <a:pos x="wd2" y="hd2"/>
                </a:cxn>
                <a:cxn ang="16200000">
                  <a:pos x="wd2" y="hd2"/>
                </a:cxn>
              </a:cxnLst>
              <a:rect l="0" t="0" r="r" b="b"/>
              <a:pathLst>
                <a:path w="20614" h="21331" fill="norm" stroke="1" extrusionOk="0">
                  <a:moveTo>
                    <a:pt x="20614" y="135"/>
                  </a:moveTo>
                  <a:cubicBezTo>
                    <a:pt x="18043" y="-67"/>
                    <a:pt x="15471" y="-269"/>
                    <a:pt x="11357" y="1346"/>
                  </a:cubicBezTo>
                  <a:cubicBezTo>
                    <a:pt x="7243" y="2961"/>
                    <a:pt x="1585" y="6393"/>
                    <a:pt x="300" y="10026"/>
                  </a:cubicBezTo>
                  <a:cubicBezTo>
                    <a:pt x="-986" y="13660"/>
                    <a:pt x="2100" y="17495"/>
                    <a:pt x="5185" y="2133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03" name="Line"/>
            <p:cNvSpPr/>
            <p:nvPr/>
          </p:nvSpPr>
          <p:spPr>
            <a:xfrm>
              <a:off x="10316020" y="425509"/>
              <a:ext cx="158660" cy="175163"/>
            </a:xfrm>
            <a:custGeom>
              <a:avLst/>
              <a:gdLst/>
              <a:ahLst/>
              <a:cxnLst>
                <a:cxn ang="0">
                  <a:pos x="wd2" y="hd2"/>
                </a:cxn>
                <a:cxn ang="5400000">
                  <a:pos x="wd2" y="hd2"/>
                </a:cxn>
                <a:cxn ang="10800000">
                  <a:pos x="wd2" y="hd2"/>
                </a:cxn>
                <a:cxn ang="16200000">
                  <a:pos x="wd2" y="hd2"/>
                </a:cxn>
              </a:cxnLst>
              <a:rect l="0" t="0" r="r" b="b"/>
              <a:pathLst>
                <a:path w="21077" h="21445" fill="norm" stroke="1" extrusionOk="0">
                  <a:moveTo>
                    <a:pt x="6894" y="1694"/>
                  </a:moveTo>
                  <a:cubicBezTo>
                    <a:pt x="9192" y="847"/>
                    <a:pt x="11489" y="0"/>
                    <a:pt x="14017" y="0"/>
                  </a:cubicBezTo>
                  <a:cubicBezTo>
                    <a:pt x="16545" y="0"/>
                    <a:pt x="19302" y="847"/>
                    <a:pt x="20451" y="3600"/>
                  </a:cubicBezTo>
                  <a:cubicBezTo>
                    <a:pt x="21600" y="6353"/>
                    <a:pt x="21140" y="11012"/>
                    <a:pt x="19302" y="13976"/>
                  </a:cubicBezTo>
                  <a:cubicBezTo>
                    <a:pt x="17464" y="16941"/>
                    <a:pt x="14247" y="18212"/>
                    <a:pt x="11260" y="19271"/>
                  </a:cubicBezTo>
                  <a:cubicBezTo>
                    <a:pt x="8272" y="20329"/>
                    <a:pt x="5515" y="21176"/>
                    <a:pt x="3677" y="21388"/>
                  </a:cubicBezTo>
                  <a:cubicBezTo>
                    <a:pt x="1838" y="21600"/>
                    <a:pt x="919" y="21176"/>
                    <a:pt x="0" y="2075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04" name="Line"/>
            <p:cNvSpPr/>
            <p:nvPr/>
          </p:nvSpPr>
          <p:spPr>
            <a:xfrm>
              <a:off x="10513359" y="449725"/>
              <a:ext cx="165902" cy="166054"/>
            </a:xfrm>
            <a:custGeom>
              <a:avLst/>
              <a:gdLst/>
              <a:ahLst/>
              <a:cxnLst>
                <a:cxn ang="0">
                  <a:pos x="wd2" y="hd2"/>
                </a:cxn>
                <a:cxn ang="5400000">
                  <a:pos x="wd2" y="hd2"/>
                </a:cxn>
                <a:cxn ang="10800000">
                  <a:pos x="wd2" y="hd2"/>
                </a:cxn>
                <a:cxn ang="16200000">
                  <a:pos x="wd2" y="hd2"/>
                </a:cxn>
              </a:cxnLst>
              <a:rect l="0" t="0" r="r" b="b"/>
              <a:pathLst>
                <a:path w="21140" h="21600" fill="norm" stroke="1" extrusionOk="0">
                  <a:moveTo>
                    <a:pt x="19818" y="0"/>
                  </a:moveTo>
                  <a:cubicBezTo>
                    <a:pt x="14969" y="450"/>
                    <a:pt x="10120" y="900"/>
                    <a:pt x="6593" y="3150"/>
                  </a:cubicBezTo>
                  <a:cubicBezTo>
                    <a:pt x="3067" y="5400"/>
                    <a:pt x="862" y="9450"/>
                    <a:pt x="201" y="12600"/>
                  </a:cubicBezTo>
                  <a:cubicBezTo>
                    <a:pt x="-460" y="15750"/>
                    <a:pt x="422" y="18000"/>
                    <a:pt x="4169" y="19350"/>
                  </a:cubicBezTo>
                  <a:cubicBezTo>
                    <a:pt x="7916" y="20700"/>
                    <a:pt x="14528" y="21150"/>
                    <a:pt x="2114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05" name="Line"/>
            <p:cNvSpPr/>
            <p:nvPr/>
          </p:nvSpPr>
          <p:spPr>
            <a:xfrm>
              <a:off x="10637746" y="584643"/>
              <a:ext cx="145298" cy="21794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20057" y="3086"/>
                    <a:pt x="18514" y="6171"/>
                    <a:pt x="14914" y="9771"/>
                  </a:cubicBezTo>
                  <a:cubicBezTo>
                    <a:pt x="11314" y="13371"/>
                    <a:pt x="5657" y="17486"/>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06" name="Line"/>
            <p:cNvSpPr/>
            <p:nvPr/>
          </p:nvSpPr>
          <p:spPr>
            <a:xfrm>
              <a:off x="10907582" y="439347"/>
              <a:ext cx="243298" cy="461981"/>
            </a:xfrm>
            <a:custGeom>
              <a:avLst/>
              <a:gdLst/>
              <a:ahLst/>
              <a:cxnLst>
                <a:cxn ang="0">
                  <a:pos x="wd2" y="hd2"/>
                </a:cxn>
                <a:cxn ang="5400000">
                  <a:pos x="wd2" y="hd2"/>
                </a:cxn>
                <a:cxn ang="10800000">
                  <a:pos x="wd2" y="hd2"/>
                </a:cxn>
                <a:cxn ang="16200000">
                  <a:pos x="wd2" y="hd2"/>
                </a:cxn>
              </a:cxnLst>
              <a:rect l="0" t="0" r="r" b="b"/>
              <a:pathLst>
                <a:path w="21396" h="21526" fill="norm" stroke="1" extrusionOk="0">
                  <a:moveTo>
                    <a:pt x="6389" y="0"/>
                  </a:moveTo>
                  <a:cubicBezTo>
                    <a:pt x="5780" y="1612"/>
                    <a:pt x="5172" y="3224"/>
                    <a:pt x="4716" y="4433"/>
                  </a:cubicBezTo>
                  <a:cubicBezTo>
                    <a:pt x="4259" y="5642"/>
                    <a:pt x="3955" y="6448"/>
                    <a:pt x="4563" y="6851"/>
                  </a:cubicBezTo>
                  <a:cubicBezTo>
                    <a:pt x="5172" y="7254"/>
                    <a:pt x="6693" y="7254"/>
                    <a:pt x="8518" y="6609"/>
                  </a:cubicBezTo>
                  <a:cubicBezTo>
                    <a:pt x="10344" y="5964"/>
                    <a:pt x="12473" y="4675"/>
                    <a:pt x="13994" y="3707"/>
                  </a:cubicBezTo>
                  <a:cubicBezTo>
                    <a:pt x="15515" y="2740"/>
                    <a:pt x="16428" y="2096"/>
                    <a:pt x="17189" y="2176"/>
                  </a:cubicBezTo>
                  <a:cubicBezTo>
                    <a:pt x="17949" y="2257"/>
                    <a:pt x="18558" y="3063"/>
                    <a:pt x="19318" y="5722"/>
                  </a:cubicBezTo>
                  <a:cubicBezTo>
                    <a:pt x="20079" y="8382"/>
                    <a:pt x="20992" y="12896"/>
                    <a:pt x="21296" y="15636"/>
                  </a:cubicBezTo>
                  <a:cubicBezTo>
                    <a:pt x="21600" y="18376"/>
                    <a:pt x="21296" y="19343"/>
                    <a:pt x="19166" y="20149"/>
                  </a:cubicBezTo>
                  <a:cubicBezTo>
                    <a:pt x="17037" y="20955"/>
                    <a:pt x="13082" y="21600"/>
                    <a:pt x="9583" y="21519"/>
                  </a:cubicBezTo>
                  <a:cubicBezTo>
                    <a:pt x="6084" y="21439"/>
                    <a:pt x="3042" y="20633"/>
                    <a:pt x="0" y="1982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07" name="Line"/>
            <p:cNvSpPr/>
            <p:nvPr/>
          </p:nvSpPr>
          <p:spPr>
            <a:xfrm>
              <a:off x="189607" y="1238476"/>
              <a:ext cx="378337" cy="282560"/>
            </a:xfrm>
            <a:custGeom>
              <a:avLst/>
              <a:gdLst/>
              <a:ahLst/>
              <a:cxnLst>
                <a:cxn ang="0">
                  <a:pos x="wd2" y="hd2"/>
                </a:cxn>
                <a:cxn ang="5400000">
                  <a:pos x="wd2" y="hd2"/>
                </a:cxn>
                <a:cxn ang="10800000">
                  <a:pos x="wd2" y="hd2"/>
                </a:cxn>
                <a:cxn ang="16200000">
                  <a:pos x="wd2" y="hd2"/>
                </a:cxn>
              </a:cxnLst>
              <a:rect l="0" t="0" r="r" b="b"/>
              <a:pathLst>
                <a:path w="21282" h="21256" fill="norm" stroke="1" extrusionOk="0">
                  <a:moveTo>
                    <a:pt x="6848" y="0"/>
                  </a:moveTo>
                  <a:cubicBezTo>
                    <a:pt x="5875" y="260"/>
                    <a:pt x="4902" y="520"/>
                    <a:pt x="3735" y="2472"/>
                  </a:cubicBezTo>
                  <a:cubicBezTo>
                    <a:pt x="2567" y="4424"/>
                    <a:pt x="1205" y="8067"/>
                    <a:pt x="524" y="10670"/>
                  </a:cubicBezTo>
                  <a:cubicBezTo>
                    <a:pt x="-157" y="13272"/>
                    <a:pt x="-157" y="14834"/>
                    <a:pt x="427" y="15614"/>
                  </a:cubicBezTo>
                  <a:cubicBezTo>
                    <a:pt x="1011" y="16395"/>
                    <a:pt x="2178" y="16395"/>
                    <a:pt x="3929" y="15484"/>
                  </a:cubicBezTo>
                  <a:cubicBezTo>
                    <a:pt x="5681" y="14573"/>
                    <a:pt x="8016" y="12752"/>
                    <a:pt x="9573" y="11451"/>
                  </a:cubicBezTo>
                  <a:cubicBezTo>
                    <a:pt x="11129" y="10149"/>
                    <a:pt x="11908" y="9369"/>
                    <a:pt x="12102" y="9629"/>
                  </a:cubicBezTo>
                  <a:cubicBezTo>
                    <a:pt x="12297" y="9889"/>
                    <a:pt x="11908" y="11190"/>
                    <a:pt x="11616" y="12492"/>
                  </a:cubicBezTo>
                  <a:cubicBezTo>
                    <a:pt x="11324" y="13793"/>
                    <a:pt x="11129" y="15094"/>
                    <a:pt x="11032" y="16525"/>
                  </a:cubicBezTo>
                  <a:cubicBezTo>
                    <a:pt x="10935" y="17957"/>
                    <a:pt x="10935" y="19518"/>
                    <a:pt x="11421" y="20429"/>
                  </a:cubicBezTo>
                  <a:cubicBezTo>
                    <a:pt x="11908" y="21340"/>
                    <a:pt x="12881" y="21600"/>
                    <a:pt x="14632" y="20689"/>
                  </a:cubicBezTo>
                  <a:cubicBezTo>
                    <a:pt x="16384" y="19778"/>
                    <a:pt x="18913" y="17696"/>
                    <a:pt x="20178" y="14704"/>
                  </a:cubicBezTo>
                  <a:cubicBezTo>
                    <a:pt x="21443" y="11711"/>
                    <a:pt x="21443" y="7807"/>
                    <a:pt x="21054" y="5335"/>
                  </a:cubicBezTo>
                  <a:cubicBezTo>
                    <a:pt x="20665" y="2863"/>
                    <a:pt x="19886" y="1822"/>
                    <a:pt x="19108" y="78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08" name="Line"/>
            <p:cNvSpPr/>
            <p:nvPr/>
          </p:nvSpPr>
          <p:spPr>
            <a:xfrm>
              <a:off x="758588" y="1020532"/>
              <a:ext cx="351889" cy="508537"/>
            </a:xfrm>
            <a:custGeom>
              <a:avLst/>
              <a:gdLst/>
              <a:ahLst/>
              <a:cxnLst>
                <a:cxn ang="0">
                  <a:pos x="wd2" y="hd2"/>
                </a:cxn>
                <a:cxn ang="5400000">
                  <a:pos x="wd2" y="hd2"/>
                </a:cxn>
                <a:cxn ang="10800000">
                  <a:pos x="wd2" y="hd2"/>
                </a:cxn>
                <a:cxn ang="16200000">
                  <a:pos x="wd2" y="hd2"/>
                </a:cxn>
              </a:cxnLst>
              <a:rect l="0" t="0" r="r" b="b"/>
              <a:pathLst>
                <a:path w="21540" h="21600" fill="norm" stroke="1" extrusionOk="0">
                  <a:moveTo>
                    <a:pt x="2481" y="0"/>
                  </a:moveTo>
                  <a:cubicBezTo>
                    <a:pt x="2058" y="3967"/>
                    <a:pt x="1634" y="7935"/>
                    <a:pt x="1316" y="11094"/>
                  </a:cubicBezTo>
                  <a:cubicBezTo>
                    <a:pt x="999" y="14253"/>
                    <a:pt x="787" y="16604"/>
                    <a:pt x="575" y="18147"/>
                  </a:cubicBezTo>
                  <a:cubicBezTo>
                    <a:pt x="364" y="19690"/>
                    <a:pt x="152" y="20424"/>
                    <a:pt x="46" y="20424"/>
                  </a:cubicBezTo>
                  <a:cubicBezTo>
                    <a:pt x="-60" y="20424"/>
                    <a:pt x="-60" y="19690"/>
                    <a:pt x="893" y="18220"/>
                  </a:cubicBezTo>
                  <a:cubicBezTo>
                    <a:pt x="1846" y="16751"/>
                    <a:pt x="3752" y="14547"/>
                    <a:pt x="5128" y="13224"/>
                  </a:cubicBezTo>
                  <a:cubicBezTo>
                    <a:pt x="6505" y="11902"/>
                    <a:pt x="7352" y="11461"/>
                    <a:pt x="8093" y="11608"/>
                  </a:cubicBezTo>
                  <a:cubicBezTo>
                    <a:pt x="8834" y="11755"/>
                    <a:pt x="9469" y="12490"/>
                    <a:pt x="9787" y="13812"/>
                  </a:cubicBezTo>
                  <a:cubicBezTo>
                    <a:pt x="10105" y="15135"/>
                    <a:pt x="10105" y="17045"/>
                    <a:pt x="10105" y="18441"/>
                  </a:cubicBezTo>
                  <a:cubicBezTo>
                    <a:pt x="10105" y="19837"/>
                    <a:pt x="10105" y="20718"/>
                    <a:pt x="10528" y="20792"/>
                  </a:cubicBezTo>
                  <a:cubicBezTo>
                    <a:pt x="10952" y="20865"/>
                    <a:pt x="11799" y="20131"/>
                    <a:pt x="12540" y="19396"/>
                  </a:cubicBezTo>
                  <a:cubicBezTo>
                    <a:pt x="13281" y="18661"/>
                    <a:pt x="13916" y="17927"/>
                    <a:pt x="14552" y="17265"/>
                  </a:cubicBezTo>
                  <a:cubicBezTo>
                    <a:pt x="15187" y="16604"/>
                    <a:pt x="15822" y="16016"/>
                    <a:pt x="16458" y="15429"/>
                  </a:cubicBezTo>
                  <a:cubicBezTo>
                    <a:pt x="17093" y="14841"/>
                    <a:pt x="17728" y="14253"/>
                    <a:pt x="18046" y="14694"/>
                  </a:cubicBezTo>
                  <a:cubicBezTo>
                    <a:pt x="18364" y="15135"/>
                    <a:pt x="18364" y="16604"/>
                    <a:pt x="18364" y="17927"/>
                  </a:cubicBezTo>
                  <a:cubicBezTo>
                    <a:pt x="18364" y="19249"/>
                    <a:pt x="18364" y="20424"/>
                    <a:pt x="18893" y="21012"/>
                  </a:cubicBezTo>
                  <a:cubicBezTo>
                    <a:pt x="19422" y="21600"/>
                    <a:pt x="20481" y="21600"/>
                    <a:pt x="2154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09" name="Line"/>
            <p:cNvSpPr/>
            <p:nvPr/>
          </p:nvSpPr>
          <p:spPr>
            <a:xfrm>
              <a:off x="1147097" y="1174356"/>
              <a:ext cx="25650" cy="43364"/>
            </a:xfrm>
            <a:custGeom>
              <a:avLst/>
              <a:gdLst/>
              <a:ahLst/>
              <a:cxnLst>
                <a:cxn ang="0">
                  <a:pos x="wd2" y="hd2"/>
                </a:cxn>
                <a:cxn ang="5400000">
                  <a:pos x="wd2" y="hd2"/>
                </a:cxn>
                <a:cxn ang="10800000">
                  <a:pos x="wd2" y="hd2"/>
                </a:cxn>
                <a:cxn ang="16200000">
                  <a:pos x="wd2" y="hd2"/>
                </a:cxn>
              </a:cxnLst>
              <a:rect l="0" t="0" r="r" b="b"/>
              <a:pathLst>
                <a:path w="20018" h="20827" fill="norm" stroke="1" extrusionOk="0">
                  <a:moveTo>
                    <a:pt x="20018" y="15842"/>
                  </a:moveTo>
                  <a:cubicBezTo>
                    <a:pt x="11918" y="7535"/>
                    <a:pt x="3818" y="-773"/>
                    <a:pt x="1118" y="58"/>
                  </a:cubicBezTo>
                  <a:cubicBezTo>
                    <a:pt x="-1582" y="889"/>
                    <a:pt x="1118" y="10858"/>
                    <a:pt x="3818" y="2082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10" name="Line"/>
            <p:cNvSpPr/>
            <p:nvPr/>
          </p:nvSpPr>
          <p:spPr>
            <a:xfrm>
              <a:off x="1289600" y="898856"/>
              <a:ext cx="796437" cy="636715"/>
            </a:xfrm>
            <a:custGeom>
              <a:avLst/>
              <a:gdLst/>
              <a:ahLst/>
              <a:cxnLst>
                <a:cxn ang="0">
                  <a:pos x="wd2" y="hd2"/>
                </a:cxn>
                <a:cxn ang="5400000">
                  <a:pos x="wd2" y="hd2"/>
                </a:cxn>
                <a:cxn ang="10800000">
                  <a:pos x="wd2" y="hd2"/>
                </a:cxn>
                <a:cxn ang="16200000">
                  <a:pos x="wd2" y="hd2"/>
                </a:cxn>
              </a:cxnLst>
              <a:rect l="0" t="0" r="r" b="b"/>
              <a:pathLst>
                <a:path w="21527" h="21374" fill="norm" stroke="1" extrusionOk="0">
                  <a:moveTo>
                    <a:pt x="5537" y="13491"/>
                  </a:moveTo>
                  <a:cubicBezTo>
                    <a:pt x="5257" y="13027"/>
                    <a:pt x="4976" y="12562"/>
                    <a:pt x="4556" y="12388"/>
                  </a:cubicBezTo>
                  <a:cubicBezTo>
                    <a:pt x="4135" y="12214"/>
                    <a:pt x="3574" y="12330"/>
                    <a:pt x="2779" y="13201"/>
                  </a:cubicBezTo>
                  <a:cubicBezTo>
                    <a:pt x="1984" y="14072"/>
                    <a:pt x="956" y="15698"/>
                    <a:pt x="441" y="17091"/>
                  </a:cubicBezTo>
                  <a:cubicBezTo>
                    <a:pt x="-73" y="18485"/>
                    <a:pt x="-73" y="19646"/>
                    <a:pt x="114" y="20401"/>
                  </a:cubicBezTo>
                  <a:cubicBezTo>
                    <a:pt x="301" y="21156"/>
                    <a:pt x="675" y="21504"/>
                    <a:pt x="1844" y="21330"/>
                  </a:cubicBezTo>
                  <a:cubicBezTo>
                    <a:pt x="3013" y="21156"/>
                    <a:pt x="4976" y="20459"/>
                    <a:pt x="6846" y="18601"/>
                  </a:cubicBezTo>
                  <a:cubicBezTo>
                    <a:pt x="8717" y="16743"/>
                    <a:pt x="10493" y="13723"/>
                    <a:pt x="11756" y="10646"/>
                  </a:cubicBezTo>
                  <a:cubicBezTo>
                    <a:pt x="13018" y="7569"/>
                    <a:pt x="13766" y="4433"/>
                    <a:pt x="14140" y="2575"/>
                  </a:cubicBezTo>
                  <a:cubicBezTo>
                    <a:pt x="14514" y="717"/>
                    <a:pt x="14514" y="136"/>
                    <a:pt x="14280" y="20"/>
                  </a:cubicBezTo>
                  <a:cubicBezTo>
                    <a:pt x="14046" y="-96"/>
                    <a:pt x="13579" y="252"/>
                    <a:pt x="12924" y="2169"/>
                  </a:cubicBezTo>
                  <a:cubicBezTo>
                    <a:pt x="12270" y="4085"/>
                    <a:pt x="11428" y="7569"/>
                    <a:pt x="11054" y="10239"/>
                  </a:cubicBezTo>
                  <a:cubicBezTo>
                    <a:pt x="10680" y="12910"/>
                    <a:pt x="10774" y="14769"/>
                    <a:pt x="10961" y="15930"/>
                  </a:cubicBezTo>
                  <a:cubicBezTo>
                    <a:pt x="11148" y="17091"/>
                    <a:pt x="11428" y="17556"/>
                    <a:pt x="11802" y="17672"/>
                  </a:cubicBezTo>
                  <a:cubicBezTo>
                    <a:pt x="12176" y="17788"/>
                    <a:pt x="12644" y="17556"/>
                    <a:pt x="13439" y="16801"/>
                  </a:cubicBezTo>
                  <a:cubicBezTo>
                    <a:pt x="14233" y="16046"/>
                    <a:pt x="15356" y="14769"/>
                    <a:pt x="16104" y="13956"/>
                  </a:cubicBezTo>
                  <a:cubicBezTo>
                    <a:pt x="16852" y="13143"/>
                    <a:pt x="17226" y="12794"/>
                    <a:pt x="17413" y="13027"/>
                  </a:cubicBezTo>
                  <a:cubicBezTo>
                    <a:pt x="17600" y="13259"/>
                    <a:pt x="17600" y="14072"/>
                    <a:pt x="17600" y="15059"/>
                  </a:cubicBezTo>
                  <a:cubicBezTo>
                    <a:pt x="17600" y="16046"/>
                    <a:pt x="17600" y="17207"/>
                    <a:pt x="17787" y="17962"/>
                  </a:cubicBezTo>
                  <a:cubicBezTo>
                    <a:pt x="17974" y="18717"/>
                    <a:pt x="18348" y="19065"/>
                    <a:pt x="19002" y="19239"/>
                  </a:cubicBezTo>
                  <a:cubicBezTo>
                    <a:pt x="19657" y="19414"/>
                    <a:pt x="20592" y="19414"/>
                    <a:pt x="21527" y="1941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11" name="Line"/>
            <p:cNvSpPr/>
            <p:nvPr/>
          </p:nvSpPr>
          <p:spPr>
            <a:xfrm>
              <a:off x="2732294" y="1233659"/>
              <a:ext cx="287564" cy="295410"/>
            </a:xfrm>
            <a:custGeom>
              <a:avLst/>
              <a:gdLst/>
              <a:ahLst/>
              <a:cxnLst>
                <a:cxn ang="0">
                  <a:pos x="wd2" y="hd2"/>
                </a:cxn>
                <a:cxn ang="5400000">
                  <a:pos x="wd2" y="hd2"/>
                </a:cxn>
                <a:cxn ang="10800000">
                  <a:pos x="wd2" y="hd2"/>
                </a:cxn>
                <a:cxn ang="16200000">
                  <a:pos x="wd2" y="hd2"/>
                </a:cxn>
              </a:cxnLst>
              <a:rect l="0" t="0" r="r" b="b"/>
              <a:pathLst>
                <a:path w="21123" h="21447" fill="norm" stroke="1" extrusionOk="0">
                  <a:moveTo>
                    <a:pt x="9705" y="2610"/>
                  </a:moveTo>
                  <a:cubicBezTo>
                    <a:pt x="10721" y="1856"/>
                    <a:pt x="11738" y="1103"/>
                    <a:pt x="11483" y="600"/>
                  </a:cubicBezTo>
                  <a:cubicBezTo>
                    <a:pt x="11229" y="98"/>
                    <a:pt x="9705" y="-153"/>
                    <a:pt x="7799" y="98"/>
                  </a:cubicBezTo>
                  <a:cubicBezTo>
                    <a:pt x="5893" y="349"/>
                    <a:pt x="3606" y="1103"/>
                    <a:pt x="2081" y="1982"/>
                  </a:cubicBezTo>
                  <a:cubicBezTo>
                    <a:pt x="556" y="2861"/>
                    <a:pt x="-206" y="3866"/>
                    <a:pt x="48" y="4870"/>
                  </a:cubicBezTo>
                  <a:cubicBezTo>
                    <a:pt x="302" y="5875"/>
                    <a:pt x="1573" y="6880"/>
                    <a:pt x="4749" y="8010"/>
                  </a:cubicBezTo>
                  <a:cubicBezTo>
                    <a:pt x="7926" y="9140"/>
                    <a:pt x="13008" y="10396"/>
                    <a:pt x="16185" y="11400"/>
                  </a:cubicBezTo>
                  <a:cubicBezTo>
                    <a:pt x="19361" y="12405"/>
                    <a:pt x="20632" y="13159"/>
                    <a:pt x="21013" y="14163"/>
                  </a:cubicBezTo>
                  <a:cubicBezTo>
                    <a:pt x="21394" y="15168"/>
                    <a:pt x="20886" y="16424"/>
                    <a:pt x="17963" y="17680"/>
                  </a:cubicBezTo>
                  <a:cubicBezTo>
                    <a:pt x="15041" y="18935"/>
                    <a:pt x="9705" y="20191"/>
                    <a:pt x="4368" y="2144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12" name="Line"/>
            <p:cNvSpPr/>
            <p:nvPr/>
          </p:nvSpPr>
          <p:spPr>
            <a:xfrm>
              <a:off x="3110295" y="1215871"/>
              <a:ext cx="563620" cy="330245"/>
            </a:xfrm>
            <a:custGeom>
              <a:avLst/>
              <a:gdLst/>
              <a:ahLst/>
              <a:cxnLst>
                <a:cxn ang="0">
                  <a:pos x="wd2" y="hd2"/>
                </a:cxn>
                <a:cxn ang="5400000">
                  <a:pos x="wd2" y="hd2"/>
                </a:cxn>
                <a:cxn ang="10800000">
                  <a:pos x="wd2" y="hd2"/>
                </a:cxn>
                <a:cxn ang="16200000">
                  <a:pos x="wd2" y="hd2"/>
                </a:cxn>
              </a:cxnLst>
              <a:rect l="0" t="0" r="r" b="b"/>
              <a:pathLst>
                <a:path w="21458" h="21258" fill="norm" stroke="1" extrusionOk="0">
                  <a:moveTo>
                    <a:pt x="8814" y="6799"/>
                  </a:moveTo>
                  <a:cubicBezTo>
                    <a:pt x="7497" y="6799"/>
                    <a:pt x="6180" y="6799"/>
                    <a:pt x="4731" y="7690"/>
                  </a:cubicBezTo>
                  <a:cubicBezTo>
                    <a:pt x="3282" y="8581"/>
                    <a:pt x="1702" y="10362"/>
                    <a:pt x="846" y="11809"/>
                  </a:cubicBezTo>
                  <a:cubicBezTo>
                    <a:pt x="-10" y="13257"/>
                    <a:pt x="-142" y="14370"/>
                    <a:pt x="121" y="14927"/>
                  </a:cubicBezTo>
                  <a:cubicBezTo>
                    <a:pt x="385" y="15484"/>
                    <a:pt x="1043" y="15484"/>
                    <a:pt x="2097" y="15038"/>
                  </a:cubicBezTo>
                  <a:cubicBezTo>
                    <a:pt x="3151" y="14593"/>
                    <a:pt x="4599" y="13702"/>
                    <a:pt x="5719" y="13034"/>
                  </a:cubicBezTo>
                  <a:cubicBezTo>
                    <a:pt x="6838" y="12366"/>
                    <a:pt x="7629" y="11921"/>
                    <a:pt x="7826" y="12143"/>
                  </a:cubicBezTo>
                  <a:cubicBezTo>
                    <a:pt x="8024" y="12366"/>
                    <a:pt x="7629" y="13257"/>
                    <a:pt x="7299" y="14370"/>
                  </a:cubicBezTo>
                  <a:cubicBezTo>
                    <a:pt x="6970" y="15484"/>
                    <a:pt x="6707" y="16820"/>
                    <a:pt x="6575" y="18044"/>
                  </a:cubicBezTo>
                  <a:cubicBezTo>
                    <a:pt x="6443" y="19269"/>
                    <a:pt x="6443" y="20383"/>
                    <a:pt x="6838" y="20939"/>
                  </a:cubicBezTo>
                  <a:cubicBezTo>
                    <a:pt x="7234" y="21496"/>
                    <a:pt x="8024" y="21496"/>
                    <a:pt x="9604" y="19492"/>
                  </a:cubicBezTo>
                  <a:cubicBezTo>
                    <a:pt x="11185" y="17488"/>
                    <a:pt x="13556" y="13480"/>
                    <a:pt x="15070" y="10251"/>
                  </a:cubicBezTo>
                  <a:cubicBezTo>
                    <a:pt x="16585" y="7022"/>
                    <a:pt x="17243" y="4572"/>
                    <a:pt x="17704" y="2791"/>
                  </a:cubicBezTo>
                  <a:cubicBezTo>
                    <a:pt x="18165" y="1009"/>
                    <a:pt x="18429" y="-104"/>
                    <a:pt x="18429" y="7"/>
                  </a:cubicBezTo>
                  <a:cubicBezTo>
                    <a:pt x="18429" y="119"/>
                    <a:pt x="18165" y="1455"/>
                    <a:pt x="17704" y="4127"/>
                  </a:cubicBezTo>
                  <a:cubicBezTo>
                    <a:pt x="17243" y="6799"/>
                    <a:pt x="16585" y="10807"/>
                    <a:pt x="16321" y="13479"/>
                  </a:cubicBezTo>
                  <a:cubicBezTo>
                    <a:pt x="16058" y="16152"/>
                    <a:pt x="16190" y="17488"/>
                    <a:pt x="16585" y="18267"/>
                  </a:cubicBezTo>
                  <a:cubicBezTo>
                    <a:pt x="16980" y="19047"/>
                    <a:pt x="17638" y="19269"/>
                    <a:pt x="18297" y="19269"/>
                  </a:cubicBezTo>
                  <a:cubicBezTo>
                    <a:pt x="18956" y="19269"/>
                    <a:pt x="19614" y="19047"/>
                    <a:pt x="20141" y="17822"/>
                  </a:cubicBezTo>
                  <a:cubicBezTo>
                    <a:pt x="20668" y="16597"/>
                    <a:pt x="21063" y="14370"/>
                    <a:pt x="21458" y="1214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13" name="Line"/>
            <p:cNvSpPr/>
            <p:nvPr/>
          </p:nvSpPr>
          <p:spPr>
            <a:xfrm>
              <a:off x="3599416" y="1326219"/>
              <a:ext cx="219296" cy="161336"/>
            </a:xfrm>
            <a:custGeom>
              <a:avLst/>
              <a:gdLst/>
              <a:ahLst/>
              <a:cxnLst>
                <a:cxn ang="0">
                  <a:pos x="wd2" y="hd2"/>
                </a:cxn>
                <a:cxn ang="5400000">
                  <a:pos x="wd2" y="hd2"/>
                </a:cxn>
                <a:cxn ang="10800000">
                  <a:pos x="wd2" y="hd2"/>
                </a:cxn>
                <a:cxn ang="16200000">
                  <a:pos x="wd2" y="hd2"/>
                </a:cxn>
              </a:cxnLst>
              <a:rect l="0" t="0" r="r" b="b"/>
              <a:pathLst>
                <a:path w="21065" h="21433" fill="norm" stroke="1" extrusionOk="0">
                  <a:moveTo>
                    <a:pt x="3168" y="2131"/>
                  </a:moveTo>
                  <a:cubicBezTo>
                    <a:pt x="1507" y="1212"/>
                    <a:pt x="-155" y="293"/>
                    <a:pt x="11" y="63"/>
                  </a:cubicBezTo>
                  <a:cubicBezTo>
                    <a:pt x="177" y="-167"/>
                    <a:pt x="2171" y="293"/>
                    <a:pt x="5162" y="522"/>
                  </a:cubicBezTo>
                  <a:cubicBezTo>
                    <a:pt x="8153" y="752"/>
                    <a:pt x="12140" y="752"/>
                    <a:pt x="15131" y="522"/>
                  </a:cubicBezTo>
                  <a:cubicBezTo>
                    <a:pt x="18122" y="293"/>
                    <a:pt x="20116" y="-167"/>
                    <a:pt x="20780" y="752"/>
                  </a:cubicBezTo>
                  <a:cubicBezTo>
                    <a:pt x="21445" y="1671"/>
                    <a:pt x="20780" y="3969"/>
                    <a:pt x="20448" y="7646"/>
                  </a:cubicBezTo>
                  <a:cubicBezTo>
                    <a:pt x="20116" y="11322"/>
                    <a:pt x="20116" y="16378"/>
                    <a:pt x="20116" y="2143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14" name="Line"/>
            <p:cNvSpPr/>
            <p:nvPr/>
          </p:nvSpPr>
          <p:spPr>
            <a:xfrm>
              <a:off x="3922993" y="1207340"/>
              <a:ext cx="1" cy="10380"/>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1115" name="Line"/>
            <p:cNvSpPr/>
            <p:nvPr/>
          </p:nvSpPr>
          <p:spPr>
            <a:xfrm>
              <a:off x="3984599" y="992326"/>
              <a:ext cx="895189" cy="1064002"/>
            </a:xfrm>
            <a:custGeom>
              <a:avLst/>
              <a:gdLst/>
              <a:ahLst/>
              <a:cxnLst>
                <a:cxn ang="0">
                  <a:pos x="wd2" y="hd2"/>
                </a:cxn>
                <a:cxn ang="5400000">
                  <a:pos x="wd2" y="hd2"/>
                </a:cxn>
                <a:cxn ang="10800000">
                  <a:pos x="wd2" y="hd2"/>
                </a:cxn>
                <a:cxn ang="16200000">
                  <a:pos x="wd2" y="hd2"/>
                </a:cxn>
              </a:cxnLst>
              <a:rect l="0" t="0" r="r" b="b"/>
              <a:pathLst>
                <a:path w="21415" h="21361" fill="norm" stroke="1" extrusionOk="0">
                  <a:moveTo>
                    <a:pt x="3988" y="6609"/>
                  </a:moveTo>
                  <a:cubicBezTo>
                    <a:pt x="3078" y="6748"/>
                    <a:pt x="2167" y="6887"/>
                    <a:pt x="1547" y="7165"/>
                  </a:cubicBezTo>
                  <a:cubicBezTo>
                    <a:pt x="926" y="7442"/>
                    <a:pt x="595" y="7859"/>
                    <a:pt x="678" y="8172"/>
                  </a:cubicBezTo>
                  <a:cubicBezTo>
                    <a:pt x="760" y="8484"/>
                    <a:pt x="1257" y="8693"/>
                    <a:pt x="1919" y="8970"/>
                  </a:cubicBezTo>
                  <a:cubicBezTo>
                    <a:pt x="2581" y="9248"/>
                    <a:pt x="3409" y="9595"/>
                    <a:pt x="3905" y="9943"/>
                  </a:cubicBezTo>
                  <a:cubicBezTo>
                    <a:pt x="4402" y="10290"/>
                    <a:pt x="4567" y="10637"/>
                    <a:pt x="4443" y="10915"/>
                  </a:cubicBezTo>
                  <a:cubicBezTo>
                    <a:pt x="4319" y="11193"/>
                    <a:pt x="3905" y="11401"/>
                    <a:pt x="3409" y="11575"/>
                  </a:cubicBezTo>
                  <a:cubicBezTo>
                    <a:pt x="2912" y="11749"/>
                    <a:pt x="2333" y="11887"/>
                    <a:pt x="1671" y="11992"/>
                  </a:cubicBezTo>
                  <a:cubicBezTo>
                    <a:pt x="1009" y="12096"/>
                    <a:pt x="264" y="12165"/>
                    <a:pt x="57" y="12096"/>
                  </a:cubicBezTo>
                  <a:cubicBezTo>
                    <a:pt x="-150" y="12026"/>
                    <a:pt x="181" y="11818"/>
                    <a:pt x="1422" y="11367"/>
                  </a:cubicBezTo>
                  <a:cubicBezTo>
                    <a:pt x="2664" y="10915"/>
                    <a:pt x="4816" y="10221"/>
                    <a:pt x="6843" y="9005"/>
                  </a:cubicBezTo>
                  <a:cubicBezTo>
                    <a:pt x="8871" y="7790"/>
                    <a:pt x="10774" y="6053"/>
                    <a:pt x="11933" y="4734"/>
                  </a:cubicBezTo>
                  <a:cubicBezTo>
                    <a:pt x="13091" y="3414"/>
                    <a:pt x="13505" y="2511"/>
                    <a:pt x="13712" y="1817"/>
                  </a:cubicBezTo>
                  <a:cubicBezTo>
                    <a:pt x="13919" y="1122"/>
                    <a:pt x="13919" y="636"/>
                    <a:pt x="13671" y="323"/>
                  </a:cubicBezTo>
                  <a:cubicBezTo>
                    <a:pt x="13422" y="11"/>
                    <a:pt x="12926" y="-128"/>
                    <a:pt x="12388" y="150"/>
                  </a:cubicBezTo>
                  <a:cubicBezTo>
                    <a:pt x="11850" y="428"/>
                    <a:pt x="11271" y="1122"/>
                    <a:pt x="10857" y="2581"/>
                  </a:cubicBezTo>
                  <a:cubicBezTo>
                    <a:pt x="10443" y="4039"/>
                    <a:pt x="10195" y="6262"/>
                    <a:pt x="10071" y="7790"/>
                  </a:cubicBezTo>
                  <a:cubicBezTo>
                    <a:pt x="9947" y="9318"/>
                    <a:pt x="9947" y="10151"/>
                    <a:pt x="9864" y="10846"/>
                  </a:cubicBezTo>
                  <a:cubicBezTo>
                    <a:pt x="9781" y="11540"/>
                    <a:pt x="9616" y="12096"/>
                    <a:pt x="9533" y="12200"/>
                  </a:cubicBezTo>
                  <a:cubicBezTo>
                    <a:pt x="9450" y="12304"/>
                    <a:pt x="9450" y="11957"/>
                    <a:pt x="9781" y="11297"/>
                  </a:cubicBezTo>
                  <a:cubicBezTo>
                    <a:pt x="10112" y="10637"/>
                    <a:pt x="10774" y="9665"/>
                    <a:pt x="11560" y="8901"/>
                  </a:cubicBezTo>
                  <a:cubicBezTo>
                    <a:pt x="12347" y="8137"/>
                    <a:pt x="13257" y="7581"/>
                    <a:pt x="13919" y="7304"/>
                  </a:cubicBezTo>
                  <a:cubicBezTo>
                    <a:pt x="14581" y="7026"/>
                    <a:pt x="14995" y="7026"/>
                    <a:pt x="15367" y="7130"/>
                  </a:cubicBezTo>
                  <a:cubicBezTo>
                    <a:pt x="15740" y="7234"/>
                    <a:pt x="16071" y="7442"/>
                    <a:pt x="16319" y="7720"/>
                  </a:cubicBezTo>
                  <a:cubicBezTo>
                    <a:pt x="16567" y="7998"/>
                    <a:pt x="16733" y="8345"/>
                    <a:pt x="16857" y="8693"/>
                  </a:cubicBezTo>
                  <a:cubicBezTo>
                    <a:pt x="16981" y="9040"/>
                    <a:pt x="17064" y="9387"/>
                    <a:pt x="17271" y="9422"/>
                  </a:cubicBezTo>
                  <a:cubicBezTo>
                    <a:pt x="17478" y="9457"/>
                    <a:pt x="17809" y="9179"/>
                    <a:pt x="18098" y="8866"/>
                  </a:cubicBezTo>
                  <a:cubicBezTo>
                    <a:pt x="18388" y="8554"/>
                    <a:pt x="18636" y="8206"/>
                    <a:pt x="18884" y="8206"/>
                  </a:cubicBezTo>
                  <a:cubicBezTo>
                    <a:pt x="19133" y="8206"/>
                    <a:pt x="19381" y="8554"/>
                    <a:pt x="19753" y="8519"/>
                  </a:cubicBezTo>
                  <a:cubicBezTo>
                    <a:pt x="20126" y="8484"/>
                    <a:pt x="20622" y="8067"/>
                    <a:pt x="20953" y="8033"/>
                  </a:cubicBezTo>
                  <a:cubicBezTo>
                    <a:pt x="21284" y="7998"/>
                    <a:pt x="21450" y="8345"/>
                    <a:pt x="21409" y="9457"/>
                  </a:cubicBezTo>
                  <a:cubicBezTo>
                    <a:pt x="21367" y="10568"/>
                    <a:pt x="21119" y="12443"/>
                    <a:pt x="20209" y="14284"/>
                  </a:cubicBezTo>
                  <a:cubicBezTo>
                    <a:pt x="19298" y="16124"/>
                    <a:pt x="17726" y="17930"/>
                    <a:pt x="15947" y="19145"/>
                  </a:cubicBezTo>
                  <a:cubicBezTo>
                    <a:pt x="14167" y="20361"/>
                    <a:pt x="12181" y="20986"/>
                    <a:pt x="10526" y="21229"/>
                  </a:cubicBezTo>
                  <a:cubicBezTo>
                    <a:pt x="8871" y="21472"/>
                    <a:pt x="7547" y="21333"/>
                    <a:pt x="6222" y="2119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16" name="Line"/>
            <p:cNvSpPr/>
            <p:nvPr/>
          </p:nvSpPr>
          <p:spPr>
            <a:xfrm>
              <a:off x="5604276" y="1422796"/>
              <a:ext cx="280215" cy="239564"/>
            </a:xfrm>
            <a:custGeom>
              <a:avLst/>
              <a:gdLst/>
              <a:ahLst/>
              <a:cxnLst>
                <a:cxn ang="0">
                  <a:pos x="wd2" y="hd2"/>
                </a:cxn>
                <a:cxn ang="5400000">
                  <a:pos x="wd2" y="hd2"/>
                </a:cxn>
                <a:cxn ang="10800000">
                  <a:pos x="wd2" y="hd2"/>
                </a:cxn>
                <a:cxn ang="16200000">
                  <a:pos x="wd2" y="hd2"/>
                </a:cxn>
              </a:cxnLst>
              <a:rect l="0" t="0" r="r" b="b"/>
              <a:pathLst>
                <a:path w="21600" h="20775" fill="norm" stroke="1" extrusionOk="0">
                  <a:moveTo>
                    <a:pt x="0" y="14616"/>
                  </a:moveTo>
                  <a:cubicBezTo>
                    <a:pt x="5067" y="12516"/>
                    <a:pt x="10133" y="10416"/>
                    <a:pt x="13067" y="8766"/>
                  </a:cubicBezTo>
                  <a:cubicBezTo>
                    <a:pt x="16000" y="7116"/>
                    <a:pt x="16800" y="5916"/>
                    <a:pt x="17333" y="4566"/>
                  </a:cubicBezTo>
                  <a:cubicBezTo>
                    <a:pt x="17867" y="3216"/>
                    <a:pt x="18133" y="1716"/>
                    <a:pt x="17600" y="816"/>
                  </a:cubicBezTo>
                  <a:cubicBezTo>
                    <a:pt x="17067" y="-84"/>
                    <a:pt x="15733" y="-384"/>
                    <a:pt x="13733" y="666"/>
                  </a:cubicBezTo>
                  <a:cubicBezTo>
                    <a:pt x="11733" y="1716"/>
                    <a:pt x="9067" y="4116"/>
                    <a:pt x="7067" y="6666"/>
                  </a:cubicBezTo>
                  <a:cubicBezTo>
                    <a:pt x="5067" y="9216"/>
                    <a:pt x="3733" y="11916"/>
                    <a:pt x="3067" y="14466"/>
                  </a:cubicBezTo>
                  <a:cubicBezTo>
                    <a:pt x="2400" y="17016"/>
                    <a:pt x="2400" y="19416"/>
                    <a:pt x="5600" y="20316"/>
                  </a:cubicBezTo>
                  <a:cubicBezTo>
                    <a:pt x="8800" y="21216"/>
                    <a:pt x="15200" y="20616"/>
                    <a:pt x="21600" y="2001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17" name="Line"/>
            <p:cNvSpPr/>
            <p:nvPr/>
          </p:nvSpPr>
          <p:spPr>
            <a:xfrm>
              <a:off x="5936381" y="1358063"/>
              <a:ext cx="312260" cy="793703"/>
            </a:xfrm>
            <a:custGeom>
              <a:avLst/>
              <a:gdLst/>
              <a:ahLst/>
              <a:cxnLst>
                <a:cxn ang="0">
                  <a:pos x="wd2" y="hd2"/>
                </a:cxn>
                <a:cxn ang="5400000">
                  <a:pos x="wd2" y="hd2"/>
                </a:cxn>
                <a:cxn ang="10800000">
                  <a:pos x="wd2" y="hd2"/>
                </a:cxn>
                <a:cxn ang="16200000">
                  <a:pos x="wd2" y="hd2"/>
                </a:cxn>
              </a:cxnLst>
              <a:rect l="0" t="0" r="r" b="b"/>
              <a:pathLst>
                <a:path w="21425" h="21453" fill="norm" stroke="1" extrusionOk="0">
                  <a:moveTo>
                    <a:pt x="17090" y="414"/>
                  </a:moveTo>
                  <a:cubicBezTo>
                    <a:pt x="16141" y="134"/>
                    <a:pt x="15191" y="-147"/>
                    <a:pt x="13174" y="87"/>
                  </a:cubicBezTo>
                  <a:cubicBezTo>
                    <a:pt x="11156" y="321"/>
                    <a:pt x="8070" y="1069"/>
                    <a:pt x="6053" y="1723"/>
                  </a:cubicBezTo>
                  <a:cubicBezTo>
                    <a:pt x="4035" y="2378"/>
                    <a:pt x="3086" y="2939"/>
                    <a:pt x="2611" y="3453"/>
                  </a:cubicBezTo>
                  <a:cubicBezTo>
                    <a:pt x="2136" y="3967"/>
                    <a:pt x="2136" y="4435"/>
                    <a:pt x="2730" y="4715"/>
                  </a:cubicBezTo>
                  <a:cubicBezTo>
                    <a:pt x="3323" y="4996"/>
                    <a:pt x="4510" y="5089"/>
                    <a:pt x="7240" y="4762"/>
                  </a:cubicBezTo>
                  <a:cubicBezTo>
                    <a:pt x="9969" y="4435"/>
                    <a:pt x="14242" y="3687"/>
                    <a:pt x="16734" y="3079"/>
                  </a:cubicBezTo>
                  <a:cubicBezTo>
                    <a:pt x="19226" y="2471"/>
                    <a:pt x="19938" y="2004"/>
                    <a:pt x="20532" y="1536"/>
                  </a:cubicBezTo>
                  <a:cubicBezTo>
                    <a:pt x="21125" y="1069"/>
                    <a:pt x="21600" y="601"/>
                    <a:pt x="21363" y="508"/>
                  </a:cubicBezTo>
                  <a:cubicBezTo>
                    <a:pt x="21125" y="414"/>
                    <a:pt x="20176" y="695"/>
                    <a:pt x="17921" y="2191"/>
                  </a:cubicBezTo>
                  <a:cubicBezTo>
                    <a:pt x="15666" y="3687"/>
                    <a:pt x="12105" y="6398"/>
                    <a:pt x="8901" y="9297"/>
                  </a:cubicBezTo>
                  <a:cubicBezTo>
                    <a:pt x="5697" y="12196"/>
                    <a:pt x="2848" y="15282"/>
                    <a:pt x="1424" y="17339"/>
                  </a:cubicBezTo>
                  <a:cubicBezTo>
                    <a:pt x="0" y="19396"/>
                    <a:pt x="0" y="20424"/>
                    <a:pt x="0" y="2145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18" name="Line"/>
            <p:cNvSpPr/>
            <p:nvPr/>
          </p:nvSpPr>
          <p:spPr>
            <a:xfrm>
              <a:off x="6266496" y="1425284"/>
              <a:ext cx="542461" cy="394376"/>
            </a:xfrm>
            <a:custGeom>
              <a:avLst/>
              <a:gdLst/>
              <a:ahLst/>
              <a:cxnLst>
                <a:cxn ang="0">
                  <a:pos x="wd2" y="hd2"/>
                </a:cxn>
                <a:cxn ang="5400000">
                  <a:pos x="wd2" y="hd2"/>
                </a:cxn>
                <a:cxn ang="10800000">
                  <a:pos x="wd2" y="hd2"/>
                </a:cxn>
                <a:cxn ang="16200000">
                  <a:pos x="wd2" y="hd2"/>
                </a:cxn>
              </a:cxnLst>
              <a:rect l="0" t="0" r="r" b="b"/>
              <a:pathLst>
                <a:path w="21437" h="21600" fill="norm" stroke="1" extrusionOk="0">
                  <a:moveTo>
                    <a:pt x="2950" y="0"/>
                  </a:moveTo>
                  <a:cubicBezTo>
                    <a:pt x="2129" y="3221"/>
                    <a:pt x="1309" y="6442"/>
                    <a:pt x="762" y="8526"/>
                  </a:cubicBezTo>
                  <a:cubicBezTo>
                    <a:pt x="215" y="10611"/>
                    <a:pt x="-58" y="11558"/>
                    <a:pt x="10" y="11653"/>
                  </a:cubicBezTo>
                  <a:cubicBezTo>
                    <a:pt x="79" y="11747"/>
                    <a:pt x="489" y="10989"/>
                    <a:pt x="1309" y="9663"/>
                  </a:cubicBezTo>
                  <a:cubicBezTo>
                    <a:pt x="2129" y="8337"/>
                    <a:pt x="3360" y="6442"/>
                    <a:pt x="4112" y="5968"/>
                  </a:cubicBezTo>
                  <a:cubicBezTo>
                    <a:pt x="4864" y="5495"/>
                    <a:pt x="5137" y="6442"/>
                    <a:pt x="5205" y="7389"/>
                  </a:cubicBezTo>
                  <a:cubicBezTo>
                    <a:pt x="5274" y="8337"/>
                    <a:pt x="5137" y="9284"/>
                    <a:pt x="5342" y="10042"/>
                  </a:cubicBezTo>
                  <a:cubicBezTo>
                    <a:pt x="5547" y="10800"/>
                    <a:pt x="6094" y="11368"/>
                    <a:pt x="7256" y="11179"/>
                  </a:cubicBezTo>
                  <a:cubicBezTo>
                    <a:pt x="8418" y="10989"/>
                    <a:pt x="10195" y="10042"/>
                    <a:pt x="11494" y="9095"/>
                  </a:cubicBezTo>
                  <a:cubicBezTo>
                    <a:pt x="12793" y="8147"/>
                    <a:pt x="13613" y="7200"/>
                    <a:pt x="14228" y="6347"/>
                  </a:cubicBezTo>
                  <a:cubicBezTo>
                    <a:pt x="14843" y="5495"/>
                    <a:pt x="15253" y="4737"/>
                    <a:pt x="15185" y="4737"/>
                  </a:cubicBezTo>
                  <a:cubicBezTo>
                    <a:pt x="15117" y="4737"/>
                    <a:pt x="14570" y="5495"/>
                    <a:pt x="14091" y="6347"/>
                  </a:cubicBezTo>
                  <a:cubicBezTo>
                    <a:pt x="13613" y="7200"/>
                    <a:pt x="13203" y="8147"/>
                    <a:pt x="13203" y="9000"/>
                  </a:cubicBezTo>
                  <a:cubicBezTo>
                    <a:pt x="13203" y="9853"/>
                    <a:pt x="13613" y="10611"/>
                    <a:pt x="14501" y="10989"/>
                  </a:cubicBezTo>
                  <a:cubicBezTo>
                    <a:pt x="15390" y="11368"/>
                    <a:pt x="16757" y="11368"/>
                    <a:pt x="17783" y="11274"/>
                  </a:cubicBezTo>
                  <a:cubicBezTo>
                    <a:pt x="18808" y="11179"/>
                    <a:pt x="19491" y="10989"/>
                    <a:pt x="20107" y="11179"/>
                  </a:cubicBezTo>
                  <a:cubicBezTo>
                    <a:pt x="20722" y="11368"/>
                    <a:pt x="21269" y="11937"/>
                    <a:pt x="21405" y="12789"/>
                  </a:cubicBezTo>
                  <a:cubicBezTo>
                    <a:pt x="21542" y="13642"/>
                    <a:pt x="21269" y="14779"/>
                    <a:pt x="19902" y="16295"/>
                  </a:cubicBezTo>
                  <a:cubicBezTo>
                    <a:pt x="18534" y="17811"/>
                    <a:pt x="16074" y="19705"/>
                    <a:pt x="13613"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19" name="Line"/>
            <p:cNvSpPr/>
            <p:nvPr/>
          </p:nvSpPr>
          <p:spPr>
            <a:xfrm>
              <a:off x="7752582" y="1307664"/>
              <a:ext cx="247529" cy="439349"/>
            </a:xfrm>
            <a:custGeom>
              <a:avLst/>
              <a:gdLst/>
              <a:ahLst/>
              <a:cxnLst>
                <a:cxn ang="0">
                  <a:pos x="wd2" y="hd2"/>
                </a:cxn>
                <a:cxn ang="5400000">
                  <a:pos x="wd2" y="hd2"/>
                </a:cxn>
                <a:cxn ang="10800000">
                  <a:pos x="wd2" y="hd2"/>
                </a:cxn>
                <a:cxn ang="16200000">
                  <a:pos x="wd2" y="hd2"/>
                </a:cxn>
              </a:cxnLst>
              <a:rect l="0" t="0" r="r" b="b"/>
              <a:pathLst>
                <a:path w="21465" h="21600" fill="norm" stroke="1" extrusionOk="0">
                  <a:moveTo>
                    <a:pt x="0" y="9865"/>
                  </a:moveTo>
                  <a:cubicBezTo>
                    <a:pt x="6600" y="7143"/>
                    <a:pt x="13200" y="4422"/>
                    <a:pt x="16950" y="2636"/>
                  </a:cubicBezTo>
                  <a:cubicBezTo>
                    <a:pt x="20700" y="850"/>
                    <a:pt x="21600" y="0"/>
                    <a:pt x="21450" y="0"/>
                  </a:cubicBezTo>
                  <a:cubicBezTo>
                    <a:pt x="21300" y="0"/>
                    <a:pt x="20100" y="850"/>
                    <a:pt x="18000" y="3572"/>
                  </a:cubicBezTo>
                  <a:cubicBezTo>
                    <a:pt x="15900" y="6293"/>
                    <a:pt x="12900" y="10885"/>
                    <a:pt x="11400" y="14202"/>
                  </a:cubicBezTo>
                  <a:cubicBezTo>
                    <a:pt x="9900" y="17518"/>
                    <a:pt x="9900" y="19559"/>
                    <a:pt x="99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20" name="Line"/>
            <p:cNvSpPr/>
            <p:nvPr/>
          </p:nvSpPr>
          <p:spPr>
            <a:xfrm>
              <a:off x="7483031" y="1163511"/>
              <a:ext cx="863529" cy="811824"/>
            </a:xfrm>
            <a:custGeom>
              <a:avLst/>
              <a:gdLst/>
              <a:ahLst/>
              <a:cxnLst>
                <a:cxn ang="0">
                  <a:pos x="wd2" y="hd2"/>
                </a:cxn>
                <a:cxn ang="5400000">
                  <a:pos x="wd2" y="hd2"/>
                </a:cxn>
                <a:cxn ang="10800000">
                  <a:pos x="wd2" y="hd2"/>
                </a:cxn>
                <a:cxn ang="16200000">
                  <a:pos x="wd2" y="hd2"/>
                </a:cxn>
              </a:cxnLst>
              <a:rect l="0" t="0" r="r" b="b"/>
              <a:pathLst>
                <a:path w="21061" h="21298" fill="norm" stroke="1" extrusionOk="0">
                  <a:moveTo>
                    <a:pt x="2271" y="19937"/>
                  </a:moveTo>
                  <a:cubicBezTo>
                    <a:pt x="3959" y="20300"/>
                    <a:pt x="5646" y="20663"/>
                    <a:pt x="7756" y="20617"/>
                  </a:cubicBezTo>
                  <a:cubicBezTo>
                    <a:pt x="9865" y="20572"/>
                    <a:pt x="12396" y="20118"/>
                    <a:pt x="14590" y="19165"/>
                  </a:cubicBezTo>
                  <a:cubicBezTo>
                    <a:pt x="16784" y="18212"/>
                    <a:pt x="18640" y="16760"/>
                    <a:pt x="19779" y="14718"/>
                  </a:cubicBezTo>
                  <a:cubicBezTo>
                    <a:pt x="20918" y="12676"/>
                    <a:pt x="21340" y="10044"/>
                    <a:pt x="20876" y="7594"/>
                  </a:cubicBezTo>
                  <a:cubicBezTo>
                    <a:pt x="20412" y="5143"/>
                    <a:pt x="19062" y="2874"/>
                    <a:pt x="17079" y="1513"/>
                  </a:cubicBezTo>
                  <a:cubicBezTo>
                    <a:pt x="15096" y="152"/>
                    <a:pt x="12481" y="-302"/>
                    <a:pt x="10076" y="197"/>
                  </a:cubicBezTo>
                  <a:cubicBezTo>
                    <a:pt x="7671" y="696"/>
                    <a:pt x="5478" y="2148"/>
                    <a:pt x="3663" y="4145"/>
                  </a:cubicBezTo>
                  <a:cubicBezTo>
                    <a:pt x="1849" y="6142"/>
                    <a:pt x="415" y="8683"/>
                    <a:pt x="78" y="11133"/>
                  </a:cubicBezTo>
                  <a:cubicBezTo>
                    <a:pt x="-260" y="13584"/>
                    <a:pt x="499" y="15943"/>
                    <a:pt x="2482" y="17622"/>
                  </a:cubicBezTo>
                  <a:cubicBezTo>
                    <a:pt x="4465" y="19301"/>
                    <a:pt x="7671" y="20300"/>
                    <a:pt x="10877" y="2129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21" name="Line"/>
            <p:cNvSpPr/>
            <p:nvPr/>
          </p:nvSpPr>
          <p:spPr>
            <a:xfrm>
              <a:off x="8873438" y="1644277"/>
              <a:ext cx="345943" cy="30088"/>
            </a:xfrm>
            <a:custGeom>
              <a:avLst/>
              <a:gdLst/>
              <a:ahLst/>
              <a:cxnLst>
                <a:cxn ang="0">
                  <a:pos x="wd2" y="hd2"/>
                </a:cxn>
                <a:cxn ang="5400000">
                  <a:pos x="wd2" y="hd2"/>
                </a:cxn>
                <a:cxn ang="10800000">
                  <a:pos x="wd2" y="hd2"/>
                </a:cxn>
                <a:cxn ang="16200000">
                  <a:pos x="wd2" y="hd2"/>
                </a:cxn>
              </a:cxnLst>
              <a:rect l="0" t="0" r="r" b="b"/>
              <a:pathLst>
                <a:path w="21600" h="20873" fill="norm" stroke="1" extrusionOk="0">
                  <a:moveTo>
                    <a:pt x="0" y="20873"/>
                  </a:moveTo>
                  <a:cubicBezTo>
                    <a:pt x="6480" y="13673"/>
                    <a:pt x="12960" y="6473"/>
                    <a:pt x="16740" y="2873"/>
                  </a:cubicBezTo>
                  <a:cubicBezTo>
                    <a:pt x="20520" y="-727"/>
                    <a:pt x="21600" y="-727"/>
                    <a:pt x="21600" y="1673"/>
                  </a:cubicBezTo>
                  <a:cubicBezTo>
                    <a:pt x="21600" y="4073"/>
                    <a:pt x="20520" y="8873"/>
                    <a:pt x="19440" y="1367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22" name="Line"/>
            <p:cNvSpPr/>
            <p:nvPr/>
          </p:nvSpPr>
          <p:spPr>
            <a:xfrm>
              <a:off x="8720570" y="1216227"/>
              <a:ext cx="254287" cy="925160"/>
            </a:xfrm>
            <a:custGeom>
              <a:avLst/>
              <a:gdLst/>
              <a:ahLst/>
              <a:cxnLst>
                <a:cxn ang="0">
                  <a:pos x="wd2" y="hd2"/>
                </a:cxn>
                <a:cxn ang="5400000">
                  <a:pos x="wd2" y="hd2"/>
                </a:cxn>
                <a:cxn ang="10800000">
                  <a:pos x="wd2" y="hd2"/>
                </a:cxn>
                <a:cxn ang="16200000">
                  <a:pos x="wd2" y="hd2"/>
                </a:cxn>
              </a:cxnLst>
              <a:rect l="0" t="0" r="r" b="b"/>
              <a:pathLst>
                <a:path w="21170" h="21474" fill="norm" stroke="1" extrusionOk="0">
                  <a:moveTo>
                    <a:pt x="17910" y="11116"/>
                  </a:moveTo>
                  <a:cubicBezTo>
                    <a:pt x="18774" y="11919"/>
                    <a:pt x="19638" y="12722"/>
                    <a:pt x="19926" y="13565"/>
                  </a:cubicBezTo>
                  <a:cubicBezTo>
                    <a:pt x="20214" y="14408"/>
                    <a:pt x="19926" y="15291"/>
                    <a:pt x="18198" y="15933"/>
                  </a:cubicBezTo>
                  <a:cubicBezTo>
                    <a:pt x="16470" y="16576"/>
                    <a:pt x="13302" y="16977"/>
                    <a:pt x="10278" y="17218"/>
                  </a:cubicBezTo>
                  <a:cubicBezTo>
                    <a:pt x="7254" y="17459"/>
                    <a:pt x="4374" y="17539"/>
                    <a:pt x="2502" y="17379"/>
                  </a:cubicBezTo>
                  <a:cubicBezTo>
                    <a:pt x="630" y="17218"/>
                    <a:pt x="-234" y="16817"/>
                    <a:pt x="54" y="15893"/>
                  </a:cubicBezTo>
                  <a:cubicBezTo>
                    <a:pt x="342" y="14970"/>
                    <a:pt x="1782" y="13525"/>
                    <a:pt x="4662" y="11758"/>
                  </a:cubicBezTo>
                  <a:cubicBezTo>
                    <a:pt x="7542" y="9991"/>
                    <a:pt x="11862" y="7904"/>
                    <a:pt x="14886" y="6137"/>
                  </a:cubicBezTo>
                  <a:cubicBezTo>
                    <a:pt x="17910" y="4371"/>
                    <a:pt x="19638" y="2925"/>
                    <a:pt x="20502" y="1922"/>
                  </a:cubicBezTo>
                  <a:cubicBezTo>
                    <a:pt x="21366" y="918"/>
                    <a:pt x="21366" y="356"/>
                    <a:pt x="20646" y="115"/>
                  </a:cubicBezTo>
                  <a:cubicBezTo>
                    <a:pt x="19926" y="-126"/>
                    <a:pt x="18486" y="-46"/>
                    <a:pt x="16470" y="918"/>
                  </a:cubicBezTo>
                  <a:cubicBezTo>
                    <a:pt x="14454" y="1881"/>
                    <a:pt x="11862" y="3728"/>
                    <a:pt x="10422" y="6177"/>
                  </a:cubicBezTo>
                  <a:cubicBezTo>
                    <a:pt x="8982" y="8626"/>
                    <a:pt x="8694" y="11678"/>
                    <a:pt x="8982" y="13926"/>
                  </a:cubicBezTo>
                  <a:cubicBezTo>
                    <a:pt x="9270" y="16174"/>
                    <a:pt x="10134" y="17620"/>
                    <a:pt x="10854" y="18623"/>
                  </a:cubicBezTo>
                  <a:cubicBezTo>
                    <a:pt x="11574" y="19627"/>
                    <a:pt x="12150" y="20189"/>
                    <a:pt x="11574" y="20591"/>
                  </a:cubicBezTo>
                  <a:cubicBezTo>
                    <a:pt x="10998" y="20992"/>
                    <a:pt x="9270" y="21233"/>
                    <a:pt x="7542" y="2147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23" name="Line"/>
            <p:cNvSpPr/>
            <p:nvPr/>
          </p:nvSpPr>
          <p:spPr>
            <a:xfrm>
              <a:off x="9916314" y="1386196"/>
              <a:ext cx="285545" cy="423086"/>
            </a:xfrm>
            <a:custGeom>
              <a:avLst/>
              <a:gdLst/>
              <a:ahLst/>
              <a:cxnLst>
                <a:cxn ang="0">
                  <a:pos x="wd2" y="hd2"/>
                </a:cxn>
                <a:cxn ang="5400000">
                  <a:pos x="wd2" y="hd2"/>
                </a:cxn>
                <a:cxn ang="10800000">
                  <a:pos x="wd2" y="hd2"/>
                </a:cxn>
                <a:cxn ang="16200000">
                  <a:pos x="wd2" y="hd2"/>
                </a:cxn>
              </a:cxnLst>
              <a:rect l="0" t="0" r="r" b="b"/>
              <a:pathLst>
                <a:path w="21481" h="21477" fill="norm" stroke="1" extrusionOk="0">
                  <a:moveTo>
                    <a:pt x="12112" y="8833"/>
                  </a:moveTo>
                  <a:cubicBezTo>
                    <a:pt x="10811" y="6375"/>
                    <a:pt x="9510" y="3916"/>
                    <a:pt x="9510" y="2423"/>
                  </a:cubicBezTo>
                  <a:cubicBezTo>
                    <a:pt x="9510" y="931"/>
                    <a:pt x="10811" y="404"/>
                    <a:pt x="12373" y="140"/>
                  </a:cubicBezTo>
                  <a:cubicBezTo>
                    <a:pt x="13934" y="-123"/>
                    <a:pt x="15756" y="-123"/>
                    <a:pt x="17057" y="1106"/>
                  </a:cubicBezTo>
                  <a:cubicBezTo>
                    <a:pt x="18358" y="2336"/>
                    <a:pt x="19139" y="4794"/>
                    <a:pt x="16536" y="7955"/>
                  </a:cubicBezTo>
                  <a:cubicBezTo>
                    <a:pt x="13934" y="11116"/>
                    <a:pt x="7949" y="14979"/>
                    <a:pt x="4435" y="17350"/>
                  </a:cubicBezTo>
                  <a:cubicBezTo>
                    <a:pt x="922" y="19721"/>
                    <a:pt x="-119" y="20599"/>
                    <a:pt x="11" y="21038"/>
                  </a:cubicBezTo>
                  <a:cubicBezTo>
                    <a:pt x="141" y="21477"/>
                    <a:pt x="1442" y="21477"/>
                    <a:pt x="5216" y="21477"/>
                  </a:cubicBezTo>
                  <a:cubicBezTo>
                    <a:pt x="8989" y="21477"/>
                    <a:pt x="15235" y="21477"/>
                    <a:pt x="21481" y="2147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24" name="Line"/>
            <p:cNvSpPr/>
            <p:nvPr/>
          </p:nvSpPr>
          <p:spPr>
            <a:xfrm>
              <a:off x="9518045" y="988563"/>
              <a:ext cx="1338285" cy="1020555"/>
            </a:xfrm>
            <a:custGeom>
              <a:avLst/>
              <a:gdLst/>
              <a:ahLst/>
              <a:cxnLst>
                <a:cxn ang="0">
                  <a:pos x="wd2" y="hd2"/>
                </a:cxn>
                <a:cxn ang="5400000">
                  <a:pos x="wd2" y="hd2"/>
                </a:cxn>
                <a:cxn ang="10800000">
                  <a:pos x="wd2" y="hd2"/>
                </a:cxn>
                <a:cxn ang="16200000">
                  <a:pos x="wd2" y="hd2"/>
                </a:cxn>
              </a:cxnLst>
              <a:rect l="0" t="0" r="r" b="b"/>
              <a:pathLst>
                <a:path w="21208" h="21312" fill="norm" stroke="1" extrusionOk="0">
                  <a:moveTo>
                    <a:pt x="5409" y="20390"/>
                  </a:moveTo>
                  <a:cubicBezTo>
                    <a:pt x="5573" y="20679"/>
                    <a:pt x="5738" y="20968"/>
                    <a:pt x="6368" y="21148"/>
                  </a:cubicBezTo>
                  <a:cubicBezTo>
                    <a:pt x="6999" y="21329"/>
                    <a:pt x="8095" y="21401"/>
                    <a:pt x="9603" y="21148"/>
                  </a:cubicBezTo>
                  <a:cubicBezTo>
                    <a:pt x="11110" y="20895"/>
                    <a:pt x="13029" y="20317"/>
                    <a:pt x="14729" y="19342"/>
                  </a:cubicBezTo>
                  <a:cubicBezTo>
                    <a:pt x="16428" y="18367"/>
                    <a:pt x="17908" y="16994"/>
                    <a:pt x="19032" y="15044"/>
                  </a:cubicBezTo>
                  <a:cubicBezTo>
                    <a:pt x="20156" y="13093"/>
                    <a:pt x="20923" y="10565"/>
                    <a:pt x="21143" y="8398"/>
                  </a:cubicBezTo>
                  <a:cubicBezTo>
                    <a:pt x="21362" y="6230"/>
                    <a:pt x="21033" y="4424"/>
                    <a:pt x="20046" y="3016"/>
                  </a:cubicBezTo>
                  <a:cubicBezTo>
                    <a:pt x="19059" y="1607"/>
                    <a:pt x="17415" y="596"/>
                    <a:pt x="15551" y="198"/>
                  </a:cubicBezTo>
                  <a:cubicBezTo>
                    <a:pt x="13687" y="-199"/>
                    <a:pt x="11604" y="18"/>
                    <a:pt x="9657" y="704"/>
                  </a:cubicBezTo>
                  <a:cubicBezTo>
                    <a:pt x="7711" y="1390"/>
                    <a:pt x="5902" y="2546"/>
                    <a:pt x="4367" y="3991"/>
                  </a:cubicBezTo>
                  <a:cubicBezTo>
                    <a:pt x="2832" y="5436"/>
                    <a:pt x="1571" y="7170"/>
                    <a:pt x="804" y="8976"/>
                  </a:cubicBezTo>
                  <a:cubicBezTo>
                    <a:pt x="36" y="10782"/>
                    <a:pt x="-238" y="12660"/>
                    <a:pt x="228" y="14466"/>
                  </a:cubicBezTo>
                  <a:cubicBezTo>
                    <a:pt x="694" y="16272"/>
                    <a:pt x="1900" y="18006"/>
                    <a:pt x="3298" y="19125"/>
                  </a:cubicBezTo>
                  <a:cubicBezTo>
                    <a:pt x="4696" y="20245"/>
                    <a:pt x="6286" y="20751"/>
                    <a:pt x="7876" y="2125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25" name="Line"/>
            <p:cNvSpPr/>
            <p:nvPr/>
          </p:nvSpPr>
          <p:spPr>
            <a:xfrm>
              <a:off x="11021743" y="1798903"/>
              <a:ext cx="31137" cy="622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2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129" name="TextBox 2"/>
          <p:cNvSpPr txBox="1"/>
          <p:nvPr/>
        </p:nvSpPr>
        <p:spPr>
          <a:xfrm>
            <a:off x="4888849" y="1324882"/>
            <a:ext cx="14912677" cy="8661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100">
                <a:solidFill>
                  <a:srgbClr val="FFFFFF"/>
                </a:solidFill>
                <a:latin typeface="Tajawal Medium"/>
                <a:ea typeface="Tajawal Medium"/>
                <a:cs typeface="Tajawal Medium"/>
                <a:sym typeface="Tajawal Medium"/>
              </a:defRPr>
            </a:lvl1pPr>
          </a:lstStyle>
          <a:p>
            <a:pPr/>
            <a:r>
              <a:t>Simultaneous equations -No solution Example</a:t>
            </a:r>
          </a:p>
        </p:txBody>
      </p:sp>
      <p:sp>
        <p:nvSpPr>
          <p:cNvPr id="1130" name="TextBox 7"/>
          <p:cNvSpPr txBox="1"/>
          <p:nvPr/>
        </p:nvSpPr>
        <p:spPr>
          <a:xfrm>
            <a:off x="2592215" y="4344529"/>
            <a:ext cx="18797638" cy="3488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30500"/>
              </a:lnSpc>
              <a:defRPr b="1">
                <a:solidFill>
                  <a:srgbClr val="182C6A"/>
                </a:solidFill>
                <a:latin typeface="Tajawal Medium"/>
                <a:ea typeface="Tajawal Medium"/>
                <a:cs typeface="Tajawal Medium"/>
                <a:sym typeface="Tajawal Medium"/>
              </a:defRPr>
            </a:pPr>
            <a:r>
              <a:t>Solution: </a:t>
            </a: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a:solidFill>
                  <a:srgbClr val="182C6A"/>
                </a:solidFill>
                <a:latin typeface="Tajawal Medium"/>
                <a:ea typeface="Tajawal Medium"/>
                <a:cs typeface="Tajawal Medium"/>
                <a:sym typeface="Tajawal Medium"/>
              </a:defRPr>
            </a:pPr>
          </a:p>
        </p:txBody>
      </p:sp>
      <p:grpSp>
        <p:nvGrpSpPr>
          <p:cNvPr id="1138" name="Drawing"/>
          <p:cNvGrpSpPr/>
          <p:nvPr/>
        </p:nvGrpSpPr>
        <p:grpSpPr>
          <a:xfrm>
            <a:off x="6243282" y="3953689"/>
            <a:ext cx="2401834" cy="677803"/>
            <a:chOff x="0" y="0"/>
            <a:chExt cx="2401833" cy="677801"/>
          </a:xfrm>
        </p:grpSpPr>
        <p:sp>
          <p:nvSpPr>
            <p:cNvPr id="1131" name="Line"/>
            <p:cNvSpPr/>
            <p:nvPr/>
          </p:nvSpPr>
          <p:spPr>
            <a:xfrm>
              <a:off x="0" y="0"/>
              <a:ext cx="257548" cy="677802"/>
            </a:xfrm>
            <a:custGeom>
              <a:avLst/>
              <a:gdLst/>
              <a:ahLst/>
              <a:cxnLst>
                <a:cxn ang="0">
                  <a:pos x="wd2" y="hd2"/>
                </a:cxn>
                <a:cxn ang="5400000">
                  <a:pos x="wd2" y="hd2"/>
                </a:cxn>
                <a:cxn ang="10800000">
                  <a:pos x="wd2" y="hd2"/>
                </a:cxn>
                <a:cxn ang="16200000">
                  <a:pos x="wd2" y="hd2"/>
                </a:cxn>
              </a:cxnLst>
              <a:rect l="0" t="0" r="r" b="b"/>
              <a:pathLst>
                <a:path w="20616" h="21374" fill="norm" stroke="1" extrusionOk="0">
                  <a:moveTo>
                    <a:pt x="6171" y="1978"/>
                  </a:moveTo>
                  <a:cubicBezTo>
                    <a:pt x="5894" y="1432"/>
                    <a:pt x="5617" y="887"/>
                    <a:pt x="5479" y="887"/>
                  </a:cubicBezTo>
                  <a:cubicBezTo>
                    <a:pt x="5340" y="887"/>
                    <a:pt x="5340" y="1432"/>
                    <a:pt x="5340" y="2196"/>
                  </a:cubicBezTo>
                  <a:cubicBezTo>
                    <a:pt x="5340" y="2960"/>
                    <a:pt x="5340" y="3941"/>
                    <a:pt x="5340" y="4705"/>
                  </a:cubicBezTo>
                  <a:cubicBezTo>
                    <a:pt x="5340" y="5469"/>
                    <a:pt x="5340" y="6014"/>
                    <a:pt x="6033" y="6341"/>
                  </a:cubicBezTo>
                  <a:cubicBezTo>
                    <a:pt x="6725" y="6669"/>
                    <a:pt x="8110" y="6778"/>
                    <a:pt x="9771" y="6450"/>
                  </a:cubicBezTo>
                  <a:cubicBezTo>
                    <a:pt x="11433" y="6123"/>
                    <a:pt x="13371" y="5360"/>
                    <a:pt x="14617" y="4378"/>
                  </a:cubicBezTo>
                  <a:cubicBezTo>
                    <a:pt x="15863" y="3396"/>
                    <a:pt x="16417" y="2196"/>
                    <a:pt x="16833" y="1323"/>
                  </a:cubicBezTo>
                  <a:cubicBezTo>
                    <a:pt x="17248" y="450"/>
                    <a:pt x="17525" y="-95"/>
                    <a:pt x="17663" y="14"/>
                  </a:cubicBezTo>
                  <a:cubicBezTo>
                    <a:pt x="17802" y="123"/>
                    <a:pt x="17802" y="887"/>
                    <a:pt x="18356" y="3178"/>
                  </a:cubicBezTo>
                  <a:cubicBezTo>
                    <a:pt x="18910" y="5469"/>
                    <a:pt x="20017" y="9287"/>
                    <a:pt x="20433" y="12287"/>
                  </a:cubicBezTo>
                  <a:cubicBezTo>
                    <a:pt x="20848" y="15287"/>
                    <a:pt x="20571" y="17469"/>
                    <a:pt x="19463" y="18941"/>
                  </a:cubicBezTo>
                  <a:cubicBezTo>
                    <a:pt x="18356" y="20414"/>
                    <a:pt x="16417" y="21178"/>
                    <a:pt x="13094" y="21341"/>
                  </a:cubicBezTo>
                  <a:cubicBezTo>
                    <a:pt x="9771" y="21505"/>
                    <a:pt x="5063" y="21069"/>
                    <a:pt x="2433" y="19814"/>
                  </a:cubicBezTo>
                  <a:cubicBezTo>
                    <a:pt x="-198" y="18560"/>
                    <a:pt x="-752" y="16487"/>
                    <a:pt x="1048" y="14687"/>
                  </a:cubicBezTo>
                  <a:cubicBezTo>
                    <a:pt x="2848" y="12887"/>
                    <a:pt x="7002" y="11360"/>
                    <a:pt x="11156" y="983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32" name="Line"/>
            <p:cNvSpPr/>
            <p:nvPr/>
          </p:nvSpPr>
          <p:spPr>
            <a:xfrm>
              <a:off x="544119" y="270274"/>
              <a:ext cx="228323"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33" name="Line"/>
            <p:cNvSpPr/>
            <p:nvPr/>
          </p:nvSpPr>
          <p:spPr>
            <a:xfrm>
              <a:off x="575254" y="405192"/>
              <a:ext cx="238701"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34" name="Line"/>
            <p:cNvSpPr/>
            <p:nvPr/>
          </p:nvSpPr>
          <p:spPr>
            <a:xfrm>
              <a:off x="1216861" y="148041"/>
              <a:ext cx="230170" cy="394876"/>
            </a:xfrm>
            <a:custGeom>
              <a:avLst/>
              <a:gdLst/>
              <a:ahLst/>
              <a:cxnLst>
                <a:cxn ang="0">
                  <a:pos x="wd2" y="hd2"/>
                </a:cxn>
                <a:cxn ang="5400000">
                  <a:pos x="wd2" y="hd2"/>
                </a:cxn>
                <a:cxn ang="10800000">
                  <a:pos x="wd2" y="hd2"/>
                </a:cxn>
                <a:cxn ang="16200000">
                  <a:pos x="wd2" y="hd2"/>
                </a:cxn>
              </a:cxnLst>
              <a:rect l="0" t="0" r="r" b="b"/>
              <a:pathLst>
                <a:path w="21450" h="21255" fill="norm" stroke="1" extrusionOk="0">
                  <a:moveTo>
                    <a:pt x="9844" y="6579"/>
                  </a:moveTo>
                  <a:cubicBezTo>
                    <a:pt x="8232" y="6579"/>
                    <a:pt x="6620" y="6579"/>
                    <a:pt x="5331" y="6114"/>
                  </a:cubicBezTo>
                  <a:cubicBezTo>
                    <a:pt x="4041" y="5648"/>
                    <a:pt x="3074" y="4717"/>
                    <a:pt x="3235" y="3879"/>
                  </a:cubicBezTo>
                  <a:cubicBezTo>
                    <a:pt x="3396" y="3042"/>
                    <a:pt x="4686" y="2297"/>
                    <a:pt x="6137" y="1645"/>
                  </a:cubicBezTo>
                  <a:cubicBezTo>
                    <a:pt x="7587" y="993"/>
                    <a:pt x="9199" y="435"/>
                    <a:pt x="10811" y="155"/>
                  </a:cubicBezTo>
                  <a:cubicBezTo>
                    <a:pt x="12423" y="-124"/>
                    <a:pt x="14035" y="-124"/>
                    <a:pt x="15163" y="993"/>
                  </a:cubicBezTo>
                  <a:cubicBezTo>
                    <a:pt x="16292" y="2110"/>
                    <a:pt x="16937" y="4345"/>
                    <a:pt x="15002" y="7324"/>
                  </a:cubicBezTo>
                  <a:cubicBezTo>
                    <a:pt x="13068" y="10304"/>
                    <a:pt x="8554" y="14028"/>
                    <a:pt x="5331" y="16542"/>
                  </a:cubicBezTo>
                  <a:cubicBezTo>
                    <a:pt x="2107" y="19055"/>
                    <a:pt x="172" y="20359"/>
                    <a:pt x="11" y="20917"/>
                  </a:cubicBezTo>
                  <a:cubicBezTo>
                    <a:pt x="-150" y="21476"/>
                    <a:pt x="1462" y="21290"/>
                    <a:pt x="5331" y="20731"/>
                  </a:cubicBezTo>
                  <a:cubicBezTo>
                    <a:pt x="9199" y="20173"/>
                    <a:pt x="15325" y="19242"/>
                    <a:pt x="21450" y="1831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35" name="Line"/>
            <p:cNvSpPr/>
            <p:nvPr/>
          </p:nvSpPr>
          <p:spPr>
            <a:xfrm>
              <a:off x="1581948" y="363678"/>
              <a:ext cx="207566"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36" name="Line"/>
            <p:cNvSpPr/>
            <p:nvPr/>
          </p:nvSpPr>
          <p:spPr>
            <a:xfrm>
              <a:off x="1976323" y="259895"/>
              <a:ext cx="163070" cy="210829"/>
            </a:xfrm>
            <a:custGeom>
              <a:avLst/>
              <a:gdLst/>
              <a:ahLst/>
              <a:cxnLst>
                <a:cxn ang="0">
                  <a:pos x="wd2" y="hd2"/>
                </a:cxn>
                <a:cxn ang="5400000">
                  <a:pos x="wd2" y="hd2"/>
                </a:cxn>
                <a:cxn ang="10800000">
                  <a:pos x="wd2" y="hd2"/>
                </a:cxn>
                <a:cxn ang="16200000">
                  <a:pos x="wd2" y="hd2"/>
                </a:cxn>
              </a:cxnLst>
              <a:rect l="0" t="0" r="r" b="b"/>
              <a:pathLst>
                <a:path w="20779" h="21232" fill="norm" stroke="1" extrusionOk="0">
                  <a:moveTo>
                    <a:pt x="0" y="2090"/>
                  </a:moveTo>
                  <a:cubicBezTo>
                    <a:pt x="4849" y="1045"/>
                    <a:pt x="9698" y="0"/>
                    <a:pt x="13004" y="0"/>
                  </a:cubicBezTo>
                  <a:cubicBezTo>
                    <a:pt x="16310" y="0"/>
                    <a:pt x="18073" y="1045"/>
                    <a:pt x="19396" y="3484"/>
                  </a:cubicBezTo>
                  <a:cubicBezTo>
                    <a:pt x="20718" y="5923"/>
                    <a:pt x="21600" y="9755"/>
                    <a:pt x="19616" y="13065"/>
                  </a:cubicBezTo>
                  <a:cubicBezTo>
                    <a:pt x="17633" y="16374"/>
                    <a:pt x="12784" y="19161"/>
                    <a:pt x="9037" y="20381"/>
                  </a:cubicBezTo>
                  <a:cubicBezTo>
                    <a:pt x="5290" y="21600"/>
                    <a:pt x="2645" y="21252"/>
                    <a:pt x="0" y="2090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37" name="Line"/>
            <p:cNvSpPr/>
            <p:nvPr/>
          </p:nvSpPr>
          <p:spPr>
            <a:xfrm>
              <a:off x="2242928" y="291030"/>
              <a:ext cx="158906" cy="186811"/>
            </a:xfrm>
            <a:custGeom>
              <a:avLst/>
              <a:gdLst/>
              <a:ahLst/>
              <a:cxnLst>
                <a:cxn ang="0">
                  <a:pos x="wd2" y="hd2"/>
                </a:cxn>
                <a:cxn ang="5400000">
                  <a:pos x="wd2" y="hd2"/>
                </a:cxn>
                <a:cxn ang="10800000">
                  <a:pos x="wd2" y="hd2"/>
                </a:cxn>
                <a:cxn ang="16200000">
                  <a:pos x="wd2" y="hd2"/>
                </a:cxn>
              </a:cxnLst>
              <a:rect l="0" t="0" r="r" b="b"/>
              <a:pathLst>
                <a:path w="20670" h="21600" fill="norm" stroke="1" extrusionOk="0">
                  <a:moveTo>
                    <a:pt x="20670" y="0"/>
                  </a:moveTo>
                  <a:cubicBezTo>
                    <a:pt x="14370" y="800"/>
                    <a:pt x="8070" y="1600"/>
                    <a:pt x="4245" y="3000"/>
                  </a:cubicBezTo>
                  <a:cubicBezTo>
                    <a:pt x="420" y="4400"/>
                    <a:pt x="-930" y="6400"/>
                    <a:pt x="645" y="9400"/>
                  </a:cubicBezTo>
                  <a:cubicBezTo>
                    <a:pt x="2220" y="12400"/>
                    <a:pt x="6720" y="16400"/>
                    <a:pt x="10545" y="18600"/>
                  </a:cubicBezTo>
                  <a:cubicBezTo>
                    <a:pt x="14370" y="20800"/>
                    <a:pt x="17520" y="21200"/>
                    <a:pt x="2067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grpSp>
        <p:nvGrpSpPr>
          <p:cNvPr id="1257" name="Drawing"/>
          <p:cNvGrpSpPr/>
          <p:nvPr/>
        </p:nvGrpSpPr>
        <p:grpSpPr>
          <a:xfrm>
            <a:off x="11104770" y="2065279"/>
            <a:ext cx="11986927" cy="9444245"/>
            <a:chOff x="0" y="0"/>
            <a:chExt cx="11986925" cy="9444244"/>
          </a:xfrm>
        </p:grpSpPr>
        <p:sp>
          <p:nvSpPr>
            <p:cNvPr id="1139" name="Line"/>
            <p:cNvSpPr/>
            <p:nvPr/>
          </p:nvSpPr>
          <p:spPr>
            <a:xfrm>
              <a:off x="5126874" y="1959797"/>
              <a:ext cx="779293" cy="7224990"/>
            </a:xfrm>
            <a:custGeom>
              <a:avLst/>
              <a:gdLst/>
              <a:ahLst/>
              <a:cxnLst>
                <a:cxn ang="0">
                  <a:pos x="wd2" y="hd2"/>
                </a:cxn>
                <a:cxn ang="5400000">
                  <a:pos x="wd2" y="hd2"/>
                </a:cxn>
                <a:cxn ang="10800000">
                  <a:pos x="wd2" y="hd2"/>
                </a:cxn>
                <a:cxn ang="16200000">
                  <a:pos x="wd2" y="hd2"/>
                </a:cxn>
              </a:cxnLst>
              <a:rect l="0" t="0" r="r" b="b"/>
              <a:pathLst>
                <a:path w="21530" h="21584" fill="norm" stroke="1" extrusionOk="0">
                  <a:moveTo>
                    <a:pt x="0" y="377"/>
                  </a:moveTo>
                  <a:cubicBezTo>
                    <a:pt x="0" y="315"/>
                    <a:pt x="0" y="253"/>
                    <a:pt x="143" y="180"/>
                  </a:cubicBezTo>
                  <a:cubicBezTo>
                    <a:pt x="287" y="108"/>
                    <a:pt x="573" y="25"/>
                    <a:pt x="860" y="5"/>
                  </a:cubicBezTo>
                  <a:cubicBezTo>
                    <a:pt x="1147" y="-16"/>
                    <a:pt x="1434" y="25"/>
                    <a:pt x="1720" y="149"/>
                  </a:cubicBezTo>
                  <a:cubicBezTo>
                    <a:pt x="2007" y="273"/>
                    <a:pt x="2294" y="480"/>
                    <a:pt x="2867" y="769"/>
                  </a:cubicBezTo>
                  <a:cubicBezTo>
                    <a:pt x="3441" y="1059"/>
                    <a:pt x="4301" y="1431"/>
                    <a:pt x="5113" y="1793"/>
                  </a:cubicBezTo>
                  <a:cubicBezTo>
                    <a:pt x="5926" y="2154"/>
                    <a:pt x="6690" y="2506"/>
                    <a:pt x="7407" y="2852"/>
                  </a:cubicBezTo>
                  <a:cubicBezTo>
                    <a:pt x="8124" y="3198"/>
                    <a:pt x="8793" y="3539"/>
                    <a:pt x="9366" y="3901"/>
                  </a:cubicBezTo>
                  <a:cubicBezTo>
                    <a:pt x="9940" y="4263"/>
                    <a:pt x="10418" y="4645"/>
                    <a:pt x="10704" y="5053"/>
                  </a:cubicBezTo>
                  <a:cubicBezTo>
                    <a:pt x="10991" y="5462"/>
                    <a:pt x="11087" y="5896"/>
                    <a:pt x="11135" y="6288"/>
                  </a:cubicBezTo>
                  <a:cubicBezTo>
                    <a:pt x="11182" y="6681"/>
                    <a:pt x="11182" y="7032"/>
                    <a:pt x="11230" y="7435"/>
                  </a:cubicBezTo>
                  <a:cubicBezTo>
                    <a:pt x="11278" y="7839"/>
                    <a:pt x="11373" y="8293"/>
                    <a:pt x="11612" y="8691"/>
                  </a:cubicBezTo>
                  <a:cubicBezTo>
                    <a:pt x="11851" y="9089"/>
                    <a:pt x="12234" y="9430"/>
                    <a:pt x="12664" y="9782"/>
                  </a:cubicBezTo>
                  <a:cubicBezTo>
                    <a:pt x="13094" y="10133"/>
                    <a:pt x="13572" y="10495"/>
                    <a:pt x="14002" y="10862"/>
                  </a:cubicBezTo>
                  <a:cubicBezTo>
                    <a:pt x="14432" y="11228"/>
                    <a:pt x="14814" y="11600"/>
                    <a:pt x="15101" y="11978"/>
                  </a:cubicBezTo>
                  <a:cubicBezTo>
                    <a:pt x="15388" y="12355"/>
                    <a:pt x="15579" y="12737"/>
                    <a:pt x="15722" y="13125"/>
                  </a:cubicBezTo>
                  <a:cubicBezTo>
                    <a:pt x="15866" y="13512"/>
                    <a:pt x="15961" y="13905"/>
                    <a:pt x="16057" y="14288"/>
                  </a:cubicBezTo>
                  <a:cubicBezTo>
                    <a:pt x="16152" y="14670"/>
                    <a:pt x="16248" y="15042"/>
                    <a:pt x="16439" y="15450"/>
                  </a:cubicBezTo>
                  <a:cubicBezTo>
                    <a:pt x="16630" y="15858"/>
                    <a:pt x="16917" y="16303"/>
                    <a:pt x="17299" y="16727"/>
                  </a:cubicBezTo>
                  <a:cubicBezTo>
                    <a:pt x="17681" y="17150"/>
                    <a:pt x="18159" y="17553"/>
                    <a:pt x="18733" y="17962"/>
                  </a:cubicBezTo>
                  <a:cubicBezTo>
                    <a:pt x="19306" y="18370"/>
                    <a:pt x="19975" y="18783"/>
                    <a:pt x="20501" y="19171"/>
                  </a:cubicBezTo>
                  <a:cubicBezTo>
                    <a:pt x="21027" y="19558"/>
                    <a:pt x="21409" y="19920"/>
                    <a:pt x="21504" y="20318"/>
                  </a:cubicBezTo>
                  <a:cubicBezTo>
                    <a:pt x="21600" y="20716"/>
                    <a:pt x="21409" y="21150"/>
                    <a:pt x="21218" y="21584"/>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40" name="Line"/>
            <p:cNvSpPr/>
            <p:nvPr/>
          </p:nvSpPr>
          <p:spPr>
            <a:xfrm>
              <a:off x="2376628" y="6204228"/>
              <a:ext cx="8841629" cy="427500"/>
            </a:xfrm>
            <a:custGeom>
              <a:avLst/>
              <a:gdLst/>
              <a:ahLst/>
              <a:cxnLst>
                <a:cxn ang="0">
                  <a:pos x="wd2" y="hd2"/>
                </a:cxn>
                <a:cxn ang="5400000">
                  <a:pos x="wd2" y="hd2"/>
                </a:cxn>
                <a:cxn ang="10800000">
                  <a:pos x="wd2" y="hd2"/>
                </a:cxn>
                <a:cxn ang="16200000">
                  <a:pos x="wd2" y="hd2"/>
                </a:cxn>
              </a:cxnLst>
              <a:rect l="0" t="0" r="r" b="b"/>
              <a:pathLst>
                <a:path w="21590" h="21526" fill="norm" stroke="1" extrusionOk="0">
                  <a:moveTo>
                    <a:pt x="0" y="16300"/>
                  </a:moveTo>
                  <a:cubicBezTo>
                    <a:pt x="228" y="16126"/>
                    <a:pt x="456" y="15952"/>
                    <a:pt x="714" y="15952"/>
                  </a:cubicBezTo>
                  <a:cubicBezTo>
                    <a:pt x="971" y="15952"/>
                    <a:pt x="1259" y="16126"/>
                    <a:pt x="1559" y="16300"/>
                  </a:cubicBezTo>
                  <a:cubicBezTo>
                    <a:pt x="1858" y="16474"/>
                    <a:pt x="2171" y="16649"/>
                    <a:pt x="2488" y="16736"/>
                  </a:cubicBezTo>
                  <a:cubicBezTo>
                    <a:pt x="2805" y="16823"/>
                    <a:pt x="3126" y="16823"/>
                    <a:pt x="3463" y="16823"/>
                  </a:cubicBezTo>
                  <a:cubicBezTo>
                    <a:pt x="3801" y="16823"/>
                    <a:pt x="4156" y="16823"/>
                    <a:pt x="4473" y="16823"/>
                  </a:cubicBezTo>
                  <a:cubicBezTo>
                    <a:pt x="4790" y="16823"/>
                    <a:pt x="5068" y="16823"/>
                    <a:pt x="5364" y="16823"/>
                  </a:cubicBezTo>
                  <a:cubicBezTo>
                    <a:pt x="5660" y="16823"/>
                    <a:pt x="5972" y="16823"/>
                    <a:pt x="6281" y="16823"/>
                  </a:cubicBezTo>
                  <a:cubicBezTo>
                    <a:pt x="6589" y="16823"/>
                    <a:pt x="6893" y="16823"/>
                    <a:pt x="7201" y="16823"/>
                  </a:cubicBezTo>
                  <a:cubicBezTo>
                    <a:pt x="7510" y="16823"/>
                    <a:pt x="7822" y="16823"/>
                    <a:pt x="8135" y="16823"/>
                  </a:cubicBezTo>
                  <a:cubicBezTo>
                    <a:pt x="8447" y="16823"/>
                    <a:pt x="8760" y="16823"/>
                    <a:pt x="9073" y="16823"/>
                  </a:cubicBezTo>
                  <a:cubicBezTo>
                    <a:pt x="9385" y="16823"/>
                    <a:pt x="9698" y="16823"/>
                    <a:pt x="10006" y="16823"/>
                  </a:cubicBezTo>
                  <a:cubicBezTo>
                    <a:pt x="10314" y="16823"/>
                    <a:pt x="10618" y="16823"/>
                    <a:pt x="10927" y="16823"/>
                  </a:cubicBezTo>
                  <a:cubicBezTo>
                    <a:pt x="11235" y="16823"/>
                    <a:pt x="11548" y="16823"/>
                    <a:pt x="11864" y="16736"/>
                  </a:cubicBezTo>
                  <a:cubicBezTo>
                    <a:pt x="12181" y="16649"/>
                    <a:pt x="12502" y="16474"/>
                    <a:pt x="12819" y="16300"/>
                  </a:cubicBezTo>
                  <a:cubicBezTo>
                    <a:pt x="13136" y="16126"/>
                    <a:pt x="13448" y="15952"/>
                    <a:pt x="13748" y="15778"/>
                  </a:cubicBezTo>
                  <a:cubicBezTo>
                    <a:pt x="14048" y="15603"/>
                    <a:pt x="14335" y="15429"/>
                    <a:pt x="14618" y="15255"/>
                  </a:cubicBezTo>
                  <a:cubicBezTo>
                    <a:pt x="14901" y="15081"/>
                    <a:pt x="15180" y="14907"/>
                    <a:pt x="15488" y="14645"/>
                  </a:cubicBezTo>
                  <a:cubicBezTo>
                    <a:pt x="15797" y="14384"/>
                    <a:pt x="16135" y="14036"/>
                    <a:pt x="16451" y="13687"/>
                  </a:cubicBezTo>
                  <a:cubicBezTo>
                    <a:pt x="16768" y="13339"/>
                    <a:pt x="17064" y="12991"/>
                    <a:pt x="17376" y="12729"/>
                  </a:cubicBezTo>
                  <a:cubicBezTo>
                    <a:pt x="17689" y="12468"/>
                    <a:pt x="18018" y="12294"/>
                    <a:pt x="18360" y="12120"/>
                  </a:cubicBezTo>
                  <a:cubicBezTo>
                    <a:pt x="18703" y="11945"/>
                    <a:pt x="19057" y="11771"/>
                    <a:pt x="19366" y="11510"/>
                  </a:cubicBezTo>
                  <a:cubicBezTo>
                    <a:pt x="19674" y="11249"/>
                    <a:pt x="19936" y="10900"/>
                    <a:pt x="20185" y="10639"/>
                  </a:cubicBezTo>
                  <a:cubicBezTo>
                    <a:pt x="20434" y="10378"/>
                    <a:pt x="20671" y="10203"/>
                    <a:pt x="20836" y="9855"/>
                  </a:cubicBezTo>
                  <a:cubicBezTo>
                    <a:pt x="21000" y="9507"/>
                    <a:pt x="21093" y="8984"/>
                    <a:pt x="21161" y="8374"/>
                  </a:cubicBezTo>
                  <a:cubicBezTo>
                    <a:pt x="21228" y="7765"/>
                    <a:pt x="21271" y="7068"/>
                    <a:pt x="21275" y="6371"/>
                  </a:cubicBezTo>
                  <a:cubicBezTo>
                    <a:pt x="21279" y="5674"/>
                    <a:pt x="21245" y="4978"/>
                    <a:pt x="21195" y="4107"/>
                  </a:cubicBezTo>
                  <a:cubicBezTo>
                    <a:pt x="21144" y="3236"/>
                    <a:pt x="21076" y="2191"/>
                    <a:pt x="21017" y="1407"/>
                  </a:cubicBezTo>
                  <a:cubicBezTo>
                    <a:pt x="20958" y="623"/>
                    <a:pt x="20907" y="100"/>
                    <a:pt x="20907" y="13"/>
                  </a:cubicBezTo>
                  <a:cubicBezTo>
                    <a:pt x="20907" y="-74"/>
                    <a:pt x="20958" y="274"/>
                    <a:pt x="21059" y="1058"/>
                  </a:cubicBezTo>
                  <a:cubicBezTo>
                    <a:pt x="21161" y="1842"/>
                    <a:pt x="21313" y="3061"/>
                    <a:pt x="21406" y="3932"/>
                  </a:cubicBezTo>
                  <a:cubicBezTo>
                    <a:pt x="21499" y="4803"/>
                    <a:pt x="21532" y="5326"/>
                    <a:pt x="21558" y="6023"/>
                  </a:cubicBezTo>
                  <a:cubicBezTo>
                    <a:pt x="21583" y="6720"/>
                    <a:pt x="21600" y="7591"/>
                    <a:pt x="21583" y="8287"/>
                  </a:cubicBezTo>
                  <a:cubicBezTo>
                    <a:pt x="21566" y="8984"/>
                    <a:pt x="21516" y="9507"/>
                    <a:pt x="21401" y="10726"/>
                  </a:cubicBezTo>
                  <a:cubicBezTo>
                    <a:pt x="21287" y="11945"/>
                    <a:pt x="21110" y="13861"/>
                    <a:pt x="20996" y="15603"/>
                  </a:cubicBezTo>
                  <a:cubicBezTo>
                    <a:pt x="20882" y="17345"/>
                    <a:pt x="20831" y="18913"/>
                    <a:pt x="20810" y="19871"/>
                  </a:cubicBezTo>
                  <a:cubicBezTo>
                    <a:pt x="20789" y="20829"/>
                    <a:pt x="20797" y="21178"/>
                    <a:pt x="20806" y="21526"/>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41" name="Line"/>
            <p:cNvSpPr/>
            <p:nvPr/>
          </p:nvSpPr>
          <p:spPr>
            <a:xfrm>
              <a:off x="11488766" y="6517566"/>
              <a:ext cx="498160" cy="41513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000" y="3060"/>
                    <a:pt x="6000" y="6120"/>
                    <a:pt x="9225" y="9090"/>
                  </a:cubicBezTo>
                  <a:cubicBezTo>
                    <a:pt x="12450" y="12060"/>
                    <a:pt x="15900" y="14940"/>
                    <a:pt x="18000" y="17010"/>
                  </a:cubicBezTo>
                  <a:cubicBezTo>
                    <a:pt x="20100" y="19080"/>
                    <a:pt x="20850" y="2034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42" name="Line"/>
            <p:cNvSpPr/>
            <p:nvPr/>
          </p:nvSpPr>
          <p:spPr>
            <a:xfrm>
              <a:off x="11426497" y="6509890"/>
              <a:ext cx="560429" cy="370917"/>
            </a:xfrm>
            <a:custGeom>
              <a:avLst/>
              <a:gdLst/>
              <a:ahLst/>
              <a:cxnLst>
                <a:cxn ang="0">
                  <a:pos x="wd2" y="hd2"/>
                </a:cxn>
                <a:cxn ang="5400000">
                  <a:pos x="wd2" y="hd2"/>
                </a:cxn>
                <a:cxn ang="10800000">
                  <a:pos x="wd2" y="hd2"/>
                </a:cxn>
                <a:cxn ang="16200000">
                  <a:pos x="wd2" y="hd2"/>
                </a:cxn>
              </a:cxnLst>
              <a:rect l="0" t="0" r="r" b="b"/>
              <a:pathLst>
                <a:path w="21600" h="21247" fill="norm" stroke="1" extrusionOk="0">
                  <a:moveTo>
                    <a:pt x="21600" y="440"/>
                  </a:moveTo>
                  <a:cubicBezTo>
                    <a:pt x="20933" y="43"/>
                    <a:pt x="20267" y="-353"/>
                    <a:pt x="18733" y="539"/>
                  </a:cubicBezTo>
                  <a:cubicBezTo>
                    <a:pt x="17200" y="1430"/>
                    <a:pt x="14800" y="3610"/>
                    <a:pt x="11533" y="7276"/>
                  </a:cubicBezTo>
                  <a:cubicBezTo>
                    <a:pt x="8267" y="10942"/>
                    <a:pt x="4133" y="16095"/>
                    <a:pt x="0" y="21247"/>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43" name="Line"/>
            <p:cNvSpPr/>
            <p:nvPr/>
          </p:nvSpPr>
          <p:spPr>
            <a:xfrm>
              <a:off x="5000351" y="1950979"/>
              <a:ext cx="531278" cy="351371"/>
            </a:xfrm>
            <a:custGeom>
              <a:avLst/>
              <a:gdLst/>
              <a:ahLst/>
              <a:cxnLst>
                <a:cxn ang="0">
                  <a:pos x="wd2" y="hd2"/>
                </a:cxn>
                <a:cxn ang="5400000">
                  <a:pos x="wd2" y="hd2"/>
                </a:cxn>
                <a:cxn ang="10800000">
                  <a:pos x="wd2" y="hd2"/>
                </a:cxn>
                <a:cxn ang="16200000">
                  <a:pos x="wd2" y="hd2"/>
                </a:cxn>
              </a:cxnLst>
              <a:rect l="0" t="0" r="r" b="b"/>
              <a:pathLst>
                <a:path w="21540" h="21095" fill="norm" stroke="1" extrusionOk="0">
                  <a:moveTo>
                    <a:pt x="7654" y="7485"/>
                  </a:moveTo>
                  <a:cubicBezTo>
                    <a:pt x="7654" y="6447"/>
                    <a:pt x="7654" y="5408"/>
                    <a:pt x="7795" y="4058"/>
                  </a:cubicBezTo>
                  <a:cubicBezTo>
                    <a:pt x="7935" y="2708"/>
                    <a:pt x="8215" y="1047"/>
                    <a:pt x="8075" y="943"/>
                  </a:cubicBezTo>
                  <a:cubicBezTo>
                    <a:pt x="7935" y="839"/>
                    <a:pt x="7374" y="2293"/>
                    <a:pt x="6111" y="5408"/>
                  </a:cubicBezTo>
                  <a:cubicBezTo>
                    <a:pt x="4849" y="8524"/>
                    <a:pt x="2885" y="13301"/>
                    <a:pt x="1693" y="16416"/>
                  </a:cubicBezTo>
                  <a:cubicBezTo>
                    <a:pt x="501" y="19531"/>
                    <a:pt x="80" y="20985"/>
                    <a:pt x="10" y="21089"/>
                  </a:cubicBezTo>
                  <a:cubicBezTo>
                    <a:pt x="-60" y="21193"/>
                    <a:pt x="221" y="19947"/>
                    <a:pt x="1062" y="16935"/>
                  </a:cubicBezTo>
                  <a:cubicBezTo>
                    <a:pt x="1904" y="13924"/>
                    <a:pt x="3306" y="9147"/>
                    <a:pt x="4148" y="6239"/>
                  </a:cubicBezTo>
                  <a:cubicBezTo>
                    <a:pt x="4989" y="3331"/>
                    <a:pt x="5270" y="2293"/>
                    <a:pt x="5621" y="1358"/>
                  </a:cubicBezTo>
                  <a:cubicBezTo>
                    <a:pt x="5971" y="424"/>
                    <a:pt x="6392" y="-407"/>
                    <a:pt x="7724" y="216"/>
                  </a:cubicBezTo>
                  <a:cubicBezTo>
                    <a:pt x="9057" y="839"/>
                    <a:pt x="11301" y="2916"/>
                    <a:pt x="13756" y="5720"/>
                  </a:cubicBezTo>
                  <a:cubicBezTo>
                    <a:pt x="16210" y="8524"/>
                    <a:pt x="18875" y="12055"/>
                    <a:pt x="21540" y="1558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44" name="Line"/>
            <p:cNvSpPr/>
            <p:nvPr/>
          </p:nvSpPr>
          <p:spPr>
            <a:xfrm>
              <a:off x="4318906" y="1740093"/>
              <a:ext cx="309812" cy="167968"/>
            </a:xfrm>
            <a:custGeom>
              <a:avLst/>
              <a:gdLst/>
              <a:ahLst/>
              <a:cxnLst>
                <a:cxn ang="0">
                  <a:pos x="wd2" y="hd2"/>
                </a:cxn>
                <a:cxn ang="5400000">
                  <a:pos x="wd2" y="hd2"/>
                </a:cxn>
                <a:cxn ang="10800000">
                  <a:pos x="wd2" y="hd2"/>
                </a:cxn>
                <a:cxn ang="16200000">
                  <a:pos x="wd2" y="hd2"/>
                </a:cxn>
              </a:cxnLst>
              <a:rect l="0" t="0" r="r" b="b"/>
              <a:pathLst>
                <a:path w="21493" h="21403" fill="norm" stroke="1" extrusionOk="0">
                  <a:moveTo>
                    <a:pt x="1333" y="8376"/>
                  </a:moveTo>
                  <a:cubicBezTo>
                    <a:pt x="853" y="5290"/>
                    <a:pt x="373" y="2204"/>
                    <a:pt x="133" y="1763"/>
                  </a:cubicBezTo>
                  <a:cubicBezTo>
                    <a:pt x="-107" y="1322"/>
                    <a:pt x="-107" y="3527"/>
                    <a:pt x="853" y="6833"/>
                  </a:cubicBezTo>
                  <a:cubicBezTo>
                    <a:pt x="1813" y="10139"/>
                    <a:pt x="3733" y="14547"/>
                    <a:pt x="5893" y="17412"/>
                  </a:cubicBezTo>
                  <a:cubicBezTo>
                    <a:pt x="8053" y="20278"/>
                    <a:pt x="10453" y="21600"/>
                    <a:pt x="12133" y="21380"/>
                  </a:cubicBezTo>
                  <a:cubicBezTo>
                    <a:pt x="13813" y="21159"/>
                    <a:pt x="14773" y="19396"/>
                    <a:pt x="15493" y="16310"/>
                  </a:cubicBezTo>
                  <a:cubicBezTo>
                    <a:pt x="16213" y="13225"/>
                    <a:pt x="16693" y="8816"/>
                    <a:pt x="17053" y="5510"/>
                  </a:cubicBezTo>
                  <a:cubicBezTo>
                    <a:pt x="17413" y="2204"/>
                    <a:pt x="17653" y="0"/>
                    <a:pt x="18013" y="0"/>
                  </a:cubicBezTo>
                  <a:cubicBezTo>
                    <a:pt x="18373" y="0"/>
                    <a:pt x="18853" y="2204"/>
                    <a:pt x="19453" y="4188"/>
                  </a:cubicBezTo>
                  <a:cubicBezTo>
                    <a:pt x="20053" y="6171"/>
                    <a:pt x="20773" y="7935"/>
                    <a:pt x="21493" y="969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45" name="Line"/>
            <p:cNvSpPr/>
            <p:nvPr/>
          </p:nvSpPr>
          <p:spPr>
            <a:xfrm>
              <a:off x="4538123" y="1636310"/>
              <a:ext cx="136736" cy="740319"/>
            </a:xfrm>
            <a:custGeom>
              <a:avLst/>
              <a:gdLst/>
              <a:ahLst/>
              <a:cxnLst>
                <a:cxn ang="0">
                  <a:pos x="wd2" y="hd2"/>
                </a:cxn>
                <a:cxn ang="5400000">
                  <a:pos x="wd2" y="hd2"/>
                </a:cxn>
                <a:cxn ang="10800000">
                  <a:pos x="wd2" y="hd2"/>
                </a:cxn>
                <a:cxn ang="16200000">
                  <a:pos x="wd2" y="hd2"/>
                </a:cxn>
              </a:cxnLst>
              <a:rect l="0" t="0" r="r" b="b"/>
              <a:pathLst>
                <a:path w="20823" h="21600" fill="norm" stroke="1" extrusionOk="0">
                  <a:moveTo>
                    <a:pt x="13796" y="5854"/>
                  </a:moveTo>
                  <a:cubicBezTo>
                    <a:pt x="14850" y="5350"/>
                    <a:pt x="15904" y="4845"/>
                    <a:pt x="15640" y="4391"/>
                  </a:cubicBezTo>
                  <a:cubicBezTo>
                    <a:pt x="15377" y="3936"/>
                    <a:pt x="13796" y="3533"/>
                    <a:pt x="13796" y="2978"/>
                  </a:cubicBezTo>
                  <a:cubicBezTo>
                    <a:pt x="13796" y="2422"/>
                    <a:pt x="15377" y="1716"/>
                    <a:pt x="16957" y="1110"/>
                  </a:cubicBezTo>
                  <a:cubicBezTo>
                    <a:pt x="18538" y="505"/>
                    <a:pt x="20118" y="0"/>
                    <a:pt x="20645" y="0"/>
                  </a:cubicBezTo>
                  <a:cubicBezTo>
                    <a:pt x="21172" y="0"/>
                    <a:pt x="20645" y="505"/>
                    <a:pt x="17484" y="1716"/>
                  </a:cubicBezTo>
                  <a:cubicBezTo>
                    <a:pt x="14323" y="2927"/>
                    <a:pt x="8528" y="4845"/>
                    <a:pt x="4840" y="6460"/>
                  </a:cubicBezTo>
                  <a:cubicBezTo>
                    <a:pt x="1152" y="8075"/>
                    <a:pt x="-428" y="9387"/>
                    <a:pt x="99" y="11305"/>
                  </a:cubicBezTo>
                  <a:cubicBezTo>
                    <a:pt x="626" y="13222"/>
                    <a:pt x="3260" y="15746"/>
                    <a:pt x="5631" y="17563"/>
                  </a:cubicBezTo>
                  <a:cubicBezTo>
                    <a:pt x="8001" y="19379"/>
                    <a:pt x="10109" y="20490"/>
                    <a:pt x="12216"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46" name="Shape"/>
            <p:cNvSpPr/>
            <p:nvPr/>
          </p:nvSpPr>
          <p:spPr>
            <a:xfrm>
              <a:off x="5834246" y="6766644"/>
              <a:ext cx="208987" cy="202851"/>
            </a:xfrm>
            <a:custGeom>
              <a:avLst/>
              <a:gdLst/>
              <a:ahLst/>
              <a:cxnLst>
                <a:cxn ang="0">
                  <a:pos x="wd2" y="hd2"/>
                </a:cxn>
                <a:cxn ang="5400000">
                  <a:pos x="wd2" y="hd2"/>
                </a:cxn>
                <a:cxn ang="10800000">
                  <a:pos x="wd2" y="hd2"/>
                </a:cxn>
                <a:cxn ang="16200000">
                  <a:pos x="wd2" y="hd2"/>
                </a:cxn>
              </a:cxnLst>
              <a:rect l="0" t="0" r="r" b="b"/>
              <a:pathLst>
                <a:path w="21046" h="21109" fill="norm" stroke="1" extrusionOk="0">
                  <a:moveTo>
                    <a:pt x="16557" y="0"/>
                  </a:moveTo>
                  <a:cubicBezTo>
                    <a:pt x="12028" y="1440"/>
                    <a:pt x="7499" y="2880"/>
                    <a:pt x="4711" y="5220"/>
                  </a:cubicBezTo>
                  <a:cubicBezTo>
                    <a:pt x="1924" y="7560"/>
                    <a:pt x="879" y="10800"/>
                    <a:pt x="357" y="13320"/>
                  </a:cubicBezTo>
                  <a:cubicBezTo>
                    <a:pt x="-166" y="15840"/>
                    <a:pt x="-166" y="17640"/>
                    <a:pt x="705" y="19080"/>
                  </a:cubicBezTo>
                  <a:cubicBezTo>
                    <a:pt x="1576" y="20520"/>
                    <a:pt x="3318" y="21600"/>
                    <a:pt x="6802" y="20880"/>
                  </a:cubicBezTo>
                  <a:cubicBezTo>
                    <a:pt x="10286" y="20160"/>
                    <a:pt x="15511" y="17640"/>
                    <a:pt x="18298" y="15300"/>
                  </a:cubicBezTo>
                  <a:cubicBezTo>
                    <a:pt x="21086" y="12960"/>
                    <a:pt x="21434" y="10800"/>
                    <a:pt x="20737" y="8280"/>
                  </a:cubicBezTo>
                  <a:cubicBezTo>
                    <a:pt x="20040" y="5760"/>
                    <a:pt x="18299" y="2880"/>
                    <a:pt x="16557"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47" name="Line"/>
            <p:cNvSpPr/>
            <p:nvPr/>
          </p:nvSpPr>
          <p:spPr>
            <a:xfrm>
              <a:off x="6496809" y="6573266"/>
              <a:ext cx="62270" cy="203757"/>
            </a:xfrm>
            <a:custGeom>
              <a:avLst/>
              <a:gdLst/>
              <a:ahLst/>
              <a:cxnLst>
                <a:cxn ang="0">
                  <a:pos x="wd2" y="hd2"/>
                </a:cxn>
                <a:cxn ang="5400000">
                  <a:pos x="wd2" y="hd2"/>
                </a:cxn>
                <a:cxn ang="10800000">
                  <a:pos x="wd2" y="hd2"/>
                </a:cxn>
                <a:cxn ang="16200000">
                  <a:pos x="wd2" y="hd2"/>
                </a:cxn>
              </a:cxnLst>
              <a:rect l="0" t="0" r="r" b="b"/>
              <a:pathLst>
                <a:path w="21600" h="21204" fill="norm" stroke="1" extrusionOk="0">
                  <a:moveTo>
                    <a:pt x="0" y="1764"/>
                  </a:moveTo>
                  <a:cubicBezTo>
                    <a:pt x="4800" y="684"/>
                    <a:pt x="9600" y="-396"/>
                    <a:pt x="12600" y="144"/>
                  </a:cubicBezTo>
                  <a:cubicBezTo>
                    <a:pt x="15600" y="684"/>
                    <a:pt x="16800" y="2844"/>
                    <a:pt x="18000" y="6624"/>
                  </a:cubicBezTo>
                  <a:cubicBezTo>
                    <a:pt x="19200" y="10404"/>
                    <a:pt x="20400" y="15804"/>
                    <a:pt x="21600" y="21204"/>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48" name="Line"/>
            <p:cNvSpPr/>
            <p:nvPr/>
          </p:nvSpPr>
          <p:spPr>
            <a:xfrm>
              <a:off x="6761752" y="7046858"/>
              <a:ext cx="25650" cy="186811"/>
            </a:xfrm>
            <a:custGeom>
              <a:avLst/>
              <a:gdLst/>
              <a:ahLst/>
              <a:cxnLst>
                <a:cxn ang="0">
                  <a:pos x="wd2" y="hd2"/>
                </a:cxn>
                <a:cxn ang="5400000">
                  <a:pos x="wd2" y="hd2"/>
                </a:cxn>
                <a:cxn ang="10800000">
                  <a:pos x="wd2" y="hd2"/>
                </a:cxn>
                <a:cxn ang="16200000">
                  <a:pos x="wd2" y="hd2"/>
                </a:cxn>
              </a:cxnLst>
              <a:rect l="0" t="0" r="r" b="b"/>
              <a:pathLst>
                <a:path w="20018" h="21600" fill="norm" stroke="1" extrusionOk="0">
                  <a:moveTo>
                    <a:pt x="3819" y="0"/>
                  </a:moveTo>
                  <a:cubicBezTo>
                    <a:pt x="1118" y="4400"/>
                    <a:pt x="-1582" y="8800"/>
                    <a:pt x="1118" y="12400"/>
                  </a:cubicBezTo>
                  <a:cubicBezTo>
                    <a:pt x="3818" y="16000"/>
                    <a:pt x="11918" y="18800"/>
                    <a:pt x="20018"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49" name="Line"/>
            <p:cNvSpPr/>
            <p:nvPr/>
          </p:nvSpPr>
          <p:spPr>
            <a:xfrm>
              <a:off x="7711068" y="6444917"/>
              <a:ext cx="20758" cy="35286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50" name="Line"/>
            <p:cNvSpPr/>
            <p:nvPr/>
          </p:nvSpPr>
          <p:spPr>
            <a:xfrm>
              <a:off x="7829123" y="6975680"/>
              <a:ext cx="151782" cy="268367"/>
            </a:xfrm>
            <a:custGeom>
              <a:avLst/>
              <a:gdLst/>
              <a:ahLst/>
              <a:cxnLst>
                <a:cxn ang="0">
                  <a:pos x="wd2" y="hd2"/>
                </a:cxn>
                <a:cxn ang="5400000">
                  <a:pos x="wd2" y="hd2"/>
                </a:cxn>
                <a:cxn ang="10800000">
                  <a:pos x="wd2" y="hd2"/>
                </a:cxn>
                <a:cxn ang="16200000">
                  <a:pos x="wd2" y="hd2"/>
                </a:cxn>
              </a:cxnLst>
              <a:rect l="0" t="0" r="r" b="b"/>
              <a:pathLst>
                <a:path w="21060" h="21482" fill="norm" stroke="1" extrusionOk="0">
                  <a:moveTo>
                    <a:pt x="3780" y="5697"/>
                  </a:moveTo>
                  <a:cubicBezTo>
                    <a:pt x="2820" y="4313"/>
                    <a:pt x="1860" y="2928"/>
                    <a:pt x="3300" y="1959"/>
                  </a:cubicBezTo>
                  <a:cubicBezTo>
                    <a:pt x="4740" y="990"/>
                    <a:pt x="8580" y="436"/>
                    <a:pt x="11700" y="159"/>
                  </a:cubicBezTo>
                  <a:cubicBezTo>
                    <a:pt x="14820" y="-118"/>
                    <a:pt x="17220" y="-118"/>
                    <a:pt x="18420" y="851"/>
                  </a:cubicBezTo>
                  <a:cubicBezTo>
                    <a:pt x="19620" y="1820"/>
                    <a:pt x="19620" y="3759"/>
                    <a:pt x="16740" y="6528"/>
                  </a:cubicBezTo>
                  <a:cubicBezTo>
                    <a:pt x="13860" y="9297"/>
                    <a:pt x="8100" y="12897"/>
                    <a:pt x="4500" y="15251"/>
                  </a:cubicBezTo>
                  <a:cubicBezTo>
                    <a:pt x="900" y="17605"/>
                    <a:pt x="-540" y="18713"/>
                    <a:pt x="180" y="19544"/>
                  </a:cubicBezTo>
                  <a:cubicBezTo>
                    <a:pt x="900" y="20374"/>
                    <a:pt x="3780" y="20928"/>
                    <a:pt x="7620" y="21205"/>
                  </a:cubicBezTo>
                  <a:cubicBezTo>
                    <a:pt x="11460" y="21482"/>
                    <a:pt x="16260" y="21482"/>
                    <a:pt x="21060" y="21482"/>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51" name="Line"/>
            <p:cNvSpPr/>
            <p:nvPr/>
          </p:nvSpPr>
          <p:spPr>
            <a:xfrm>
              <a:off x="8686629" y="6590214"/>
              <a:ext cx="20756" cy="3009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52" name="Line"/>
            <p:cNvSpPr/>
            <p:nvPr/>
          </p:nvSpPr>
          <p:spPr>
            <a:xfrm>
              <a:off x="8800789" y="7067615"/>
              <a:ext cx="141198" cy="311349"/>
            </a:xfrm>
            <a:custGeom>
              <a:avLst/>
              <a:gdLst/>
              <a:ahLst/>
              <a:cxnLst>
                <a:cxn ang="0">
                  <a:pos x="wd2" y="hd2"/>
                </a:cxn>
                <a:cxn ang="5400000">
                  <a:pos x="wd2" y="hd2"/>
                </a:cxn>
                <a:cxn ang="10800000">
                  <a:pos x="wd2" y="hd2"/>
                </a:cxn>
                <a:cxn ang="16200000">
                  <a:pos x="wd2" y="hd2"/>
                </a:cxn>
              </a:cxnLst>
              <a:rect l="0" t="0" r="r" b="b"/>
              <a:pathLst>
                <a:path w="20991" h="21600" fill="norm" stroke="1" extrusionOk="0">
                  <a:moveTo>
                    <a:pt x="0" y="1440"/>
                  </a:moveTo>
                  <a:cubicBezTo>
                    <a:pt x="2057" y="720"/>
                    <a:pt x="4114" y="0"/>
                    <a:pt x="7714" y="0"/>
                  </a:cubicBezTo>
                  <a:cubicBezTo>
                    <a:pt x="11314" y="0"/>
                    <a:pt x="16457" y="720"/>
                    <a:pt x="19029" y="1800"/>
                  </a:cubicBezTo>
                  <a:cubicBezTo>
                    <a:pt x="21600" y="2880"/>
                    <a:pt x="21600" y="4320"/>
                    <a:pt x="19286" y="5760"/>
                  </a:cubicBezTo>
                  <a:cubicBezTo>
                    <a:pt x="16971" y="7200"/>
                    <a:pt x="12343" y="8640"/>
                    <a:pt x="9000" y="9960"/>
                  </a:cubicBezTo>
                  <a:cubicBezTo>
                    <a:pt x="5657" y="11280"/>
                    <a:pt x="3600" y="12480"/>
                    <a:pt x="3857" y="13920"/>
                  </a:cubicBezTo>
                  <a:cubicBezTo>
                    <a:pt x="4114" y="15360"/>
                    <a:pt x="6686" y="17040"/>
                    <a:pt x="6428" y="18360"/>
                  </a:cubicBezTo>
                  <a:cubicBezTo>
                    <a:pt x="6171" y="19680"/>
                    <a:pt x="3086" y="20640"/>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53" name="Line"/>
            <p:cNvSpPr/>
            <p:nvPr/>
          </p:nvSpPr>
          <p:spPr>
            <a:xfrm>
              <a:off x="9631053" y="6498438"/>
              <a:ext cx="70753" cy="413504"/>
            </a:xfrm>
            <a:custGeom>
              <a:avLst/>
              <a:gdLst/>
              <a:ahLst/>
              <a:cxnLst>
                <a:cxn ang="0">
                  <a:pos x="wd2" y="hd2"/>
                </a:cxn>
                <a:cxn ang="5400000">
                  <a:pos x="wd2" y="hd2"/>
                </a:cxn>
                <a:cxn ang="10800000">
                  <a:pos x="wd2" y="hd2"/>
                </a:cxn>
                <a:cxn ang="16200000">
                  <a:pos x="wd2" y="hd2"/>
                </a:cxn>
              </a:cxnLst>
              <a:rect l="0" t="0" r="r" b="b"/>
              <a:pathLst>
                <a:path w="21036" h="21515" fill="norm" stroke="1" extrusionOk="0">
                  <a:moveTo>
                    <a:pt x="12343" y="2075"/>
                  </a:moveTo>
                  <a:cubicBezTo>
                    <a:pt x="15429" y="995"/>
                    <a:pt x="18514" y="-85"/>
                    <a:pt x="20057" y="5"/>
                  </a:cubicBezTo>
                  <a:cubicBezTo>
                    <a:pt x="21600" y="95"/>
                    <a:pt x="21600" y="1355"/>
                    <a:pt x="18000" y="5135"/>
                  </a:cubicBezTo>
                  <a:cubicBezTo>
                    <a:pt x="14400" y="8915"/>
                    <a:pt x="7200" y="15215"/>
                    <a:pt x="0" y="2151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54" name="Line"/>
            <p:cNvSpPr/>
            <p:nvPr/>
          </p:nvSpPr>
          <p:spPr>
            <a:xfrm>
              <a:off x="9693401" y="7015724"/>
              <a:ext cx="194317" cy="311349"/>
            </a:xfrm>
            <a:custGeom>
              <a:avLst/>
              <a:gdLst/>
              <a:ahLst/>
              <a:cxnLst>
                <a:cxn ang="0">
                  <a:pos x="wd2" y="hd2"/>
                </a:cxn>
                <a:cxn ang="5400000">
                  <a:pos x="wd2" y="hd2"/>
                </a:cxn>
                <a:cxn ang="10800000">
                  <a:pos x="wd2" y="hd2"/>
                </a:cxn>
                <a:cxn ang="16200000">
                  <a:pos x="wd2" y="hd2"/>
                </a:cxn>
              </a:cxnLst>
              <a:rect l="0" t="0" r="r" b="b"/>
              <a:pathLst>
                <a:path w="20918" h="21600" fill="norm" stroke="1" extrusionOk="0">
                  <a:moveTo>
                    <a:pt x="12281" y="0"/>
                  </a:moveTo>
                  <a:cubicBezTo>
                    <a:pt x="8557" y="2640"/>
                    <a:pt x="4833" y="5280"/>
                    <a:pt x="2598" y="7200"/>
                  </a:cubicBezTo>
                  <a:cubicBezTo>
                    <a:pt x="364" y="9120"/>
                    <a:pt x="-381" y="10320"/>
                    <a:pt x="178" y="10920"/>
                  </a:cubicBezTo>
                  <a:cubicBezTo>
                    <a:pt x="736" y="11520"/>
                    <a:pt x="2598" y="11520"/>
                    <a:pt x="5578" y="11520"/>
                  </a:cubicBezTo>
                  <a:cubicBezTo>
                    <a:pt x="8557" y="11520"/>
                    <a:pt x="12653" y="11520"/>
                    <a:pt x="15633" y="11280"/>
                  </a:cubicBezTo>
                  <a:cubicBezTo>
                    <a:pt x="18612" y="11040"/>
                    <a:pt x="20474" y="10560"/>
                    <a:pt x="20847" y="11040"/>
                  </a:cubicBezTo>
                  <a:cubicBezTo>
                    <a:pt x="21219" y="11520"/>
                    <a:pt x="20102" y="12960"/>
                    <a:pt x="18426" y="14880"/>
                  </a:cubicBezTo>
                  <a:cubicBezTo>
                    <a:pt x="16750" y="16800"/>
                    <a:pt x="14516" y="19200"/>
                    <a:pt x="12281"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55" name="Line"/>
            <p:cNvSpPr/>
            <p:nvPr/>
          </p:nvSpPr>
          <p:spPr>
            <a:xfrm>
              <a:off x="5407088" y="5708059"/>
              <a:ext cx="280215"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56" name="Line"/>
            <p:cNvSpPr/>
            <p:nvPr/>
          </p:nvSpPr>
          <p:spPr>
            <a:xfrm>
              <a:off x="4869957" y="5604870"/>
              <a:ext cx="101244" cy="466430"/>
            </a:xfrm>
            <a:custGeom>
              <a:avLst/>
              <a:gdLst/>
              <a:ahLst/>
              <a:cxnLst>
                <a:cxn ang="0">
                  <a:pos x="wd2" y="hd2"/>
                </a:cxn>
                <a:cxn ang="5400000">
                  <a:pos x="wd2" y="hd2"/>
                </a:cxn>
                <a:cxn ang="10800000">
                  <a:pos x="wd2" y="hd2"/>
                </a:cxn>
                <a:cxn ang="16200000">
                  <a:pos x="wd2" y="hd2"/>
                </a:cxn>
              </a:cxnLst>
              <a:rect l="0" t="0" r="r" b="b"/>
              <a:pathLst>
                <a:path w="21071" h="21414" fill="norm" stroke="1" extrusionOk="0">
                  <a:moveTo>
                    <a:pt x="14591" y="449"/>
                  </a:moveTo>
                  <a:cubicBezTo>
                    <a:pt x="9551" y="132"/>
                    <a:pt x="4511" y="-186"/>
                    <a:pt x="1991" y="132"/>
                  </a:cubicBezTo>
                  <a:cubicBezTo>
                    <a:pt x="-529" y="449"/>
                    <a:pt x="-529" y="1402"/>
                    <a:pt x="1271" y="4261"/>
                  </a:cubicBezTo>
                  <a:cubicBezTo>
                    <a:pt x="3071" y="7120"/>
                    <a:pt x="6671" y="11885"/>
                    <a:pt x="10271" y="15061"/>
                  </a:cubicBezTo>
                  <a:cubicBezTo>
                    <a:pt x="13871" y="18238"/>
                    <a:pt x="17471" y="19826"/>
                    <a:pt x="21071" y="21414"/>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57" name="Line"/>
            <p:cNvSpPr/>
            <p:nvPr/>
          </p:nvSpPr>
          <p:spPr>
            <a:xfrm>
              <a:off x="5241036" y="4929687"/>
              <a:ext cx="259458"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58" name="Line"/>
            <p:cNvSpPr/>
            <p:nvPr/>
          </p:nvSpPr>
          <p:spPr>
            <a:xfrm>
              <a:off x="4711743" y="4713840"/>
              <a:ext cx="259458" cy="303631"/>
            </a:xfrm>
            <a:custGeom>
              <a:avLst/>
              <a:gdLst/>
              <a:ahLst/>
              <a:cxnLst>
                <a:cxn ang="0">
                  <a:pos x="wd2" y="hd2"/>
                </a:cxn>
                <a:cxn ang="5400000">
                  <a:pos x="wd2" y="hd2"/>
                </a:cxn>
                <a:cxn ang="10800000">
                  <a:pos x="wd2" y="hd2"/>
                </a:cxn>
                <a:cxn ang="16200000">
                  <a:pos x="wd2" y="hd2"/>
                </a:cxn>
              </a:cxnLst>
              <a:rect l="0" t="0" r="r" b="b"/>
              <a:pathLst>
                <a:path w="21600" h="21301" fill="norm" stroke="1" extrusionOk="0">
                  <a:moveTo>
                    <a:pt x="0" y="6406"/>
                  </a:moveTo>
                  <a:cubicBezTo>
                    <a:pt x="0" y="5192"/>
                    <a:pt x="0" y="3979"/>
                    <a:pt x="1440" y="2887"/>
                  </a:cubicBezTo>
                  <a:cubicBezTo>
                    <a:pt x="2880" y="1795"/>
                    <a:pt x="5760" y="824"/>
                    <a:pt x="7920" y="338"/>
                  </a:cubicBezTo>
                  <a:cubicBezTo>
                    <a:pt x="10080" y="-147"/>
                    <a:pt x="11520" y="-147"/>
                    <a:pt x="12384" y="581"/>
                  </a:cubicBezTo>
                  <a:cubicBezTo>
                    <a:pt x="13248" y="1309"/>
                    <a:pt x="13536" y="2765"/>
                    <a:pt x="11952" y="5678"/>
                  </a:cubicBezTo>
                  <a:cubicBezTo>
                    <a:pt x="10368" y="8590"/>
                    <a:pt x="6912" y="12959"/>
                    <a:pt x="4896" y="15750"/>
                  </a:cubicBezTo>
                  <a:cubicBezTo>
                    <a:pt x="2880" y="18541"/>
                    <a:pt x="2304" y="19754"/>
                    <a:pt x="2736" y="20482"/>
                  </a:cubicBezTo>
                  <a:cubicBezTo>
                    <a:pt x="3168" y="21210"/>
                    <a:pt x="4608" y="21453"/>
                    <a:pt x="7920" y="21210"/>
                  </a:cubicBezTo>
                  <a:cubicBezTo>
                    <a:pt x="11232" y="20968"/>
                    <a:pt x="16416" y="20240"/>
                    <a:pt x="21600" y="19511"/>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59" name="Line"/>
            <p:cNvSpPr/>
            <p:nvPr/>
          </p:nvSpPr>
          <p:spPr>
            <a:xfrm>
              <a:off x="5282550" y="3964506"/>
              <a:ext cx="269835" cy="830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538" y="16200"/>
                    <a:pt x="11077" y="10800"/>
                    <a:pt x="14677" y="7200"/>
                  </a:cubicBezTo>
                  <a:cubicBezTo>
                    <a:pt x="18277" y="3600"/>
                    <a:pt x="19938" y="18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60" name="Line"/>
            <p:cNvSpPr/>
            <p:nvPr/>
          </p:nvSpPr>
          <p:spPr>
            <a:xfrm>
              <a:off x="4711743" y="3784304"/>
              <a:ext cx="174784" cy="346256"/>
            </a:xfrm>
            <a:custGeom>
              <a:avLst/>
              <a:gdLst/>
              <a:ahLst/>
              <a:cxnLst>
                <a:cxn ang="0">
                  <a:pos x="wd2" y="hd2"/>
                </a:cxn>
                <a:cxn ang="5400000">
                  <a:pos x="wd2" y="hd2"/>
                </a:cxn>
                <a:cxn ang="10800000">
                  <a:pos x="wd2" y="hd2"/>
                </a:cxn>
                <a:cxn ang="16200000">
                  <a:pos x="wd2" y="hd2"/>
                </a:cxn>
              </a:cxnLst>
              <a:rect l="0" t="0" r="r" b="b"/>
              <a:pathLst>
                <a:path w="21398" h="21405" fill="norm" stroke="1" extrusionOk="0">
                  <a:moveTo>
                    <a:pt x="10165" y="2157"/>
                  </a:moveTo>
                  <a:cubicBezTo>
                    <a:pt x="11859" y="1516"/>
                    <a:pt x="13553" y="874"/>
                    <a:pt x="15459" y="447"/>
                  </a:cubicBezTo>
                  <a:cubicBezTo>
                    <a:pt x="17365" y="19"/>
                    <a:pt x="19482" y="-195"/>
                    <a:pt x="20541" y="233"/>
                  </a:cubicBezTo>
                  <a:cubicBezTo>
                    <a:pt x="21600" y="660"/>
                    <a:pt x="21600" y="1730"/>
                    <a:pt x="20965" y="3334"/>
                  </a:cubicBezTo>
                  <a:cubicBezTo>
                    <a:pt x="20329" y="4938"/>
                    <a:pt x="19059" y="7076"/>
                    <a:pt x="18635" y="8680"/>
                  </a:cubicBezTo>
                  <a:cubicBezTo>
                    <a:pt x="18212" y="10284"/>
                    <a:pt x="18635" y="11354"/>
                    <a:pt x="18847" y="12423"/>
                  </a:cubicBezTo>
                  <a:cubicBezTo>
                    <a:pt x="19059" y="13492"/>
                    <a:pt x="19059" y="14561"/>
                    <a:pt x="15882" y="16058"/>
                  </a:cubicBezTo>
                  <a:cubicBezTo>
                    <a:pt x="12706" y="17555"/>
                    <a:pt x="6353" y="19480"/>
                    <a:pt x="0" y="2140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61" name="Line"/>
            <p:cNvSpPr/>
            <p:nvPr/>
          </p:nvSpPr>
          <p:spPr>
            <a:xfrm>
              <a:off x="5303305" y="3165378"/>
              <a:ext cx="249080"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300" y="15600"/>
                    <a:pt x="6600" y="9600"/>
                    <a:pt x="10200" y="6000"/>
                  </a:cubicBezTo>
                  <a:cubicBezTo>
                    <a:pt x="13800" y="2400"/>
                    <a:pt x="17700" y="1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62" name="Line"/>
            <p:cNvSpPr/>
            <p:nvPr/>
          </p:nvSpPr>
          <p:spPr>
            <a:xfrm>
              <a:off x="4577663" y="2874786"/>
              <a:ext cx="285957" cy="342484"/>
            </a:xfrm>
            <a:custGeom>
              <a:avLst/>
              <a:gdLst/>
              <a:ahLst/>
              <a:cxnLst>
                <a:cxn ang="0">
                  <a:pos x="wd2" y="hd2"/>
                </a:cxn>
                <a:cxn ang="5400000">
                  <a:pos x="wd2" y="hd2"/>
                </a:cxn>
                <a:cxn ang="10800000">
                  <a:pos x="wd2" y="hd2"/>
                </a:cxn>
                <a:cxn ang="16200000">
                  <a:pos x="wd2" y="hd2"/>
                </a:cxn>
              </a:cxnLst>
              <a:rect l="0" t="0" r="r" b="b"/>
              <a:pathLst>
                <a:path w="21005" h="21600" fill="norm" stroke="1" extrusionOk="0">
                  <a:moveTo>
                    <a:pt x="7562" y="0"/>
                  </a:moveTo>
                  <a:cubicBezTo>
                    <a:pt x="5275" y="3491"/>
                    <a:pt x="2987" y="6982"/>
                    <a:pt x="1590" y="9273"/>
                  </a:cubicBezTo>
                  <a:cubicBezTo>
                    <a:pt x="192" y="11564"/>
                    <a:pt x="-316" y="12655"/>
                    <a:pt x="192" y="13200"/>
                  </a:cubicBezTo>
                  <a:cubicBezTo>
                    <a:pt x="700" y="13745"/>
                    <a:pt x="2225" y="13745"/>
                    <a:pt x="5275" y="13200"/>
                  </a:cubicBezTo>
                  <a:cubicBezTo>
                    <a:pt x="8324" y="12655"/>
                    <a:pt x="12898" y="11564"/>
                    <a:pt x="15948" y="10473"/>
                  </a:cubicBezTo>
                  <a:cubicBezTo>
                    <a:pt x="18997" y="9382"/>
                    <a:pt x="20522" y="8291"/>
                    <a:pt x="20903" y="8291"/>
                  </a:cubicBezTo>
                  <a:cubicBezTo>
                    <a:pt x="21284" y="8291"/>
                    <a:pt x="20522" y="9382"/>
                    <a:pt x="19886" y="11782"/>
                  </a:cubicBezTo>
                  <a:cubicBezTo>
                    <a:pt x="19251" y="14182"/>
                    <a:pt x="18743" y="17891"/>
                    <a:pt x="18235"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63" name="Line"/>
            <p:cNvSpPr/>
            <p:nvPr/>
          </p:nvSpPr>
          <p:spPr>
            <a:xfrm>
              <a:off x="4929688" y="6527944"/>
              <a:ext cx="10378" cy="2075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64" name="Line"/>
            <p:cNvSpPr/>
            <p:nvPr/>
          </p:nvSpPr>
          <p:spPr>
            <a:xfrm>
              <a:off x="4628717" y="7067615"/>
              <a:ext cx="217944"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65" name="Line"/>
            <p:cNvSpPr/>
            <p:nvPr/>
          </p:nvSpPr>
          <p:spPr>
            <a:xfrm>
              <a:off x="5002336" y="6974211"/>
              <a:ext cx="31135" cy="19718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66" name="Line"/>
            <p:cNvSpPr/>
            <p:nvPr/>
          </p:nvSpPr>
          <p:spPr>
            <a:xfrm>
              <a:off x="3862371" y="6507187"/>
              <a:ext cx="50245" cy="249081"/>
            </a:xfrm>
            <a:custGeom>
              <a:avLst/>
              <a:gdLst/>
              <a:ahLst/>
              <a:cxnLst>
                <a:cxn ang="0">
                  <a:pos x="wd2" y="hd2"/>
                </a:cxn>
                <a:cxn ang="5400000">
                  <a:pos x="wd2" y="hd2"/>
                </a:cxn>
                <a:cxn ang="10800000">
                  <a:pos x="wd2" y="hd2"/>
                </a:cxn>
                <a:cxn ang="16200000">
                  <a:pos x="wd2" y="hd2"/>
                </a:cxn>
              </a:cxnLst>
              <a:rect l="0" t="0" r="r" b="b"/>
              <a:pathLst>
                <a:path w="20914" h="21600" fill="norm" stroke="1" extrusionOk="0">
                  <a:moveTo>
                    <a:pt x="20914" y="0"/>
                  </a:moveTo>
                  <a:cubicBezTo>
                    <a:pt x="13714" y="0"/>
                    <a:pt x="6514" y="0"/>
                    <a:pt x="2914" y="1050"/>
                  </a:cubicBezTo>
                  <a:cubicBezTo>
                    <a:pt x="-686" y="2100"/>
                    <a:pt x="-686" y="4200"/>
                    <a:pt x="1474" y="7800"/>
                  </a:cubicBezTo>
                  <a:cubicBezTo>
                    <a:pt x="3634" y="11400"/>
                    <a:pt x="7954" y="16500"/>
                    <a:pt x="12274"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67" name="Line"/>
            <p:cNvSpPr/>
            <p:nvPr/>
          </p:nvSpPr>
          <p:spPr>
            <a:xfrm>
              <a:off x="3715427" y="7129885"/>
              <a:ext cx="155675"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68" name="Line"/>
            <p:cNvSpPr/>
            <p:nvPr/>
          </p:nvSpPr>
          <p:spPr>
            <a:xfrm>
              <a:off x="3952278" y="7016317"/>
              <a:ext cx="375469" cy="323709"/>
            </a:xfrm>
            <a:custGeom>
              <a:avLst/>
              <a:gdLst/>
              <a:ahLst/>
              <a:cxnLst>
                <a:cxn ang="0">
                  <a:pos x="wd2" y="hd2"/>
                </a:cxn>
                <a:cxn ang="5400000">
                  <a:pos x="wd2" y="hd2"/>
                </a:cxn>
                <a:cxn ang="10800000">
                  <a:pos x="wd2" y="hd2"/>
                </a:cxn>
                <a:cxn ang="16200000">
                  <a:pos x="wd2" y="hd2"/>
                </a:cxn>
              </a:cxnLst>
              <a:rect l="0" t="0" r="r" b="b"/>
              <a:pathLst>
                <a:path w="21508" h="21054" fill="norm" stroke="1" extrusionOk="0">
                  <a:moveTo>
                    <a:pt x="6646" y="636"/>
                  </a:moveTo>
                  <a:cubicBezTo>
                    <a:pt x="8033" y="186"/>
                    <a:pt x="9420" y="-264"/>
                    <a:pt x="10213" y="186"/>
                  </a:cubicBezTo>
                  <a:cubicBezTo>
                    <a:pt x="11005" y="636"/>
                    <a:pt x="11203" y="1986"/>
                    <a:pt x="10014" y="4348"/>
                  </a:cubicBezTo>
                  <a:cubicBezTo>
                    <a:pt x="8825" y="6711"/>
                    <a:pt x="6249" y="10086"/>
                    <a:pt x="4664" y="12223"/>
                  </a:cubicBezTo>
                  <a:cubicBezTo>
                    <a:pt x="3079" y="14361"/>
                    <a:pt x="2484" y="15261"/>
                    <a:pt x="1691" y="16498"/>
                  </a:cubicBezTo>
                  <a:cubicBezTo>
                    <a:pt x="899" y="17736"/>
                    <a:pt x="-92" y="19311"/>
                    <a:pt x="7" y="20211"/>
                  </a:cubicBezTo>
                  <a:cubicBezTo>
                    <a:pt x="106" y="21111"/>
                    <a:pt x="1295" y="21336"/>
                    <a:pt x="5060" y="20661"/>
                  </a:cubicBezTo>
                  <a:cubicBezTo>
                    <a:pt x="8825" y="19986"/>
                    <a:pt x="15167" y="18411"/>
                    <a:pt x="21508" y="16836"/>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69" name="Line"/>
            <p:cNvSpPr/>
            <p:nvPr/>
          </p:nvSpPr>
          <p:spPr>
            <a:xfrm>
              <a:off x="2947433" y="6517566"/>
              <a:ext cx="31136" cy="22832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70" name="Line"/>
            <p:cNvSpPr/>
            <p:nvPr/>
          </p:nvSpPr>
          <p:spPr>
            <a:xfrm>
              <a:off x="2698356" y="7181776"/>
              <a:ext cx="321727" cy="726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71" name="Line"/>
            <p:cNvSpPr/>
            <p:nvPr/>
          </p:nvSpPr>
          <p:spPr>
            <a:xfrm>
              <a:off x="3061595" y="7021874"/>
              <a:ext cx="139812" cy="440117"/>
            </a:xfrm>
            <a:custGeom>
              <a:avLst/>
              <a:gdLst/>
              <a:ahLst/>
              <a:cxnLst>
                <a:cxn ang="0">
                  <a:pos x="wd2" y="hd2"/>
                </a:cxn>
                <a:cxn ang="5400000">
                  <a:pos x="wd2" y="hd2"/>
                </a:cxn>
                <a:cxn ang="10800000">
                  <a:pos x="wd2" y="hd2"/>
                </a:cxn>
                <a:cxn ang="16200000">
                  <a:pos x="wd2" y="hd2"/>
                </a:cxn>
              </a:cxnLst>
              <a:rect l="0" t="0" r="r" b="b"/>
              <a:pathLst>
                <a:path w="20784" h="21469" fill="norm" stroke="1" extrusionOk="0">
                  <a:moveTo>
                    <a:pt x="4629" y="1725"/>
                  </a:moveTo>
                  <a:cubicBezTo>
                    <a:pt x="6686" y="1219"/>
                    <a:pt x="8743" y="713"/>
                    <a:pt x="11057" y="375"/>
                  </a:cubicBezTo>
                  <a:cubicBezTo>
                    <a:pt x="13371" y="38"/>
                    <a:pt x="15943" y="-131"/>
                    <a:pt x="18000" y="122"/>
                  </a:cubicBezTo>
                  <a:cubicBezTo>
                    <a:pt x="20057" y="375"/>
                    <a:pt x="21600" y="1050"/>
                    <a:pt x="20314" y="2991"/>
                  </a:cubicBezTo>
                  <a:cubicBezTo>
                    <a:pt x="19029" y="4931"/>
                    <a:pt x="14914" y="8138"/>
                    <a:pt x="13371" y="10332"/>
                  </a:cubicBezTo>
                  <a:cubicBezTo>
                    <a:pt x="11829" y="12525"/>
                    <a:pt x="12857" y="13706"/>
                    <a:pt x="13628" y="14719"/>
                  </a:cubicBezTo>
                  <a:cubicBezTo>
                    <a:pt x="14400" y="15731"/>
                    <a:pt x="14914" y="16575"/>
                    <a:pt x="12600" y="17672"/>
                  </a:cubicBezTo>
                  <a:cubicBezTo>
                    <a:pt x="10286" y="18769"/>
                    <a:pt x="5143" y="20119"/>
                    <a:pt x="0" y="21469"/>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72" name="Line"/>
            <p:cNvSpPr/>
            <p:nvPr/>
          </p:nvSpPr>
          <p:spPr>
            <a:xfrm>
              <a:off x="5427845" y="7607286"/>
              <a:ext cx="373620"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000" y="17280"/>
                    <a:pt x="10000" y="12960"/>
                    <a:pt x="13600" y="9360"/>
                  </a:cubicBezTo>
                  <a:cubicBezTo>
                    <a:pt x="17200" y="5760"/>
                    <a:pt x="19400" y="288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73" name="Line"/>
            <p:cNvSpPr/>
            <p:nvPr/>
          </p:nvSpPr>
          <p:spPr>
            <a:xfrm>
              <a:off x="4763634" y="7659177"/>
              <a:ext cx="166055"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74" name="Line"/>
            <p:cNvSpPr/>
            <p:nvPr/>
          </p:nvSpPr>
          <p:spPr>
            <a:xfrm>
              <a:off x="5126874" y="7534638"/>
              <a:ext cx="1" cy="134919"/>
            </a:xfrm>
            <a:prstGeom prst="ellipse">
              <a:avLst/>
            </a:prstGeom>
            <a:noFill/>
            <a:ln w="88900" cap="rnd">
              <a:solidFill>
                <a:srgbClr val="FCD02F"/>
              </a:solidFill>
              <a:prstDash val="solid"/>
              <a:round/>
            </a:ln>
            <a:effectLst/>
          </p:spPr>
          <p:txBody>
            <a:bodyPr wrap="square" lIns="45718" tIns="45718" rIns="45718" bIns="45718" numCol="1" anchor="t">
              <a:noAutofit/>
            </a:bodyPr>
            <a:lstStyle/>
            <a:p>
              <a:pPr/>
            </a:p>
          </p:txBody>
        </p:sp>
        <p:sp>
          <p:nvSpPr>
            <p:cNvPr id="1175" name="Line"/>
            <p:cNvSpPr/>
            <p:nvPr/>
          </p:nvSpPr>
          <p:spPr>
            <a:xfrm>
              <a:off x="5614655" y="8313010"/>
              <a:ext cx="259458"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76" name="Line"/>
            <p:cNvSpPr/>
            <p:nvPr/>
          </p:nvSpPr>
          <p:spPr>
            <a:xfrm>
              <a:off x="4742877" y="8416792"/>
              <a:ext cx="145298"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77" name="Line"/>
            <p:cNvSpPr/>
            <p:nvPr/>
          </p:nvSpPr>
          <p:spPr>
            <a:xfrm>
              <a:off x="5087010" y="8293901"/>
              <a:ext cx="247432" cy="264729"/>
            </a:xfrm>
            <a:custGeom>
              <a:avLst/>
              <a:gdLst/>
              <a:ahLst/>
              <a:cxnLst>
                <a:cxn ang="0">
                  <a:pos x="wd2" y="hd2"/>
                </a:cxn>
                <a:cxn ang="5400000">
                  <a:pos x="wd2" y="hd2"/>
                </a:cxn>
                <a:cxn ang="10800000">
                  <a:pos x="wd2" y="hd2"/>
                </a:cxn>
                <a:cxn ang="16200000">
                  <a:pos x="wd2" y="hd2"/>
                </a:cxn>
              </a:cxnLst>
              <a:rect l="0" t="0" r="r" b="b"/>
              <a:pathLst>
                <a:path w="21457" h="21466" fill="norm" stroke="1" extrusionOk="0">
                  <a:moveTo>
                    <a:pt x="1657" y="2391"/>
                  </a:moveTo>
                  <a:cubicBezTo>
                    <a:pt x="2857" y="1549"/>
                    <a:pt x="4057" y="708"/>
                    <a:pt x="5407" y="287"/>
                  </a:cubicBezTo>
                  <a:cubicBezTo>
                    <a:pt x="6757" y="-134"/>
                    <a:pt x="8257" y="-134"/>
                    <a:pt x="9157" y="567"/>
                  </a:cubicBezTo>
                  <a:cubicBezTo>
                    <a:pt x="10057" y="1269"/>
                    <a:pt x="10357" y="2671"/>
                    <a:pt x="9157" y="4775"/>
                  </a:cubicBezTo>
                  <a:cubicBezTo>
                    <a:pt x="7957" y="6879"/>
                    <a:pt x="5257" y="9684"/>
                    <a:pt x="3457" y="11788"/>
                  </a:cubicBezTo>
                  <a:cubicBezTo>
                    <a:pt x="1657" y="13892"/>
                    <a:pt x="757" y="15295"/>
                    <a:pt x="307" y="16697"/>
                  </a:cubicBezTo>
                  <a:cubicBezTo>
                    <a:pt x="-143" y="18100"/>
                    <a:pt x="-143" y="19502"/>
                    <a:pt x="607" y="20344"/>
                  </a:cubicBezTo>
                  <a:cubicBezTo>
                    <a:pt x="1357" y="21185"/>
                    <a:pt x="2857" y="21466"/>
                    <a:pt x="6457" y="21466"/>
                  </a:cubicBezTo>
                  <a:cubicBezTo>
                    <a:pt x="10057" y="21466"/>
                    <a:pt x="15757" y="21185"/>
                    <a:pt x="21457" y="2090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78" name="Line"/>
            <p:cNvSpPr/>
            <p:nvPr/>
          </p:nvSpPr>
          <p:spPr>
            <a:xfrm>
              <a:off x="5593898" y="9081003"/>
              <a:ext cx="373619"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800" y="18000"/>
                    <a:pt x="9600" y="14400"/>
                    <a:pt x="13200" y="10800"/>
                  </a:cubicBezTo>
                  <a:cubicBezTo>
                    <a:pt x="16800" y="7200"/>
                    <a:pt x="19200" y="36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79" name="Line"/>
            <p:cNvSpPr/>
            <p:nvPr/>
          </p:nvSpPr>
          <p:spPr>
            <a:xfrm>
              <a:off x="4659851" y="9060246"/>
              <a:ext cx="155676"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80" name="Line"/>
            <p:cNvSpPr/>
            <p:nvPr/>
          </p:nvSpPr>
          <p:spPr>
            <a:xfrm>
              <a:off x="4929688" y="9004361"/>
              <a:ext cx="190923" cy="439884"/>
            </a:xfrm>
            <a:custGeom>
              <a:avLst/>
              <a:gdLst/>
              <a:ahLst/>
              <a:cxnLst>
                <a:cxn ang="0">
                  <a:pos x="wd2" y="hd2"/>
                </a:cxn>
                <a:cxn ang="5400000">
                  <a:pos x="wd2" y="hd2"/>
                </a:cxn>
                <a:cxn ang="10800000">
                  <a:pos x="wd2" y="hd2"/>
                </a:cxn>
                <a:cxn ang="16200000">
                  <a:pos x="wd2" y="hd2"/>
                </a:cxn>
              </a:cxnLst>
              <a:rect l="0" t="0" r="r" b="b"/>
              <a:pathLst>
                <a:path w="21287" h="21457" fill="norm" stroke="1" extrusionOk="0">
                  <a:moveTo>
                    <a:pt x="12729" y="195"/>
                  </a:moveTo>
                  <a:cubicBezTo>
                    <a:pt x="14657" y="26"/>
                    <a:pt x="16586" y="-143"/>
                    <a:pt x="17743" y="194"/>
                  </a:cubicBezTo>
                  <a:cubicBezTo>
                    <a:pt x="18900" y="532"/>
                    <a:pt x="19286" y="1376"/>
                    <a:pt x="18321" y="2219"/>
                  </a:cubicBezTo>
                  <a:cubicBezTo>
                    <a:pt x="17357" y="3063"/>
                    <a:pt x="15043" y="3907"/>
                    <a:pt x="13307" y="4666"/>
                  </a:cubicBezTo>
                  <a:cubicBezTo>
                    <a:pt x="11571" y="5426"/>
                    <a:pt x="10414" y="6101"/>
                    <a:pt x="11186" y="7113"/>
                  </a:cubicBezTo>
                  <a:cubicBezTo>
                    <a:pt x="11957" y="8126"/>
                    <a:pt x="14657" y="9476"/>
                    <a:pt x="16779" y="10404"/>
                  </a:cubicBezTo>
                  <a:cubicBezTo>
                    <a:pt x="18900" y="11332"/>
                    <a:pt x="20443" y="11838"/>
                    <a:pt x="21021" y="12513"/>
                  </a:cubicBezTo>
                  <a:cubicBezTo>
                    <a:pt x="21600" y="13188"/>
                    <a:pt x="21214" y="14032"/>
                    <a:pt x="20057" y="14623"/>
                  </a:cubicBezTo>
                  <a:cubicBezTo>
                    <a:pt x="18900" y="15213"/>
                    <a:pt x="16971" y="15551"/>
                    <a:pt x="13500" y="16648"/>
                  </a:cubicBezTo>
                  <a:cubicBezTo>
                    <a:pt x="10029" y="17744"/>
                    <a:pt x="5014" y="19601"/>
                    <a:pt x="0" y="21457"/>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81" name="Line"/>
            <p:cNvSpPr/>
            <p:nvPr/>
          </p:nvSpPr>
          <p:spPr>
            <a:xfrm>
              <a:off x="8873438" y="281943"/>
              <a:ext cx="243092" cy="236972"/>
            </a:xfrm>
            <a:custGeom>
              <a:avLst/>
              <a:gdLst/>
              <a:ahLst/>
              <a:cxnLst>
                <a:cxn ang="0">
                  <a:pos x="wd2" y="hd2"/>
                </a:cxn>
                <a:cxn ang="5400000">
                  <a:pos x="wd2" y="hd2"/>
                </a:cxn>
                <a:cxn ang="10800000">
                  <a:pos x="wd2" y="hd2"/>
                </a:cxn>
                <a:cxn ang="16200000">
                  <a:pos x="wd2" y="hd2"/>
                </a:cxn>
              </a:cxnLst>
              <a:rect l="0" t="0" r="r" b="b"/>
              <a:pathLst>
                <a:path w="21081" h="21443" fill="norm" stroke="1" extrusionOk="0">
                  <a:moveTo>
                    <a:pt x="5400" y="3600"/>
                  </a:moveTo>
                  <a:cubicBezTo>
                    <a:pt x="6300" y="2347"/>
                    <a:pt x="7200" y="1095"/>
                    <a:pt x="8550" y="469"/>
                  </a:cubicBezTo>
                  <a:cubicBezTo>
                    <a:pt x="9900" y="-157"/>
                    <a:pt x="11700" y="-157"/>
                    <a:pt x="13950" y="469"/>
                  </a:cubicBezTo>
                  <a:cubicBezTo>
                    <a:pt x="16200" y="1095"/>
                    <a:pt x="18900" y="2347"/>
                    <a:pt x="20250" y="4539"/>
                  </a:cubicBezTo>
                  <a:cubicBezTo>
                    <a:pt x="21600" y="6730"/>
                    <a:pt x="21600" y="9860"/>
                    <a:pt x="18000" y="12834"/>
                  </a:cubicBezTo>
                  <a:cubicBezTo>
                    <a:pt x="14400" y="15808"/>
                    <a:pt x="7200" y="18626"/>
                    <a:pt x="0" y="21443"/>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82" name="Line"/>
            <p:cNvSpPr/>
            <p:nvPr/>
          </p:nvSpPr>
          <p:spPr>
            <a:xfrm>
              <a:off x="9128452" y="235241"/>
              <a:ext cx="201632" cy="211026"/>
            </a:xfrm>
            <a:custGeom>
              <a:avLst/>
              <a:gdLst/>
              <a:ahLst/>
              <a:cxnLst>
                <a:cxn ang="0">
                  <a:pos x="wd2" y="hd2"/>
                </a:cxn>
                <a:cxn ang="5400000">
                  <a:pos x="wd2" y="hd2"/>
                </a:cxn>
                <a:cxn ang="10800000">
                  <a:pos x="wd2" y="hd2"/>
                </a:cxn>
                <a:cxn ang="16200000">
                  <a:pos x="wd2" y="hd2"/>
                </a:cxn>
              </a:cxnLst>
              <a:rect l="0" t="0" r="r" b="b"/>
              <a:pathLst>
                <a:path w="20982" h="21252" fill="norm" stroke="1" extrusionOk="0">
                  <a:moveTo>
                    <a:pt x="16662" y="4529"/>
                  </a:moveTo>
                  <a:cubicBezTo>
                    <a:pt x="17022" y="2787"/>
                    <a:pt x="17382" y="1046"/>
                    <a:pt x="16302" y="349"/>
                  </a:cubicBezTo>
                  <a:cubicBezTo>
                    <a:pt x="15222" y="-348"/>
                    <a:pt x="12702" y="0"/>
                    <a:pt x="9642" y="1394"/>
                  </a:cubicBezTo>
                  <a:cubicBezTo>
                    <a:pt x="6582" y="2787"/>
                    <a:pt x="2982" y="5226"/>
                    <a:pt x="1182" y="7317"/>
                  </a:cubicBezTo>
                  <a:cubicBezTo>
                    <a:pt x="-618" y="9407"/>
                    <a:pt x="-618" y="11149"/>
                    <a:pt x="2982" y="13413"/>
                  </a:cubicBezTo>
                  <a:cubicBezTo>
                    <a:pt x="6582" y="15678"/>
                    <a:pt x="13782" y="18465"/>
                    <a:pt x="20982" y="21252"/>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83" name="Line"/>
            <p:cNvSpPr/>
            <p:nvPr/>
          </p:nvSpPr>
          <p:spPr>
            <a:xfrm>
              <a:off x="9745214" y="62269"/>
              <a:ext cx="83110" cy="1452962"/>
            </a:xfrm>
            <a:custGeom>
              <a:avLst/>
              <a:gdLst/>
              <a:ahLst/>
              <a:cxnLst>
                <a:cxn ang="0">
                  <a:pos x="wd2" y="hd2"/>
                </a:cxn>
                <a:cxn ang="5400000">
                  <a:pos x="wd2" y="hd2"/>
                </a:cxn>
                <a:cxn ang="10800000">
                  <a:pos x="wd2" y="hd2"/>
                </a:cxn>
                <a:cxn ang="16200000">
                  <a:pos x="wd2" y="hd2"/>
                </a:cxn>
              </a:cxnLst>
              <a:rect l="0" t="0" r="r" b="b"/>
              <a:pathLst>
                <a:path w="20756" h="21600" fill="norm" stroke="1" extrusionOk="0">
                  <a:moveTo>
                    <a:pt x="0" y="0"/>
                  </a:moveTo>
                  <a:cubicBezTo>
                    <a:pt x="0" y="1440"/>
                    <a:pt x="0" y="2880"/>
                    <a:pt x="432" y="4654"/>
                  </a:cubicBezTo>
                  <a:cubicBezTo>
                    <a:pt x="864" y="6429"/>
                    <a:pt x="1728" y="8537"/>
                    <a:pt x="3456" y="10491"/>
                  </a:cubicBezTo>
                  <a:cubicBezTo>
                    <a:pt x="5184" y="12446"/>
                    <a:pt x="7776" y="14246"/>
                    <a:pt x="11232" y="15943"/>
                  </a:cubicBezTo>
                  <a:cubicBezTo>
                    <a:pt x="14688" y="17640"/>
                    <a:pt x="19008" y="19234"/>
                    <a:pt x="20304" y="20160"/>
                  </a:cubicBezTo>
                  <a:cubicBezTo>
                    <a:pt x="21600" y="21086"/>
                    <a:pt x="19872" y="21343"/>
                    <a:pt x="18144"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84" name="Line"/>
            <p:cNvSpPr/>
            <p:nvPr/>
          </p:nvSpPr>
          <p:spPr>
            <a:xfrm>
              <a:off x="10004671" y="166052"/>
              <a:ext cx="253308" cy="401295"/>
            </a:xfrm>
            <a:custGeom>
              <a:avLst/>
              <a:gdLst/>
              <a:ahLst/>
              <a:cxnLst>
                <a:cxn ang="0">
                  <a:pos x="wd2" y="hd2"/>
                </a:cxn>
                <a:cxn ang="5400000">
                  <a:pos x="wd2" y="hd2"/>
                </a:cxn>
                <a:cxn ang="10800000">
                  <a:pos x="wd2" y="hd2"/>
                </a:cxn>
                <a:cxn ang="16200000">
                  <a:pos x="wd2" y="hd2"/>
                </a:cxn>
              </a:cxnLst>
              <a:rect l="0" t="0" r="r" b="b"/>
              <a:pathLst>
                <a:path w="21373" h="21600" fill="norm" stroke="1" extrusionOk="0">
                  <a:moveTo>
                    <a:pt x="0" y="559"/>
                  </a:moveTo>
                  <a:cubicBezTo>
                    <a:pt x="0" y="1490"/>
                    <a:pt x="0" y="2421"/>
                    <a:pt x="438" y="3352"/>
                  </a:cubicBezTo>
                  <a:cubicBezTo>
                    <a:pt x="876" y="4283"/>
                    <a:pt x="1751" y="5214"/>
                    <a:pt x="3795" y="5493"/>
                  </a:cubicBezTo>
                  <a:cubicBezTo>
                    <a:pt x="5838" y="5772"/>
                    <a:pt x="9049" y="5400"/>
                    <a:pt x="10946" y="4748"/>
                  </a:cubicBezTo>
                  <a:cubicBezTo>
                    <a:pt x="12843" y="4097"/>
                    <a:pt x="13427" y="3166"/>
                    <a:pt x="13865" y="2141"/>
                  </a:cubicBezTo>
                  <a:cubicBezTo>
                    <a:pt x="14303" y="1117"/>
                    <a:pt x="14595" y="0"/>
                    <a:pt x="15324" y="0"/>
                  </a:cubicBezTo>
                  <a:cubicBezTo>
                    <a:pt x="16054" y="0"/>
                    <a:pt x="17222" y="1117"/>
                    <a:pt x="18243" y="3538"/>
                  </a:cubicBezTo>
                  <a:cubicBezTo>
                    <a:pt x="19265" y="5959"/>
                    <a:pt x="20141" y="9683"/>
                    <a:pt x="20724" y="12569"/>
                  </a:cubicBezTo>
                  <a:cubicBezTo>
                    <a:pt x="21308" y="15455"/>
                    <a:pt x="21600" y="17503"/>
                    <a:pt x="21162" y="18807"/>
                  </a:cubicBezTo>
                  <a:cubicBezTo>
                    <a:pt x="20724" y="20110"/>
                    <a:pt x="19557" y="20669"/>
                    <a:pt x="17222" y="21041"/>
                  </a:cubicBezTo>
                  <a:cubicBezTo>
                    <a:pt x="14887" y="21414"/>
                    <a:pt x="11384" y="21600"/>
                    <a:pt x="8903" y="21600"/>
                  </a:cubicBezTo>
                  <a:cubicBezTo>
                    <a:pt x="6422" y="21600"/>
                    <a:pt x="4962" y="21414"/>
                    <a:pt x="4087" y="20855"/>
                  </a:cubicBezTo>
                  <a:cubicBezTo>
                    <a:pt x="3211" y="20297"/>
                    <a:pt x="2919" y="19366"/>
                    <a:pt x="3649" y="18528"/>
                  </a:cubicBezTo>
                  <a:cubicBezTo>
                    <a:pt x="4378" y="17690"/>
                    <a:pt x="6130" y="16945"/>
                    <a:pt x="7881" y="162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85" name="Line"/>
            <p:cNvSpPr/>
            <p:nvPr/>
          </p:nvSpPr>
          <p:spPr>
            <a:xfrm>
              <a:off x="10461316" y="0"/>
              <a:ext cx="51892"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86" name="Line"/>
            <p:cNvSpPr/>
            <p:nvPr/>
          </p:nvSpPr>
          <p:spPr>
            <a:xfrm>
              <a:off x="9091381" y="716695"/>
              <a:ext cx="2542683" cy="144704"/>
            </a:xfrm>
            <a:custGeom>
              <a:avLst/>
              <a:gdLst/>
              <a:ahLst/>
              <a:cxnLst>
                <a:cxn ang="0">
                  <a:pos x="wd2" y="hd2"/>
                </a:cxn>
                <a:cxn ang="5400000">
                  <a:pos x="wd2" y="hd2"/>
                </a:cxn>
                <a:cxn ang="10800000">
                  <a:pos x="wd2" y="hd2"/>
                </a:cxn>
                <a:cxn ang="16200000">
                  <a:pos x="wd2" y="hd2"/>
                </a:cxn>
              </a:cxnLst>
              <a:rect l="0" t="0" r="r" b="b"/>
              <a:pathLst>
                <a:path w="21600" h="21512" fill="norm" stroke="1" extrusionOk="0">
                  <a:moveTo>
                    <a:pt x="0" y="21512"/>
                  </a:moveTo>
                  <a:cubicBezTo>
                    <a:pt x="88" y="18941"/>
                    <a:pt x="176" y="16369"/>
                    <a:pt x="558" y="14569"/>
                  </a:cubicBezTo>
                  <a:cubicBezTo>
                    <a:pt x="940" y="12769"/>
                    <a:pt x="1616" y="11741"/>
                    <a:pt x="2469" y="10455"/>
                  </a:cubicBezTo>
                  <a:cubicBezTo>
                    <a:pt x="3321" y="9169"/>
                    <a:pt x="4349" y="7626"/>
                    <a:pt x="5349" y="6341"/>
                  </a:cubicBezTo>
                  <a:cubicBezTo>
                    <a:pt x="6348" y="5055"/>
                    <a:pt x="7318" y="4026"/>
                    <a:pt x="8346" y="2998"/>
                  </a:cubicBezTo>
                  <a:cubicBezTo>
                    <a:pt x="9375" y="1969"/>
                    <a:pt x="10462" y="941"/>
                    <a:pt x="11623" y="426"/>
                  </a:cubicBezTo>
                  <a:cubicBezTo>
                    <a:pt x="12784" y="-88"/>
                    <a:pt x="14018" y="-88"/>
                    <a:pt x="15223" y="169"/>
                  </a:cubicBezTo>
                  <a:cubicBezTo>
                    <a:pt x="16428" y="426"/>
                    <a:pt x="17603" y="941"/>
                    <a:pt x="18588" y="1198"/>
                  </a:cubicBezTo>
                  <a:cubicBezTo>
                    <a:pt x="19572" y="1455"/>
                    <a:pt x="20366" y="1455"/>
                    <a:pt x="20836" y="1969"/>
                  </a:cubicBezTo>
                  <a:cubicBezTo>
                    <a:pt x="21306" y="2483"/>
                    <a:pt x="21453" y="3512"/>
                    <a:pt x="21600" y="4541"/>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87" name="Line"/>
            <p:cNvSpPr/>
            <p:nvPr/>
          </p:nvSpPr>
          <p:spPr>
            <a:xfrm>
              <a:off x="9267799" y="1037828"/>
              <a:ext cx="214067" cy="201835"/>
            </a:xfrm>
            <a:custGeom>
              <a:avLst/>
              <a:gdLst/>
              <a:ahLst/>
              <a:cxnLst>
                <a:cxn ang="0">
                  <a:pos x="wd2" y="hd2"/>
                </a:cxn>
                <a:cxn ang="5400000">
                  <a:pos x="wd2" y="hd2"/>
                </a:cxn>
                <a:cxn ang="10800000">
                  <a:pos x="wd2" y="hd2"/>
                </a:cxn>
                <a:cxn ang="16200000">
                  <a:pos x="wd2" y="hd2"/>
                </a:cxn>
              </a:cxnLst>
              <a:rect l="0" t="0" r="r" b="b"/>
              <a:pathLst>
                <a:path w="20884" h="21359" fill="norm" stroke="1" extrusionOk="0">
                  <a:moveTo>
                    <a:pt x="10126" y="9885"/>
                  </a:moveTo>
                  <a:cubicBezTo>
                    <a:pt x="8776" y="8786"/>
                    <a:pt x="7426" y="7688"/>
                    <a:pt x="5908" y="7688"/>
                  </a:cubicBezTo>
                  <a:cubicBezTo>
                    <a:pt x="4389" y="7688"/>
                    <a:pt x="2702" y="8786"/>
                    <a:pt x="1520" y="10800"/>
                  </a:cubicBezTo>
                  <a:cubicBezTo>
                    <a:pt x="339" y="12814"/>
                    <a:pt x="-336" y="15742"/>
                    <a:pt x="170" y="17756"/>
                  </a:cubicBezTo>
                  <a:cubicBezTo>
                    <a:pt x="676" y="19769"/>
                    <a:pt x="2364" y="20868"/>
                    <a:pt x="4895" y="21234"/>
                  </a:cubicBezTo>
                  <a:cubicBezTo>
                    <a:pt x="7426" y="21600"/>
                    <a:pt x="10801" y="21234"/>
                    <a:pt x="13670" y="19220"/>
                  </a:cubicBezTo>
                  <a:cubicBezTo>
                    <a:pt x="16539" y="17207"/>
                    <a:pt x="18901" y="13546"/>
                    <a:pt x="20083" y="10617"/>
                  </a:cubicBezTo>
                  <a:cubicBezTo>
                    <a:pt x="21264" y="7688"/>
                    <a:pt x="21264" y="5492"/>
                    <a:pt x="19239" y="3844"/>
                  </a:cubicBezTo>
                  <a:cubicBezTo>
                    <a:pt x="17214" y="2197"/>
                    <a:pt x="13164" y="1098"/>
                    <a:pt x="9114"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88" name="Line"/>
            <p:cNvSpPr/>
            <p:nvPr/>
          </p:nvSpPr>
          <p:spPr>
            <a:xfrm>
              <a:off x="9392352" y="1567121"/>
              <a:ext cx="72649" cy="21794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89" name="Line"/>
            <p:cNvSpPr/>
            <p:nvPr/>
          </p:nvSpPr>
          <p:spPr>
            <a:xfrm>
              <a:off x="9402731" y="2174794"/>
              <a:ext cx="290593" cy="253726"/>
            </a:xfrm>
            <a:custGeom>
              <a:avLst/>
              <a:gdLst/>
              <a:ahLst/>
              <a:cxnLst>
                <a:cxn ang="0">
                  <a:pos x="wd2" y="hd2"/>
                </a:cxn>
                <a:cxn ang="5400000">
                  <a:pos x="wd2" y="hd2"/>
                </a:cxn>
                <a:cxn ang="10800000">
                  <a:pos x="wd2" y="hd2"/>
                </a:cxn>
                <a:cxn ang="16200000">
                  <a:pos x="wd2" y="hd2"/>
                </a:cxn>
              </a:cxnLst>
              <a:rect l="0" t="0" r="r" b="b"/>
              <a:pathLst>
                <a:path w="21600" h="21408" fill="norm" stroke="1" extrusionOk="0">
                  <a:moveTo>
                    <a:pt x="0" y="6522"/>
                  </a:moveTo>
                  <a:cubicBezTo>
                    <a:pt x="514" y="5062"/>
                    <a:pt x="1029" y="3603"/>
                    <a:pt x="2314" y="2435"/>
                  </a:cubicBezTo>
                  <a:cubicBezTo>
                    <a:pt x="3600" y="1267"/>
                    <a:pt x="5657" y="392"/>
                    <a:pt x="7329" y="100"/>
                  </a:cubicBezTo>
                  <a:cubicBezTo>
                    <a:pt x="9000" y="-192"/>
                    <a:pt x="10286" y="100"/>
                    <a:pt x="10543" y="1705"/>
                  </a:cubicBezTo>
                  <a:cubicBezTo>
                    <a:pt x="10800" y="3311"/>
                    <a:pt x="10029" y="6230"/>
                    <a:pt x="8614" y="8857"/>
                  </a:cubicBezTo>
                  <a:cubicBezTo>
                    <a:pt x="7200" y="11484"/>
                    <a:pt x="5143" y="13819"/>
                    <a:pt x="3729" y="15716"/>
                  </a:cubicBezTo>
                  <a:cubicBezTo>
                    <a:pt x="2314" y="17613"/>
                    <a:pt x="1543" y="19073"/>
                    <a:pt x="1800" y="19949"/>
                  </a:cubicBezTo>
                  <a:cubicBezTo>
                    <a:pt x="2057" y="20824"/>
                    <a:pt x="3343" y="21116"/>
                    <a:pt x="6814" y="21262"/>
                  </a:cubicBezTo>
                  <a:cubicBezTo>
                    <a:pt x="10286" y="21408"/>
                    <a:pt x="15943" y="21408"/>
                    <a:pt x="21600" y="2140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90" name="Line"/>
            <p:cNvSpPr/>
            <p:nvPr/>
          </p:nvSpPr>
          <p:spPr>
            <a:xfrm>
              <a:off x="9371595" y="2864408"/>
              <a:ext cx="186811"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91" name="Line"/>
            <p:cNvSpPr/>
            <p:nvPr/>
          </p:nvSpPr>
          <p:spPr>
            <a:xfrm>
              <a:off x="9745214" y="2771003"/>
              <a:ext cx="62270" cy="22832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92" name="Line"/>
            <p:cNvSpPr/>
            <p:nvPr/>
          </p:nvSpPr>
          <p:spPr>
            <a:xfrm>
              <a:off x="9831699" y="1432204"/>
              <a:ext cx="235243" cy="18473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635" y="0"/>
                  </a:moveTo>
                  <a:cubicBezTo>
                    <a:pt x="318" y="445"/>
                    <a:pt x="0" y="890"/>
                    <a:pt x="0" y="1658"/>
                  </a:cubicBezTo>
                  <a:cubicBezTo>
                    <a:pt x="0" y="2427"/>
                    <a:pt x="318" y="3519"/>
                    <a:pt x="1429" y="4631"/>
                  </a:cubicBezTo>
                  <a:cubicBezTo>
                    <a:pt x="2541" y="5744"/>
                    <a:pt x="4447" y="6876"/>
                    <a:pt x="6353" y="8049"/>
                  </a:cubicBezTo>
                  <a:cubicBezTo>
                    <a:pt x="8259" y="9222"/>
                    <a:pt x="10165" y="10436"/>
                    <a:pt x="11594" y="11528"/>
                  </a:cubicBezTo>
                  <a:cubicBezTo>
                    <a:pt x="13023" y="12620"/>
                    <a:pt x="13976" y="13591"/>
                    <a:pt x="15088" y="14582"/>
                  </a:cubicBezTo>
                  <a:cubicBezTo>
                    <a:pt x="16200" y="15573"/>
                    <a:pt x="17471" y="16584"/>
                    <a:pt x="18265" y="17596"/>
                  </a:cubicBezTo>
                  <a:cubicBezTo>
                    <a:pt x="19059" y="18607"/>
                    <a:pt x="19376" y="19618"/>
                    <a:pt x="19853" y="20285"/>
                  </a:cubicBezTo>
                  <a:cubicBezTo>
                    <a:pt x="20329" y="20953"/>
                    <a:pt x="20965" y="21276"/>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193" name="Line"/>
            <p:cNvSpPr/>
            <p:nvPr/>
          </p:nvSpPr>
          <p:spPr>
            <a:xfrm>
              <a:off x="10210389" y="904996"/>
              <a:ext cx="188659" cy="288508"/>
            </a:xfrm>
            <a:custGeom>
              <a:avLst/>
              <a:gdLst/>
              <a:ahLst/>
              <a:cxnLst>
                <a:cxn ang="0">
                  <a:pos x="wd2" y="hd2"/>
                </a:cxn>
                <a:cxn ang="5400000">
                  <a:pos x="wd2" y="hd2"/>
                </a:cxn>
                <a:cxn ang="10800000">
                  <a:pos x="wd2" y="hd2"/>
                </a:cxn>
                <a:cxn ang="16200000">
                  <a:pos x="wd2" y="hd2"/>
                </a:cxn>
              </a:cxnLst>
              <a:rect l="0" t="0" r="r" b="b"/>
              <a:pathLst>
                <a:path w="21417" h="21445" fill="norm" stroke="1" extrusionOk="0">
                  <a:moveTo>
                    <a:pt x="2566" y="6016"/>
                  </a:moveTo>
                  <a:cubicBezTo>
                    <a:pt x="1781" y="4731"/>
                    <a:pt x="995" y="3445"/>
                    <a:pt x="1388" y="2416"/>
                  </a:cubicBezTo>
                  <a:cubicBezTo>
                    <a:pt x="1781" y="1388"/>
                    <a:pt x="3352" y="616"/>
                    <a:pt x="5512" y="231"/>
                  </a:cubicBezTo>
                  <a:cubicBezTo>
                    <a:pt x="7672" y="-155"/>
                    <a:pt x="10421" y="-155"/>
                    <a:pt x="12777" y="1002"/>
                  </a:cubicBezTo>
                  <a:cubicBezTo>
                    <a:pt x="15133" y="2159"/>
                    <a:pt x="17097" y="4474"/>
                    <a:pt x="15722" y="7045"/>
                  </a:cubicBezTo>
                  <a:cubicBezTo>
                    <a:pt x="14348" y="9616"/>
                    <a:pt x="9635" y="12445"/>
                    <a:pt x="6101" y="14631"/>
                  </a:cubicBezTo>
                  <a:cubicBezTo>
                    <a:pt x="2566" y="16816"/>
                    <a:pt x="210" y="18359"/>
                    <a:pt x="13" y="19259"/>
                  </a:cubicBezTo>
                  <a:cubicBezTo>
                    <a:pt x="-183" y="20159"/>
                    <a:pt x="1781" y="20416"/>
                    <a:pt x="5708" y="20674"/>
                  </a:cubicBezTo>
                  <a:cubicBezTo>
                    <a:pt x="9635" y="20931"/>
                    <a:pt x="15526" y="21188"/>
                    <a:pt x="21417" y="21445"/>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194" name="Line"/>
            <p:cNvSpPr/>
            <p:nvPr/>
          </p:nvSpPr>
          <p:spPr>
            <a:xfrm>
              <a:off x="10212237" y="1435663"/>
              <a:ext cx="31135" cy="25599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4086"/>
                  </a:moveTo>
                  <a:cubicBezTo>
                    <a:pt x="0" y="2043"/>
                    <a:pt x="0" y="0"/>
                    <a:pt x="0" y="0"/>
                  </a:cubicBezTo>
                  <a:cubicBezTo>
                    <a:pt x="0" y="0"/>
                    <a:pt x="0" y="2043"/>
                    <a:pt x="3600" y="5984"/>
                  </a:cubicBezTo>
                  <a:cubicBezTo>
                    <a:pt x="7200" y="9924"/>
                    <a:pt x="14400" y="15762"/>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195" name="Line"/>
            <p:cNvSpPr/>
            <p:nvPr/>
          </p:nvSpPr>
          <p:spPr>
            <a:xfrm>
              <a:off x="10157351" y="2034144"/>
              <a:ext cx="328705" cy="223539"/>
            </a:xfrm>
            <a:custGeom>
              <a:avLst/>
              <a:gdLst/>
              <a:ahLst/>
              <a:cxnLst>
                <a:cxn ang="0">
                  <a:pos x="wd2" y="hd2"/>
                </a:cxn>
                <a:cxn ang="5400000">
                  <a:pos x="wd2" y="hd2"/>
                </a:cxn>
                <a:cxn ang="10800000">
                  <a:pos x="wd2" y="hd2"/>
                </a:cxn>
                <a:cxn ang="16200000">
                  <a:pos x="wd2" y="hd2"/>
                </a:cxn>
              </a:cxnLst>
              <a:rect l="0" t="0" r="r" b="b"/>
              <a:pathLst>
                <a:path w="21158" h="21147" fill="norm" stroke="1" extrusionOk="0">
                  <a:moveTo>
                    <a:pt x="9545" y="0"/>
                  </a:moveTo>
                  <a:cubicBezTo>
                    <a:pt x="7318" y="655"/>
                    <a:pt x="5091" y="1309"/>
                    <a:pt x="3421" y="3109"/>
                  </a:cubicBezTo>
                  <a:cubicBezTo>
                    <a:pt x="1751" y="4909"/>
                    <a:pt x="638" y="7855"/>
                    <a:pt x="192" y="10145"/>
                  </a:cubicBezTo>
                  <a:cubicBezTo>
                    <a:pt x="-253" y="12436"/>
                    <a:pt x="-30" y="14073"/>
                    <a:pt x="1974" y="16036"/>
                  </a:cubicBezTo>
                  <a:cubicBezTo>
                    <a:pt x="3978" y="18000"/>
                    <a:pt x="7763" y="20291"/>
                    <a:pt x="10992" y="20945"/>
                  </a:cubicBezTo>
                  <a:cubicBezTo>
                    <a:pt x="14221" y="21600"/>
                    <a:pt x="16893" y="20618"/>
                    <a:pt x="18675" y="18655"/>
                  </a:cubicBezTo>
                  <a:cubicBezTo>
                    <a:pt x="20456" y="16691"/>
                    <a:pt x="21347" y="13745"/>
                    <a:pt x="21124" y="10964"/>
                  </a:cubicBezTo>
                  <a:cubicBezTo>
                    <a:pt x="20902" y="8182"/>
                    <a:pt x="19566" y="5564"/>
                    <a:pt x="17005" y="4418"/>
                  </a:cubicBezTo>
                  <a:cubicBezTo>
                    <a:pt x="14444" y="3273"/>
                    <a:pt x="10658" y="3600"/>
                    <a:pt x="6873" y="3927"/>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196" name="Line"/>
            <p:cNvSpPr/>
            <p:nvPr/>
          </p:nvSpPr>
          <p:spPr>
            <a:xfrm>
              <a:off x="10295263" y="2647289"/>
              <a:ext cx="301882" cy="414307"/>
            </a:xfrm>
            <a:custGeom>
              <a:avLst/>
              <a:gdLst/>
              <a:ahLst/>
              <a:cxnLst>
                <a:cxn ang="0">
                  <a:pos x="wd2" y="hd2"/>
                </a:cxn>
                <a:cxn ang="5400000">
                  <a:pos x="wd2" y="hd2"/>
                </a:cxn>
                <a:cxn ang="10800000">
                  <a:pos x="wd2" y="hd2"/>
                </a:cxn>
                <a:cxn ang="16200000">
                  <a:pos x="wd2" y="hd2"/>
                </a:cxn>
              </a:cxnLst>
              <a:rect l="0" t="0" r="r" b="b"/>
              <a:pathLst>
                <a:path w="21419" h="21557" fill="norm" stroke="1" extrusionOk="0">
                  <a:moveTo>
                    <a:pt x="0" y="2657"/>
                  </a:moveTo>
                  <a:cubicBezTo>
                    <a:pt x="3682" y="1757"/>
                    <a:pt x="7364" y="857"/>
                    <a:pt x="9941" y="407"/>
                  </a:cubicBezTo>
                  <a:cubicBezTo>
                    <a:pt x="12518" y="-43"/>
                    <a:pt x="13991" y="-43"/>
                    <a:pt x="15341" y="47"/>
                  </a:cubicBezTo>
                  <a:cubicBezTo>
                    <a:pt x="16691" y="137"/>
                    <a:pt x="17918" y="317"/>
                    <a:pt x="18532" y="857"/>
                  </a:cubicBezTo>
                  <a:cubicBezTo>
                    <a:pt x="19145" y="1397"/>
                    <a:pt x="19145" y="2297"/>
                    <a:pt x="17918" y="3377"/>
                  </a:cubicBezTo>
                  <a:cubicBezTo>
                    <a:pt x="16691" y="4457"/>
                    <a:pt x="14236" y="5717"/>
                    <a:pt x="12273" y="6617"/>
                  </a:cubicBezTo>
                  <a:cubicBezTo>
                    <a:pt x="10309" y="7517"/>
                    <a:pt x="8836" y="8057"/>
                    <a:pt x="8714" y="8507"/>
                  </a:cubicBezTo>
                  <a:cubicBezTo>
                    <a:pt x="8591" y="8957"/>
                    <a:pt x="9818" y="9317"/>
                    <a:pt x="11659" y="9857"/>
                  </a:cubicBezTo>
                  <a:cubicBezTo>
                    <a:pt x="13500" y="10397"/>
                    <a:pt x="15955" y="11117"/>
                    <a:pt x="17550" y="11837"/>
                  </a:cubicBezTo>
                  <a:cubicBezTo>
                    <a:pt x="19145" y="12557"/>
                    <a:pt x="19882" y="13277"/>
                    <a:pt x="20495" y="14357"/>
                  </a:cubicBezTo>
                  <a:cubicBezTo>
                    <a:pt x="21109" y="15437"/>
                    <a:pt x="21600" y="16877"/>
                    <a:pt x="21355" y="17867"/>
                  </a:cubicBezTo>
                  <a:cubicBezTo>
                    <a:pt x="21109" y="18857"/>
                    <a:pt x="20127" y="19397"/>
                    <a:pt x="17427" y="19937"/>
                  </a:cubicBezTo>
                  <a:cubicBezTo>
                    <a:pt x="14727" y="20477"/>
                    <a:pt x="10309" y="21017"/>
                    <a:pt x="5891" y="21557"/>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197" name="Line"/>
            <p:cNvSpPr/>
            <p:nvPr/>
          </p:nvSpPr>
          <p:spPr>
            <a:xfrm>
              <a:off x="10129211" y="2978569"/>
              <a:ext cx="197189"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198" name="Line"/>
            <p:cNvSpPr/>
            <p:nvPr/>
          </p:nvSpPr>
          <p:spPr>
            <a:xfrm>
              <a:off x="10222616" y="2947434"/>
              <a:ext cx="10378" cy="2490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199" name="Line"/>
            <p:cNvSpPr/>
            <p:nvPr/>
          </p:nvSpPr>
          <p:spPr>
            <a:xfrm>
              <a:off x="10206588" y="2866336"/>
              <a:ext cx="36784" cy="216017"/>
            </a:xfrm>
            <a:custGeom>
              <a:avLst/>
              <a:gdLst/>
              <a:ahLst/>
              <a:cxnLst>
                <a:cxn ang="0">
                  <a:pos x="wd2" y="hd2"/>
                </a:cxn>
                <a:cxn ang="5400000">
                  <a:pos x="wd2" y="hd2"/>
                </a:cxn>
                <a:cxn ang="10800000">
                  <a:pos x="wd2" y="hd2"/>
                </a:cxn>
                <a:cxn ang="16200000">
                  <a:pos x="wd2" y="hd2"/>
                </a:cxn>
              </a:cxnLst>
              <a:rect l="0" t="0" r="r" b="b"/>
              <a:pathLst>
                <a:path w="20879" h="21074" fill="norm" stroke="1" extrusionOk="0">
                  <a:moveTo>
                    <a:pt x="20879" y="12974"/>
                  </a:moveTo>
                  <a:cubicBezTo>
                    <a:pt x="18915" y="9599"/>
                    <a:pt x="16952" y="6224"/>
                    <a:pt x="14988" y="3693"/>
                  </a:cubicBezTo>
                  <a:cubicBezTo>
                    <a:pt x="13025" y="1161"/>
                    <a:pt x="11061" y="-526"/>
                    <a:pt x="8116" y="149"/>
                  </a:cubicBezTo>
                  <a:cubicBezTo>
                    <a:pt x="5170" y="824"/>
                    <a:pt x="1243" y="3861"/>
                    <a:pt x="261" y="7743"/>
                  </a:cubicBezTo>
                  <a:cubicBezTo>
                    <a:pt x="-721" y="11624"/>
                    <a:pt x="1243" y="16349"/>
                    <a:pt x="3206" y="2107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00" name="Line"/>
            <p:cNvSpPr/>
            <p:nvPr/>
          </p:nvSpPr>
          <p:spPr>
            <a:xfrm>
              <a:off x="10118833" y="3009703"/>
              <a:ext cx="155675"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1920" y="14400"/>
                    <a:pt x="3840" y="7200"/>
                    <a:pt x="7440" y="3600"/>
                  </a:cubicBezTo>
                  <a:cubicBezTo>
                    <a:pt x="11040" y="0"/>
                    <a:pt x="16320" y="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01" name="Line"/>
            <p:cNvSpPr/>
            <p:nvPr/>
          </p:nvSpPr>
          <p:spPr>
            <a:xfrm>
              <a:off x="5446623" y="4782629"/>
              <a:ext cx="175430" cy="206184"/>
            </a:xfrm>
            <a:custGeom>
              <a:avLst/>
              <a:gdLst/>
              <a:ahLst/>
              <a:cxnLst>
                <a:cxn ang="0">
                  <a:pos x="wd2" y="hd2"/>
                </a:cxn>
                <a:cxn ang="5400000">
                  <a:pos x="wd2" y="hd2"/>
                </a:cxn>
                <a:cxn ang="10800000">
                  <a:pos x="wd2" y="hd2"/>
                </a:cxn>
                <a:cxn ang="16200000">
                  <a:pos x="wd2" y="hd2"/>
                </a:cxn>
              </a:cxnLst>
              <a:rect l="0" t="0" r="r" b="b"/>
              <a:pathLst>
                <a:path w="20667" h="20764" fill="norm" stroke="1" extrusionOk="0">
                  <a:moveTo>
                    <a:pt x="14905" y="9584"/>
                  </a:moveTo>
                  <a:cubicBezTo>
                    <a:pt x="13275" y="8539"/>
                    <a:pt x="11644" y="7494"/>
                    <a:pt x="10014" y="7494"/>
                  </a:cubicBezTo>
                  <a:cubicBezTo>
                    <a:pt x="8384" y="7494"/>
                    <a:pt x="6754" y="8539"/>
                    <a:pt x="5735" y="9933"/>
                  </a:cubicBezTo>
                  <a:cubicBezTo>
                    <a:pt x="4716" y="11326"/>
                    <a:pt x="4309" y="13068"/>
                    <a:pt x="4309" y="14810"/>
                  </a:cubicBezTo>
                  <a:cubicBezTo>
                    <a:pt x="4309" y="16552"/>
                    <a:pt x="4716" y="18294"/>
                    <a:pt x="5939" y="19165"/>
                  </a:cubicBezTo>
                  <a:cubicBezTo>
                    <a:pt x="7161" y="20036"/>
                    <a:pt x="9199" y="20036"/>
                    <a:pt x="11237" y="19687"/>
                  </a:cubicBezTo>
                  <a:cubicBezTo>
                    <a:pt x="13275" y="19339"/>
                    <a:pt x="15312" y="18642"/>
                    <a:pt x="16535" y="16552"/>
                  </a:cubicBezTo>
                  <a:cubicBezTo>
                    <a:pt x="17758" y="14462"/>
                    <a:pt x="18165" y="10978"/>
                    <a:pt x="17554" y="8539"/>
                  </a:cubicBezTo>
                  <a:cubicBezTo>
                    <a:pt x="16942" y="6100"/>
                    <a:pt x="15312" y="4707"/>
                    <a:pt x="12663" y="4358"/>
                  </a:cubicBezTo>
                  <a:cubicBezTo>
                    <a:pt x="10014" y="4010"/>
                    <a:pt x="6346" y="4707"/>
                    <a:pt x="4105" y="6797"/>
                  </a:cubicBezTo>
                  <a:cubicBezTo>
                    <a:pt x="1863" y="8887"/>
                    <a:pt x="1048" y="12371"/>
                    <a:pt x="1252" y="14810"/>
                  </a:cubicBezTo>
                  <a:cubicBezTo>
                    <a:pt x="1456" y="17249"/>
                    <a:pt x="2678" y="18642"/>
                    <a:pt x="4308" y="19339"/>
                  </a:cubicBezTo>
                  <a:cubicBezTo>
                    <a:pt x="5939" y="20036"/>
                    <a:pt x="7976" y="20036"/>
                    <a:pt x="10218" y="18468"/>
                  </a:cubicBezTo>
                  <a:cubicBezTo>
                    <a:pt x="12459" y="16900"/>
                    <a:pt x="14905" y="13765"/>
                    <a:pt x="15720" y="11326"/>
                  </a:cubicBezTo>
                  <a:cubicBezTo>
                    <a:pt x="16535" y="8887"/>
                    <a:pt x="15720" y="7146"/>
                    <a:pt x="13275" y="6449"/>
                  </a:cubicBezTo>
                  <a:cubicBezTo>
                    <a:pt x="10829" y="5752"/>
                    <a:pt x="6754" y="6100"/>
                    <a:pt x="4105" y="7145"/>
                  </a:cubicBezTo>
                  <a:cubicBezTo>
                    <a:pt x="1456" y="8191"/>
                    <a:pt x="233" y="9933"/>
                    <a:pt x="233" y="12371"/>
                  </a:cubicBezTo>
                  <a:cubicBezTo>
                    <a:pt x="233" y="14810"/>
                    <a:pt x="1456" y="17946"/>
                    <a:pt x="3086" y="19513"/>
                  </a:cubicBezTo>
                  <a:cubicBezTo>
                    <a:pt x="4716" y="21081"/>
                    <a:pt x="6754" y="21081"/>
                    <a:pt x="9607" y="20036"/>
                  </a:cubicBezTo>
                  <a:cubicBezTo>
                    <a:pt x="12460" y="18991"/>
                    <a:pt x="16127" y="16900"/>
                    <a:pt x="17961" y="13939"/>
                  </a:cubicBezTo>
                  <a:cubicBezTo>
                    <a:pt x="19795" y="10978"/>
                    <a:pt x="19795" y="7146"/>
                    <a:pt x="18980" y="4707"/>
                  </a:cubicBezTo>
                  <a:cubicBezTo>
                    <a:pt x="18165" y="2268"/>
                    <a:pt x="16535" y="1223"/>
                    <a:pt x="14701" y="526"/>
                  </a:cubicBezTo>
                  <a:cubicBezTo>
                    <a:pt x="12867" y="-171"/>
                    <a:pt x="10829" y="-519"/>
                    <a:pt x="8180" y="1746"/>
                  </a:cubicBezTo>
                  <a:cubicBezTo>
                    <a:pt x="5531" y="4010"/>
                    <a:pt x="2271" y="8887"/>
                    <a:pt x="844" y="12197"/>
                  </a:cubicBezTo>
                  <a:cubicBezTo>
                    <a:pt x="-582" y="15507"/>
                    <a:pt x="-174" y="17249"/>
                    <a:pt x="1863" y="18642"/>
                  </a:cubicBezTo>
                  <a:cubicBezTo>
                    <a:pt x="3901" y="20036"/>
                    <a:pt x="7569" y="21081"/>
                    <a:pt x="11033" y="20384"/>
                  </a:cubicBezTo>
                  <a:cubicBezTo>
                    <a:pt x="14497" y="19687"/>
                    <a:pt x="17758" y="17249"/>
                    <a:pt x="19388" y="15158"/>
                  </a:cubicBezTo>
                  <a:cubicBezTo>
                    <a:pt x="21018" y="13068"/>
                    <a:pt x="21018" y="11326"/>
                    <a:pt x="19795" y="9236"/>
                  </a:cubicBezTo>
                  <a:cubicBezTo>
                    <a:pt x="18573" y="7146"/>
                    <a:pt x="16127" y="4707"/>
                    <a:pt x="13886" y="3836"/>
                  </a:cubicBezTo>
                  <a:cubicBezTo>
                    <a:pt x="11644" y="2965"/>
                    <a:pt x="9607" y="3662"/>
                    <a:pt x="8180" y="5055"/>
                  </a:cubicBezTo>
                  <a:cubicBezTo>
                    <a:pt x="6754" y="6449"/>
                    <a:pt x="5939" y="8539"/>
                    <a:pt x="5124" y="10629"/>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02" name="Line"/>
            <p:cNvSpPr/>
            <p:nvPr/>
          </p:nvSpPr>
          <p:spPr>
            <a:xfrm>
              <a:off x="5739193" y="6507187"/>
              <a:ext cx="1" cy="31137"/>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21600"/>
                  </a:moveTo>
                  <a:cubicBezTo>
                    <a:pt x="21600" y="14400"/>
                    <a:pt x="21600" y="7200"/>
                    <a:pt x="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03" name="Line"/>
            <p:cNvSpPr/>
            <p:nvPr/>
          </p:nvSpPr>
          <p:spPr>
            <a:xfrm>
              <a:off x="5708059" y="6081678"/>
              <a:ext cx="1" cy="51892"/>
            </a:xfrm>
            <a:prstGeom prst="ellipse">
              <a:avLst/>
            </a:prstGeom>
            <a:noFill/>
            <a:ln w="88900" cap="rnd">
              <a:solidFill>
                <a:srgbClr val="4ED86A"/>
              </a:solidFill>
              <a:prstDash val="solid"/>
              <a:round/>
            </a:ln>
            <a:effectLst/>
          </p:spPr>
          <p:txBody>
            <a:bodyPr wrap="square" lIns="45718" tIns="45718" rIns="45718" bIns="45718" numCol="1" anchor="t">
              <a:noAutofit/>
            </a:bodyPr>
            <a:lstStyle/>
            <a:p>
              <a:pPr/>
            </a:p>
          </p:txBody>
        </p:sp>
        <p:sp>
          <p:nvSpPr>
            <p:cNvPr id="1204" name="Line"/>
            <p:cNvSpPr/>
            <p:nvPr/>
          </p:nvSpPr>
          <p:spPr>
            <a:xfrm>
              <a:off x="5666546" y="5842977"/>
              <a:ext cx="31136" cy="8302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05" name="Line"/>
            <p:cNvSpPr/>
            <p:nvPr/>
          </p:nvSpPr>
          <p:spPr>
            <a:xfrm>
              <a:off x="5614655" y="5542007"/>
              <a:ext cx="31136" cy="8302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06" name="Line"/>
            <p:cNvSpPr/>
            <p:nvPr/>
          </p:nvSpPr>
          <p:spPr>
            <a:xfrm>
              <a:off x="5583519" y="5230657"/>
              <a:ext cx="20758" cy="726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07" name="Line"/>
            <p:cNvSpPr/>
            <p:nvPr/>
          </p:nvSpPr>
          <p:spPr>
            <a:xfrm>
              <a:off x="5552384" y="4971200"/>
              <a:ext cx="31136"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08" name="Line"/>
            <p:cNvSpPr/>
            <p:nvPr/>
          </p:nvSpPr>
          <p:spPr>
            <a:xfrm>
              <a:off x="6050543" y="5697681"/>
              <a:ext cx="62270" cy="1"/>
            </a:xfrm>
            <a:prstGeom prst="ellipse">
              <a:avLst/>
            </a:prstGeom>
            <a:noFill/>
            <a:ln w="88900" cap="rnd">
              <a:solidFill>
                <a:srgbClr val="4ED86A"/>
              </a:solidFill>
              <a:prstDash val="solid"/>
              <a:round/>
            </a:ln>
            <a:effectLst/>
          </p:spPr>
          <p:txBody>
            <a:bodyPr wrap="square" lIns="45718" tIns="45718" rIns="45718" bIns="45718" numCol="1" anchor="t">
              <a:noAutofit/>
            </a:bodyPr>
            <a:lstStyle/>
            <a:p>
              <a:pPr/>
            </a:p>
          </p:txBody>
        </p:sp>
        <p:sp>
          <p:nvSpPr>
            <p:cNvPr id="1209" name="Line"/>
            <p:cNvSpPr/>
            <p:nvPr/>
          </p:nvSpPr>
          <p:spPr>
            <a:xfrm>
              <a:off x="6351512" y="5666545"/>
              <a:ext cx="217946" cy="3113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486" y="16800"/>
                    <a:pt x="10971" y="12000"/>
                    <a:pt x="14571" y="8400"/>
                  </a:cubicBezTo>
                  <a:cubicBezTo>
                    <a:pt x="18171" y="4800"/>
                    <a:pt x="19886" y="24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10" name="Line"/>
            <p:cNvSpPr/>
            <p:nvPr/>
          </p:nvSpPr>
          <p:spPr>
            <a:xfrm>
              <a:off x="6600592" y="5666545"/>
              <a:ext cx="10378" cy="3113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11" name="Line"/>
            <p:cNvSpPr/>
            <p:nvPr/>
          </p:nvSpPr>
          <p:spPr>
            <a:xfrm>
              <a:off x="6548700" y="5967516"/>
              <a:ext cx="20758" cy="14529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12" name="Line"/>
            <p:cNvSpPr/>
            <p:nvPr/>
          </p:nvSpPr>
          <p:spPr>
            <a:xfrm>
              <a:off x="6538323" y="6330756"/>
              <a:ext cx="10378" cy="12454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13" name="Line"/>
            <p:cNvSpPr/>
            <p:nvPr/>
          </p:nvSpPr>
          <p:spPr>
            <a:xfrm>
              <a:off x="6574501" y="5486827"/>
              <a:ext cx="190046" cy="208258"/>
            </a:xfrm>
            <a:custGeom>
              <a:avLst/>
              <a:gdLst/>
              <a:ahLst/>
              <a:cxnLst>
                <a:cxn ang="0">
                  <a:pos x="wd2" y="hd2"/>
                </a:cxn>
                <a:cxn ang="5400000">
                  <a:pos x="wd2" y="hd2"/>
                </a:cxn>
                <a:cxn ang="10800000">
                  <a:pos x="wd2" y="hd2"/>
                </a:cxn>
                <a:cxn ang="16200000">
                  <a:pos x="wd2" y="hd2"/>
                </a:cxn>
              </a:cxnLst>
              <a:rect l="0" t="0" r="r" b="b"/>
              <a:pathLst>
                <a:path w="20818" h="20973" fill="norm" stroke="1" extrusionOk="0">
                  <a:moveTo>
                    <a:pt x="3994" y="7647"/>
                  </a:moveTo>
                  <a:cubicBezTo>
                    <a:pt x="2479" y="8692"/>
                    <a:pt x="963" y="9737"/>
                    <a:pt x="773" y="10957"/>
                  </a:cubicBezTo>
                  <a:cubicBezTo>
                    <a:pt x="584" y="12176"/>
                    <a:pt x="1721" y="13569"/>
                    <a:pt x="3237" y="14440"/>
                  </a:cubicBezTo>
                  <a:cubicBezTo>
                    <a:pt x="4752" y="15311"/>
                    <a:pt x="6647" y="15660"/>
                    <a:pt x="9300" y="14789"/>
                  </a:cubicBezTo>
                  <a:cubicBezTo>
                    <a:pt x="11952" y="13918"/>
                    <a:pt x="15363" y="11828"/>
                    <a:pt x="17068" y="9911"/>
                  </a:cubicBezTo>
                  <a:cubicBezTo>
                    <a:pt x="18773" y="7995"/>
                    <a:pt x="18773" y="6253"/>
                    <a:pt x="17826" y="5034"/>
                  </a:cubicBezTo>
                  <a:cubicBezTo>
                    <a:pt x="16879" y="3815"/>
                    <a:pt x="14984" y="3118"/>
                    <a:pt x="13089" y="2595"/>
                  </a:cubicBezTo>
                  <a:cubicBezTo>
                    <a:pt x="11194" y="2073"/>
                    <a:pt x="9300" y="1724"/>
                    <a:pt x="7216" y="2944"/>
                  </a:cubicBezTo>
                  <a:cubicBezTo>
                    <a:pt x="5131" y="4163"/>
                    <a:pt x="2858" y="6950"/>
                    <a:pt x="2289" y="10086"/>
                  </a:cubicBezTo>
                  <a:cubicBezTo>
                    <a:pt x="1721" y="13221"/>
                    <a:pt x="2858" y="16705"/>
                    <a:pt x="4373" y="18447"/>
                  </a:cubicBezTo>
                  <a:cubicBezTo>
                    <a:pt x="5889" y="20189"/>
                    <a:pt x="7784" y="20189"/>
                    <a:pt x="10247" y="19318"/>
                  </a:cubicBezTo>
                  <a:cubicBezTo>
                    <a:pt x="12710" y="18447"/>
                    <a:pt x="15742" y="16705"/>
                    <a:pt x="17447" y="14092"/>
                  </a:cubicBezTo>
                  <a:cubicBezTo>
                    <a:pt x="19152" y="11479"/>
                    <a:pt x="19531" y="7995"/>
                    <a:pt x="18773" y="5382"/>
                  </a:cubicBezTo>
                  <a:cubicBezTo>
                    <a:pt x="18015" y="2769"/>
                    <a:pt x="16121" y="1028"/>
                    <a:pt x="13279" y="331"/>
                  </a:cubicBezTo>
                  <a:cubicBezTo>
                    <a:pt x="10437" y="-366"/>
                    <a:pt x="6647" y="-18"/>
                    <a:pt x="3994" y="1899"/>
                  </a:cubicBezTo>
                  <a:cubicBezTo>
                    <a:pt x="1342" y="3815"/>
                    <a:pt x="-174" y="7299"/>
                    <a:pt x="15" y="10782"/>
                  </a:cubicBezTo>
                  <a:cubicBezTo>
                    <a:pt x="205" y="14266"/>
                    <a:pt x="2100" y="17750"/>
                    <a:pt x="3994" y="19492"/>
                  </a:cubicBezTo>
                  <a:cubicBezTo>
                    <a:pt x="5889" y="21234"/>
                    <a:pt x="7784" y="21234"/>
                    <a:pt x="10436" y="20537"/>
                  </a:cubicBezTo>
                  <a:cubicBezTo>
                    <a:pt x="13089" y="19840"/>
                    <a:pt x="16500" y="18447"/>
                    <a:pt x="18584" y="16879"/>
                  </a:cubicBezTo>
                  <a:cubicBezTo>
                    <a:pt x="20668" y="15311"/>
                    <a:pt x="21426" y="13570"/>
                    <a:pt x="20289" y="11305"/>
                  </a:cubicBezTo>
                  <a:cubicBezTo>
                    <a:pt x="19152" y="9040"/>
                    <a:pt x="16121" y="6253"/>
                    <a:pt x="12900" y="5382"/>
                  </a:cubicBezTo>
                  <a:cubicBezTo>
                    <a:pt x="9679" y="4511"/>
                    <a:pt x="6268" y="5557"/>
                    <a:pt x="4184" y="6950"/>
                  </a:cubicBezTo>
                  <a:cubicBezTo>
                    <a:pt x="2100" y="8344"/>
                    <a:pt x="1342" y="10086"/>
                    <a:pt x="584" y="11828"/>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14" name="Line"/>
            <p:cNvSpPr/>
            <p:nvPr/>
          </p:nvSpPr>
          <p:spPr>
            <a:xfrm>
              <a:off x="7591259" y="6404115"/>
              <a:ext cx="218793" cy="173358"/>
            </a:xfrm>
            <a:custGeom>
              <a:avLst/>
              <a:gdLst/>
              <a:ahLst/>
              <a:cxnLst>
                <a:cxn ang="0">
                  <a:pos x="wd2" y="hd2"/>
                </a:cxn>
                <a:cxn ang="5400000">
                  <a:pos x="wd2" y="hd2"/>
                </a:cxn>
                <a:cxn ang="10800000">
                  <a:pos x="wd2" y="hd2"/>
                </a:cxn>
                <a:cxn ang="16200000">
                  <a:pos x="wd2" y="hd2"/>
                </a:cxn>
              </a:cxnLst>
              <a:rect l="0" t="0" r="r" b="b"/>
              <a:pathLst>
                <a:path w="21345" h="20815" fill="norm" stroke="1" extrusionOk="0">
                  <a:moveTo>
                    <a:pt x="12701" y="11130"/>
                  </a:moveTo>
                  <a:cubicBezTo>
                    <a:pt x="13038" y="9053"/>
                    <a:pt x="13376" y="6976"/>
                    <a:pt x="12701" y="6145"/>
                  </a:cubicBezTo>
                  <a:cubicBezTo>
                    <a:pt x="12026" y="5314"/>
                    <a:pt x="10338" y="5730"/>
                    <a:pt x="8988" y="7391"/>
                  </a:cubicBezTo>
                  <a:cubicBezTo>
                    <a:pt x="7638" y="9053"/>
                    <a:pt x="6626" y="11961"/>
                    <a:pt x="6120" y="14453"/>
                  </a:cubicBezTo>
                  <a:cubicBezTo>
                    <a:pt x="5613" y="16945"/>
                    <a:pt x="5613" y="19022"/>
                    <a:pt x="6457" y="20061"/>
                  </a:cubicBezTo>
                  <a:cubicBezTo>
                    <a:pt x="7301" y="21099"/>
                    <a:pt x="8988" y="21099"/>
                    <a:pt x="11351" y="19853"/>
                  </a:cubicBezTo>
                  <a:cubicBezTo>
                    <a:pt x="13713" y="18607"/>
                    <a:pt x="16751" y="16114"/>
                    <a:pt x="18607" y="13830"/>
                  </a:cubicBezTo>
                  <a:cubicBezTo>
                    <a:pt x="20464" y="11545"/>
                    <a:pt x="21139" y="9468"/>
                    <a:pt x="21307" y="7391"/>
                  </a:cubicBezTo>
                  <a:cubicBezTo>
                    <a:pt x="21476" y="5314"/>
                    <a:pt x="21138" y="3237"/>
                    <a:pt x="19113" y="2407"/>
                  </a:cubicBezTo>
                  <a:cubicBezTo>
                    <a:pt x="17088" y="1576"/>
                    <a:pt x="13376" y="1991"/>
                    <a:pt x="11182" y="3237"/>
                  </a:cubicBezTo>
                  <a:cubicBezTo>
                    <a:pt x="8989" y="4484"/>
                    <a:pt x="8313" y="6561"/>
                    <a:pt x="8651" y="9261"/>
                  </a:cubicBezTo>
                  <a:cubicBezTo>
                    <a:pt x="8988" y="11961"/>
                    <a:pt x="10338" y="15284"/>
                    <a:pt x="11857" y="16945"/>
                  </a:cubicBezTo>
                  <a:cubicBezTo>
                    <a:pt x="13376" y="18607"/>
                    <a:pt x="15063" y="18607"/>
                    <a:pt x="16751" y="16737"/>
                  </a:cubicBezTo>
                  <a:cubicBezTo>
                    <a:pt x="18438" y="14868"/>
                    <a:pt x="20126" y="11130"/>
                    <a:pt x="20801" y="8222"/>
                  </a:cubicBezTo>
                  <a:cubicBezTo>
                    <a:pt x="21476" y="5314"/>
                    <a:pt x="21138" y="3237"/>
                    <a:pt x="20126" y="1784"/>
                  </a:cubicBezTo>
                  <a:cubicBezTo>
                    <a:pt x="19113" y="330"/>
                    <a:pt x="17426" y="-501"/>
                    <a:pt x="15232" y="330"/>
                  </a:cubicBezTo>
                  <a:cubicBezTo>
                    <a:pt x="13038" y="1161"/>
                    <a:pt x="10338" y="3653"/>
                    <a:pt x="8988" y="5937"/>
                  </a:cubicBezTo>
                  <a:cubicBezTo>
                    <a:pt x="7638" y="8222"/>
                    <a:pt x="7638" y="10299"/>
                    <a:pt x="7807" y="12376"/>
                  </a:cubicBezTo>
                  <a:cubicBezTo>
                    <a:pt x="7976" y="14453"/>
                    <a:pt x="8313" y="16530"/>
                    <a:pt x="9495" y="17776"/>
                  </a:cubicBezTo>
                  <a:cubicBezTo>
                    <a:pt x="10676" y="19022"/>
                    <a:pt x="12701" y="19437"/>
                    <a:pt x="14726" y="17776"/>
                  </a:cubicBezTo>
                  <a:cubicBezTo>
                    <a:pt x="16751" y="16114"/>
                    <a:pt x="18776" y="12376"/>
                    <a:pt x="19788" y="9468"/>
                  </a:cubicBezTo>
                  <a:cubicBezTo>
                    <a:pt x="20801" y="6561"/>
                    <a:pt x="20801" y="4484"/>
                    <a:pt x="19957" y="3445"/>
                  </a:cubicBezTo>
                  <a:cubicBezTo>
                    <a:pt x="19113" y="2407"/>
                    <a:pt x="17426" y="2407"/>
                    <a:pt x="15907" y="3030"/>
                  </a:cubicBezTo>
                  <a:cubicBezTo>
                    <a:pt x="14388" y="3653"/>
                    <a:pt x="13038" y="4899"/>
                    <a:pt x="11857" y="6353"/>
                  </a:cubicBezTo>
                  <a:cubicBezTo>
                    <a:pt x="10676" y="7807"/>
                    <a:pt x="9663" y="9468"/>
                    <a:pt x="9326" y="11545"/>
                  </a:cubicBezTo>
                  <a:cubicBezTo>
                    <a:pt x="8988" y="13622"/>
                    <a:pt x="9326" y="16114"/>
                    <a:pt x="10338" y="17361"/>
                  </a:cubicBezTo>
                  <a:cubicBezTo>
                    <a:pt x="11351" y="18607"/>
                    <a:pt x="13039" y="18607"/>
                    <a:pt x="14557" y="17776"/>
                  </a:cubicBezTo>
                  <a:cubicBezTo>
                    <a:pt x="16076" y="16945"/>
                    <a:pt x="17426" y="15284"/>
                    <a:pt x="17932" y="12376"/>
                  </a:cubicBezTo>
                  <a:cubicBezTo>
                    <a:pt x="18438" y="9468"/>
                    <a:pt x="18101" y="5314"/>
                    <a:pt x="16245" y="3030"/>
                  </a:cubicBezTo>
                  <a:cubicBezTo>
                    <a:pt x="14388" y="745"/>
                    <a:pt x="11013" y="330"/>
                    <a:pt x="8313" y="122"/>
                  </a:cubicBezTo>
                  <a:cubicBezTo>
                    <a:pt x="5613" y="-86"/>
                    <a:pt x="3588" y="-86"/>
                    <a:pt x="2238" y="953"/>
                  </a:cubicBezTo>
                  <a:cubicBezTo>
                    <a:pt x="888" y="1991"/>
                    <a:pt x="213" y="4068"/>
                    <a:pt x="45" y="6145"/>
                  </a:cubicBezTo>
                  <a:cubicBezTo>
                    <a:pt x="-124" y="8222"/>
                    <a:pt x="213" y="10299"/>
                    <a:pt x="551" y="1237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15" name="Line"/>
            <p:cNvSpPr/>
            <p:nvPr/>
          </p:nvSpPr>
          <p:spPr>
            <a:xfrm>
              <a:off x="4898553" y="6590214"/>
              <a:ext cx="20756"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16" name="Line"/>
            <p:cNvSpPr/>
            <p:nvPr/>
          </p:nvSpPr>
          <p:spPr>
            <a:xfrm>
              <a:off x="4919308" y="6569457"/>
              <a:ext cx="10381"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17" name="Line"/>
            <p:cNvSpPr/>
            <p:nvPr/>
          </p:nvSpPr>
          <p:spPr>
            <a:xfrm>
              <a:off x="4805148" y="6310000"/>
              <a:ext cx="41513"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18" name="Line"/>
            <p:cNvSpPr/>
            <p:nvPr/>
          </p:nvSpPr>
          <p:spPr>
            <a:xfrm>
              <a:off x="4774013" y="6009029"/>
              <a:ext cx="31136" cy="726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19" name="Line"/>
            <p:cNvSpPr/>
            <p:nvPr/>
          </p:nvSpPr>
          <p:spPr>
            <a:xfrm>
              <a:off x="4722122" y="5573141"/>
              <a:ext cx="10379" cy="830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20" name="Line"/>
            <p:cNvSpPr/>
            <p:nvPr/>
          </p:nvSpPr>
          <p:spPr>
            <a:xfrm>
              <a:off x="4722122" y="5209901"/>
              <a:ext cx="41513" cy="8302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21" name="Line"/>
            <p:cNvSpPr/>
            <p:nvPr/>
          </p:nvSpPr>
          <p:spPr>
            <a:xfrm>
              <a:off x="4732500" y="4753256"/>
              <a:ext cx="10378" cy="12454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22" name="Line"/>
            <p:cNvSpPr/>
            <p:nvPr/>
          </p:nvSpPr>
          <p:spPr>
            <a:xfrm>
              <a:off x="4779499" y="4358881"/>
              <a:ext cx="25650" cy="103784"/>
            </a:xfrm>
            <a:custGeom>
              <a:avLst/>
              <a:gdLst/>
              <a:ahLst/>
              <a:cxnLst>
                <a:cxn ang="0">
                  <a:pos x="wd2" y="hd2"/>
                </a:cxn>
                <a:cxn ang="5400000">
                  <a:pos x="wd2" y="hd2"/>
                </a:cxn>
                <a:cxn ang="10800000">
                  <a:pos x="wd2" y="hd2"/>
                </a:cxn>
                <a:cxn ang="16200000">
                  <a:pos x="wd2" y="hd2"/>
                </a:cxn>
              </a:cxnLst>
              <a:rect l="0" t="0" r="r" b="b"/>
              <a:pathLst>
                <a:path w="20018" h="21600" fill="norm" stroke="1" extrusionOk="0">
                  <a:moveTo>
                    <a:pt x="20018" y="21600"/>
                  </a:moveTo>
                  <a:cubicBezTo>
                    <a:pt x="11918" y="18720"/>
                    <a:pt x="3818" y="15840"/>
                    <a:pt x="1118" y="12240"/>
                  </a:cubicBezTo>
                  <a:cubicBezTo>
                    <a:pt x="-1582" y="8640"/>
                    <a:pt x="1118" y="4320"/>
                    <a:pt x="3818"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23" name="Line"/>
            <p:cNvSpPr/>
            <p:nvPr/>
          </p:nvSpPr>
          <p:spPr>
            <a:xfrm>
              <a:off x="4761636" y="4099424"/>
              <a:ext cx="22756" cy="103784"/>
            </a:xfrm>
            <a:custGeom>
              <a:avLst/>
              <a:gdLst/>
              <a:ahLst/>
              <a:cxnLst>
                <a:cxn ang="0">
                  <a:pos x="wd2" y="hd2"/>
                </a:cxn>
                <a:cxn ang="5400000">
                  <a:pos x="wd2" y="hd2"/>
                </a:cxn>
                <a:cxn ang="10800000">
                  <a:pos x="wd2" y="hd2"/>
                </a:cxn>
                <a:cxn ang="16200000">
                  <a:pos x="wd2" y="hd2"/>
                </a:cxn>
              </a:cxnLst>
              <a:rect l="0" t="0" r="r" b="b"/>
              <a:pathLst>
                <a:path w="20297" h="21600" fill="norm" stroke="1" extrusionOk="0">
                  <a:moveTo>
                    <a:pt x="20297" y="21600"/>
                  </a:moveTo>
                  <a:cubicBezTo>
                    <a:pt x="11040" y="18000"/>
                    <a:pt x="1783" y="14400"/>
                    <a:pt x="240" y="10800"/>
                  </a:cubicBezTo>
                  <a:cubicBezTo>
                    <a:pt x="-1303" y="7200"/>
                    <a:pt x="4869" y="3600"/>
                    <a:pt x="1104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24" name="Line"/>
            <p:cNvSpPr/>
            <p:nvPr/>
          </p:nvSpPr>
          <p:spPr>
            <a:xfrm>
              <a:off x="5303305" y="3933371"/>
              <a:ext cx="83029"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25" name="Line"/>
            <p:cNvSpPr/>
            <p:nvPr/>
          </p:nvSpPr>
          <p:spPr>
            <a:xfrm>
              <a:off x="4784391" y="3985263"/>
              <a:ext cx="124541"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21600" y="0"/>
                  </a:moveTo>
                  <a:cubicBezTo>
                    <a:pt x="14400" y="21600"/>
                    <a:pt x="7200" y="21600"/>
                    <a:pt x="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26" name="Line"/>
            <p:cNvSpPr/>
            <p:nvPr/>
          </p:nvSpPr>
          <p:spPr>
            <a:xfrm>
              <a:off x="4670231" y="3974884"/>
              <a:ext cx="1" cy="10380"/>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21600"/>
                  </a:moveTo>
                  <a:cubicBezTo>
                    <a:pt x="21600" y="14400"/>
                    <a:pt x="21600" y="7200"/>
                    <a:pt x="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27" name="Line"/>
            <p:cNvSpPr/>
            <p:nvPr/>
          </p:nvSpPr>
          <p:spPr>
            <a:xfrm>
              <a:off x="4609501" y="3880615"/>
              <a:ext cx="207466" cy="222151"/>
            </a:xfrm>
            <a:custGeom>
              <a:avLst/>
              <a:gdLst/>
              <a:ahLst/>
              <a:cxnLst>
                <a:cxn ang="0">
                  <a:pos x="wd2" y="hd2"/>
                </a:cxn>
                <a:cxn ang="5400000">
                  <a:pos x="wd2" y="hd2"/>
                </a:cxn>
                <a:cxn ang="10800000">
                  <a:pos x="wd2" y="hd2"/>
                </a:cxn>
                <a:cxn ang="16200000">
                  <a:pos x="wd2" y="hd2"/>
                </a:cxn>
              </a:cxnLst>
              <a:rect l="0" t="0" r="r" b="b"/>
              <a:pathLst>
                <a:path w="20893" h="20702" fill="norm" stroke="1" extrusionOk="0">
                  <a:moveTo>
                    <a:pt x="8206" y="2982"/>
                  </a:moveTo>
                  <a:cubicBezTo>
                    <a:pt x="6464" y="2982"/>
                    <a:pt x="4722" y="2982"/>
                    <a:pt x="3155" y="3466"/>
                  </a:cubicBezTo>
                  <a:cubicBezTo>
                    <a:pt x="1587" y="3949"/>
                    <a:pt x="193" y="4917"/>
                    <a:pt x="19" y="6851"/>
                  </a:cubicBezTo>
                  <a:cubicBezTo>
                    <a:pt x="-155" y="8785"/>
                    <a:pt x="890" y="11687"/>
                    <a:pt x="2284" y="13137"/>
                  </a:cubicBezTo>
                  <a:cubicBezTo>
                    <a:pt x="3677" y="14588"/>
                    <a:pt x="5419" y="14588"/>
                    <a:pt x="6813" y="13943"/>
                  </a:cubicBezTo>
                  <a:cubicBezTo>
                    <a:pt x="8206" y="13299"/>
                    <a:pt x="9251" y="12009"/>
                    <a:pt x="9948" y="10558"/>
                  </a:cubicBezTo>
                  <a:cubicBezTo>
                    <a:pt x="10645" y="9108"/>
                    <a:pt x="10993" y="7496"/>
                    <a:pt x="10297" y="6367"/>
                  </a:cubicBezTo>
                  <a:cubicBezTo>
                    <a:pt x="9600" y="5239"/>
                    <a:pt x="7858" y="4594"/>
                    <a:pt x="6464" y="4917"/>
                  </a:cubicBezTo>
                  <a:cubicBezTo>
                    <a:pt x="5071" y="5239"/>
                    <a:pt x="4026" y="6529"/>
                    <a:pt x="3329" y="7979"/>
                  </a:cubicBezTo>
                  <a:cubicBezTo>
                    <a:pt x="2632" y="9430"/>
                    <a:pt x="2284" y="11042"/>
                    <a:pt x="2980" y="12332"/>
                  </a:cubicBezTo>
                  <a:cubicBezTo>
                    <a:pt x="3677" y="13621"/>
                    <a:pt x="5419" y="14588"/>
                    <a:pt x="7161" y="15072"/>
                  </a:cubicBezTo>
                  <a:cubicBezTo>
                    <a:pt x="8903" y="15555"/>
                    <a:pt x="10645" y="15555"/>
                    <a:pt x="12909" y="14911"/>
                  </a:cubicBezTo>
                  <a:cubicBezTo>
                    <a:pt x="15174" y="14266"/>
                    <a:pt x="17961" y="12976"/>
                    <a:pt x="19529" y="11526"/>
                  </a:cubicBezTo>
                  <a:cubicBezTo>
                    <a:pt x="21097" y="10075"/>
                    <a:pt x="21445" y="8463"/>
                    <a:pt x="19877" y="6529"/>
                  </a:cubicBezTo>
                  <a:cubicBezTo>
                    <a:pt x="18310" y="4594"/>
                    <a:pt x="14826" y="2337"/>
                    <a:pt x="12039" y="1048"/>
                  </a:cubicBezTo>
                  <a:cubicBezTo>
                    <a:pt x="9251" y="-242"/>
                    <a:pt x="7161" y="-564"/>
                    <a:pt x="5071" y="1370"/>
                  </a:cubicBezTo>
                  <a:cubicBezTo>
                    <a:pt x="2980" y="3305"/>
                    <a:pt x="890" y="7496"/>
                    <a:pt x="542" y="11042"/>
                  </a:cubicBezTo>
                  <a:cubicBezTo>
                    <a:pt x="193" y="14588"/>
                    <a:pt x="1587" y="17490"/>
                    <a:pt x="3155" y="19102"/>
                  </a:cubicBezTo>
                  <a:cubicBezTo>
                    <a:pt x="4722" y="20714"/>
                    <a:pt x="6464" y="21036"/>
                    <a:pt x="9077" y="20391"/>
                  </a:cubicBezTo>
                  <a:cubicBezTo>
                    <a:pt x="11690" y="19746"/>
                    <a:pt x="15174" y="18135"/>
                    <a:pt x="16742" y="16200"/>
                  </a:cubicBezTo>
                  <a:cubicBezTo>
                    <a:pt x="18309" y="14266"/>
                    <a:pt x="17961" y="12009"/>
                    <a:pt x="15697" y="10558"/>
                  </a:cubicBezTo>
                  <a:cubicBezTo>
                    <a:pt x="13432" y="9108"/>
                    <a:pt x="9251" y="8463"/>
                    <a:pt x="5071" y="7818"/>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28" name="Line"/>
            <p:cNvSpPr/>
            <p:nvPr/>
          </p:nvSpPr>
          <p:spPr>
            <a:xfrm>
              <a:off x="3570132" y="3134243"/>
              <a:ext cx="7161021" cy="58326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88" y="218"/>
                    <a:pt x="376" y="436"/>
                    <a:pt x="579" y="647"/>
                  </a:cubicBezTo>
                  <a:cubicBezTo>
                    <a:pt x="783" y="858"/>
                    <a:pt x="1002" y="1063"/>
                    <a:pt x="1252" y="1320"/>
                  </a:cubicBezTo>
                  <a:cubicBezTo>
                    <a:pt x="1503" y="1576"/>
                    <a:pt x="1784" y="1883"/>
                    <a:pt x="2045" y="2152"/>
                  </a:cubicBezTo>
                  <a:cubicBezTo>
                    <a:pt x="2306" y="2421"/>
                    <a:pt x="2546" y="2652"/>
                    <a:pt x="2797" y="2915"/>
                  </a:cubicBezTo>
                  <a:cubicBezTo>
                    <a:pt x="3047" y="3177"/>
                    <a:pt x="3308" y="3472"/>
                    <a:pt x="3537" y="3735"/>
                  </a:cubicBezTo>
                  <a:cubicBezTo>
                    <a:pt x="3767" y="3997"/>
                    <a:pt x="3965" y="4228"/>
                    <a:pt x="4163" y="4446"/>
                  </a:cubicBezTo>
                  <a:cubicBezTo>
                    <a:pt x="4362" y="4663"/>
                    <a:pt x="4560" y="4868"/>
                    <a:pt x="4737" y="5041"/>
                  </a:cubicBezTo>
                  <a:cubicBezTo>
                    <a:pt x="4915" y="5214"/>
                    <a:pt x="5071" y="5355"/>
                    <a:pt x="5233" y="5515"/>
                  </a:cubicBezTo>
                  <a:cubicBezTo>
                    <a:pt x="5395" y="5675"/>
                    <a:pt x="5562" y="5855"/>
                    <a:pt x="5765" y="6053"/>
                  </a:cubicBezTo>
                  <a:cubicBezTo>
                    <a:pt x="5969" y="6252"/>
                    <a:pt x="6209" y="6470"/>
                    <a:pt x="6391" y="6643"/>
                  </a:cubicBezTo>
                  <a:cubicBezTo>
                    <a:pt x="6574" y="6816"/>
                    <a:pt x="6699" y="6944"/>
                    <a:pt x="6861" y="7104"/>
                  </a:cubicBezTo>
                  <a:cubicBezTo>
                    <a:pt x="7023" y="7264"/>
                    <a:pt x="7221" y="7456"/>
                    <a:pt x="7409" y="7648"/>
                  </a:cubicBezTo>
                  <a:cubicBezTo>
                    <a:pt x="7597" y="7841"/>
                    <a:pt x="7774" y="8033"/>
                    <a:pt x="7967" y="8225"/>
                  </a:cubicBezTo>
                  <a:cubicBezTo>
                    <a:pt x="8160" y="8417"/>
                    <a:pt x="8369" y="8609"/>
                    <a:pt x="8562" y="8789"/>
                  </a:cubicBezTo>
                  <a:cubicBezTo>
                    <a:pt x="8755" y="8968"/>
                    <a:pt x="8932" y="9135"/>
                    <a:pt x="9120" y="9295"/>
                  </a:cubicBezTo>
                  <a:cubicBezTo>
                    <a:pt x="9308" y="9455"/>
                    <a:pt x="9506" y="9609"/>
                    <a:pt x="9715" y="9794"/>
                  </a:cubicBezTo>
                  <a:cubicBezTo>
                    <a:pt x="9923" y="9980"/>
                    <a:pt x="10143" y="10198"/>
                    <a:pt x="10341" y="10396"/>
                  </a:cubicBezTo>
                  <a:cubicBezTo>
                    <a:pt x="10539" y="10595"/>
                    <a:pt x="10717" y="10774"/>
                    <a:pt x="10925" y="10992"/>
                  </a:cubicBezTo>
                  <a:cubicBezTo>
                    <a:pt x="11134" y="11210"/>
                    <a:pt x="11374" y="11466"/>
                    <a:pt x="11619" y="11690"/>
                  </a:cubicBezTo>
                  <a:cubicBezTo>
                    <a:pt x="11864" y="11915"/>
                    <a:pt x="12115" y="12107"/>
                    <a:pt x="12355" y="12312"/>
                  </a:cubicBezTo>
                  <a:cubicBezTo>
                    <a:pt x="12595" y="12517"/>
                    <a:pt x="12824" y="12735"/>
                    <a:pt x="13090" y="12984"/>
                  </a:cubicBezTo>
                  <a:cubicBezTo>
                    <a:pt x="13357" y="13234"/>
                    <a:pt x="13659" y="13516"/>
                    <a:pt x="13904" y="13747"/>
                  </a:cubicBezTo>
                  <a:cubicBezTo>
                    <a:pt x="14150" y="13977"/>
                    <a:pt x="14337" y="14157"/>
                    <a:pt x="14562" y="14394"/>
                  </a:cubicBezTo>
                  <a:cubicBezTo>
                    <a:pt x="14786" y="14631"/>
                    <a:pt x="15047" y="14925"/>
                    <a:pt x="15329" y="15220"/>
                  </a:cubicBezTo>
                  <a:cubicBezTo>
                    <a:pt x="15610" y="15515"/>
                    <a:pt x="15913" y="15809"/>
                    <a:pt x="16184" y="16078"/>
                  </a:cubicBezTo>
                  <a:cubicBezTo>
                    <a:pt x="16456" y="16347"/>
                    <a:pt x="16696" y="16591"/>
                    <a:pt x="16962" y="16860"/>
                  </a:cubicBezTo>
                  <a:cubicBezTo>
                    <a:pt x="17228" y="17129"/>
                    <a:pt x="17520" y="17423"/>
                    <a:pt x="17797" y="17712"/>
                  </a:cubicBezTo>
                  <a:cubicBezTo>
                    <a:pt x="18073" y="18000"/>
                    <a:pt x="18334" y="18282"/>
                    <a:pt x="18600" y="18570"/>
                  </a:cubicBezTo>
                  <a:cubicBezTo>
                    <a:pt x="18866" y="18858"/>
                    <a:pt x="19137" y="19153"/>
                    <a:pt x="19393" y="19409"/>
                  </a:cubicBezTo>
                  <a:cubicBezTo>
                    <a:pt x="19649" y="19665"/>
                    <a:pt x="19889" y="19883"/>
                    <a:pt x="20150" y="20133"/>
                  </a:cubicBezTo>
                  <a:cubicBezTo>
                    <a:pt x="20410" y="20383"/>
                    <a:pt x="20692" y="20665"/>
                    <a:pt x="20937" y="20915"/>
                  </a:cubicBezTo>
                  <a:cubicBezTo>
                    <a:pt x="21183" y="21164"/>
                    <a:pt x="21391" y="21382"/>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29" name="Line"/>
            <p:cNvSpPr/>
            <p:nvPr/>
          </p:nvSpPr>
          <p:spPr>
            <a:xfrm>
              <a:off x="2314359" y="3590888"/>
              <a:ext cx="1332974" cy="498159"/>
            </a:xfrm>
            <a:custGeom>
              <a:avLst/>
              <a:gdLst/>
              <a:ahLst/>
              <a:cxnLst>
                <a:cxn ang="0">
                  <a:pos x="wd2" y="hd2"/>
                </a:cxn>
                <a:cxn ang="5400000">
                  <a:pos x="wd2" y="hd2"/>
                </a:cxn>
                <a:cxn ang="10800000">
                  <a:pos x="wd2" y="hd2"/>
                </a:cxn>
                <a:cxn ang="16200000">
                  <a:pos x="wd2" y="hd2"/>
                </a:cxn>
              </a:cxnLst>
              <a:rect l="0" t="0" r="r" b="b"/>
              <a:pathLst>
                <a:path w="21562" h="21600" fill="norm" stroke="1" extrusionOk="0">
                  <a:moveTo>
                    <a:pt x="0" y="0"/>
                  </a:moveTo>
                  <a:cubicBezTo>
                    <a:pt x="895" y="1800"/>
                    <a:pt x="1791" y="3600"/>
                    <a:pt x="3162" y="5475"/>
                  </a:cubicBezTo>
                  <a:cubicBezTo>
                    <a:pt x="4533" y="7350"/>
                    <a:pt x="6379" y="9300"/>
                    <a:pt x="8226" y="10575"/>
                  </a:cubicBezTo>
                  <a:cubicBezTo>
                    <a:pt x="10073" y="11850"/>
                    <a:pt x="11919" y="12450"/>
                    <a:pt x="13654" y="12525"/>
                  </a:cubicBezTo>
                  <a:cubicBezTo>
                    <a:pt x="15389" y="12600"/>
                    <a:pt x="17011" y="12150"/>
                    <a:pt x="18131" y="11325"/>
                  </a:cubicBezTo>
                  <a:cubicBezTo>
                    <a:pt x="19250" y="10500"/>
                    <a:pt x="19865" y="9300"/>
                    <a:pt x="20257" y="8250"/>
                  </a:cubicBezTo>
                  <a:cubicBezTo>
                    <a:pt x="20649" y="7200"/>
                    <a:pt x="20817" y="6300"/>
                    <a:pt x="20873" y="5475"/>
                  </a:cubicBezTo>
                  <a:cubicBezTo>
                    <a:pt x="20928" y="4650"/>
                    <a:pt x="20873" y="3900"/>
                    <a:pt x="20733" y="3300"/>
                  </a:cubicBezTo>
                  <a:cubicBezTo>
                    <a:pt x="20593" y="2700"/>
                    <a:pt x="20369" y="2250"/>
                    <a:pt x="20229" y="2400"/>
                  </a:cubicBezTo>
                  <a:cubicBezTo>
                    <a:pt x="20089" y="2550"/>
                    <a:pt x="20033" y="3300"/>
                    <a:pt x="20089" y="4050"/>
                  </a:cubicBezTo>
                  <a:cubicBezTo>
                    <a:pt x="20145" y="4800"/>
                    <a:pt x="20313" y="5550"/>
                    <a:pt x="20509" y="6150"/>
                  </a:cubicBezTo>
                  <a:cubicBezTo>
                    <a:pt x="20705" y="6750"/>
                    <a:pt x="20929" y="7200"/>
                    <a:pt x="21124" y="7725"/>
                  </a:cubicBezTo>
                  <a:cubicBezTo>
                    <a:pt x="21320" y="8250"/>
                    <a:pt x="21488" y="8850"/>
                    <a:pt x="21544" y="9525"/>
                  </a:cubicBezTo>
                  <a:cubicBezTo>
                    <a:pt x="21600" y="10200"/>
                    <a:pt x="21544" y="10950"/>
                    <a:pt x="21068" y="12225"/>
                  </a:cubicBezTo>
                  <a:cubicBezTo>
                    <a:pt x="20593" y="13500"/>
                    <a:pt x="19697" y="15300"/>
                    <a:pt x="18914" y="16950"/>
                  </a:cubicBezTo>
                  <a:cubicBezTo>
                    <a:pt x="18131" y="18600"/>
                    <a:pt x="17459" y="20100"/>
                    <a:pt x="16788"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30" name="Line"/>
            <p:cNvSpPr/>
            <p:nvPr/>
          </p:nvSpPr>
          <p:spPr>
            <a:xfrm>
              <a:off x="1089720" y="2604950"/>
              <a:ext cx="516754" cy="635061"/>
            </a:xfrm>
            <a:custGeom>
              <a:avLst/>
              <a:gdLst/>
              <a:ahLst/>
              <a:cxnLst>
                <a:cxn ang="0">
                  <a:pos x="wd2" y="hd2"/>
                </a:cxn>
                <a:cxn ang="5400000">
                  <a:pos x="wd2" y="hd2"/>
                </a:cxn>
                <a:cxn ang="10800000">
                  <a:pos x="wd2" y="hd2"/>
                </a:cxn>
                <a:cxn ang="16200000">
                  <a:pos x="wd2" y="hd2"/>
                </a:cxn>
              </a:cxnLst>
              <a:rect l="0" t="0" r="r" b="b"/>
              <a:pathLst>
                <a:path w="21510" h="21550" fill="norm" stroke="1" extrusionOk="0">
                  <a:moveTo>
                    <a:pt x="0" y="1057"/>
                  </a:moveTo>
                  <a:cubicBezTo>
                    <a:pt x="576" y="2348"/>
                    <a:pt x="1152" y="3639"/>
                    <a:pt x="2448" y="4696"/>
                  </a:cubicBezTo>
                  <a:cubicBezTo>
                    <a:pt x="3744" y="5752"/>
                    <a:pt x="5760" y="6574"/>
                    <a:pt x="7056" y="6398"/>
                  </a:cubicBezTo>
                  <a:cubicBezTo>
                    <a:pt x="8352" y="6222"/>
                    <a:pt x="8928" y="5048"/>
                    <a:pt x="9216" y="4167"/>
                  </a:cubicBezTo>
                  <a:cubicBezTo>
                    <a:pt x="9504" y="3287"/>
                    <a:pt x="9504" y="2700"/>
                    <a:pt x="9576" y="1878"/>
                  </a:cubicBezTo>
                  <a:cubicBezTo>
                    <a:pt x="9648" y="1057"/>
                    <a:pt x="9792" y="0"/>
                    <a:pt x="10224" y="0"/>
                  </a:cubicBezTo>
                  <a:cubicBezTo>
                    <a:pt x="10656" y="0"/>
                    <a:pt x="11376" y="1057"/>
                    <a:pt x="12960" y="3463"/>
                  </a:cubicBezTo>
                  <a:cubicBezTo>
                    <a:pt x="14544" y="5870"/>
                    <a:pt x="16992" y="9626"/>
                    <a:pt x="18576" y="12443"/>
                  </a:cubicBezTo>
                  <a:cubicBezTo>
                    <a:pt x="20160" y="15261"/>
                    <a:pt x="20880" y="17139"/>
                    <a:pt x="21240" y="18372"/>
                  </a:cubicBezTo>
                  <a:cubicBezTo>
                    <a:pt x="21600" y="19604"/>
                    <a:pt x="21600" y="20191"/>
                    <a:pt x="21240" y="20661"/>
                  </a:cubicBezTo>
                  <a:cubicBezTo>
                    <a:pt x="20880" y="21130"/>
                    <a:pt x="20160" y="21483"/>
                    <a:pt x="17856" y="21541"/>
                  </a:cubicBezTo>
                  <a:cubicBezTo>
                    <a:pt x="15552" y="21600"/>
                    <a:pt x="11664" y="21365"/>
                    <a:pt x="9072" y="20661"/>
                  </a:cubicBezTo>
                  <a:cubicBezTo>
                    <a:pt x="6480" y="19957"/>
                    <a:pt x="5184" y="18783"/>
                    <a:pt x="3888" y="17609"/>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31" name="Line"/>
            <p:cNvSpPr/>
            <p:nvPr/>
          </p:nvSpPr>
          <p:spPr>
            <a:xfrm>
              <a:off x="1608635" y="2729490"/>
              <a:ext cx="259458" cy="622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2592" y="18000"/>
                    <a:pt x="5184" y="14400"/>
                    <a:pt x="8784" y="10800"/>
                  </a:cubicBezTo>
                  <a:cubicBezTo>
                    <a:pt x="12384" y="7200"/>
                    <a:pt x="16992" y="36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32" name="Line"/>
            <p:cNvSpPr/>
            <p:nvPr/>
          </p:nvSpPr>
          <p:spPr>
            <a:xfrm>
              <a:off x="1702039" y="2843651"/>
              <a:ext cx="197189"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33" name="Line"/>
            <p:cNvSpPr/>
            <p:nvPr/>
          </p:nvSpPr>
          <p:spPr>
            <a:xfrm>
              <a:off x="2143549" y="2468395"/>
              <a:ext cx="233080" cy="317052"/>
            </a:xfrm>
            <a:custGeom>
              <a:avLst/>
              <a:gdLst/>
              <a:ahLst/>
              <a:cxnLst>
                <a:cxn ang="0">
                  <a:pos x="wd2" y="hd2"/>
                </a:cxn>
                <a:cxn ang="5400000">
                  <a:pos x="wd2" y="hd2"/>
                </a:cxn>
                <a:cxn ang="10800000">
                  <a:pos x="wd2" y="hd2"/>
                </a:cxn>
                <a:cxn ang="16200000">
                  <a:pos x="wd2" y="hd2"/>
                </a:cxn>
              </a:cxnLst>
              <a:rect l="0" t="0" r="r" b="b"/>
              <a:pathLst>
                <a:path w="21401" h="21060" fill="norm" stroke="1" extrusionOk="0">
                  <a:moveTo>
                    <a:pt x="2342" y="8381"/>
                  </a:moveTo>
                  <a:cubicBezTo>
                    <a:pt x="1389" y="7462"/>
                    <a:pt x="436" y="6543"/>
                    <a:pt x="119" y="5509"/>
                  </a:cubicBezTo>
                  <a:cubicBezTo>
                    <a:pt x="-199" y="4475"/>
                    <a:pt x="119" y="3326"/>
                    <a:pt x="1072" y="2406"/>
                  </a:cubicBezTo>
                  <a:cubicBezTo>
                    <a:pt x="2024" y="1487"/>
                    <a:pt x="3613" y="798"/>
                    <a:pt x="5201" y="338"/>
                  </a:cubicBezTo>
                  <a:cubicBezTo>
                    <a:pt x="6789" y="-121"/>
                    <a:pt x="8377" y="-351"/>
                    <a:pt x="9330" y="1258"/>
                  </a:cubicBezTo>
                  <a:cubicBezTo>
                    <a:pt x="10283" y="2866"/>
                    <a:pt x="10601" y="6313"/>
                    <a:pt x="9489" y="9530"/>
                  </a:cubicBezTo>
                  <a:cubicBezTo>
                    <a:pt x="8377" y="12747"/>
                    <a:pt x="5836" y="15734"/>
                    <a:pt x="3930" y="17687"/>
                  </a:cubicBezTo>
                  <a:cubicBezTo>
                    <a:pt x="2024" y="19640"/>
                    <a:pt x="754" y="20560"/>
                    <a:pt x="1072" y="20904"/>
                  </a:cubicBezTo>
                  <a:cubicBezTo>
                    <a:pt x="1389" y="21249"/>
                    <a:pt x="3295" y="21019"/>
                    <a:pt x="6948" y="20215"/>
                  </a:cubicBezTo>
                  <a:cubicBezTo>
                    <a:pt x="10601" y="19411"/>
                    <a:pt x="16001" y="18032"/>
                    <a:pt x="21401" y="1665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34" name="Line"/>
            <p:cNvSpPr/>
            <p:nvPr/>
          </p:nvSpPr>
          <p:spPr>
            <a:xfrm>
              <a:off x="2407762" y="2490789"/>
              <a:ext cx="207567"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35" name="Line"/>
            <p:cNvSpPr/>
            <p:nvPr/>
          </p:nvSpPr>
          <p:spPr>
            <a:xfrm>
              <a:off x="2677599" y="2357601"/>
              <a:ext cx="291815" cy="205837"/>
            </a:xfrm>
            <a:custGeom>
              <a:avLst/>
              <a:gdLst/>
              <a:ahLst/>
              <a:cxnLst>
                <a:cxn ang="0">
                  <a:pos x="wd2" y="hd2"/>
                </a:cxn>
                <a:cxn ang="5400000">
                  <a:pos x="wd2" y="hd2"/>
                </a:cxn>
                <a:cxn ang="10800000">
                  <a:pos x="wd2" y="hd2"/>
                </a:cxn>
                <a:cxn ang="16200000">
                  <a:pos x="wd2" y="hd2"/>
                </a:cxn>
              </a:cxnLst>
              <a:rect l="0" t="0" r="r" b="b"/>
              <a:pathLst>
                <a:path w="21186" h="21420" fill="norm" stroke="1" extrusionOk="0">
                  <a:moveTo>
                    <a:pt x="0" y="4140"/>
                  </a:moveTo>
                  <a:cubicBezTo>
                    <a:pt x="3767" y="2700"/>
                    <a:pt x="7535" y="1260"/>
                    <a:pt x="10674" y="540"/>
                  </a:cubicBezTo>
                  <a:cubicBezTo>
                    <a:pt x="13814" y="-180"/>
                    <a:pt x="16326" y="-180"/>
                    <a:pt x="17958" y="540"/>
                  </a:cubicBezTo>
                  <a:cubicBezTo>
                    <a:pt x="19591" y="1260"/>
                    <a:pt x="20344" y="2700"/>
                    <a:pt x="20847" y="4320"/>
                  </a:cubicBezTo>
                  <a:cubicBezTo>
                    <a:pt x="21349" y="5940"/>
                    <a:pt x="21600" y="7740"/>
                    <a:pt x="19340" y="10620"/>
                  </a:cubicBezTo>
                  <a:cubicBezTo>
                    <a:pt x="17079" y="13500"/>
                    <a:pt x="12307" y="17460"/>
                    <a:pt x="7535" y="2142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36" name="Line"/>
            <p:cNvSpPr/>
            <p:nvPr/>
          </p:nvSpPr>
          <p:spPr>
            <a:xfrm>
              <a:off x="3000833" y="2293602"/>
              <a:ext cx="257950" cy="130189"/>
            </a:xfrm>
            <a:custGeom>
              <a:avLst/>
              <a:gdLst/>
              <a:ahLst/>
              <a:cxnLst>
                <a:cxn ang="0">
                  <a:pos x="wd2" y="hd2"/>
                </a:cxn>
                <a:cxn ang="5400000">
                  <a:pos x="wd2" y="hd2"/>
                </a:cxn>
                <a:cxn ang="10800000">
                  <a:pos x="wd2" y="hd2"/>
                </a:cxn>
                <a:cxn ang="16200000">
                  <a:pos x="wd2" y="hd2"/>
                </a:cxn>
              </a:cxnLst>
              <a:rect l="0" t="0" r="r" b="b"/>
              <a:pathLst>
                <a:path w="21192" h="21391" fill="norm" stroke="1" extrusionOk="0">
                  <a:moveTo>
                    <a:pt x="8402" y="0"/>
                  </a:moveTo>
                  <a:cubicBezTo>
                    <a:pt x="5845" y="2842"/>
                    <a:pt x="3287" y="5684"/>
                    <a:pt x="1724" y="8811"/>
                  </a:cubicBezTo>
                  <a:cubicBezTo>
                    <a:pt x="160" y="11937"/>
                    <a:pt x="-408" y="15347"/>
                    <a:pt x="303" y="17621"/>
                  </a:cubicBezTo>
                  <a:cubicBezTo>
                    <a:pt x="1013" y="19895"/>
                    <a:pt x="3003" y="21032"/>
                    <a:pt x="6697" y="21316"/>
                  </a:cubicBezTo>
                  <a:cubicBezTo>
                    <a:pt x="10392" y="21600"/>
                    <a:pt x="15792" y="21032"/>
                    <a:pt x="21192" y="2046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37" name="Line"/>
            <p:cNvSpPr/>
            <p:nvPr/>
          </p:nvSpPr>
          <p:spPr>
            <a:xfrm>
              <a:off x="774772" y="1712417"/>
              <a:ext cx="346084" cy="366639"/>
            </a:xfrm>
            <a:custGeom>
              <a:avLst/>
              <a:gdLst/>
              <a:ahLst/>
              <a:cxnLst>
                <a:cxn ang="0">
                  <a:pos x="wd2" y="hd2"/>
                </a:cxn>
                <a:cxn ang="5400000">
                  <a:pos x="wd2" y="hd2"/>
                </a:cxn>
                <a:cxn ang="10800000">
                  <a:pos x="wd2" y="hd2"/>
                </a:cxn>
                <a:cxn ang="16200000">
                  <a:pos x="wd2" y="hd2"/>
                </a:cxn>
              </a:cxnLst>
              <a:rect l="0" t="0" r="r" b="b"/>
              <a:pathLst>
                <a:path w="21395" h="21395" fill="norm" stroke="1" extrusionOk="0">
                  <a:moveTo>
                    <a:pt x="2789" y="5450"/>
                  </a:moveTo>
                  <a:cubicBezTo>
                    <a:pt x="1720" y="5047"/>
                    <a:pt x="650" y="4643"/>
                    <a:pt x="223" y="3936"/>
                  </a:cubicBezTo>
                  <a:cubicBezTo>
                    <a:pt x="-205" y="3230"/>
                    <a:pt x="9" y="2221"/>
                    <a:pt x="650" y="1413"/>
                  </a:cubicBezTo>
                  <a:cubicBezTo>
                    <a:pt x="1292" y="606"/>
                    <a:pt x="2361" y="0"/>
                    <a:pt x="4072" y="0"/>
                  </a:cubicBezTo>
                  <a:cubicBezTo>
                    <a:pt x="5783" y="0"/>
                    <a:pt x="8136" y="606"/>
                    <a:pt x="9526" y="2523"/>
                  </a:cubicBezTo>
                  <a:cubicBezTo>
                    <a:pt x="10916" y="4441"/>
                    <a:pt x="11344" y="7671"/>
                    <a:pt x="10809" y="10598"/>
                  </a:cubicBezTo>
                  <a:cubicBezTo>
                    <a:pt x="10274" y="13525"/>
                    <a:pt x="8777" y="16150"/>
                    <a:pt x="7922" y="17966"/>
                  </a:cubicBezTo>
                  <a:cubicBezTo>
                    <a:pt x="7066" y="19783"/>
                    <a:pt x="6852" y="20793"/>
                    <a:pt x="7494" y="21196"/>
                  </a:cubicBezTo>
                  <a:cubicBezTo>
                    <a:pt x="8136" y="21600"/>
                    <a:pt x="9633" y="21398"/>
                    <a:pt x="12092" y="20490"/>
                  </a:cubicBezTo>
                  <a:cubicBezTo>
                    <a:pt x="14551" y="19581"/>
                    <a:pt x="17973" y="17966"/>
                    <a:pt x="21395" y="16351"/>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38" name="Line"/>
            <p:cNvSpPr/>
            <p:nvPr/>
          </p:nvSpPr>
          <p:spPr>
            <a:xfrm>
              <a:off x="1172747" y="1647080"/>
              <a:ext cx="486238" cy="343822"/>
            </a:xfrm>
            <a:custGeom>
              <a:avLst/>
              <a:gdLst/>
              <a:ahLst/>
              <a:cxnLst>
                <a:cxn ang="0">
                  <a:pos x="wd2" y="hd2"/>
                </a:cxn>
                <a:cxn ang="5400000">
                  <a:pos x="wd2" y="hd2"/>
                </a:cxn>
                <a:cxn ang="10800000">
                  <a:pos x="wd2" y="hd2"/>
                </a:cxn>
                <a:cxn ang="16200000">
                  <a:pos x="wd2" y="hd2"/>
                </a:cxn>
              </a:cxnLst>
              <a:rect l="0" t="0" r="r" b="b"/>
              <a:pathLst>
                <a:path w="21532" h="21255" fill="norm" stroke="1" extrusionOk="0">
                  <a:moveTo>
                    <a:pt x="0" y="190"/>
                  </a:moveTo>
                  <a:cubicBezTo>
                    <a:pt x="613" y="2114"/>
                    <a:pt x="1226" y="4039"/>
                    <a:pt x="1991" y="5429"/>
                  </a:cubicBezTo>
                  <a:cubicBezTo>
                    <a:pt x="2757" y="6819"/>
                    <a:pt x="3677" y="7675"/>
                    <a:pt x="4826" y="7675"/>
                  </a:cubicBezTo>
                  <a:cubicBezTo>
                    <a:pt x="5974" y="7675"/>
                    <a:pt x="7353" y="6819"/>
                    <a:pt x="8119" y="5857"/>
                  </a:cubicBezTo>
                  <a:cubicBezTo>
                    <a:pt x="8885" y="4895"/>
                    <a:pt x="9038" y="3825"/>
                    <a:pt x="9191" y="2756"/>
                  </a:cubicBezTo>
                  <a:cubicBezTo>
                    <a:pt x="9345" y="1687"/>
                    <a:pt x="9498" y="617"/>
                    <a:pt x="9957" y="190"/>
                  </a:cubicBezTo>
                  <a:cubicBezTo>
                    <a:pt x="10417" y="-238"/>
                    <a:pt x="11183" y="-24"/>
                    <a:pt x="12562" y="1687"/>
                  </a:cubicBezTo>
                  <a:cubicBezTo>
                    <a:pt x="13940" y="3398"/>
                    <a:pt x="15932" y="6606"/>
                    <a:pt x="17387" y="8958"/>
                  </a:cubicBezTo>
                  <a:cubicBezTo>
                    <a:pt x="18843" y="11311"/>
                    <a:pt x="19762" y="12808"/>
                    <a:pt x="20451" y="14305"/>
                  </a:cubicBezTo>
                  <a:cubicBezTo>
                    <a:pt x="21140" y="15802"/>
                    <a:pt x="21600" y="17299"/>
                    <a:pt x="21523" y="18475"/>
                  </a:cubicBezTo>
                  <a:cubicBezTo>
                    <a:pt x="21447" y="19651"/>
                    <a:pt x="20834" y="20507"/>
                    <a:pt x="19302" y="20934"/>
                  </a:cubicBezTo>
                  <a:cubicBezTo>
                    <a:pt x="17770" y="21362"/>
                    <a:pt x="15319" y="21362"/>
                    <a:pt x="13864" y="20934"/>
                  </a:cubicBezTo>
                  <a:cubicBezTo>
                    <a:pt x="12409" y="20507"/>
                    <a:pt x="11949" y="19651"/>
                    <a:pt x="11489" y="1879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39" name="Line"/>
            <p:cNvSpPr/>
            <p:nvPr/>
          </p:nvSpPr>
          <p:spPr>
            <a:xfrm>
              <a:off x="1888848" y="1535986"/>
              <a:ext cx="228324" cy="830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909" y="17100"/>
                    <a:pt x="9818" y="12600"/>
                    <a:pt x="13418" y="9000"/>
                  </a:cubicBezTo>
                  <a:cubicBezTo>
                    <a:pt x="17018" y="5400"/>
                    <a:pt x="19309" y="27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40" name="Line"/>
            <p:cNvSpPr/>
            <p:nvPr/>
          </p:nvSpPr>
          <p:spPr>
            <a:xfrm>
              <a:off x="1930362" y="1691661"/>
              <a:ext cx="207567" cy="726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41" name="Line"/>
            <p:cNvSpPr/>
            <p:nvPr/>
          </p:nvSpPr>
          <p:spPr>
            <a:xfrm>
              <a:off x="2430167" y="1349177"/>
              <a:ext cx="299324" cy="300972"/>
            </a:xfrm>
            <a:custGeom>
              <a:avLst/>
              <a:gdLst/>
              <a:ahLst/>
              <a:cxnLst>
                <a:cxn ang="0">
                  <a:pos x="wd2" y="hd2"/>
                </a:cxn>
                <a:cxn ang="5400000">
                  <a:pos x="wd2" y="hd2"/>
                </a:cxn>
                <a:cxn ang="10800000">
                  <a:pos x="wd2" y="hd2"/>
                </a:cxn>
                <a:cxn ang="16200000">
                  <a:pos x="wd2" y="hd2"/>
                </a:cxn>
              </a:cxnLst>
              <a:rect l="0" t="0" r="r" b="b"/>
              <a:pathLst>
                <a:path w="21482" h="21600" fill="norm" stroke="1" extrusionOk="0">
                  <a:moveTo>
                    <a:pt x="2116" y="0"/>
                  </a:moveTo>
                  <a:cubicBezTo>
                    <a:pt x="1372" y="2731"/>
                    <a:pt x="627" y="5462"/>
                    <a:pt x="254" y="7945"/>
                  </a:cubicBezTo>
                  <a:cubicBezTo>
                    <a:pt x="-118" y="10428"/>
                    <a:pt x="-118" y="12662"/>
                    <a:pt x="503" y="13903"/>
                  </a:cubicBezTo>
                  <a:cubicBezTo>
                    <a:pt x="1123" y="15145"/>
                    <a:pt x="2365" y="15393"/>
                    <a:pt x="4351" y="14897"/>
                  </a:cubicBezTo>
                  <a:cubicBezTo>
                    <a:pt x="6337" y="14400"/>
                    <a:pt x="9068" y="13159"/>
                    <a:pt x="11427" y="11793"/>
                  </a:cubicBezTo>
                  <a:cubicBezTo>
                    <a:pt x="13785" y="10428"/>
                    <a:pt x="15772" y="8938"/>
                    <a:pt x="16641" y="8938"/>
                  </a:cubicBezTo>
                  <a:cubicBezTo>
                    <a:pt x="17510" y="8938"/>
                    <a:pt x="17261" y="10428"/>
                    <a:pt x="17137" y="12290"/>
                  </a:cubicBezTo>
                  <a:cubicBezTo>
                    <a:pt x="17013" y="14152"/>
                    <a:pt x="17013" y="16386"/>
                    <a:pt x="17758" y="18000"/>
                  </a:cubicBezTo>
                  <a:cubicBezTo>
                    <a:pt x="18503" y="19614"/>
                    <a:pt x="19992" y="20607"/>
                    <a:pt x="21482"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42" name="Line"/>
            <p:cNvSpPr/>
            <p:nvPr/>
          </p:nvSpPr>
          <p:spPr>
            <a:xfrm>
              <a:off x="2864407" y="1421825"/>
              <a:ext cx="186810"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43" name="Line"/>
            <p:cNvSpPr/>
            <p:nvPr/>
          </p:nvSpPr>
          <p:spPr>
            <a:xfrm>
              <a:off x="3151005" y="1236664"/>
              <a:ext cx="315345" cy="208744"/>
            </a:xfrm>
            <a:custGeom>
              <a:avLst/>
              <a:gdLst/>
              <a:ahLst/>
              <a:cxnLst>
                <a:cxn ang="0">
                  <a:pos x="wd2" y="hd2"/>
                </a:cxn>
                <a:cxn ang="5400000">
                  <a:pos x="wd2" y="hd2"/>
                </a:cxn>
                <a:cxn ang="10800000">
                  <a:pos x="wd2" y="hd2"/>
                </a:cxn>
                <a:cxn ang="16200000">
                  <a:pos x="wd2" y="hd2"/>
                </a:cxn>
              </a:cxnLst>
              <a:rect l="0" t="0" r="r" b="b"/>
              <a:pathLst>
                <a:path w="21402" h="21022" fill="norm" stroke="1" extrusionOk="0">
                  <a:moveTo>
                    <a:pt x="272" y="5060"/>
                  </a:moveTo>
                  <a:cubicBezTo>
                    <a:pt x="37" y="3318"/>
                    <a:pt x="-198" y="1576"/>
                    <a:pt x="272" y="705"/>
                  </a:cubicBezTo>
                  <a:cubicBezTo>
                    <a:pt x="741" y="-166"/>
                    <a:pt x="1915" y="-166"/>
                    <a:pt x="3089" y="357"/>
                  </a:cubicBezTo>
                  <a:cubicBezTo>
                    <a:pt x="4263" y="879"/>
                    <a:pt x="5437" y="1924"/>
                    <a:pt x="6141" y="4189"/>
                  </a:cubicBezTo>
                  <a:cubicBezTo>
                    <a:pt x="6845" y="6453"/>
                    <a:pt x="7080" y="9937"/>
                    <a:pt x="7080" y="13073"/>
                  </a:cubicBezTo>
                  <a:cubicBezTo>
                    <a:pt x="7080" y="16208"/>
                    <a:pt x="6845" y="18995"/>
                    <a:pt x="8724" y="20215"/>
                  </a:cubicBezTo>
                  <a:cubicBezTo>
                    <a:pt x="10602" y="21434"/>
                    <a:pt x="14593" y="21086"/>
                    <a:pt x="17058" y="20389"/>
                  </a:cubicBezTo>
                  <a:cubicBezTo>
                    <a:pt x="19524" y="19692"/>
                    <a:pt x="20463" y="18647"/>
                    <a:pt x="21402" y="17602"/>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44" name="Line"/>
            <p:cNvSpPr/>
            <p:nvPr/>
          </p:nvSpPr>
          <p:spPr>
            <a:xfrm>
              <a:off x="3514245" y="1214202"/>
              <a:ext cx="90703" cy="150247"/>
            </a:xfrm>
            <a:custGeom>
              <a:avLst/>
              <a:gdLst/>
              <a:ahLst/>
              <a:cxnLst>
                <a:cxn ang="0">
                  <a:pos x="wd2" y="hd2"/>
                </a:cxn>
                <a:cxn ang="5400000">
                  <a:pos x="wd2" y="hd2"/>
                </a:cxn>
                <a:cxn ang="10800000">
                  <a:pos x="wd2" y="hd2"/>
                </a:cxn>
                <a:cxn ang="16200000">
                  <a:pos x="wd2" y="hd2"/>
                </a:cxn>
              </a:cxnLst>
              <a:rect l="0" t="0" r="r" b="b"/>
              <a:pathLst>
                <a:path w="20226" h="20847" fill="norm" stroke="1" extrusionOk="0">
                  <a:moveTo>
                    <a:pt x="3205" y="5768"/>
                  </a:moveTo>
                  <a:cubicBezTo>
                    <a:pt x="1662" y="3368"/>
                    <a:pt x="119" y="968"/>
                    <a:pt x="1277" y="248"/>
                  </a:cubicBezTo>
                  <a:cubicBezTo>
                    <a:pt x="2434" y="-472"/>
                    <a:pt x="6291" y="488"/>
                    <a:pt x="9762" y="1688"/>
                  </a:cubicBezTo>
                  <a:cubicBezTo>
                    <a:pt x="13234" y="2888"/>
                    <a:pt x="16319" y="4328"/>
                    <a:pt x="18248" y="6248"/>
                  </a:cubicBezTo>
                  <a:cubicBezTo>
                    <a:pt x="20177" y="8168"/>
                    <a:pt x="20948" y="10568"/>
                    <a:pt x="19405" y="12488"/>
                  </a:cubicBezTo>
                  <a:cubicBezTo>
                    <a:pt x="17862" y="14408"/>
                    <a:pt x="14005" y="15848"/>
                    <a:pt x="10148" y="17288"/>
                  </a:cubicBezTo>
                  <a:cubicBezTo>
                    <a:pt x="6291" y="18728"/>
                    <a:pt x="2434" y="20168"/>
                    <a:pt x="891" y="20648"/>
                  </a:cubicBezTo>
                  <a:cubicBezTo>
                    <a:pt x="-652" y="21128"/>
                    <a:pt x="119" y="20648"/>
                    <a:pt x="891" y="20168"/>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45" name="Line"/>
            <p:cNvSpPr/>
            <p:nvPr/>
          </p:nvSpPr>
          <p:spPr>
            <a:xfrm>
              <a:off x="3705127" y="1162368"/>
              <a:ext cx="238623" cy="155675"/>
            </a:xfrm>
            <a:custGeom>
              <a:avLst/>
              <a:gdLst/>
              <a:ahLst/>
              <a:cxnLst>
                <a:cxn ang="0">
                  <a:pos x="wd2" y="hd2"/>
                </a:cxn>
                <a:cxn ang="5400000">
                  <a:pos x="wd2" y="hd2"/>
                </a:cxn>
                <a:cxn ang="10800000">
                  <a:pos x="wd2" y="hd2"/>
                </a:cxn>
                <a:cxn ang="16200000">
                  <a:pos x="wd2" y="hd2"/>
                </a:cxn>
              </a:cxnLst>
              <a:rect l="0" t="0" r="r" b="b"/>
              <a:pathLst>
                <a:path w="21284" h="21600" fill="norm" stroke="1" extrusionOk="0">
                  <a:moveTo>
                    <a:pt x="10175" y="0"/>
                  </a:moveTo>
                  <a:cubicBezTo>
                    <a:pt x="7090" y="2400"/>
                    <a:pt x="4004" y="4800"/>
                    <a:pt x="2153" y="7440"/>
                  </a:cubicBezTo>
                  <a:cubicBezTo>
                    <a:pt x="301" y="10080"/>
                    <a:pt x="-316" y="12960"/>
                    <a:pt x="147" y="14880"/>
                  </a:cubicBezTo>
                  <a:cubicBezTo>
                    <a:pt x="610" y="16800"/>
                    <a:pt x="2153" y="17760"/>
                    <a:pt x="5855" y="18720"/>
                  </a:cubicBezTo>
                  <a:cubicBezTo>
                    <a:pt x="9558" y="19680"/>
                    <a:pt x="15421" y="20640"/>
                    <a:pt x="21284"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46" name="Line"/>
            <p:cNvSpPr/>
            <p:nvPr/>
          </p:nvSpPr>
          <p:spPr>
            <a:xfrm>
              <a:off x="7679934" y="6559079"/>
              <a:ext cx="51892"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47" name="Line"/>
            <p:cNvSpPr/>
            <p:nvPr/>
          </p:nvSpPr>
          <p:spPr>
            <a:xfrm>
              <a:off x="6600592" y="5697681"/>
              <a:ext cx="10378" cy="1"/>
            </a:xfrm>
            <a:prstGeom prst="ellipse">
              <a:avLst/>
            </a:prstGeom>
            <a:noFill/>
            <a:ln w="88900" cap="rnd">
              <a:solidFill>
                <a:srgbClr val="4ED86A"/>
              </a:solidFill>
              <a:prstDash val="solid"/>
              <a:round/>
            </a:ln>
            <a:effectLst/>
          </p:spPr>
          <p:txBody>
            <a:bodyPr wrap="square" lIns="45718" tIns="45718" rIns="45718" bIns="45718" numCol="1" anchor="t">
              <a:noAutofit/>
            </a:bodyPr>
            <a:lstStyle/>
            <a:p>
              <a:pPr/>
            </a:p>
          </p:txBody>
        </p:sp>
        <p:sp>
          <p:nvSpPr>
            <p:cNvPr id="1248" name="Line"/>
            <p:cNvSpPr/>
            <p:nvPr/>
          </p:nvSpPr>
          <p:spPr>
            <a:xfrm>
              <a:off x="43876" y="3781678"/>
              <a:ext cx="1108114" cy="419433"/>
            </a:xfrm>
            <a:custGeom>
              <a:avLst/>
              <a:gdLst/>
              <a:ahLst/>
              <a:cxnLst>
                <a:cxn ang="0">
                  <a:pos x="wd2" y="hd2"/>
                </a:cxn>
                <a:cxn ang="5400000">
                  <a:pos x="wd2" y="hd2"/>
                </a:cxn>
                <a:cxn ang="10800000">
                  <a:pos x="wd2" y="hd2"/>
                </a:cxn>
                <a:cxn ang="16200000">
                  <a:pos x="wd2" y="hd2"/>
                </a:cxn>
              </a:cxnLst>
              <a:rect l="0" t="0" r="r" b="b"/>
              <a:pathLst>
                <a:path w="21554" h="21291" fill="norm" stroke="1" extrusionOk="0">
                  <a:moveTo>
                    <a:pt x="4799" y="10861"/>
                  </a:moveTo>
                  <a:cubicBezTo>
                    <a:pt x="4530" y="10159"/>
                    <a:pt x="4261" y="9457"/>
                    <a:pt x="3655" y="9457"/>
                  </a:cubicBezTo>
                  <a:cubicBezTo>
                    <a:pt x="3049" y="9457"/>
                    <a:pt x="2107" y="10159"/>
                    <a:pt x="1434" y="11300"/>
                  </a:cubicBezTo>
                  <a:cubicBezTo>
                    <a:pt x="761" y="12442"/>
                    <a:pt x="358" y="14022"/>
                    <a:pt x="156" y="15427"/>
                  </a:cubicBezTo>
                  <a:cubicBezTo>
                    <a:pt x="-46" y="16832"/>
                    <a:pt x="-46" y="18061"/>
                    <a:pt x="122" y="18764"/>
                  </a:cubicBezTo>
                  <a:cubicBezTo>
                    <a:pt x="290" y="19466"/>
                    <a:pt x="627" y="19642"/>
                    <a:pt x="1468" y="18676"/>
                  </a:cubicBezTo>
                  <a:cubicBezTo>
                    <a:pt x="2309" y="17710"/>
                    <a:pt x="3655" y="15603"/>
                    <a:pt x="4765" y="12705"/>
                  </a:cubicBezTo>
                  <a:cubicBezTo>
                    <a:pt x="5876" y="9808"/>
                    <a:pt x="6750" y="6120"/>
                    <a:pt x="7255" y="3749"/>
                  </a:cubicBezTo>
                  <a:cubicBezTo>
                    <a:pt x="7760" y="1378"/>
                    <a:pt x="7894" y="325"/>
                    <a:pt x="7827" y="61"/>
                  </a:cubicBezTo>
                  <a:cubicBezTo>
                    <a:pt x="7760" y="-202"/>
                    <a:pt x="7490" y="325"/>
                    <a:pt x="7087" y="2783"/>
                  </a:cubicBezTo>
                  <a:cubicBezTo>
                    <a:pt x="6683" y="5242"/>
                    <a:pt x="6145" y="9632"/>
                    <a:pt x="5875" y="12266"/>
                  </a:cubicBezTo>
                  <a:cubicBezTo>
                    <a:pt x="5606" y="14900"/>
                    <a:pt x="5606" y="15778"/>
                    <a:pt x="5775" y="16305"/>
                  </a:cubicBezTo>
                  <a:cubicBezTo>
                    <a:pt x="5943" y="16832"/>
                    <a:pt x="6279" y="17008"/>
                    <a:pt x="6851" y="17008"/>
                  </a:cubicBezTo>
                  <a:cubicBezTo>
                    <a:pt x="7423" y="17008"/>
                    <a:pt x="8231" y="16832"/>
                    <a:pt x="8769" y="16393"/>
                  </a:cubicBezTo>
                  <a:cubicBezTo>
                    <a:pt x="9307" y="15954"/>
                    <a:pt x="9576" y="15252"/>
                    <a:pt x="9846" y="14637"/>
                  </a:cubicBezTo>
                  <a:cubicBezTo>
                    <a:pt x="10115" y="14022"/>
                    <a:pt x="10384" y="13496"/>
                    <a:pt x="10350" y="13232"/>
                  </a:cubicBezTo>
                  <a:cubicBezTo>
                    <a:pt x="10317" y="12969"/>
                    <a:pt x="9980" y="12969"/>
                    <a:pt x="9711" y="13320"/>
                  </a:cubicBezTo>
                  <a:cubicBezTo>
                    <a:pt x="9442" y="13671"/>
                    <a:pt x="9240" y="14374"/>
                    <a:pt x="9105" y="15339"/>
                  </a:cubicBezTo>
                  <a:cubicBezTo>
                    <a:pt x="8971" y="16305"/>
                    <a:pt x="8904" y="17535"/>
                    <a:pt x="9038" y="18237"/>
                  </a:cubicBezTo>
                  <a:cubicBezTo>
                    <a:pt x="9173" y="18939"/>
                    <a:pt x="9509" y="19115"/>
                    <a:pt x="10014" y="18852"/>
                  </a:cubicBezTo>
                  <a:cubicBezTo>
                    <a:pt x="10518" y="18588"/>
                    <a:pt x="11191" y="17886"/>
                    <a:pt x="11696" y="17183"/>
                  </a:cubicBezTo>
                  <a:cubicBezTo>
                    <a:pt x="12201" y="16481"/>
                    <a:pt x="12537" y="15778"/>
                    <a:pt x="12840" y="15076"/>
                  </a:cubicBezTo>
                  <a:cubicBezTo>
                    <a:pt x="13143" y="14374"/>
                    <a:pt x="13412" y="13671"/>
                    <a:pt x="13647" y="13759"/>
                  </a:cubicBezTo>
                  <a:cubicBezTo>
                    <a:pt x="13883" y="13847"/>
                    <a:pt x="14085" y="14725"/>
                    <a:pt x="14085" y="15603"/>
                  </a:cubicBezTo>
                  <a:cubicBezTo>
                    <a:pt x="14085" y="16481"/>
                    <a:pt x="13883" y="17359"/>
                    <a:pt x="13782" y="18237"/>
                  </a:cubicBezTo>
                  <a:cubicBezTo>
                    <a:pt x="13681" y="19115"/>
                    <a:pt x="13681" y="19993"/>
                    <a:pt x="13883" y="20344"/>
                  </a:cubicBezTo>
                  <a:cubicBezTo>
                    <a:pt x="14085" y="20696"/>
                    <a:pt x="14489" y="20520"/>
                    <a:pt x="15161" y="19115"/>
                  </a:cubicBezTo>
                  <a:cubicBezTo>
                    <a:pt x="15834" y="17710"/>
                    <a:pt x="16776" y="15076"/>
                    <a:pt x="17517" y="12969"/>
                  </a:cubicBezTo>
                  <a:cubicBezTo>
                    <a:pt x="18257" y="10861"/>
                    <a:pt x="18795" y="9281"/>
                    <a:pt x="19165" y="8052"/>
                  </a:cubicBezTo>
                  <a:cubicBezTo>
                    <a:pt x="19535" y="6822"/>
                    <a:pt x="19737" y="5944"/>
                    <a:pt x="19771" y="5944"/>
                  </a:cubicBezTo>
                  <a:cubicBezTo>
                    <a:pt x="19804" y="5944"/>
                    <a:pt x="19670" y="6822"/>
                    <a:pt x="19434" y="9193"/>
                  </a:cubicBezTo>
                  <a:cubicBezTo>
                    <a:pt x="19199" y="11564"/>
                    <a:pt x="18862" y="15427"/>
                    <a:pt x="18829" y="17710"/>
                  </a:cubicBezTo>
                  <a:cubicBezTo>
                    <a:pt x="18795" y="19993"/>
                    <a:pt x="19064" y="20696"/>
                    <a:pt x="19468" y="21047"/>
                  </a:cubicBezTo>
                  <a:cubicBezTo>
                    <a:pt x="19872" y="21398"/>
                    <a:pt x="20410" y="21398"/>
                    <a:pt x="20780" y="20871"/>
                  </a:cubicBezTo>
                  <a:cubicBezTo>
                    <a:pt x="21150" y="20344"/>
                    <a:pt x="21352" y="19291"/>
                    <a:pt x="21554" y="1823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49" name="Line"/>
            <p:cNvSpPr/>
            <p:nvPr/>
          </p:nvSpPr>
          <p:spPr>
            <a:xfrm>
              <a:off x="1131234" y="4006019"/>
              <a:ext cx="134918"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1662" y="14400"/>
                    <a:pt x="3323" y="7200"/>
                    <a:pt x="6923" y="3600"/>
                  </a:cubicBezTo>
                  <a:cubicBezTo>
                    <a:pt x="10523" y="0"/>
                    <a:pt x="16062" y="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50" name="Line"/>
            <p:cNvSpPr/>
            <p:nvPr/>
          </p:nvSpPr>
          <p:spPr>
            <a:xfrm>
              <a:off x="0" y="4722948"/>
              <a:ext cx="487780" cy="292452"/>
            </a:xfrm>
            <a:custGeom>
              <a:avLst/>
              <a:gdLst/>
              <a:ahLst/>
              <a:cxnLst>
                <a:cxn ang="0">
                  <a:pos x="wd2" y="hd2"/>
                </a:cxn>
                <a:cxn ang="5400000">
                  <a:pos x="wd2" y="hd2"/>
                </a:cxn>
                <a:cxn ang="10800000">
                  <a:pos x="wd2" y="hd2"/>
                </a:cxn>
                <a:cxn ang="16200000">
                  <a:pos x="wd2" y="hd2"/>
                </a:cxn>
              </a:cxnLst>
              <a:rect l="0" t="0" r="r" b="b"/>
              <a:pathLst>
                <a:path w="21600" h="20989" fill="norm" stroke="1" extrusionOk="0">
                  <a:moveTo>
                    <a:pt x="0" y="7389"/>
                  </a:moveTo>
                  <a:cubicBezTo>
                    <a:pt x="153" y="10120"/>
                    <a:pt x="306" y="12851"/>
                    <a:pt x="536" y="15085"/>
                  </a:cubicBezTo>
                  <a:cubicBezTo>
                    <a:pt x="766" y="17320"/>
                    <a:pt x="1072" y="19058"/>
                    <a:pt x="1455" y="19430"/>
                  </a:cubicBezTo>
                  <a:cubicBezTo>
                    <a:pt x="1838" y="19802"/>
                    <a:pt x="2298" y="18809"/>
                    <a:pt x="2681" y="17568"/>
                  </a:cubicBezTo>
                  <a:cubicBezTo>
                    <a:pt x="3064" y="16326"/>
                    <a:pt x="3370" y="14837"/>
                    <a:pt x="3753" y="13595"/>
                  </a:cubicBezTo>
                  <a:cubicBezTo>
                    <a:pt x="4136" y="12354"/>
                    <a:pt x="4596" y="11361"/>
                    <a:pt x="5132" y="11237"/>
                  </a:cubicBezTo>
                  <a:cubicBezTo>
                    <a:pt x="5668" y="11113"/>
                    <a:pt x="6281" y="11858"/>
                    <a:pt x="6587" y="12851"/>
                  </a:cubicBezTo>
                  <a:cubicBezTo>
                    <a:pt x="6894" y="13844"/>
                    <a:pt x="6894" y="15085"/>
                    <a:pt x="7047" y="16451"/>
                  </a:cubicBezTo>
                  <a:cubicBezTo>
                    <a:pt x="7200" y="17816"/>
                    <a:pt x="7506" y="19306"/>
                    <a:pt x="8119" y="20175"/>
                  </a:cubicBezTo>
                  <a:cubicBezTo>
                    <a:pt x="8732" y="21044"/>
                    <a:pt x="9651" y="21292"/>
                    <a:pt x="10647" y="20547"/>
                  </a:cubicBezTo>
                  <a:cubicBezTo>
                    <a:pt x="11643" y="19802"/>
                    <a:pt x="12715" y="18064"/>
                    <a:pt x="13787" y="15209"/>
                  </a:cubicBezTo>
                  <a:cubicBezTo>
                    <a:pt x="14860" y="12354"/>
                    <a:pt x="15932" y="8382"/>
                    <a:pt x="16621" y="5402"/>
                  </a:cubicBezTo>
                  <a:cubicBezTo>
                    <a:pt x="17311" y="2423"/>
                    <a:pt x="17617" y="437"/>
                    <a:pt x="17464" y="64"/>
                  </a:cubicBezTo>
                  <a:cubicBezTo>
                    <a:pt x="17311" y="-308"/>
                    <a:pt x="16698" y="933"/>
                    <a:pt x="16238" y="3540"/>
                  </a:cubicBezTo>
                  <a:cubicBezTo>
                    <a:pt x="15779" y="6147"/>
                    <a:pt x="15472" y="10120"/>
                    <a:pt x="15626" y="12975"/>
                  </a:cubicBezTo>
                  <a:cubicBezTo>
                    <a:pt x="15779" y="15830"/>
                    <a:pt x="16391" y="17568"/>
                    <a:pt x="17464" y="18437"/>
                  </a:cubicBezTo>
                  <a:cubicBezTo>
                    <a:pt x="18536" y="19306"/>
                    <a:pt x="20068" y="19306"/>
                    <a:pt x="21600" y="1930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51" name="Line"/>
            <p:cNvSpPr/>
            <p:nvPr/>
          </p:nvSpPr>
          <p:spPr>
            <a:xfrm>
              <a:off x="415132" y="4888174"/>
              <a:ext cx="155675"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52" name="Line"/>
            <p:cNvSpPr/>
            <p:nvPr/>
          </p:nvSpPr>
          <p:spPr>
            <a:xfrm>
              <a:off x="933248" y="4824878"/>
              <a:ext cx="519713" cy="182144"/>
            </a:xfrm>
            <a:custGeom>
              <a:avLst/>
              <a:gdLst/>
              <a:ahLst/>
              <a:cxnLst>
                <a:cxn ang="0">
                  <a:pos x="wd2" y="hd2"/>
                </a:cxn>
                <a:cxn ang="5400000">
                  <a:pos x="wd2" y="hd2"/>
                </a:cxn>
                <a:cxn ang="10800000">
                  <a:pos x="wd2" y="hd2"/>
                </a:cxn>
                <a:cxn ang="16200000">
                  <a:pos x="wd2" y="hd2"/>
                </a:cxn>
              </a:cxnLst>
              <a:rect l="0" t="0" r="r" b="b"/>
              <a:pathLst>
                <a:path w="21490" h="20677" fill="norm" stroke="1" extrusionOk="0">
                  <a:moveTo>
                    <a:pt x="462" y="2473"/>
                  </a:moveTo>
                  <a:cubicBezTo>
                    <a:pt x="1177" y="1687"/>
                    <a:pt x="1893" y="902"/>
                    <a:pt x="2822" y="1295"/>
                  </a:cubicBezTo>
                  <a:cubicBezTo>
                    <a:pt x="3752" y="1687"/>
                    <a:pt x="4897" y="3258"/>
                    <a:pt x="5540" y="5026"/>
                  </a:cubicBezTo>
                  <a:cubicBezTo>
                    <a:pt x="6184" y="6793"/>
                    <a:pt x="6327" y="8756"/>
                    <a:pt x="5969" y="11309"/>
                  </a:cubicBezTo>
                  <a:cubicBezTo>
                    <a:pt x="5612" y="13862"/>
                    <a:pt x="4754" y="17004"/>
                    <a:pt x="3895" y="18771"/>
                  </a:cubicBezTo>
                  <a:cubicBezTo>
                    <a:pt x="3037" y="20538"/>
                    <a:pt x="2179" y="20931"/>
                    <a:pt x="1464" y="20538"/>
                  </a:cubicBezTo>
                  <a:cubicBezTo>
                    <a:pt x="748" y="20146"/>
                    <a:pt x="176" y="18967"/>
                    <a:pt x="33" y="17200"/>
                  </a:cubicBezTo>
                  <a:cubicBezTo>
                    <a:pt x="-110" y="15433"/>
                    <a:pt x="176" y="13076"/>
                    <a:pt x="1607" y="9935"/>
                  </a:cubicBezTo>
                  <a:cubicBezTo>
                    <a:pt x="3037" y="6793"/>
                    <a:pt x="5612" y="2866"/>
                    <a:pt x="7257" y="1098"/>
                  </a:cubicBezTo>
                  <a:cubicBezTo>
                    <a:pt x="8902" y="-669"/>
                    <a:pt x="9617" y="-276"/>
                    <a:pt x="10118" y="2080"/>
                  </a:cubicBezTo>
                  <a:cubicBezTo>
                    <a:pt x="10618" y="4436"/>
                    <a:pt x="10905" y="8756"/>
                    <a:pt x="10976" y="11898"/>
                  </a:cubicBezTo>
                  <a:cubicBezTo>
                    <a:pt x="11048" y="15040"/>
                    <a:pt x="10905" y="17004"/>
                    <a:pt x="10976" y="16807"/>
                  </a:cubicBezTo>
                  <a:cubicBezTo>
                    <a:pt x="11048" y="16611"/>
                    <a:pt x="11334" y="14255"/>
                    <a:pt x="11691" y="12291"/>
                  </a:cubicBezTo>
                  <a:cubicBezTo>
                    <a:pt x="12049" y="10327"/>
                    <a:pt x="12478" y="8756"/>
                    <a:pt x="12979" y="7186"/>
                  </a:cubicBezTo>
                  <a:cubicBezTo>
                    <a:pt x="13479" y="5615"/>
                    <a:pt x="14052" y="4044"/>
                    <a:pt x="14552" y="4044"/>
                  </a:cubicBezTo>
                  <a:cubicBezTo>
                    <a:pt x="15053" y="4044"/>
                    <a:pt x="15482" y="5615"/>
                    <a:pt x="15840" y="7578"/>
                  </a:cubicBezTo>
                  <a:cubicBezTo>
                    <a:pt x="16197" y="9542"/>
                    <a:pt x="16483" y="11898"/>
                    <a:pt x="17413" y="13862"/>
                  </a:cubicBezTo>
                  <a:cubicBezTo>
                    <a:pt x="18343" y="15826"/>
                    <a:pt x="19916" y="17396"/>
                    <a:pt x="21490" y="1896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53" name="Line"/>
            <p:cNvSpPr/>
            <p:nvPr/>
          </p:nvSpPr>
          <p:spPr>
            <a:xfrm>
              <a:off x="1804488" y="4818017"/>
              <a:ext cx="821220" cy="288102"/>
            </a:xfrm>
            <a:custGeom>
              <a:avLst/>
              <a:gdLst/>
              <a:ahLst/>
              <a:cxnLst>
                <a:cxn ang="0">
                  <a:pos x="wd2" y="hd2"/>
                </a:cxn>
                <a:cxn ang="5400000">
                  <a:pos x="wd2" y="hd2"/>
                </a:cxn>
                <a:cxn ang="10800000">
                  <a:pos x="wd2" y="hd2"/>
                </a:cxn>
                <a:cxn ang="16200000">
                  <a:pos x="wd2" y="hd2"/>
                </a:cxn>
              </a:cxnLst>
              <a:rect l="0" t="0" r="r" b="b"/>
              <a:pathLst>
                <a:path w="21454" h="21415" fill="norm" stroke="1" extrusionOk="0">
                  <a:moveTo>
                    <a:pt x="1933" y="2901"/>
                  </a:moveTo>
                  <a:cubicBezTo>
                    <a:pt x="2204" y="1872"/>
                    <a:pt x="2475" y="844"/>
                    <a:pt x="2927" y="329"/>
                  </a:cubicBezTo>
                  <a:cubicBezTo>
                    <a:pt x="3379" y="-185"/>
                    <a:pt x="4011" y="-185"/>
                    <a:pt x="4554" y="972"/>
                  </a:cubicBezTo>
                  <a:cubicBezTo>
                    <a:pt x="5096" y="2129"/>
                    <a:pt x="5548" y="4444"/>
                    <a:pt x="5728" y="6244"/>
                  </a:cubicBezTo>
                  <a:cubicBezTo>
                    <a:pt x="5909" y="8044"/>
                    <a:pt x="5819" y="9329"/>
                    <a:pt x="5051" y="10615"/>
                  </a:cubicBezTo>
                  <a:cubicBezTo>
                    <a:pt x="4282" y="11901"/>
                    <a:pt x="2836" y="13186"/>
                    <a:pt x="1887" y="13701"/>
                  </a:cubicBezTo>
                  <a:cubicBezTo>
                    <a:pt x="939" y="14215"/>
                    <a:pt x="487" y="13958"/>
                    <a:pt x="216" y="13186"/>
                  </a:cubicBezTo>
                  <a:cubicBezTo>
                    <a:pt x="-56" y="12415"/>
                    <a:pt x="-146" y="11129"/>
                    <a:pt x="396" y="9329"/>
                  </a:cubicBezTo>
                  <a:cubicBezTo>
                    <a:pt x="939" y="7529"/>
                    <a:pt x="2113" y="5215"/>
                    <a:pt x="3379" y="3801"/>
                  </a:cubicBezTo>
                  <a:cubicBezTo>
                    <a:pt x="4644" y="2386"/>
                    <a:pt x="6000" y="1872"/>
                    <a:pt x="6813" y="2129"/>
                  </a:cubicBezTo>
                  <a:cubicBezTo>
                    <a:pt x="7626" y="2386"/>
                    <a:pt x="7898" y="3415"/>
                    <a:pt x="8078" y="5472"/>
                  </a:cubicBezTo>
                  <a:cubicBezTo>
                    <a:pt x="8259" y="7529"/>
                    <a:pt x="8349" y="10615"/>
                    <a:pt x="8259" y="12672"/>
                  </a:cubicBezTo>
                  <a:cubicBezTo>
                    <a:pt x="8169" y="14729"/>
                    <a:pt x="7898" y="15758"/>
                    <a:pt x="7672" y="15629"/>
                  </a:cubicBezTo>
                  <a:cubicBezTo>
                    <a:pt x="7446" y="15501"/>
                    <a:pt x="7265" y="14215"/>
                    <a:pt x="7446" y="12286"/>
                  </a:cubicBezTo>
                  <a:cubicBezTo>
                    <a:pt x="7626" y="10358"/>
                    <a:pt x="8169" y="7786"/>
                    <a:pt x="8846" y="5858"/>
                  </a:cubicBezTo>
                  <a:cubicBezTo>
                    <a:pt x="9524" y="3929"/>
                    <a:pt x="10338" y="2644"/>
                    <a:pt x="10790" y="2772"/>
                  </a:cubicBezTo>
                  <a:cubicBezTo>
                    <a:pt x="11241" y="2901"/>
                    <a:pt x="11332" y="4444"/>
                    <a:pt x="11377" y="5858"/>
                  </a:cubicBezTo>
                  <a:cubicBezTo>
                    <a:pt x="11422" y="7272"/>
                    <a:pt x="11422" y="8558"/>
                    <a:pt x="11422" y="9844"/>
                  </a:cubicBezTo>
                  <a:cubicBezTo>
                    <a:pt x="11422" y="11129"/>
                    <a:pt x="11422" y="12415"/>
                    <a:pt x="11603" y="13444"/>
                  </a:cubicBezTo>
                  <a:cubicBezTo>
                    <a:pt x="11784" y="14472"/>
                    <a:pt x="12145" y="15244"/>
                    <a:pt x="12823" y="15244"/>
                  </a:cubicBezTo>
                  <a:cubicBezTo>
                    <a:pt x="13501" y="15244"/>
                    <a:pt x="14495" y="14472"/>
                    <a:pt x="15489" y="12929"/>
                  </a:cubicBezTo>
                  <a:cubicBezTo>
                    <a:pt x="16483" y="11386"/>
                    <a:pt x="17477" y="9072"/>
                    <a:pt x="18065" y="7272"/>
                  </a:cubicBezTo>
                  <a:cubicBezTo>
                    <a:pt x="18652" y="5472"/>
                    <a:pt x="18833" y="4186"/>
                    <a:pt x="18698" y="3544"/>
                  </a:cubicBezTo>
                  <a:cubicBezTo>
                    <a:pt x="18562" y="2901"/>
                    <a:pt x="18110" y="2901"/>
                    <a:pt x="17523" y="3801"/>
                  </a:cubicBezTo>
                  <a:cubicBezTo>
                    <a:pt x="16935" y="4701"/>
                    <a:pt x="16212" y="6501"/>
                    <a:pt x="15715" y="7915"/>
                  </a:cubicBezTo>
                  <a:cubicBezTo>
                    <a:pt x="15218" y="9329"/>
                    <a:pt x="14947" y="10358"/>
                    <a:pt x="14811" y="11644"/>
                  </a:cubicBezTo>
                  <a:cubicBezTo>
                    <a:pt x="14676" y="12929"/>
                    <a:pt x="14676" y="14472"/>
                    <a:pt x="15308" y="16144"/>
                  </a:cubicBezTo>
                  <a:cubicBezTo>
                    <a:pt x="15941" y="17815"/>
                    <a:pt x="17206" y="19615"/>
                    <a:pt x="18336" y="20515"/>
                  </a:cubicBezTo>
                  <a:cubicBezTo>
                    <a:pt x="19466" y="21415"/>
                    <a:pt x="20460" y="21415"/>
                    <a:pt x="21454" y="2141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54" name="Line"/>
            <p:cNvSpPr/>
            <p:nvPr/>
          </p:nvSpPr>
          <p:spPr>
            <a:xfrm>
              <a:off x="996315" y="5742388"/>
              <a:ext cx="228324" cy="235521"/>
            </a:xfrm>
            <a:custGeom>
              <a:avLst/>
              <a:gdLst/>
              <a:ahLst/>
              <a:cxnLst>
                <a:cxn ang="0">
                  <a:pos x="wd2" y="hd2"/>
                </a:cxn>
                <a:cxn ang="5400000">
                  <a:pos x="wd2" y="hd2"/>
                </a:cxn>
                <a:cxn ang="10800000">
                  <a:pos x="wd2" y="hd2"/>
                </a:cxn>
                <a:cxn ang="16200000">
                  <a:pos x="wd2" y="hd2"/>
                </a:cxn>
              </a:cxnLst>
              <a:rect l="0" t="0" r="r" b="b"/>
              <a:pathLst>
                <a:path w="21600" h="21008" fill="norm" stroke="1" extrusionOk="0">
                  <a:moveTo>
                    <a:pt x="18655" y="4344"/>
                  </a:moveTo>
                  <a:cubicBezTo>
                    <a:pt x="18000" y="2801"/>
                    <a:pt x="17345" y="1258"/>
                    <a:pt x="16200" y="486"/>
                  </a:cubicBezTo>
                  <a:cubicBezTo>
                    <a:pt x="15055" y="-285"/>
                    <a:pt x="13418" y="-285"/>
                    <a:pt x="10636" y="1566"/>
                  </a:cubicBezTo>
                  <a:cubicBezTo>
                    <a:pt x="7855" y="3418"/>
                    <a:pt x="3927" y="7121"/>
                    <a:pt x="1964" y="9744"/>
                  </a:cubicBezTo>
                  <a:cubicBezTo>
                    <a:pt x="0" y="12366"/>
                    <a:pt x="0" y="13909"/>
                    <a:pt x="0" y="15452"/>
                  </a:cubicBezTo>
                  <a:cubicBezTo>
                    <a:pt x="0" y="16995"/>
                    <a:pt x="0" y="18538"/>
                    <a:pt x="1800" y="19618"/>
                  </a:cubicBezTo>
                  <a:cubicBezTo>
                    <a:pt x="3600" y="20698"/>
                    <a:pt x="7200" y="21315"/>
                    <a:pt x="10309" y="20852"/>
                  </a:cubicBezTo>
                  <a:cubicBezTo>
                    <a:pt x="13418" y="20389"/>
                    <a:pt x="16036" y="18846"/>
                    <a:pt x="17509" y="16841"/>
                  </a:cubicBezTo>
                  <a:cubicBezTo>
                    <a:pt x="18982" y="14835"/>
                    <a:pt x="19309" y="12366"/>
                    <a:pt x="18818" y="10206"/>
                  </a:cubicBezTo>
                  <a:cubicBezTo>
                    <a:pt x="18327" y="8046"/>
                    <a:pt x="17018" y="6195"/>
                    <a:pt x="17345" y="5115"/>
                  </a:cubicBezTo>
                  <a:cubicBezTo>
                    <a:pt x="17673" y="4035"/>
                    <a:pt x="19636" y="3726"/>
                    <a:pt x="21600" y="341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55" name="Line"/>
            <p:cNvSpPr/>
            <p:nvPr/>
          </p:nvSpPr>
          <p:spPr>
            <a:xfrm>
              <a:off x="1372715" y="5583231"/>
              <a:ext cx="43490" cy="436178"/>
            </a:xfrm>
            <a:custGeom>
              <a:avLst/>
              <a:gdLst/>
              <a:ahLst/>
              <a:cxnLst>
                <a:cxn ang="0">
                  <a:pos x="wd2" y="hd2"/>
                </a:cxn>
                <a:cxn ang="5400000">
                  <a:pos x="wd2" y="hd2"/>
                </a:cxn>
                <a:cxn ang="10800000">
                  <a:pos x="wd2" y="hd2"/>
                </a:cxn>
                <a:cxn ang="16200000">
                  <a:pos x="wd2" y="hd2"/>
                </a:cxn>
              </a:cxnLst>
              <a:rect l="0" t="0" r="r" b="b"/>
              <a:pathLst>
                <a:path w="19396" h="21444" fill="norm" stroke="1" extrusionOk="0">
                  <a:moveTo>
                    <a:pt x="8017" y="3586"/>
                  </a:moveTo>
                  <a:cubicBezTo>
                    <a:pt x="12646" y="1885"/>
                    <a:pt x="17274" y="184"/>
                    <a:pt x="18817" y="14"/>
                  </a:cubicBezTo>
                  <a:cubicBezTo>
                    <a:pt x="20360" y="-156"/>
                    <a:pt x="18817" y="1205"/>
                    <a:pt x="14189" y="3926"/>
                  </a:cubicBezTo>
                  <a:cubicBezTo>
                    <a:pt x="9560" y="6647"/>
                    <a:pt x="1846" y="10729"/>
                    <a:pt x="303" y="13875"/>
                  </a:cubicBezTo>
                  <a:cubicBezTo>
                    <a:pt x="-1240" y="17022"/>
                    <a:pt x="3389" y="19233"/>
                    <a:pt x="8017" y="2144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56" name="Line"/>
            <p:cNvSpPr/>
            <p:nvPr/>
          </p:nvSpPr>
          <p:spPr>
            <a:xfrm>
              <a:off x="1292334" y="5269412"/>
              <a:ext cx="1208835" cy="717472"/>
            </a:xfrm>
            <a:custGeom>
              <a:avLst/>
              <a:gdLst/>
              <a:ahLst/>
              <a:cxnLst>
                <a:cxn ang="0">
                  <a:pos x="wd2" y="hd2"/>
                </a:cxn>
                <a:cxn ang="5400000">
                  <a:pos x="wd2" y="hd2"/>
                </a:cxn>
                <a:cxn ang="10800000">
                  <a:pos x="wd2" y="hd2"/>
                </a:cxn>
                <a:cxn ang="16200000">
                  <a:pos x="wd2" y="hd2"/>
                </a:cxn>
              </a:cxnLst>
              <a:rect l="0" t="0" r="r" b="b"/>
              <a:pathLst>
                <a:path w="21503" h="21434" fill="norm" stroke="1" extrusionOk="0">
                  <a:moveTo>
                    <a:pt x="272" y="19616"/>
                  </a:moveTo>
                  <a:cubicBezTo>
                    <a:pt x="88" y="18892"/>
                    <a:pt x="-97" y="18169"/>
                    <a:pt x="57" y="17600"/>
                  </a:cubicBezTo>
                  <a:cubicBezTo>
                    <a:pt x="211" y="17032"/>
                    <a:pt x="703" y="16619"/>
                    <a:pt x="1749" y="15895"/>
                  </a:cubicBezTo>
                  <a:cubicBezTo>
                    <a:pt x="2795" y="15172"/>
                    <a:pt x="4395" y="14138"/>
                    <a:pt x="5841" y="12330"/>
                  </a:cubicBezTo>
                  <a:cubicBezTo>
                    <a:pt x="7288" y="10521"/>
                    <a:pt x="8580" y="7937"/>
                    <a:pt x="9318" y="5974"/>
                  </a:cubicBezTo>
                  <a:cubicBezTo>
                    <a:pt x="10057" y="4010"/>
                    <a:pt x="10241" y="2666"/>
                    <a:pt x="10272" y="1736"/>
                  </a:cubicBezTo>
                  <a:cubicBezTo>
                    <a:pt x="10303" y="806"/>
                    <a:pt x="10180" y="289"/>
                    <a:pt x="9903" y="83"/>
                  </a:cubicBezTo>
                  <a:cubicBezTo>
                    <a:pt x="9626" y="-124"/>
                    <a:pt x="9195" y="-21"/>
                    <a:pt x="8457" y="1323"/>
                  </a:cubicBezTo>
                  <a:cubicBezTo>
                    <a:pt x="7718" y="2666"/>
                    <a:pt x="6672" y="5250"/>
                    <a:pt x="6180" y="7731"/>
                  </a:cubicBezTo>
                  <a:cubicBezTo>
                    <a:pt x="5688" y="10211"/>
                    <a:pt x="5749" y="12588"/>
                    <a:pt x="5811" y="14035"/>
                  </a:cubicBezTo>
                  <a:cubicBezTo>
                    <a:pt x="5872" y="15482"/>
                    <a:pt x="5934" y="15998"/>
                    <a:pt x="6118" y="16309"/>
                  </a:cubicBezTo>
                  <a:cubicBezTo>
                    <a:pt x="6303" y="16619"/>
                    <a:pt x="6611" y="16722"/>
                    <a:pt x="7011" y="16619"/>
                  </a:cubicBezTo>
                  <a:cubicBezTo>
                    <a:pt x="7411" y="16515"/>
                    <a:pt x="7903" y="16205"/>
                    <a:pt x="8272" y="15843"/>
                  </a:cubicBezTo>
                  <a:cubicBezTo>
                    <a:pt x="8641" y="15482"/>
                    <a:pt x="8888" y="15068"/>
                    <a:pt x="8949" y="15172"/>
                  </a:cubicBezTo>
                  <a:cubicBezTo>
                    <a:pt x="9011" y="15275"/>
                    <a:pt x="8888" y="15895"/>
                    <a:pt x="8795" y="16464"/>
                  </a:cubicBezTo>
                  <a:cubicBezTo>
                    <a:pt x="8703" y="17032"/>
                    <a:pt x="8641" y="17549"/>
                    <a:pt x="8703" y="18014"/>
                  </a:cubicBezTo>
                  <a:cubicBezTo>
                    <a:pt x="8765" y="18479"/>
                    <a:pt x="8949" y="18892"/>
                    <a:pt x="9195" y="19099"/>
                  </a:cubicBezTo>
                  <a:cubicBezTo>
                    <a:pt x="9441" y="19306"/>
                    <a:pt x="9749" y="19306"/>
                    <a:pt x="10241" y="18944"/>
                  </a:cubicBezTo>
                  <a:cubicBezTo>
                    <a:pt x="10734" y="18582"/>
                    <a:pt x="11411" y="17859"/>
                    <a:pt x="11841" y="17084"/>
                  </a:cubicBezTo>
                  <a:cubicBezTo>
                    <a:pt x="12272" y="16309"/>
                    <a:pt x="12457" y="15482"/>
                    <a:pt x="12395" y="15120"/>
                  </a:cubicBezTo>
                  <a:cubicBezTo>
                    <a:pt x="12334" y="14758"/>
                    <a:pt x="12026" y="14862"/>
                    <a:pt x="11657" y="15378"/>
                  </a:cubicBezTo>
                  <a:cubicBezTo>
                    <a:pt x="11288" y="15895"/>
                    <a:pt x="10857" y="16825"/>
                    <a:pt x="10580" y="17549"/>
                  </a:cubicBezTo>
                  <a:cubicBezTo>
                    <a:pt x="10303" y="18272"/>
                    <a:pt x="10180" y="18789"/>
                    <a:pt x="10149" y="19306"/>
                  </a:cubicBezTo>
                  <a:cubicBezTo>
                    <a:pt x="10118" y="19822"/>
                    <a:pt x="10180" y="20339"/>
                    <a:pt x="10395" y="20701"/>
                  </a:cubicBezTo>
                  <a:cubicBezTo>
                    <a:pt x="10611" y="21063"/>
                    <a:pt x="10980" y="21269"/>
                    <a:pt x="11688" y="21373"/>
                  </a:cubicBezTo>
                  <a:cubicBezTo>
                    <a:pt x="12395" y="21476"/>
                    <a:pt x="13441" y="21476"/>
                    <a:pt x="14272" y="21166"/>
                  </a:cubicBezTo>
                  <a:cubicBezTo>
                    <a:pt x="15103" y="20856"/>
                    <a:pt x="15718" y="20236"/>
                    <a:pt x="16118" y="19719"/>
                  </a:cubicBezTo>
                  <a:cubicBezTo>
                    <a:pt x="16518" y="19202"/>
                    <a:pt x="16703" y="18789"/>
                    <a:pt x="16795" y="19047"/>
                  </a:cubicBezTo>
                  <a:cubicBezTo>
                    <a:pt x="16888" y="19306"/>
                    <a:pt x="16888" y="20236"/>
                    <a:pt x="16826" y="20339"/>
                  </a:cubicBezTo>
                  <a:cubicBezTo>
                    <a:pt x="16765" y="20443"/>
                    <a:pt x="16641" y="19719"/>
                    <a:pt x="16703" y="18376"/>
                  </a:cubicBezTo>
                  <a:cubicBezTo>
                    <a:pt x="16765" y="17032"/>
                    <a:pt x="17011" y="15068"/>
                    <a:pt x="17565" y="13415"/>
                  </a:cubicBezTo>
                  <a:cubicBezTo>
                    <a:pt x="18118" y="11761"/>
                    <a:pt x="18980" y="10418"/>
                    <a:pt x="19595" y="9643"/>
                  </a:cubicBezTo>
                  <a:cubicBezTo>
                    <a:pt x="20211" y="8867"/>
                    <a:pt x="20580" y="8661"/>
                    <a:pt x="20857" y="8867"/>
                  </a:cubicBezTo>
                  <a:cubicBezTo>
                    <a:pt x="21134" y="9074"/>
                    <a:pt x="21318" y="9694"/>
                    <a:pt x="21503" y="1031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grpSp>
        <p:nvGrpSpPr>
          <p:cNvPr id="1301" name="Drawing"/>
          <p:cNvGrpSpPr/>
          <p:nvPr/>
        </p:nvGrpSpPr>
        <p:grpSpPr>
          <a:xfrm>
            <a:off x="2822894" y="5708059"/>
            <a:ext cx="8935709" cy="3455971"/>
            <a:chOff x="0" y="0"/>
            <a:chExt cx="8935707" cy="3455970"/>
          </a:xfrm>
        </p:grpSpPr>
        <p:sp>
          <p:nvSpPr>
            <p:cNvPr id="1258" name="Line"/>
            <p:cNvSpPr/>
            <p:nvPr/>
          </p:nvSpPr>
          <p:spPr>
            <a:xfrm>
              <a:off x="0" y="0"/>
              <a:ext cx="653833"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343" y="16800"/>
                    <a:pt x="8686" y="12000"/>
                    <a:pt x="12286" y="8400"/>
                  </a:cubicBezTo>
                  <a:cubicBezTo>
                    <a:pt x="15886" y="4800"/>
                    <a:pt x="18743" y="24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59" name="Line"/>
            <p:cNvSpPr/>
            <p:nvPr/>
          </p:nvSpPr>
          <p:spPr>
            <a:xfrm>
              <a:off x="238700" y="31134"/>
              <a:ext cx="166054" cy="4462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000" y="1340"/>
                    <a:pt x="14400" y="2679"/>
                    <a:pt x="11025" y="5274"/>
                  </a:cubicBezTo>
                  <a:cubicBezTo>
                    <a:pt x="7650" y="7870"/>
                    <a:pt x="4500" y="11721"/>
                    <a:pt x="2700" y="14651"/>
                  </a:cubicBezTo>
                  <a:cubicBezTo>
                    <a:pt x="900" y="17581"/>
                    <a:pt x="450" y="19591"/>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60" name="Line"/>
            <p:cNvSpPr/>
            <p:nvPr/>
          </p:nvSpPr>
          <p:spPr>
            <a:xfrm>
              <a:off x="406297" y="72648"/>
              <a:ext cx="994772" cy="450332"/>
            </a:xfrm>
            <a:custGeom>
              <a:avLst/>
              <a:gdLst/>
              <a:ahLst/>
              <a:cxnLst>
                <a:cxn ang="0">
                  <a:pos x="wd2" y="hd2"/>
                </a:cxn>
                <a:cxn ang="5400000">
                  <a:pos x="wd2" y="hd2"/>
                </a:cxn>
                <a:cxn ang="10800000">
                  <a:pos x="wd2" y="hd2"/>
                </a:cxn>
                <a:cxn ang="16200000">
                  <a:pos x="wd2" y="hd2"/>
                </a:cxn>
              </a:cxnLst>
              <a:rect l="0" t="0" r="r" b="b"/>
              <a:pathLst>
                <a:path w="21567" h="21464" fill="norm" stroke="1" extrusionOk="0">
                  <a:moveTo>
                    <a:pt x="2667" y="0"/>
                  </a:moveTo>
                  <a:cubicBezTo>
                    <a:pt x="1917" y="4122"/>
                    <a:pt x="1167" y="8244"/>
                    <a:pt x="679" y="10965"/>
                  </a:cubicBezTo>
                  <a:cubicBezTo>
                    <a:pt x="192" y="13685"/>
                    <a:pt x="-33" y="15005"/>
                    <a:pt x="4" y="15417"/>
                  </a:cubicBezTo>
                  <a:cubicBezTo>
                    <a:pt x="42" y="15829"/>
                    <a:pt x="342" y="15334"/>
                    <a:pt x="905" y="14015"/>
                  </a:cubicBezTo>
                  <a:cubicBezTo>
                    <a:pt x="1467" y="12696"/>
                    <a:pt x="2292" y="10553"/>
                    <a:pt x="2929" y="9316"/>
                  </a:cubicBezTo>
                  <a:cubicBezTo>
                    <a:pt x="3567" y="8079"/>
                    <a:pt x="4017" y="7750"/>
                    <a:pt x="4204" y="8079"/>
                  </a:cubicBezTo>
                  <a:cubicBezTo>
                    <a:pt x="4392" y="8409"/>
                    <a:pt x="4317" y="9398"/>
                    <a:pt x="4167" y="10388"/>
                  </a:cubicBezTo>
                  <a:cubicBezTo>
                    <a:pt x="4017" y="11377"/>
                    <a:pt x="3792" y="12366"/>
                    <a:pt x="3642" y="13438"/>
                  </a:cubicBezTo>
                  <a:cubicBezTo>
                    <a:pt x="3492" y="14510"/>
                    <a:pt x="3417" y="15664"/>
                    <a:pt x="3567" y="16241"/>
                  </a:cubicBezTo>
                  <a:cubicBezTo>
                    <a:pt x="3717" y="16818"/>
                    <a:pt x="4092" y="16818"/>
                    <a:pt x="4917" y="15911"/>
                  </a:cubicBezTo>
                  <a:cubicBezTo>
                    <a:pt x="5742" y="15005"/>
                    <a:pt x="7017" y="13191"/>
                    <a:pt x="7880" y="11624"/>
                  </a:cubicBezTo>
                  <a:cubicBezTo>
                    <a:pt x="8742" y="10058"/>
                    <a:pt x="9192" y="8739"/>
                    <a:pt x="9229" y="8409"/>
                  </a:cubicBezTo>
                  <a:cubicBezTo>
                    <a:pt x="9267" y="8079"/>
                    <a:pt x="8892" y="8739"/>
                    <a:pt x="8517" y="10140"/>
                  </a:cubicBezTo>
                  <a:cubicBezTo>
                    <a:pt x="8142" y="11542"/>
                    <a:pt x="7767" y="13686"/>
                    <a:pt x="7692" y="15169"/>
                  </a:cubicBezTo>
                  <a:cubicBezTo>
                    <a:pt x="7617" y="16653"/>
                    <a:pt x="7842" y="17478"/>
                    <a:pt x="8142" y="17890"/>
                  </a:cubicBezTo>
                  <a:cubicBezTo>
                    <a:pt x="8442" y="18302"/>
                    <a:pt x="8817" y="18302"/>
                    <a:pt x="9530" y="17395"/>
                  </a:cubicBezTo>
                  <a:cubicBezTo>
                    <a:pt x="10242" y="16489"/>
                    <a:pt x="11292" y="14675"/>
                    <a:pt x="12005" y="13108"/>
                  </a:cubicBezTo>
                  <a:cubicBezTo>
                    <a:pt x="12717" y="11542"/>
                    <a:pt x="13092" y="10223"/>
                    <a:pt x="13392" y="9893"/>
                  </a:cubicBezTo>
                  <a:cubicBezTo>
                    <a:pt x="13692" y="9563"/>
                    <a:pt x="13917" y="10223"/>
                    <a:pt x="14142" y="11377"/>
                  </a:cubicBezTo>
                  <a:cubicBezTo>
                    <a:pt x="14367" y="12531"/>
                    <a:pt x="14592" y="14180"/>
                    <a:pt x="14667" y="15417"/>
                  </a:cubicBezTo>
                  <a:cubicBezTo>
                    <a:pt x="14742" y="16653"/>
                    <a:pt x="14667" y="17478"/>
                    <a:pt x="14405" y="18385"/>
                  </a:cubicBezTo>
                  <a:cubicBezTo>
                    <a:pt x="14142" y="19292"/>
                    <a:pt x="13692" y="20281"/>
                    <a:pt x="13279" y="20858"/>
                  </a:cubicBezTo>
                  <a:cubicBezTo>
                    <a:pt x="12867" y="21435"/>
                    <a:pt x="12492" y="21600"/>
                    <a:pt x="12492" y="21353"/>
                  </a:cubicBezTo>
                  <a:cubicBezTo>
                    <a:pt x="12492" y="21105"/>
                    <a:pt x="12867" y="20446"/>
                    <a:pt x="13804" y="18962"/>
                  </a:cubicBezTo>
                  <a:cubicBezTo>
                    <a:pt x="14742" y="17478"/>
                    <a:pt x="16242" y="15169"/>
                    <a:pt x="17180" y="13603"/>
                  </a:cubicBezTo>
                  <a:cubicBezTo>
                    <a:pt x="18117" y="12037"/>
                    <a:pt x="18492" y="11212"/>
                    <a:pt x="18792" y="10305"/>
                  </a:cubicBezTo>
                  <a:cubicBezTo>
                    <a:pt x="19092" y="9398"/>
                    <a:pt x="19317" y="8409"/>
                    <a:pt x="19242" y="7997"/>
                  </a:cubicBezTo>
                  <a:cubicBezTo>
                    <a:pt x="19167" y="7585"/>
                    <a:pt x="18792" y="7750"/>
                    <a:pt x="18455" y="8244"/>
                  </a:cubicBezTo>
                  <a:cubicBezTo>
                    <a:pt x="18117" y="8739"/>
                    <a:pt x="17817" y="9563"/>
                    <a:pt x="17630" y="10553"/>
                  </a:cubicBezTo>
                  <a:cubicBezTo>
                    <a:pt x="17442" y="11542"/>
                    <a:pt x="17367" y="12696"/>
                    <a:pt x="17367" y="13685"/>
                  </a:cubicBezTo>
                  <a:cubicBezTo>
                    <a:pt x="17367" y="14675"/>
                    <a:pt x="17442" y="15499"/>
                    <a:pt x="18155" y="15994"/>
                  </a:cubicBezTo>
                  <a:cubicBezTo>
                    <a:pt x="18867" y="16489"/>
                    <a:pt x="20217" y="16653"/>
                    <a:pt x="21567" y="1681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61" name="Line"/>
            <p:cNvSpPr/>
            <p:nvPr/>
          </p:nvSpPr>
          <p:spPr>
            <a:xfrm>
              <a:off x="1816200" y="179516"/>
              <a:ext cx="660752" cy="585689"/>
            </a:xfrm>
            <a:custGeom>
              <a:avLst/>
              <a:gdLst/>
              <a:ahLst/>
              <a:cxnLst>
                <a:cxn ang="0">
                  <a:pos x="wd2" y="hd2"/>
                </a:cxn>
                <a:cxn ang="5400000">
                  <a:pos x="wd2" y="hd2"/>
                </a:cxn>
                <a:cxn ang="10800000">
                  <a:pos x="wd2" y="hd2"/>
                </a:cxn>
                <a:cxn ang="16200000">
                  <a:pos x="wd2" y="hd2"/>
                </a:cxn>
              </a:cxnLst>
              <a:rect l="0" t="0" r="r" b="b"/>
              <a:pathLst>
                <a:path w="21600" h="21386" fill="norm" stroke="1" extrusionOk="0">
                  <a:moveTo>
                    <a:pt x="0" y="5571"/>
                  </a:moveTo>
                  <a:cubicBezTo>
                    <a:pt x="2601" y="5066"/>
                    <a:pt x="5202" y="4561"/>
                    <a:pt x="6672" y="4055"/>
                  </a:cubicBezTo>
                  <a:cubicBezTo>
                    <a:pt x="8142" y="3550"/>
                    <a:pt x="8482" y="3045"/>
                    <a:pt x="8425" y="2603"/>
                  </a:cubicBezTo>
                  <a:cubicBezTo>
                    <a:pt x="8369" y="2161"/>
                    <a:pt x="7916" y="1782"/>
                    <a:pt x="7068" y="1845"/>
                  </a:cubicBezTo>
                  <a:cubicBezTo>
                    <a:pt x="6220" y="1908"/>
                    <a:pt x="4976" y="2413"/>
                    <a:pt x="3845" y="3740"/>
                  </a:cubicBezTo>
                  <a:cubicBezTo>
                    <a:pt x="2714" y="5066"/>
                    <a:pt x="1696" y="7213"/>
                    <a:pt x="1244" y="8603"/>
                  </a:cubicBezTo>
                  <a:cubicBezTo>
                    <a:pt x="792" y="9992"/>
                    <a:pt x="905" y="10624"/>
                    <a:pt x="1357" y="11003"/>
                  </a:cubicBezTo>
                  <a:cubicBezTo>
                    <a:pt x="1809" y="11382"/>
                    <a:pt x="2601" y="11508"/>
                    <a:pt x="4580" y="11003"/>
                  </a:cubicBezTo>
                  <a:cubicBezTo>
                    <a:pt x="6559" y="10498"/>
                    <a:pt x="9726" y="9361"/>
                    <a:pt x="12157" y="7719"/>
                  </a:cubicBezTo>
                  <a:cubicBezTo>
                    <a:pt x="14588" y="6076"/>
                    <a:pt x="16285" y="3929"/>
                    <a:pt x="17246" y="2540"/>
                  </a:cubicBezTo>
                  <a:cubicBezTo>
                    <a:pt x="18207" y="1150"/>
                    <a:pt x="18434" y="519"/>
                    <a:pt x="18207" y="203"/>
                  </a:cubicBezTo>
                  <a:cubicBezTo>
                    <a:pt x="17981" y="-113"/>
                    <a:pt x="17303" y="-113"/>
                    <a:pt x="16285" y="582"/>
                  </a:cubicBezTo>
                  <a:cubicBezTo>
                    <a:pt x="15267" y="1276"/>
                    <a:pt x="13910" y="2666"/>
                    <a:pt x="13118" y="3676"/>
                  </a:cubicBezTo>
                  <a:cubicBezTo>
                    <a:pt x="12327" y="4687"/>
                    <a:pt x="12101" y="5319"/>
                    <a:pt x="12214" y="5824"/>
                  </a:cubicBezTo>
                  <a:cubicBezTo>
                    <a:pt x="12327" y="6329"/>
                    <a:pt x="12779" y="6708"/>
                    <a:pt x="13627" y="6708"/>
                  </a:cubicBezTo>
                  <a:cubicBezTo>
                    <a:pt x="14475" y="6708"/>
                    <a:pt x="15719" y="6329"/>
                    <a:pt x="16963" y="5634"/>
                  </a:cubicBezTo>
                  <a:cubicBezTo>
                    <a:pt x="18207" y="4940"/>
                    <a:pt x="19451" y="3929"/>
                    <a:pt x="20299" y="3171"/>
                  </a:cubicBezTo>
                  <a:cubicBezTo>
                    <a:pt x="21148" y="2413"/>
                    <a:pt x="21600" y="1908"/>
                    <a:pt x="21600" y="2034"/>
                  </a:cubicBezTo>
                  <a:cubicBezTo>
                    <a:pt x="21600" y="2161"/>
                    <a:pt x="21148" y="2919"/>
                    <a:pt x="19847" y="5319"/>
                  </a:cubicBezTo>
                  <a:cubicBezTo>
                    <a:pt x="18547" y="7719"/>
                    <a:pt x="16398" y="11761"/>
                    <a:pt x="15097" y="14476"/>
                  </a:cubicBezTo>
                  <a:cubicBezTo>
                    <a:pt x="13797" y="17192"/>
                    <a:pt x="13345" y="18582"/>
                    <a:pt x="13062" y="19592"/>
                  </a:cubicBezTo>
                  <a:cubicBezTo>
                    <a:pt x="12779" y="20603"/>
                    <a:pt x="12666" y="21234"/>
                    <a:pt x="13062" y="21361"/>
                  </a:cubicBezTo>
                  <a:cubicBezTo>
                    <a:pt x="13458" y="21487"/>
                    <a:pt x="14362" y="21108"/>
                    <a:pt x="15041" y="20603"/>
                  </a:cubicBezTo>
                  <a:cubicBezTo>
                    <a:pt x="15719" y="20098"/>
                    <a:pt x="16172" y="19466"/>
                    <a:pt x="16624" y="1883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62" name="Line"/>
            <p:cNvSpPr/>
            <p:nvPr/>
          </p:nvSpPr>
          <p:spPr>
            <a:xfrm>
              <a:off x="2553733" y="209482"/>
              <a:ext cx="538998" cy="236785"/>
            </a:xfrm>
            <a:custGeom>
              <a:avLst/>
              <a:gdLst/>
              <a:ahLst/>
              <a:cxnLst>
                <a:cxn ang="0">
                  <a:pos x="wd2" y="hd2"/>
                </a:cxn>
                <a:cxn ang="5400000">
                  <a:pos x="wd2" y="hd2"/>
                </a:cxn>
                <a:cxn ang="10800000">
                  <a:pos x="wd2" y="hd2"/>
                </a:cxn>
                <a:cxn ang="16200000">
                  <a:pos x="wd2" y="hd2"/>
                </a:cxn>
              </a:cxnLst>
              <a:rect l="0" t="0" r="r" b="b"/>
              <a:pathLst>
                <a:path w="21436" h="21121" fill="norm" stroke="1" extrusionOk="0">
                  <a:moveTo>
                    <a:pt x="2037" y="1681"/>
                  </a:moveTo>
                  <a:cubicBezTo>
                    <a:pt x="1487" y="6618"/>
                    <a:pt x="937" y="11555"/>
                    <a:pt x="524" y="14795"/>
                  </a:cubicBezTo>
                  <a:cubicBezTo>
                    <a:pt x="111" y="18035"/>
                    <a:pt x="-164" y="19578"/>
                    <a:pt x="111" y="19732"/>
                  </a:cubicBezTo>
                  <a:cubicBezTo>
                    <a:pt x="386" y="19887"/>
                    <a:pt x="1212" y="18652"/>
                    <a:pt x="2381" y="16184"/>
                  </a:cubicBezTo>
                  <a:cubicBezTo>
                    <a:pt x="3551" y="13715"/>
                    <a:pt x="5064" y="10012"/>
                    <a:pt x="6096" y="7544"/>
                  </a:cubicBezTo>
                  <a:cubicBezTo>
                    <a:pt x="7128" y="5075"/>
                    <a:pt x="7678" y="3841"/>
                    <a:pt x="7953" y="4150"/>
                  </a:cubicBezTo>
                  <a:cubicBezTo>
                    <a:pt x="8228" y="4458"/>
                    <a:pt x="8228" y="6310"/>
                    <a:pt x="7953" y="8624"/>
                  </a:cubicBezTo>
                  <a:cubicBezTo>
                    <a:pt x="7678" y="10938"/>
                    <a:pt x="7128" y="13715"/>
                    <a:pt x="6853" y="15875"/>
                  </a:cubicBezTo>
                  <a:cubicBezTo>
                    <a:pt x="6577" y="18035"/>
                    <a:pt x="6577" y="19578"/>
                    <a:pt x="6921" y="20350"/>
                  </a:cubicBezTo>
                  <a:cubicBezTo>
                    <a:pt x="7265" y="21121"/>
                    <a:pt x="7953" y="21121"/>
                    <a:pt x="9191" y="19424"/>
                  </a:cubicBezTo>
                  <a:cubicBezTo>
                    <a:pt x="10430" y="17727"/>
                    <a:pt x="12218" y="14332"/>
                    <a:pt x="13456" y="11864"/>
                  </a:cubicBezTo>
                  <a:cubicBezTo>
                    <a:pt x="14695" y="9395"/>
                    <a:pt x="15382" y="7852"/>
                    <a:pt x="16002" y="5692"/>
                  </a:cubicBezTo>
                  <a:cubicBezTo>
                    <a:pt x="16621" y="3532"/>
                    <a:pt x="17171" y="755"/>
                    <a:pt x="17446" y="138"/>
                  </a:cubicBezTo>
                  <a:cubicBezTo>
                    <a:pt x="17721" y="-479"/>
                    <a:pt x="17721" y="1064"/>
                    <a:pt x="18203" y="3070"/>
                  </a:cubicBezTo>
                  <a:cubicBezTo>
                    <a:pt x="18684" y="5075"/>
                    <a:pt x="19647" y="7544"/>
                    <a:pt x="20335" y="9704"/>
                  </a:cubicBezTo>
                  <a:cubicBezTo>
                    <a:pt x="21023" y="11864"/>
                    <a:pt x="21436" y="13715"/>
                    <a:pt x="21436" y="15258"/>
                  </a:cubicBezTo>
                  <a:cubicBezTo>
                    <a:pt x="21436" y="16801"/>
                    <a:pt x="21023" y="18035"/>
                    <a:pt x="19991" y="18961"/>
                  </a:cubicBezTo>
                  <a:cubicBezTo>
                    <a:pt x="18960" y="19887"/>
                    <a:pt x="17309" y="20504"/>
                    <a:pt x="15658" y="2112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63" name="Line"/>
            <p:cNvSpPr/>
            <p:nvPr/>
          </p:nvSpPr>
          <p:spPr>
            <a:xfrm>
              <a:off x="3523030" y="65102"/>
              <a:ext cx="2527514" cy="584301"/>
            </a:xfrm>
            <a:custGeom>
              <a:avLst/>
              <a:gdLst/>
              <a:ahLst/>
              <a:cxnLst>
                <a:cxn ang="0">
                  <a:pos x="wd2" y="hd2"/>
                </a:cxn>
                <a:cxn ang="5400000">
                  <a:pos x="wd2" y="hd2"/>
                </a:cxn>
                <a:cxn ang="10800000">
                  <a:pos x="wd2" y="hd2"/>
                </a:cxn>
                <a:cxn ang="16200000">
                  <a:pos x="wd2" y="hd2"/>
                </a:cxn>
              </a:cxnLst>
              <a:rect l="0" t="0" r="r" b="b"/>
              <a:pathLst>
                <a:path w="21589" h="21335" fill="norm" stroke="1" extrusionOk="0">
                  <a:moveTo>
                    <a:pt x="137" y="7097"/>
                  </a:moveTo>
                  <a:cubicBezTo>
                    <a:pt x="137" y="8360"/>
                    <a:pt x="137" y="9623"/>
                    <a:pt x="107" y="10760"/>
                  </a:cubicBezTo>
                  <a:cubicBezTo>
                    <a:pt x="78" y="11897"/>
                    <a:pt x="19" y="12908"/>
                    <a:pt x="4" y="13097"/>
                  </a:cubicBezTo>
                  <a:cubicBezTo>
                    <a:pt x="-11" y="13286"/>
                    <a:pt x="19" y="12655"/>
                    <a:pt x="166" y="11265"/>
                  </a:cubicBezTo>
                  <a:cubicBezTo>
                    <a:pt x="314" y="9876"/>
                    <a:pt x="580" y="7729"/>
                    <a:pt x="757" y="6402"/>
                  </a:cubicBezTo>
                  <a:cubicBezTo>
                    <a:pt x="935" y="5076"/>
                    <a:pt x="1023" y="4571"/>
                    <a:pt x="1112" y="4571"/>
                  </a:cubicBezTo>
                  <a:cubicBezTo>
                    <a:pt x="1200" y="4571"/>
                    <a:pt x="1289" y="5076"/>
                    <a:pt x="1333" y="5644"/>
                  </a:cubicBezTo>
                  <a:cubicBezTo>
                    <a:pt x="1378" y="6213"/>
                    <a:pt x="1378" y="6844"/>
                    <a:pt x="1393" y="7476"/>
                  </a:cubicBezTo>
                  <a:cubicBezTo>
                    <a:pt x="1407" y="8108"/>
                    <a:pt x="1437" y="8739"/>
                    <a:pt x="1526" y="9055"/>
                  </a:cubicBezTo>
                  <a:cubicBezTo>
                    <a:pt x="1614" y="9371"/>
                    <a:pt x="1762" y="9371"/>
                    <a:pt x="1984" y="9181"/>
                  </a:cubicBezTo>
                  <a:cubicBezTo>
                    <a:pt x="2205" y="8992"/>
                    <a:pt x="2501" y="8613"/>
                    <a:pt x="2707" y="7918"/>
                  </a:cubicBezTo>
                  <a:cubicBezTo>
                    <a:pt x="2914" y="7223"/>
                    <a:pt x="3033" y="6213"/>
                    <a:pt x="3018" y="5834"/>
                  </a:cubicBezTo>
                  <a:cubicBezTo>
                    <a:pt x="3003" y="5455"/>
                    <a:pt x="2855" y="5708"/>
                    <a:pt x="2663" y="6529"/>
                  </a:cubicBezTo>
                  <a:cubicBezTo>
                    <a:pt x="2471" y="7350"/>
                    <a:pt x="2235" y="8739"/>
                    <a:pt x="2116" y="9750"/>
                  </a:cubicBezTo>
                  <a:cubicBezTo>
                    <a:pt x="1998" y="10760"/>
                    <a:pt x="1998" y="11392"/>
                    <a:pt x="2013" y="12023"/>
                  </a:cubicBezTo>
                  <a:cubicBezTo>
                    <a:pt x="2028" y="12655"/>
                    <a:pt x="2057" y="13286"/>
                    <a:pt x="2161" y="13602"/>
                  </a:cubicBezTo>
                  <a:cubicBezTo>
                    <a:pt x="2264" y="13918"/>
                    <a:pt x="2442" y="13918"/>
                    <a:pt x="2781" y="12971"/>
                  </a:cubicBezTo>
                  <a:cubicBezTo>
                    <a:pt x="3121" y="12023"/>
                    <a:pt x="3623" y="10129"/>
                    <a:pt x="3934" y="8802"/>
                  </a:cubicBezTo>
                  <a:cubicBezTo>
                    <a:pt x="4244" y="7476"/>
                    <a:pt x="4362" y="6718"/>
                    <a:pt x="4421" y="6655"/>
                  </a:cubicBezTo>
                  <a:cubicBezTo>
                    <a:pt x="4480" y="6592"/>
                    <a:pt x="4480" y="7223"/>
                    <a:pt x="4377" y="9371"/>
                  </a:cubicBezTo>
                  <a:cubicBezTo>
                    <a:pt x="4274" y="11518"/>
                    <a:pt x="4067" y="15181"/>
                    <a:pt x="3919" y="17581"/>
                  </a:cubicBezTo>
                  <a:cubicBezTo>
                    <a:pt x="3771" y="19981"/>
                    <a:pt x="3683" y="21118"/>
                    <a:pt x="3638" y="21308"/>
                  </a:cubicBezTo>
                  <a:cubicBezTo>
                    <a:pt x="3594" y="21497"/>
                    <a:pt x="3594" y="20739"/>
                    <a:pt x="3756" y="18276"/>
                  </a:cubicBezTo>
                  <a:cubicBezTo>
                    <a:pt x="3919" y="15813"/>
                    <a:pt x="4244" y="11644"/>
                    <a:pt x="4539" y="8423"/>
                  </a:cubicBezTo>
                  <a:cubicBezTo>
                    <a:pt x="4835" y="5202"/>
                    <a:pt x="5101" y="2929"/>
                    <a:pt x="5293" y="1602"/>
                  </a:cubicBezTo>
                  <a:cubicBezTo>
                    <a:pt x="5485" y="276"/>
                    <a:pt x="5603" y="-103"/>
                    <a:pt x="5692" y="23"/>
                  </a:cubicBezTo>
                  <a:cubicBezTo>
                    <a:pt x="5781" y="150"/>
                    <a:pt x="5840" y="781"/>
                    <a:pt x="5840" y="2234"/>
                  </a:cubicBezTo>
                  <a:cubicBezTo>
                    <a:pt x="5840" y="3686"/>
                    <a:pt x="5781" y="5960"/>
                    <a:pt x="5662" y="7602"/>
                  </a:cubicBezTo>
                  <a:cubicBezTo>
                    <a:pt x="5544" y="9244"/>
                    <a:pt x="5367" y="10255"/>
                    <a:pt x="5219" y="10950"/>
                  </a:cubicBezTo>
                  <a:cubicBezTo>
                    <a:pt x="5071" y="11644"/>
                    <a:pt x="4953" y="12023"/>
                    <a:pt x="4968" y="12086"/>
                  </a:cubicBezTo>
                  <a:cubicBezTo>
                    <a:pt x="4983" y="12150"/>
                    <a:pt x="5130" y="11897"/>
                    <a:pt x="5411" y="11013"/>
                  </a:cubicBezTo>
                  <a:cubicBezTo>
                    <a:pt x="5692" y="10129"/>
                    <a:pt x="6106" y="8613"/>
                    <a:pt x="6371" y="7665"/>
                  </a:cubicBezTo>
                  <a:cubicBezTo>
                    <a:pt x="6637" y="6718"/>
                    <a:pt x="6756" y="6339"/>
                    <a:pt x="6874" y="6402"/>
                  </a:cubicBezTo>
                  <a:cubicBezTo>
                    <a:pt x="6992" y="6465"/>
                    <a:pt x="7110" y="6971"/>
                    <a:pt x="7169" y="7539"/>
                  </a:cubicBezTo>
                  <a:cubicBezTo>
                    <a:pt x="7228" y="8108"/>
                    <a:pt x="7228" y="8739"/>
                    <a:pt x="7184" y="9623"/>
                  </a:cubicBezTo>
                  <a:cubicBezTo>
                    <a:pt x="7140" y="10508"/>
                    <a:pt x="7051" y="11644"/>
                    <a:pt x="7051" y="11834"/>
                  </a:cubicBezTo>
                  <a:cubicBezTo>
                    <a:pt x="7051" y="12023"/>
                    <a:pt x="7140" y="11265"/>
                    <a:pt x="7317" y="10129"/>
                  </a:cubicBezTo>
                  <a:cubicBezTo>
                    <a:pt x="7494" y="8992"/>
                    <a:pt x="7760" y="7476"/>
                    <a:pt x="7967" y="6465"/>
                  </a:cubicBezTo>
                  <a:cubicBezTo>
                    <a:pt x="8174" y="5455"/>
                    <a:pt x="8322" y="4950"/>
                    <a:pt x="8410" y="5013"/>
                  </a:cubicBezTo>
                  <a:cubicBezTo>
                    <a:pt x="8499" y="5076"/>
                    <a:pt x="8529" y="5708"/>
                    <a:pt x="8543" y="6402"/>
                  </a:cubicBezTo>
                  <a:cubicBezTo>
                    <a:pt x="8558" y="7097"/>
                    <a:pt x="8558" y="7855"/>
                    <a:pt x="8617" y="8423"/>
                  </a:cubicBezTo>
                  <a:cubicBezTo>
                    <a:pt x="8676" y="8992"/>
                    <a:pt x="8794" y="9371"/>
                    <a:pt x="9016" y="9497"/>
                  </a:cubicBezTo>
                  <a:cubicBezTo>
                    <a:pt x="9238" y="9623"/>
                    <a:pt x="9563" y="9497"/>
                    <a:pt x="9843" y="8992"/>
                  </a:cubicBezTo>
                  <a:cubicBezTo>
                    <a:pt x="10124" y="8486"/>
                    <a:pt x="10361" y="7602"/>
                    <a:pt x="10508" y="6781"/>
                  </a:cubicBezTo>
                  <a:cubicBezTo>
                    <a:pt x="10656" y="5960"/>
                    <a:pt x="10715" y="5202"/>
                    <a:pt x="10671" y="5013"/>
                  </a:cubicBezTo>
                  <a:cubicBezTo>
                    <a:pt x="10626" y="4823"/>
                    <a:pt x="10479" y="5202"/>
                    <a:pt x="10346" y="6086"/>
                  </a:cubicBezTo>
                  <a:cubicBezTo>
                    <a:pt x="10213" y="6971"/>
                    <a:pt x="10095" y="8360"/>
                    <a:pt x="10021" y="9371"/>
                  </a:cubicBezTo>
                  <a:cubicBezTo>
                    <a:pt x="9947" y="10381"/>
                    <a:pt x="9917" y="11013"/>
                    <a:pt x="9976" y="11455"/>
                  </a:cubicBezTo>
                  <a:cubicBezTo>
                    <a:pt x="10036" y="11897"/>
                    <a:pt x="10183" y="12150"/>
                    <a:pt x="10405" y="12023"/>
                  </a:cubicBezTo>
                  <a:cubicBezTo>
                    <a:pt x="10626" y="11897"/>
                    <a:pt x="10922" y="11392"/>
                    <a:pt x="11144" y="10760"/>
                  </a:cubicBezTo>
                  <a:cubicBezTo>
                    <a:pt x="11365" y="10129"/>
                    <a:pt x="11513" y="9371"/>
                    <a:pt x="11661" y="8613"/>
                  </a:cubicBezTo>
                  <a:cubicBezTo>
                    <a:pt x="11808" y="7855"/>
                    <a:pt x="11956" y="7097"/>
                    <a:pt x="12089" y="6908"/>
                  </a:cubicBezTo>
                  <a:cubicBezTo>
                    <a:pt x="12222" y="6718"/>
                    <a:pt x="12340" y="7097"/>
                    <a:pt x="12444" y="7981"/>
                  </a:cubicBezTo>
                  <a:cubicBezTo>
                    <a:pt x="12547" y="8865"/>
                    <a:pt x="12636" y="10255"/>
                    <a:pt x="12680" y="11265"/>
                  </a:cubicBezTo>
                  <a:cubicBezTo>
                    <a:pt x="12724" y="12276"/>
                    <a:pt x="12724" y="12908"/>
                    <a:pt x="12665" y="13413"/>
                  </a:cubicBezTo>
                  <a:cubicBezTo>
                    <a:pt x="12606" y="13918"/>
                    <a:pt x="12488" y="14297"/>
                    <a:pt x="12296" y="14613"/>
                  </a:cubicBezTo>
                  <a:cubicBezTo>
                    <a:pt x="12104" y="14929"/>
                    <a:pt x="11838" y="15181"/>
                    <a:pt x="11779" y="15118"/>
                  </a:cubicBezTo>
                  <a:cubicBezTo>
                    <a:pt x="11720" y="15055"/>
                    <a:pt x="11868" y="14676"/>
                    <a:pt x="12311" y="13729"/>
                  </a:cubicBezTo>
                  <a:cubicBezTo>
                    <a:pt x="12754" y="12781"/>
                    <a:pt x="13493" y="11265"/>
                    <a:pt x="13980" y="10065"/>
                  </a:cubicBezTo>
                  <a:cubicBezTo>
                    <a:pt x="14468" y="8865"/>
                    <a:pt x="14704" y="7981"/>
                    <a:pt x="14867" y="7286"/>
                  </a:cubicBezTo>
                  <a:cubicBezTo>
                    <a:pt x="15029" y="6592"/>
                    <a:pt x="15118" y="6086"/>
                    <a:pt x="15088" y="5897"/>
                  </a:cubicBezTo>
                  <a:cubicBezTo>
                    <a:pt x="15059" y="5708"/>
                    <a:pt x="14911" y="5834"/>
                    <a:pt x="14704" y="6592"/>
                  </a:cubicBezTo>
                  <a:cubicBezTo>
                    <a:pt x="14497" y="7350"/>
                    <a:pt x="14231" y="8739"/>
                    <a:pt x="14084" y="9876"/>
                  </a:cubicBezTo>
                  <a:cubicBezTo>
                    <a:pt x="13936" y="11013"/>
                    <a:pt x="13906" y="11897"/>
                    <a:pt x="13951" y="12529"/>
                  </a:cubicBezTo>
                  <a:cubicBezTo>
                    <a:pt x="13995" y="13160"/>
                    <a:pt x="14113" y="13539"/>
                    <a:pt x="14335" y="13602"/>
                  </a:cubicBezTo>
                  <a:cubicBezTo>
                    <a:pt x="14556" y="13665"/>
                    <a:pt x="14881" y="13413"/>
                    <a:pt x="15177" y="12844"/>
                  </a:cubicBezTo>
                  <a:cubicBezTo>
                    <a:pt x="15472" y="12276"/>
                    <a:pt x="15738" y="11392"/>
                    <a:pt x="15930" y="10697"/>
                  </a:cubicBezTo>
                  <a:cubicBezTo>
                    <a:pt x="16123" y="10002"/>
                    <a:pt x="16241" y="9497"/>
                    <a:pt x="16300" y="9813"/>
                  </a:cubicBezTo>
                  <a:cubicBezTo>
                    <a:pt x="16359" y="10129"/>
                    <a:pt x="16359" y="11265"/>
                    <a:pt x="16448" y="11518"/>
                  </a:cubicBezTo>
                  <a:cubicBezTo>
                    <a:pt x="16536" y="11771"/>
                    <a:pt x="16713" y="11139"/>
                    <a:pt x="16876" y="10571"/>
                  </a:cubicBezTo>
                  <a:cubicBezTo>
                    <a:pt x="17039" y="10002"/>
                    <a:pt x="17186" y="9497"/>
                    <a:pt x="17319" y="9055"/>
                  </a:cubicBezTo>
                  <a:cubicBezTo>
                    <a:pt x="17452" y="8613"/>
                    <a:pt x="17570" y="8234"/>
                    <a:pt x="17644" y="8423"/>
                  </a:cubicBezTo>
                  <a:cubicBezTo>
                    <a:pt x="17718" y="8613"/>
                    <a:pt x="17748" y="9371"/>
                    <a:pt x="17718" y="10255"/>
                  </a:cubicBezTo>
                  <a:cubicBezTo>
                    <a:pt x="17689" y="11139"/>
                    <a:pt x="17600" y="12150"/>
                    <a:pt x="17644" y="12655"/>
                  </a:cubicBezTo>
                  <a:cubicBezTo>
                    <a:pt x="17689" y="13160"/>
                    <a:pt x="17866" y="13160"/>
                    <a:pt x="18147" y="12339"/>
                  </a:cubicBezTo>
                  <a:cubicBezTo>
                    <a:pt x="18427" y="11518"/>
                    <a:pt x="18811" y="9876"/>
                    <a:pt x="19107" y="8423"/>
                  </a:cubicBezTo>
                  <a:cubicBezTo>
                    <a:pt x="19402" y="6971"/>
                    <a:pt x="19609" y="5708"/>
                    <a:pt x="19831" y="4444"/>
                  </a:cubicBezTo>
                  <a:cubicBezTo>
                    <a:pt x="20052" y="3181"/>
                    <a:pt x="20289" y="1918"/>
                    <a:pt x="20333" y="1729"/>
                  </a:cubicBezTo>
                  <a:cubicBezTo>
                    <a:pt x="20378" y="1539"/>
                    <a:pt x="20230" y="2423"/>
                    <a:pt x="20008" y="4255"/>
                  </a:cubicBezTo>
                  <a:cubicBezTo>
                    <a:pt x="19787" y="6086"/>
                    <a:pt x="19491" y="8865"/>
                    <a:pt x="19343" y="10571"/>
                  </a:cubicBezTo>
                  <a:cubicBezTo>
                    <a:pt x="19196" y="12276"/>
                    <a:pt x="19196" y="12908"/>
                    <a:pt x="19255" y="13413"/>
                  </a:cubicBezTo>
                  <a:cubicBezTo>
                    <a:pt x="19314" y="13918"/>
                    <a:pt x="19432" y="14297"/>
                    <a:pt x="19727" y="14297"/>
                  </a:cubicBezTo>
                  <a:cubicBezTo>
                    <a:pt x="20023" y="14297"/>
                    <a:pt x="20496" y="13918"/>
                    <a:pt x="20836" y="12971"/>
                  </a:cubicBezTo>
                  <a:cubicBezTo>
                    <a:pt x="21175" y="12023"/>
                    <a:pt x="21382" y="10508"/>
                    <a:pt x="21589" y="899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64" name="Line"/>
            <p:cNvSpPr/>
            <p:nvPr/>
          </p:nvSpPr>
          <p:spPr>
            <a:xfrm>
              <a:off x="5926003" y="186809"/>
              <a:ext cx="197188"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65" name="Line"/>
            <p:cNvSpPr/>
            <p:nvPr/>
          </p:nvSpPr>
          <p:spPr>
            <a:xfrm>
              <a:off x="6657279" y="180209"/>
              <a:ext cx="583309" cy="316735"/>
            </a:xfrm>
            <a:custGeom>
              <a:avLst/>
              <a:gdLst/>
              <a:ahLst/>
              <a:cxnLst>
                <a:cxn ang="0">
                  <a:pos x="wd2" y="hd2"/>
                </a:cxn>
                <a:cxn ang="5400000">
                  <a:pos x="wd2" y="hd2"/>
                </a:cxn>
                <a:cxn ang="10800000">
                  <a:pos x="wd2" y="hd2"/>
                </a:cxn>
                <a:cxn ang="16200000">
                  <a:pos x="wd2" y="hd2"/>
                </a:cxn>
              </a:cxnLst>
              <a:rect l="0" t="0" r="r" b="b"/>
              <a:pathLst>
                <a:path w="21299" h="21039" fill="norm" stroke="1" extrusionOk="0">
                  <a:moveTo>
                    <a:pt x="10436" y="3196"/>
                  </a:moveTo>
                  <a:cubicBezTo>
                    <a:pt x="9931" y="2047"/>
                    <a:pt x="9425" y="898"/>
                    <a:pt x="8352" y="323"/>
                  </a:cubicBezTo>
                  <a:cubicBezTo>
                    <a:pt x="7278" y="-251"/>
                    <a:pt x="5636" y="-251"/>
                    <a:pt x="4057" y="1932"/>
                  </a:cubicBezTo>
                  <a:cubicBezTo>
                    <a:pt x="2478" y="4115"/>
                    <a:pt x="962" y="8481"/>
                    <a:pt x="331" y="11928"/>
                  </a:cubicBezTo>
                  <a:cubicBezTo>
                    <a:pt x="-301" y="15375"/>
                    <a:pt x="-48" y="17902"/>
                    <a:pt x="1278" y="19166"/>
                  </a:cubicBezTo>
                  <a:cubicBezTo>
                    <a:pt x="2604" y="20430"/>
                    <a:pt x="5004" y="20430"/>
                    <a:pt x="7531" y="18706"/>
                  </a:cubicBezTo>
                  <a:cubicBezTo>
                    <a:pt x="10057" y="16983"/>
                    <a:pt x="12710" y="13536"/>
                    <a:pt x="14352" y="11698"/>
                  </a:cubicBezTo>
                  <a:cubicBezTo>
                    <a:pt x="15994" y="9860"/>
                    <a:pt x="16625" y="9630"/>
                    <a:pt x="17004" y="10089"/>
                  </a:cubicBezTo>
                  <a:cubicBezTo>
                    <a:pt x="17383" y="10549"/>
                    <a:pt x="17510" y="11698"/>
                    <a:pt x="17257" y="13192"/>
                  </a:cubicBezTo>
                  <a:cubicBezTo>
                    <a:pt x="17004" y="14685"/>
                    <a:pt x="16373" y="16523"/>
                    <a:pt x="15804" y="17787"/>
                  </a:cubicBezTo>
                  <a:cubicBezTo>
                    <a:pt x="15236" y="19051"/>
                    <a:pt x="14731" y="19740"/>
                    <a:pt x="13910" y="20315"/>
                  </a:cubicBezTo>
                  <a:cubicBezTo>
                    <a:pt x="13088" y="20889"/>
                    <a:pt x="11952" y="21349"/>
                    <a:pt x="11383" y="20775"/>
                  </a:cubicBezTo>
                  <a:cubicBezTo>
                    <a:pt x="10815" y="20200"/>
                    <a:pt x="10815" y="18592"/>
                    <a:pt x="11888" y="15604"/>
                  </a:cubicBezTo>
                  <a:cubicBezTo>
                    <a:pt x="12962" y="12617"/>
                    <a:pt x="15110" y="8251"/>
                    <a:pt x="16499" y="5723"/>
                  </a:cubicBezTo>
                  <a:cubicBezTo>
                    <a:pt x="17888" y="3196"/>
                    <a:pt x="18520" y="2506"/>
                    <a:pt x="19152" y="2047"/>
                  </a:cubicBezTo>
                  <a:cubicBezTo>
                    <a:pt x="19783" y="1587"/>
                    <a:pt x="20415" y="1358"/>
                    <a:pt x="20794" y="1817"/>
                  </a:cubicBezTo>
                  <a:cubicBezTo>
                    <a:pt x="21173" y="2277"/>
                    <a:pt x="21299" y="3426"/>
                    <a:pt x="21299" y="6183"/>
                  </a:cubicBezTo>
                  <a:cubicBezTo>
                    <a:pt x="21299" y="8940"/>
                    <a:pt x="21173" y="13306"/>
                    <a:pt x="21046" y="1767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66" name="Line"/>
            <p:cNvSpPr/>
            <p:nvPr/>
          </p:nvSpPr>
          <p:spPr>
            <a:xfrm>
              <a:off x="7327072" y="124539"/>
              <a:ext cx="10380"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67" name="Line"/>
            <p:cNvSpPr/>
            <p:nvPr/>
          </p:nvSpPr>
          <p:spPr>
            <a:xfrm>
              <a:off x="7420477" y="264500"/>
              <a:ext cx="186810" cy="192145"/>
            </a:xfrm>
            <a:custGeom>
              <a:avLst/>
              <a:gdLst/>
              <a:ahLst/>
              <a:cxnLst>
                <a:cxn ang="0">
                  <a:pos x="wd2" y="hd2"/>
                </a:cxn>
                <a:cxn ang="5400000">
                  <a:pos x="wd2" y="hd2"/>
                </a:cxn>
                <a:cxn ang="10800000">
                  <a:pos x="wd2" y="hd2"/>
                </a:cxn>
                <a:cxn ang="16200000">
                  <a:pos x="wd2" y="hd2"/>
                </a:cxn>
              </a:cxnLst>
              <a:rect l="0" t="0" r="r" b="b"/>
              <a:pathLst>
                <a:path w="21600" h="21423" fill="norm" stroke="1" extrusionOk="0">
                  <a:moveTo>
                    <a:pt x="0" y="594"/>
                  </a:moveTo>
                  <a:cubicBezTo>
                    <a:pt x="0" y="4452"/>
                    <a:pt x="0" y="8309"/>
                    <a:pt x="0" y="11202"/>
                  </a:cubicBezTo>
                  <a:cubicBezTo>
                    <a:pt x="0" y="14094"/>
                    <a:pt x="0" y="16023"/>
                    <a:pt x="800" y="15637"/>
                  </a:cubicBezTo>
                  <a:cubicBezTo>
                    <a:pt x="1600" y="15252"/>
                    <a:pt x="3200" y="12552"/>
                    <a:pt x="4800" y="10237"/>
                  </a:cubicBezTo>
                  <a:cubicBezTo>
                    <a:pt x="6400" y="7923"/>
                    <a:pt x="8000" y="5994"/>
                    <a:pt x="9400" y="4066"/>
                  </a:cubicBezTo>
                  <a:cubicBezTo>
                    <a:pt x="10800" y="2137"/>
                    <a:pt x="12000" y="209"/>
                    <a:pt x="13400" y="16"/>
                  </a:cubicBezTo>
                  <a:cubicBezTo>
                    <a:pt x="14800" y="-177"/>
                    <a:pt x="16400" y="1366"/>
                    <a:pt x="17200" y="3294"/>
                  </a:cubicBezTo>
                  <a:cubicBezTo>
                    <a:pt x="18000" y="5223"/>
                    <a:pt x="18000" y="7537"/>
                    <a:pt x="18600" y="10623"/>
                  </a:cubicBezTo>
                  <a:cubicBezTo>
                    <a:pt x="19200" y="13709"/>
                    <a:pt x="20400" y="17566"/>
                    <a:pt x="21600" y="2142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68" name="Line"/>
            <p:cNvSpPr/>
            <p:nvPr/>
          </p:nvSpPr>
          <p:spPr>
            <a:xfrm>
              <a:off x="7779059" y="198734"/>
              <a:ext cx="399034" cy="295616"/>
            </a:xfrm>
            <a:custGeom>
              <a:avLst/>
              <a:gdLst/>
              <a:ahLst/>
              <a:cxnLst>
                <a:cxn ang="0">
                  <a:pos x="wd2" y="hd2"/>
                </a:cxn>
                <a:cxn ang="5400000">
                  <a:pos x="wd2" y="hd2"/>
                </a:cxn>
                <a:cxn ang="10800000">
                  <a:pos x="wd2" y="hd2"/>
                </a:cxn>
                <a:cxn ang="16200000">
                  <a:pos x="wd2" y="hd2"/>
                </a:cxn>
              </a:cxnLst>
              <a:rect l="0" t="0" r="r" b="b"/>
              <a:pathLst>
                <a:path w="21295" h="21216" fill="norm" stroke="1" extrusionOk="0">
                  <a:moveTo>
                    <a:pt x="11326" y="2123"/>
                  </a:moveTo>
                  <a:cubicBezTo>
                    <a:pt x="10587" y="1130"/>
                    <a:pt x="9849" y="137"/>
                    <a:pt x="8557" y="13"/>
                  </a:cubicBezTo>
                  <a:cubicBezTo>
                    <a:pt x="7264" y="-111"/>
                    <a:pt x="5418" y="634"/>
                    <a:pt x="3757" y="2744"/>
                  </a:cubicBezTo>
                  <a:cubicBezTo>
                    <a:pt x="2095" y="4855"/>
                    <a:pt x="618" y="8330"/>
                    <a:pt x="157" y="11310"/>
                  </a:cubicBezTo>
                  <a:cubicBezTo>
                    <a:pt x="-305" y="14289"/>
                    <a:pt x="249" y="16772"/>
                    <a:pt x="1910" y="18386"/>
                  </a:cubicBezTo>
                  <a:cubicBezTo>
                    <a:pt x="3572" y="19999"/>
                    <a:pt x="6341" y="20744"/>
                    <a:pt x="9387" y="19875"/>
                  </a:cubicBezTo>
                  <a:cubicBezTo>
                    <a:pt x="12433" y="19006"/>
                    <a:pt x="15757" y="16523"/>
                    <a:pt x="17326" y="15903"/>
                  </a:cubicBezTo>
                  <a:cubicBezTo>
                    <a:pt x="18895" y="15282"/>
                    <a:pt x="18710" y="16523"/>
                    <a:pt x="18710" y="17889"/>
                  </a:cubicBezTo>
                  <a:cubicBezTo>
                    <a:pt x="18710" y="19255"/>
                    <a:pt x="18895" y="20744"/>
                    <a:pt x="19357" y="21117"/>
                  </a:cubicBezTo>
                  <a:cubicBezTo>
                    <a:pt x="19818" y="21489"/>
                    <a:pt x="20557" y="20744"/>
                    <a:pt x="21295" y="1999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69" name="Shape"/>
            <p:cNvSpPr/>
            <p:nvPr/>
          </p:nvSpPr>
          <p:spPr>
            <a:xfrm>
              <a:off x="8216146" y="214484"/>
              <a:ext cx="13839" cy="3459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0800" y="10800"/>
                    <a:pt x="0" y="0"/>
                    <a:pt x="0" y="0"/>
                  </a:cubicBezTo>
                  <a:cubicBezTo>
                    <a:pt x="0" y="0"/>
                    <a:pt x="10800" y="108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70" name="Line"/>
            <p:cNvSpPr/>
            <p:nvPr/>
          </p:nvSpPr>
          <p:spPr>
            <a:xfrm>
              <a:off x="311348" y="851020"/>
              <a:ext cx="259459" cy="415132"/>
            </a:xfrm>
            <a:custGeom>
              <a:avLst/>
              <a:gdLst/>
              <a:ahLst/>
              <a:cxnLst>
                <a:cxn ang="0">
                  <a:pos x="wd2" y="hd2"/>
                </a:cxn>
                <a:cxn ang="5400000">
                  <a:pos x="wd2" y="hd2"/>
                </a:cxn>
                <a:cxn ang="10800000">
                  <a:pos x="wd2" y="hd2"/>
                </a:cxn>
                <a:cxn ang="16200000">
                  <a:pos x="wd2" y="hd2"/>
                </a:cxn>
              </a:cxnLst>
              <a:rect l="0" t="0" r="r" b="b"/>
              <a:pathLst>
                <a:path w="21600" h="21421" fill="norm" stroke="1" extrusionOk="0">
                  <a:moveTo>
                    <a:pt x="3456" y="0"/>
                  </a:moveTo>
                  <a:cubicBezTo>
                    <a:pt x="2304" y="4998"/>
                    <a:pt x="1152" y="9997"/>
                    <a:pt x="576" y="13031"/>
                  </a:cubicBezTo>
                  <a:cubicBezTo>
                    <a:pt x="0" y="16066"/>
                    <a:pt x="0" y="17137"/>
                    <a:pt x="0" y="18119"/>
                  </a:cubicBezTo>
                  <a:cubicBezTo>
                    <a:pt x="0" y="19101"/>
                    <a:pt x="0" y="19993"/>
                    <a:pt x="720" y="20618"/>
                  </a:cubicBezTo>
                  <a:cubicBezTo>
                    <a:pt x="1440" y="21243"/>
                    <a:pt x="2880" y="21600"/>
                    <a:pt x="5040" y="21154"/>
                  </a:cubicBezTo>
                  <a:cubicBezTo>
                    <a:pt x="7200" y="20707"/>
                    <a:pt x="10080" y="19458"/>
                    <a:pt x="12528" y="17940"/>
                  </a:cubicBezTo>
                  <a:cubicBezTo>
                    <a:pt x="14976" y="16423"/>
                    <a:pt x="16992" y="14638"/>
                    <a:pt x="18432" y="13299"/>
                  </a:cubicBezTo>
                  <a:cubicBezTo>
                    <a:pt x="19872" y="11960"/>
                    <a:pt x="20736" y="11068"/>
                    <a:pt x="20880" y="11157"/>
                  </a:cubicBezTo>
                  <a:cubicBezTo>
                    <a:pt x="21024" y="11246"/>
                    <a:pt x="20448" y="12317"/>
                    <a:pt x="20016" y="13478"/>
                  </a:cubicBezTo>
                  <a:cubicBezTo>
                    <a:pt x="19584" y="14638"/>
                    <a:pt x="19296" y="15888"/>
                    <a:pt x="19008" y="16959"/>
                  </a:cubicBezTo>
                  <a:cubicBezTo>
                    <a:pt x="18720" y="18030"/>
                    <a:pt x="18432" y="18922"/>
                    <a:pt x="18864" y="19636"/>
                  </a:cubicBezTo>
                  <a:cubicBezTo>
                    <a:pt x="19296" y="20350"/>
                    <a:pt x="20448" y="20886"/>
                    <a:pt x="21600" y="2142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71" name="Line"/>
            <p:cNvSpPr/>
            <p:nvPr/>
          </p:nvSpPr>
          <p:spPr>
            <a:xfrm>
              <a:off x="622697" y="996315"/>
              <a:ext cx="824227" cy="383998"/>
            </a:xfrm>
            <a:custGeom>
              <a:avLst/>
              <a:gdLst/>
              <a:ahLst/>
              <a:cxnLst>
                <a:cxn ang="0">
                  <a:pos x="wd2" y="hd2"/>
                </a:cxn>
                <a:cxn ang="5400000">
                  <a:pos x="wd2" y="hd2"/>
                </a:cxn>
                <a:cxn ang="10800000">
                  <a:pos x="wd2" y="hd2"/>
                </a:cxn>
                <a:cxn ang="16200000">
                  <a:pos x="wd2" y="hd2"/>
                </a:cxn>
              </a:cxnLst>
              <a:rect l="0" t="0" r="r" b="b"/>
              <a:pathLst>
                <a:path w="21354" h="21600" fill="norm" stroke="1" extrusionOk="0">
                  <a:moveTo>
                    <a:pt x="0" y="0"/>
                  </a:moveTo>
                  <a:cubicBezTo>
                    <a:pt x="359" y="584"/>
                    <a:pt x="717" y="1168"/>
                    <a:pt x="1165" y="2141"/>
                  </a:cubicBezTo>
                  <a:cubicBezTo>
                    <a:pt x="1613" y="3114"/>
                    <a:pt x="2151" y="4476"/>
                    <a:pt x="2420" y="5741"/>
                  </a:cubicBezTo>
                  <a:cubicBezTo>
                    <a:pt x="2689" y="7005"/>
                    <a:pt x="2689" y="8173"/>
                    <a:pt x="2599" y="9632"/>
                  </a:cubicBezTo>
                  <a:cubicBezTo>
                    <a:pt x="2510" y="11092"/>
                    <a:pt x="2330" y="12843"/>
                    <a:pt x="2375" y="13330"/>
                  </a:cubicBezTo>
                  <a:cubicBezTo>
                    <a:pt x="2420" y="13816"/>
                    <a:pt x="2689" y="13038"/>
                    <a:pt x="3092" y="11676"/>
                  </a:cubicBezTo>
                  <a:cubicBezTo>
                    <a:pt x="3495" y="10314"/>
                    <a:pt x="4033" y="8368"/>
                    <a:pt x="4661" y="6908"/>
                  </a:cubicBezTo>
                  <a:cubicBezTo>
                    <a:pt x="5288" y="5449"/>
                    <a:pt x="6005" y="4476"/>
                    <a:pt x="6408" y="4476"/>
                  </a:cubicBezTo>
                  <a:cubicBezTo>
                    <a:pt x="6812" y="4476"/>
                    <a:pt x="6901" y="5449"/>
                    <a:pt x="6991" y="7005"/>
                  </a:cubicBezTo>
                  <a:cubicBezTo>
                    <a:pt x="7080" y="8562"/>
                    <a:pt x="7170" y="10703"/>
                    <a:pt x="7305" y="12259"/>
                  </a:cubicBezTo>
                  <a:cubicBezTo>
                    <a:pt x="7439" y="13816"/>
                    <a:pt x="7618" y="14789"/>
                    <a:pt x="7977" y="15276"/>
                  </a:cubicBezTo>
                  <a:cubicBezTo>
                    <a:pt x="8335" y="15762"/>
                    <a:pt x="8873" y="15762"/>
                    <a:pt x="9680" y="14692"/>
                  </a:cubicBezTo>
                  <a:cubicBezTo>
                    <a:pt x="10486" y="13622"/>
                    <a:pt x="11562" y="11481"/>
                    <a:pt x="12234" y="9924"/>
                  </a:cubicBezTo>
                  <a:cubicBezTo>
                    <a:pt x="12906" y="8368"/>
                    <a:pt x="13175" y="7395"/>
                    <a:pt x="13399" y="6422"/>
                  </a:cubicBezTo>
                  <a:cubicBezTo>
                    <a:pt x="13623" y="5449"/>
                    <a:pt x="13802" y="4476"/>
                    <a:pt x="13713" y="4281"/>
                  </a:cubicBezTo>
                  <a:cubicBezTo>
                    <a:pt x="13623" y="4086"/>
                    <a:pt x="13265" y="4670"/>
                    <a:pt x="12951" y="5935"/>
                  </a:cubicBezTo>
                  <a:cubicBezTo>
                    <a:pt x="12637" y="7200"/>
                    <a:pt x="12368" y="9146"/>
                    <a:pt x="12279" y="10800"/>
                  </a:cubicBezTo>
                  <a:cubicBezTo>
                    <a:pt x="12189" y="12454"/>
                    <a:pt x="12279" y="13816"/>
                    <a:pt x="12548" y="14595"/>
                  </a:cubicBezTo>
                  <a:cubicBezTo>
                    <a:pt x="12817" y="15373"/>
                    <a:pt x="13265" y="15568"/>
                    <a:pt x="14071" y="15276"/>
                  </a:cubicBezTo>
                  <a:cubicBezTo>
                    <a:pt x="14878" y="14984"/>
                    <a:pt x="16043" y="14205"/>
                    <a:pt x="16895" y="12941"/>
                  </a:cubicBezTo>
                  <a:cubicBezTo>
                    <a:pt x="17746" y="11676"/>
                    <a:pt x="18284" y="9924"/>
                    <a:pt x="18642" y="8562"/>
                  </a:cubicBezTo>
                  <a:cubicBezTo>
                    <a:pt x="19001" y="7200"/>
                    <a:pt x="19180" y="6227"/>
                    <a:pt x="19494" y="6032"/>
                  </a:cubicBezTo>
                  <a:cubicBezTo>
                    <a:pt x="19807" y="5838"/>
                    <a:pt x="20256" y="6422"/>
                    <a:pt x="20704" y="7492"/>
                  </a:cubicBezTo>
                  <a:cubicBezTo>
                    <a:pt x="21152" y="8562"/>
                    <a:pt x="21600" y="10119"/>
                    <a:pt x="21197" y="12551"/>
                  </a:cubicBezTo>
                  <a:cubicBezTo>
                    <a:pt x="20793" y="14984"/>
                    <a:pt x="19539" y="18292"/>
                    <a:pt x="18284"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72" name="Line"/>
            <p:cNvSpPr/>
            <p:nvPr/>
          </p:nvSpPr>
          <p:spPr>
            <a:xfrm>
              <a:off x="1525608" y="1328421"/>
              <a:ext cx="197189" cy="19718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73" name="Line"/>
            <p:cNvSpPr/>
            <p:nvPr/>
          </p:nvSpPr>
          <p:spPr>
            <a:xfrm>
              <a:off x="2692741" y="975559"/>
              <a:ext cx="109398" cy="465726"/>
            </a:xfrm>
            <a:custGeom>
              <a:avLst/>
              <a:gdLst/>
              <a:ahLst/>
              <a:cxnLst>
                <a:cxn ang="0">
                  <a:pos x="wd2" y="hd2"/>
                </a:cxn>
                <a:cxn ang="5400000">
                  <a:pos x="wd2" y="hd2"/>
                </a:cxn>
                <a:cxn ang="10800000">
                  <a:pos x="wd2" y="hd2"/>
                </a:cxn>
                <a:cxn ang="16200000">
                  <a:pos x="wd2" y="hd2"/>
                </a:cxn>
              </a:cxnLst>
              <a:rect l="0" t="0" r="r" b="b"/>
              <a:pathLst>
                <a:path w="21345" h="21540" fill="norm" stroke="1" extrusionOk="0">
                  <a:moveTo>
                    <a:pt x="21345" y="0"/>
                  </a:moveTo>
                  <a:cubicBezTo>
                    <a:pt x="15270" y="4160"/>
                    <a:pt x="9195" y="8320"/>
                    <a:pt x="5483" y="11520"/>
                  </a:cubicBezTo>
                  <a:cubicBezTo>
                    <a:pt x="1770" y="14720"/>
                    <a:pt x="420" y="16960"/>
                    <a:pt x="83" y="18480"/>
                  </a:cubicBezTo>
                  <a:cubicBezTo>
                    <a:pt x="-255" y="20000"/>
                    <a:pt x="420" y="20800"/>
                    <a:pt x="2445" y="21200"/>
                  </a:cubicBezTo>
                  <a:cubicBezTo>
                    <a:pt x="4470" y="21600"/>
                    <a:pt x="7845" y="21600"/>
                    <a:pt x="11220" y="21440"/>
                  </a:cubicBezTo>
                  <a:cubicBezTo>
                    <a:pt x="14595" y="21280"/>
                    <a:pt x="17970" y="20960"/>
                    <a:pt x="21345" y="2064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74" name="Line"/>
            <p:cNvSpPr/>
            <p:nvPr/>
          </p:nvSpPr>
          <p:spPr>
            <a:xfrm>
              <a:off x="2667220" y="698197"/>
              <a:ext cx="1328422" cy="684830"/>
            </a:xfrm>
            <a:custGeom>
              <a:avLst/>
              <a:gdLst/>
              <a:ahLst/>
              <a:cxnLst>
                <a:cxn ang="0">
                  <a:pos x="wd2" y="hd2"/>
                </a:cxn>
                <a:cxn ang="5400000">
                  <a:pos x="wd2" y="hd2"/>
                </a:cxn>
                <a:cxn ang="10800000">
                  <a:pos x="wd2" y="hd2"/>
                </a:cxn>
                <a:cxn ang="16200000">
                  <a:pos x="wd2" y="hd2"/>
                </a:cxn>
              </a:cxnLst>
              <a:rect l="0" t="0" r="r" b="b"/>
              <a:pathLst>
                <a:path w="21600" h="21380" fill="norm" stroke="1" extrusionOk="0">
                  <a:moveTo>
                    <a:pt x="0" y="16435"/>
                  </a:moveTo>
                  <a:cubicBezTo>
                    <a:pt x="1744" y="14383"/>
                    <a:pt x="3488" y="12331"/>
                    <a:pt x="4809" y="10117"/>
                  </a:cubicBezTo>
                  <a:cubicBezTo>
                    <a:pt x="6131" y="7903"/>
                    <a:pt x="7031" y="5527"/>
                    <a:pt x="7538" y="4015"/>
                  </a:cubicBezTo>
                  <a:cubicBezTo>
                    <a:pt x="8044" y="2503"/>
                    <a:pt x="8156" y="1855"/>
                    <a:pt x="8213" y="1261"/>
                  </a:cubicBezTo>
                  <a:cubicBezTo>
                    <a:pt x="8269" y="667"/>
                    <a:pt x="8269" y="127"/>
                    <a:pt x="8128" y="19"/>
                  </a:cubicBezTo>
                  <a:cubicBezTo>
                    <a:pt x="7988" y="-89"/>
                    <a:pt x="7706" y="235"/>
                    <a:pt x="7256" y="1747"/>
                  </a:cubicBezTo>
                  <a:cubicBezTo>
                    <a:pt x="6806" y="3259"/>
                    <a:pt x="6188" y="5959"/>
                    <a:pt x="5738" y="8659"/>
                  </a:cubicBezTo>
                  <a:cubicBezTo>
                    <a:pt x="5288" y="11359"/>
                    <a:pt x="5006" y="14059"/>
                    <a:pt x="4866" y="15679"/>
                  </a:cubicBezTo>
                  <a:cubicBezTo>
                    <a:pt x="4725" y="17299"/>
                    <a:pt x="4725" y="17839"/>
                    <a:pt x="4866" y="17947"/>
                  </a:cubicBezTo>
                  <a:cubicBezTo>
                    <a:pt x="5006" y="18055"/>
                    <a:pt x="5288" y="17731"/>
                    <a:pt x="5625" y="17137"/>
                  </a:cubicBezTo>
                  <a:cubicBezTo>
                    <a:pt x="5963" y="16543"/>
                    <a:pt x="6356" y="15679"/>
                    <a:pt x="6638" y="15031"/>
                  </a:cubicBezTo>
                  <a:cubicBezTo>
                    <a:pt x="6919" y="14383"/>
                    <a:pt x="7088" y="13951"/>
                    <a:pt x="7256" y="13951"/>
                  </a:cubicBezTo>
                  <a:cubicBezTo>
                    <a:pt x="7425" y="13951"/>
                    <a:pt x="7594" y="14383"/>
                    <a:pt x="7678" y="15031"/>
                  </a:cubicBezTo>
                  <a:cubicBezTo>
                    <a:pt x="7763" y="15679"/>
                    <a:pt x="7763" y="16543"/>
                    <a:pt x="7763" y="17299"/>
                  </a:cubicBezTo>
                  <a:cubicBezTo>
                    <a:pt x="7763" y="18055"/>
                    <a:pt x="7763" y="18703"/>
                    <a:pt x="7903" y="19027"/>
                  </a:cubicBezTo>
                  <a:cubicBezTo>
                    <a:pt x="8044" y="19351"/>
                    <a:pt x="8325" y="19351"/>
                    <a:pt x="8831" y="18757"/>
                  </a:cubicBezTo>
                  <a:cubicBezTo>
                    <a:pt x="9338" y="18163"/>
                    <a:pt x="10069" y="16975"/>
                    <a:pt x="10519" y="16111"/>
                  </a:cubicBezTo>
                  <a:cubicBezTo>
                    <a:pt x="10969" y="15247"/>
                    <a:pt x="11138" y="14707"/>
                    <a:pt x="11278" y="14167"/>
                  </a:cubicBezTo>
                  <a:cubicBezTo>
                    <a:pt x="11419" y="13627"/>
                    <a:pt x="11531" y="13087"/>
                    <a:pt x="11419" y="13033"/>
                  </a:cubicBezTo>
                  <a:cubicBezTo>
                    <a:pt x="11306" y="12979"/>
                    <a:pt x="10969" y="13411"/>
                    <a:pt x="10631" y="14491"/>
                  </a:cubicBezTo>
                  <a:cubicBezTo>
                    <a:pt x="10294" y="15571"/>
                    <a:pt x="9956" y="17299"/>
                    <a:pt x="9788" y="18433"/>
                  </a:cubicBezTo>
                  <a:cubicBezTo>
                    <a:pt x="9619" y="19567"/>
                    <a:pt x="9619" y="20107"/>
                    <a:pt x="9759" y="20485"/>
                  </a:cubicBezTo>
                  <a:cubicBezTo>
                    <a:pt x="9900" y="20863"/>
                    <a:pt x="10181" y="21079"/>
                    <a:pt x="10772" y="20647"/>
                  </a:cubicBezTo>
                  <a:cubicBezTo>
                    <a:pt x="11363" y="20215"/>
                    <a:pt x="12263" y="19135"/>
                    <a:pt x="12825" y="18433"/>
                  </a:cubicBezTo>
                  <a:cubicBezTo>
                    <a:pt x="13387" y="17731"/>
                    <a:pt x="13612" y="17407"/>
                    <a:pt x="13725" y="17515"/>
                  </a:cubicBezTo>
                  <a:cubicBezTo>
                    <a:pt x="13837" y="17623"/>
                    <a:pt x="13837" y="18163"/>
                    <a:pt x="13837" y="18703"/>
                  </a:cubicBezTo>
                  <a:cubicBezTo>
                    <a:pt x="13837" y="19243"/>
                    <a:pt x="13837" y="19783"/>
                    <a:pt x="13950" y="19891"/>
                  </a:cubicBezTo>
                  <a:cubicBezTo>
                    <a:pt x="14062" y="19999"/>
                    <a:pt x="14287" y="19675"/>
                    <a:pt x="14569" y="18865"/>
                  </a:cubicBezTo>
                  <a:cubicBezTo>
                    <a:pt x="14850" y="18055"/>
                    <a:pt x="15188" y="16759"/>
                    <a:pt x="15497" y="15841"/>
                  </a:cubicBezTo>
                  <a:cubicBezTo>
                    <a:pt x="15806" y="14923"/>
                    <a:pt x="16088" y="14383"/>
                    <a:pt x="16228" y="14383"/>
                  </a:cubicBezTo>
                  <a:cubicBezTo>
                    <a:pt x="16369" y="14383"/>
                    <a:pt x="16369" y="14923"/>
                    <a:pt x="16397" y="15517"/>
                  </a:cubicBezTo>
                  <a:cubicBezTo>
                    <a:pt x="16425" y="16111"/>
                    <a:pt x="16481" y="16759"/>
                    <a:pt x="16566" y="17353"/>
                  </a:cubicBezTo>
                  <a:cubicBezTo>
                    <a:pt x="16650" y="17947"/>
                    <a:pt x="16762" y="18487"/>
                    <a:pt x="17128" y="18865"/>
                  </a:cubicBezTo>
                  <a:cubicBezTo>
                    <a:pt x="17494" y="19243"/>
                    <a:pt x="18112" y="19459"/>
                    <a:pt x="18703" y="19135"/>
                  </a:cubicBezTo>
                  <a:cubicBezTo>
                    <a:pt x="19294" y="18811"/>
                    <a:pt x="19856" y="17947"/>
                    <a:pt x="20166" y="17245"/>
                  </a:cubicBezTo>
                  <a:cubicBezTo>
                    <a:pt x="20475" y="16543"/>
                    <a:pt x="20531" y="16003"/>
                    <a:pt x="20419" y="15841"/>
                  </a:cubicBezTo>
                  <a:cubicBezTo>
                    <a:pt x="20306" y="15679"/>
                    <a:pt x="20025" y="15895"/>
                    <a:pt x="19800" y="16273"/>
                  </a:cubicBezTo>
                  <a:cubicBezTo>
                    <a:pt x="19575" y="16651"/>
                    <a:pt x="19406" y="17191"/>
                    <a:pt x="19350" y="18109"/>
                  </a:cubicBezTo>
                  <a:cubicBezTo>
                    <a:pt x="19294" y="19027"/>
                    <a:pt x="19350" y="20323"/>
                    <a:pt x="19744" y="20917"/>
                  </a:cubicBezTo>
                  <a:cubicBezTo>
                    <a:pt x="20137" y="21511"/>
                    <a:pt x="20869" y="21403"/>
                    <a:pt x="21600" y="2129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75" name="Line"/>
            <p:cNvSpPr/>
            <p:nvPr/>
          </p:nvSpPr>
          <p:spPr>
            <a:xfrm>
              <a:off x="4078668" y="755770"/>
              <a:ext cx="1120856" cy="785553"/>
            </a:xfrm>
            <a:custGeom>
              <a:avLst/>
              <a:gdLst/>
              <a:ahLst/>
              <a:cxnLst>
                <a:cxn ang="0">
                  <a:pos x="wd2" y="hd2"/>
                </a:cxn>
                <a:cxn ang="5400000">
                  <a:pos x="wd2" y="hd2"/>
                </a:cxn>
                <a:cxn ang="10800000">
                  <a:pos x="wd2" y="hd2"/>
                </a:cxn>
                <a:cxn ang="16200000">
                  <a:pos x="wd2" y="hd2"/>
                </a:cxn>
              </a:cxnLst>
              <a:rect l="0" t="0" r="r" b="b"/>
              <a:pathLst>
                <a:path w="21600" h="21512" fill="norm" stroke="1" extrusionOk="0">
                  <a:moveTo>
                    <a:pt x="0" y="13977"/>
                  </a:moveTo>
                  <a:cubicBezTo>
                    <a:pt x="800" y="12935"/>
                    <a:pt x="1600" y="11893"/>
                    <a:pt x="2300" y="10472"/>
                  </a:cubicBezTo>
                  <a:cubicBezTo>
                    <a:pt x="3000" y="9051"/>
                    <a:pt x="3600" y="7251"/>
                    <a:pt x="3900" y="5640"/>
                  </a:cubicBezTo>
                  <a:cubicBezTo>
                    <a:pt x="4200" y="4030"/>
                    <a:pt x="4200" y="2609"/>
                    <a:pt x="4167" y="1614"/>
                  </a:cubicBezTo>
                  <a:cubicBezTo>
                    <a:pt x="4133" y="619"/>
                    <a:pt x="4067" y="51"/>
                    <a:pt x="3933" y="3"/>
                  </a:cubicBezTo>
                  <a:cubicBezTo>
                    <a:pt x="3800" y="-44"/>
                    <a:pt x="3600" y="430"/>
                    <a:pt x="3433" y="2324"/>
                  </a:cubicBezTo>
                  <a:cubicBezTo>
                    <a:pt x="3267" y="4219"/>
                    <a:pt x="3133" y="7535"/>
                    <a:pt x="3000" y="10567"/>
                  </a:cubicBezTo>
                  <a:cubicBezTo>
                    <a:pt x="2867" y="13598"/>
                    <a:pt x="2733" y="16345"/>
                    <a:pt x="2600" y="18003"/>
                  </a:cubicBezTo>
                  <a:cubicBezTo>
                    <a:pt x="2467" y="19661"/>
                    <a:pt x="2333" y="20230"/>
                    <a:pt x="2133" y="20703"/>
                  </a:cubicBezTo>
                  <a:cubicBezTo>
                    <a:pt x="1933" y="21177"/>
                    <a:pt x="1667" y="21556"/>
                    <a:pt x="1500" y="21509"/>
                  </a:cubicBezTo>
                  <a:cubicBezTo>
                    <a:pt x="1333" y="21461"/>
                    <a:pt x="1267" y="20988"/>
                    <a:pt x="1400" y="19993"/>
                  </a:cubicBezTo>
                  <a:cubicBezTo>
                    <a:pt x="1533" y="18998"/>
                    <a:pt x="1867" y="17482"/>
                    <a:pt x="2367" y="16298"/>
                  </a:cubicBezTo>
                  <a:cubicBezTo>
                    <a:pt x="2867" y="15114"/>
                    <a:pt x="3533" y="14261"/>
                    <a:pt x="4067" y="13788"/>
                  </a:cubicBezTo>
                  <a:cubicBezTo>
                    <a:pt x="4600" y="13314"/>
                    <a:pt x="5000" y="13219"/>
                    <a:pt x="5433" y="13551"/>
                  </a:cubicBezTo>
                  <a:cubicBezTo>
                    <a:pt x="5867" y="13882"/>
                    <a:pt x="6333" y="14640"/>
                    <a:pt x="6600" y="15256"/>
                  </a:cubicBezTo>
                  <a:cubicBezTo>
                    <a:pt x="6867" y="15872"/>
                    <a:pt x="6933" y="16345"/>
                    <a:pt x="6867" y="16867"/>
                  </a:cubicBezTo>
                  <a:cubicBezTo>
                    <a:pt x="6800" y="17388"/>
                    <a:pt x="6600" y="17956"/>
                    <a:pt x="6300" y="18430"/>
                  </a:cubicBezTo>
                  <a:cubicBezTo>
                    <a:pt x="6000" y="18903"/>
                    <a:pt x="5600" y="19282"/>
                    <a:pt x="5433" y="19235"/>
                  </a:cubicBezTo>
                  <a:cubicBezTo>
                    <a:pt x="5267" y="19188"/>
                    <a:pt x="5333" y="18714"/>
                    <a:pt x="5667" y="17861"/>
                  </a:cubicBezTo>
                  <a:cubicBezTo>
                    <a:pt x="6000" y="17009"/>
                    <a:pt x="6600" y="15777"/>
                    <a:pt x="7033" y="14972"/>
                  </a:cubicBezTo>
                  <a:cubicBezTo>
                    <a:pt x="7467" y="14167"/>
                    <a:pt x="7733" y="13788"/>
                    <a:pt x="8033" y="13598"/>
                  </a:cubicBezTo>
                  <a:cubicBezTo>
                    <a:pt x="8333" y="13409"/>
                    <a:pt x="8667" y="13409"/>
                    <a:pt x="8867" y="13645"/>
                  </a:cubicBezTo>
                  <a:cubicBezTo>
                    <a:pt x="9067" y="13882"/>
                    <a:pt x="9133" y="14356"/>
                    <a:pt x="9200" y="14830"/>
                  </a:cubicBezTo>
                  <a:cubicBezTo>
                    <a:pt x="9267" y="15303"/>
                    <a:pt x="9333" y="15777"/>
                    <a:pt x="9467" y="15730"/>
                  </a:cubicBezTo>
                  <a:cubicBezTo>
                    <a:pt x="9600" y="15682"/>
                    <a:pt x="9800" y="15114"/>
                    <a:pt x="10067" y="14356"/>
                  </a:cubicBezTo>
                  <a:cubicBezTo>
                    <a:pt x="10333" y="13598"/>
                    <a:pt x="10667" y="12651"/>
                    <a:pt x="10967" y="11988"/>
                  </a:cubicBezTo>
                  <a:cubicBezTo>
                    <a:pt x="11267" y="11324"/>
                    <a:pt x="11533" y="10945"/>
                    <a:pt x="11833" y="10851"/>
                  </a:cubicBezTo>
                  <a:cubicBezTo>
                    <a:pt x="12133" y="10756"/>
                    <a:pt x="12467" y="10945"/>
                    <a:pt x="12900" y="11419"/>
                  </a:cubicBezTo>
                  <a:cubicBezTo>
                    <a:pt x="13333" y="11893"/>
                    <a:pt x="13867" y="12651"/>
                    <a:pt x="14300" y="13030"/>
                  </a:cubicBezTo>
                  <a:cubicBezTo>
                    <a:pt x="14733" y="13409"/>
                    <a:pt x="15067" y="13409"/>
                    <a:pt x="15433" y="13361"/>
                  </a:cubicBezTo>
                  <a:cubicBezTo>
                    <a:pt x="15800" y="13314"/>
                    <a:pt x="16200" y="13219"/>
                    <a:pt x="16567" y="13030"/>
                  </a:cubicBezTo>
                  <a:cubicBezTo>
                    <a:pt x="16933" y="12840"/>
                    <a:pt x="17267" y="12556"/>
                    <a:pt x="17267" y="12319"/>
                  </a:cubicBezTo>
                  <a:cubicBezTo>
                    <a:pt x="17267" y="12082"/>
                    <a:pt x="16933" y="11893"/>
                    <a:pt x="16567" y="12035"/>
                  </a:cubicBezTo>
                  <a:cubicBezTo>
                    <a:pt x="16200" y="12177"/>
                    <a:pt x="15800" y="12651"/>
                    <a:pt x="15500" y="13124"/>
                  </a:cubicBezTo>
                  <a:cubicBezTo>
                    <a:pt x="15200" y="13598"/>
                    <a:pt x="15000" y="14072"/>
                    <a:pt x="14900" y="14545"/>
                  </a:cubicBezTo>
                  <a:cubicBezTo>
                    <a:pt x="14800" y="15019"/>
                    <a:pt x="14800" y="15493"/>
                    <a:pt x="14933" y="15872"/>
                  </a:cubicBezTo>
                  <a:cubicBezTo>
                    <a:pt x="15067" y="16251"/>
                    <a:pt x="15333" y="16535"/>
                    <a:pt x="15800" y="16582"/>
                  </a:cubicBezTo>
                  <a:cubicBezTo>
                    <a:pt x="16267" y="16630"/>
                    <a:pt x="16933" y="16440"/>
                    <a:pt x="17933" y="15967"/>
                  </a:cubicBezTo>
                  <a:cubicBezTo>
                    <a:pt x="18933" y="15493"/>
                    <a:pt x="20267" y="14735"/>
                    <a:pt x="21600" y="1397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76" name="Line"/>
            <p:cNvSpPr/>
            <p:nvPr/>
          </p:nvSpPr>
          <p:spPr>
            <a:xfrm>
              <a:off x="5095740" y="1411447"/>
              <a:ext cx="217945" cy="14529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77" name="Line"/>
            <p:cNvSpPr/>
            <p:nvPr/>
          </p:nvSpPr>
          <p:spPr>
            <a:xfrm>
              <a:off x="6087364" y="1103487"/>
              <a:ext cx="990630" cy="278429"/>
            </a:xfrm>
            <a:custGeom>
              <a:avLst/>
              <a:gdLst/>
              <a:ahLst/>
              <a:cxnLst>
                <a:cxn ang="0">
                  <a:pos x="wd2" y="hd2"/>
                </a:cxn>
                <a:cxn ang="5400000">
                  <a:pos x="wd2" y="hd2"/>
                </a:cxn>
                <a:cxn ang="10800000">
                  <a:pos x="wd2" y="hd2"/>
                </a:cxn>
                <a:cxn ang="16200000">
                  <a:pos x="wd2" y="hd2"/>
                </a:cxn>
              </a:cxnLst>
              <a:rect l="0" t="0" r="r" b="b"/>
              <a:pathLst>
                <a:path w="21477" h="20696" fill="norm" stroke="1" extrusionOk="0">
                  <a:moveTo>
                    <a:pt x="102" y="9005"/>
                  </a:moveTo>
                  <a:cubicBezTo>
                    <a:pt x="927" y="8491"/>
                    <a:pt x="1752" y="7977"/>
                    <a:pt x="2390" y="7077"/>
                  </a:cubicBezTo>
                  <a:cubicBezTo>
                    <a:pt x="3027" y="6177"/>
                    <a:pt x="3477" y="4891"/>
                    <a:pt x="3627" y="3605"/>
                  </a:cubicBezTo>
                  <a:cubicBezTo>
                    <a:pt x="3777" y="2319"/>
                    <a:pt x="3627" y="1034"/>
                    <a:pt x="3365" y="391"/>
                  </a:cubicBezTo>
                  <a:cubicBezTo>
                    <a:pt x="3102" y="-252"/>
                    <a:pt x="2727" y="-252"/>
                    <a:pt x="2127" y="1548"/>
                  </a:cubicBezTo>
                  <a:cubicBezTo>
                    <a:pt x="1527" y="3348"/>
                    <a:pt x="702" y="6948"/>
                    <a:pt x="290" y="10291"/>
                  </a:cubicBezTo>
                  <a:cubicBezTo>
                    <a:pt x="-123" y="13634"/>
                    <a:pt x="-123" y="16719"/>
                    <a:pt x="477" y="18648"/>
                  </a:cubicBezTo>
                  <a:cubicBezTo>
                    <a:pt x="1077" y="20577"/>
                    <a:pt x="2277" y="21348"/>
                    <a:pt x="3290" y="20062"/>
                  </a:cubicBezTo>
                  <a:cubicBezTo>
                    <a:pt x="4302" y="18777"/>
                    <a:pt x="5127" y="15434"/>
                    <a:pt x="5652" y="12605"/>
                  </a:cubicBezTo>
                  <a:cubicBezTo>
                    <a:pt x="6177" y="9777"/>
                    <a:pt x="6402" y="7462"/>
                    <a:pt x="6514" y="6948"/>
                  </a:cubicBezTo>
                  <a:cubicBezTo>
                    <a:pt x="6627" y="6434"/>
                    <a:pt x="6627" y="7719"/>
                    <a:pt x="6664" y="9905"/>
                  </a:cubicBezTo>
                  <a:cubicBezTo>
                    <a:pt x="6702" y="12091"/>
                    <a:pt x="6777" y="15177"/>
                    <a:pt x="6927" y="17234"/>
                  </a:cubicBezTo>
                  <a:cubicBezTo>
                    <a:pt x="7077" y="19291"/>
                    <a:pt x="7302" y="20319"/>
                    <a:pt x="7602" y="20448"/>
                  </a:cubicBezTo>
                  <a:cubicBezTo>
                    <a:pt x="7902" y="20577"/>
                    <a:pt x="8277" y="19805"/>
                    <a:pt x="8690" y="17234"/>
                  </a:cubicBezTo>
                  <a:cubicBezTo>
                    <a:pt x="9102" y="14662"/>
                    <a:pt x="9552" y="10291"/>
                    <a:pt x="9815" y="7462"/>
                  </a:cubicBezTo>
                  <a:cubicBezTo>
                    <a:pt x="10077" y="4634"/>
                    <a:pt x="10152" y="3348"/>
                    <a:pt x="10302" y="3219"/>
                  </a:cubicBezTo>
                  <a:cubicBezTo>
                    <a:pt x="10452" y="3091"/>
                    <a:pt x="10677" y="4119"/>
                    <a:pt x="11127" y="5662"/>
                  </a:cubicBezTo>
                  <a:cubicBezTo>
                    <a:pt x="11577" y="7205"/>
                    <a:pt x="12252" y="9262"/>
                    <a:pt x="12777" y="10291"/>
                  </a:cubicBezTo>
                  <a:cubicBezTo>
                    <a:pt x="13302" y="11319"/>
                    <a:pt x="13677" y="11319"/>
                    <a:pt x="14014" y="10805"/>
                  </a:cubicBezTo>
                  <a:cubicBezTo>
                    <a:pt x="14352" y="10291"/>
                    <a:pt x="14652" y="9262"/>
                    <a:pt x="14877" y="8105"/>
                  </a:cubicBezTo>
                  <a:cubicBezTo>
                    <a:pt x="15102" y="6948"/>
                    <a:pt x="15252" y="5662"/>
                    <a:pt x="15139" y="5405"/>
                  </a:cubicBezTo>
                  <a:cubicBezTo>
                    <a:pt x="15027" y="5148"/>
                    <a:pt x="14652" y="5919"/>
                    <a:pt x="14277" y="7591"/>
                  </a:cubicBezTo>
                  <a:cubicBezTo>
                    <a:pt x="13902" y="9262"/>
                    <a:pt x="13527" y="11834"/>
                    <a:pt x="13340" y="13762"/>
                  </a:cubicBezTo>
                  <a:cubicBezTo>
                    <a:pt x="13152" y="15691"/>
                    <a:pt x="13152" y="16977"/>
                    <a:pt x="13264" y="18134"/>
                  </a:cubicBezTo>
                  <a:cubicBezTo>
                    <a:pt x="13377" y="19291"/>
                    <a:pt x="13602" y="20319"/>
                    <a:pt x="14277" y="20448"/>
                  </a:cubicBezTo>
                  <a:cubicBezTo>
                    <a:pt x="14952" y="20577"/>
                    <a:pt x="16077" y="19805"/>
                    <a:pt x="16752" y="18905"/>
                  </a:cubicBezTo>
                  <a:cubicBezTo>
                    <a:pt x="17427" y="18005"/>
                    <a:pt x="17652" y="16977"/>
                    <a:pt x="17877" y="15948"/>
                  </a:cubicBezTo>
                  <a:cubicBezTo>
                    <a:pt x="18102" y="14919"/>
                    <a:pt x="18327" y="13891"/>
                    <a:pt x="18477" y="14019"/>
                  </a:cubicBezTo>
                  <a:cubicBezTo>
                    <a:pt x="18627" y="14148"/>
                    <a:pt x="18702" y="15434"/>
                    <a:pt x="18739" y="16848"/>
                  </a:cubicBezTo>
                  <a:cubicBezTo>
                    <a:pt x="18777" y="18262"/>
                    <a:pt x="18777" y="19805"/>
                    <a:pt x="18739" y="19805"/>
                  </a:cubicBezTo>
                  <a:cubicBezTo>
                    <a:pt x="18702" y="19805"/>
                    <a:pt x="18627" y="18262"/>
                    <a:pt x="18702" y="15948"/>
                  </a:cubicBezTo>
                  <a:cubicBezTo>
                    <a:pt x="18777" y="13634"/>
                    <a:pt x="19002" y="10548"/>
                    <a:pt x="19489" y="8491"/>
                  </a:cubicBezTo>
                  <a:cubicBezTo>
                    <a:pt x="19977" y="6434"/>
                    <a:pt x="20727" y="5405"/>
                    <a:pt x="21477" y="437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78" name="Line"/>
            <p:cNvSpPr/>
            <p:nvPr/>
          </p:nvSpPr>
          <p:spPr>
            <a:xfrm>
              <a:off x="7047671" y="1255772"/>
              <a:ext cx="282862" cy="635490"/>
            </a:xfrm>
            <a:custGeom>
              <a:avLst/>
              <a:gdLst/>
              <a:ahLst/>
              <a:cxnLst>
                <a:cxn ang="0">
                  <a:pos x="wd2" y="hd2"/>
                </a:cxn>
                <a:cxn ang="5400000">
                  <a:pos x="wd2" y="hd2"/>
                </a:cxn>
                <a:cxn ang="10800000">
                  <a:pos x="wd2" y="hd2"/>
                </a:cxn>
                <a:cxn ang="16200000">
                  <a:pos x="wd2" y="hd2"/>
                </a:cxn>
              </a:cxnLst>
              <a:rect l="0" t="0" r="r" b="b"/>
              <a:pathLst>
                <a:path w="21279" h="21448" fill="norm" stroke="1" extrusionOk="0">
                  <a:moveTo>
                    <a:pt x="8527" y="0"/>
                  </a:moveTo>
                  <a:cubicBezTo>
                    <a:pt x="9308" y="1168"/>
                    <a:pt x="10089" y="2335"/>
                    <a:pt x="10739" y="3211"/>
                  </a:cubicBezTo>
                  <a:cubicBezTo>
                    <a:pt x="11390" y="4087"/>
                    <a:pt x="11910" y="4670"/>
                    <a:pt x="12821" y="4787"/>
                  </a:cubicBezTo>
                  <a:cubicBezTo>
                    <a:pt x="13732" y="4904"/>
                    <a:pt x="15033" y="4554"/>
                    <a:pt x="15944" y="4028"/>
                  </a:cubicBezTo>
                  <a:cubicBezTo>
                    <a:pt x="16855" y="3503"/>
                    <a:pt x="17375" y="2802"/>
                    <a:pt x="17766" y="2102"/>
                  </a:cubicBezTo>
                  <a:cubicBezTo>
                    <a:pt x="18156" y="1401"/>
                    <a:pt x="18416" y="701"/>
                    <a:pt x="18807" y="642"/>
                  </a:cubicBezTo>
                  <a:cubicBezTo>
                    <a:pt x="19197" y="584"/>
                    <a:pt x="19718" y="1168"/>
                    <a:pt x="20238" y="3386"/>
                  </a:cubicBezTo>
                  <a:cubicBezTo>
                    <a:pt x="20759" y="5604"/>
                    <a:pt x="21279" y="9457"/>
                    <a:pt x="21279" y="12435"/>
                  </a:cubicBezTo>
                  <a:cubicBezTo>
                    <a:pt x="21279" y="15412"/>
                    <a:pt x="20759" y="17514"/>
                    <a:pt x="18937" y="18915"/>
                  </a:cubicBezTo>
                  <a:cubicBezTo>
                    <a:pt x="17115" y="20316"/>
                    <a:pt x="13992" y="21016"/>
                    <a:pt x="10999" y="21308"/>
                  </a:cubicBezTo>
                  <a:cubicBezTo>
                    <a:pt x="8007" y="21600"/>
                    <a:pt x="5144" y="21483"/>
                    <a:pt x="3062" y="20491"/>
                  </a:cubicBezTo>
                  <a:cubicBezTo>
                    <a:pt x="980" y="19498"/>
                    <a:pt x="-321" y="17630"/>
                    <a:pt x="69" y="15937"/>
                  </a:cubicBezTo>
                  <a:cubicBezTo>
                    <a:pt x="460" y="14244"/>
                    <a:pt x="2542" y="12726"/>
                    <a:pt x="4624" y="1120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79" name="Line"/>
            <p:cNvSpPr/>
            <p:nvPr/>
          </p:nvSpPr>
          <p:spPr>
            <a:xfrm>
              <a:off x="7674598" y="984940"/>
              <a:ext cx="482738" cy="556378"/>
            </a:xfrm>
            <a:custGeom>
              <a:avLst/>
              <a:gdLst/>
              <a:ahLst/>
              <a:cxnLst>
                <a:cxn ang="0">
                  <a:pos x="wd2" y="hd2"/>
                </a:cxn>
                <a:cxn ang="5400000">
                  <a:pos x="wd2" y="hd2"/>
                </a:cxn>
                <a:cxn ang="10800000">
                  <a:pos x="wd2" y="hd2"/>
                </a:cxn>
                <a:cxn ang="16200000">
                  <a:pos x="wd2" y="hd2"/>
                </a:cxn>
              </a:cxnLst>
              <a:rect l="0" t="0" r="r" b="b"/>
              <a:pathLst>
                <a:path w="21529" h="21312" fill="norm" stroke="1" extrusionOk="0">
                  <a:moveTo>
                    <a:pt x="238" y="9579"/>
                  </a:moveTo>
                  <a:cubicBezTo>
                    <a:pt x="1009" y="10639"/>
                    <a:pt x="1780" y="11699"/>
                    <a:pt x="2320" y="13422"/>
                  </a:cubicBezTo>
                  <a:cubicBezTo>
                    <a:pt x="2860" y="15145"/>
                    <a:pt x="3169" y="17530"/>
                    <a:pt x="3323" y="19054"/>
                  </a:cubicBezTo>
                  <a:cubicBezTo>
                    <a:pt x="3478" y="20578"/>
                    <a:pt x="3478" y="21240"/>
                    <a:pt x="3092" y="21307"/>
                  </a:cubicBezTo>
                  <a:cubicBezTo>
                    <a:pt x="2706" y="21373"/>
                    <a:pt x="1935" y="20843"/>
                    <a:pt x="1240" y="19120"/>
                  </a:cubicBezTo>
                  <a:cubicBezTo>
                    <a:pt x="546" y="17398"/>
                    <a:pt x="-71" y="14482"/>
                    <a:pt x="6" y="11434"/>
                  </a:cubicBezTo>
                  <a:cubicBezTo>
                    <a:pt x="83" y="8387"/>
                    <a:pt x="855" y="5206"/>
                    <a:pt x="1472" y="3285"/>
                  </a:cubicBezTo>
                  <a:cubicBezTo>
                    <a:pt x="2089" y="1363"/>
                    <a:pt x="2552" y="701"/>
                    <a:pt x="3169" y="303"/>
                  </a:cubicBezTo>
                  <a:cubicBezTo>
                    <a:pt x="3786" y="-94"/>
                    <a:pt x="4558" y="-227"/>
                    <a:pt x="5406" y="701"/>
                  </a:cubicBezTo>
                  <a:cubicBezTo>
                    <a:pt x="6255" y="1628"/>
                    <a:pt x="7180" y="3616"/>
                    <a:pt x="7720" y="4941"/>
                  </a:cubicBezTo>
                  <a:cubicBezTo>
                    <a:pt x="8260" y="6266"/>
                    <a:pt x="8415" y="6929"/>
                    <a:pt x="8415" y="7591"/>
                  </a:cubicBezTo>
                  <a:cubicBezTo>
                    <a:pt x="8415" y="8254"/>
                    <a:pt x="8260" y="8917"/>
                    <a:pt x="8569" y="9248"/>
                  </a:cubicBezTo>
                  <a:cubicBezTo>
                    <a:pt x="8878" y="9579"/>
                    <a:pt x="9649" y="9579"/>
                    <a:pt x="10652" y="9977"/>
                  </a:cubicBezTo>
                  <a:cubicBezTo>
                    <a:pt x="11655" y="10374"/>
                    <a:pt x="12889" y="11169"/>
                    <a:pt x="13583" y="11898"/>
                  </a:cubicBezTo>
                  <a:cubicBezTo>
                    <a:pt x="14278" y="12627"/>
                    <a:pt x="14432" y="13290"/>
                    <a:pt x="13738" y="14018"/>
                  </a:cubicBezTo>
                  <a:cubicBezTo>
                    <a:pt x="13043" y="14747"/>
                    <a:pt x="11500" y="15542"/>
                    <a:pt x="10343" y="15940"/>
                  </a:cubicBezTo>
                  <a:cubicBezTo>
                    <a:pt x="9186" y="16337"/>
                    <a:pt x="8415" y="16337"/>
                    <a:pt x="7798" y="16072"/>
                  </a:cubicBezTo>
                  <a:cubicBezTo>
                    <a:pt x="7180" y="15807"/>
                    <a:pt x="6718" y="15277"/>
                    <a:pt x="6563" y="14615"/>
                  </a:cubicBezTo>
                  <a:cubicBezTo>
                    <a:pt x="6409" y="13952"/>
                    <a:pt x="6563" y="13157"/>
                    <a:pt x="8183" y="12097"/>
                  </a:cubicBezTo>
                  <a:cubicBezTo>
                    <a:pt x="9803" y="11037"/>
                    <a:pt x="12889" y="9712"/>
                    <a:pt x="14818" y="8983"/>
                  </a:cubicBezTo>
                  <a:cubicBezTo>
                    <a:pt x="16746" y="8254"/>
                    <a:pt x="17518" y="8121"/>
                    <a:pt x="18289" y="8055"/>
                  </a:cubicBezTo>
                  <a:cubicBezTo>
                    <a:pt x="19060" y="7989"/>
                    <a:pt x="19832" y="7989"/>
                    <a:pt x="20372" y="8320"/>
                  </a:cubicBezTo>
                  <a:cubicBezTo>
                    <a:pt x="20912" y="8652"/>
                    <a:pt x="21220" y="9314"/>
                    <a:pt x="21375" y="10639"/>
                  </a:cubicBezTo>
                  <a:cubicBezTo>
                    <a:pt x="21529" y="11964"/>
                    <a:pt x="21529" y="13952"/>
                    <a:pt x="21529" y="1594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80" name="Line"/>
            <p:cNvSpPr/>
            <p:nvPr/>
          </p:nvSpPr>
          <p:spPr>
            <a:xfrm>
              <a:off x="8188471" y="1089720"/>
              <a:ext cx="10379"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81" name="Line"/>
            <p:cNvSpPr/>
            <p:nvPr/>
          </p:nvSpPr>
          <p:spPr>
            <a:xfrm>
              <a:off x="788750" y="1624055"/>
              <a:ext cx="394375" cy="777029"/>
            </a:xfrm>
            <a:custGeom>
              <a:avLst/>
              <a:gdLst/>
              <a:ahLst/>
              <a:cxnLst>
                <a:cxn ang="0">
                  <a:pos x="wd2" y="hd2"/>
                </a:cxn>
                <a:cxn ang="5400000">
                  <a:pos x="wd2" y="hd2"/>
                </a:cxn>
                <a:cxn ang="10800000">
                  <a:pos x="wd2" y="hd2"/>
                </a:cxn>
                <a:cxn ang="16200000">
                  <a:pos x="wd2" y="hd2"/>
                </a:cxn>
              </a:cxnLst>
              <a:rect l="0" t="0" r="r" b="b"/>
              <a:pathLst>
                <a:path w="21600" h="21467" fill="norm" stroke="1" extrusionOk="0">
                  <a:moveTo>
                    <a:pt x="0" y="14197"/>
                  </a:moveTo>
                  <a:cubicBezTo>
                    <a:pt x="4358" y="12667"/>
                    <a:pt x="8716" y="11138"/>
                    <a:pt x="11747" y="9131"/>
                  </a:cubicBezTo>
                  <a:cubicBezTo>
                    <a:pt x="14779" y="7124"/>
                    <a:pt x="16484" y="4639"/>
                    <a:pt x="17337" y="3158"/>
                  </a:cubicBezTo>
                  <a:cubicBezTo>
                    <a:pt x="18189" y="1676"/>
                    <a:pt x="18189" y="1198"/>
                    <a:pt x="17905" y="768"/>
                  </a:cubicBezTo>
                  <a:cubicBezTo>
                    <a:pt x="17621" y="338"/>
                    <a:pt x="17053" y="-44"/>
                    <a:pt x="16295" y="4"/>
                  </a:cubicBezTo>
                  <a:cubicBezTo>
                    <a:pt x="15537" y="52"/>
                    <a:pt x="14589" y="529"/>
                    <a:pt x="13168" y="2345"/>
                  </a:cubicBezTo>
                  <a:cubicBezTo>
                    <a:pt x="11747" y="4161"/>
                    <a:pt x="9853" y="7315"/>
                    <a:pt x="8526" y="10421"/>
                  </a:cubicBezTo>
                  <a:cubicBezTo>
                    <a:pt x="7200" y="13528"/>
                    <a:pt x="6442" y="16586"/>
                    <a:pt x="6253" y="18402"/>
                  </a:cubicBezTo>
                  <a:cubicBezTo>
                    <a:pt x="6063" y="20218"/>
                    <a:pt x="6442" y="20791"/>
                    <a:pt x="7200" y="21078"/>
                  </a:cubicBezTo>
                  <a:cubicBezTo>
                    <a:pt x="7958" y="21365"/>
                    <a:pt x="9095" y="21365"/>
                    <a:pt x="11084" y="20648"/>
                  </a:cubicBezTo>
                  <a:cubicBezTo>
                    <a:pt x="13074" y="19931"/>
                    <a:pt x="15916" y="18498"/>
                    <a:pt x="17621" y="17542"/>
                  </a:cubicBezTo>
                  <a:cubicBezTo>
                    <a:pt x="19326" y="16586"/>
                    <a:pt x="19895" y="16108"/>
                    <a:pt x="20368" y="15630"/>
                  </a:cubicBezTo>
                  <a:cubicBezTo>
                    <a:pt x="20842" y="15152"/>
                    <a:pt x="21221" y="14675"/>
                    <a:pt x="20937" y="15152"/>
                  </a:cubicBezTo>
                  <a:cubicBezTo>
                    <a:pt x="20653" y="15630"/>
                    <a:pt x="19705" y="17064"/>
                    <a:pt x="19232" y="18020"/>
                  </a:cubicBezTo>
                  <a:cubicBezTo>
                    <a:pt x="18758" y="18975"/>
                    <a:pt x="18758" y="19453"/>
                    <a:pt x="18758" y="19979"/>
                  </a:cubicBezTo>
                  <a:cubicBezTo>
                    <a:pt x="18758" y="20505"/>
                    <a:pt x="18758" y="21078"/>
                    <a:pt x="19232" y="21317"/>
                  </a:cubicBezTo>
                  <a:cubicBezTo>
                    <a:pt x="19705" y="21556"/>
                    <a:pt x="20653" y="21460"/>
                    <a:pt x="21600" y="2136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82" name="Line"/>
            <p:cNvSpPr/>
            <p:nvPr/>
          </p:nvSpPr>
          <p:spPr>
            <a:xfrm>
              <a:off x="1214259" y="1961497"/>
              <a:ext cx="20758"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83" name="Line"/>
            <p:cNvSpPr/>
            <p:nvPr/>
          </p:nvSpPr>
          <p:spPr>
            <a:xfrm>
              <a:off x="1297286" y="2137927"/>
              <a:ext cx="458495" cy="280215"/>
            </a:xfrm>
            <a:custGeom>
              <a:avLst/>
              <a:gdLst/>
              <a:ahLst/>
              <a:cxnLst>
                <a:cxn ang="0">
                  <a:pos x="wd2" y="hd2"/>
                </a:cxn>
                <a:cxn ang="5400000">
                  <a:pos x="wd2" y="hd2"/>
                </a:cxn>
                <a:cxn ang="10800000">
                  <a:pos x="wd2" y="hd2"/>
                </a:cxn>
                <a:cxn ang="16200000">
                  <a:pos x="wd2" y="hd2"/>
                </a:cxn>
              </a:cxnLst>
              <a:rect l="0" t="0" r="r" b="b"/>
              <a:pathLst>
                <a:path w="21524" h="21600" fill="norm" stroke="1" extrusionOk="0">
                  <a:moveTo>
                    <a:pt x="0" y="0"/>
                  </a:moveTo>
                  <a:cubicBezTo>
                    <a:pt x="162" y="4533"/>
                    <a:pt x="325" y="9067"/>
                    <a:pt x="406" y="12400"/>
                  </a:cubicBezTo>
                  <a:cubicBezTo>
                    <a:pt x="487" y="15733"/>
                    <a:pt x="487" y="17867"/>
                    <a:pt x="650" y="18000"/>
                  </a:cubicBezTo>
                  <a:cubicBezTo>
                    <a:pt x="812" y="18133"/>
                    <a:pt x="1137" y="16267"/>
                    <a:pt x="1786" y="13733"/>
                  </a:cubicBezTo>
                  <a:cubicBezTo>
                    <a:pt x="2436" y="11200"/>
                    <a:pt x="3411" y="8000"/>
                    <a:pt x="4141" y="5733"/>
                  </a:cubicBezTo>
                  <a:cubicBezTo>
                    <a:pt x="4872" y="3467"/>
                    <a:pt x="5359" y="2133"/>
                    <a:pt x="5847" y="2133"/>
                  </a:cubicBezTo>
                  <a:cubicBezTo>
                    <a:pt x="6334" y="2133"/>
                    <a:pt x="6821" y="3467"/>
                    <a:pt x="7146" y="5467"/>
                  </a:cubicBezTo>
                  <a:cubicBezTo>
                    <a:pt x="7471" y="7467"/>
                    <a:pt x="7633" y="10133"/>
                    <a:pt x="7714" y="12533"/>
                  </a:cubicBezTo>
                  <a:cubicBezTo>
                    <a:pt x="7795" y="14933"/>
                    <a:pt x="7795" y="17067"/>
                    <a:pt x="8202" y="18267"/>
                  </a:cubicBezTo>
                  <a:cubicBezTo>
                    <a:pt x="8608" y="19467"/>
                    <a:pt x="9420" y="19733"/>
                    <a:pt x="10962" y="18667"/>
                  </a:cubicBezTo>
                  <a:cubicBezTo>
                    <a:pt x="12505" y="17600"/>
                    <a:pt x="14779" y="15200"/>
                    <a:pt x="16322" y="13333"/>
                  </a:cubicBezTo>
                  <a:cubicBezTo>
                    <a:pt x="17865" y="11467"/>
                    <a:pt x="18677" y="10133"/>
                    <a:pt x="19570" y="8533"/>
                  </a:cubicBezTo>
                  <a:cubicBezTo>
                    <a:pt x="20463" y="6933"/>
                    <a:pt x="21438" y="5067"/>
                    <a:pt x="21519" y="4000"/>
                  </a:cubicBezTo>
                  <a:cubicBezTo>
                    <a:pt x="21600" y="2933"/>
                    <a:pt x="20788" y="2667"/>
                    <a:pt x="19976" y="2933"/>
                  </a:cubicBezTo>
                  <a:cubicBezTo>
                    <a:pt x="19164" y="3200"/>
                    <a:pt x="18352" y="4000"/>
                    <a:pt x="17540" y="5600"/>
                  </a:cubicBezTo>
                  <a:cubicBezTo>
                    <a:pt x="16728" y="7200"/>
                    <a:pt x="15916" y="9600"/>
                    <a:pt x="15510" y="11467"/>
                  </a:cubicBezTo>
                  <a:cubicBezTo>
                    <a:pt x="15104" y="13333"/>
                    <a:pt x="15104" y="14667"/>
                    <a:pt x="16078" y="16267"/>
                  </a:cubicBezTo>
                  <a:cubicBezTo>
                    <a:pt x="17053" y="17867"/>
                    <a:pt x="19001" y="19733"/>
                    <a:pt x="2095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84" name="Line"/>
            <p:cNvSpPr/>
            <p:nvPr/>
          </p:nvSpPr>
          <p:spPr>
            <a:xfrm>
              <a:off x="2480411" y="2200197"/>
              <a:ext cx="103783" cy="2387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2880" y="6574"/>
                    <a:pt x="5760" y="13148"/>
                    <a:pt x="9360" y="16748"/>
                  </a:cubicBezTo>
                  <a:cubicBezTo>
                    <a:pt x="12960" y="20348"/>
                    <a:pt x="17280" y="20974"/>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85" name="Line"/>
            <p:cNvSpPr/>
            <p:nvPr/>
          </p:nvSpPr>
          <p:spPr>
            <a:xfrm>
              <a:off x="2573815" y="2127549"/>
              <a:ext cx="41514" cy="622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86" name="Line"/>
            <p:cNvSpPr/>
            <p:nvPr/>
          </p:nvSpPr>
          <p:spPr>
            <a:xfrm>
              <a:off x="2771003" y="2226956"/>
              <a:ext cx="151809" cy="201564"/>
            </a:xfrm>
            <a:custGeom>
              <a:avLst/>
              <a:gdLst/>
              <a:ahLst/>
              <a:cxnLst>
                <a:cxn ang="0">
                  <a:pos x="wd2" y="hd2"/>
                </a:cxn>
                <a:cxn ang="5400000">
                  <a:pos x="wd2" y="hd2"/>
                </a:cxn>
                <a:cxn ang="10800000">
                  <a:pos x="wd2" y="hd2"/>
                </a:cxn>
                <a:cxn ang="16200000">
                  <a:pos x="wd2" y="hd2"/>
                </a:cxn>
              </a:cxnLst>
              <a:rect l="0" t="0" r="r" b="b"/>
              <a:pathLst>
                <a:path w="21063" h="21331" fill="norm" stroke="1" extrusionOk="0">
                  <a:moveTo>
                    <a:pt x="8640" y="463"/>
                  </a:moveTo>
                  <a:cubicBezTo>
                    <a:pt x="6240" y="97"/>
                    <a:pt x="3840" y="-269"/>
                    <a:pt x="3360" y="280"/>
                  </a:cubicBezTo>
                  <a:cubicBezTo>
                    <a:pt x="2880" y="829"/>
                    <a:pt x="4320" y="2294"/>
                    <a:pt x="7200" y="3575"/>
                  </a:cubicBezTo>
                  <a:cubicBezTo>
                    <a:pt x="10080" y="4856"/>
                    <a:pt x="14400" y="5955"/>
                    <a:pt x="17280" y="7602"/>
                  </a:cubicBezTo>
                  <a:cubicBezTo>
                    <a:pt x="20160" y="9250"/>
                    <a:pt x="21600" y="11446"/>
                    <a:pt x="20880" y="13094"/>
                  </a:cubicBezTo>
                  <a:cubicBezTo>
                    <a:pt x="20160" y="14741"/>
                    <a:pt x="17280" y="15839"/>
                    <a:pt x="13440" y="17121"/>
                  </a:cubicBezTo>
                  <a:cubicBezTo>
                    <a:pt x="9600" y="18402"/>
                    <a:pt x="4800" y="19867"/>
                    <a:pt x="0" y="2133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87" name="Line"/>
            <p:cNvSpPr/>
            <p:nvPr/>
          </p:nvSpPr>
          <p:spPr>
            <a:xfrm>
              <a:off x="3401322" y="1887002"/>
              <a:ext cx="815605" cy="562275"/>
            </a:xfrm>
            <a:custGeom>
              <a:avLst/>
              <a:gdLst/>
              <a:ahLst/>
              <a:cxnLst>
                <a:cxn ang="0">
                  <a:pos x="wd2" y="hd2"/>
                </a:cxn>
                <a:cxn ang="5400000">
                  <a:pos x="wd2" y="hd2"/>
                </a:cxn>
                <a:cxn ang="10800000">
                  <a:pos x="wd2" y="hd2"/>
                </a:cxn>
                <a:cxn ang="16200000">
                  <a:pos x="wd2" y="hd2"/>
                </a:cxn>
              </a:cxnLst>
              <a:rect l="0" t="0" r="r" b="b"/>
              <a:pathLst>
                <a:path w="21397" h="21538" fill="norm" stroke="1" extrusionOk="0">
                  <a:moveTo>
                    <a:pt x="5518" y="12792"/>
                  </a:moveTo>
                  <a:cubicBezTo>
                    <a:pt x="4610" y="12527"/>
                    <a:pt x="3703" y="12262"/>
                    <a:pt x="2795" y="12527"/>
                  </a:cubicBezTo>
                  <a:cubicBezTo>
                    <a:pt x="1888" y="12792"/>
                    <a:pt x="980" y="13587"/>
                    <a:pt x="481" y="14382"/>
                  </a:cubicBezTo>
                  <a:cubicBezTo>
                    <a:pt x="-18" y="15177"/>
                    <a:pt x="-109" y="15972"/>
                    <a:pt x="118" y="16370"/>
                  </a:cubicBezTo>
                  <a:cubicBezTo>
                    <a:pt x="345" y="16767"/>
                    <a:pt x="889" y="16767"/>
                    <a:pt x="1615" y="16569"/>
                  </a:cubicBezTo>
                  <a:cubicBezTo>
                    <a:pt x="2341" y="16370"/>
                    <a:pt x="3249" y="15972"/>
                    <a:pt x="4020" y="15442"/>
                  </a:cubicBezTo>
                  <a:cubicBezTo>
                    <a:pt x="4792" y="14912"/>
                    <a:pt x="5427" y="14250"/>
                    <a:pt x="5654" y="14250"/>
                  </a:cubicBezTo>
                  <a:cubicBezTo>
                    <a:pt x="5881" y="14250"/>
                    <a:pt x="5699" y="14912"/>
                    <a:pt x="5518" y="15575"/>
                  </a:cubicBezTo>
                  <a:cubicBezTo>
                    <a:pt x="5336" y="16237"/>
                    <a:pt x="5155" y="16900"/>
                    <a:pt x="5019" y="17629"/>
                  </a:cubicBezTo>
                  <a:cubicBezTo>
                    <a:pt x="4883" y="18358"/>
                    <a:pt x="4792" y="19153"/>
                    <a:pt x="4928" y="19749"/>
                  </a:cubicBezTo>
                  <a:cubicBezTo>
                    <a:pt x="5064" y="20345"/>
                    <a:pt x="5427" y="20743"/>
                    <a:pt x="5881" y="20743"/>
                  </a:cubicBezTo>
                  <a:cubicBezTo>
                    <a:pt x="6335" y="20743"/>
                    <a:pt x="6879" y="20345"/>
                    <a:pt x="7832" y="18888"/>
                  </a:cubicBezTo>
                  <a:cubicBezTo>
                    <a:pt x="8785" y="17430"/>
                    <a:pt x="10146" y="14912"/>
                    <a:pt x="11099" y="11798"/>
                  </a:cubicBezTo>
                  <a:cubicBezTo>
                    <a:pt x="12052" y="8684"/>
                    <a:pt x="12597" y="4974"/>
                    <a:pt x="12869" y="2787"/>
                  </a:cubicBezTo>
                  <a:cubicBezTo>
                    <a:pt x="13141" y="601"/>
                    <a:pt x="13141" y="-62"/>
                    <a:pt x="12960" y="4"/>
                  </a:cubicBezTo>
                  <a:cubicBezTo>
                    <a:pt x="12778" y="71"/>
                    <a:pt x="12415" y="866"/>
                    <a:pt x="11962" y="3383"/>
                  </a:cubicBezTo>
                  <a:cubicBezTo>
                    <a:pt x="11508" y="5901"/>
                    <a:pt x="10963" y="10142"/>
                    <a:pt x="10782" y="12924"/>
                  </a:cubicBezTo>
                  <a:cubicBezTo>
                    <a:pt x="10600" y="15707"/>
                    <a:pt x="10782" y="17032"/>
                    <a:pt x="11054" y="17894"/>
                  </a:cubicBezTo>
                  <a:cubicBezTo>
                    <a:pt x="11326" y="18755"/>
                    <a:pt x="11689" y="19153"/>
                    <a:pt x="12551" y="18954"/>
                  </a:cubicBezTo>
                  <a:cubicBezTo>
                    <a:pt x="13414" y="18755"/>
                    <a:pt x="14775" y="17960"/>
                    <a:pt x="15773" y="16900"/>
                  </a:cubicBezTo>
                  <a:cubicBezTo>
                    <a:pt x="16772" y="15840"/>
                    <a:pt x="17407" y="14515"/>
                    <a:pt x="17815" y="13521"/>
                  </a:cubicBezTo>
                  <a:cubicBezTo>
                    <a:pt x="18224" y="12527"/>
                    <a:pt x="18405" y="11864"/>
                    <a:pt x="18541" y="11864"/>
                  </a:cubicBezTo>
                  <a:cubicBezTo>
                    <a:pt x="18678" y="11864"/>
                    <a:pt x="18768" y="12527"/>
                    <a:pt x="19222" y="13521"/>
                  </a:cubicBezTo>
                  <a:cubicBezTo>
                    <a:pt x="19676" y="14515"/>
                    <a:pt x="20493" y="15840"/>
                    <a:pt x="20946" y="16900"/>
                  </a:cubicBezTo>
                  <a:cubicBezTo>
                    <a:pt x="21400" y="17960"/>
                    <a:pt x="21491" y="18755"/>
                    <a:pt x="21309" y="19351"/>
                  </a:cubicBezTo>
                  <a:cubicBezTo>
                    <a:pt x="21128" y="19948"/>
                    <a:pt x="20674" y="20345"/>
                    <a:pt x="20175" y="20677"/>
                  </a:cubicBezTo>
                  <a:cubicBezTo>
                    <a:pt x="19676" y="21008"/>
                    <a:pt x="19131" y="21273"/>
                    <a:pt x="18587" y="2153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88" name="Line"/>
            <p:cNvSpPr/>
            <p:nvPr/>
          </p:nvSpPr>
          <p:spPr>
            <a:xfrm>
              <a:off x="4306080" y="2262467"/>
              <a:ext cx="198541" cy="174007"/>
            </a:xfrm>
            <a:custGeom>
              <a:avLst/>
              <a:gdLst/>
              <a:ahLst/>
              <a:cxnLst>
                <a:cxn ang="0">
                  <a:pos x="wd2" y="hd2"/>
                </a:cxn>
                <a:cxn ang="5400000">
                  <a:pos x="wd2" y="hd2"/>
                </a:cxn>
                <a:cxn ang="10800000">
                  <a:pos x="wd2" y="hd2"/>
                </a:cxn>
                <a:cxn ang="16200000">
                  <a:pos x="wd2" y="hd2"/>
                </a:cxn>
              </a:cxnLst>
              <a:rect l="0" t="0" r="r" b="b"/>
              <a:pathLst>
                <a:path w="21011" h="21303" fill="norm" stroke="1" extrusionOk="0">
                  <a:moveTo>
                    <a:pt x="11079" y="1271"/>
                  </a:moveTo>
                  <a:cubicBezTo>
                    <a:pt x="8883" y="847"/>
                    <a:pt x="6686" y="424"/>
                    <a:pt x="5038" y="1059"/>
                  </a:cubicBezTo>
                  <a:cubicBezTo>
                    <a:pt x="3391" y="1694"/>
                    <a:pt x="2293" y="3388"/>
                    <a:pt x="1377" y="6353"/>
                  </a:cubicBezTo>
                  <a:cubicBezTo>
                    <a:pt x="462" y="9318"/>
                    <a:pt x="-270" y="13553"/>
                    <a:pt x="96" y="16306"/>
                  </a:cubicBezTo>
                  <a:cubicBezTo>
                    <a:pt x="462" y="19059"/>
                    <a:pt x="1927" y="20329"/>
                    <a:pt x="4672" y="20965"/>
                  </a:cubicBezTo>
                  <a:cubicBezTo>
                    <a:pt x="7418" y="21600"/>
                    <a:pt x="11445" y="21600"/>
                    <a:pt x="14740" y="18635"/>
                  </a:cubicBezTo>
                  <a:cubicBezTo>
                    <a:pt x="18035" y="15671"/>
                    <a:pt x="20598" y="9741"/>
                    <a:pt x="20964" y="6141"/>
                  </a:cubicBezTo>
                  <a:cubicBezTo>
                    <a:pt x="21330" y="2541"/>
                    <a:pt x="19499" y="1271"/>
                    <a:pt x="17303" y="635"/>
                  </a:cubicBezTo>
                  <a:cubicBezTo>
                    <a:pt x="15106" y="0"/>
                    <a:pt x="12544" y="0"/>
                    <a:pt x="9981"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89" name="Line"/>
            <p:cNvSpPr/>
            <p:nvPr/>
          </p:nvSpPr>
          <p:spPr>
            <a:xfrm>
              <a:off x="5050767" y="2176634"/>
              <a:ext cx="304431" cy="172855"/>
            </a:xfrm>
            <a:custGeom>
              <a:avLst/>
              <a:gdLst/>
              <a:ahLst/>
              <a:cxnLst>
                <a:cxn ang="0">
                  <a:pos x="wd2" y="hd2"/>
                </a:cxn>
                <a:cxn ang="5400000">
                  <a:pos x="wd2" y="hd2"/>
                </a:cxn>
                <a:cxn ang="10800000">
                  <a:pos x="wd2" y="hd2"/>
                </a:cxn>
                <a:cxn ang="16200000">
                  <a:pos x="wd2" y="hd2"/>
                </a:cxn>
              </a:cxnLst>
              <a:rect l="0" t="0" r="r" b="b"/>
              <a:pathLst>
                <a:path w="21600" h="20755" fill="norm" stroke="1" extrusionOk="0">
                  <a:moveTo>
                    <a:pt x="12027" y="6568"/>
                  </a:moveTo>
                  <a:cubicBezTo>
                    <a:pt x="12027" y="4491"/>
                    <a:pt x="12027" y="2414"/>
                    <a:pt x="11414" y="1168"/>
                  </a:cubicBezTo>
                  <a:cubicBezTo>
                    <a:pt x="10800" y="-79"/>
                    <a:pt x="9573" y="-494"/>
                    <a:pt x="7732" y="752"/>
                  </a:cubicBezTo>
                  <a:cubicBezTo>
                    <a:pt x="5891" y="1998"/>
                    <a:pt x="3436" y="4906"/>
                    <a:pt x="1964" y="7606"/>
                  </a:cubicBezTo>
                  <a:cubicBezTo>
                    <a:pt x="491" y="10306"/>
                    <a:pt x="0" y="12798"/>
                    <a:pt x="0" y="15083"/>
                  </a:cubicBezTo>
                  <a:cubicBezTo>
                    <a:pt x="0" y="17368"/>
                    <a:pt x="491" y="19444"/>
                    <a:pt x="2823" y="19444"/>
                  </a:cubicBezTo>
                  <a:cubicBezTo>
                    <a:pt x="5155" y="19444"/>
                    <a:pt x="9327" y="17368"/>
                    <a:pt x="12027" y="15291"/>
                  </a:cubicBezTo>
                  <a:cubicBezTo>
                    <a:pt x="14727" y="13214"/>
                    <a:pt x="15955" y="11137"/>
                    <a:pt x="16936" y="9060"/>
                  </a:cubicBezTo>
                  <a:cubicBezTo>
                    <a:pt x="17918" y="6983"/>
                    <a:pt x="18655" y="4906"/>
                    <a:pt x="18409" y="4906"/>
                  </a:cubicBezTo>
                  <a:cubicBezTo>
                    <a:pt x="18164" y="4906"/>
                    <a:pt x="16936" y="6983"/>
                    <a:pt x="15955" y="9060"/>
                  </a:cubicBezTo>
                  <a:cubicBezTo>
                    <a:pt x="14973" y="11137"/>
                    <a:pt x="14236" y="13214"/>
                    <a:pt x="13991" y="15291"/>
                  </a:cubicBezTo>
                  <a:cubicBezTo>
                    <a:pt x="13745" y="17368"/>
                    <a:pt x="13991" y="19444"/>
                    <a:pt x="15341" y="20275"/>
                  </a:cubicBezTo>
                  <a:cubicBezTo>
                    <a:pt x="16691" y="21106"/>
                    <a:pt x="19145" y="20691"/>
                    <a:pt x="21600" y="2027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90" name="Line"/>
            <p:cNvSpPr/>
            <p:nvPr/>
          </p:nvSpPr>
          <p:spPr>
            <a:xfrm>
              <a:off x="5542006" y="2035009"/>
              <a:ext cx="550051" cy="559564"/>
            </a:xfrm>
            <a:custGeom>
              <a:avLst/>
              <a:gdLst/>
              <a:ahLst/>
              <a:cxnLst>
                <a:cxn ang="0">
                  <a:pos x="wd2" y="hd2"/>
                </a:cxn>
                <a:cxn ang="5400000">
                  <a:pos x="wd2" y="hd2"/>
                </a:cxn>
                <a:cxn ang="10800000">
                  <a:pos x="wd2" y="hd2"/>
                </a:cxn>
                <a:cxn ang="16200000">
                  <a:pos x="wd2" y="hd2"/>
                </a:cxn>
              </a:cxnLst>
              <a:rect l="0" t="0" r="r" b="b"/>
              <a:pathLst>
                <a:path w="21600" h="21304" fill="norm" stroke="1" extrusionOk="0">
                  <a:moveTo>
                    <a:pt x="408" y="6684"/>
                  </a:moveTo>
                  <a:cubicBezTo>
                    <a:pt x="272" y="9714"/>
                    <a:pt x="136" y="12743"/>
                    <a:pt x="68" y="14916"/>
                  </a:cubicBezTo>
                  <a:cubicBezTo>
                    <a:pt x="0" y="17089"/>
                    <a:pt x="0" y="18406"/>
                    <a:pt x="0" y="19460"/>
                  </a:cubicBezTo>
                  <a:cubicBezTo>
                    <a:pt x="0" y="20514"/>
                    <a:pt x="0" y="21304"/>
                    <a:pt x="0" y="21304"/>
                  </a:cubicBezTo>
                  <a:cubicBezTo>
                    <a:pt x="0" y="21304"/>
                    <a:pt x="0" y="20514"/>
                    <a:pt x="272" y="17880"/>
                  </a:cubicBezTo>
                  <a:cubicBezTo>
                    <a:pt x="543" y="15245"/>
                    <a:pt x="1087" y="10767"/>
                    <a:pt x="1834" y="7409"/>
                  </a:cubicBezTo>
                  <a:cubicBezTo>
                    <a:pt x="2581" y="4050"/>
                    <a:pt x="3532" y="1811"/>
                    <a:pt x="4347" y="758"/>
                  </a:cubicBezTo>
                  <a:cubicBezTo>
                    <a:pt x="5162" y="-296"/>
                    <a:pt x="5842" y="-164"/>
                    <a:pt x="6589" y="626"/>
                  </a:cubicBezTo>
                  <a:cubicBezTo>
                    <a:pt x="7336" y="1416"/>
                    <a:pt x="8151" y="2865"/>
                    <a:pt x="7811" y="4775"/>
                  </a:cubicBezTo>
                  <a:cubicBezTo>
                    <a:pt x="7472" y="6684"/>
                    <a:pt x="5977" y="9055"/>
                    <a:pt x="4823" y="10438"/>
                  </a:cubicBezTo>
                  <a:cubicBezTo>
                    <a:pt x="3668" y="11821"/>
                    <a:pt x="2853" y="12216"/>
                    <a:pt x="2853" y="12216"/>
                  </a:cubicBezTo>
                  <a:cubicBezTo>
                    <a:pt x="2853" y="12216"/>
                    <a:pt x="3668" y="11821"/>
                    <a:pt x="5230" y="10899"/>
                  </a:cubicBezTo>
                  <a:cubicBezTo>
                    <a:pt x="6792" y="9977"/>
                    <a:pt x="9102" y="8528"/>
                    <a:pt x="10596" y="7738"/>
                  </a:cubicBezTo>
                  <a:cubicBezTo>
                    <a:pt x="12091" y="6948"/>
                    <a:pt x="12770" y="6816"/>
                    <a:pt x="13517" y="7211"/>
                  </a:cubicBezTo>
                  <a:cubicBezTo>
                    <a:pt x="14264" y="7606"/>
                    <a:pt x="15079" y="8528"/>
                    <a:pt x="14943" y="9780"/>
                  </a:cubicBezTo>
                  <a:cubicBezTo>
                    <a:pt x="14808" y="11031"/>
                    <a:pt x="13721" y="12611"/>
                    <a:pt x="12838" y="13467"/>
                  </a:cubicBezTo>
                  <a:cubicBezTo>
                    <a:pt x="11955" y="14323"/>
                    <a:pt x="11275" y="14455"/>
                    <a:pt x="10868" y="14192"/>
                  </a:cubicBezTo>
                  <a:cubicBezTo>
                    <a:pt x="10460" y="13928"/>
                    <a:pt x="10325" y="13270"/>
                    <a:pt x="10664" y="12414"/>
                  </a:cubicBezTo>
                  <a:cubicBezTo>
                    <a:pt x="11004" y="11558"/>
                    <a:pt x="11819" y="10504"/>
                    <a:pt x="12906" y="9450"/>
                  </a:cubicBezTo>
                  <a:cubicBezTo>
                    <a:pt x="13992" y="8397"/>
                    <a:pt x="15351" y="7343"/>
                    <a:pt x="16370" y="6619"/>
                  </a:cubicBezTo>
                  <a:cubicBezTo>
                    <a:pt x="17389" y="5894"/>
                    <a:pt x="18068" y="5499"/>
                    <a:pt x="18747" y="5367"/>
                  </a:cubicBezTo>
                  <a:cubicBezTo>
                    <a:pt x="19426" y="5236"/>
                    <a:pt x="20106" y="5367"/>
                    <a:pt x="20513" y="5763"/>
                  </a:cubicBezTo>
                  <a:cubicBezTo>
                    <a:pt x="20921" y="6158"/>
                    <a:pt x="21057" y="6816"/>
                    <a:pt x="21192" y="7738"/>
                  </a:cubicBezTo>
                  <a:cubicBezTo>
                    <a:pt x="21328" y="8660"/>
                    <a:pt x="21464" y="9845"/>
                    <a:pt x="21600" y="1103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91" name="Line"/>
            <p:cNvSpPr/>
            <p:nvPr/>
          </p:nvSpPr>
          <p:spPr>
            <a:xfrm>
              <a:off x="6143947" y="2106793"/>
              <a:ext cx="10380"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92" name="Line"/>
            <p:cNvSpPr/>
            <p:nvPr/>
          </p:nvSpPr>
          <p:spPr>
            <a:xfrm>
              <a:off x="6268487" y="2200431"/>
              <a:ext cx="425511" cy="214142"/>
            </a:xfrm>
            <a:custGeom>
              <a:avLst/>
              <a:gdLst/>
              <a:ahLst/>
              <a:cxnLst>
                <a:cxn ang="0">
                  <a:pos x="wd2" y="hd2"/>
                </a:cxn>
                <a:cxn ang="5400000">
                  <a:pos x="wd2" y="hd2"/>
                </a:cxn>
                <a:cxn ang="10800000">
                  <a:pos x="wd2" y="hd2"/>
                </a:cxn>
                <a:cxn ang="16200000">
                  <a:pos x="wd2" y="hd2"/>
                </a:cxn>
              </a:cxnLst>
              <a:rect l="0" t="0" r="r" b="b"/>
              <a:pathLst>
                <a:path w="21600" h="19663" fill="norm" stroke="1" extrusionOk="0">
                  <a:moveTo>
                    <a:pt x="0" y="931"/>
                  </a:moveTo>
                  <a:cubicBezTo>
                    <a:pt x="0" y="5696"/>
                    <a:pt x="0" y="10461"/>
                    <a:pt x="88" y="13796"/>
                  </a:cubicBezTo>
                  <a:cubicBezTo>
                    <a:pt x="176" y="17131"/>
                    <a:pt x="351" y="19037"/>
                    <a:pt x="702" y="19355"/>
                  </a:cubicBezTo>
                  <a:cubicBezTo>
                    <a:pt x="1054" y="19672"/>
                    <a:pt x="1580" y="18402"/>
                    <a:pt x="2371" y="16019"/>
                  </a:cubicBezTo>
                  <a:cubicBezTo>
                    <a:pt x="3161" y="13637"/>
                    <a:pt x="4215" y="10143"/>
                    <a:pt x="5005" y="7602"/>
                  </a:cubicBezTo>
                  <a:cubicBezTo>
                    <a:pt x="5795" y="5061"/>
                    <a:pt x="6322" y="3472"/>
                    <a:pt x="6673" y="3472"/>
                  </a:cubicBezTo>
                  <a:cubicBezTo>
                    <a:pt x="7024" y="3472"/>
                    <a:pt x="7200" y="5061"/>
                    <a:pt x="7376" y="7443"/>
                  </a:cubicBezTo>
                  <a:cubicBezTo>
                    <a:pt x="7551" y="9825"/>
                    <a:pt x="7727" y="13002"/>
                    <a:pt x="8078" y="15225"/>
                  </a:cubicBezTo>
                  <a:cubicBezTo>
                    <a:pt x="8429" y="17449"/>
                    <a:pt x="8956" y="18719"/>
                    <a:pt x="9659" y="19355"/>
                  </a:cubicBezTo>
                  <a:cubicBezTo>
                    <a:pt x="10361" y="19990"/>
                    <a:pt x="11239" y="19990"/>
                    <a:pt x="12556" y="15861"/>
                  </a:cubicBezTo>
                  <a:cubicBezTo>
                    <a:pt x="13873" y="11731"/>
                    <a:pt x="15629" y="3472"/>
                    <a:pt x="16419" y="931"/>
                  </a:cubicBezTo>
                  <a:cubicBezTo>
                    <a:pt x="17210" y="-1610"/>
                    <a:pt x="17034" y="1566"/>
                    <a:pt x="16946" y="4266"/>
                  </a:cubicBezTo>
                  <a:cubicBezTo>
                    <a:pt x="16859" y="6966"/>
                    <a:pt x="16859" y="9190"/>
                    <a:pt x="17210" y="11096"/>
                  </a:cubicBezTo>
                  <a:cubicBezTo>
                    <a:pt x="17561" y="13002"/>
                    <a:pt x="18263" y="14590"/>
                    <a:pt x="19054" y="15066"/>
                  </a:cubicBezTo>
                  <a:cubicBezTo>
                    <a:pt x="19844" y="15543"/>
                    <a:pt x="20722" y="14908"/>
                    <a:pt x="21600" y="1427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93" name="Line"/>
            <p:cNvSpPr/>
            <p:nvPr/>
          </p:nvSpPr>
          <p:spPr>
            <a:xfrm>
              <a:off x="6662862" y="2210575"/>
              <a:ext cx="103784"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94" name="Line"/>
            <p:cNvSpPr/>
            <p:nvPr/>
          </p:nvSpPr>
          <p:spPr>
            <a:xfrm>
              <a:off x="7268191" y="2159319"/>
              <a:ext cx="505148" cy="200428"/>
            </a:xfrm>
            <a:custGeom>
              <a:avLst/>
              <a:gdLst/>
              <a:ahLst/>
              <a:cxnLst>
                <a:cxn ang="0">
                  <a:pos x="wd2" y="hd2"/>
                </a:cxn>
                <a:cxn ang="5400000">
                  <a:pos x="wd2" y="hd2"/>
                </a:cxn>
                <a:cxn ang="10800000">
                  <a:pos x="wd2" y="hd2"/>
                </a:cxn>
                <a:cxn ang="16200000">
                  <a:pos x="wd2" y="hd2"/>
                </a:cxn>
              </a:cxnLst>
              <a:rect l="0" t="0" r="r" b="b"/>
              <a:pathLst>
                <a:path w="21456" h="20857" fill="norm" stroke="1" extrusionOk="0">
                  <a:moveTo>
                    <a:pt x="1178" y="9654"/>
                  </a:moveTo>
                  <a:cubicBezTo>
                    <a:pt x="1472" y="7854"/>
                    <a:pt x="1766" y="6054"/>
                    <a:pt x="2354" y="5154"/>
                  </a:cubicBezTo>
                  <a:cubicBezTo>
                    <a:pt x="2942" y="4254"/>
                    <a:pt x="3823" y="4254"/>
                    <a:pt x="4485" y="4974"/>
                  </a:cubicBezTo>
                  <a:cubicBezTo>
                    <a:pt x="5146" y="5694"/>
                    <a:pt x="5587" y="7134"/>
                    <a:pt x="5513" y="9474"/>
                  </a:cubicBezTo>
                  <a:cubicBezTo>
                    <a:pt x="5440" y="11814"/>
                    <a:pt x="4852" y="15054"/>
                    <a:pt x="4191" y="17034"/>
                  </a:cubicBezTo>
                  <a:cubicBezTo>
                    <a:pt x="3529" y="19014"/>
                    <a:pt x="2795" y="19734"/>
                    <a:pt x="2060" y="20274"/>
                  </a:cubicBezTo>
                  <a:cubicBezTo>
                    <a:pt x="1325" y="20814"/>
                    <a:pt x="591" y="21174"/>
                    <a:pt x="223" y="20454"/>
                  </a:cubicBezTo>
                  <a:cubicBezTo>
                    <a:pt x="-144" y="19734"/>
                    <a:pt x="-144" y="17934"/>
                    <a:pt x="885" y="15054"/>
                  </a:cubicBezTo>
                  <a:cubicBezTo>
                    <a:pt x="1913" y="12174"/>
                    <a:pt x="3970" y="8214"/>
                    <a:pt x="5293" y="5694"/>
                  </a:cubicBezTo>
                  <a:cubicBezTo>
                    <a:pt x="6615" y="3174"/>
                    <a:pt x="7203" y="2094"/>
                    <a:pt x="7938" y="1194"/>
                  </a:cubicBezTo>
                  <a:cubicBezTo>
                    <a:pt x="8672" y="294"/>
                    <a:pt x="9554" y="-426"/>
                    <a:pt x="9995" y="294"/>
                  </a:cubicBezTo>
                  <a:cubicBezTo>
                    <a:pt x="10436" y="1014"/>
                    <a:pt x="10436" y="3174"/>
                    <a:pt x="10436" y="5154"/>
                  </a:cubicBezTo>
                  <a:cubicBezTo>
                    <a:pt x="10436" y="7134"/>
                    <a:pt x="10436" y="8934"/>
                    <a:pt x="10362" y="10734"/>
                  </a:cubicBezTo>
                  <a:cubicBezTo>
                    <a:pt x="10289" y="12534"/>
                    <a:pt x="10142" y="14334"/>
                    <a:pt x="10436" y="14874"/>
                  </a:cubicBezTo>
                  <a:cubicBezTo>
                    <a:pt x="10729" y="15414"/>
                    <a:pt x="11464" y="14694"/>
                    <a:pt x="12199" y="13434"/>
                  </a:cubicBezTo>
                  <a:cubicBezTo>
                    <a:pt x="12934" y="12174"/>
                    <a:pt x="13668" y="10374"/>
                    <a:pt x="14403" y="8394"/>
                  </a:cubicBezTo>
                  <a:cubicBezTo>
                    <a:pt x="15138" y="6414"/>
                    <a:pt x="15872" y="4254"/>
                    <a:pt x="16313" y="4254"/>
                  </a:cubicBezTo>
                  <a:cubicBezTo>
                    <a:pt x="16754" y="4254"/>
                    <a:pt x="16901" y="6414"/>
                    <a:pt x="16974" y="8394"/>
                  </a:cubicBezTo>
                  <a:cubicBezTo>
                    <a:pt x="17048" y="10374"/>
                    <a:pt x="17048" y="12174"/>
                    <a:pt x="17783" y="14154"/>
                  </a:cubicBezTo>
                  <a:cubicBezTo>
                    <a:pt x="18517" y="16134"/>
                    <a:pt x="19987" y="18294"/>
                    <a:pt x="21456" y="2045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95" name="Line"/>
            <p:cNvSpPr/>
            <p:nvPr/>
          </p:nvSpPr>
          <p:spPr>
            <a:xfrm>
              <a:off x="8095066" y="1909605"/>
              <a:ext cx="72649" cy="46702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457" y="3360"/>
                    <a:pt x="11314" y="6720"/>
                    <a:pt x="9257" y="9680"/>
                  </a:cubicBezTo>
                  <a:cubicBezTo>
                    <a:pt x="7200" y="12640"/>
                    <a:pt x="8229" y="15200"/>
                    <a:pt x="9257" y="16880"/>
                  </a:cubicBezTo>
                  <a:cubicBezTo>
                    <a:pt x="10286" y="18560"/>
                    <a:pt x="11314" y="19360"/>
                    <a:pt x="9771" y="20000"/>
                  </a:cubicBezTo>
                  <a:cubicBezTo>
                    <a:pt x="8229" y="20640"/>
                    <a:pt x="4114" y="2112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96" name="Line"/>
            <p:cNvSpPr/>
            <p:nvPr/>
          </p:nvSpPr>
          <p:spPr>
            <a:xfrm>
              <a:off x="7980905" y="1683138"/>
              <a:ext cx="954803" cy="755761"/>
            </a:xfrm>
            <a:custGeom>
              <a:avLst/>
              <a:gdLst/>
              <a:ahLst/>
              <a:cxnLst>
                <a:cxn ang="0">
                  <a:pos x="wd2" y="hd2"/>
                </a:cxn>
                <a:cxn ang="5400000">
                  <a:pos x="wd2" y="hd2"/>
                </a:cxn>
                <a:cxn ang="10800000">
                  <a:pos x="wd2" y="hd2"/>
                </a:cxn>
                <a:cxn ang="16200000">
                  <a:pos x="wd2" y="hd2"/>
                </a:cxn>
              </a:cxnLst>
              <a:rect l="0" t="0" r="r" b="b"/>
              <a:pathLst>
                <a:path w="21600" h="21449" fill="norm" stroke="1" extrusionOk="0">
                  <a:moveTo>
                    <a:pt x="0" y="15558"/>
                  </a:moveTo>
                  <a:cubicBezTo>
                    <a:pt x="78" y="15067"/>
                    <a:pt x="157" y="14576"/>
                    <a:pt x="783" y="14184"/>
                  </a:cubicBezTo>
                  <a:cubicBezTo>
                    <a:pt x="1409" y="13791"/>
                    <a:pt x="2583" y="13496"/>
                    <a:pt x="4187" y="12907"/>
                  </a:cubicBezTo>
                  <a:cubicBezTo>
                    <a:pt x="5791" y="12318"/>
                    <a:pt x="7826" y="11434"/>
                    <a:pt x="9470" y="9962"/>
                  </a:cubicBezTo>
                  <a:cubicBezTo>
                    <a:pt x="11113" y="8489"/>
                    <a:pt x="12365" y="6427"/>
                    <a:pt x="13070" y="4954"/>
                  </a:cubicBezTo>
                  <a:cubicBezTo>
                    <a:pt x="13774" y="3482"/>
                    <a:pt x="13930" y="2598"/>
                    <a:pt x="13970" y="1911"/>
                  </a:cubicBezTo>
                  <a:cubicBezTo>
                    <a:pt x="14009" y="1224"/>
                    <a:pt x="13930" y="733"/>
                    <a:pt x="13696" y="389"/>
                  </a:cubicBezTo>
                  <a:cubicBezTo>
                    <a:pt x="13461" y="45"/>
                    <a:pt x="13070" y="-151"/>
                    <a:pt x="12483" y="144"/>
                  </a:cubicBezTo>
                  <a:cubicBezTo>
                    <a:pt x="11896" y="438"/>
                    <a:pt x="11113" y="1224"/>
                    <a:pt x="10448" y="3236"/>
                  </a:cubicBezTo>
                  <a:cubicBezTo>
                    <a:pt x="9783" y="5249"/>
                    <a:pt x="9235" y="8489"/>
                    <a:pt x="9078" y="10600"/>
                  </a:cubicBezTo>
                  <a:cubicBezTo>
                    <a:pt x="8922" y="12711"/>
                    <a:pt x="9157" y="13693"/>
                    <a:pt x="9470" y="14233"/>
                  </a:cubicBezTo>
                  <a:cubicBezTo>
                    <a:pt x="9783" y="14773"/>
                    <a:pt x="10174" y="14871"/>
                    <a:pt x="10839" y="14625"/>
                  </a:cubicBezTo>
                  <a:cubicBezTo>
                    <a:pt x="11504" y="14380"/>
                    <a:pt x="12443" y="13791"/>
                    <a:pt x="13070" y="13251"/>
                  </a:cubicBezTo>
                  <a:cubicBezTo>
                    <a:pt x="13696" y="12711"/>
                    <a:pt x="14009" y="12220"/>
                    <a:pt x="14165" y="12220"/>
                  </a:cubicBezTo>
                  <a:cubicBezTo>
                    <a:pt x="14322" y="12220"/>
                    <a:pt x="14322" y="12711"/>
                    <a:pt x="14283" y="13447"/>
                  </a:cubicBezTo>
                  <a:cubicBezTo>
                    <a:pt x="14243" y="14184"/>
                    <a:pt x="14165" y="15165"/>
                    <a:pt x="14283" y="15853"/>
                  </a:cubicBezTo>
                  <a:cubicBezTo>
                    <a:pt x="14400" y="16540"/>
                    <a:pt x="14713" y="16933"/>
                    <a:pt x="15300" y="17178"/>
                  </a:cubicBezTo>
                  <a:cubicBezTo>
                    <a:pt x="15887" y="17424"/>
                    <a:pt x="16748" y="17522"/>
                    <a:pt x="17530" y="17227"/>
                  </a:cubicBezTo>
                  <a:cubicBezTo>
                    <a:pt x="18313" y="16933"/>
                    <a:pt x="19017" y="16245"/>
                    <a:pt x="19448" y="15656"/>
                  </a:cubicBezTo>
                  <a:cubicBezTo>
                    <a:pt x="19878" y="15067"/>
                    <a:pt x="20035" y="14576"/>
                    <a:pt x="19917" y="14282"/>
                  </a:cubicBezTo>
                  <a:cubicBezTo>
                    <a:pt x="19800" y="13987"/>
                    <a:pt x="19409" y="13889"/>
                    <a:pt x="19057" y="14085"/>
                  </a:cubicBezTo>
                  <a:cubicBezTo>
                    <a:pt x="18704" y="14282"/>
                    <a:pt x="18391" y="14773"/>
                    <a:pt x="18157" y="15754"/>
                  </a:cubicBezTo>
                  <a:cubicBezTo>
                    <a:pt x="17922" y="16736"/>
                    <a:pt x="17765" y="18209"/>
                    <a:pt x="18352" y="19240"/>
                  </a:cubicBezTo>
                  <a:cubicBezTo>
                    <a:pt x="18939" y="20271"/>
                    <a:pt x="20270" y="20860"/>
                    <a:pt x="21600" y="2144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97" name="Line"/>
            <p:cNvSpPr/>
            <p:nvPr/>
          </p:nvSpPr>
          <p:spPr>
            <a:xfrm>
              <a:off x="1151989" y="2679020"/>
              <a:ext cx="456646" cy="711989"/>
            </a:xfrm>
            <a:custGeom>
              <a:avLst/>
              <a:gdLst/>
              <a:ahLst/>
              <a:cxnLst>
                <a:cxn ang="0">
                  <a:pos x="wd2" y="hd2"/>
                </a:cxn>
                <a:cxn ang="5400000">
                  <a:pos x="wd2" y="hd2"/>
                </a:cxn>
                <a:cxn ang="10800000">
                  <a:pos x="wd2" y="hd2"/>
                </a:cxn>
                <a:cxn ang="16200000">
                  <a:pos x="wd2" y="hd2"/>
                </a:cxn>
              </a:cxnLst>
              <a:rect l="0" t="0" r="r" b="b"/>
              <a:pathLst>
                <a:path w="21600" h="21373" fill="norm" stroke="1" extrusionOk="0">
                  <a:moveTo>
                    <a:pt x="0" y="13665"/>
                  </a:moveTo>
                  <a:cubicBezTo>
                    <a:pt x="2127" y="13145"/>
                    <a:pt x="4255" y="12626"/>
                    <a:pt x="6464" y="11276"/>
                  </a:cubicBezTo>
                  <a:cubicBezTo>
                    <a:pt x="8673" y="9926"/>
                    <a:pt x="10964" y="7745"/>
                    <a:pt x="12355" y="6136"/>
                  </a:cubicBezTo>
                  <a:cubicBezTo>
                    <a:pt x="13745" y="4526"/>
                    <a:pt x="14236" y="3488"/>
                    <a:pt x="14482" y="2605"/>
                  </a:cubicBezTo>
                  <a:cubicBezTo>
                    <a:pt x="14727" y="1722"/>
                    <a:pt x="14727" y="995"/>
                    <a:pt x="14318" y="528"/>
                  </a:cubicBezTo>
                  <a:cubicBezTo>
                    <a:pt x="13909" y="61"/>
                    <a:pt x="13091" y="-147"/>
                    <a:pt x="12355" y="113"/>
                  </a:cubicBezTo>
                  <a:cubicBezTo>
                    <a:pt x="11618" y="372"/>
                    <a:pt x="10964" y="1099"/>
                    <a:pt x="9982" y="2865"/>
                  </a:cubicBezTo>
                  <a:cubicBezTo>
                    <a:pt x="9000" y="4630"/>
                    <a:pt x="7691" y="7434"/>
                    <a:pt x="6873" y="10497"/>
                  </a:cubicBezTo>
                  <a:cubicBezTo>
                    <a:pt x="6055" y="13561"/>
                    <a:pt x="5727" y="16884"/>
                    <a:pt x="5809" y="18753"/>
                  </a:cubicBezTo>
                  <a:cubicBezTo>
                    <a:pt x="5891" y="20622"/>
                    <a:pt x="6382" y="21038"/>
                    <a:pt x="7036" y="21245"/>
                  </a:cubicBezTo>
                  <a:cubicBezTo>
                    <a:pt x="7691" y="21453"/>
                    <a:pt x="8509" y="21453"/>
                    <a:pt x="9818" y="20882"/>
                  </a:cubicBezTo>
                  <a:cubicBezTo>
                    <a:pt x="11127" y="20311"/>
                    <a:pt x="12927" y="19168"/>
                    <a:pt x="14318" y="18130"/>
                  </a:cubicBezTo>
                  <a:cubicBezTo>
                    <a:pt x="15709" y="17091"/>
                    <a:pt x="16691" y="16157"/>
                    <a:pt x="17427" y="15430"/>
                  </a:cubicBezTo>
                  <a:cubicBezTo>
                    <a:pt x="18164" y="14703"/>
                    <a:pt x="18655" y="14184"/>
                    <a:pt x="18736" y="14547"/>
                  </a:cubicBezTo>
                  <a:cubicBezTo>
                    <a:pt x="18818" y="14911"/>
                    <a:pt x="18491" y="16157"/>
                    <a:pt x="18327" y="17195"/>
                  </a:cubicBezTo>
                  <a:cubicBezTo>
                    <a:pt x="18164" y="18234"/>
                    <a:pt x="18164" y="19065"/>
                    <a:pt x="18736" y="19324"/>
                  </a:cubicBezTo>
                  <a:cubicBezTo>
                    <a:pt x="19309" y="19584"/>
                    <a:pt x="20455" y="19272"/>
                    <a:pt x="21600" y="1896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98" name="Line"/>
            <p:cNvSpPr/>
            <p:nvPr/>
          </p:nvSpPr>
          <p:spPr>
            <a:xfrm>
              <a:off x="1629391" y="3020082"/>
              <a:ext cx="10379"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99" name="Line"/>
            <p:cNvSpPr/>
            <p:nvPr/>
          </p:nvSpPr>
          <p:spPr>
            <a:xfrm>
              <a:off x="1722796" y="3092730"/>
              <a:ext cx="428139" cy="320863"/>
            </a:xfrm>
            <a:custGeom>
              <a:avLst/>
              <a:gdLst/>
              <a:ahLst/>
              <a:cxnLst>
                <a:cxn ang="0">
                  <a:pos x="wd2" y="hd2"/>
                </a:cxn>
                <a:cxn ang="5400000">
                  <a:pos x="wd2" y="hd2"/>
                </a:cxn>
                <a:cxn ang="10800000">
                  <a:pos x="wd2" y="hd2"/>
                </a:cxn>
                <a:cxn ang="16200000">
                  <a:pos x="wd2" y="hd2"/>
                </a:cxn>
              </a:cxnLst>
              <a:rect l="0" t="0" r="r" b="b"/>
              <a:pathLst>
                <a:path w="21386" h="21542" fill="norm" stroke="1" extrusionOk="0">
                  <a:moveTo>
                    <a:pt x="0" y="0"/>
                  </a:moveTo>
                  <a:cubicBezTo>
                    <a:pt x="173" y="3716"/>
                    <a:pt x="346" y="7432"/>
                    <a:pt x="432" y="10335"/>
                  </a:cubicBezTo>
                  <a:cubicBezTo>
                    <a:pt x="518" y="13239"/>
                    <a:pt x="518" y="15329"/>
                    <a:pt x="691" y="15794"/>
                  </a:cubicBezTo>
                  <a:cubicBezTo>
                    <a:pt x="864" y="16258"/>
                    <a:pt x="1210" y="15097"/>
                    <a:pt x="2160" y="12890"/>
                  </a:cubicBezTo>
                  <a:cubicBezTo>
                    <a:pt x="3110" y="10684"/>
                    <a:pt x="4666" y="7432"/>
                    <a:pt x="5789" y="5342"/>
                  </a:cubicBezTo>
                  <a:cubicBezTo>
                    <a:pt x="6912" y="3252"/>
                    <a:pt x="7603" y="2323"/>
                    <a:pt x="7862" y="2787"/>
                  </a:cubicBezTo>
                  <a:cubicBezTo>
                    <a:pt x="8122" y="3252"/>
                    <a:pt x="7949" y="5110"/>
                    <a:pt x="7862" y="7200"/>
                  </a:cubicBezTo>
                  <a:cubicBezTo>
                    <a:pt x="7776" y="9290"/>
                    <a:pt x="7776" y="11613"/>
                    <a:pt x="8122" y="13123"/>
                  </a:cubicBezTo>
                  <a:cubicBezTo>
                    <a:pt x="8467" y="14632"/>
                    <a:pt x="9158" y="15329"/>
                    <a:pt x="10368" y="15445"/>
                  </a:cubicBezTo>
                  <a:cubicBezTo>
                    <a:pt x="11578" y="15561"/>
                    <a:pt x="13306" y="15097"/>
                    <a:pt x="15206" y="13355"/>
                  </a:cubicBezTo>
                  <a:cubicBezTo>
                    <a:pt x="17107" y="11613"/>
                    <a:pt x="19181" y="8594"/>
                    <a:pt x="20304" y="6387"/>
                  </a:cubicBezTo>
                  <a:cubicBezTo>
                    <a:pt x="21427" y="4181"/>
                    <a:pt x="21600" y="2787"/>
                    <a:pt x="21168" y="2323"/>
                  </a:cubicBezTo>
                  <a:cubicBezTo>
                    <a:pt x="20736" y="1858"/>
                    <a:pt x="19699" y="2323"/>
                    <a:pt x="18662" y="3600"/>
                  </a:cubicBezTo>
                  <a:cubicBezTo>
                    <a:pt x="17626" y="4877"/>
                    <a:pt x="16589" y="6968"/>
                    <a:pt x="15898" y="9290"/>
                  </a:cubicBezTo>
                  <a:cubicBezTo>
                    <a:pt x="15206" y="11613"/>
                    <a:pt x="14861" y="14168"/>
                    <a:pt x="14688" y="16026"/>
                  </a:cubicBezTo>
                  <a:cubicBezTo>
                    <a:pt x="14515" y="17884"/>
                    <a:pt x="14515" y="19045"/>
                    <a:pt x="14947" y="19858"/>
                  </a:cubicBezTo>
                  <a:cubicBezTo>
                    <a:pt x="15379" y="20671"/>
                    <a:pt x="16243" y="21135"/>
                    <a:pt x="17194" y="21368"/>
                  </a:cubicBezTo>
                  <a:cubicBezTo>
                    <a:pt x="18144" y="21600"/>
                    <a:pt x="19181" y="21600"/>
                    <a:pt x="19613" y="21368"/>
                  </a:cubicBezTo>
                  <a:cubicBezTo>
                    <a:pt x="20045" y="21135"/>
                    <a:pt x="19872" y="20671"/>
                    <a:pt x="19699" y="2020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00" name="Line"/>
            <p:cNvSpPr/>
            <p:nvPr/>
          </p:nvSpPr>
          <p:spPr>
            <a:xfrm>
              <a:off x="2428519" y="3383323"/>
              <a:ext cx="20758" cy="7264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30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304" name="TextBox 2"/>
          <p:cNvSpPr txBox="1"/>
          <p:nvPr/>
        </p:nvSpPr>
        <p:spPr>
          <a:xfrm>
            <a:off x="4888849" y="1324882"/>
            <a:ext cx="14912677" cy="8661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100">
                <a:solidFill>
                  <a:srgbClr val="FFFFFF"/>
                </a:solidFill>
                <a:latin typeface="Tajawal Medium"/>
                <a:ea typeface="Tajawal Medium"/>
                <a:cs typeface="Tajawal Medium"/>
                <a:sym typeface="Tajawal Medium"/>
              </a:defRPr>
            </a:lvl1pPr>
          </a:lstStyle>
          <a:p>
            <a:pPr/>
            <a:r>
              <a:t>Simultaneous equations -No solution Example</a:t>
            </a:r>
          </a:p>
        </p:txBody>
      </p:sp>
      <p:sp>
        <p:nvSpPr>
          <p:cNvPr id="1305" name="TextBox 7"/>
          <p:cNvSpPr txBox="1"/>
          <p:nvPr/>
        </p:nvSpPr>
        <p:spPr>
          <a:xfrm>
            <a:off x="2592215" y="4344529"/>
            <a:ext cx="18797638" cy="3488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30500"/>
              </a:lnSpc>
              <a:defRPr b="1">
                <a:solidFill>
                  <a:srgbClr val="182C6A"/>
                </a:solidFill>
                <a:latin typeface="Tajawal Medium"/>
                <a:ea typeface="Tajawal Medium"/>
                <a:cs typeface="Tajawal Medium"/>
                <a:sym typeface="Tajawal Medium"/>
              </a:defRPr>
            </a:pPr>
            <a:r>
              <a:t>Solution: </a:t>
            </a: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a:solidFill>
                  <a:srgbClr val="182C6A"/>
                </a:solidFill>
                <a:latin typeface="Tajawal Medium"/>
                <a:ea typeface="Tajawal Medium"/>
                <a:cs typeface="Tajawal Medium"/>
                <a:sym typeface="Tajawal Medium"/>
              </a:defRPr>
            </a:pPr>
          </a:p>
        </p:txBody>
      </p:sp>
      <p:grpSp>
        <p:nvGrpSpPr>
          <p:cNvPr id="1356" name="Drawing"/>
          <p:cNvGrpSpPr/>
          <p:nvPr/>
        </p:nvGrpSpPr>
        <p:grpSpPr>
          <a:xfrm>
            <a:off x="4841325" y="5423892"/>
            <a:ext cx="15240668" cy="2512524"/>
            <a:chOff x="0" y="0"/>
            <a:chExt cx="15240666" cy="2512523"/>
          </a:xfrm>
        </p:grpSpPr>
        <p:sp>
          <p:nvSpPr>
            <p:cNvPr id="1306" name="Line"/>
            <p:cNvSpPr/>
            <p:nvPr/>
          </p:nvSpPr>
          <p:spPr>
            <a:xfrm>
              <a:off x="-1" y="256059"/>
              <a:ext cx="581481" cy="526267"/>
            </a:xfrm>
            <a:custGeom>
              <a:avLst/>
              <a:gdLst/>
              <a:ahLst/>
              <a:cxnLst>
                <a:cxn ang="0">
                  <a:pos x="wd2" y="hd2"/>
                </a:cxn>
                <a:cxn ang="5400000">
                  <a:pos x="wd2" y="hd2"/>
                </a:cxn>
                <a:cxn ang="10800000">
                  <a:pos x="wd2" y="hd2"/>
                </a:cxn>
                <a:cxn ang="16200000">
                  <a:pos x="wd2" y="hd2"/>
                </a:cxn>
              </a:cxnLst>
              <a:rect l="0" t="0" r="r" b="b"/>
              <a:pathLst>
                <a:path w="21483" h="21476" fill="norm" stroke="1" extrusionOk="0">
                  <a:moveTo>
                    <a:pt x="14001" y="2841"/>
                  </a:moveTo>
                  <a:cubicBezTo>
                    <a:pt x="14385" y="1852"/>
                    <a:pt x="14768" y="864"/>
                    <a:pt x="14512" y="370"/>
                  </a:cubicBezTo>
                  <a:cubicBezTo>
                    <a:pt x="14257" y="-124"/>
                    <a:pt x="13362" y="-124"/>
                    <a:pt x="11317" y="370"/>
                  </a:cubicBezTo>
                  <a:cubicBezTo>
                    <a:pt x="9272" y="864"/>
                    <a:pt x="6077" y="1852"/>
                    <a:pt x="4160" y="2488"/>
                  </a:cubicBezTo>
                  <a:cubicBezTo>
                    <a:pt x="2243" y="3123"/>
                    <a:pt x="1604" y="3405"/>
                    <a:pt x="1028" y="3758"/>
                  </a:cubicBezTo>
                  <a:cubicBezTo>
                    <a:pt x="453" y="4111"/>
                    <a:pt x="-58" y="4535"/>
                    <a:pt x="6" y="4888"/>
                  </a:cubicBezTo>
                  <a:cubicBezTo>
                    <a:pt x="70" y="5241"/>
                    <a:pt x="709" y="5523"/>
                    <a:pt x="2946" y="6088"/>
                  </a:cubicBezTo>
                  <a:cubicBezTo>
                    <a:pt x="5182" y="6652"/>
                    <a:pt x="9017" y="7500"/>
                    <a:pt x="11764" y="8558"/>
                  </a:cubicBezTo>
                  <a:cubicBezTo>
                    <a:pt x="14512" y="9617"/>
                    <a:pt x="16174" y="10888"/>
                    <a:pt x="17069" y="11876"/>
                  </a:cubicBezTo>
                  <a:cubicBezTo>
                    <a:pt x="17963" y="12864"/>
                    <a:pt x="18091" y="13570"/>
                    <a:pt x="17452" y="14700"/>
                  </a:cubicBezTo>
                  <a:cubicBezTo>
                    <a:pt x="16813" y="15829"/>
                    <a:pt x="15407" y="17382"/>
                    <a:pt x="13873" y="18582"/>
                  </a:cubicBezTo>
                  <a:cubicBezTo>
                    <a:pt x="12340" y="19782"/>
                    <a:pt x="10678" y="20629"/>
                    <a:pt x="9528" y="21052"/>
                  </a:cubicBezTo>
                  <a:cubicBezTo>
                    <a:pt x="8378" y="21476"/>
                    <a:pt x="7738" y="21476"/>
                    <a:pt x="7611" y="21052"/>
                  </a:cubicBezTo>
                  <a:cubicBezTo>
                    <a:pt x="7483" y="20629"/>
                    <a:pt x="7866" y="19782"/>
                    <a:pt x="9400" y="18229"/>
                  </a:cubicBezTo>
                  <a:cubicBezTo>
                    <a:pt x="10934" y="16676"/>
                    <a:pt x="13618" y="14417"/>
                    <a:pt x="15279" y="13147"/>
                  </a:cubicBezTo>
                  <a:cubicBezTo>
                    <a:pt x="16941" y="11876"/>
                    <a:pt x="17580" y="11594"/>
                    <a:pt x="18219" y="11382"/>
                  </a:cubicBezTo>
                  <a:cubicBezTo>
                    <a:pt x="18858" y="11170"/>
                    <a:pt x="19497" y="11029"/>
                    <a:pt x="20136" y="11100"/>
                  </a:cubicBezTo>
                  <a:cubicBezTo>
                    <a:pt x="20775" y="11170"/>
                    <a:pt x="21414" y="11452"/>
                    <a:pt x="21478" y="12864"/>
                  </a:cubicBezTo>
                  <a:cubicBezTo>
                    <a:pt x="21542" y="14276"/>
                    <a:pt x="21031" y="16817"/>
                    <a:pt x="20839" y="18441"/>
                  </a:cubicBezTo>
                  <a:cubicBezTo>
                    <a:pt x="20647" y="20064"/>
                    <a:pt x="20775" y="20770"/>
                    <a:pt x="20903" y="2147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07" name="Line"/>
            <p:cNvSpPr/>
            <p:nvPr/>
          </p:nvSpPr>
          <p:spPr>
            <a:xfrm>
              <a:off x="659167" y="419085"/>
              <a:ext cx="51893"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08" name="Line"/>
            <p:cNvSpPr/>
            <p:nvPr/>
          </p:nvSpPr>
          <p:spPr>
            <a:xfrm>
              <a:off x="804464" y="560921"/>
              <a:ext cx="238701" cy="25254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3847"/>
                  </a:moveTo>
                  <a:cubicBezTo>
                    <a:pt x="0" y="6805"/>
                    <a:pt x="0" y="9764"/>
                    <a:pt x="157" y="12427"/>
                  </a:cubicBezTo>
                  <a:cubicBezTo>
                    <a:pt x="313" y="15090"/>
                    <a:pt x="626" y="17458"/>
                    <a:pt x="1409" y="17753"/>
                  </a:cubicBezTo>
                  <a:cubicBezTo>
                    <a:pt x="2191" y="18049"/>
                    <a:pt x="3443" y="16274"/>
                    <a:pt x="5009" y="13463"/>
                  </a:cubicBezTo>
                  <a:cubicBezTo>
                    <a:pt x="6574" y="10652"/>
                    <a:pt x="8452" y="6805"/>
                    <a:pt x="9861" y="4142"/>
                  </a:cubicBezTo>
                  <a:cubicBezTo>
                    <a:pt x="11270" y="1479"/>
                    <a:pt x="12209" y="0"/>
                    <a:pt x="12835" y="0"/>
                  </a:cubicBezTo>
                  <a:cubicBezTo>
                    <a:pt x="13461" y="0"/>
                    <a:pt x="13774" y="1479"/>
                    <a:pt x="13930" y="4438"/>
                  </a:cubicBezTo>
                  <a:cubicBezTo>
                    <a:pt x="14087" y="7397"/>
                    <a:pt x="14087" y="11836"/>
                    <a:pt x="15339" y="14942"/>
                  </a:cubicBezTo>
                  <a:cubicBezTo>
                    <a:pt x="16591" y="18049"/>
                    <a:pt x="19096" y="19825"/>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09" name="Line"/>
            <p:cNvSpPr/>
            <p:nvPr/>
          </p:nvSpPr>
          <p:spPr>
            <a:xfrm>
              <a:off x="1216565" y="484336"/>
              <a:ext cx="345515" cy="353580"/>
            </a:xfrm>
            <a:custGeom>
              <a:avLst/>
              <a:gdLst/>
              <a:ahLst/>
              <a:cxnLst>
                <a:cxn ang="0">
                  <a:pos x="wd2" y="hd2"/>
                </a:cxn>
                <a:cxn ang="5400000">
                  <a:pos x="wd2" y="hd2"/>
                </a:cxn>
                <a:cxn ang="10800000">
                  <a:pos x="wd2" y="hd2"/>
                </a:cxn>
                <a:cxn ang="16200000">
                  <a:pos x="wd2" y="hd2"/>
                </a:cxn>
              </a:cxnLst>
              <a:rect l="0" t="0" r="r" b="b"/>
              <a:pathLst>
                <a:path w="21360" h="21025" fill="norm" stroke="1" extrusionOk="0">
                  <a:moveTo>
                    <a:pt x="13661" y="440"/>
                  </a:moveTo>
                  <a:cubicBezTo>
                    <a:pt x="12592" y="28"/>
                    <a:pt x="11522" y="-383"/>
                    <a:pt x="9277" y="646"/>
                  </a:cubicBezTo>
                  <a:cubicBezTo>
                    <a:pt x="7031" y="1674"/>
                    <a:pt x="3610" y="4143"/>
                    <a:pt x="1792" y="5994"/>
                  </a:cubicBezTo>
                  <a:cubicBezTo>
                    <a:pt x="-26" y="7846"/>
                    <a:pt x="-240" y="9080"/>
                    <a:pt x="188" y="10726"/>
                  </a:cubicBezTo>
                  <a:cubicBezTo>
                    <a:pt x="615" y="12371"/>
                    <a:pt x="1685" y="14428"/>
                    <a:pt x="4144" y="15148"/>
                  </a:cubicBezTo>
                  <a:cubicBezTo>
                    <a:pt x="6604" y="15868"/>
                    <a:pt x="10453" y="15251"/>
                    <a:pt x="13554" y="14120"/>
                  </a:cubicBezTo>
                  <a:cubicBezTo>
                    <a:pt x="16655" y="12988"/>
                    <a:pt x="19008" y="11343"/>
                    <a:pt x="19970" y="10006"/>
                  </a:cubicBezTo>
                  <a:cubicBezTo>
                    <a:pt x="20932" y="8668"/>
                    <a:pt x="20505" y="7640"/>
                    <a:pt x="19756" y="7126"/>
                  </a:cubicBezTo>
                  <a:cubicBezTo>
                    <a:pt x="19008" y="6611"/>
                    <a:pt x="17938" y="6611"/>
                    <a:pt x="16441" y="7743"/>
                  </a:cubicBezTo>
                  <a:cubicBezTo>
                    <a:pt x="14944" y="8874"/>
                    <a:pt x="13019" y="11137"/>
                    <a:pt x="11843" y="12988"/>
                  </a:cubicBezTo>
                  <a:cubicBezTo>
                    <a:pt x="10667" y="14840"/>
                    <a:pt x="10239" y="16280"/>
                    <a:pt x="10667" y="17617"/>
                  </a:cubicBezTo>
                  <a:cubicBezTo>
                    <a:pt x="11095" y="18954"/>
                    <a:pt x="12378" y="20188"/>
                    <a:pt x="14303" y="20703"/>
                  </a:cubicBezTo>
                  <a:cubicBezTo>
                    <a:pt x="16227" y="21217"/>
                    <a:pt x="18794" y="21011"/>
                    <a:pt x="21360" y="2080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10" name="Line"/>
            <p:cNvSpPr/>
            <p:nvPr/>
          </p:nvSpPr>
          <p:spPr>
            <a:xfrm>
              <a:off x="2049040" y="535620"/>
              <a:ext cx="270655" cy="257084"/>
            </a:xfrm>
            <a:custGeom>
              <a:avLst/>
              <a:gdLst/>
              <a:ahLst/>
              <a:cxnLst>
                <a:cxn ang="0">
                  <a:pos x="wd2" y="hd2"/>
                </a:cxn>
                <a:cxn ang="5400000">
                  <a:pos x="wd2" y="hd2"/>
                </a:cxn>
                <a:cxn ang="10800000">
                  <a:pos x="wd2" y="hd2"/>
                </a:cxn>
                <a:cxn ang="16200000">
                  <a:pos x="wd2" y="hd2"/>
                </a:cxn>
              </a:cxnLst>
              <a:rect l="0" t="0" r="r" b="b"/>
              <a:pathLst>
                <a:path w="21124" h="21402" fill="norm" stroke="1" extrusionOk="0">
                  <a:moveTo>
                    <a:pt x="4114" y="8442"/>
                  </a:moveTo>
                  <a:cubicBezTo>
                    <a:pt x="7354" y="6714"/>
                    <a:pt x="10594" y="4986"/>
                    <a:pt x="12619" y="3546"/>
                  </a:cubicBezTo>
                  <a:cubicBezTo>
                    <a:pt x="14644" y="2106"/>
                    <a:pt x="15454" y="954"/>
                    <a:pt x="15184" y="378"/>
                  </a:cubicBezTo>
                  <a:cubicBezTo>
                    <a:pt x="14914" y="-198"/>
                    <a:pt x="13564" y="-198"/>
                    <a:pt x="11404" y="954"/>
                  </a:cubicBezTo>
                  <a:cubicBezTo>
                    <a:pt x="9244" y="2106"/>
                    <a:pt x="6274" y="4410"/>
                    <a:pt x="4249" y="6138"/>
                  </a:cubicBezTo>
                  <a:cubicBezTo>
                    <a:pt x="2224" y="7866"/>
                    <a:pt x="1144" y="9018"/>
                    <a:pt x="469" y="10602"/>
                  </a:cubicBezTo>
                  <a:cubicBezTo>
                    <a:pt x="-206" y="12186"/>
                    <a:pt x="-476" y="14202"/>
                    <a:pt x="1954" y="14346"/>
                  </a:cubicBezTo>
                  <a:cubicBezTo>
                    <a:pt x="4384" y="14490"/>
                    <a:pt x="9514" y="12762"/>
                    <a:pt x="12619" y="11466"/>
                  </a:cubicBezTo>
                  <a:cubicBezTo>
                    <a:pt x="15724" y="10170"/>
                    <a:pt x="16804" y="9306"/>
                    <a:pt x="17749" y="8298"/>
                  </a:cubicBezTo>
                  <a:cubicBezTo>
                    <a:pt x="18694" y="7290"/>
                    <a:pt x="19504" y="6138"/>
                    <a:pt x="19369" y="6714"/>
                  </a:cubicBezTo>
                  <a:cubicBezTo>
                    <a:pt x="19234" y="7290"/>
                    <a:pt x="18154" y="9594"/>
                    <a:pt x="17344" y="11466"/>
                  </a:cubicBezTo>
                  <a:cubicBezTo>
                    <a:pt x="16534" y="13338"/>
                    <a:pt x="15994" y="14778"/>
                    <a:pt x="15859" y="16218"/>
                  </a:cubicBezTo>
                  <a:cubicBezTo>
                    <a:pt x="15724" y="17658"/>
                    <a:pt x="15994" y="19098"/>
                    <a:pt x="16939" y="19962"/>
                  </a:cubicBezTo>
                  <a:cubicBezTo>
                    <a:pt x="17884" y="20826"/>
                    <a:pt x="19504" y="21114"/>
                    <a:pt x="21124" y="2140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11" name="Line"/>
            <p:cNvSpPr/>
            <p:nvPr/>
          </p:nvSpPr>
          <p:spPr>
            <a:xfrm>
              <a:off x="2703691" y="-1"/>
              <a:ext cx="487780" cy="745765"/>
            </a:xfrm>
            <a:custGeom>
              <a:avLst/>
              <a:gdLst/>
              <a:ahLst/>
              <a:cxnLst>
                <a:cxn ang="0">
                  <a:pos x="wd2" y="hd2"/>
                </a:cxn>
                <a:cxn ang="5400000">
                  <a:pos x="wd2" y="hd2"/>
                </a:cxn>
                <a:cxn ang="10800000">
                  <a:pos x="wd2" y="hd2"/>
                </a:cxn>
                <a:cxn ang="16200000">
                  <a:pos x="wd2" y="hd2"/>
                </a:cxn>
              </a:cxnLst>
              <a:rect l="0" t="0" r="r" b="b"/>
              <a:pathLst>
                <a:path w="21600" h="21360" fill="norm" stroke="1" extrusionOk="0">
                  <a:moveTo>
                    <a:pt x="0" y="17354"/>
                  </a:moveTo>
                  <a:cubicBezTo>
                    <a:pt x="4749" y="14976"/>
                    <a:pt x="9498" y="12598"/>
                    <a:pt x="12791" y="9922"/>
                  </a:cubicBezTo>
                  <a:cubicBezTo>
                    <a:pt x="16085" y="7247"/>
                    <a:pt x="17923" y="4275"/>
                    <a:pt x="18919" y="2491"/>
                  </a:cubicBezTo>
                  <a:cubicBezTo>
                    <a:pt x="19915" y="708"/>
                    <a:pt x="20068" y="113"/>
                    <a:pt x="19762" y="14"/>
                  </a:cubicBezTo>
                  <a:cubicBezTo>
                    <a:pt x="19455" y="-85"/>
                    <a:pt x="18689" y="311"/>
                    <a:pt x="17157" y="1996"/>
                  </a:cubicBezTo>
                  <a:cubicBezTo>
                    <a:pt x="15626" y="3680"/>
                    <a:pt x="13328" y="6653"/>
                    <a:pt x="11719" y="9526"/>
                  </a:cubicBezTo>
                  <a:cubicBezTo>
                    <a:pt x="10111" y="12399"/>
                    <a:pt x="9191" y="15174"/>
                    <a:pt x="8732" y="16809"/>
                  </a:cubicBezTo>
                  <a:cubicBezTo>
                    <a:pt x="8272" y="18443"/>
                    <a:pt x="8272" y="18939"/>
                    <a:pt x="8349" y="19434"/>
                  </a:cubicBezTo>
                  <a:cubicBezTo>
                    <a:pt x="8426" y="19930"/>
                    <a:pt x="8579" y="20425"/>
                    <a:pt x="9115" y="20722"/>
                  </a:cubicBezTo>
                  <a:cubicBezTo>
                    <a:pt x="9651" y="21020"/>
                    <a:pt x="10570" y="21119"/>
                    <a:pt x="12485" y="20475"/>
                  </a:cubicBezTo>
                  <a:cubicBezTo>
                    <a:pt x="14400" y="19831"/>
                    <a:pt x="17311" y="18443"/>
                    <a:pt x="18996" y="17552"/>
                  </a:cubicBezTo>
                  <a:cubicBezTo>
                    <a:pt x="20681" y="16660"/>
                    <a:pt x="21140" y="16264"/>
                    <a:pt x="21140" y="16363"/>
                  </a:cubicBezTo>
                  <a:cubicBezTo>
                    <a:pt x="21140" y="16462"/>
                    <a:pt x="20681" y="17056"/>
                    <a:pt x="20298" y="17651"/>
                  </a:cubicBezTo>
                  <a:cubicBezTo>
                    <a:pt x="19915" y="18245"/>
                    <a:pt x="19609" y="18840"/>
                    <a:pt x="19379" y="19533"/>
                  </a:cubicBezTo>
                  <a:cubicBezTo>
                    <a:pt x="19149" y="20227"/>
                    <a:pt x="18996" y="21020"/>
                    <a:pt x="19379" y="21267"/>
                  </a:cubicBezTo>
                  <a:cubicBezTo>
                    <a:pt x="19762" y="21515"/>
                    <a:pt x="20681" y="21218"/>
                    <a:pt x="21600" y="2092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12" name="Line"/>
            <p:cNvSpPr/>
            <p:nvPr/>
          </p:nvSpPr>
          <p:spPr>
            <a:xfrm>
              <a:off x="3274496" y="408706"/>
              <a:ext cx="20758"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13" name="Line"/>
            <p:cNvSpPr/>
            <p:nvPr/>
          </p:nvSpPr>
          <p:spPr>
            <a:xfrm>
              <a:off x="3329156" y="485262"/>
              <a:ext cx="464256" cy="234794"/>
            </a:xfrm>
            <a:custGeom>
              <a:avLst/>
              <a:gdLst/>
              <a:ahLst/>
              <a:cxnLst>
                <a:cxn ang="0">
                  <a:pos x="wd2" y="hd2"/>
                </a:cxn>
                <a:cxn ang="5400000">
                  <a:pos x="wd2" y="hd2"/>
                </a:cxn>
                <a:cxn ang="10800000">
                  <a:pos x="wd2" y="hd2"/>
                </a:cxn>
                <a:cxn ang="16200000">
                  <a:pos x="wd2" y="hd2"/>
                </a:cxn>
              </a:cxnLst>
              <a:rect l="0" t="0" r="r" b="b"/>
              <a:pathLst>
                <a:path w="21472" h="21246" fill="norm" stroke="1" extrusionOk="0">
                  <a:moveTo>
                    <a:pt x="832" y="2463"/>
                  </a:moveTo>
                  <a:cubicBezTo>
                    <a:pt x="832" y="5594"/>
                    <a:pt x="832" y="8724"/>
                    <a:pt x="592" y="11698"/>
                  </a:cubicBezTo>
                  <a:cubicBezTo>
                    <a:pt x="352" y="14672"/>
                    <a:pt x="-128" y="17489"/>
                    <a:pt x="32" y="17959"/>
                  </a:cubicBezTo>
                  <a:cubicBezTo>
                    <a:pt x="192" y="18429"/>
                    <a:pt x="992" y="16550"/>
                    <a:pt x="2112" y="13420"/>
                  </a:cubicBezTo>
                  <a:cubicBezTo>
                    <a:pt x="3232" y="10289"/>
                    <a:pt x="4672" y="5907"/>
                    <a:pt x="5712" y="3246"/>
                  </a:cubicBezTo>
                  <a:cubicBezTo>
                    <a:pt x="6752" y="585"/>
                    <a:pt x="7392" y="-354"/>
                    <a:pt x="7792" y="116"/>
                  </a:cubicBezTo>
                  <a:cubicBezTo>
                    <a:pt x="8192" y="585"/>
                    <a:pt x="8352" y="2463"/>
                    <a:pt x="8192" y="4968"/>
                  </a:cubicBezTo>
                  <a:cubicBezTo>
                    <a:pt x="8032" y="7472"/>
                    <a:pt x="7552" y="10603"/>
                    <a:pt x="7392" y="12950"/>
                  </a:cubicBezTo>
                  <a:cubicBezTo>
                    <a:pt x="7232" y="15298"/>
                    <a:pt x="7392" y="16863"/>
                    <a:pt x="7872" y="17489"/>
                  </a:cubicBezTo>
                  <a:cubicBezTo>
                    <a:pt x="8352" y="18116"/>
                    <a:pt x="9152" y="17803"/>
                    <a:pt x="11072" y="15611"/>
                  </a:cubicBezTo>
                  <a:cubicBezTo>
                    <a:pt x="12992" y="13420"/>
                    <a:pt x="16032" y="9350"/>
                    <a:pt x="17792" y="6689"/>
                  </a:cubicBezTo>
                  <a:cubicBezTo>
                    <a:pt x="19552" y="4029"/>
                    <a:pt x="20032" y="2776"/>
                    <a:pt x="19872" y="2307"/>
                  </a:cubicBezTo>
                  <a:cubicBezTo>
                    <a:pt x="19712" y="1837"/>
                    <a:pt x="18912" y="2150"/>
                    <a:pt x="17872" y="3559"/>
                  </a:cubicBezTo>
                  <a:cubicBezTo>
                    <a:pt x="16832" y="4968"/>
                    <a:pt x="15552" y="7472"/>
                    <a:pt x="14752" y="9507"/>
                  </a:cubicBezTo>
                  <a:cubicBezTo>
                    <a:pt x="13952" y="11542"/>
                    <a:pt x="13632" y="13107"/>
                    <a:pt x="13472" y="14829"/>
                  </a:cubicBezTo>
                  <a:cubicBezTo>
                    <a:pt x="13312" y="16550"/>
                    <a:pt x="13312" y="18429"/>
                    <a:pt x="14672" y="19524"/>
                  </a:cubicBezTo>
                  <a:cubicBezTo>
                    <a:pt x="16032" y="20620"/>
                    <a:pt x="18752" y="20933"/>
                    <a:pt x="21472" y="2124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14" name="Line"/>
            <p:cNvSpPr/>
            <p:nvPr/>
          </p:nvSpPr>
          <p:spPr>
            <a:xfrm>
              <a:off x="4683949" y="221897"/>
              <a:ext cx="344480" cy="571537"/>
            </a:xfrm>
            <a:custGeom>
              <a:avLst/>
              <a:gdLst/>
              <a:ahLst/>
              <a:cxnLst>
                <a:cxn ang="0">
                  <a:pos x="wd2" y="hd2"/>
                </a:cxn>
                <a:cxn ang="5400000">
                  <a:pos x="wd2" y="hd2"/>
                </a:cxn>
                <a:cxn ang="10800000">
                  <a:pos x="wd2" y="hd2"/>
                </a:cxn>
                <a:cxn ang="16200000">
                  <a:pos x="wd2" y="hd2"/>
                </a:cxn>
              </a:cxnLst>
              <a:rect l="0" t="0" r="r" b="b"/>
              <a:pathLst>
                <a:path w="21509" h="21369" fill="norm" stroke="1" extrusionOk="0">
                  <a:moveTo>
                    <a:pt x="8549" y="0"/>
                  </a:moveTo>
                  <a:cubicBezTo>
                    <a:pt x="6821" y="4656"/>
                    <a:pt x="5093" y="9313"/>
                    <a:pt x="3797" y="12417"/>
                  </a:cubicBezTo>
                  <a:cubicBezTo>
                    <a:pt x="2501" y="15521"/>
                    <a:pt x="1637" y="17073"/>
                    <a:pt x="989" y="18431"/>
                  </a:cubicBezTo>
                  <a:cubicBezTo>
                    <a:pt x="341" y="19789"/>
                    <a:pt x="-91" y="20953"/>
                    <a:pt x="17" y="21277"/>
                  </a:cubicBezTo>
                  <a:cubicBezTo>
                    <a:pt x="125" y="21600"/>
                    <a:pt x="773" y="21083"/>
                    <a:pt x="2717" y="19531"/>
                  </a:cubicBezTo>
                  <a:cubicBezTo>
                    <a:pt x="4661" y="17978"/>
                    <a:pt x="7901" y="15392"/>
                    <a:pt x="9953" y="13840"/>
                  </a:cubicBezTo>
                  <a:cubicBezTo>
                    <a:pt x="12005" y="12287"/>
                    <a:pt x="12869" y="11770"/>
                    <a:pt x="13301" y="12158"/>
                  </a:cubicBezTo>
                  <a:cubicBezTo>
                    <a:pt x="13733" y="12546"/>
                    <a:pt x="13733" y="13840"/>
                    <a:pt x="13517" y="15262"/>
                  </a:cubicBezTo>
                  <a:cubicBezTo>
                    <a:pt x="13301" y="16685"/>
                    <a:pt x="12869" y="18237"/>
                    <a:pt x="12761" y="19337"/>
                  </a:cubicBezTo>
                  <a:cubicBezTo>
                    <a:pt x="12653" y="20436"/>
                    <a:pt x="12869" y="21083"/>
                    <a:pt x="14381" y="21212"/>
                  </a:cubicBezTo>
                  <a:cubicBezTo>
                    <a:pt x="15893" y="21341"/>
                    <a:pt x="18701" y="20953"/>
                    <a:pt x="21509" y="2056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15" name="Line"/>
            <p:cNvSpPr/>
            <p:nvPr/>
          </p:nvSpPr>
          <p:spPr>
            <a:xfrm>
              <a:off x="5041045" y="528457"/>
              <a:ext cx="556649" cy="368030"/>
            </a:xfrm>
            <a:custGeom>
              <a:avLst/>
              <a:gdLst/>
              <a:ahLst/>
              <a:cxnLst>
                <a:cxn ang="0">
                  <a:pos x="wd2" y="hd2"/>
                </a:cxn>
                <a:cxn ang="5400000">
                  <a:pos x="wd2" y="hd2"/>
                </a:cxn>
                <a:cxn ang="10800000">
                  <a:pos x="wd2" y="hd2"/>
                </a:cxn>
                <a:cxn ang="16200000">
                  <a:pos x="wd2" y="hd2"/>
                </a:cxn>
              </a:cxnLst>
              <a:rect l="0" t="0" r="r" b="b"/>
              <a:pathLst>
                <a:path w="21454" h="21277" fill="norm" stroke="1" extrusionOk="0">
                  <a:moveTo>
                    <a:pt x="7914" y="5077"/>
                  </a:moveTo>
                  <a:cubicBezTo>
                    <a:pt x="8047" y="3877"/>
                    <a:pt x="8181" y="2677"/>
                    <a:pt x="7847" y="2277"/>
                  </a:cubicBezTo>
                  <a:cubicBezTo>
                    <a:pt x="7514" y="1877"/>
                    <a:pt x="6714" y="2277"/>
                    <a:pt x="5514" y="3777"/>
                  </a:cubicBezTo>
                  <a:cubicBezTo>
                    <a:pt x="4314" y="5277"/>
                    <a:pt x="2714" y="7877"/>
                    <a:pt x="1714" y="9677"/>
                  </a:cubicBezTo>
                  <a:cubicBezTo>
                    <a:pt x="714" y="11477"/>
                    <a:pt x="314" y="12477"/>
                    <a:pt x="114" y="13477"/>
                  </a:cubicBezTo>
                  <a:cubicBezTo>
                    <a:pt x="-86" y="14477"/>
                    <a:pt x="-86" y="15477"/>
                    <a:pt x="647" y="15777"/>
                  </a:cubicBezTo>
                  <a:cubicBezTo>
                    <a:pt x="1381" y="16077"/>
                    <a:pt x="2847" y="15677"/>
                    <a:pt x="4181" y="14477"/>
                  </a:cubicBezTo>
                  <a:cubicBezTo>
                    <a:pt x="5514" y="13277"/>
                    <a:pt x="6714" y="11277"/>
                    <a:pt x="7581" y="9877"/>
                  </a:cubicBezTo>
                  <a:cubicBezTo>
                    <a:pt x="8447" y="8477"/>
                    <a:pt x="8981" y="7677"/>
                    <a:pt x="9181" y="7777"/>
                  </a:cubicBezTo>
                  <a:cubicBezTo>
                    <a:pt x="9381" y="7877"/>
                    <a:pt x="9247" y="8877"/>
                    <a:pt x="9114" y="9877"/>
                  </a:cubicBezTo>
                  <a:cubicBezTo>
                    <a:pt x="8981" y="10877"/>
                    <a:pt x="8847" y="11877"/>
                    <a:pt x="8781" y="12877"/>
                  </a:cubicBezTo>
                  <a:cubicBezTo>
                    <a:pt x="8714" y="13877"/>
                    <a:pt x="8714" y="14877"/>
                    <a:pt x="9047" y="15477"/>
                  </a:cubicBezTo>
                  <a:cubicBezTo>
                    <a:pt x="9381" y="16077"/>
                    <a:pt x="10047" y="16277"/>
                    <a:pt x="11514" y="14877"/>
                  </a:cubicBezTo>
                  <a:cubicBezTo>
                    <a:pt x="12981" y="13477"/>
                    <a:pt x="15247" y="10477"/>
                    <a:pt x="16581" y="8477"/>
                  </a:cubicBezTo>
                  <a:cubicBezTo>
                    <a:pt x="17914" y="6477"/>
                    <a:pt x="18314" y="5477"/>
                    <a:pt x="18714" y="3977"/>
                  </a:cubicBezTo>
                  <a:cubicBezTo>
                    <a:pt x="19114" y="2477"/>
                    <a:pt x="19514" y="477"/>
                    <a:pt x="19581" y="77"/>
                  </a:cubicBezTo>
                  <a:cubicBezTo>
                    <a:pt x="19647" y="-323"/>
                    <a:pt x="19381" y="877"/>
                    <a:pt x="19514" y="2777"/>
                  </a:cubicBezTo>
                  <a:cubicBezTo>
                    <a:pt x="19647" y="4677"/>
                    <a:pt x="20181" y="7277"/>
                    <a:pt x="20647" y="8977"/>
                  </a:cubicBezTo>
                  <a:cubicBezTo>
                    <a:pt x="21114" y="10677"/>
                    <a:pt x="21514" y="11477"/>
                    <a:pt x="21447" y="12677"/>
                  </a:cubicBezTo>
                  <a:cubicBezTo>
                    <a:pt x="21381" y="13877"/>
                    <a:pt x="20847" y="15477"/>
                    <a:pt x="19647" y="16977"/>
                  </a:cubicBezTo>
                  <a:cubicBezTo>
                    <a:pt x="18447" y="18477"/>
                    <a:pt x="16581" y="19877"/>
                    <a:pt x="14714" y="2127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16" name="Line"/>
            <p:cNvSpPr/>
            <p:nvPr/>
          </p:nvSpPr>
          <p:spPr>
            <a:xfrm>
              <a:off x="6325714" y="522868"/>
              <a:ext cx="41514" cy="2698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5815"/>
                    <a:pt x="7200" y="11631"/>
                    <a:pt x="3600" y="15231"/>
                  </a:cubicBezTo>
                  <a:cubicBezTo>
                    <a:pt x="0" y="18831"/>
                    <a:pt x="0" y="20215"/>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17" name="Line"/>
            <p:cNvSpPr/>
            <p:nvPr/>
          </p:nvSpPr>
          <p:spPr>
            <a:xfrm>
              <a:off x="6398362" y="470976"/>
              <a:ext cx="10379"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18" name="Line"/>
            <p:cNvSpPr/>
            <p:nvPr/>
          </p:nvSpPr>
          <p:spPr>
            <a:xfrm>
              <a:off x="6491766" y="564381"/>
              <a:ext cx="145297" cy="2594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514" y="3168"/>
                    <a:pt x="1029" y="6336"/>
                    <a:pt x="1029" y="9936"/>
                  </a:cubicBezTo>
                  <a:cubicBezTo>
                    <a:pt x="1029" y="13536"/>
                    <a:pt x="514" y="17568"/>
                    <a:pt x="514" y="18864"/>
                  </a:cubicBezTo>
                  <a:cubicBezTo>
                    <a:pt x="514" y="20160"/>
                    <a:pt x="1029" y="18720"/>
                    <a:pt x="3343" y="15984"/>
                  </a:cubicBezTo>
                  <a:cubicBezTo>
                    <a:pt x="5657" y="13248"/>
                    <a:pt x="9771" y="9216"/>
                    <a:pt x="12600" y="6624"/>
                  </a:cubicBezTo>
                  <a:cubicBezTo>
                    <a:pt x="15429" y="4032"/>
                    <a:pt x="16971" y="2880"/>
                    <a:pt x="18514" y="2880"/>
                  </a:cubicBezTo>
                  <a:cubicBezTo>
                    <a:pt x="20057" y="2880"/>
                    <a:pt x="21600" y="4032"/>
                    <a:pt x="21600" y="6624"/>
                  </a:cubicBezTo>
                  <a:cubicBezTo>
                    <a:pt x="21600" y="9216"/>
                    <a:pt x="20057" y="13248"/>
                    <a:pt x="19543" y="15984"/>
                  </a:cubicBezTo>
                  <a:cubicBezTo>
                    <a:pt x="19029" y="18720"/>
                    <a:pt x="19543" y="20160"/>
                    <a:pt x="20057"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19" name="Line"/>
            <p:cNvSpPr/>
            <p:nvPr/>
          </p:nvSpPr>
          <p:spPr>
            <a:xfrm>
              <a:off x="6771980" y="68264"/>
              <a:ext cx="472631" cy="830070"/>
            </a:xfrm>
            <a:custGeom>
              <a:avLst/>
              <a:gdLst/>
              <a:ahLst/>
              <a:cxnLst>
                <a:cxn ang="0">
                  <a:pos x="wd2" y="hd2"/>
                </a:cxn>
                <a:cxn ang="5400000">
                  <a:pos x="wd2" y="hd2"/>
                </a:cxn>
                <a:cxn ang="10800000">
                  <a:pos x="wd2" y="hd2"/>
                </a:cxn>
                <a:cxn ang="16200000">
                  <a:pos x="wd2" y="hd2"/>
                </a:cxn>
              </a:cxnLst>
              <a:rect l="0" t="0" r="r" b="b"/>
              <a:pathLst>
                <a:path w="21540" h="21416" fill="norm" stroke="1" extrusionOk="0">
                  <a:moveTo>
                    <a:pt x="0" y="14675"/>
                  </a:moveTo>
                  <a:cubicBezTo>
                    <a:pt x="788" y="14853"/>
                    <a:pt x="1577" y="15032"/>
                    <a:pt x="3311" y="14675"/>
                  </a:cubicBezTo>
                  <a:cubicBezTo>
                    <a:pt x="5045" y="14318"/>
                    <a:pt x="7726" y="13425"/>
                    <a:pt x="9933" y="11684"/>
                  </a:cubicBezTo>
                  <a:cubicBezTo>
                    <a:pt x="12140" y="9944"/>
                    <a:pt x="13874" y="7356"/>
                    <a:pt x="14820" y="5570"/>
                  </a:cubicBezTo>
                  <a:cubicBezTo>
                    <a:pt x="15766" y="3785"/>
                    <a:pt x="15924" y="2803"/>
                    <a:pt x="16003" y="1911"/>
                  </a:cubicBezTo>
                  <a:cubicBezTo>
                    <a:pt x="16082" y="1018"/>
                    <a:pt x="16082" y="215"/>
                    <a:pt x="15766" y="37"/>
                  </a:cubicBezTo>
                  <a:cubicBezTo>
                    <a:pt x="15451" y="-142"/>
                    <a:pt x="14820" y="304"/>
                    <a:pt x="13953" y="2000"/>
                  </a:cubicBezTo>
                  <a:cubicBezTo>
                    <a:pt x="13086" y="3696"/>
                    <a:pt x="11982" y="6641"/>
                    <a:pt x="11115" y="9632"/>
                  </a:cubicBezTo>
                  <a:cubicBezTo>
                    <a:pt x="10248" y="12622"/>
                    <a:pt x="9618" y="15656"/>
                    <a:pt x="9302" y="17441"/>
                  </a:cubicBezTo>
                  <a:cubicBezTo>
                    <a:pt x="8987" y="19227"/>
                    <a:pt x="8987" y="19762"/>
                    <a:pt x="8908" y="20298"/>
                  </a:cubicBezTo>
                  <a:cubicBezTo>
                    <a:pt x="8829" y="20833"/>
                    <a:pt x="8672" y="21369"/>
                    <a:pt x="8435" y="21413"/>
                  </a:cubicBezTo>
                  <a:cubicBezTo>
                    <a:pt x="8199" y="21458"/>
                    <a:pt x="7883" y="21012"/>
                    <a:pt x="8750" y="19941"/>
                  </a:cubicBezTo>
                  <a:cubicBezTo>
                    <a:pt x="9618" y="18870"/>
                    <a:pt x="11667" y="17174"/>
                    <a:pt x="13480" y="16013"/>
                  </a:cubicBezTo>
                  <a:cubicBezTo>
                    <a:pt x="15293" y="14853"/>
                    <a:pt x="16870" y="14228"/>
                    <a:pt x="18053" y="13916"/>
                  </a:cubicBezTo>
                  <a:cubicBezTo>
                    <a:pt x="19235" y="13603"/>
                    <a:pt x="20023" y="13603"/>
                    <a:pt x="20575" y="13827"/>
                  </a:cubicBezTo>
                  <a:cubicBezTo>
                    <a:pt x="21127" y="14050"/>
                    <a:pt x="21442" y="14496"/>
                    <a:pt x="21521" y="15344"/>
                  </a:cubicBezTo>
                  <a:cubicBezTo>
                    <a:pt x="21600" y="16192"/>
                    <a:pt x="21442" y="17441"/>
                    <a:pt x="20891" y="18334"/>
                  </a:cubicBezTo>
                  <a:cubicBezTo>
                    <a:pt x="20339" y="19227"/>
                    <a:pt x="19393" y="19762"/>
                    <a:pt x="18447" y="2029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20" name="Line"/>
            <p:cNvSpPr/>
            <p:nvPr/>
          </p:nvSpPr>
          <p:spPr>
            <a:xfrm>
              <a:off x="7322030" y="533246"/>
              <a:ext cx="31135"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21" name="Line"/>
            <p:cNvSpPr/>
            <p:nvPr/>
          </p:nvSpPr>
          <p:spPr>
            <a:xfrm>
              <a:off x="7392679" y="607436"/>
              <a:ext cx="354861" cy="198403"/>
            </a:xfrm>
            <a:custGeom>
              <a:avLst/>
              <a:gdLst/>
              <a:ahLst/>
              <a:cxnLst>
                <a:cxn ang="0">
                  <a:pos x="wd2" y="hd2"/>
                </a:cxn>
                <a:cxn ang="5400000">
                  <a:pos x="wd2" y="hd2"/>
                </a:cxn>
                <a:cxn ang="10800000">
                  <a:pos x="wd2" y="hd2"/>
                </a:cxn>
                <a:cxn ang="16200000">
                  <a:pos x="wd2" y="hd2"/>
                </a:cxn>
              </a:cxnLst>
              <a:rect l="0" t="0" r="r" b="b"/>
              <a:pathLst>
                <a:path w="21511" h="20996" fill="norm" stroke="1" extrusionOk="0">
                  <a:moveTo>
                    <a:pt x="2008" y="2034"/>
                  </a:moveTo>
                  <a:cubicBezTo>
                    <a:pt x="1589" y="5695"/>
                    <a:pt x="1169" y="9356"/>
                    <a:pt x="750" y="12834"/>
                  </a:cubicBezTo>
                  <a:cubicBezTo>
                    <a:pt x="330" y="16312"/>
                    <a:pt x="-89" y="19606"/>
                    <a:pt x="16" y="20522"/>
                  </a:cubicBezTo>
                  <a:cubicBezTo>
                    <a:pt x="121" y="21437"/>
                    <a:pt x="750" y="19973"/>
                    <a:pt x="2113" y="16678"/>
                  </a:cubicBezTo>
                  <a:cubicBezTo>
                    <a:pt x="3476" y="13383"/>
                    <a:pt x="5573" y="8257"/>
                    <a:pt x="6936" y="4962"/>
                  </a:cubicBezTo>
                  <a:cubicBezTo>
                    <a:pt x="8299" y="1668"/>
                    <a:pt x="8928" y="203"/>
                    <a:pt x="9662" y="20"/>
                  </a:cubicBezTo>
                  <a:cubicBezTo>
                    <a:pt x="10396" y="-163"/>
                    <a:pt x="11235" y="935"/>
                    <a:pt x="11445" y="2583"/>
                  </a:cubicBezTo>
                  <a:cubicBezTo>
                    <a:pt x="11655" y="4230"/>
                    <a:pt x="11235" y="6427"/>
                    <a:pt x="10816" y="8623"/>
                  </a:cubicBezTo>
                  <a:cubicBezTo>
                    <a:pt x="10396" y="10820"/>
                    <a:pt x="9977" y="13017"/>
                    <a:pt x="9662" y="15213"/>
                  </a:cubicBezTo>
                  <a:cubicBezTo>
                    <a:pt x="9348" y="17410"/>
                    <a:pt x="9138" y="19606"/>
                    <a:pt x="9767" y="20522"/>
                  </a:cubicBezTo>
                  <a:cubicBezTo>
                    <a:pt x="10396" y="21437"/>
                    <a:pt x="11864" y="21071"/>
                    <a:pt x="13752" y="19057"/>
                  </a:cubicBezTo>
                  <a:cubicBezTo>
                    <a:pt x="15639" y="17044"/>
                    <a:pt x="17946" y="13383"/>
                    <a:pt x="19414" y="10820"/>
                  </a:cubicBezTo>
                  <a:cubicBezTo>
                    <a:pt x="20882" y="8257"/>
                    <a:pt x="21511" y="6793"/>
                    <a:pt x="21511" y="6793"/>
                  </a:cubicBezTo>
                  <a:cubicBezTo>
                    <a:pt x="21511" y="6793"/>
                    <a:pt x="20882" y="8257"/>
                    <a:pt x="20253" y="9905"/>
                  </a:cubicBezTo>
                  <a:cubicBezTo>
                    <a:pt x="19624" y="11552"/>
                    <a:pt x="18994" y="13383"/>
                    <a:pt x="18680" y="15213"/>
                  </a:cubicBezTo>
                  <a:cubicBezTo>
                    <a:pt x="18365" y="17044"/>
                    <a:pt x="18365" y="18874"/>
                    <a:pt x="18890" y="18874"/>
                  </a:cubicBezTo>
                  <a:cubicBezTo>
                    <a:pt x="19414" y="18874"/>
                    <a:pt x="20462" y="17044"/>
                    <a:pt x="21511" y="1521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22" name="Line"/>
            <p:cNvSpPr/>
            <p:nvPr/>
          </p:nvSpPr>
          <p:spPr>
            <a:xfrm>
              <a:off x="7830566" y="491733"/>
              <a:ext cx="1" cy="31136"/>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0"/>
                  </a:moveTo>
                  <a:cubicBezTo>
                    <a:pt x="21600" y="7200"/>
                    <a:pt x="216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23" name="Line"/>
            <p:cNvSpPr/>
            <p:nvPr/>
          </p:nvSpPr>
          <p:spPr>
            <a:xfrm>
              <a:off x="7903807" y="39102"/>
              <a:ext cx="797067" cy="1341110"/>
            </a:xfrm>
            <a:custGeom>
              <a:avLst/>
              <a:gdLst/>
              <a:ahLst/>
              <a:cxnLst>
                <a:cxn ang="0">
                  <a:pos x="wd2" y="hd2"/>
                </a:cxn>
                <a:cxn ang="5400000">
                  <a:pos x="wd2" y="hd2"/>
                </a:cxn>
                <a:cxn ang="10800000">
                  <a:pos x="wd2" y="hd2"/>
                </a:cxn>
                <a:cxn ang="16200000">
                  <a:pos x="wd2" y="hd2"/>
                </a:cxn>
              </a:cxnLst>
              <a:rect l="0" t="0" r="r" b="b"/>
              <a:pathLst>
                <a:path w="21544" h="21416" fill="norm" stroke="1" extrusionOk="0">
                  <a:moveTo>
                    <a:pt x="2509" y="7560"/>
                  </a:moveTo>
                  <a:cubicBezTo>
                    <a:pt x="1854" y="8885"/>
                    <a:pt x="1200" y="10211"/>
                    <a:pt x="779" y="11178"/>
                  </a:cubicBezTo>
                  <a:cubicBezTo>
                    <a:pt x="358" y="12145"/>
                    <a:pt x="171" y="12752"/>
                    <a:pt x="78" y="12890"/>
                  </a:cubicBezTo>
                  <a:cubicBezTo>
                    <a:pt x="-16" y="13029"/>
                    <a:pt x="-16" y="12697"/>
                    <a:pt x="31" y="12145"/>
                  </a:cubicBezTo>
                  <a:cubicBezTo>
                    <a:pt x="78" y="11592"/>
                    <a:pt x="171" y="10819"/>
                    <a:pt x="872" y="10377"/>
                  </a:cubicBezTo>
                  <a:cubicBezTo>
                    <a:pt x="1574" y="9935"/>
                    <a:pt x="2883" y="9824"/>
                    <a:pt x="4472" y="9631"/>
                  </a:cubicBezTo>
                  <a:cubicBezTo>
                    <a:pt x="6062" y="9438"/>
                    <a:pt x="7932" y="9162"/>
                    <a:pt x="9428" y="8637"/>
                  </a:cubicBezTo>
                  <a:cubicBezTo>
                    <a:pt x="10924" y="8112"/>
                    <a:pt x="12046" y="7339"/>
                    <a:pt x="13075" y="6151"/>
                  </a:cubicBezTo>
                  <a:cubicBezTo>
                    <a:pt x="14103" y="4963"/>
                    <a:pt x="15039" y="3361"/>
                    <a:pt x="15553" y="2394"/>
                  </a:cubicBezTo>
                  <a:cubicBezTo>
                    <a:pt x="16067" y="1428"/>
                    <a:pt x="16161" y="1096"/>
                    <a:pt x="16161" y="765"/>
                  </a:cubicBezTo>
                  <a:cubicBezTo>
                    <a:pt x="16161" y="433"/>
                    <a:pt x="16067" y="102"/>
                    <a:pt x="15833" y="19"/>
                  </a:cubicBezTo>
                  <a:cubicBezTo>
                    <a:pt x="15600" y="-64"/>
                    <a:pt x="15226" y="102"/>
                    <a:pt x="14431" y="1041"/>
                  </a:cubicBezTo>
                  <a:cubicBezTo>
                    <a:pt x="13636" y="1980"/>
                    <a:pt x="12420" y="3693"/>
                    <a:pt x="11626" y="5212"/>
                  </a:cubicBezTo>
                  <a:cubicBezTo>
                    <a:pt x="10831" y="6731"/>
                    <a:pt x="10457" y="8057"/>
                    <a:pt x="10316" y="8858"/>
                  </a:cubicBezTo>
                  <a:cubicBezTo>
                    <a:pt x="10176" y="9659"/>
                    <a:pt x="10270" y="9935"/>
                    <a:pt x="10550" y="10101"/>
                  </a:cubicBezTo>
                  <a:cubicBezTo>
                    <a:pt x="10831" y="10266"/>
                    <a:pt x="11298" y="10322"/>
                    <a:pt x="12000" y="10239"/>
                  </a:cubicBezTo>
                  <a:cubicBezTo>
                    <a:pt x="12701" y="10156"/>
                    <a:pt x="13636" y="9935"/>
                    <a:pt x="14384" y="9604"/>
                  </a:cubicBezTo>
                  <a:cubicBezTo>
                    <a:pt x="15132" y="9272"/>
                    <a:pt x="15693" y="8830"/>
                    <a:pt x="16207" y="8443"/>
                  </a:cubicBezTo>
                  <a:cubicBezTo>
                    <a:pt x="16722" y="8057"/>
                    <a:pt x="17189" y="7725"/>
                    <a:pt x="17236" y="7670"/>
                  </a:cubicBezTo>
                  <a:cubicBezTo>
                    <a:pt x="17283" y="7615"/>
                    <a:pt x="16909" y="7836"/>
                    <a:pt x="16488" y="8222"/>
                  </a:cubicBezTo>
                  <a:cubicBezTo>
                    <a:pt x="16067" y="8609"/>
                    <a:pt x="15600" y="9162"/>
                    <a:pt x="15366" y="9576"/>
                  </a:cubicBezTo>
                  <a:cubicBezTo>
                    <a:pt x="15132" y="9990"/>
                    <a:pt x="15132" y="10266"/>
                    <a:pt x="15366" y="10460"/>
                  </a:cubicBezTo>
                  <a:cubicBezTo>
                    <a:pt x="15600" y="10653"/>
                    <a:pt x="16067" y="10764"/>
                    <a:pt x="16722" y="10708"/>
                  </a:cubicBezTo>
                  <a:cubicBezTo>
                    <a:pt x="17376" y="10653"/>
                    <a:pt x="18218" y="10432"/>
                    <a:pt x="18966" y="10101"/>
                  </a:cubicBezTo>
                  <a:cubicBezTo>
                    <a:pt x="19714" y="9769"/>
                    <a:pt x="20368" y="9327"/>
                    <a:pt x="20789" y="8968"/>
                  </a:cubicBezTo>
                  <a:cubicBezTo>
                    <a:pt x="21210" y="8609"/>
                    <a:pt x="21397" y="8333"/>
                    <a:pt x="21490" y="8333"/>
                  </a:cubicBezTo>
                  <a:cubicBezTo>
                    <a:pt x="21584" y="8333"/>
                    <a:pt x="21584" y="8609"/>
                    <a:pt x="21257" y="9797"/>
                  </a:cubicBezTo>
                  <a:cubicBezTo>
                    <a:pt x="20929" y="10985"/>
                    <a:pt x="20275" y="13084"/>
                    <a:pt x="19433" y="14934"/>
                  </a:cubicBezTo>
                  <a:cubicBezTo>
                    <a:pt x="18592" y="16785"/>
                    <a:pt x="17563" y="18387"/>
                    <a:pt x="16114" y="19492"/>
                  </a:cubicBezTo>
                  <a:cubicBezTo>
                    <a:pt x="14665" y="20597"/>
                    <a:pt x="12794" y="21205"/>
                    <a:pt x="11111" y="21370"/>
                  </a:cubicBezTo>
                  <a:cubicBezTo>
                    <a:pt x="9428" y="21536"/>
                    <a:pt x="7932" y="21260"/>
                    <a:pt x="7184" y="20404"/>
                  </a:cubicBezTo>
                  <a:cubicBezTo>
                    <a:pt x="6436" y="19547"/>
                    <a:pt x="6436" y="18111"/>
                    <a:pt x="6436" y="1667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24" name="Line"/>
            <p:cNvSpPr/>
            <p:nvPr/>
          </p:nvSpPr>
          <p:spPr>
            <a:xfrm>
              <a:off x="8110780" y="622537"/>
              <a:ext cx="103783" cy="242815"/>
            </a:xfrm>
            <a:custGeom>
              <a:avLst/>
              <a:gdLst/>
              <a:ahLst/>
              <a:cxnLst>
                <a:cxn ang="0">
                  <a:pos x="wd2" y="hd2"/>
                </a:cxn>
                <a:cxn ang="5400000">
                  <a:pos x="wd2" y="hd2"/>
                </a:cxn>
                <a:cxn ang="10800000">
                  <a:pos x="wd2" y="hd2"/>
                </a:cxn>
                <a:cxn ang="16200000">
                  <a:pos x="wd2" y="hd2"/>
                </a:cxn>
              </a:cxnLst>
              <a:rect l="0" t="0" r="r" b="b"/>
              <a:pathLst>
                <a:path w="21600" h="21353" fill="norm" stroke="1" extrusionOk="0">
                  <a:moveTo>
                    <a:pt x="0" y="9488"/>
                  </a:moveTo>
                  <a:cubicBezTo>
                    <a:pt x="6480" y="7967"/>
                    <a:pt x="12960" y="6446"/>
                    <a:pt x="16560" y="4925"/>
                  </a:cubicBezTo>
                  <a:cubicBezTo>
                    <a:pt x="20160" y="3404"/>
                    <a:pt x="20880" y="1883"/>
                    <a:pt x="19080" y="970"/>
                  </a:cubicBezTo>
                  <a:cubicBezTo>
                    <a:pt x="17280" y="57"/>
                    <a:pt x="12960" y="-247"/>
                    <a:pt x="9720" y="209"/>
                  </a:cubicBezTo>
                  <a:cubicBezTo>
                    <a:pt x="6480" y="666"/>
                    <a:pt x="4320" y="1883"/>
                    <a:pt x="2880" y="4316"/>
                  </a:cubicBezTo>
                  <a:cubicBezTo>
                    <a:pt x="1440" y="6750"/>
                    <a:pt x="720" y="10401"/>
                    <a:pt x="3960" y="13443"/>
                  </a:cubicBezTo>
                  <a:cubicBezTo>
                    <a:pt x="7200" y="16485"/>
                    <a:pt x="14400" y="18919"/>
                    <a:pt x="21600" y="2135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25" name="Line"/>
            <p:cNvSpPr/>
            <p:nvPr/>
          </p:nvSpPr>
          <p:spPr>
            <a:xfrm>
              <a:off x="9312658" y="470976"/>
              <a:ext cx="417136" cy="227730"/>
            </a:xfrm>
            <a:custGeom>
              <a:avLst/>
              <a:gdLst/>
              <a:ahLst/>
              <a:cxnLst>
                <a:cxn ang="0">
                  <a:pos x="wd2" y="hd2"/>
                </a:cxn>
                <a:cxn ang="5400000">
                  <a:pos x="wd2" y="hd2"/>
                </a:cxn>
                <a:cxn ang="10800000">
                  <a:pos x="wd2" y="hd2"/>
                </a:cxn>
                <a:cxn ang="16200000">
                  <a:pos x="wd2" y="hd2"/>
                </a:cxn>
              </a:cxnLst>
              <a:rect l="0" t="0" r="r" b="b"/>
              <a:pathLst>
                <a:path w="21525" h="21222" fill="norm" stroke="1" extrusionOk="0">
                  <a:moveTo>
                    <a:pt x="639" y="0"/>
                  </a:moveTo>
                  <a:cubicBezTo>
                    <a:pt x="639" y="4836"/>
                    <a:pt x="639" y="9672"/>
                    <a:pt x="461" y="13379"/>
                  </a:cubicBezTo>
                  <a:cubicBezTo>
                    <a:pt x="282" y="17087"/>
                    <a:pt x="-75" y="19666"/>
                    <a:pt x="14" y="19988"/>
                  </a:cubicBezTo>
                  <a:cubicBezTo>
                    <a:pt x="104" y="20310"/>
                    <a:pt x="639" y="18376"/>
                    <a:pt x="1532" y="15958"/>
                  </a:cubicBezTo>
                  <a:cubicBezTo>
                    <a:pt x="2424" y="13540"/>
                    <a:pt x="3674" y="10639"/>
                    <a:pt x="4656" y="8543"/>
                  </a:cubicBezTo>
                  <a:cubicBezTo>
                    <a:pt x="5637" y="6448"/>
                    <a:pt x="6351" y="5158"/>
                    <a:pt x="6798" y="5319"/>
                  </a:cubicBezTo>
                  <a:cubicBezTo>
                    <a:pt x="7244" y="5481"/>
                    <a:pt x="7423" y="7093"/>
                    <a:pt x="7423" y="9188"/>
                  </a:cubicBezTo>
                  <a:cubicBezTo>
                    <a:pt x="7423" y="11284"/>
                    <a:pt x="7244" y="13863"/>
                    <a:pt x="7512" y="14507"/>
                  </a:cubicBezTo>
                  <a:cubicBezTo>
                    <a:pt x="7780" y="15152"/>
                    <a:pt x="8494" y="13863"/>
                    <a:pt x="9565" y="12090"/>
                  </a:cubicBezTo>
                  <a:cubicBezTo>
                    <a:pt x="10636" y="10316"/>
                    <a:pt x="12064" y="8060"/>
                    <a:pt x="13135" y="6448"/>
                  </a:cubicBezTo>
                  <a:cubicBezTo>
                    <a:pt x="14206" y="4836"/>
                    <a:pt x="14920" y="3869"/>
                    <a:pt x="15456" y="4191"/>
                  </a:cubicBezTo>
                  <a:cubicBezTo>
                    <a:pt x="15991" y="4513"/>
                    <a:pt x="16348" y="6125"/>
                    <a:pt x="16437" y="8382"/>
                  </a:cubicBezTo>
                  <a:cubicBezTo>
                    <a:pt x="16527" y="10639"/>
                    <a:pt x="16348" y="13540"/>
                    <a:pt x="16259" y="15958"/>
                  </a:cubicBezTo>
                  <a:cubicBezTo>
                    <a:pt x="16170" y="18376"/>
                    <a:pt x="16170" y="20310"/>
                    <a:pt x="17062" y="20955"/>
                  </a:cubicBezTo>
                  <a:cubicBezTo>
                    <a:pt x="17955" y="21600"/>
                    <a:pt x="19740" y="20955"/>
                    <a:pt x="21525" y="2031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26" name="Line"/>
            <p:cNvSpPr/>
            <p:nvPr/>
          </p:nvSpPr>
          <p:spPr>
            <a:xfrm>
              <a:off x="9799293" y="489206"/>
              <a:ext cx="831316" cy="768890"/>
            </a:xfrm>
            <a:custGeom>
              <a:avLst/>
              <a:gdLst/>
              <a:ahLst/>
              <a:cxnLst>
                <a:cxn ang="0">
                  <a:pos x="wd2" y="hd2"/>
                </a:cxn>
                <a:cxn ang="5400000">
                  <a:pos x="wd2" y="hd2"/>
                </a:cxn>
                <a:cxn ang="10800000">
                  <a:pos x="wd2" y="hd2"/>
                </a:cxn>
                <a:cxn ang="16200000">
                  <a:pos x="wd2" y="hd2"/>
                </a:cxn>
              </a:cxnLst>
              <a:rect l="0" t="0" r="r" b="b"/>
              <a:pathLst>
                <a:path w="21449" h="21432" fill="norm" stroke="1" extrusionOk="0">
                  <a:moveTo>
                    <a:pt x="4901" y="71"/>
                  </a:moveTo>
                  <a:cubicBezTo>
                    <a:pt x="4455" y="-26"/>
                    <a:pt x="4009" y="-122"/>
                    <a:pt x="3205" y="505"/>
                  </a:cubicBezTo>
                  <a:cubicBezTo>
                    <a:pt x="2402" y="1132"/>
                    <a:pt x="1242" y="2482"/>
                    <a:pt x="617" y="3398"/>
                  </a:cubicBezTo>
                  <a:cubicBezTo>
                    <a:pt x="-8" y="4314"/>
                    <a:pt x="-97" y="4796"/>
                    <a:pt x="82" y="5037"/>
                  </a:cubicBezTo>
                  <a:cubicBezTo>
                    <a:pt x="260" y="5278"/>
                    <a:pt x="706" y="5278"/>
                    <a:pt x="1554" y="4892"/>
                  </a:cubicBezTo>
                  <a:cubicBezTo>
                    <a:pt x="2402" y="4507"/>
                    <a:pt x="3652" y="3735"/>
                    <a:pt x="4410" y="3157"/>
                  </a:cubicBezTo>
                  <a:cubicBezTo>
                    <a:pt x="5169" y="2578"/>
                    <a:pt x="5437" y="2192"/>
                    <a:pt x="5437" y="2337"/>
                  </a:cubicBezTo>
                  <a:cubicBezTo>
                    <a:pt x="5437" y="2482"/>
                    <a:pt x="5169" y="3157"/>
                    <a:pt x="4991" y="3832"/>
                  </a:cubicBezTo>
                  <a:cubicBezTo>
                    <a:pt x="4812" y="4507"/>
                    <a:pt x="4723" y="5182"/>
                    <a:pt x="4946" y="5471"/>
                  </a:cubicBezTo>
                  <a:cubicBezTo>
                    <a:pt x="5169" y="5760"/>
                    <a:pt x="5705" y="5664"/>
                    <a:pt x="6463" y="5037"/>
                  </a:cubicBezTo>
                  <a:cubicBezTo>
                    <a:pt x="7222" y="4410"/>
                    <a:pt x="8204" y="3253"/>
                    <a:pt x="8829" y="2482"/>
                  </a:cubicBezTo>
                  <a:cubicBezTo>
                    <a:pt x="9453" y="1710"/>
                    <a:pt x="9721" y="1324"/>
                    <a:pt x="9944" y="1373"/>
                  </a:cubicBezTo>
                  <a:cubicBezTo>
                    <a:pt x="10167" y="1421"/>
                    <a:pt x="10346" y="1903"/>
                    <a:pt x="10391" y="2530"/>
                  </a:cubicBezTo>
                  <a:cubicBezTo>
                    <a:pt x="10435" y="3157"/>
                    <a:pt x="10346" y="3928"/>
                    <a:pt x="10435" y="4121"/>
                  </a:cubicBezTo>
                  <a:cubicBezTo>
                    <a:pt x="10524" y="4314"/>
                    <a:pt x="10792" y="3928"/>
                    <a:pt x="11105" y="3494"/>
                  </a:cubicBezTo>
                  <a:cubicBezTo>
                    <a:pt x="11417" y="3060"/>
                    <a:pt x="11774" y="2578"/>
                    <a:pt x="12086" y="2144"/>
                  </a:cubicBezTo>
                  <a:cubicBezTo>
                    <a:pt x="12399" y="1710"/>
                    <a:pt x="12667" y="1324"/>
                    <a:pt x="12890" y="1373"/>
                  </a:cubicBezTo>
                  <a:cubicBezTo>
                    <a:pt x="13113" y="1421"/>
                    <a:pt x="13291" y="1903"/>
                    <a:pt x="13425" y="2482"/>
                  </a:cubicBezTo>
                  <a:cubicBezTo>
                    <a:pt x="13559" y="3060"/>
                    <a:pt x="13648" y="3735"/>
                    <a:pt x="13961" y="4073"/>
                  </a:cubicBezTo>
                  <a:cubicBezTo>
                    <a:pt x="14273" y="4410"/>
                    <a:pt x="14809" y="4410"/>
                    <a:pt x="15434" y="4121"/>
                  </a:cubicBezTo>
                  <a:cubicBezTo>
                    <a:pt x="16058" y="3832"/>
                    <a:pt x="16772" y="3253"/>
                    <a:pt x="17263" y="2771"/>
                  </a:cubicBezTo>
                  <a:cubicBezTo>
                    <a:pt x="17754" y="2289"/>
                    <a:pt x="18022" y="1903"/>
                    <a:pt x="18334" y="1566"/>
                  </a:cubicBezTo>
                  <a:cubicBezTo>
                    <a:pt x="18647" y="1228"/>
                    <a:pt x="19004" y="939"/>
                    <a:pt x="19138" y="1035"/>
                  </a:cubicBezTo>
                  <a:cubicBezTo>
                    <a:pt x="19272" y="1132"/>
                    <a:pt x="19182" y="1614"/>
                    <a:pt x="19361" y="1758"/>
                  </a:cubicBezTo>
                  <a:cubicBezTo>
                    <a:pt x="19539" y="1903"/>
                    <a:pt x="19986" y="1710"/>
                    <a:pt x="20387" y="1324"/>
                  </a:cubicBezTo>
                  <a:cubicBezTo>
                    <a:pt x="20789" y="939"/>
                    <a:pt x="21146" y="360"/>
                    <a:pt x="21324" y="457"/>
                  </a:cubicBezTo>
                  <a:cubicBezTo>
                    <a:pt x="21503" y="553"/>
                    <a:pt x="21503" y="1324"/>
                    <a:pt x="21235" y="3398"/>
                  </a:cubicBezTo>
                  <a:cubicBezTo>
                    <a:pt x="20967" y="5471"/>
                    <a:pt x="20432" y="8846"/>
                    <a:pt x="19762" y="11883"/>
                  </a:cubicBezTo>
                  <a:cubicBezTo>
                    <a:pt x="19093" y="14921"/>
                    <a:pt x="18290" y="17621"/>
                    <a:pt x="17085" y="19260"/>
                  </a:cubicBezTo>
                  <a:cubicBezTo>
                    <a:pt x="15880" y="20899"/>
                    <a:pt x="14273" y="21478"/>
                    <a:pt x="13068" y="21430"/>
                  </a:cubicBezTo>
                  <a:cubicBezTo>
                    <a:pt x="11863" y="21382"/>
                    <a:pt x="11060" y="20707"/>
                    <a:pt x="11372" y="19260"/>
                  </a:cubicBezTo>
                  <a:cubicBezTo>
                    <a:pt x="11685" y="17814"/>
                    <a:pt x="13113" y="15596"/>
                    <a:pt x="14496" y="14005"/>
                  </a:cubicBezTo>
                  <a:cubicBezTo>
                    <a:pt x="15880" y="12414"/>
                    <a:pt x="17219" y="11449"/>
                    <a:pt x="18558" y="1048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27" name="Line"/>
            <p:cNvSpPr/>
            <p:nvPr/>
          </p:nvSpPr>
          <p:spPr>
            <a:xfrm>
              <a:off x="11210429" y="239921"/>
              <a:ext cx="567347" cy="615053"/>
            </a:xfrm>
            <a:custGeom>
              <a:avLst/>
              <a:gdLst/>
              <a:ahLst/>
              <a:cxnLst>
                <a:cxn ang="0">
                  <a:pos x="wd2" y="hd2"/>
                </a:cxn>
                <a:cxn ang="5400000">
                  <a:pos x="wd2" y="hd2"/>
                </a:cxn>
                <a:cxn ang="10800000">
                  <a:pos x="wd2" y="hd2"/>
                </a:cxn>
                <a:cxn ang="16200000">
                  <a:pos x="wd2" y="hd2"/>
                </a:cxn>
              </a:cxnLst>
              <a:rect l="0" t="0" r="r" b="b"/>
              <a:pathLst>
                <a:path w="21600" h="21454" fill="norm" stroke="1" extrusionOk="0">
                  <a:moveTo>
                    <a:pt x="3688" y="5526"/>
                  </a:moveTo>
                  <a:cubicBezTo>
                    <a:pt x="4215" y="9387"/>
                    <a:pt x="4741" y="13248"/>
                    <a:pt x="5005" y="15782"/>
                  </a:cubicBezTo>
                  <a:cubicBezTo>
                    <a:pt x="5268" y="18317"/>
                    <a:pt x="5268" y="19523"/>
                    <a:pt x="5005" y="20308"/>
                  </a:cubicBezTo>
                  <a:cubicBezTo>
                    <a:pt x="4741" y="21092"/>
                    <a:pt x="4215" y="21454"/>
                    <a:pt x="3688" y="21454"/>
                  </a:cubicBezTo>
                  <a:cubicBezTo>
                    <a:pt x="3161" y="21454"/>
                    <a:pt x="2634" y="21092"/>
                    <a:pt x="1844" y="19403"/>
                  </a:cubicBezTo>
                  <a:cubicBezTo>
                    <a:pt x="1054" y="17713"/>
                    <a:pt x="0" y="14696"/>
                    <a:pt x="0" y="11378"/>
                  </a:cubicBezTo>
                  <a:cubicBezTo>
                    <a:pt x="0" y="8060"/>
                    <a:pt x="1054" y="4439"/>
                    <a:pt x="2371" y="2388"/>
                  </a:cubicBezTo>
                  <a:cubicBezTo>
                    <a:pt x="3688" y="337"/>
                    <a:pt x="5268" y="-146"/>
                    <a:pt x="6585" y="35"/>
                  </a:cubicBezTo>
                  <a:cubicBezTo>
                    <a:pt x="7902" y="216"/>
                    <a:pt x="8956" y="1061"/>
                    <a:pt x="9483" y="2448"/>
                  </a:cubicBezTo>
                  <a:cubicBezTo>
                    <a:pt x="10010" y="3836"/>
                    <a:pt x="10010" y="5767"/>
                    <a:pt x="9746" y="7034"/>
                  </a:cubicBezTo>
                  <a:cubicBezTo>
                    <a:pt x="9483" y="8301"/>
                    <a:pt x="8956" y="8904"/>
                    <a:pt x="8232" y="9508"/>
                  </a:cubicBezTo>
                  <a:cubicBezTo>
                    <a:pt x="7507" y="10111"/>
                    <a:pt x="6585" y="10714"/>
                    <a:pt x="6454" y="10835"/>
                  </a:cubicBezTo>
                  <a:cubicBezTo>
                    <a:pt x="6322" y="10956"/>
                    <a:pt x="6980" y="10594"/>
                    <a:pt x="8429" y="10171"/>
                  </a:cubicBezTo>
                  <a:cubicBezTo>
                    <a:pt x="9878" y="9749"/>
                    <a:pt x="12117" y="9266"/>
                    <a:pt x="13698" y="9146"/>
                  </a:cubicBezTo>
                  <a:cubicBezTo>
                    <a:pt x="15278" y="9025"/>
                    <a:pt x="16200" y="9266"/>
                    <a:pt x="16727" y="9870"/>
                  </a:cubicBezTo>
                  <a:cubicBezTo>
                    <a:pt x="17254" y="10473"/>
                    <a:pt x="17385" y="11438"/>
                    <a:pt x="17188" y="12162"/>
                  </a:cubicBezTo>
                  <a:cubicBezTo>
                    <a:pt x="16990" y="12886"/>
                    <a:pt x="16463" y="13369"/>
                    <a:pt x="15541" y="13731"/>
                  </a:cubicBezTo>
                  <a:cubicBezTo>
                    <a:pt x="14620" y="14093"/>
                    <a:pt x="13302" y="14334"/>
                    <a:pt x="12315" y="14455"/>
                  </a:cubicBezTo>
                  <a:cubicBezTo>
                    <a:pt x="11327" y="14576"/>
                    <a:pt x="10668" y="14576"/>
                    <a:pt x="10273" y="14274"/>
                  </a:cubicBezTo>
                  <a:cubicBezTo>
                    <a:pt x="9878" y="13972"/>
                    <a:pt x="9746" y="13369"/>
                    <a:pt x="10602" y="12343"/>
                  </a:cubicBezTo>
                  <a:cubicBezTo>
                    <a:pt x="11459" y="11318"/>
                    <a:pt x="13302" y="9870"/>
                    <a:pt x="14883" y="8844"/>
                  </a:cubicBezTo>
                  <a:cubicBezTo>
                    <a:pt x="16463" y="7818"/>
                    <a:pt x="17780" y="7215"/>
                    <a:pt x="18768" y="6913"/>
                  </a:cubicBezTo>
                  <a:cubicBezTo>
                    <a:pt x="19756" y="6612"/>
                    <a:pt x="20415" y="6612"/>
                    <a:pt x="20876" y="6913"/>
                  </a:cubicBezTo>
                  <a:cubicBezTo>
                    <a:pt x="21337" y="7215"/>
                    <a:pt x="21600" y="7818"/>
                    <a:pt x="21600" y="9085"/>
                  </a:cubicBezTo>
                  <a:cubicBezTo>
                    <a:pt x="21600" y="10352"/>
                    <a:pt x="21337" y="12283"/>
                    <a:pt x="21073" y="1421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28" name="Line"/>
            <p:cNvSpPr/>
            <p:nvPr/>
          </p:nvSpPr>
          <p:spPr>
            <a:xfrm>
              <a:off x="11774315" y="325680"/>
              <a:ext cx="20758"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29" name="Line"/>
            <p:cNvSpPr/>
            <p:nvPr/>
          </p:nvSpPr>
          <p:spPr>
            <a:xfrm>
              <a:off x="11943828" y="252609"/>
              <a:ext cx="453187" cy="379319"/>
            </a:xfrm>
            <a:custGeom>
              <a:avLst/>
              <a:gdLst/>
              <a:ahLst/>
              <a:cxnLst>
                <a:cxn ang="0">
                  <a:pos x="wd2" y="hd2"/>
                </a:cxn>
                <a:cxn ang="5400000">
                  <a:pos x="wd2" y="hd2"/>
                </a:cxn>
                <a:cxn ang="10800000">
                  <a:pos x="wd2" y="hd2"/>
                </a:cxn>
                <a:cxn ang="16200000">
                  <a:pos x="wd2" y="hd2"/>
                </a:cxn>
              </a:cxnLst>
              <a:rect l="0" t="0" r="r" b="b"/>
              <a:pathLst>
                <a:path w="21600" h="21337" fill="norm" stroke="1" extrusionOk="0">
                  <a:moveTo>
                    <a:pt x="1319" y="11699"/>
                  </a:moveTo>
                  <a:cubicBezTo>
                    <a:pt x="989" y="13840"/>
                    <a:pt x="660" y="15980"/>
                    <a:pt x="412" y="17829"/>
                  </a:cubicBezTo>
                  <a:cubicBezTo>
                    <a:pt x="165" y="19678"/>
                    <a:pt x="0" y="21234"/>
                    <a:pt x="0" y="21332"/>
                  </a:cubicBezTo>
                  <a:cubicBezTo>
                    <a:pt x="0" y="21429"/>
                    <a:pt x="165" y="20067"/>
                    <a:pt x="742" y="18413"/>
                  </a:cubicBezTo>
                  <a:cubicBezTo>
                    <a:pt x="1319" y="16759"/>
                    <a:pt x="2308" y="14813"/>
                    <a:pt x="3133" y="13548"/>
                  </a:cubicBezTo>
                  <a:cubicBezTo>
                    <a:pt x="3957" y="12283"/>
                    <a:pt x="4617" y="11699"/>
                    <a:pt x="5029" y="11894"/>
                  </a:cubicBezTo>
                  <a:cubicBezTo>
                    <a:pt x="5441" y="12088"/>
                    <a:pt x="5606" y="13061"/>
                    <a:pt x="5771" y="14034"/>
                  </a:cubicBezTo>
                  <a:cubicBezTo>
                    <a:pt x="5936" y="15007"/>
                    <a:pt x="6101" y="15980"/>
                    <a:pt x="6183" y="17051"/>
                  </a:cubicBezTo>
                  <a:cubicBezTo>
                    <a:pt x="6266" y="18121"/>
                    <a:pt x="6266" y="19288"/>
                    <a:pt x="6678" y="19970"/>
                  </a:cubicBezTo>
                  <a:cubicBezTo>
                    <a:pt x="7090" y="20651"/>
                    <a:pt x="7914" y="20845"/>
                    <a:pt x="9151" y="19580"/>
                  </a:cubicBezTo>
                  <a:cubicBezTo>
                    <a:pt x="10388" y="18315"/>
                    <a:pt x="12037" y="15591"/>
                    <a:pt x="13438" y="12575"/>
                  </a:cubicBezTo>
                  <a:cubicBezTo>
                    <a:pt x="14840" y="9559"/>
                    <a:pt x="15994" y="6251"/>
                    <a:pt x="16653" y="3915"/>
                  </a:cubicBezTo>
                  <a:cubicBezTo>
                    <a:pt x="17313" y="1580"/>
                    <a:pt x="17478" y="218"/>
                    <a:pt x="17231" y="24"/>
                  </a:cubicBezTo>
                  <a:cubicBezTo>
                    <a:pt x="16983" y="-171"/>
                    <a:pt x="16324" y="802"/>
                    <a:pt x="16159" y="3915"/>
                  </a:cubicBezTo>
                  <a:cubicBezTo>
                    <a:pt x="15994" y="7029"/>
                    <a:pt x="16324" y="12283"/>
                    <a:pt x="16901" y="15494"/>
                  </a:cubicBezTo>
                  <a:cubicBezTo>
                    <a:pt x="17478" y="18705"/>
                    <a:pt x="18302" y="19872"/>
                    <a:pt x="19127" y="20359"/>
                  </a:cubicBezTo>
                  <a:cubicBezTo>
                    <a:pt x="19951" y="20845"/>
                    <a:pt x="20776" y="20651"/>
                    <a:pt x="21600" y="2045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30" name="Line"/>
            <p:cNvSpPr/>
            <p:nvPr/>
          </p:nvSpPr>
          <p:spPr>
            <a:xfrm>
              <a:off x="12365879" y="367193"/>
              <a:ext cx="124539"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31" name="Line"/>
            <p:cNvSpPr/>
            <p:nvPr/>
          </p:nvSpPr>
          <p:spPr>
            <a:xfrm>
              <a:off x="12718740" y="751190"/>
              <a:ext cx="249080" cy="26983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32" name="Line"/>
            <p:cNvSpPr/>
            <p:nvPr/>
          </p:nvSpPr>
          <p:spPr>
            <a:xfrm>
              <a:off x="592167" y="1539940"/>
              <a:ext cx="108514" cy="511935"/>
            </a:xfrm>
            <a:custGeom>
              <a:avLst/>
              <a:gdLst/>
              <a:ahLst/>
              <a:cxnLst>
                <a:cxn ang="0">
                  <a:pos x="wd2" y="hd2"/>
                </a:cxn>
                <a:cxn ang="5400000">
                  <a:pos x="wd2" y="hd2"/>
                </a:cxn>
                <a:cxn ang="10800000">
                  <a:pos x="wd2" y="hd2"/>
                </a:cxn>
                <a:cxn ang="16200000">
                  <a:pos x="wd2" y="hd2"/>
                </a:cxn>
              </a:cxnLst>
              <a:rect l="0" t="0" r="r" b="b"/>
              <a:pathLst>
                <a:path w="21173" h="21452" fill="norm" stroke="1" extrusionOk="0">
                  <a:moveTo>
                    <a:pt x="13073" y="0"/>
                  </a:moveTo>
                  <a:cubicBezTo>
                    <a:pt x="9023" y="3914"/>
                    <a:pt x="4973" y="7828"/>
                    <a:pt x="2610" y="11090"/>
                  </a:cubicBezTo>
                  <a:cubicBezTo>
                    <a:pt x="248" y="14352"/>
                    <a:pt x="-427" y="16961"/>
                    <a:pt x="248" y="18628"/>
                  </a:cubicBezTo>
                  <a:cubicBezTo>
                    <a:pt x="923" y="20295"/>
                    <a:pt x="2948" y="21020"/>
                    <a:pt x="5648" y="21310"/>
                  </a:cubicBezTo>
                  <a:cubicBezTo>
                    <a:pt x="8348" y="21600"/>
                    <a:pt x="11723" y="21455"/>
                    <a:pt x="14423" y="20803"/>
                  </a:cubicBezTo>
                  <a:cubicBezTo>
                    <a:pt x="17123" y="20150"/>
                    <a:pt x="19148" y="18991"/>
                    <a:pt x="21173" y="1783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33" name="Line"/>
            <p:cNvSpPr/>
            <p:nvPr/>
          </p:nvSpPr>
          <p:spPr>
            <a:xfrm>
              <a:off x="475452" y="1255270"/>
              <a:ext cx="1377220" cy="710181"/>
            </a:xfrm>
            <a:custGeom>
              <a:avLst/>
              <a:gdLst/>
              <a:ahLst/>
              <a:cxnLst>
                <a:cxn ang="0">
                  <a:pos x="wd2" y="hd2"/>
                </a:cxn>
                <a:cxn ang="5400000">
                  <a:pos x="wd2" y="hd2"/>
                </a:cxn>
                <a:cxn ang="10800000">
                  <a:pos x="wd2" y="hd2"/>
                </a:cxn>
                <a:cxn ang="16200000">
                  <a:pos x="wd2" y="hd2"/>
                </a:cxn>
              </a:cxnLst>
              <a:rect l="0" t="0" r="r" b="b"/>
              <a:pathLst>
                <a:path w="21552" h="21421" fill="norm" stroke="1" extrusionOk="0">
                  <a:moveTo>
                    <a:pt x="926" y="16099"/>
                  </a:moveTo>
                  <a:cubicBezTo>
                    <a:pt x="493" y="16621"/>
                    <a:pt x="60" y="17143"/>
                    <a:pt x="6" y="17351"/>
                  </a:cubicBezTo>
                  <a:cubicBezTo>
                    <a:pt x="-48" y="17560"/>
                    <a:pt x="277" y="17456"/>
                    <a:pt x="1197" y="16360"/>
                  </a:cubicBezTo>
                  <a:cubicBezTo>
                    <a:pt x="2117" y="15264"/>
                    <a:pt x="3633" y="13178"/>
                    <a:pt x="4770" y="10621"/>
                  </a:cubicBezTo>
                  <a:cubicBezTo>
                    <a:pt x="5907" y="8064"/>
                    <a:pt x="6665" y="5038"/>
                    <a:pt x="7044" y="3108"/>
                  </a:cubicBezTo>
                  <a:cubicBezTo>
                    <a:pt x="7423" y="1178"/>
                    <a:pt x="7423" y="343"/>
                    <a:pt x="7314" y="82"/>
                  </a:cubicBezTo>
                  <a:cubicBezTo>
                    <a:pt x="7206" y="-179"/>
                    <a:pt x="6990" y="134"/>
                    <a:pt x="6584" y="1699"/>
                  </a:cubicBezTo>
                  <a:cubicBezTo>
                    <a:pt x="6178" y="3264"/>
                    <a:pt x="5582" y="6082"/>
                    <a:pt x="5176" y="8899"/>
                  </a:cubicBezTo>
                  <a:cubicBezTo>
                    <a:pt x="4770" y="11717"/>
                    <a:pt x="4554" y="14534"/>
                    <a:pt x="4472" y="16204"/>
                  </a:cubicBezTo>
                  <a:cubicBezTo>
                    <a:pt x="4391" y="17873"/>
                    <a:pt x="4445" y="18395"/>
                    <a:pt x="4608" y="18708"/>
                  </a:cubicBezTo>
                  <a:cubicBezTo>
                    <a:pt x="4770" y="19021"/>
                    <a:pt x="5041" y="19125"/>
                    <a:pt x="5393" y="18760"/>
                  </a:cubicBezTo>
                  <a:cubicBezTo>
                    <a:pt x="5744" y="18395"/>
                    <a:pt x="6178" y="17560"/>
                    <a:pt x="6557" y="16673"/>
                  </a:cubicBezTo>
                  <a:cubicBezTo>
                    <a:pt x="6935" y="15786"/>
                    <a:pt x="7260" y="14847"/>
                    <a:pt x="7450" y="14638"/>
                  </a:cubicBezTo>
                  <a:cubicBezTo>
                    <a:pt x="7639" y="14430"/>
                    <a:pt x="7693" y="14951"/>
                    <a:pt x="7720" y="15473"/>
                  </a:cubicBezTo>
                  <a:cubicBezTo>
                    <a:pt x="7747" y="15995"/>
                    <a:pt x="7747" y="16517"/>
                    <a:pt x="7747" y="17038"/>
                  </a:cubicBezTo>
                  <a:cubicBezTo>
                    <a:pt x="7747" y="17560"/>
                    <a:pt x="7747" y="18082"/>
                    <a:pt x="7883" y="18447"/>
                  </a:cubicBezTo>
                  <a:cubicBezTo>
                    <a:pt x="8018" y="18812"/>
                    <a:pt x="8289" y="19021"/>
                    <a:pt x="8668" y="18812"/>
                  </a:cubicBezTo>
                  <a:cubicBezTo>
                    <a:pt x="9047" y="18604"/>
                    <a:pt x="9534" y="17978"/>
                    <a:pt x="9859" y="17195"/>
                  </a:cubicBezTo>
                  <a:cubicBezTo>
                    <a:pt x="10184" y="16412"/>
                    <a:pt x="10346" y="15473"/>
                    <a:pt x="10319" y="15212"/>
                  </a:cubicBezTo>
                  <a:cubicBezTo>
                    <a:pt x="10292" y="14951"/>
                    <a:pt x="10075" y="15369"/>
                    <a:pt x="9940" y="15838"/>
                  </a:cubicBezTo>
                  <a:cubicBezTo>
                    <a:pt x="9805" y="16308"/>
                    <a:pt x="9750" y="16830"/>
                    <a:pt x="9723" y="17404"/>
                  </a:cubicBezTo>
                  <a:cubicBezTo>
                    <a:pt x="9696" y="17978"/>
                    <a:pt x="9696" y="18604"/>
                    <a:pt x="9805" y="19073"/>
                  </a:cubicBezTo>
                  <a:cubicBezTo>
                    <a:pt x="9913" y="19543"/>
                    <a:pt x="10129" y="19856"/>
                    <a:pt x="10535" y="19856"/>
                  </a:cubicBezTo>
                  <a:cubicBezTo>
                    <a:pt x="10941" y="19856"/>
                    <a:pt x="11537" y="19543"/>
                    <a:pt x="11997" y="19230"/>
                  </a:cubicBezTo>
                  <a:cubicBezTo>
                    <a:pt x="12457" y="18917"/>
                    <a:pt x="12782" y="18604"/>
                    <a:pt x="13161" y="18395"/>
                  </a:cubicBezTo>
                  <a:cubicBezTo>
                    <a:pt x="13540" y="18186"/>
                    <a:pt x="13973" y="18082"/>
                    <a:pt x="14190" y="18343"/>
                  </a:cubicBezTo>
                  <a:cubicBezTo>
                    <a:pt x="14406" y="18604"/>
                    <a:pt x="14406" y="19230"/>
                    <a:pt x="14460" y="18969"/>
                  </a:cubicBezTo>
                  <a:cubicBezTo>
                    <a:pt x="14514" y="18708"/>
                    <a:pt x="14623" y="17560"/>
                    <a:pt x="14758" y="16725"/>
                  </a:cubicBezTo>
                  <a:cubicBezTo>
                    <a:pt x="14893" y="15891"/>
                    <a:pt x="15056" y="15369"/>
                    <a:pt x="15272" y="15160"/>
                  </a:cubicBezTo>
                  <a:cubicBezTo>
                    <a:pt x="15489" y="14951"/>
                    <a:pt x="15760" y="15056"/>
                    <a:pt x="16030" y="15421"/>
                  </a:cubicBezTo>
                  <a:cubicBezTo>
                    <a:pt x="16301" y="15786"/>
                    <a:pt x="16572" y="16412"/>
                    <a:pt x="16896" y="16778"/>
                  </a:cubicBezTo>
                  <a:cubicBezTo>
                    <a:pt x="17221" y="17143"/>
                    <a:pt x="17600" y="17247"/>
                    <a:pt x="17925" y="17247"/>
                  </a:cubicBezTo>
                  <a:cubicBezTo>
                    <a:pt x="18250" y="17247"/>
                    <a:pt x="18520" y="17143"/>
                    <a:pt x="18764" y="16882"/>
                  </a:cubicBezTo>
                  <a:cubicBezTo>
                    <a:pt x="19008" y="16621"/>
                    <a:pt x="19224" y="16204"/>
                    <a:pt x="19224" y="16151"/>
                  </a:cubicBezTo>
                  <a:cubicBezTo>
                    <a:pt x="19224" y="16099"/>
                    <a:pt x="19008" y="16412"/>
                    <a:pt x="18899" y="17038"/>
                  </a:cubicBezTo>
                  <a:cubicBezTo>
                    <a:pt x="18791" y="17664"/>
                    <a:pt x="18791" y="18604"/>
                    <a:pt x="19251" y="19386"/>
                  </a:cubicBezTo>
                  <a:cubicBezTo>
                    <a:pt x="19711" y="20169"/>
                    <a:pt x="20632" y="20795"/>
                    <a:pt x="21552" y="2142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34" name="Line"/>
            <p:cNvSpPr/>
            <p:nvPr/>
          </p:nvSpPr>
          <p:spPr>
            <a:xfrm>
              <a:off x="2288559" y="1664479"/>
              <a:ext cx="1" cy="197189"/>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1335" name="Line"/>
            <p:cNvSpPr/>
            <p:nvPr/>
          </p:nvSpPr>
          <p:spPr>
            <a:xfrm>
              <a:off x="2170938" y="1648767"/>
              <a:ext cx="678049" cy="306306"/>
            </a:xfrm>
            <a:custGeom>
              <a:avLst/>
              <a:gdLst/>
              <a:ahLst/>
              <a:cxnLst>
                <a:cxn ang="0">
                  <a:pos x="wd2" y="hd2"/>
                </a:cxn>
                <a:cxn ang="5400000">
                  <a:pos x="wd2" y="hd2"/>
                </a:cxn>
                <a:cxn ang="10800000">
                  <a:pos x="wd2" y="hd2"/>
                </a:cxn>
                <a:cxn ang="16200000">
                  <a:pos x="wd2" y="hd2"/>
                </a:cxn>
              </a:cxnLst>
              <a:rect l="0" t="0" r="r" b="b"/>
              <a:pathLst>
                <a:path w="21600" h="21489" fill="norm" stroke="1" extrusionOk="0">
                  <a:moveTo>
                    <a:pt x="4078" y="6199"/>
                  </a:moveTo>
                  <a:cubicBezTo>
                    <a:pt x="4078" y="4986"/>
                    <a:pt x="4078" y="3772"/>
                    <a:pt x="3802" y="3165"/>
                  </a:cubicBezTo>
                  <a:cubicBezTo>
                    <a:pt x="3527" y="2559"/>
                    <a:pt x="2976" y="2559"/>
                    <a:pt x="2369" y="3529"/>
                  </a:cubicBezTo>
                  <a:cubicBezTo>
                    <a:pt x="1763" y="4500"/>
                    <a:pt x="1102" y="6442"/>
                    <a:pt x="661" y="8383"/>
                  </a:cubicBezTo>
                  <a:cubicBezTo>
                    <a:pt x="220" y="10325"/>
                    <a:pt x="0" y="12267"/>
                    <a:pt x="0" y="13844"/>
                  </a:cubicBezTo>
                  <a:cubicBezTo>
                    <a:pt x="0" y="15422"/>
                    <a:pt x="220" y="16635"/>
                    <a:pt x="606" y="17242"/>
                  </a:cubicBezTo>
                  <a:cubicBezTo>
                    <a:pt x="992" y="17849"/>
                    <a:pt x="1543" y="17849"/>
                    <a:pt x="2314" y="16271"/>
                  </a:cubicBezTo>
                  <a:cubicBezTo>
                    <a:pt x="3086" y="14693"/>
                    <a:pt x="4078" y="11538"/>
                    <a:pt x="4684" y="9354"/>
                  </a:cubicBezTo>
                  <a:cubicBezTo>
                    <a:pt x="5290" y="7170"/>
                    <a:pt x="5510" y="5956"/>
                    <a:pt x="5565" y="6078"/>
                  </a:cubicBezTo>
                  <a:cubicBezTo>
                    <a:pt x="5620" y="6199"/>
                    <a:pt x="5510" y="7655"/>
                    <a:pt x="5455" y="9233"/>
                  </a:cubicBezTo>
                  <a:cubicBezTo>
                    <a:pt x="5400" y="10810"/>
                    <a:pt x="5400" y="12509"/>
                    <a:pt x="5400" y="13965"/>
                  </a:cubicBezTo>
                  <a:cubicBezTo>
                    <a:pt x="5400" y="15422"/>
                    <a:pt x="5400" y="16635"/>
                    <a:pt x="5675" y="17363"/>
                  </a:cubicBezTo>
                  <a:cubicBezTo>
                    <a:pt x="5951" y="18091"/>
                    <a:pt x="6502" y="18334"/>
                    <a:pt x="6943" y="17849"/>
                  </a:cubicBezTo>
                  <a:cubicBezTo>
                    <a:pt x="7384" y="17363"/>
                    <a:pt x="7714" y="16150"/>
                    <a:pt x="8155" y="13480"/>
                  </a:cubicBezTo>
                  <a:cubicBezTo>
                    <a:pt x="8596" y="10810"/>
                    <a:pt x="9147" y="6685"/>
                    <a:pt x="9533" y="4015"/>
                  </a:cubicBezTo>
                  <a:cubicBezTo>
                    <a:pt x="9918" y="1345"/>
                    <a:pt x="10139" y="132"/>
                    <a:pt x="10414" y="10"/>
                  </a:cubicBezTo>
                  <a:cubicBezTo>
                    <a:pt x="10690" y="-111"/>
                    <a:pt x="11020" y="860"/>
                    <a:pt x="11571" y="2437"/>
                  </a:cubicBezTo>
                  <a:cubicBezTo>
                    <a:pt x="12122" y="4015"/>
                    <a:pt x="12894" y="6199"/>
                    <a:pt x="13941" y="7413"/>
                  </a:cubicBezTo>
                  <a:cubicBezTo>
                    <a:pt x="14988" y="8626"/>
                    <a:pt x="16310" y="8869"/>
                    <a:pt x="17247" y="8626"/>
                  </a:cubicBezTo>
                  <a:cubicBezTo>
                    <a:pt x="18184" y="8383"/>
                    <a:pt x="18735" y="7655"/>
                    <a:pt x="19120" y="6685"/>
                  </a:cubicBezTo>
                  <a:cubicBezTo>
                    <a:pt x="19506" y="5714"/>
                    <a:pt x="19727" y="4500"/>
                    <a:pt x="19616" y="3529"/>
                  </a:cubicBezTo>
                  <a:cubicBezTo>
                    <a:pt x="19506" y="2559"/>
                    <a:pt x="19065" y="1831"/>
                    <a:pt x="18624" y="1831"/>
                  </a:cubicBezTo>
                  <a:cubicBezTo>
                    <a:pt x="18184" y="1831"/>
                    <a:pt x="17743" y="2559"/>
                    <a:pt x="17247" y="4864"/>
                  </a:cubicBezTo>
                  <a:cubicBezTo>
                    <a:pt x="16751" y="7170"/>
                    <a:pt x="16200" y="11053"/>
                    <a:pt x="15925" y="13601"/>
                  </a:cubicBezTo>
                  <a:cubicBezTo>
                    <a:pt x="15649" y="16150"/>
                    <a:pt x="15649" y="17363"/>
                    <a:pt x="15925" y="18213"/>
                  </a:cubicBezTo>
                  <a:cubicBezTo>
                    <a:pt x="16200" y="19062"/>
                    <a:pt x="16751" y="19547"/>
                    <a:pt x="17743" y="20033"/>
                  </a:cubicBezTo>
                  <a:cubicBezTo>
                    <a:pt x="18735" y="20518"/>
                    <a:pt x="20167" y="21004"/>
                    <a:pt x="21600" y="2148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36" name="Line"/>
            <p:cNvSpPr/>
            <p:nvPr/>
          </p:nvSpPr>
          <p:spPr>
            <a:xfrm>
              <a:off x="3367901" y="1589982"/>
              <a:ext cx="51893" cy="313199"/>
            </a:xfrm>
            <a:custGeom>
              <a:avLst/>
              <a:gdLst/>
              <a:ahLst/>
              <a:cxnLst>
                <a:cxn ang="0">
                  <a:pos x="wd2" y="hd2"/>
                </a:cxn>
                <a:cxn ang="5400000">
                  <a:pos x="wd2" y="hd2"/>
                </a:cxn>
                <a:cxn ang="10800000">
                  <a:pos x="wd2" y="hd2"/>
                </a:cxn>
                <a:cxn ang="16200000">
                  <a:pos x="wd2" y="hd2"/>
                </a:cxn>
              </a:cxnLst>
              <a:rect l="0" t="0" r="r" b="b"/>
              <a:pathLst>
                <a:path w="21600" h="21490" fill="norm" stroke="1" extrusionOk="0">
                  <a:moveTo>
                    <a:pt x="0" y="2264"/>
                  </a:moveTo>
                  <a:cubicBezTo>
                    <a:pt x="1440" y="1077"/>
                    <a:pt x="2880" y="-110"/>
                    <a:pt x="5040" y="9"/>
                  </a:cubicBezTo>
                  <a:cubicBezTo>
                    <a:pt x="7200" y="127"/>
                    <a:pt x="10080" y="1552"/>
                    <a:pt x="11520" y="4519"/>
                  </a:cubicBezTo>
                  <a:cubicBezTo>
                    <a:pt x="12960" y="7486"/>
                    <a:pt x="12960" y="11995"/>
                    <a:pt x="14400" y="15081"/>
                  </a:cubicBezTo>
                  <a:cubicBezTo>
                    <a:pt x="15840" y="18167"/>
                    <a:pt x="18720" y="19828"/>
                    <a:pt x="21600" y="2149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37" name="Line"/>
            <p:cNvSpPr/>
            <p:nvPr/>
          </p:nvSpPr>
          <p:spPr>
            <a:xfrm>
              <a:off x="3492440" y="1456914"/>
              <a:ext cx="10380"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38" name="Line"/>
            <p:cNvSpPr/>
            <p:nvPr/>
          </p:nvSpPr>
          <p:spPr>
            <a:xfrm>
              <a:off x="3523575" y="1193997"/>
              <a:ext cx="673292" cy="866705"/>
            </a:xfrm>
            <a:custGeom>
              <a:avLst/>
              <a:gdLst/>
              <a:ahLst/>
              <a:cxnLst>
                <a:cxn ang="0">
                  <a:pos x="wd2" y="hd2"/>
                </a:cxn>
                <a:cxn ang="5400000">
                  <a:pos x="wd2" y="hd2"/>
                </a:cxn>
                <a:cxn ang="10800000">
                  <a:pos x="wd2" y="hd2"/>
                </a:cxn>
                <a:cxn ang="16200000">
                  <a:pos x="wd2" y="hd2"/>
                </a:cxn>
              </a:cxnLst>
              <a:rect l="0" t="0" r="r" b="b"/>
              <a:pathLst>
                <a:path w="21558" h="21560" fill="norm" stroke="1" extrusionOk="0">
                  <a:moveTo>
                    <a:pt x="0" y="10671"/>
                  </a:moveTo>
                  <a:cubicBezTo>
                    <a:pt x="775" y="11445"/>
                    <a:pt x="1551" y="12220"/>
                    <a:pt x="1938" y="12865"/>
                  </a:cubicBezTo>
                  <a:cubicBezTo>
                    <a:pt x="2326" y="13511"/>
                    <a:pt x="2326" y="14027"/>
                    <a:pt x="2326" y="14543"/>
                  </a:cubicBezTo>
                  <a:cubicBezTo>
                    <a:pt x="2326" y="15060"/>
                    <a:pt x="2326" y="15576"/>
                    <a:pt x="2437" y="15576"/>
                  </a:cubicBezTo>
                  <a:cubicBezTo>
                    <a:pt x="2548" y="15576"/>
                    <a:pt x="2769" y="15060"/>
                    <a:pt x="3212" y="14328"/>
                  </a:cubicBezTo>
                  <a:cubicBezTo>
                    <a:pt x="3655" y="13597"/>
                    <a:pt x="4320" y="12650"/>
                    <a:pt x="4818" y="11962"/>
                  </a:cubicBezTo>
                  <a:cubicBezTo>
                    <a:pt x="5317" y="11273"/>
                    <a:pt x="5649" y="10843"/>
                    <a:pt x="5926" y="10929"/>
                  </a:cubicBezTo>
                  <a:cubicBezTo>
                    <a:pt x="6203" y="11015"/>
                    <a:pt x="6425" y="11618"/>
                    <a:pt x="6591" y="12435"/>
                  </a:cubicBezTo>
                  <a:cubicBezTo>
                    <a:pt x="6757" y="13253"/>
                    <a:pt x="6868" y="14285"/>
                    <a:pt x="7089" y="15017"/>
                  </a:cubicBezTo>
                  <a:cubicBezTo>
                    <a:pt x="7311" y="15748"/>
                    <a:pt x="7643" y="16178"/>
                    <a:pt x="8086" y="16394"/>
                  </a:cubicBezTo>
                  <a:cubicBezTo>
                    <a:pt x="8529" y="16609"/>
                    <a:pt x="9083" y="16609"/>
                    <a:pt x="9914" y="16135"/>
                  </a:cubicBezTo>
                  <a:cubicBezTo>
                    <a:pt x="10745" y="15662"/>
                    <a:pt x="11852" y="14716"/>
                    <a:pt x="12905" y="12693"/>
                  </a:cubicBezTo>
                  <a:cubicBezTo>
                    <a:pt x="13957" y="10671"/>
                    <a:pt x="14954" y="7573"/>
                    <a:pt x="15508" y="5422"/>
                  </a:cubicBezTo>
                  <a:cubicBezTo>
                    <a:pt x="16062" y="3270"/>
                    <a:pt x="16172" y="2065"/>
                    <a:pt x="16172" y="1248"/>
                  </a:cubicBezTo>
                  <a:cubicBezTo>
                    <a:pt x="16172" y="430"/>
                    <a:pt x="16062" y="0"/>
                    <a:pt x="15840" y="0"/>
                  </a:cubicBezTo>
                  <a:cubicBezTo>
                    <a:pt x="15618" y="0"/>
                    <a:pt x="15286" y="430"/>
                    <a:pt x="14954" y="1936"/>
                  </a:cubicBezTo>
                  <a:cubicBezTo>
                    <a:pt x="14622" y="3442"/>
                    <a:pt x="14289" y="6024"/>
                    <a:pt x="14123" y="9079"/>
                  </a:cubicBezTo>
                  <a:cubicBezTo>
                    <a:pt x="13957" y="12134"/>
                    <a:pt x="13957" y="15662"/>
                    <a:pt x="13957" y="17641"/>
                  </a:cubicBezTo>
                  <a:cubicBezTo>
                    <a:pt x="13957" y="19621"/>
                    <a:pt x="13957" y="20051"/>
                    <a:pt x="13902" y="20524"/>
                  </a:cubicBezTo>
                  <a:cubicBezTo>
                    <a:pt x="13846" y="20998"/>
                    <a:pt x="13735" y="21514"/>
                    <a:pt x="13458" y="21557"/>
                  </a:cubicBezTo>
                  <a:cubicBezTo>
                    <a:pt x="13182" y="21600"/>
                    <a:pt x="12738" y="21170"/>
                    <a:pt x="12960" y="19965"/>
                  </a:cubicBezTo>
                  <a:cubicBezTo>
                    <a:pt x="13182" y="18760"/>
                    <a:pt x="14068" y="16781"/>
                    <a:pt x="15231" y="15361"/>
                  </a:cubicBezTo>
                  <a:cubicBezTo>
                    <a:pt x="16394" y="13941"/>
                    <a:pt x="17834" y="13080"/>
                    <a:pt x="18831" y="12736"/>
                  </a:cubicBezTo>
                  <a:cubicBezTo>
                    <a:pt x="19828" y="12392"/>
                    <a:pt x="20382" y="12564"/>
                    <a:pt x="20769" y="13080"/>
                  </a:cubicBezTo>
                  <a:cubicBezTo>
                    <a:pt x="21157" y="13597"/>
                    <a:pt x="21378" y="14457"/>
                    <a:pt x="21489" y="15103"/>
                  </a:cubicBezTo>
                  <a:cubicBezTo>
                    <a:pt x="21600" y="15748"/>
                    <a:pt x="21600" y="16178"/>
                    <a:pt x="21323" y="16738"/>
                  </a:cubicBezTo>
                  <a:cubicBezTo>
                    <a:pt x="21046" y="17297"/>
                    <a:pt x="20492" y="17986"/>
                    <a:pt x="20160" y="18330"/>
                  </a:cubicBezTo>
                  <a:cubicBezTo>
                    <a:pt x="19828" y="18674"/>
                    <a:pt x="19717" y="18674"/>
                    <a:pt x="19606" y="1867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39" name="Line"/>
            <p:cNvSpPr/>
            <p:nvPr/>
          </p:nvSpPr>
          <p:spPr>
            <a:xfrm>
              <a:off x="4239677" y="1602210"/>
              <a:ext cx="20758"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40" name="Line"/>
            <p:cNvSpPr/>
            <p:nvPr/>
          </p:nvSpPr>
          <p:spPr>
            <a:xfrm>
              <a:off x="4353839" y="1762929"/>
              <a:ext cx="342484" cy="192144"/>
            </a:xfrm>
            <a:custGeom>
              <a:avLst/>
              <a:gdLst/>
              <a:ahLst/>
              <a:cxnLst>
                <a:cxn ang="0">
                  <a:pos x="wd2" y="hd2"/>
                </a:cxn>
                <a:cxn ang="5400000">
                  <a:pos x="wd2" y="hd2"/>
                </a:cxn>
                <a:cxn ang="10800000">
                  <a:pos x="wd2" y="hd2"/>
                </a:cxn>
                <a:cxn ang="16200000">
                  <a:pos x="wd2" y="hd2"/>
                </a:cxn>
              </a:cxnLst>
              <a:rect l="0" t="0" r="r" b="b"/>
              <a:pathLst>
                <a:path w="21600" h="21423" fill="norm" stroke="1" extrusionOk="0">
                  <a:moveTo>
                    <a:pt x="0" y="4066"/>
                  </a:moveTo>
                  <a:cubicBezTo>
                    <a:pt x="0" y="8309"/>
                    <a:pt x="0" y="12552"/>
                    <a:pt x="0" y="15830"/>
                  </a:cubicBezTo>
                  <a:cubicBezTo>
                    <a:pt x="0" y="19109"/>
                    <a:pt x="0" y="21423"/>
                    <a:pt x="109" y="21423"/>
                  </a:cubicBezTo>
                  <a:cubicBezTo>
                    <a:pt x="218" y="21423"/>
                    <a:pt x="436" y="19109"/>
                    <a:pt x="1200" y="15637"/>
                  </a:cubicBezTo>
                  <a:cubicBezTo>
                    <a:pt x="1964" y="12166"/>
                    <a:pt x="3273" y="7537"/>
                    <a:pt x="4255" y="4452"/>
                  </a:cubicBezTo>
                  <a:cubicBezTo>
                    <a:pt x="5236" y="1366"/>
                    <a:pt x="5891" y="-177"/>
                    <a:pt x="6436" y="16"/>
                  </a:cubicBezTo>
                  <a:cubicBezTo>
                    <a:pt x="6982" y="209"/>
                    <a:pt x="7418" y="2137"/>
                    <a:pt x="7636" y="4066"/>
                  </a:cubicBezTo>
                  <a:cubicBezTo>
                    <a:pt x="7855" y="5994"/>
                    <a:pt x="7855" y="7923"/>
                    <a:pt x="7964" y="10237"/>
                  </a:cubicBezTo>
                  <a:cubicBezTo>
                    <a:pt x="8073" y="12552"/>
                    <a:pt x="8291" y="15252"/>
                    <a:pt x="8945" y="16216"/>
                  </a:cubicBezTo>
                  <a:cubicBezTo>
                    <a:pt x="9600" y="17180"/>
                    <a:pt x="10691" y="16409"/>
                    <a:pt x="11891" y="14094"/>
                  </a:cubicBezTo>
                  <a:cubicBezTo>
                    <a:pt x="13091" y="11780"/>
                    <a:pt x="14400" y="7923"/>
                    <a:pt x="15273" y="5030"/>
                  </a:cubicBezTo>
                  <a:cubicBezTo>
                    <a:pt x="16145" y="2137"/>
                    <a:pt x="16582" y="209"/>
                    <a:pt x="16909" y="980"/>
                  </a:cubicBezTo>
                  <a:cubicBezTo>
                    <a:pt x="17236" y="1752"/>
                    <a:pt x="17455" y="5223"/>
                    <a:pt x="17673" y="7923"/>
                  </a:cubicBezTo>
                  <a:cubicBezTo>
                    <a:pt x="17891" y="10623"/>
                    <a:pt x="18109" y="12552"/>
                    <a:pt x="18764" y="13516"/>
                  </a:cubicBezTo>
                  <a:cubicBezTo>
                    <a:pt x="19418" y="14480"/>
                    <a:pt x="20509" y="14480"/>
                    <a:pt x="21600" y="1448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41" name="Line"/>
            <p:cNvSpPr/>
            <p:nvPr/>
          </p:nvSpPr>
          <p:spPr>
            <a:xfrm>
              <a:off x="4696322" y="1612588"/>
              <a:ext cx="20758"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42" name="Line"/>
            <p:cNvSpPr/>
            <p:nvPr/>
          </p:nvSpPr>
          <p:spPr>
            <a:xfrm>
              <a:off x="4818148" y="1274129"/>
              <a:ext cx="866969" cy="1205634"/>
            </a:xfrm>
            <a:custGeom>
              <a:avLst/>
              <a:gdLst/>
              <a:ahLst/>
              <a:cxnLst>
                <a:cxn ang="0">
                  <a:pos x="wd2" y="hd2"/>
                </a:cxn>
                <a:cxn ang="5400000">
                  <a:pos x="wd2" y="hd2"/>
                </a:cxn>
                <a:cxn ang="10800000">
                  <a:pos x="wd2" y="hd2"/>
                </a:cxn>
                <a:cxn ang="16200000">
                  <a:pos x="wd2" y="hd2"/>
                </a:cxn>
              </a:cxnLst>
              <a:rect l="0" t="0" r="r" b="b"/>
              <a:pathLst>
                <a:path w="21396" h="21386" fill="norm" stroke="1" extrusionOk="0">
                  <a:moveTo>
                    <a:pt x="1347" y="5452"/>
                  </a:moveTo>
                  <a:cubicBezTo>
                    <a:pt x="1262" y="7170"/>
                    <a:pt x="1177" y="8888"/>
                    <a:pt x="1134" y="9901"/>
                  </a:cubicBezTo>
                  <a:cubicBezTo>
                    <a:pt x="1091" y="10913"/>
                    <a:pt x="1091" y="11220"/>
                    <a:pt x="963" y="11251"/>
                  </a:cubicBezTo>
                  <a:cubicBezTo>
                    <a:pt x="835" y="11281"/>
                    <a:pt x="579" y="11036"/>
                    <a:pt x="408" y="10729"/>
                  </a:cubicBezTo>
                  <a:cubicBezTo>
                    <a:pt x="237" y="10422"/>
                    <a:pt x="152" y="10054"/>
                    <a:pt x="67" y="9686"/>
                  </a:cubicBezTo>
                  <a:cubicBezTo>
                    <a:pt x="-19" y="9318"/>
                    <a:pt x="-104" y="8949"/>
                    <a:pt x="366" y="8673"/>
                  </a:cubicBezTo>
                  <a:cubicBezTo>
                    <a:pt x="835" y="8397"/>
                    <a:pt x="1860" y="8213"/>
                    <a:pt x="2841" y="8121"/>
                  </a:cubicBezTo>
                  <a:cubicBezTo>
                    <a:pt x="3823" y="8029"/>
                    <a:pt x="4762" y="8029"/>
                    <a:pt x="5445" y="7998"/>
                  </a:cubicBezTo>
                  <a:cubicBezTo>
                    <a:pt x="6128" y="7968"/>
                    <a:pt x="6555" y="7906"/>
                    <a:pt x="6897" y="7691"/>
                  </a:cubicBezTo>
                  <a:cubicBezTo>
                    <a:pt x="7238" y="7477"/>
                    <a:pt x="7494" y="7109"/>
                    <a:pt x="7409" y="6986"/>
                  </a:cubicBezTo>
                  <a:cubicBezTo>
                    <a:pt x="7324" y="6863"/>
                    <a:pt x="6897" y="6986"/>
                    <a:pt x="6385" y="7385"/>
                  </a:cubicBezTo>
                  <a:cubicBezTo>
                    <a:pt x="5872" y="7784"/>
                    <a:pt x="5275" y="8459"/>
                    <a:pt x="4976" y="8949"/>
                  </a:cubicBezTo>
                  <a:cubicBezTo>
                    <a:pt x="4677" y="9440"/>
                    <a:pt x="4677" y="9747"/>
                    <a:pt x="4677" y="10054"/>
                  </a:cubicBezTo>
                  <a:cubicBezTo>
                    <a:pt x="4677" y="10361"/>
                    <a:pt x="4677" y="10668"/>
                    <a:pt x="4933" y="10852"/>
                  </a:cubicBezTo>
                  <a:cubicBezTo>
                    <a:pt x="5189" y="11036"/>
                    <a:pt x="5702" y="11097"/>
                    <a:pt x="6811" y="10760"/>
                  </a:cubicBezTo>
                  <a:cubicBezTo>
                    <a:pt x="7921" y="10422"/>
                    <a:pt x="9629" y="9686"/>
                    <a:pt x="10867" y="8612"/>
                  </a:cubicBezTo>
                  <a:cubicBezTo>
                    <a:pt x="12105" y="7538"/>
                    <a:pt x="12873" y="6127"/>
                    <a:pt x="13343" y="4777"/>
                  </a:cubicBezTo>
                  <a:cubicBezTo>
                    <a:pt x="13812" y="3427"/>
                    <a:pt x="13983" y="2138"/>
                    <a:pt x="14068" y="1310"/>
                  </a:cubicBezTo>
                  <a:cubicBezTo>
                    <a:pt x="14154" y="481"/>
                    <a:pt x="14154" y="113"/>
                    <a:pt x="13983" y="21"/>
                  </a:cubicBezTo>
                  <a:cubicBezTo>
                    <a:pt x="13812" y="-71"/>
                    <a:pt x="13471" y="113"/>
                    <a:pt x="13001" y="1218"/>
                  </a:cubicBezTo>
                  <a:cubicBezTo>
                    <a:pt x="12532" y="2322"/>
                    <a:pt x="11934" y="4347"/>
                    <a:pt x="11721" y="5728"/>
                  </a:cubicBezTo>
                  <a:cubicBezTo>
                    <a:pt x="11507" y="7109"/>
                    <a:pt x="11678" y="7845"/>
                    <a:pt x="11934" y="8336"/>
                  </a:cubicBezTo>
                  <a:cubicBezTo>
                    <a:pt x="12190" y="8827"/>
                    <a:pt x="12532" y="9072"/>
                    <a:pt x="12916" y="9226"/>
                  </a:cubicBezTo>
                  <a:cubicBezTo>
                    <a:pt x="13300" y="9379"/>
                    <a:pt x="13727" y="9440"/>
                    <a:pt x="14154" y="9410"/>
                  </a:cubicBezTo>
                  <a:cubicBezTo>
                    <a:pt x="14581" y="9379"/>
                    <a:pt x="15007" y="9256"/>
                    <a:pt x="15392" y="9072"/>
                  </a:cubicBezTo>
                  <a:cubicBezTo>
                    <a:pt x="15776" y="8888"/>
                    <a:pt x="16117" y="8643"/>
                    <a:pt x="16416" y="8397"/>
                  </a:cubicBezTo>
                  <a:cubicBezTo>
                    <a:pt x="16715" y="8152"/>
                    <a:pt x="16971" y="7906"/>
                    <a:pt x="17185" y="7937"/>
                  </a:cubicBezTo>
                  <a:cubicBezTo>
                    <a:pt x="17398" y="7968"/>
                    <a:pt x="17569" y="8274"/>
                    <a:pt x="17782" y="8551"/>
                  </a:cubicBezTo>
                  <a:cubicBezTo>
                    <a:pt x="17996" y="8827"/>
                    <a:pt x="18252" y="9072"/>
                    <a:pt x="18508" y="9011"/>
                  </a:cubicBezTo>
                  <a:cubicBezTo>
                    <a:pt x="18764" y="8949"/>
                    <a:pt x="19020" y="8581"/>
                    <a:pt x="19191" y="8244"/>
                  </a:cubicBezTo>
                  <a:cubicBezTo>
                    <a:pt x="19362" y="7906"/>
                    <a:pt x="19447" y="7599"/>
                    <a:pt x="19618" y="7323"/>
                  </a:cubicBezTo>
                  <a:cubicBezTo>
                    <a:pt x="19788" y="7047"/>
                    <a:pt x="20045" y="6802"/>
                    <a:pt x="20258" y="6986"/>
                  </a:cubicBezTo>
                  <a:cubicBezTo>
                    <a:pt x="20471" y="7170"/>
                    <a:pt x="20642" y="7784"/>
                    <a:pt x="20898" y="9164"/>
                  </a:cubicBezTo>
                  <a:cubicBezTo>
                    <a:pt x="21155" y="10545"/>
                    <a:pt x="21496" y="12693"/>
                    <a:pt x="21368" y="14564"/>
                  </a:cubicBezTo>
                  <a:cubicBezTo>
                    <a:pt x="21240" y="16436"/>
                    <a:pt x="20642" y="18031"/>
                    <a:pt x="19575" y="19197"/>
                  </a:cubicBezTo>
                  <a:cubicBezTo>
                    <a:pt x="18508" y="20363"/>
                    <a:pt x="16971" y="21099"/>
                    <a:pt x="14324" y="21314"/>
                  </a:cubicBezTo>
                  <a:cubicBezTo>
                    <a:pt x="11678" y="21529"/>
                    <a:pt x="7921" y="21222"/>
                    <a:pt x="4165" y="2091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43" name="Line"/>
            <p:cNvSpPr/>
            <p:nvPr/>
          </p:nvSpPr>
          <p:spPr>
            <a:xfrm>
              <a:off x="6387984" y="1685236"/>
              <a:ext cx="487780" cy="237073"/>
            </a:xfrm>
            <a:custGeom>
              <a:avLst/>
              <a:gdLst/>
              <a:ahLst/>
              <a:cxnLst>
                <a:cxn ang="0">
                  <a:pos x="wd2" y="hd2"/>
                </a:cxn>
                <a:cxn ang="5400000">
                  <a:pos x="wd2" y="hd2"/>
                </a:cxn>
                <a:cxn ang="10800000">
                  <a:pos x="wd2" y="hd2"/>
                </a:cxn>
                <a:cxn ang="16200000">
                  <a:pos x="wd2" y="hd2"/>
                </a:cxn>
              </a:cxnLst>
              <a:rect l="0" t="0" r="r" b="b"/>
              <a:pathLst>
                <a:path w="21600" h="21453" fill="norm" stroke="1" extrusionOk="0">
                  <a:moveTo>
                    <a:pt x="0" y="0"/>
                  </a:moveTo>
                  <a:cubicBezTo>
                    <a:pt x="306" y="5635"/>
                    <a:pt x="613" y="11270"/>
                    <a:pt x="843" y="15183"/>
                  </a:cubicBezTo>
                  <a:cubicBezTo>
                    <a:pt x="1072" y="19096"/>
                    <a:pt x="1226" y="21287"/>
                    <a:pt x="1302" y="21443"/>
                  </a:cubicBezTo>
                  <a:cubicBezTo>
                    <a:pt x="1379" y="21600"/>
                    <a:pt x="1379" y="19722"/>
                    <a:pt x="1838" y="17061"/>
                  </a:cubicBezTo>
                  <a:cubicBezTo>
                    <a:pt x="2298" y="14400"/>
                    <a:pt x="3217" y="10956"/>
                    <a:pt x="3906" y="8452"/>
                  </a:cubicBezTo>
                  <a:cubicBezTo>
                    <a:pt x="4596" y="5948"/>
                    <a:pt x="5055" y="4383"/>
                    <a:pt x="5515" y="4226"/>
                  </a:cubicBezTo>
                  <a:cubicBezTo>
                    <a:pt x="5974" y="4070"/>
                    <a:pt x="6434" y="5322"/>
                    <a:pt x="6664" y="7200"/>
                  </a:cubicBezTo>
                  <a:cubicBezTo>
                    <a:pt x="6894" y="9078"/>
                    <a:pt x="6894" y="11583"/>
                    <a:pt x="7277" y="12522"/>
                  </a:cubicBezTo>
                  <a:cubicBezTo>
                    <a:pt x="7660" y="13461"/>
                    <a:pt x="8426" y="12835"/>
                    <a:pt x="9038" y="11896"/>
                  </a:cubicBezTo>
                  <a:cubicBezTo>
                    <a:pt x="9651" y="10956"/>
                    <a:pt x="10111" y="9704"/>
                    <a:pt x="10647" y="8452"/>
                  </a:cubicBezTo>
                  <a:cubicBezTo>
                    <a:pt x="11183" y="7200"/>
                    <a:pt x="11796" y="5948"/>
                    <a:pt x="12332" y="5948"/>
                  </a:cubicBezTo>
                  <a:cubicBezTo>
                    <a:pt x="12868" y="5948"/>
                    <a:pt x="13328" y="7200"/>
                    <a:pt x="13634" y="8609"/>
                  </a:cubicBezTo>
                  <a:cubicBezTo>
                    <a:pt x="13940" y="10017"/>
                    <a:pt x="14094" y="11583"/>
                    <a:pt x="15396" y="12835"/>
                  </a:cubicBezTo>
                  <a:cubicBezTo>
                    <a:pt x="16698" y="14087"/>
                    <a:pt x="19149" y="15026"/>
                    <a:pt x="21600" y="1596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44" name="Line"/>
            <p:cNvSpPr/>
            <p:nvPr/>
          </p:nvSpPr>
          <p:spPr>
            <a:xfrm>
              <a:off x="6841288" y="1631499"/>
              <a:ext cx="987648" cy="881025"/>
            </a:xfrm>
            <a:custGeom>
              <a:avLst/>
              <a:gdLst/>
              <a:ahLst/>
              <a:cxnLst>
                <a:cxn ang="0">
                  <a:pos x="wd2" y="hd2"/>
                </a:cxn>
                <a:cxn ang="5400000">
                  <a:pos x="wd2" y="hd2"/>
                </a:cxn>
                <a:cxn ang="10800000">
                  <a:pos x="wd2" y="hd2"/>
                </a:cxn>
                <a:cxn ang="16200000">
                  <a:pos x="wd2" y="hd2"/>
                </a:cxn>
              </a:cxnLst>
              <a:rect l="0" t="0" r="r" b="b"/>
              <a:pathLst>
                <a:path w="21487" h="21404" fill="norm" stroke="1" extrusionOk="0">
                  <a:moveTo>
                    <a:pt x="4362" y="1810"/>
                  </a:moveTo>
                  <a:cubicBezTo>
                    <a:pt x="3986" y="1558"/>
                    <a:pt x="3610" y="1306"/>
                    <a:pt x="3233" y="1348"/>
                  </a:cubicBezTo>
                  <a:cubicBezTo>
                    <a:pt x="2857" y="1390"/>
                    <a:pt x="2481" y="1726"/>
                    <a:pt x="1954" y="2272"/>
                  </a:cubicBezTo>
                  <a:cubicBezTo>
                    <a:pt x="1427" y="2819"/>
                    <a:pt x="750" y="3575"/>
                    <a:pt x="374" y="4205"/>
                  </a:cubicBezTo>
                  <a:cubicBezTo>
                    <a:pt x="-3" y="4836"/>
                    <a:pt x="-78" y="5340"/>
                    <a:pt x="73" y="5634"/>
                  </a:cubicBezTo>
                  <a:cubicBezTo>
                    <a:pt x="223" y="5928"/>
                    <a:pt x="599" y="6012"/>
                    <a:pt x="1314" y="5718"/>
                  </a:cubicBezTo>
                  <a:cubicBezTo>
                    <a:pt x="2029" y="5424"/>
                    <a:pt x="3083" y="4752"/>
                    <a:pt x="3723" y="4247"/>
                  </a:cubicBezTo>
                  <a:cubicBezTo>
                    <a:pt x="4362" y="3743"/>
                    <a:pt x="4588" y="3407"/>
                    <a:pt x="4814" y="3071"/>
                  </a:cubicBezTo>
                  <a:cubicBezTo>
                    <a:pt x="5040" y="2735"/>
                    <a:pt x="5266" y="2398"/>
                    <a:pt x="5266" y="2482"/>
                  </a:cubicBezTo>
                  <a:cubicBezTo>
                    <a:pt x="5266" y="2566"/>
                    <a:pt x="5040" y="3071"/>
                    <a:pt x="4889" y="3533"/>
                  </a:cubicBezTo>
                  <a:cubicBezTo>
                    <a:pt x="4739" y="3995"/>
                    <a:pt x="4663" y="4415"/>
                    <a:pt x="4663" y="4836"/>
                  </a:cubicBezTo>
                  <a:cubicBezTo>
                    <a:pt x="4663" y="5256"/>
                    <a:pt x="4739" y="5676"/>
                    <a:pt x="4965" y="5844"/>
                  </a:cubicBezTo>
                  <a:cubicBezTo>
                    <a:pt x="5190" y="6012"/>
                    <a:pt x="5567" y="5928"/>
                    <a:pt x="6131" y="5382"/>
                  </a:cubicBezTo>
                  <a:cubicBezTo>
                    <a:pt x="6696" y="4836"/>
                    <a:pt x="7448" y="3827"/>
                    <a:pt x="7975" y="3113"/>
                  </a:cubicBezTo>
                  <a:cubicBezTo>
                    <a:pt x="8502" y="2398"/>
                    <a:pt x="8803" y="1978"/>
                    <a:pt x="8991" y="1978"/>
                  </a:cubicBezTo>
                  <a:cubicBezTo>
                    <a:pt x="9179" y="1978"/>
                    <a:pt x="9254" y="2398"/>
                    <a:pt x="9254" y="2945"/>
                  </a:cubicBezTo>
                  <a:cubicBezTo>
                    <a:pt x="9254" y="3491"/>
                    <a:pt x="9179" y="4163"/>
                    <a:pt x="9292" y="4289"/>
                  </a:cubicBezTo>
                  <a:cubicBezTo>
                    <a:pt x="9405" y="4415"/>
                    <a:pt x="9706" y="3995"/>
                    <a:pt x="10007" y="3617"/>
                  </a:cubicBezTo>
                  <a:cubicBezTo>
                    <a:pt x="10308" y="3239"/>
                    <a:pt x="10609" y="2903"/>
                    <a:pt x="10873" y="2903"/>
                  </a:cubicBezTo>
                  <a:cubicBezTo>
                    <a:pt x="11136" y="2903"/>
                    <a:pt x="11362" y="3239"/>
                    <a:pt x="11475" y="3701"/>
                  </a:cubicBezTo>
                  <a:cubicBezTo>
                    <a:pt x="11588" y="4163"/>
                    <a:pt x="11588" y="4752"/>
                    <a:pt x="11776" y="4920"/>
                  </a:cubicBezTo>
                  <a:cubicBezTo>
                    <a:pt x="11964" y="5088"/>
                    <a:pt x="12340" y="4836"/>
                    <a:pt x="12641" y="4542"/>
                  </a:cubicBezTo>
                  <a:cubicBezTo>
                    <a:pt x="12942" y="4247"/>
                    <a:pt x="13168" y="3911"/>
                    <a:pt x="13431" y="3575"/>
                  </a:cubicBezTo>
                  <a:cubicBezTo>
                    <a:pt x="13695" y="3239"/>
                    <a:pt x="13996" y="2903"/>
                    <a:pt x="14184" y="2945"/>
                  </a:cubicBezTo>
                  <a:cubicBezTo>
                    <a:pt x="14372" y="2987"/>
                    <a:pt x="14447" y="3407"/>
                    <a:pt x="14598" y="3785"/>
                  </a:cubicBezTo>
                  <a:cubicBezTo>
                    <a:pt x="14748" y="4163"/>
                    <a:pt x="14974" y="4500"/>
                    <a:pt x="15238" y="4542"/>
                  </a:cubicBezTo>
                  <a:cubicBezTo>
                    <a:pt x="15501" y="4584"/>
                    <a:pt x="15802" y="4331"/>
                    <a:pt x="16254" y="3701"/>
                  </a:cubicBezTo>
                  <a:cubicBezTo>
                    <a:pt x="16705" y="3071"/>
                    <a:pt x="17307" y="2062"/>
                    <a:pt x="17797" y="1306"/>
                  </a:cubicBezTo>
                  <a:cubicBezTo>
                    <a:pt x="18286" y="549"/>
                    <a:pt x="18662" y="45"/>
                    <a:pt x="18888" y="3"/>
                  </a:cubicBezTo>
                  <a:cubicBezTo>
                    <a:pt x="19114" y="-39"/>
                    <a:pt x="19189" y="381"/>
                    <a:pt x="19415" y="1810"/>
                  </a:cubicBezTo>
                  <a:cubicBezTo>
                    <a:pt x="19640" y="3239"/>
                    <a:pt x="20017" y="5676"/>
                    <a:pt x="20468" y="8240"/>
                  </a:cubicBezTo>
                  <a:cubicBezTo>
                    <a:pt x="20920" y="10803"/>
                    <a:pt x="21447" y="13493"/>
                    <a:pt x="21484" y="15384"/>
                  </a:cubicBezTo>
                  <a:cubicBezTo>
                    <a:pt x="21522" y="17275"/>
                    <a:pt x="21070" y="18367"/>
                    <a:pt x="19979" y="19292"/>
                  </a:cubicBezTo>
                  <a:cubicBezTo>
                    <a:pt x="18888" y="20216"/>
                    <a:pt x="17157" y="20973"/>
                    <a:pt x="15426" y="21267"/>
                  </a:cubicBezTo>
                  <a:cubicBezTo>
                    <a:pt x="13695" y="21561"/>
                    <a:pt x="11964" y="21393"/>
                    <a:pt x="10496" y="20679"/>
                  </a:cubicBezTo>
                  <a:cubicBezTo>
                    <a:pt x="9029" y="19964"/>
                    <a:pt x="7824" y="18703"/>
                    <a:pt x="6620" y="1744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45" name="Line"/>
            <p:cNvSpPr/>
            <p:nvPr/>
          </p:nvSpPr>
          <p:spPr>
            <a:xfrm>
              <a:off x="8593229" y="1818157"/>
              <a:ext cx="262482" cy="249149"/>
            </a:xfrm>
            <a:custGeom>
              <a:avLst/>
              <a:gdLst/>
              <a:ahLst/>
              <a:cxnLst>
                <a:cxn ang="0">
                  <a:pos x="wd2" y="hd2"/>
                </a:cxn>
                <a:cxn ang="5400000">
                  <a:pos x="wd2" y="hd2"/>
                </a:cxn>
                <a:cxn ang="10800000">
                  <a:pos x="wd2" y="hd2"/>
                </a:cxn>
                <a:cxn ang="16200000">
                  <a:pos x="wd2" y="hd2"/>
                </a:cxn>
              </a:cxnLst>
              <a:rect l="0" t="0" r="r" b="b"/>
              <a:pathLst>
                <a:path w="21284" h="21310" fill="norm" stroke="1" extrusionOk="0">
                  <a:moveTo>
                    <a:pt x="16422" y="1946"/>
                  </a:moveTo>
                  <a:cubicBezTo>
                    <a:pt x="11933" y="1059"/>
                    <a:pt x="7445" y="171"/>
                    <a:pt x="4500" y="23"/>
                  </a:cubicBezTo>
                  <a:cubicBezTo>
                    <a:pt x="1554" y="-125"/>
                    <a:pt x="152" y="467"/>
                    <a:pt x="11" y="1207"/>
                  </a:cubicBezTo>
                  <a:cubicBezTo>
                    <a:pt x="-129" y="1946"/>
                    <a:pt x="993" y="2834"/>
                    <a:pt x="4359" y="4313"/>
                  </a:cubicBezTo>
                  <a:cubicBezTo>
                    <a:pt x="7726" y="5793"/>
                    <a:pt x="13336" y="7864"/>
                    <a:pt x="16562" y="9491"/>
                  </a:cubicBezTo>
                  <a:cubicBezTo>
                    <a:pt x="19788" y="11119"/>
                    <a:pt x="20629" y="12302"/>
                    <a:pt x="21050" y="13634"/>
                  </a:cubicBezTo>
                  <a:cubicBezTo>
                    <a:pt x="21471" y="14965"/>
                    <a:pt x="21471" y="16445"/>
                    <a:pt x="19788" y="17776"/>
                  </a:cubicBezTo>
                  <a:cubicBezTo>
                    <a:pt x="18105" y="19108"/>
                    <a:pt x="14739" y="20291"/>
                    <a:pt x="12354" y="20883"/>
                  </a:cubicBezTo>
                  <a:cubicBezTo>
                    <a:pt x="9970" y="21475"/>
                    <a:pt x="8567" y="21475"/>
                    <a:pt x="8006" y="20735"/>
                  </a:cubicBezTo>
                  <a:cubicBezTo>
                    <a:pt x="7445" y="19996"/>
                    <a:pt x="7726" y="18516"/>
                    <a:pt x="9268" y="17333"/>
                  </a:cubicBezTo>
                  <a:cubicBezTo>
                    <a:pt x="10811" y="16149"/>
                    <a:pt x="13616" y="15261"/>
                    <a:pt x="16422" y="1437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46" name="Line"/>
            <p:cNvSpPr/>
            <p:nvPr/>
          </p:nvSpPr>
          <p:spPr>
            <a:xfrm>
              <a:off x="8900558" y="1305787"/>
              <a:ext cx="1400042" cy="772240"/>
            </a:xfrm>
            <a:custGeom>
              <a:avLst/>
              <a:gdLst/>
              <a:ahLst/>
              <a:cxnLst>
                <a:cxn ang="0">
                  <a:pos x="wd2" y="hd2"/>
                </a:cxn>
                <a:cxn ang="5400000">
                  <a:pos x="wd2" y="hd2"/>
                </a:cxn>
                <a:cxn ang="10800000">
                  <a:pos x="wd2" y="hd2"/>
                </a:cxn>
                <a:cxn ang="16200000">
                  <a:pos x="wd2" y="hd2"/>
                </a:cxn>
              </a:cxnLst>
              <a:rect l="0" t="0" r="r" b="b"/>
              <a:pathLst>
                <a:path w="21531" h="21335" fill="norm" stroke="1" extrusionOk="0">
                  <a:moveTo>
                    <a:pt x="3496" y="16791"/>
                  </a:moveTo>
                  <a:cubicBezTo>
                    <a:pt x="3283" y="16504"/>
                    <a:pt x="3070" y="16217"/>
                    <a:pt x="2511" y="16456"/>
                  </a:cubicBezTo>
                  <a:cubicBezTo>
                    <a:pt x="1953" y="16695"/>
                    <a:pt x="1048" y="17460"/>
                    <a:pt x="543" y="18081"/>
                  </a:cubicBezTo>
                  <a:cubicBezTo>
                    <a:pt x="37" y="18702"/>
                    <a:pt x="-69" y="19180"/>
                    <a:pt x="37" y="19754"/>
                  </a:cubicBezTo>
                  <a:cubicBezTo>
                    <a:pt x="144" y="20327"/>
                    <a:pt x="463" y="20996"/>
                    <a:pt x="1101" y="21235"/>
                  </a:cubicBezTo>
                  <a:cubicBezTo>
                    <a:pt x="1740" y="21474"/>
                    <a:pt x="2697" y="21283"/>
                    <a:pt x="3309" y="20662"/>
                  </a:cubicBezTo>
                  <a:cubicBezTo>
                    <a:pt x="3921" y="20040"/>
                    <a:pt x="4187" y="18989"/>
                    <a:pt x="4267" y="18224"/>
                  </a:cubicBezTo>
                  <a:cubicBezTo>
                    <a:pt x="4347" y="17460"/>
                    <a:pt x="4240" y="16982"/>
                    <a:pt x="4054" y="16695"/>
                  </a:cubicBezTo>
                  <a:cubicBezTo>
                    <a:pt x="3868" y="16409"/>
                    <a:pt x="3602" y="16313"/>
                    <a:pt x="3283" y="16456"/>
                  </a:cubicBezTo>
                  <a:cubicBezTo>
                    <a:pt x="2964" y="16600"/>
                    <a:pt x="2591" y="16982"/>
                    <a:pt x="2511" y="17316"/>
                  </a:cubicBezTo>
                  <a:cubicBezTo>
                    <a:pt x="2431" y="17651"/>
                    <a:pt x="2644" y="17938"/>
                    <a:pt x="3097" y="18081"/>
                  </a:cubicBezTo>
                  <a:cubicBezTo>
                    <a:pt x="3549" y="18224"/>
                    <a:pt x="4240" y="18224"/>
                    <a:pt x="5038" y="17699"/>
                  </a:cubicBezTo>
                  <a:cubicBezTo>
                    <a:pt x="5836" y="17173"/>
                    <a:pt x="6741" y="16122"/>
                    <a:pt x="7619" y="14115"/>
                  </a:cubicBezTo>
                  <a:cubicBezTo>
                    <a:pt x="8497" y="12108"/>
                    <a:pt x="9348" y="9145"/>
                    <a:pt x="9800" y="6899"/>
                  </a:cubicBezTo>
                  <a:cubicBezTo>
                    <a:pt x="10252" y="4653"/>
                    <a:pt x="10305" y="3124"/>
                    <a:pt x="10226" y="2072"/>
                  </a:cubicBezTo>
                  <a:cubicBezTo>
                    <a:pt x="10146" y="1021"/>
                    <a:pt x="9933" y="447"/>
                    <a:pt x="9694" y="161"/>
                  </a:cubicBezTo>
                  <a:cubicBezTo>
                    <a:pt x="9454" y="-126"/>
                    <a:pt x="9188" y="-126"/>
                    <a:pt x="8683" y="973"/>
                  </a:cubicBezTo>
                  <a:cubicBezTo>
                    <a:pt x="8177" y="2072"/>
                    <a:pt x="7432" y="4270"/>
                    <a:pt x="7007" y="6851"/>
                  </a:cubicBezTo>
                  <a:cubicBezTo>
                    <a:pt x="6581" y="9432"/>
                    <a:pt x="6475" y="12394"/>
                    <a:pt x="6528" y="14401"/>
                  </a:cubicBezTo>
                  <a:cubicBezTo>
                    <a:pt x="6581" y="16409"/>
                    <a:pt x="6794" y="17460"/>
                    <a:pt x="7007" y="18129"/>
                  </a:cubicBezTo>
                  <a:cubicBezTo>
                    <a:pt x="7220" y="18798"/>
                    <a:pt x="7432" y="19085"/>
                    <a:pt x="7672" y="19228"/>
                  </a:cubicBezTo>
                  <a:cubicBezTo>
                    <a:pt x="7911" y="19371"/>
                    <a:pt x="8177" y="19371"/>
                    <a:pt x="8576" y="18989"/>
                  </a:cubicBezTo>
                  <a:cubicBezTo>
                    <a:pt x="8975" y="18607"/>
                    <a:pt x="9507" y="17842"/>
                    <a:pt x="9853" y="17269"/>
                  </a:cubicBezTo>
                  <a:cubicBezTo>
                    <a:pt x="10199" y="16695"/>
                    <a:pt x="10359" y="16313"/>
                    <a:pt x="10518" y="16313"/>
                  </a:cubicBezTo>
                  <a:cubicBezTo>
                    <a:pt x="10678" y="16313"/>
                    <a:pt x="10837" y="16695"/>
                    <a:pt x="10970" y="17221"/>
                  </a:cubicBezTo>
                  <a:cubicBezTo>
                    <a:pt x="11103" y="17747"/>
                    <a:pt x="11210" y="18416"/>
                    <a:pt x="11396" y="18702"/>
                  </a:cubicBezTo>
                  <a:cubicBezTo>
                    <a:pt x="11582" y="18989"/>
                    <a:pt x="11848" y="18893"/>
                    <a:pt x="12141" y="18416"/>
                  </a:cubicBezTo>
                  <a:cubicBezTo>
                    <a:pt x="12433" y="17938"/>
                    <a:pt x="12753" y="17078"/>
                    <a:pt x="12965" y="16409"/>
                  </a:cubicBezTo>
                  <a:cubicBezTo>
                    <a:pt x="13178" y="15739"/>
                    <a:pt x="13285" y="15262"/>
                    <a:pt x="13418" y="15214"/>
                  </a:cubicBezTo>
                  <a:cubicBezTo>
                    <a:pt x="13551" y="15166"/>
                    <a:pt x="13710" y="15548"/>
                    <a:pt x="13870" y="16074"/>
                  </a:cubicBezTo>
                  <a:cubicBezTo>
                    <a:pt x="14030" y="16600"/>
                    <a:pt x="14189" y="17269"/>
                    <a:pt x="14429" y="17651"/>
                  </a:cubicBezTo>
                  <a:cubicBezTo>
                    <a:pt x="14668" y="18033"/>
                    <a:pt x="14987" y="18129"/>
                    <a:pt x="15253" y="18033"/>
                  </a:cubicBezTo>
                  <a:cubicBezTo>
                    <a:pt x="15519" y="17938"/>
                    <a:pt x="15732" y="17651"/>
                    <a:pt x="16051" y="16409"/>
                  </a:cubicBezTo>
                  <a:cubicBezTo>
                    <a:pt x="16370" y="15166"/>
                    <a:pt x="16796" y="12968"/>
                    <a:pt x="17035" y="11534"/>
                  </a:cubicBezTo>
                  <a:cubicBezTo>
                    <a:pt x="17275" y="10101"/>
                    <a:pt x="17328" y="9432"/>
                    <a:pt x="17275" y="9432"/>
                  </a:cubicBezTo>
                  <a:cubicBezTo>
                    <a:pt x="17222" y="9432"/>
                    <a:pt x="17062" y="10101"/>
                    <a:pt x="16956" y="11725"/>
                  </a:cubicBezTo>
                  <a:cubicBezTo>
                    <a:pt x="16849" y="13350"/>
                    <a:pt x="16796" y="15931"/>
                    <a:pt x="16823" y="17508"/>
                  </a:cubicBezTo>
                  <a:cubicBezTo>
                    <a:pt x="16849" y="19085"/>
                    <a:pt x="16956" y="19658"/>
                    <a:pt x="17142" y="20184"/>
                  </a:cubicBezTo>
                  <a:cubicBezTo>
                    <a:pt x="17328" y="20709"/>
                    <a:pt x="17594" y="21187"/>
                    <a:pt x="17727" y="21139"/>
                  </a:cubicBezTo>
                  <a:cubicBezTo>
                    <a:pt x="17860" y="21092"/>
                    <a:pt x="17860" y="20518"/>
                    <a:pt x="17807" y="19945"/>
                  </a:cubicBezTo>
                  <a:cubicBezTo>
                    <a:pt x="17754" y="19371"/>
                    <a:pt x="17647" y="18798"/>
                    <a:pt x="17514" y="18224"/>
                  </a:cubicBezTo>
                  <a:cubicBezTo>
                    <a:pt x="17381" y="17651"/>
                    <a:pt x="17222" y="17078"/>
                    <a:pt x="17115" y="16552"/>
                  </a:cubicBezTo>
                  <a:cubicBezTo>
                    <a:pt x="17009" y="16026"/>
                    <a:pt x="16956" y="15548"/>
                    <a:pt x="17062" y="15262"/>
                  </a:cubicBezTo>
                  <a:cubicBezTo>
                    <a:pt x="17168" y="14975"/>
                    <a:pt x="17434" y="14879"/>
                    <a:pt x="17993" y="14832"/>
                  </a:cubicBezTo>
                  <a:cubicBezTo>
                    <a:pt x="18552" y="14784"/>
                    <a:pt x="19403" y="14784"/>
                    <a:pt x="19935" y="14927"/>
                  </a:cubicBezTo>
                  <a:cubicBezTo>
                    <a:pt x="20467" y="15070"/>
                    <a:pt x="20680" y="15357"/>
                    <a:pt x="20813" y="16026"/>
                  </a:cubicBezTo>
                  <a:cubicBezTo>
                    <a:pt x="20946" y="16695"/>
                    <a:pt x="20999" y="17747"/>
                    <a:pt x="21105" y="18463"/>
                  </a:cubicBezTo>
                  <a:cubicBezTo>
                    <a:pt x="21212" y="19180"/>
                    <a:pt x="21371" y="19563"/>
                    <a:pt x="21531" y="1994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47" name="Line"/>
            <p:cNvSpPr/>
            <p:nvPr/>
          </p:nvSpPr>
          <p:spPr>
            <a:xfrm>
              <a:off x="10269464" y="1674858"/>
              <a:ext cx="20757"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48" name="Line"/>
            <p:cNvSpPr/>
            <p:nvPr/>
          </p:nvSpPr>
          <p:spPr>
            <a:xfrm>
              <a:off x="10426684" y="1718327"/>
              <a:ext cx="878829" cy="371663"/>
            </a:xfrm>
            <a:custGeom>
              <a:avLst/>
              <a:gdLst/>
              <a:ahLst/>
              <a:cxnLst>
                <a:cxn ang="0">
                  <a:pos x="wd2" y="hd2"/>
                </a:cxn>
                <a:cxn ang="5400000">
                  <a:pos x="wd2" y="hd2"/>
                </a:cxn>
                <a:cxn ang="10800000">
                  <a:pos x="wd2" y="hd2"/>
                </a:cxn>
                <a:cxn ang="16200000">
                  <a:pos x="wd2" y="hd2"/>
                </a:cxn>
              </a:cxnLst>
              <a:rect l="0" t="0" r="r" b="b"/>
              <a:pathLst>
                <a:path w="21519" h="21290" fill="norm" stroke="1" extrusionOk="0">
                  <a:moveTo>
                    <a:pt x="4282" y="9995"/>
                  </a:moveTo>
                  <a:cubicBezTo>
                    <a:pt x="3943" y="9400"/>
                    <a:pt x="3604" y="8806"/>
                    <a:pt x="2969" y="8905"/>
                  </a:cubicBezTo>
                  <a:cubicBezTo>
                    <a:pt x="2334" y="9004"/>
                    <a:pt x="1402" y="9796"/>
                    <a:pt x="809" y="11382"/>
                  </a:cubicBezTo>
                  <a:cubicBezTo>
                    <a:pt x="216" y="12967"/>
                    <a:pt x="-38" y="15345"/>
                    <a:pt x="4" y="16831"/>
                  </a:cubicBezTo>
                  <a:cubicBezTo>
                    <a:pt x="47" y="18318"/>
                    <a:pt x="386" y="18912"/>
                    <a:pt x="1190" y="19011"/>
                  </a:cubicBezTo>
                  <a:cubicBezTo>
                    <a:pt x="1995" y="19110"/>
                    <a:pt x="3266" y="18714"/>
                    <a:pt x="4028" y="17525"/>
                  </a:cubicBezTo>
                  <a:cubicBezTo>
                    <a:pt x="4790" y="16336"/>
                    <a:pt x="5044" y="14354"/>
                    <a:pt x="5044" y="12472"/>
                  </a:cubicBezTo>
                  <a:cubicBezTo>
                    <a:pt x="5044" y="10589"/>
                    <a:pt x="4790" y="8806"/>
                    <a:pt x="4706" y="7418"/>
                  </a:cubicBezTo>
                  <a:cubicBezTo>
                    <a:pt x="4621" y="6031"/>
                    <a:pt x="4706" y="5040"/>
                    <a:pt x="5214" y="4446"/>
                  </a:cubicBezTo>
                  <a:cubicBezTo>
                    <a:pt x="5722" y="3851"/>
                    <a:pt x="6654" y="3653"/>
                    <a:pt x="7416" y="4446"/>
                  </a:cubicBezTo>
                  <a:cubicBezTo>
                    <a:pt x="8178" y="5239"/>
                    <a:pt x="8771" y="7022"/>
                    <a:pt x="9068" y="8905"/>
                  </a:cubicBezTo>
                  <a:cubicBezTo>
                    <a:pt x="9364" y="10787"/>
                    <a:pt x="9364" y="12769"/>
                    <a:pt x="9364" y="14255"/>
                  </a:cubicBezTo>
                  <a:cubicBezTo>
                    <a:pt x="9364" y="15741"/>
                    <a:pt x="9364" y="16732"/>
                    <a:pt x="9534" y="16831"/>
                  </a:cubicBezTo>
                  <a:cubicBezTo>
                    <a:pt x="9703" y="16930"/>
                    <a:pt x="10042" y="16138"/>
                    <a:pt x="10508" y="14949"/>
                  </a:cubicBezTo>
                  <a:cubicBezTo>
                    <a:pt x="10974" y="13760"/>
                    <a:pt x="11567" y="12174"/>
                    <a:pt x="12075" y="11084"/>
                  </a:cubicBezTo>
                  <a:cubicBezTo>
                    <a:pt x="12583" y="9995"/>
                    <a:pt x="13007" y="9400"/>
                    <a:pt x="13218" y="9697"/>
                  </a:cubicBezTo>
                  <a:cubicBezTo>
                    <a:pt x="13430" y="9995"/>
                    <a:pt x="13430" y="11184"/>
                    <a:pt x="13557" y="12174"/>
                  </a:cubicBezTo>
                  <a:cubicBezTo>
                    <a:pt x="13684" y="13165"/>
                    <a:pt x="13938" y="13958"/>
                    <a:pt x="14277" y="14453"/>
                  </a:cubicBezTo>
                  <a:cubicBezTo>
                    <a:pt x="14616" y="14949"/>
                    <a:pt x="15040" y="15147"/>
                    <a:pt x="15463" y="14949"/>
                  </a:cubicBezTo>
                  <a:cubicBezTo>
                    <a:pt x="15887" y="14751"/>
                    <a:pt x="16310" y="14156"/>
                    <a:pt x="16734" y="12273"/>
                  </a:cubicBezTo>
                  <a:cubicBezTo>
                    <a:pt x="17157" y="10391"/>
                    <a:pt x="17581" y="7220"/>
                    <a:pt x="17835" y="4743"/>
                  </a:cubicBezTo>
                  <a:cubicBezTo>
                    <a:pt x="18089" y="2266"/>
                    <a:pt x="18174" y="483"/>
                    <a:pt x="18258" y="86"/>
                  </a:cubicBezTo>
                  <a:cubicBezTo>
                    <a:pt x="18343" y="-310"/>
                    <a:pt x="18428" y="681"/>
                    <a:pt x="18851" y="2662"/>
                  </a:cubicBezTo>
                  <a:cubicBezTo>
                    <a:pt x="19275" y="4644"/>
                    <a:pt x="20037" y="7617"/>
                    <a:pt x="20546" y="10094"/>
                  </a:cubicBezTo>
                  <a:cubicBezTo>
                    <a:pt x="21054" y="12571"/>
                    <a:pt x="21308" y="14552"/>
                    <a:pt x="21435" y="16039"/>
                  </a:cubicBezTo>
                  <a:cubicBezTo>
                    <a:pt x="21562" y="17525"/>
                    <a:pt x="21562" y="18516"/>
                    <a:pt x="21308" y="19308"/>
                  </a:cubicBezTo>
                  <a:cubicBezTo>
                    <a:pt x="21054" y="20101"/>
                    <a:pt x="20546" y="20696"/>
                    <a:pt x="19995" y="20993"/>
                  </a:cubicBezTo>
                  <a:cubicBezTo>
                    <a:pt x="19444" y="21290"/>
                    <a:pt x="18851" y="21290"/>
                    <a:pt x="18343" y="21290"/>
                  </a:cubicBezTo>
                  <a:cubicBezTo>
                    <a:pt x="17835" y="21290"/>
                    <a:pt x="17411" y="21290"/>
                    <a:pt x="17200" y="20795"/>
                  </a:cubicBezTo>
                  <a:cubicBezTo>
                    <a:pt x="16988" y="20299"/>
                    <a:pt x="16988" y="19308"/>
                    <a:pt x="16988" y="1831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49" name="Line"/>
            <p:cNvSpPr/>
            <p:nvPr/>
          </p:nvSpPr>
          <p:spPr>
            <a:xfrm>
              <a:off x="12070987" y="1872045"/>
              <a:ext cx="76948" cy="290593"/>
            </a:xfrm>
            <a:custGeom>
              <a:avLst/>
              <a:gdLst/>
              <a:ahLst/>
              <a:cxnLst>
                <a:cxn ang="0">
                  <a:pos x="wd2" y="hd2"/>
                </a:cxn>
                <a:cxn ang="5400000">
                  <a:pos x="wd2" y="hd2"/>
                </a:cxn>
                <a:cxn ang="10800000">
                  <a:pos x="wd2" y="hd2"/>
                </a:cxn>
                <a:cxn ang="16200000">
                  <a:pos x="wd2" y="hd2"/>
                </a:cxn>
              </a:cxnLst>
              <a:rect l="0" t="0" r="r" b="b"/>
              <a:pathLst>
                <a:path w="20018" h="21600" fill="norm" stroke="1" extrusionOk="0">
                  <a:moveTo>
                    <a:pt x="3818" y="0"/>
                  </a:moveTo>
                  <a:cubicBezTo>
                    <a:pt x="1118" y="2829"/>
                    <a:pt x="-1582" y="5657"/>
                    <a:pt x="1118" y="9257"/>
                  </a:cubicBezTo>
                  <a:cubicBezTo>
                    <a:pt x="3818" y="12857"/>
                    <a:pt x="11918" y="17229"/>
                    <a:pt x="20018"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50" name="Line"/>
            <p:cNvSpPr/>
            <p:nvPr/>
          </p:nvSpPr>
          <p:spPr>
            <a:xfrm>
              <a:off x="12116800" y="1737128"/>
              <a:ext cx="51892"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51" name="Line"/>
            <p:cNvSpPr/>
            <p:nvPr/>
          </p:nvSpPr>
          <p:spPr>
            <a:xfrm>
              <a:off x="12199826" y="1903180"/>
              <a:ext cx="280215" cy="22832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0" y="4909"/>
                    <a:pt x="0" y="9818"/>
                    <a:pt x="133" y="13418"/>
                  </a:cubicBezTo>
                  <a:cubicBezTo>
                    <a:pt x="267" y="17018"/>
                    <a:pt x="533" y="19309"/>
                    <a:pt x="1067" y="19636"/>
                  </a:cubicBezTo>
                  <a:cubicBezTo>
                    <a:pt x="1600" y="19964"/>
                    <a:pt x="2400" y="18327"/>
                    <a:pt x="3600" y="15218"/>
                  </a:cubicBezTo>
                  <a:cubicBezTo>
                    <a:pt x="4800" y="12109"/>
                    <a:pt x="6400" y="7527"/>
                    <a:pt x="7733" y="4745"/>
                  </a:cubicBezTo>
                  <a:cubicBezTo>
                    <a:pt x="9067" y="1964"/>
                    <a:pt x="10133" y="982"/>
                    <a:pt x="10800" y="1309"/>
                  </a:cubicBezTo>
                  <a:cubicBezTo>
                    <a:pt x="11467" y="1636"/>
                    <a:pt x="11733" y="3273"/>
                    <a:pt x="12800" y="6545"/>
                  </a:cubicBezTo>
                  <a:cubicBezTo>
                    <a:pt x="13867" y="9818"/>
                    <a:pt x="15733" y="14727"/>
                    <a:pt x="17333" y="17509"/>
                  </a:cubicBezTo>
                  <a:cubicBezTo>
                    <a:pt x="18933" y="20291"/>
                    <a:pt x="20267" y="20945"/>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52" name="Line"/>
            <p:cNvSpPr/>
            <p:nvPr/>
          </p:nvSpPr>
          <p:spPr>
            <a:xfrm>
              <a:off x="12825331" y="1775181"/>
              <a:ext cx="889726" cy="299961"/>
            </a:xfrm>
            <a:custGeom>
              <a:avLst/>
              <a:gdLst/>
              <a:ahLst/>
              <a:cxnLst>
                <a:cxn ang="0">
                  <a:pos x="wd2" y="hd2"/>
                </a:cxn>
                <a:cxn ang="5400000">
                  <a:pos x="wd2" y="hd2"/>
                </a:cxn>
                <a:cxn ang="10800000">
                  <a:pos x="wd2" y="hd2"/>
                </a:cxn>
                <a:cxn ang="16200000">
                  <a:pos x="wd2" y="hd2"/>
                </a:cxn>
              </a:cxnLst>
              <a:rect l="0" t="0" r="r" b="b"/>
              <a:pathLst>
                <a:path w="21532" h="21283" fill="norm" stroke="1" extrusionOk="0">
                  <a:moveTo>
                    <a:pt x="4704" y="3191"/>
                  </a:moveTo>
                  <a:cubicBezTo>
                    <a:pt x="4369" y="2209"/>
                    <a:pt x="4034" y="1227"/>
                    <a:pt x="3406" y="1473"/>
                  </a:cubicBezTo>
                  <a:cubicBezTo>
                    <a:pt x="2779" y="1718"/>
                    <a:pt x="1858" y="3191"/>
                    <a:pt x="1188" y="5645"/>
                  </a:cubicBezTo>
                  <a:cubicBezTo>
                    <a:pt x="518" y="8100"/>
                    <a:pt x="99" y="11536"/>
                    <a:pt x="16" y="14359"/>
                  </a:cubicBezTo>
                  <a:cubicBezTo>
                    <a:pt x="-68" y="17182"/>
                    <a:pt x="183" y="19391"/>
                    <a:pt x="727" y="20495"/>
                  </a:cubicBezTo>
                  <a:cubicBezTo>
                    <a:pt x="1272" y="21600"/>
                    <a:pt x="2109" y="21600"/>
                    <a:pt x="3365" y="20127"/>
                  </a:cubicBezTo>
                  <a:cubicBezTo>
                    <a:pt x="4620" y="18655"/>
                    <a:pt x="6295" y="15709"/>
                    <a:pt x="7592" y="13745"/>
                  </a:cubicBezTo>
                  <a:cubicBezTo>
                    <a:pt x="8890" y="11782"/>
                    <a:pt x="9811" y="10800"/>
                    <a:pt x="10439" y="10677"/>
                  </a:cubicBezTo>
                  <a:cubicBezTo>
                    <a:pt x="11067" y="10555"/>
                    <a:pt x="11402" y="11291"/>
                    <a:pt x="11527" y="12273"/>
                  </a:cubicBezTo>
                  <a:cubicBezTo>
                    <a:pt x="11653" y="13255"/>
                    <a:pt x="11569" y="14482"/>
                    <a:pt x="10941" y="15832"/>
                  </a:cubicBezTo>
                  <a:cubicBezTo>
                    <a:pt x="10313" y="17182"/>
                    <a:pt x="9141" y="18655"/>
                    <a:pt x="8304" y="19268"/>
                  </a:cubicBezTo>
                  <a:cubicBezTo>
                    <a:pt x="7467" y="19882"/>
                    <a:pt x="6965" y="19636"/>
                    <a:pt x="6672" y="18286"/>
                  </a:cubicBezTo>
                  <a:cubicBezTo>
                    <a:pt x="6379" y="16936"/>
                    <a:pt x="6295" y="14482"/>
                    <a:pt x="7132" y="11414"/>
                  </a:cubicBezTo>
                  <a:cubicBezTo>
                    <a:pt x="7969" y="8345"/>
                    <a:pt x="9727" y="4664"/>
                    <a:pt x="10816" y="2577"/>
                  </a:cubicBezTo>
                  <a:cubicBezTo>
                    <a:pt x="11904" y="491"/>
                    <a:pt x="12323" y="0"/>
                    <a:pt x="12741" y="0"/>
                  </a:cubicBezTo>
                  <a:cubicBezTo>
                    <a:pt x="13160" y="0"/>
                    <a:pt x="13579" y="491"/>
                    <a:pt x="13788" y="1473"/>
                  </a:cubicBezTo>
                  <a:cubicBezTo>
                    <a:pt x="13997" y="2455"/>
                    <a:pt x="13997" y="3927"/>
                    <a:pt x="13997" y="5400"/>
                  </a:cubicBezTo>
                  <a:cubicBezTo>
                    <a:pt x="13997" y="6873"/>
                    <a:pt x="13997" y="8345"/>
                    <a:pt x="13955" y="9941"/>
                  </a:cubicBezTo>
                  <a:cubicBezTo>
                    <a:pt x="13913" y="11536"/>
                    <a:pt x="13830" y="13255"/>
                    <a:pt x="13872" y="13500"/>
                  </a:cubicBezTo>
                  <a:cubicBezTo>
                    <a:pt x="13913" y="13745"/>
                    <a:pt x="14081" y="12518"/>
                    <a:pt x="14290" y="11414"/>
                  </a:cubicBezTo>
                  <a:cubicBezTo>
                    <a:pt x="14499" y="10309"/>
                    <a:pt x="14751" y="9327"/>
                    <a:pt x="15002" y="8345"/>
                  </a:cubicBezTo>
                  <a:cubicBezTo>
                    <a:pt x="15253" y="7364"/>
                    <a:pt x="15504" y="6382"/>
                    <a:pt x="15755" y="6382"/>
                  </a:cubicBezTo>
                  <a:cubicBezTo>
                    <a:pt x="16006" y="6382"/>
                    <a:pt x="16258" y="7364"/>
                    <a:pt x="16383" y="8468"/>
                  </a:cubicBezTo>
                  <a:cubicBezTo>
                    <a:pt x="16509" y="9573"/>
                    <a:pt x="16509" y="10800"/>
                    <a:pt x="16634" y="10800"/>
                  </a:cubicBezTo>
                  <a:cubicBezTo>
                    <a:pt x="16760" y="10800"/>
                    <a:pt x="17011" y="9573"/>
                    <a:pt x="17262" y="8468"/>
                  </a:cubicBezTo>
                  <a:cubicBezTo>
                    <a:pt x="17513" y="7364"/>
                    <a:pt x="17765" y="6382"/>
                    <a:pt x="17974" y="6627"/>
                  </a:cubicBezTo>
                  <a:cubicBezTo>
                    <a:pt x="18183" y="6873"/>
                    <a:pt x="18351" y="8345"/>
                    <a:pt x="18560" y="8591"/>
                  </a:cubicBezTo>
                  <a:cubicBezTo>
                    <a:pt x="18769" y="8836"/>
                    <a:pt x="19020" y="7855"/>
                    <a:pt x="19313" y="6995"/>
                  </a:cubicBezTo>
                  <a:cubicBezTo>
                    <a:pt x="19606" y="6136"/>
                    <a:pt x="19941" y="5400"/>
                    <a:pt x="20318" y="4786"/>
                  </a:cubicBezTo>
                  <a:cubicBezTo>
                    <a:pt x="20695" y="4173"/>
                    <a:pt x="21113" y="3682"/>
                    <a:pt x="21323" y="4418"/>
                  </a:cubicBezTo>
                  <a:cubicBezTo>
                    <a:pt x="21532" y="5155"/>
                    <a:pt x="21532" y="7118"/>
                    <a:pt x="21532" y="9573"/>
                  </a:cubicBezTo>
                  <a:cubicBezTo>
                    <a:pt x="21532" y="12027"/>
                    <a:pt x="21532" y="14973"/>
                    <a:pt x="21532" y="1791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53" name="Line"/>
            <p:cNvSpPr/>
            <p:nvPr/>
          </p:nvSpPr>
          <p:spPr>
            <a:xfrm>
              <a:off x="13870731" y="1804441"/>
              <a:ext cx="415133" cy="161010"/>
            </a:xfrm>
            <a:custGeom>
              <a:avLst/>
              <a:gdLst/>
              <a:ahLst/>
              <a:cxnLst>
                <a:cxn ang="0">
                  <a:pos x="wd2" y="hd2"/>
                </a:cxn>
                <a:cxn ang="5400000">
                  <a:pos x="wd2" y="hd2"/>
                </a:cxn>
                <a:cxn ang="10800000">
                  <a:pos x="wd2" y="hd2"/>
                </a:cxn>
                <a:cxn ang="16200000">
                  <a:pos x="wd2" y="hd2"/>
                </a:cxn>
              </a:cxnLst>
              <a:rect l="0" t="0" r="r" b="b"/>
              <a:pathLst>
                <a:path w="21600" h="21390" fill="norm" stroke="1" extrusionOk="0">
                  <a:moveTo>
                    <a:pt x="0" y="709"/>
                  </a:moveTo>
                  <a:cubicBezTo>
                    <a:pt x="0" y="5764"/>
                    <a:pt x="0" y="10820"/>
                    <a:pt x="90" y="14496"/>
                  </a:cubicBezTo>
                  <a:cubicBezTo>
                    <a:pt x="180" y="18173"/>
                    <a:pt x="360" y="20471"/>
                    <a:pt x="540" y="20471"/>
                  </a:cubicBezTo>
                  <a:cubicBezTo>
                    <a:pt x="720" y="20471"/>
                    <a:pt x="900" y="18173"/>
                    <a:pt x="1530" y="14956"/>
                  </a:cubicBezTo>
                  <a:cubicBezTo>
                    <a:pt x="2160" y="11739"/>
                    <a:pt x="3240" y="7603"/>
                    <a:pt x="4050" y="4616"/>
                  </a:cubicBezTo>
                  <a:cubicBezTo>
                    <a:pt x="4860" y="1628"/>
                    <a:pt x="5400" y="-210"/>
                    <a:pt x="6030" y="20"/>
                  </a:cubicBezTo>
                  <a:cubicBezTo>
                    <a:pt x="6660" y="250"/>
                    <a:pt x="7380" y="2547"/>
                    <a:pt x="7740" y="4845"/>
                  </a:cubicBezTo>
                  <a:cubicBezTo>
                    <a:pt x="8100" y="7143"/>
                    <a:pt x="8100" y="9441"/>
                    <a:pt x="8550" y="10360"/>
                  </a:cubicBezTo>
                  <a:cubicBezTo>
                    <a:pt x="9000" y="11279"/>
                    <a:pt x="9900" y="10820"/>
                    <a:pt x="11070" y="9671"/>
                  </a:cubicBezTo>
                  <a:cubicBezTo>
                    <a:pt x="12240" y="8522"/>
                    <a:pt x="13680" y="6684"/>
                    <a:pt x="14580" y="6913"/>
                  </a:cubicBezTo>
                  <a:cubicBezTo>
                    <a:pt x="15480" y="7143"/>
                    <a:pt x="15840" y="9441"/>
                    <a:pt x="16290" y="11739"/>
                  </a:cubicBezTo>
                  <a:cubicBezTo>
                    <a:pt x="16740" y="14037"/>
                    <a:pt x="17280" y="16335"/>
                    <a:pt x="18180" y="17943"/>
                  </a:cubicBezTo>
                  <a:cubicBezTo>
                    <a:pt x="19080" y="19552"/>
                    <a:pt x="20340" y="20471"/>
                    <a:pt x="21600" y="2139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54" name="Line"/>
            <p:cNvSpPr/>
            <p:nvPr/>
          </p:nvSpPr>
          <p:spPr>
            <a:xfrm>
              <a:off x="14372920" y="1816455"/>
              <a:ext cx="680938" cy="232022"/>
            </a:xfrm>
            <a:custGeom>
              <a:avLst/>
              <a:gdLst/>
              <a:ahLst/>
              <a:cxnLst>
                <a:cxn ang="0">
                  <a:pos x="wd2" y="hd2"/>
                </a:cxn>
                <a:cxn ang="5400000">
                  <a:pos x="wd2" y="hd2"/>
                </a:cxn>
                <a:cxn ang="10800000">
                  <a:pos x="wd2" y="hd2"/>
                </a:cxn>
                <a:cxn ang="16200000">
                  <a:pos x="wd2" y="hd2"/>
                </a:cxn>
              </a:cxnLst>
              <a:rect l="0" t="0" r="r" b="b"/>
              <a:pathLst>
                <a:path w="21473" h="21304" fill="norm" stroke="1" extrusionOk="0">
                  <a:moveTo>
                    <a:pt x="5109" y="3198"/>
                  </a:moveTo>
                  <a:cubicBezTo>
                    <a:pt x="4782" y="1928"/>
                    <a:pt x="4455" y="657"/>
                    <a:pt x="4018" y="339"/>
                  </a:cubicBezTo>
                  <a:cubicBezTo>
                    <a:pt x="3582" y="22"/>
                    <a:pt x="3037" y="657"/>
                    <a:pt x="2328" y="2404"/>
                  </a:cubicBezTo>
                  <a:cubicBezTo>
                    <a:pt x="1618" y="4151"/>
                    <a:pt x="746" y="7010"/>
                    <a:pt x="309" y="9233"/>
                  </a:cubicBezTo>
                  <a:cubicBezTo>
                    <a:pt x="-127" y="11457"/>
                    <a:pt x="-127" y="13045"/>
                    <a:pt x="473" y="14633"/>
                  </a:cubicBezTo>
                  <a:cubicBezTo>
                    <a:pt x="1073" y="16222"/>
                    <a:pt x="2273" y="17810"/>
                    <a:pt x="3146" y="18604"/>
                  </a:cubicBezTo>
                  <a:cubicBezTo>
                    <a:pt x="4018" y="19398"/>
                    <a:pt x="4564" y="19398"/>
                    <a:pt x="4891" y="18604"/>
                  </a:cubicBezTo>
                  <a:cubicBezTo>
                    <a:pt x="5218" y="17810"/>
                    <a:pt x="5328" y="16222"/>
                    <a:pt x="5328" y="14633"/>
                  </a:cubicBezTo>
                  <a:cubicBezTo>
                    <a:pt x="5328" y="13045"/>
                    <a:pt x="5218" y="11457"/>
                    <a:pt x="5000" y="9233"/>
                  </a:cubicBezTo>
                  <a:cubicBezTo>
                    <a:pt x="4782" y="7010"/>
                    <a:pt x="4455" y="4151"/>
                    <a:pt x="4618" y="2563"/>
                  </a:cubicBezTo>
                  <a:cubicBezTo>
                    <a:pt x="4782" y="975"/>
                    <a:pt x="5437" y="657"/>
                    <a:pt x="6582" y="339"/>
                  </a:cubicBezTo>
                  <a:cubicBezTo>
                    <a:pt x="7728" y="22"/>
                    <a:pt x="9364" y="-296"/>
                    <a:pt x="10618" y="498"/>
                  </a:cubicBezTo>
                  <a:cubicBezTo>
                    <a:pt x="11873" y="1292"/>
                    <a:pt x="12746" y="3198"/>
                    <a:pt x="13182" y="4945"/>
                  </a:cubicBezTo>
                  <a:cubicBezTo>
                    <a:pt x="13618" y="6692"/>
                    <a:pt x="13618" y="8280"/>
                    <a:pt x="13455" y="10504"/>
                  </a:cubicBezTo>
                  <a:cubicBezTo>
                    <a:pt x="13291" y="12728"/>
                    <a:pt x="12964" y="15586"/>
                    <a:pt x="13018" y="16222"/>
                  </a:cubicBezTo>
                  <a:cubicBezTo>
                    <a:pt x="13073" y="16857"/>
                    <a:pt x="13509" y="15269"/>
                    <a:pt x="13946" y="13839"/>
                  </a:cubicBezTo>
                  <a:cubicBezTo>
                    <a:pt x="14382" y="12410"/>
                    <a:pt x="14818" y="11139"/>
                    <a:pt x="15418" y="9869"/>
                  </a:cubicBezTo>
                  <a:cubicBezTo>
                    <a:pt x="16018" y="8598"/>
                    <a:pt x="16782" y="7328"/>
                    <a:pt x="17273" y="7963"/>
                  </a:cubicBezTo>
                  <a:cubicBezTo>
                    <a:pt x="17764" y="8598"/>
                    <a:pt x="17982" y="11139"/>
                    <a:pt x="18637" y="13680"/>
                  </a:cubicBezTo>
                  <a:cubicBezTo>
                    <a:pt x="19291" y="16222"/>
                    <a:pt x="20382" y="18763"/>
                    <a:pt x="21473" y="2130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55" name="Line"/>
            <p:cNvSpPr/>
            <p:nvPr/>
          </p:nvSpPr>
          <p:spPr>
            <a:xfrm>
              <a:off x="15209531" y="2027720"/>
              <a:ext cx="31136"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35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359" name="TextBox 2"/>
          <p:cNvSpPr txBox="1"/>
          <p:nvPr/>
        </p:nvSpPr>
        <p:spPr>
          <a:xfrm>
            <a:off x="4888849" y="1324882"/>
            <a:ext cx="14912677" cy="8661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100">
                <a:solidFill>
                  <a:srgbClr val="FFFFFF"/>
                </a:solidFill>
                <a:latin typeface="Tajawal Medium"/>
                <a:ea typeface="Tajawal Medium"/>
                <a:cs typeface="Tajawal Medium"/>
                <a:sym typeface="Tajawal Medium"/>
              </a:defRPr>
            </a:lvl1pPr>
          </a:lstStyle>
          <a:p>
            <a:pPr/>
            <a:r>
              <a:t>Simultaneous equations -Three equations</a:t>
            </a:r>
          </a:p>
        </p:txBody>
      </p:sp>
      <p:sp>
        <p:nvSpPr>
          <p:cNvPr id="1360" name="TextBox 7"/>
          <p:cNvSpPr txBox="1"/>
          <p:nvPr/>
        </p:nvSpPr>
        <p:spPr>
          <a:xfrm>
            <a:off x="2592215" y="4344529"/>
            <a:ext cx="18797638" cy="3488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a:solidFill>
                  <a:srgbClr val="182C6A"/>
                </a:solidFill>
                <a:latin typeface="Tajawal Medium"/>
                <a:ea typeface="Tajawal Medium"/>
                <a:cs typeface="Tajawal Medium"/>
                <a:sym typeface="Tajawal Medium"/>
              </a:defRPr>
            </a:pPr>
          </a:p>
        </p:txBody>
      </p:sp>
      <p:grpSp>
        <p:nvGrpSpPr>
          <p:cNvPr id="1446" name="Drawing"/>
          <p:cNvGrpSpPr/>
          <p:nvPr/>
        </p:nvGrpSpPr>
        <p:grpSpPr>
          <a:xfrm>
            <a:off x="2528622" y="2699680"/>
            <a:ext cx="16045921" cy="5286856"/>
            <a:chOff x="0" y="0"/>
            <a:chExt cx="16045920" cy="5286854"/>
          </a:xfrm>
        </p:grpSpPr>
        <p:sp>
          <p:nvSpPr>
            <p:cNvPr id="1361" name="Line"/>
            <p:cNvSpPr/>
            <p:nvPr/>
          </p:nvSpPr>
          <p:spPr>
            <a:xfrm>
              <a:off x="1404749" y="335537"/>
              <a:ext cx="814784" cy="47135"/>
            </a:xfrm>
            <a:custGeom>
              <a:avLst/>
              <a:gdLst/>
              <a:ahLst/>
              <a:cxnLst>
                <a:cxn ang="0">
                  <a:pos x="wd2" y="hd2"/>
                </a:cxn>
                <a:cxn ang="5400000">
                  <a:pos x="wd2" y="hd2"/>
                </a:cxn>
                <a:cxn ang="10800000">
                  <a:pos x="wd2" y="hd2"/>
                </a:cxn>
                <a:cxn ang="16200000">
                  <a:pos x="wd2" y="hd2"/>
                </a:cxn>
              </a:cxnLst>
              <a:rect l="0" t="0" r="r" b="b"/>
              <a:pathLst>
                <a:path w="21557" h="21021" fill="norm" stroke="1" extrusionOk="0">
                  <a:moveTo>
                    <a:pt x="0" y="21021"/>
                  </a:moveTo>
                  <a:cubicBezTo>
                    <a:pt x="3569" y="21021"/>
                    <a:pt x="7139" y="21021"/>
                    <a:pt x="10480" y="17935"/>
                  </a:cubicBezTo>
                  <a:cubicBezTo>
                    <a:pt x="13820" y="14850"/>
                    <a:pt x="16932" y="8678"/>
                    <a:pt x="18854" y="4821"/>
                  </a:cubicBezTo>
                  <a:cubicBezTo>
                    <a:pt x="20776" y="964"/>
                    <a:pt x="21508" y="-579"/>
                    <a:pt x="21554" y="192"/>
                  </a:cubicBezTo>
                  <a:cubicBezTo>
                    <a:pt x="21600" y="964"/>
                    <a:pt x="20959" y="4050"/>
                    <a:pt x="20319" y="713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62" name="Line"/>
            <p:cNvSpPr/>
            <p:nvPr/>
          </p:nvSpPr>
          <p:spPr>
            <a:xfrm>
              <a:off x="1819881" y="382671"/>
              <a:ext cx="134919" cy="43588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877" y="4114"/>
                    <a:pt x="7754" y="8229"/>
                    <a:pt x="11354" y="11829"/>
                  </a:cubicBezTo>
                  <a:cubicBezTo>
                    <a:pt x="14954" y="15429"/>
                    <a:pt x="18277" y="18514"/>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63" name="Line"/>
            <p:cNvSpPr/>
            <p:nvPr/>
          </p:nvSpPr>
          <p:spPr>
            <a:xfrm>
              <a:off x="2017068" y="393050"/>
              <a:ext cx="300972" cy="415570"/>
            </a:xfrm>
            <a:custGeom>
              <a:avLst/>
              <a:gdLst/>
              <a:ahLst/>
              <a:cxnLst>
                <a:cxn ang="0">
                  <a:pos x="wd2" y="hd2"/>
                </a:cxn>
                <a:cxn ang="5400000">
                  <a:pos x="wd2" y="hd2"/>
                </a:cxn>
                <a:cxn ang="10800000">
                  <a:pos x="wd2" y="hd2"/>
                </a:cxn>
                <a:cxn ang="16200000">
                  <a:pos x="wd2" y="hd2"/>
                </a:cxn>
              </a:cxnLst>
              <a:rect l="0" t="0" r="r" b="b"/>
              <a:pathLst>
                <a:path w="21600" h="21444" fill="norm" stroke="1" extrusionOk="0">
                  <a:moveTo>
                    <a:pt x="0" y="0"/>
                  </a:moveTo>
                  <a:cubicBezTo>
                    <a:pt x="248" y="4106"/>
                    <a:pt x="497" y="8212"/>
                    <a:pt x="993" y="11336"/>
                  </a:cubicBezTo>
                  <a:cubicBezTo>
                    <a:pt x="1490" y="14459"/>
                    <a:pt x="2234" y="16602"/>
                    <a:pt x="2855" y="18298"/>
                  </a:cubicBezTo>
                  <a:cubicBezTo>
                    <a:pt x="3476" y="19993"/>
                    <a:pt x="3972" y="21243"/>
                    <a:pt x="4345" y="21421"/>
                  </a:cubicBezTo>
                  <a:cubicBezTo>
                    <a:pt x="4717" y="21600"/>
                    <a:pt x="4966" y="20707"/>
                    <a:pt x="5090" y="19190"/>
                  </a:cubicBezTo>
                  <a:cubicBezTo>
                    <a:pt x="5214" y="17673"/>
                    <a:pt x="5214" y="15531"/>
                    <a:pt x="5710" y="13745"/>
                  </a:cubicBezTo>
                  <a:cubicBezTo>
                    <a:pt x="6207" y="11960"/>
                    <a:pt x="7200" y="10532"/>
                    <a:pt x="8193" y="10175"/>
                  </a:cubicBezTo>
                  <a:cubicBezTo>
                    <a:pt x="9186" y="9818"/>
                    <a:pt x="10179" y="10532"/>
                    <a:pt x="11048" y="11782"/>
                  </a:cubicBezTo>
                  <a:cubicBezTo>
                    <a:pt x="11917" y="13031"/>
                    <a:pt x="12662" y="14817"/>
                    <a:pt x="13407" y="16066"/>
                  </a:cubicBezTo>
                  <a:cubicBezTo>
                    <a:pt x="14152" y="17316"/>
                    <a:pt x="14897" y="18030"/>
                    <a:pt x="16262" y="18298"/>
                  </a:cubicBezTo>
                  <a:cubicBezTo>
                    <a:pt x="17628" y="18565"/>
                    <a:pt x="19614" y="18387"/>
                    <a:pt x="21600" y="1820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64" name="Line"/>
            <p:cNvSpPr/>
            <p:nvPr/>
          </p:nvSpPr>
          <p:spPr>
            <a:xfrm>
              <a:off x="2380309" y="478439"/>
              <a:ext cx="726481" cy="350500"/>
            </a:xfrm>
            <a:custGeom>
              <a:avLst/>
              <a:gdLst/>
              <a:ahLst/>
              <a:cxnLst>
                <a:cxn ang="0">
                  <a:pos x="wd2" y="hd2"/>
                </a:cxn>
                <a:cxn ang="5400000">
                  <a:pos x="wd2" y="hd2"/>
                </a:cxn>
                <a:cxn ang="10800000">
                  <a:pos x="wd2" y="hd2"/>
                </a:cxn>
                <a:cxn ang="16200000">
                  <a:pos x="wd2" y="hd2"/>
                </a:cxn>
              </a:cxnLst>
              <a:rect l="0" t="0" r="r" b="b"/>
              <a:pathLst>
                <a:path w="21600" h="21455" fill="norm" stroke="1" extrusionOk="0">
                  <a:moveTo>
                    <a:pt x="0" y="11290"/>
                  </a:moveTo>
                  <a:cubicBezTo>
                    <a:pt x="309" y="13408"/>
                    <a:pt x="617" y="15526"/>
                    <a:pt x="874" y="17114"/>
                  </a:cubicBezTo>
                  <a:cubicBezTo>
                    <a:pt x="1131" y="18702"/>
                    <a:pt x="1337" y="19761"/>
                    <a:pt x="1389" y="19020"/>
                  </a:cubicBezTo>
                  <a:cubicBezTo>
                    <a:pt x="1440" y="18279"/>
                    <a:pt x="1337" y="15737"/>
                    <a:pt x="1286" y="12773"/>
                  </a:cubicBezTo>
                  <a:cubicBezTo>
                    <a:pt x="1234" y="9808"/>
                    <a:pt x="1234" y="6420"/>
                    <a:pt x="1286" y="4196"/>
                  </a:cubicBezTo>
                  <a:cubicBezTo>
                    <a:pt x="1337" y="1973"/>
                    <a:pt x="1440" y="914"/>
                    <a:pt x="1749" y="384"/>
                  </a:cubicBezTo>
                  <a:cubicBezTo>
                    <a:pt x="2057" y="-145"/>
                    <a:pt x="2571" y="-145"/>
                    <a:pt x="2931" y="490"/>
                  </a:cubicBezTo>
                  <a:cubicBezTo>
                    <a:pt x="3291" y="1126"/>
                    <a:pt x="3497" y="2396"/>
                    <a:pt x="3754" y="4196"/>
                  </a:cubicBezTo>
                  <a:cubicBezTo>
                    <a:pt x="4011" y="5996"/>
                    <a:pt x="4320" y="8326"/>
                    <a:pt x="4937" y="9808"/>
                  </a:cubicBezTo>
                  <a:cubicBezTo>
                    <a:pt x="5554" y="11290"/>
                    <a:pt x="6480" y="11926"/>
                    <a:pt x="7406" y="11714"/>
                  </a:cubicBezTo>
                  <a:cubicBezTo>
                    <a:pt x="8331" y="11502"/>
                    <a:pt x="9257" y="10443"/>
                    <a:pt x="9926" y="9279"/>
                  </a:cubicBezTo>
                  <a:cubicBezTo>
                    <a:pt x="10594" y="8114"/>
                    <a:pt x="11006" y="6843"/>
                    <a:pt x="10903" y="6208"/>
                  </a:cubicBezTo>
                  <a:cubicBezTo>
                    <a:pt x="10800" y="5573"/>
                    <a:pt x="10183" y="5573"/>
                    <a:pt x="9720" y="5996"/>
                  </a:cubicBezTo>
                  <a:cubicBezTo>
                    <a:pt x="9257" y="6420"/>
                    <a:pt x="8949" y="7267"/>
                    <a:pt x="8640" y="8326"/>
                  </a:cubicBezTo>
                  <a:cubicBezTo>
                    <a:pt x="8331" y="9384"/>
                    <a:pt x="8023" y="10655"/>
                    <a:pt x="7869" y="11820"/>
                  </a:cubicBezTo>
                  <a:cubicBezTo>
                    <a:pt x="7714" y="12984"/>
                    <a:pt x="7714" y="14043"/>
                    <a:pt x="8177" y="15208"/>
                  </a:cubicBezTo>
                  <a:cubicBezTo>
                    <a:pt x="8640" y="16373"/>
                    <a:pt x="9566" y="17643"/>
                    <a:pt x="10851" y="17749"/>
                  </a:cubicBezTo>
                  <a:cubicBezTo>
                    <a:pt x="12137" y="17855"/>
                    <a:pt x="13783" y="16796"/>
                    <a:pt x="14914" y="15314"/>
                  </a:cubicBezTo>
                  <a:cubicBezTo>
                    <a:pt x="16046" y="13831"/>
                    <a:pt x="16663" y="11926"/>
                    <a:pt x="17023" y="10443"/>
                  </a:cubicBezTo>
                  <a:cubicBezTo>
                    <a:pt x="17383" y="8961"/>
                    <a:pt x="17486" y="7902"/>
                    <a:pt x="17331" y="7055"/>
                  </a:cubicBezTo>
                  <a:cubicBezTo>
                    <a:pt x="17177" y="6208"/>
                    <a:pt x="16766" y="5573"/>
                    <a:pt x="16303" y="5573"/>
                  </a:cubicBezTo>
                  <a:cubicBezTo>
                    <a:pt x="15840" y="5573"/>
                    <a:pt x="15326" y="6208"/>
                    <a:pt x="14863" y="7584"/>
                  </a:cubicBezTo>
                  <a:cubicBezTo>
                    <a:pt x="14400" y="8961"/>
                    <a:pt x="13989" y="11079"/>
                    <a:pt x="14143" y="13090"/>
                  </a:cubicBezTo>
                  <a:cubicBezTo>
                    <a:pt x="14297" y="15102"/>
                    <a:pt x="15017" y="17008"/>
                    <a:pt x="16354" y="18384"/>
                  </a:cubicBezTo>
                  <a:cubicBezTo>
                    <a:pt x="17691" y="19761"/>
                    <a:pt x="19646" y="20608"/>
                    <a:pt x="21600" y="2145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65" name="Line"/>
            <p:cNvSpPr/>
            <p:nvPr/>
          </p:nvSpPr>
          <p:spPr>
            <a:xfrm>
              <a:off x="3738101" y="496833"/>
              <a:ext cx="458410" cy="264243"/>
            </a:xfrm>
            <a:custGeom>
              <a:avLst/>
              <a:gdLst/>
              <a:ahLst/>
              <a:cxnLst>
                <a:cxn ang="0">
                  <a:pos x="wd2" y="hd2"/>
                </a:cxn>
                <a:cxn ang="5400000">
                  <a:pos x="wd2" y="hd2"/>
                </a:cxn>
                <a:cxn ang="10800000">
                  <a:pos x="wd2" y="hd2"/>
                </a:cxn>
                <a:cxn ang="16200000">
                  <a:pos x="wd2" y="hd2"/>
                </a:cxn>
              </a:cxnLst>
              <a:rect l="0" t="0" r="r" b="b"/>
              <a:pathLst>
                <a:path w="21360" h="21427" fill="norm" stroke="1" extrusionOk="0">
                  <a:moveTo>
                    <a:pt x="6853" y="0"/>
                  </a:moveTo>
                  <a:cubicBezTo>
                    <a:pt x="4918" y="281"/>
                    <a:pt x="2984" y="561"/>
                    <a:pt x="1694" y="1122"/>
                  </a:cubicBezTo>
                  <a:cubicBezTo>
                    <a:pt x="405" y="1683"/>
                    <a:pt x="-240" y="2525"/>
                    <a:pt x="82" y="3366"/>
                  </a:cubicBezTo>
                  <a:cubicBezTo>
                    <a:pt x="405" y="4208"/>
                    <a:pt x="1694" y="5049"/>
                    <a:pt x="4032" y="6452"/>
                  </a:cubicBezTo>
                  <a:cubicBezTo>
                    <a:pt x="6369" y="7855"/>
                    <a:pt x="9754" y="9818"/>
                    <a:pt x="11688" y="11642"/>
                  </a:cubicBezTo>
                  <a:cubicBezTo>
                    <a:pt x="13623" y="13465"/>
                    <a:pt x="14106" y="15148"/>
                    <a:pt x="14026" y="16410"/>
                  </a:cubicBezTo>
                  <a:cubicBezTo>
                    <a:pt x="13945" y="17673"/>
                    <a:pt x="13300" y="18514"/>
                    <a:pt x="11930" y="19356"/>
                  </a:cubicBezTo>
                  <a:cubicBezTo>
                    <a:pt x="10560" y="20197"/>
                    <a:pt x="8464" y="21039"/>
                    <a:pt x="7014" y="21319"/>
                  </a:cubicBezTo>
                  <a:cubicBezTo>
                    <a:pt x="5563" y="21600"/>
                    <a:pt x="4757" y="21319"/>
                    <a:pt x="4676" y="20618"/>
                  </a:cubicBezTo>
                  <a:cubicBezTo>
                    <a:pt x="4596" y="19917"/>
                    <a:pt x="5241" y="18795"/>
                    <a:pt x="7417" y="16551"/>
                  </a:cubicBezTo>
                  <a:cubicBezTo>
                    <a:pt x="9593" y="14306"/>
                    <a:pt x="13300" y="10940"/>
                    <a:pt x="15718" y="9257"/>
                  </a:cubicBezTo>
                  <a:cubicBezTo>
                    <a:pt x="18136" y="7574"/>
                    <a:pt x="19264" y="7574"/>
                    <a:pt x="20070" y="9257"/>
                  </a:cubicBezTo>
                  <a:cubicBezTo>
                    <a:pt x="20876" y="10940"/>
                    <a:pt x="21360" y="14306"/>
                    <a:pt x="21360" y="16551"/>
                  </a:cubicBezTo>
                  <a:cubicBezTo>
                    <a:pt x="21360" y="18795"/>
                    <a:pt x="20876" y="19917"/>
                    <a:pt x="20393" y="2103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66" name="Line"/>
            <p:cNvSpPr/>
            <p:nvPr/>
          </p:nvSpPr>
          <p:spPr>
            <a:xfrm>
              <a:off x="4144618" y="496833"/>
              <a:ext cx="41514"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67" name="Line"/>
            <p:cNvSpPr/>
            <p:nvPr/>
          </p:nvSpPr>
          <p:spPr>
            <a:xfrm>
              <a:off x="4248401" y="600615"/>
              <a:ext cx="383998" cy="2075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168" y="3240"/>
                    <a:pt x="2335" y="6480"/>
                    <a:pt x="3114" y="9000"/>
                  </a:cubicBezTo>
                  <a:cubicBezTo>
                    <a:pt x="3892" y="11520"/>
                    <a:pt x="4281" y="13320"/>
                    <a:pt x="4768" y="13500"/>
                  </a:cubicBezTo>
                  <a:cubicBezTo>
                    <a:pt x="5254" y="13680"/>
                    <a:pt x="5838" y="12240"/>
                    <a:pt x="6422" y="9900"/>
                  </a:cubicBezTo>
                  <a:cubicBezTo>
                    <a:pt x="7005" y="7560"/>
                    <a:pt x="7589" y="4320"/>
                    <a:pt x="8173" y="3600"/>
                  </a:cubicBezTo>
                  <a:cubicBezTo>
                    <a:pt x="8757" y="2880"/>
                    <a:pt x="9341" y="4680"/>
                    <a:pt x="9730" y="6480"/>
                  </a:cubicBezTo>
                  <a:cubicBezTo>
                    <a:pt x="10119" y="8280"/>
                    <a:pt x="10313" y="10080"/>
                    <a:pt x="10897" y="11340"/>
                  </a:cubicBezTo>
                  <a:cubicBezTo>
                    <a:pt x="11481" y="12600"/>
                    <a:pt x="12454" y="13320"/>
                    <a:pt x="13232" y="12780"/>
                  </a:cubicBezTo>
                  <a:cubicBezTo>
                    <a:pt x="14011" y="12240"/>
                    <a:pt x="14595" y="10440"/>
                    <a:pt x="15178" y="8820"/>
                  </a:cubicBezTo>
                  <a:cubicBezTo>
                    <a:pt x="15762" y="7200"/>
                    <a:pt x="16346" y="5760"/>
                    <a:pt x="16832" y="5940"/>
                  </a:cubicBezTo>
                  <a:cubicBezTo>
                    <a:pt x="17319" y="6120"/>
                    <a:pt x="17708" y="7920"/>
                    <a:pt x="18292" y="10620"/>
                  </a:cubicBezTo>
                  <a:cubicBezTo>
                    <a:pt x="18876" y="13320"/>
                    <a:pt x="19654" y="16920"/>
                    <a:pt x="20238" y="18900"/>
                  </a:cubicBezTo>
                  <a:cubicBezTo>
                    <a:pt x="20822" y="20880"/>
                    <a:pt x="21211" y="2124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68" name="Line"/>
            <p:cNvSpPr/>
            <p:nvPr/>
          </p:nvSpPr>
          <p:spPr>
            <a:xfrm>
              <a:off x="4725802" y="262848"/>
              <a:ext cx="498159" cy="555712"/>
            </a:xfrm>
            <a:custGeom>
              <a:avLst/>
              <a:gdLst/>
              <a:ahLst/>
              <a:cxnLst>
                <a:cxn ang="0">
                  <a:pos x="wd2" y="hd2"/>
                </a:cxn>
                <a:cxn ang="5400000">
                  <a:pos x="wd2" y="hd2"/>
                </a:cxn>
                <a:cxn ang="10800000">
                  <a:pos x="wd2" y="hd2"/>
                </a:cxn>
                <a:cxn ang="16200000">
                  <a:pos x="wd2" y="hd2"/>
                </a:cxn>
              </a:cxnLst>
              <a:rect l="0" t="0" r="r" b="b"/>
              <a:pathLst>
                <a:path w="21600" h="21418" fill="norm" stroke="1" extrusionOk="0">
                  <a:moveTo>
                    <a:pt x="0" y="13418"/>
                  </a:moveTo>
                  <a:cubicBezTo>
                    <a:pt x="150" y="14751"/>
                    <a:pt x="300" y="16085"/>
                    <a:pt x="600" y="17085"/>
                  </a:cubicBezTo>
                  <a:cubicBezTo>
                    <a:pt x="900" y="18085"/>
                    <a:pt x="1350" y="18751"/>
                    <a:pt x="1950" y="18951"/>
                  </a:cubicBezTo>
                  <a:cubicBezTo>
                    <a:pt x="2550" y="19151"/>
                    <a:pt x="3300" y="18885"/>
                    <a:pt x="3825" y="18285"/>
                  </a:cubicBezTo>
                  <a:cubicBezTo>
                    <a:pt x="4350" y="17685"/>
                    <a:pt x="4650" y="16751"/>
                    <a:pt x="4875" y="15951"/>
                  </a:cubicBezTo>
                  <a:cubicBezTo>
                    <a:pt x="5100" y="15151"/>
                    <a:pt x="5250" y="14485"/>
                    <a:pt x="5400" y="14485"/>
                  </a:cubicBezTo>
                  <a:cubicBezTo>
                    <a:pt x="5550" y="14485"/>
                    <a:pt x="5700" y="15151"/>
                    <a:pt x="5925" y="16018"/>
                  </a:cubicBezTo>
                  <a:cubicBezTo>
                    <a:pt x="6150" y="16885"/>
                    <a:pt x="6450" y="17951"/>
                    <a:pt x="7050" y="18751"/>
                  </a:cubicBezTo>
                  <a:cubicBezTo>
                    <a:pt x="7650" y="19551"/>
                    <a:pt x="8550" y="20085"/>
                    <a:pt x="9375" y="20285"/>
                  </a:cubicBezTo>
                  <a:cubicBezTo>
                    <a:pt x="10200" y="20485"/>
                    <a:pt x="10950" y="20351"/>
                    <a:pt x="11700" y="19685"/>
                  </a:cubicBezTo>
                  <a:cubicBezTo>
                    <a:pt x="12450" y="19018"/>
                    <a:pt x="13200" y="17818"/>
                    <a:pt x="13875" y="14885"/>
                  </a:cubicBezTo>
                  <a:cubicBezTo>
                    <a:pt x="14550" y="11951"/>
                    <a:pt x="15150" y="7285"/>
                    <a:pt x="15375" y="4618"/>
                  </a:cubicBezTo>
                  <a:cubicBezTo>
                    <a:pt x="15600" y="1951"/>
                    <a:pt x="15450" y="1285"/>
                    <a:pt x="15075" y="751"/>
                  </a:cubicBezTo>
                  <a:cubicBezTo>
                    <a:pt x="14700" y="218"/>
                    <a:pt x="14100" y="-182"/>
                    <a:pt x="13650" y="85"/>
                  </a:cubicBezTo>
                  <a:cubicBezTo>
                    <a:pt x="13200" y="351"/>
                    <a:pt x="12900" y="1285"/>
                    <a:pt x="12975" y="3485"/>
                  </a:cubicBezTo>
                  <a:cubicBezTo>
                    <a:pt x="13050" y="5685"/>
                    <a:pt x="13500" y="9151"/>
                    <a:pt x="14325" y="11951"/>
                  </a:cubicBezTo>
                  <a:cubicBezTo>
                    <a:pt x="15150" y="14751"/>
                    <a:pt x="16350" y="16885"/>
                    <a:pt x="17625" y="18351"/>
                  </a:cubicBezTo>
                  <a:cubicBezTo>
                    <a:pt x="18900" y="19818"/>
                    <a:pt x="20250" y="20618"/>
                    <a:pt x="21600" y="2141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69" name="Line"/>
            <p:cNvSpPr/>
            <p:nvPr/>
          </p:nvSpPr>
          <p:spPr>
            <a:xfrm>
              <a:off x="5275851" y="404222"/>
              <a:ext cx="228324" cy="362447"/>
            </a:xfrm>
            <a:custGeom>
              <a:avLst/>
              <a:gdLst/>
              <a:ahLst/>
              <a:cxnLst>
                <a:cxn ang="0">
                  <a:pos x="wd2" y="hd2"/>
                </a:cxn>
                <a:cxn ang="5400000">
                  <a:pos x="wd2" y="hd2"/>
                </a:cxn>
                <a:cxn ang="10800000">
                  <a:pos x="wd2" y="hd2"/>
                </a:cxn>
                <a:cxn ang="16200000">
                  <a:pos x="wd2" y="hd2"/>
                </a:cxn>
              </a:cxnLst>
              <a:rect l="0" t="0" r="r" b="b"/>
              <a:pathLst>
                <a:path w="21600" h="21349" fill="norm" stroke="1" extrusionOk="0">
                  <a:moveTo>
                    <a:pt x="0" y="1787"/>
                  </a:moveTo>
                  <a:cubicBezTo>
                    <a:pt x="327" y="768"/>
                    <a:pt x="655" y="-251"/>
                    <a:pt x="1145" y="55"/>
                  </a:cubicBezTo>
                  <a:cubicBezTo>
                    <a:pt x="1636" y="360"/>
                    <a:pt x="2291" y="1991"/>
                    <a:pt x="3600" y="4945"/>
                  </a:cubicBezTo>
                  <a:cubicBezTo>
                    <a:pt x="4909" y="7900"/>
                    <a:pt x="6873" y="12179"/>
                    <a:pt x="9982" y="15134"/>
                  </a:cubicBezTo>
                  <a:cubicBezTo>
                    <a:pt x="13091" y="18089"/>
                    <a:pt x="17345" y="19719"/>
                    <a:pt x="21600" y="2134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70" name="Line"/>
            <p:cNvSpPr/>
            <p:nvPr/>
          </p:nvSpPr>
          <p:spPr>
            <a:xfrm>
              <a:off x="5348499" y="590237"/>
              <a:ext cx="186810"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71" name="Line"/>
            <p:cNvSpPr/>
            <p:nvPr/>
          </p:nvSpPr>
          <p:spPr>
            <a:xfrm>
              <a:off x="5569283" y="526120"/>
              <a:ext cx="889695" cy="268703"/>
            </a:xfrm>
            <a:custGeom>
              <a:avLst/>
              <a:gdLst/>
              <a:ahLst/>
              <a:cxnLst>
                <a:cxn ang="0">
                  <a:pos x="wd2" y="hd2"/>
                </a:cxn>
                <a:cxn ang="5400000">
                  <a:pos x="wd2" y="hd2"/>
                </a:cxn>
                <a:cxn ang="10800000">
                  <a:pos x="wd2" y="hd2"/>
                </a:cxn>
                <a:cxn ang="16200000">
                  <a:pos x="wd2" y="hd2"/>
                </a:cxn>
              </a:cxnLst>
              <a:rect l="0" t="0" r="r" b="b"/>
              <a:pathLst>
                <a:path w="21531" h="21237" fill="norm" stroke="1" extrusionOk="0">
                  <a:moveTo>
                    <a:pt x="3447" y="1787"/>
                  </a:moveTo>
                  <a:cubicBezTo>
                    <a:pt x="3029" y="1514"/>
                    <a:pt x="2610" y="1240"/>
                    <a:pt x="2024" y="2744"/>
                  </a:cubicBezTo>
                  <a:cubicBezTo>
                    <a:pt x="1438" y="4248"/>
                    <a:pt x="684" y="7529"/>
                    <a:pt x="308" y="9853"/>
                  </a:cubicBezTo>
                  <a:cubicBezTo>
                    <a:pt x="-69" y="12177"/>
                    <a:pt x="-69" y="13544"/>
                    <a:pt x="140" y="14501"/>
                  </a:cubicBezTo>
                  <a:cubicBezTo>
                    <a:pt x="350" y="15458"/>
                    <a:pt x="768" y="16005"/>
                    <a:pt x="1438" y="16005"/>
                  </a:cubicBezTo>
                  <a:cubicBezTo>
                    <a:pt x="2108" y="16005"/>
                    <a:pt x="3029" y="15458"/>
                    <a:pt x="3866" y="13134"/>
                  </a:cubicBezTo>
                  <a:cubicBezTo>
                    <a:pt x="4703" y="10810"/>
                    <a:pt x="5457" y="6708"/>
                    <a:pt x="5833" y="3974"/>
                  </a:cubicBezTo>
                  <a:cubicBezTo>
                    <a:pt x="6210" y="1240"/>
                    <a:pt x="6210" y="-127"/>
                    <a:pt x="6168" y="10"/>
                  </a:cubicBezTo>
                  <a:cubicBezTo>
                    <a:pt x="6126" y="146"/>
                    <a:pt x="6043" y="1787"/>
                    <a:pt x="6001" y="4111"/>
                  </a:cubicBezTo>
                  <a:cubicBezTo>
                    <a:pt x="5959" y="6435"/>
                    <a:pt x="5959" y="9443"/>
                    <a:pt x="5959" y="11630"/>
                  </a:cubicBezTo>
                  <a:cubicBezTo>
                    <a:pt x="5959" y="13817"/>
                    <a:pt x="5959" y="15184"/>
                    <a:pt x="6126" y="16415"/>
                  </a:cubicBezTo>
                  <a:cubicBezTo>
                    <a:pt x="6294" y="17645"/>
                    <a:pt x="6629" y="18739"/>
                    <a:pt x="6964" y="18739"/>
                  </a:cubicBezTo>
                  <a:cubicBezTo>
                    <a:pt x="7298" y="18739"/>
                    <a:pt x="7633" y="17645"/>
                    <a:pt x="8010" y="15595"/>
                  </a:cubicBezTo>
                  <a:cubicBezTo>
                    <a:pt x="8387" y="13544"/>
                    <a:pt x="8805" y="10536"/>
                    <a:pt x="9098" y="8349"/>
                  </a:cubicBezTo>
                  <a:cubicBezTo>
                    <a:pt x="9391" y="6162"/>
                    <a:pt x="9559" y="4795"/>
                    <a:pt x="9726" y="4931"/>
                  </a:cubicBezTo>
                  <a:cubicBezTo>
                    <a:pt x="9894" y="5068"/>
                    <a:pt x="10061" y="6708"/>
                    <a:pt x="10187" y="8212"/>
                  </a:cubicBezTo>
                  <a:cubicBezTo>
                    <a:pt x="10312" y="9716"/>
                    <a:pt x="10396" y="11083"/>
                    <a:pt x="10522" y="12860"/>
                  </a:cubicBezTo>
                  <a:cubicBezTo>
                    <a:pt x="10647" y="14638"/>
                    <a:pt x="10815" y="16825"/>
                    <a:pt x="10982" y="17235"/>
                  </a:cubicBezTo>
                  <a:cubicBezTo>
                    <a:pt x="11150" y="17645"/>
                    <a:pt x="11317" y="16278"/>
                    <a:pt x="11568" y="13954"/>
                  </a:cubicBezTo>
                  <a:cubicBezTo>
                    <a:pt x="11819" y="11630"/>
                    <a:pt x="12154" y="8349"/>
                    <a:pt x="12447" y="6162"/>
                  </a:cubicBezTo>
                  <a:cubicBezTo>
                    <a:pt x="12740" y="3974"/>
                    <a:pt x="12991" y="2881"/>
                    <a:pt x="13243" y="2881"/>
                  </a:cubicBezTo>
                  <a:cubicBezTo>
                    <a:pt x="13494" y="2881"/>
                    <a:pt x="13745" y="3974"/>
                    <a:pt x="13912" y="6435"/>
                  </a:cubicBezTo>
                  <a:cubicBezTo>
                    <a:pt x="14080" y="8896"/>
                    <a:pt x="14164" y="12724"/>
                    <a:pt x="14331" y="15458"/>
                  </a:cubicBezTo>
                  <a:cubicBezTo>
                    <a:pt x="14498" y="18192"/>
                    <a:pt x="14750" y="19832"/>
                    <a:pt x="15084" y="20653"/>
                  </a:cubicBezTo>
                  <a:cubicBezTo>
                    <a:pt x="15419" y="21473"/>
                    <a:pt x="15838" y="21473"/>
                    <a:pt x="16340" y="20379"/>
                  </a:cubicBezTo>
                  <a:cubicBezTo>
                    <a:pt x="16843" y="19286"/>
                    <a:pt x="17429" y="17098"/>
                    <a:pt x="17847" y="15184"/>
                  </a:cubicBezTo>
                  <a:cubicBezTo>
                    <a:pt x="18266" y="13270"/>
                    <a:pt x="18517" y="11630"/>
                    <a:pt x="18684" y="10126"/>
                  </a:cubicBezTo>
                  <a:cubicBezTo>
                    <a:pt x="18852" y="8622"/>
                    <a:pt x="18936" y="7255"/>
                    <a:pt x="19103" y="7665"/>
                  </a:cubicBezTo>
                  <a:cubicBezTo>
                    <a:pt x="19271" y="8076"/>
                    <a:pt x="19522" y="10263"/>
                    <a:pt x="19731" y="12040"/>
                  </a:cubicBezTo>
                  <a:cubicBezTo>
                    <a:pt x="19940" y="13817"/>
                    <a:pt x="20108" y="15184"/>
                    <a:pt x="20401" y="15868"/>
                  </a:cubicBezTo>
                  <a:cubicBezTo>
                    <a:pt x="20694" y="16551"/>
                    <a:pt x="21112" y="16551"/>
                    <a:pt x="21531" y="1655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72" name="Line"/>
            <p:cNvSpPr/>
            <p:nvPr/>
          </p:nvSpPr>
          <p:spPr>
            <a:xfrm>
              <a:off x="6343980" y="536498"/>
              <a:ext cx="1083082" cy="310657"/>
            </a:xfrm>
            <a:custGeom>
              <a:avLst/>
              <a:gdLst/>
              <a:ahLst/>
              <a:cxnLst>
                <a:cxn ang="0">
                  <a:pos x="wd2" y="hd2"/>
                </a:cxn>
                <a:cxn ang="5400000">
                  <a:pos x="wd2" y="hd2"/>
                </a:cxn>
                <a:cxn ang="10800000">
                  <a:pos x="wd2" y="hd2"/>
                </a:cxn>
                <a:cxn ang="16200000">
                  <a:pos x="wd2" y="hd2"/>
                </a:cxn>
              </a:cxnLst>
              <a:rect l="0" t="0" r="r" b="b"/>
              <a:pathLst>
                <a:path w="21468" h="21315" fill="norm" stroke="1" extrusionOk="0">
                  <a:moveTo>
                    <a:pt x="1045" y="10096"/>
                  </a:moveTo>
                  <a:cubicBezTo>
                    <a:pt x="1731" y="9858"/>
                    <a:pt x="2417" y="9621"/>
                    <a:pt x="2897" y="8909"/>
                  </a:cubicBezTo>
                  <a:cubicBezTo>
                    <a:pt x="3377" y="8197"/>
                    <a:pt x="3651" y="7010"/>
                    <a:pt x="3754" y="5823"/>
                  </a:cubicBezTo>
                  <a:cubicBezTo>
                    <a:pt x="3857" y="4636"/>
                    <a:pt x="3788" y="3449"/>
                    <a:pt x="3582" y="2737"/>
                  </a:cubicBezTo>
                  <a:cubicBezTo>
                    <a:pt x="3377" y="2025"/>
                    <a:pt x="3034" y="1788"/>
                    <a:pt x="2451" y="2500"/>
                  </a:cubicBezTo>
                  <a:cubicBezTo>
                    <a:pt x="1868" y="3212"/>
                    <a:pt x="1045" y="4874"/>
                    <a:pt x="565" y="7366"/>
                  </a:cubicBezTo>
                  <a:cubicBezTo>
                    <a:pt x="85" y="9858"/>
                    <a:pt x="-52" y="13181"/>
                    <a:pt x="17" y="15199"/>
                  </a:cubicBezTo>
                  <a:cubicBezTo>
                    <a:pt x="85" y="17216"/>
                    <a:pt x="359" y="17929"/>
                    <a:pt x="874" y="18285"/>
                  </a:cubicBezTo>
                  <a:cubicBezTo>
                    <a:pt x="1388" y="18641"/>
                    <a:pt x="2142" y="18641"/>
                    <a:pt x="3034" y="17573"/>
                  </a:cubicBezTo>
                  <a:cubicBezTo>
                    <a:pt x="3925" y="16504"/>
                    <a:pt x="4954" y="14368"/>
                    <a:pt x="5674" y="12588"/>
                  </a:cubicBezTo>
                  <a:cubicBezTo>
                    <a:pt x="6394" y="10808"/>
                    <a:pt x="6805" y="9384"/>
                    <a:pt x="7182" y="8315"/>
                  </a:cubicBezTo>
                  <a:cubicBezTo>
                    <a:pt x="7559" y="7247"/>
                    <a:pt x="7902" y="6535"/>
                    <a:pt x="8245" y="6416"/>
                  </a:cubicBezTo>
                  <a:cubicBezTo>
                    <a:pt x="8588" y="6298"/>
                    <a:pt x="8931" y="6773"/>
                    <a:pt x="9137" y="7959"/>
                  </a:cubicBezTo>
                  <a:cubicBezTo>
                    <a:pt x="9342" y="9146"/>
                    <a:pt x="9411" y="11045"/>
                    <a:pt x="9411" y="12588"/>
                  </a:cubicBezTo>
                  <a:cubicBezTo>
                    <a:pt x="9411" y="14131"/>
                    <a:pt x="9342" y="15318"/>
                    <a:pt x="8897" y="16742"/>
                  </a:cubicBezTo>
                  <a:cubicBezTo>
                    <a:pt x="8451" y="18166"/>
                    <a:pt x="7628" y="19827"/>
                    <a:pt x="7045" y="20658"/>
                  </a:cubicBezTo>
                  <a:cubicBezTo>
                    <a:pt x="6462" y="21489"/>
                    <a:pt x="6119" y="21489"/>
                    <a:pt x="5879" y="20896"/>
                  </a:cubicBezTo>
                  <a:cubicBezTo>
                    <a:pt x="5639" y="20302"/>
                    <a:pt x="5502" y="19115"/>
                    <a:pt x="5639" y="17335"/>
                  </a:cubicBezTo>
                  <a:cubicBezTo>
                    <a:pt x="5777" y="15555"/>
                    <a:pt x="6188" y="13181"/>
                    <a:pt x="6977" y="10452"/>
                  </a:cubicBezTo>
                  <a:cubicBezTo>
                    <a:pt x="7765" y="7722"/>
                    <a:pt x="8931" y="4636"/>
                    <a:pt x="9719" y="2975"/>
                  </a:cubicBezTo>
                  <a:cubicBezTo>
                    <a:pt x="10508" y="1313"/>
                    <a:pt x="10919" y="1076"/>
                    <a:pt x="11159" y="1551"/>
                  </a:cubicBezTo>
                  <a:cubicBezTo>
                    <a:pt x="11399" y="2025"/>
                    <a:pt x="11468" y="3212"/>
                    <a:pt x="11571" y="5230"/>
                  </a:cubicBezTo>
                  <a:cubicBezTo>
                    <a:pt x="11674" y="7247"/>
                    <a:pt x="11811" y="10096"/>
                    <a:pt x="11948" y="12113"/>
                  </a:cubicBezTo>
                  <a:cubicBezTo>
                    <a:pt x="12085" y="14131"/>
                    <a:pt x="12222" y="15318"/>
                    <a:pt x="12462" y="16030"/>
                  </a:cubicBezTo>
                  <a:cubicBezTo>
                    <a:pt x="12702" y="16742"/>
                    <a:pt x="13045" y="16979"/>
                    <a:pt x="13319" y="16504"/>
                  </a:cubicBezTo>
                  <a:cubicBezTo>
                    <a:pt x="13594" y="16030"/>
                    <a:pt x="13799" y="14843"/>
                    <a:pt x="14039" y="12944"/>
                  </a:cubicBezTo>
                  <a:cubicBezTo>
                    <a:pt x="14279" y="11045"/>
                    <a:pt x="14554" y="8434"/>
                    <a:pt x="14725" y="6535"/>
                  </a:cubicBezTo>
                  <a:cubicBezTo>
                    <a:pt x="14897" y="4636"/>
                    <a:pt x="14965" y="3449"/>
                    <a:pt x="14965" y="3449"/>
                  </a:cubicBezTo>
                  <a:cubicBezTo>
                    <a:pt x="14965" y="3449"/>
                    <a:pt x="14897" y="4636"/>
                    <a:pt x="14862" y="6416"/>
                  </a:cubicBezTo>
                  <a:cubicBezTo>
                    <a:pt x="14828" y="8197"/>
                    <a:pt x="14828" y="10570"/>
                    <a:pt x="14965" y="12232"/>
                  </a:cubicBezTo>
                  <a:cubicBezTo>
                    <a:pt x="15102" y="13893"/>
                    <a:pt x="15377" y="14843"/>
                    <a:pt x="15685" y="15436"/>
                  </a:cubicBezTo>
                  <a:cubicBezTo>
                    <a:pt x="15994" y="16030"/>
                    <a:pt x="16337" y="16267"/>
                    <a:pt x="16645" y="15911"/>
                  </a:cubicBezTo>
                  <a:cubicBezTo>
                    <a:pt x="16954" y="15555"/>
                    <a:pt x="17228" y="14605"/>
                    <a:pt x="17537" y="12232"/>
                  </a:cubicBezTo>
                  <a:cubicBezTo>
                    <a:pt x="17845" y="9858"/>
                    <a:pt x="18188" y="6060"/>
                    <a:pt x="18359" y="3568"/>
                  </a:cubicBezTo>
                  <a:cubicBezTo>
                    <a:pt x="18531" y="1076"/>
                    <a:pt x="18531" y="-111"/>
                    <a:pt x="18737" y="8"/>
                  </a:cubicBezTo>
                  <a:cubicBezTo>
                    <a:pt x="18942" y="126"/>
                    <a:pt x="19354" y="1551"/>
                    <a:pt x="19834" y="3805"/>
                  </a:cubicBezTo>
                  <a:cubicBezTo>
                    <a:pt x="20314" y="6060"/>
                    <a:pt x="20862" y="9146"/>
                    <a:pt x="21171" y="11282"/>
                  </a:cubicBezTo>
                  <a:cubicBezTo>
                    <a:pt x="21479" y="13419"/>
                    <a:pt x="21548" y="14605"/>
                    <a:pt x="21377" y="15555"/>
                  </a:cubicBezTo>
                  <a:cubicBezTo>
                    <a:pt x="21205" y="16504"/>
                    <a:pt x="20794" y="17216"/>
                    <a:pt x="20142" y="17810"/>
                  </a:cubicBezTo>
                  <a:cubicBezTo>
                    <a:pt x="19491" y="18403"/>
                    <a:pt x="18599" y="18878"/>
                    <a:pt x="17708" y="1935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73" name="Line"/>
            <p:cNvSpPr/>
            <p:nvPr/>
          </p:nvSpPr>
          <p:spPr>
            <a:xfrm>
              <a:off x="7994964" y="468061"/>
              <a:ext cx="1324962" cy="729482"/>
            </a:xfrm>
            <a:custGeom>
              <a:avLst/>
              <a:gdLst/>
              <a:ahLst/>
              <a:cxnLst>
                <a:cxn ang="0">
                  <a:pos x="wd2" y="hd2"/>
                </a:cxn>
                <a:cxn ang="5400000">
                  <a:pos x="wd2" y="hd2"/>
                </a:cxn>
                <a:cxn ang="10800000">
                  <a:pos x="wd2" y="hd2"/>
                </a:cxn>
                <a:cxn ang="16200000">
                  <a:pos x="wd2" y="hd2"/>
                </a:cxn>
              </a:cxnLst>
              <a:rect l="0" t="0" r="r" b="b"/>
              <a:pathLst>
                <a:path w="21600" h="21384" fill="norm" stroke="1" extrusionOk="0">
                  <a:moveTo>
                    <a:pt x="0" y="2973"/>
                  </a:moveTo>
                  <a:cubicBezTo>
                    <a:pt x="620" y="2973"/>
                    <a:pt x="1241" y="2973"/>
                    <a:pt x="1805" y="2821"/>
                  </a:cubicBezTo>
                  <a:cubicBezTo>
                    <a:pt x="2369" y="2669"/>
                    <a:pt x="2876" y="2365"/>
                    <a:pt x="3158" y="1959"/>
                  </a:cubicBezTo>
                  <a:cubicBezTo>
                    <a:pt x="3440" y="1554"/>
                    <a:pt x="3497" y="1046"/>
                    <a:pt x="3384" y="742"/>
                  </a:cubicBezTo>
                  <a:cubicBezTo>
                    <a:pt x="3271" y="438"/>
                    <a:pt x="2989" y="337"/>
                    <a:pt x="2566" y="438"/>
                  </a:cubicBezTo>
                  <a:cubicBezTo>
                    <a:pt x="2143" y="539"/>
                    <a:pt x="1579" y="844"/>
                    <a:pt x="1156" y="1858"/>
                  </a:cubicBezTo>
                  <a:cubicBezTo>
                    <a:pt x="733" y="2872"/>
                    <a:pt x="451" y="4596"/>
                    <a:pt x="592" y="5813"/>
                  </a:cubicBezTo>
                  <a:cubicBezTo>
                    <a:pt x="733" y="7030"/>
                    <a:pt x="1297" y="7739"/>
                    <a:pt x="2312" y="7841"/>
                  </a:cubicBezTo>
                  <a:cubicBezTo>
                    <a:pt x="3327" y="7942"/>
                    <a:pt x="4794" y="7435"/>
                    <a:pt x="5893" y="6573"/>
                  </a:cubicBezTo>
                  <a:cubicBezTo>
                    <a:pt x="6993" y="5711"/>
                    <a:pt x="7726" y="4494"/>
                    <a:pt x="8149" y="3582"/>
                  </a:cubicBezTo>
                  <a:cubicBezTo>
                    <a:pt x="8572" y="2669"/>
                    <a:pt x="8685" y="2061"/>
                    <a:pt x="8657" y="1503"/>
                  </a:cubicBezTo>
                  <a:cubicBezTo>
                    <a:pt x="8629" y="945"/>
                    <a:pt x="8460" y="438"/>
                    <a:pt x="8234" y="185"/>
                  </a:cubicBezTo>
                  <a:cubicBezTo>
                    <a:pt x="8008" y="-69"/>
                    <a:pt x="7726" y="-69"/>
                    <a:pt x="7332" y="235"/>
                  </a:cubicBezTo>
                  <a:cubicBezTo>
                    <a:pt x="6937" y="539"/>
                    <a:pt x="6429" y="1148"/>
                    <a:pt x="6091" y="1706"/>
                  </a:cubicBezTo>
                  <a:cubicBezTo>
                    <a:pt x="5752" y="2263"/>
                    <a:pt x="5583" y="2770"/>
                    <a:pt x="5499" y="3277"/>
                  </a:cubicBezTo>
                  <a:cubicBezTo>
                    <a:pt x="5414" y="3785"/>
                    <a:pt x="5414" y="4292"/>
                    <a:pt x="5555" y="4646"/>
                  </a:cubicBezTo>
                  <a:cubicBezTo>
                    <a:pt x="5696" y="5001"/>
                    <a:pt x="5978" y="5204"/>
                    <a:pt x="6429" y="5204"/>
                  </a:cubicBezTo>
                  <a:cubicBezTo>
                    <a:pt x="6880" y="5204"/>
                    <a:pt x="7501" y="5001"/>
                    <a:pt x="7980" y="4596"/>
                  </a:cubicBezTo>
                  <a:cubicBezTo>
                    <a:pt x="8460" y="4190"/>
                    <a:pt x="8798" y="3582"/>
                    <a:pt x="9108" y="2872"/>
                  </a:cubicBezTo>
                  <a:cubicBezTo>
                    <a:pt x="9418" y="2162"/>
                    <a:pt x="9700" y="1351"/>
                    <a:pt x="9757" y="1401"/>
                  </a:cubicBezTo>
                  <a:cubicBezTo>
                    <a:pt x="9813" y="1452"/>
                    <a:pt x="9644" y="2365"/>
                    <a:pt x="9334" y="4444"/>
                  </a:cubicBezTo>
                  <a:cubicBezTo>
                    <a:pt x="9023" y="6523"/>
                    <a:pt x="8572" y="9768"/>
                    <a:pt x="8206" y="12506"/>
                  </a:cubicBezTo>
                  <a:cubicBezTo>
                    <a:pt x="7839" y="15244"/>
                    <a:pt x="7557" y="17475"/>
                    <a:pt x="7416" y="18945"/>
                  </a:cubicBezTo>
                  <a:cubicBezTo>
                    <a:pt x="7275" y="20416"/>
                    <a:pt x="7275" y="21125"/>
                    <a:pt x="7388" y="21328"/>
                  </a:cubicBezTo>
                  <a:cubicBezTo>
                    <a:pt x="7501" y="21531"/>
                    <a:pt x="7726" y="21227"/>
                    <a:pt x="8234" y="19655"/>
                  </a:cubicBezTo>
                  <a:cubicBezTo>
                    <a:pt x="8742" y="18083"/>
                    <a:pt x="9531" y="15244"/>
                    <a:pt x="10236" y="12151"/>
                  </a:cubicBezTo>
                  <a:cubicBezTo>
                    <a:pt x="10941" y="9058"/>
                    <a:pt x="11561" y="5711"/>
                    <a:pt x="11956" y="3632"/>
                  </a:cubicBezTo>
                  <a:cubicBezTo>
                    <a:pt x="12351" y="1554"/>
                    <a:pt x="12520" y="742"/>
                    <a:pt x="12605" y="641"/>
                  </a:cubicBezTo>
                  <a:cubicBezTo>
                    <a:pt x="12689" y="539"/>
                    <a:pt x="12689" y="1148"/>
                    <a:pt x="12689" y="2263"/>
                  </a:cubicBezTo>
                  <a:cubicBezTo>
                    <a:pt x="12689" y="3379"/>
                    <a:pt x="12689" y="5001"/>
                    <a:pt x="12689" y="6117"/>
                  </a:cubicBezTo>
                  <a:cubicBezTo>
                    <a:pt x="12689" y="7232"/>
                    <a:pt x="12689" y="7841"/>
                    <a:pt x="12830" y="8145"/>
                  </a:cubicBezTo>
                  <a:cubicBezTo>
                    <a:pt x="12971" y="8449"/>
                    <a:pt x="13253" y="8449"/>
                    <a:pt x="13704" y="7790"/>
                  </a:cubicBezTo>
                  <a:cubicBezTo>
                    <a:pt x="14156" y="7131"/>
                    <a:pt x="14776" y="5813"/>
                    <a:pt x="15199" y="5001"/>
                  </a:cubicBezTo>
                  <a:cubicBezTo>
                    <a:pt x="15622" y="4190"/>
                    <a:pt x="15848" y="3886"/>
                    <a:pt x="15960" y="3987"/>
                  </a:cubicBezTo>
                  <a:cubicBezTo>
                    <a:pt x="16073" y="4089"/>
                    <a:pt x="16073" y="4596"/>
                    <a:pt x="16073" y="5103"/>
                  </a:cubicBezTo>
                  <a:cubicBezTo>
                    <a:pt x="16073" y="5610"/>
                    <a:pt x="16073" y="6117"/>
                    <a:pt x="16101" y="6624"/>
                  </a:cubicBezTo>
                  <a:cubicBezTo>
                    <a:pt x="16130" y="7131"/>
                    <a:pt x="16186" y="7638"/>
                    <a:pt x="16383" y="7942"/>
                  </a:cubicBezTo>
                  <a:cubicBezTo>
                    <a:pt x="16581" y="8246"/>
                    <a:pt x="16919" y="8348"/>
                    <a:pt x="17342" y="8044"/>
                  </a:cubicBezTo>
                  <a:cubicBezTo>
                    <a:pt x="17765" y="7739"/>
                    <a:pt x="18273" y="7030"/>
                    <a:pt x="18667" y="6117"/>
                  </a:cubicBezTo>
                  <a:cubicBezTo>
                    <a:pt x="19062" y="5204"/>
                    <a:pt x="19344" y="4089"/>
                    <a:pt x="19485" y="3277"/>
                  </a:cubicBezTo>
                  <a:cubicBezTo>
                    <a:pt x="19626" y="2466"/>
                    <a:pt x="19626" y="1959"/>
                    <a:pt x="19654" y="1959"/>
                  </a:cubicBezTo>
                  <a:cubicBezTo>
                    <a:pt x="19683" y="1959"/>
                    <a:pt x="19739" y="2466"/>
                    <a:pt x="19993" y="3227"/>
                  </a:cubicBezTo>
                  <a:cubicBezTo>
                    <a:pt x="20246" y="3987"/>
                    <a:pt x="20698" y="5001"/>
                    <a:pt x="21036" y="5863"/>
                  </a:cubicBezTo>
                  <a:cubicBezTo>
                    <a:pt x="21374" y="6725"/>
                    <a:pt x="21600" y="7435"/>
                    <a:pt x="21600" y="7942"/>
                  </a:cubicBezTo>
                  <a:cubicBezTo>
                    <a:pt x="21600" y="8449"/>
                    <a:pt x="21374" y="8754"/>
                    <a:pt x="21149" y="905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74" name="Line"/>
            <p:cNvSpPr/>
            <p:nvPr/>
          </p:nvSpPr>
          <p:spPr>
            <a:xfrm>
              <a:off x="9530951" y="735533"/>
              <a:ext cx="20757"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75" name="Line"/>
            <p:cNvSpPr/>
            <p:nvPr/>
          </p:nvSpPr>
          <p:spPr>
            <a:xfrm>
              <a:off x="10496131" y="403428"/>
              <a:ext cx="103784" cy="3217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5342"/>
                    <a:pt x="14400" y="10684"/>
                    <a:pt x="18000" y="14284"/>
                  </a:cubicBezTo>
                  <a:cubicBezTo>
                    <a:pt x="21600" y="17884"/>
                    <a:pt x="21600" y="19742"/>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76" name="Line"/>
            <p:cNvSpPr/>
            <p:nvPr/>
          </p:nvSpPr>
          <p:spPr>
            <a:xfrm>
              <a:off x="10579157" y="341158"/>
              <a:ext cx="10381"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77" name="Line"/>
            <p:cNvSpPr/>
            <p:nvPr/>
          </p:nvSpPr>
          <p:spPr>
            <a:xfrm>
              <a:off x="10662185" y="424184"/>
              <a:ext cx="269836" cy="25945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2215" y="4320"/>
                    <a:pt x="4431" y="8640"/>
                    <a:pt x="5677" y="11520"/>
                  </a:cubicBezTo>
                  <a:cubicBezTo>
                    <a:pt x="6923" y="14400"/>
                    <a:pt x="7200" y="15840"/>
                    <a:pt x="7615" y="15840"/>
                  </a:cubicBezTo>
                  <a:cubicBezTo>
                    <a:pt x="8031" y="15840"/>
                    <a:pt x="8585" y="14400"/>
                    <a:pt x="9138" y="12960"/>
                  </a:cubicBezTo>
                  <a:cubicBezTo>
                    <a:pt x="9692" y="11520"/>
                    <a:pt x="10246" y="10080"/>
                    <a:pt x="11077" y="8640"/>
                  </a:cubicBezTo>
                  <a:cubicBezTo>
                    <a:pt x="11908" y="7200"/>
                    <a:pt x="13015" y="5760"/>
                    <a:pt x="14123" y="6336"/>
                  </a:cubicBezTo>
                  <a:cubicBezTo>
                    <a:pt x="15231" y="6912"/>
                    <a:pt x="16338" y="9504"/>
                    <a:pt x="17585" y="12384"/>
                  </a:cubicBezTo>
                  <a:cubicBezTo>
                    <a:pt x="18831" y="15264"/>
                    <a:pt x="20215" y="18432"/>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78" name="Line"/>
            <p:cNvSpPr/>
            <p:nvPr/>
          </p:nvSpPr>
          <p:spPr>
            <a:xfrm>
              <a:off x="11284882" y="278888"/>
              <a:ext cx="62270" cy="43589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600" y="4971"/>
                    <a:pt x="7200" y="9943"/>
                    <a:pt x="10800" y="13457"/>
                  </a:cubicBezTo>
                  <a:cubicBezTo>
                    <a:pt x="14400" y="16971"/>
                    <a:pt x="18000" y="19029"/>
                    <a:pt x="19800" y="20143"/>
                  </a:cubicBezTo>
                  <a:cubicBezTo>
                    <a:pt x="21600" y="21257"/>
                    <a:pt x="21600" y="21429"/>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79" name="Line"/>
            <p:cNvSpPr/>
            <p:nvPr/>
          </p:nvSpPr>
          <p:spPr>
            <a:xfrm>
              <a:off x="11232990" y="-1"/>
              <a:ext cx="695346" cy="604077"/>
            </a:xfrm>
            <a:custGeom>
              <a:avLst/>
              <a:gdLst/>
              <a:ahLst/>
              <a:cxnLst>
                <a:cxn ang="0">
                  <a:pos x="wd2" y="hd2"/>
                </a:cxn>
                <a:cxn ang="5400000">
                  <a:pos x="wd2" y="hd2"/>
                </a:cxn>
                <a:cxn ang="10800000">
                  <a:pos x="wd2" y="hd2"/>
                </a:cxn>
                <a:cxn ang="16200000">
                  <a:pos x="wd2" y="hd2"/>
                </a:cxn>
              </a:cxnLst>
              <a:rect l="0" t="0" r="r" b="b"/>
              <a:pathLst>
                <a:path w="21600" h="21430" fill="norm" stroke="1" extrusionOk="0">
                  <a:moveTo>
                    <a:pt x="0" y="17994"/>
                  </a:moveTo>
                  <a:cubicBezTo>
                    <a:pt x="2579" y="17135"/>
                    <a:pt x="5158" y="16275"/>
                    <a:pt x="7093" y="15171"/>
                  </a:cubicBezTo>
                  <a:cubicBezTo>
                    <a:pt x="9027" y="14066"/>
                    <a:pt x="10316" y="12716"/>
                    <a:pt x="11015" y="10507"/>
                  </a:cubicBezTo>
                  <a:cubicBezTo>
                    <a:pt x="11713" y="8298"/>
                    <a:pt x="11821" y="5230"/>
                    <a:pt x="11713" y="3389"/>
                  </a:cubicBezTo>
                  <a:cubicBezTo>
                    <a:pt x="11606" y="1548"/>
                    <a:pt x="11284" y="935"/>
                    <a:pt x="10854" y="505"/>
                  </a:cubicBezTo>
                  <a:cubicBezTo>
                    <a:pt x="10424" y="75"/>
                    <a:pt x="9887" y="-170"/>
                    <a:pt x="9564" y="137"/>
                  </a:cubicBezTo>
                  <a:cubicBezTo>
                    <a:pt x="9242" y="444"/>
                    <a:pt x="9134" y="1303"/>
                    <a:pt x="9188" y="4003"/>
                  </a:cubicBezTo>
                  <a:cubicBezTo>
                    <a:pt x="9242" y="6703"/>
                    <a:pt x="9457" y="11244"/>
                    <a:pt x="9618" y="13821"/>
                  </a:cubicBezTo>
                  <a:cubicBezTo>
                    <a:pt x="9779" y="16398"/>
                    <a:pt x="9887" y="17012"/>
                    <a:pt x="9994" y="17625"/>
                  </a:cubicBezTo>
                  <a:cubicBezTo>
                    <a:pt x="10101" y="18239"/>
                    <a:pt x="10209" y="18853"/>
                    <a:pt x="10424" y="19405"/>
                  </a:cubicBezTo>
                  <a:cubicBezTo>
                    <a:pt x="10639" y="19957"/>
                    <a:pt x="10961" y="20448"/>
                    <a:pt x="11337" y="20448"/>
                  </a:cubicBezTo>
                  <a:cubicBezTo>
                    <a:pt x="11713" y="20448"/>
                    <a:pt x="12143" y="19957"/>
                    <a:pt x="12573" y="19221"/>
                  </a:cubicBezTo>
                  <a:cubicBezTo>
                    <a:pt x="13003" y="18485"/>
                    <a:pt x="13433" y="17503"/>
                    <a:pt x="13916" y="16705"/>
                  </a:cubicBezTo>
                  <a:cubicBezTo>
                    <a:pt x="14400" y="15907"/>
                    <a:pt x="14937" y="15294"/>
                    <a:pt x="15260" y="15294"/>
                  </a:cubicBezTo>
                  <a:cubicBezTo>
                    <a:pt x="15582" y="15294"/>
                    <a:pt x="15690" y="15907"/>
                    <a:pt x="15743" y="16521"/>
                  </a:cubicBezTo>
                  <a:cubicBezTo>
                    <a:pt x="15797" y="17135"/>
                    <a:pt x="15797" y="17748"/>
                    <a:pt x="15797" y="18362"/>
                  </a:cubicBezTo>
                  <a:cubicBezTo>
                    <a:pt x="15797" y="18975"/>
                    <a:pt x="15797" y="19589"/>
                    <a:pt x="15958" y="20203"/>
                  </a:cubicBezTo>
                  <a:cubicBezTo>
                    <a:pt x="16119" y="20816"/>
                    <a:pt x="16442" y="21430"/>
                    <a:pt x="16710" y="21430"/>
                  </a:cubicBezTo>
                  <a:cubicBezTo>
                    <a:pt x="16979" y="21430"/>
                    <a:pt x="17194" y="20816"/>
                    <a:pt x="17624" y="19344"/>
                  </a:cubicBezTo>
                  <a:cubicBezTo>
                    <a:pt x="18054" y="17871"/>
                    <a:pt x="18699" y="15539"/>
                    <a:pt x="19182" y="14128"/>
                  </a:cubicBezTo>
                  <a:cubicBezTo>
                    <a:pt x="19666" y="12716"/>
                    <a:pt x="19988" y="12225"/>
                    <a:pt x="20364" y="12103"/>
                  </a:cubicBezTo>
                  <a:cubicBezTo>
                    <a:pt x="20740" y="11980"/>
                    <a:pt x="21170" y="12225"/>
                    <a:pt x="21600" y="1247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80" name="Line"/>
            <p:cNvSpPr/>
            <p:nvPr/>
          </p:nvSpPr>
          <p:spPr>
            <a:xfrm>
              <a:off x="12021741" y="430963"/>
              <a:ext cx="570806" cy="294193"/>
            </a:xfrm>
            <a:custGeom>
              <a:avLst/>
              <a:gdLst/>
              <a:ahLst/>
              <a:cxnLst>
                <a:cxn ang="0">
                  <a:pos x="wd2" y="hd2"/>
                </a:cxn>
                <a:cxn ang="5400000">
                  <a:pos x="wd2" y="hd2"/>
                </a:cxn>
                <a:cxn ang="10800000">
                  <a:pos x="wd2" y="hd2"/>
                </a:cxn>
                <a:cxn ang="16200000">
                  <a:pos x="wd2" y="hd2"/>
                </a:cxn>
              </a:cxnLst>
              <a:rect l="0" t="0" r="r" b="b"/>
              <a:pathLst>
                <a:path w="21600" h="21359" fill="norm" stroke="1" extrusionOk="0">
                  <a:moveTo>
                    <a:pt x="0" y="5536"/>
                  </a:moveTo>
                  <a:cubicBezTo>
                    <a:pt x="1309" y="5536"/>
                    <a:pt x="2618" y="5536"/>
                    <a:pt x="3731" y="5285"/>
                  </a:cubicBezTo>
                  <a:cubicBezTo>
                    <a:pt x="4844" y="5033"/>
                    <a:pt x="5760" y="4531"/>
                    <a:pt x="6284" y="3652"/>
                  </a:cubicBezTo>
                  <a:cubicBezTo>
                    <a:pt x="6807" y="2773"/>
                    <a:pt x="6938" y="1517"/>
                    <a:pt x="6676" y="764"/>
                  </a:cubicBezTo>
                  <a:cubicBezTo>
                    <a:pt x="6415" y="10"/>
                    <a:pt x="5760" y="-241"/>
                    <a:pt x="4844" y="261"/>
                  </a:cubicBezTo>
                  <a:cubicBezTo>
                    <a:pt x="3927" y="764"/>
                    <a:pt x="2749" y="2019"/>
                    <a:pt x="1964" y="4154"/>
                  </a:cubicBezTo>
                  <a:cubicBezTo>
                    <a:pt x="1178" y="6289"/>
                    <a:pt x="785" y="9303"/>
                    <a:pt x="916" y="11312"/>
                  </a:cubicBezTo>
                  <a:cubicBezTo>
                    <a:pt x="1047" y="13322"/>
                    <a:pt x="1702" y="14326"/>
                    <a:pt x="2880" y="14829"/>
                  </a:cubicBezTo>
                  <a:cubicBezTo>
                    <a:pt x="4058" y="15331"/>
                    <a:pt x="5760" y="15331"/>
                    <a:pt x="7069" y="14452"/>
                  </a:cubicBezTo>
                  <a:cubicBezTo>
                    <a:pt x="8378" y="13573"/>
                    <a:pt x="9295" y="11815"/>
                    <a:pt x="10342" y="10057"/>
                  </a:cubicBezTo>
                  <a:cubicBezTo>
                    <a:pt x="11389" y="8299"/>
                    <a:pt x="12567" y="6540"/>
                    <a:pt x="13549" y="5536"/>
                  </a:cubicBezTo>
                  <a:cubicBezTo>
                    <a:pt x="14531" y="4531"/>
                    <a:pt x="15316" y="4280"/>
                    <a:pt x="15905" y="3652"/>
                  </a:cubicBezTo>
                  <a:cubicBezTo>
                    <a:pt x="16495" y="3024"/>
                    <a:pt x="16887" y="2019"/>
                    <a:pt x="16756" y="1392"/>
                  </a:cubicBezTo>
                  <a:cubicBezTo>
                    <a:pt x="16625" y="764"/>
                    <a:pt x="15971" y="512"/>
                    <a:pt x="15251" y="512"/>
                  </a:cubicBezTo>
                  <a:cubicBezTo>
                    <a:pt x="14531" y="512"/>
                    <a:pt x="13745" y="764"/>
                    <a:pt x="12960" y="1768"/>
                  </a:cubicBezTo>
                  <a:cubicBezTo>
                    <a:pt x="12175" y="2773"/>
                    <a:pt x="11389" y="4531"/>
                    <a:pt x="11716" y="7545"/>
                  </a:cubicBezTo>
                  <a:cubicBezTo>
                    <a:pt x="12044" y="10559"/>
                    <a:pt x="13484" y="14829"/>
                    <a:pt x="15316" y="17340"/>
                  </a:cubicBezTo>
                  <a:cubicBezTo>
                    <a:pt x="17149" y="19852"/>
                    <a:pt x="19375" y="20606"/>
                    <a:pt x="21600" y="2135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81" name="Line"/>
            <p:cNvSpPr/>
            <p:nvPr/>
          </p:nvSpPr>
          <p:spPr>
            <a:xfrm>
              <a:off x="13152974" y="444941"/>
              <a:ext cx="518915" cy="17643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288" y="4235"/>
                    <a:pt x="576" y="8471"/>
                    <a:pt x="864" y="11859"/>
                  </a:cubicBezTo>
                  <a:cubicBezTo>
                    <a:pt x="1152" y="15247"/>
                    <a:pt x="1440" y="17788"/>
                    <a:pt x="1944" y="19059"/>
                  </a:cubicBezTo>
                  <a:cubicBezTo>
                    <a:pt x="2448" y="20329"/>
                    <a:pt x="3168" y="20329"/>
                    <a:pt x="3744" y="18000"/>
                  </a:cubicBezTo>
                  <a:cubicBezTo>
                    <a:pt x="4320" y="15671"/>
                    <a:pt x="4752" y="11012"/>
                    <a:pt x="5040" y="7624"/>
                  </a:cubicBezTo>
                  <a:cubicBezTo>
                    <a:pt x="5328" y="4235"/>
                    <a:pt x="5472" y="2118"/>
                    <a:pt x="5616" y="2118"/>
                  </a:cubicBezTo>
                  <a:cubicBezTo>
                    <a:pt x="5760" y="2118"/>
                    <a:pt x="5904" y="4235"/>
                    <a:pt x="6192" y="7412"/>
                  </a:cubicBezTo>
                  <a:cubicBezTo>
                    <a:pt x="6480" y="10588"/>
                    <a:pt x="6912" y="14824"/>
                    <a:pt x="7488" y="17365"/>
                  </a:cubicBezTo>
                  <a:cubicBezTo>
                    <a:pt x="8064" y="19906"/>
                    <a:pt x="8784" y="20753"/>
                    <a:pt x="9216" y="19694"/>
                  </a:cubicBezTo>
                  <a:cubicBezTo>
                    <a:pt x="9648" y="18635"/>
                    <a:pt x="9792" y="15671"/>
                    <a:pt x="10008" y="13129"/>
                  </a:cubicBezTo>
                  <a:cubicBezTo>
                    <a:pt x="10224" y="10588"/>
                    <a:pt x="10512" y="8471"/>
                    <a:pt x="10872" y="8259"/>
                  </a:cubicBezTo>
                  <a:cubicBezTo>
                    <a:pt x="11232" y="8047"/>
                    <a:pt x="11664" y="9741"/>
                    <a:pt x="11880" y="11647"/>
                  </a:cubicBezTo>
                  <a:cubicBezTo>
                    <a:pt x="12096" y="13553"/>
                    <a:pt x="12096" y="15671"/>
                    <a:pt x="12456" y="15035"/>
                  </a:cubicBezTo>
                  <a:cubicBezTo>
                    <a:pt x="12816" y="14400"/>
                    <a:pt x="13536" y="11012"/>
                    <a:pt x="14112" y="8471"/>
                  </a:cubicBezTo>
                  <a:cubicBezTo>
                    <a:pt x="14688" y="5929"/>
                    <a:pt x="15120" y="4235"/>
                    <a:pt x="15624" y="2753"/>
                  </a:cubicBezTo>
                  <a:cubicBezTo>
                    <a:pt x="16128" y="1271"/>
                    <a:pt x="16704" y="0"/>
                    <a:pt x="17136" y="424"/>
                  </a:cubicBezTo>
                  <a:cubicBezTo>
                    <a:pt x="17568" y="847"/>
                    <a:pt x="17856" y="2965"/>
                    <a:pt x="18000" y="5082"/>
                  </a:cubicBezTo>
                  <a:cubicBezTo>
                    <a:pt x="18144" y="7200"/>
                    <a:pt x="18144" y="9318"/>
                    <a:pt x="18720" y="12071"/>
                  </a:cubicBezTo>
                  <a:cubicBezTo>
                    <a:pt x="19296" y="14824"/>
                    <a:pt x="20448" y="18212"/>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82" name="Line"/>
            <p:cNvSpPr/>
            <p:nvPr/>
          </p:nvSpPr>
          <p:spPr>
            <a:xfrm>
              <a:off x="13827562" y="198942"/>
              <a:ext cx="31137" cy="463944"/>
            </a:xfrm>
            <a:custGeom>
              <a:avLst/>
              <a:gdLst/>
              <a:ahLst/>
              <a:cxnLst>
                <a:cxn ang="0">
                  <a:pos x="wd2" y="hd2"/>
                </a:cxn>
                <a:cxn ang="5400000">
                  <a:pos x="wd2" y="hd2"/>
                </a:cxn>
                <a:cxn ang="10800000">
                  <a:pos x="wd2" y="hd2"/>
                </a:cxn>
                <a:cxn ang="16200000">
                  <a:pos x="wd2" y="hd2"/>
                </a:cxn>
              </a:cxnLst>
              <a:rect l="0" t="0" r="r" b="b"/>
              <a:pathLst>
                <a:path w="21600" h="21458" fill="norm" stroke="1" extrusionOk="0">
                  <a:moveTo>
                    <a:pt x="0" y="1778"/>
                  </a:moveTo>
                  <a:cubicBezTo>
                    <a:pt x="0" y="818"/>
                    <a:pt x="0" y="-142"/>
                    <a:pt x="2400" y="18"/>
                  </a:cubicBezTo>
                  <a:cubicBezTo>
                    <a:pt x="4800" y="178"/>
                    <a:pt x="9600" y="1458"/>
                    <a:pt x="13200" y="4338"/>
                  </a:cubicBezTo>
                  <a:cubicBezTo>
                    <a:pt x="16800" y="7218"/>
                    <a:pt x="19200" y="11698"/>
                    <a:pt x="20400" y="14818"/>
                  </a:cubicBezTo>
                  <a:cubicBezTo>
                    <a:pt x="21600" y="17938"/>
                    <a:pt x="21600" y="19698"/>
                    <a:pt x="21600" y="2145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83" name="Line"/>
            <p:cNvSpPr/>
            <p:nvPr/>
          </p:nvSpPr>
          <p:spPr>
            <a:xfrm>
              <a:off x="13875995" y="268510"/>
              <a:ext cx="532752" cy="33210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397" y="0"/>
                  </a:moveTo>
                  <a:cubicBezTo>
                    <a:pt x="6732" y="3150"/>
                    <a:pt x="4068" y="6300"/>
                    <a:pt x="2384" y="8438"/>
                  </a:cubicBezTo>
                  <a:cubicBezTo>
                    <a:pt x="701" y="10575"/>
                    <a:pt x="0" y="11700"/>
                    <a:pt x="0" y="12375"/>
                  </a:cubicBezTo>
                  <a:cubicBezTo>
                    <a:pt x="0" y="13050"/>
                    <a:pt x="701" y="13275"/>
                    <a:pt x="1613" y="14175"/>
                  </a:cubicBezTo>
                  <a:cubicBezTo>
                    <a:pt x="2525" y="15075"/>
                    <a:pt x="3647" y="16650"/>
                    <a:pt x="5049" y="17663"/>
                  </a:cubicBezTo>
                  <a:cubicBezTo>
                    <a:pt x="6452" y="18675"/>
                    <a:pt x="8135" y="19125"/>
                    <a:pt x="9397" y="18112"/>
                  </a:cubicBezTo>
                  <a:cubicBezTo>
                    <a:pt x="10660" y="17100"/>
                    <a:pt x="11501" y="14625"/>
                    <a:pt x="11992" y="12825"/>
                  </a:cubicBezTo>
                  <a:cubicBezTo>
                    <a:pt x="12483" y="11025"/>
                    <a:pt x="12623" y="9900"/>
                    <a:pt x="12623" y="9900"/>
                  </a:cubicBezTo>
                  <a:cubicBezTo>
                    <a:pt x="12623" y="9900"/>
                    <a:pt x="12483" y="11025"/>
                    <a:pt x="12413" y="12150"/>
                  </a:cubicBezTo>
                  <a:cubicBezTo>
                    <a:pt x="12343" y="13275"/>
                    <a:pt x="12343" y="14400"/>
                    <a:pt x="12343" y="15525"/>
                  </a:cubicBezTo>
                  <a:cubicBezTo>
                    <a:pt x="12343" y="16650"/>
                    <a:pt x="12343" y="17775"/>
                    <a:pt x="12623" y="17550"/>
                  </a:cubicBezTo>
                  <a:cubicBezTo>
                    <a:pt x="12904" y="17325"/>
                    <a:pt x="13465" y="15750"/>
                    <a:pt x="14236" y="13837"/>
                  </a:cubicBezTo>
                  <a:cubicBezTo>
                    <a:pt x="15008" y="11925"/>
                    <a:pt x="15990" y="9675"/>
                    <a:pt x="16831" y="8325"/>
                  </a:cubicBezTo>
                  <a:cubicBezTo>
                    <a:pt x="17673" y="6975"/>
                    <a:pt x="18374" y="6525"/>
                    <a:pt x="18795" y="6862"/>
                  </a:cubicBezTo>
                  <a:cubicBezTo>
                    <a:pt x="19216" y="7200"/>
                    <a:pt x="19356" y="8325"/>
                    <a:pt x="19426" y="9900"/>
                  </a:cubicBezTo>
                  <a:cubicBezTo>
                    <a:pt x="19496" y="11475"/>
                    <a:pt x="19496" y="13500"/>
                    <a:pt x="19847" y="15525"/>
                  </a:cubicBezTo>
                  <a:cubicBezTo>
                    <a:pt x="20197" y="17550"/>
                    <a:pt x="20899" y="19575"/>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84" name="Line"/>
            <p:cNvSpPr/>
            <p:nvPr/>
          </p:nvSpPr>
          <p:spPr>
            <a:xfrm>
              <a:off x="14485286" y="356336"/>
              <a:ext cx="753724" cy="197725"/>
            </a:xfrm>
            <a:custGeom>
              <a:avLst/>
              <a:gdLst/>
              <a:ahLst/>
              <a:cxnLst>
                <a:cxn ang="0">
                  <a:pos x="wd2" y="hd2"/>
                </a:cxn>
                <a:cxn ang="5400000">
                  <a:pos x="wd2" y="hd2"/>
                </a:cxn>
                <a:cxn ang="10800000">
                  <a:pos x="wd2" y="hd2"/>
                </a:cxn>
                <a:cxn ang="16200000">
                  <a:pos x="wd2" y="hd2"/>
                </a:cxn>
              </a:cxnLst>
              <a:rect l="0" t="0" r="r" b="b"/>
              <a:pathLst>
                <a:path w="21489" h="20925" fill="norm" stroke="1" extrusionOk="0">
                  <a:moveTo>
                    <a:pt x="4919" y="7180"/>
                  </a:moveTo>
                  <a:cubicBezTo>
                    <a:pt x="4623" y="5716"/>
                    <a:pt x="4327" y="4251"/>
                    <a:pt x="3933" y="3519"/>
                  </a:cubicBezTo>
                  <a:cubicBezTo>
                    <a:pt x="3538" y="2787"/>
                    <a:pt x="3045" y="2787"/>
                    <a:pt x="2355" y="4434"/>
                  </a:cubicBezTo>
                  <a:cubicBezTo>
                    <a:pt x="1664" y="6082"/>
                    <a:pt x="777" y="9377"/>
                    <a:pt x="333" y="11939"/>
                  </a:cubicBezTo>
                  <a:cubicBezTo>
                    <a:pt x="-111" y="14502"/>
                    <a:pt x="-111" y="16333"/>
                    <a:pt x="333" y="17980"/>
                  </a:cubicBezTo>
                  <a:cubicBezTo>
                    <a:pt x="777" y="19628"/>
                    <a:pt x="1664" y="21092"/>
                    <a:pt x="2503" y="20909"/>
                  </a:cubicBezTo>
                  <a:cubicBezTo>
                    <a:pt x="3341" y="20726"/>
                    <a:pt x="4130" y="18895"/>
                    <a:pt x="4623" y="16150"/>
                  </a:cubicBezTo>
                  <a:cubicBezTo>
                    <a:pt x="5116" y="13404"/>
                    <a:pt x="5314" y="9743"/>
                    <a:pt x="6004" y="6631"/>
                  </a:cubicBezTo>
                  <a:cubicBezTo>
                    <a:pt x="6694" y="3519"/>
                    <a:pt x="7878" y="956"/>
                    <a:pt x="8667" y="224"/>
                  </a:cubicBezTo>
                  <a:cubicBezTo>
                    <a:pt x="9456" y="-508"/>
                    <a:pt x="9851" y="590"/>
                    <a:pt x="10097" y="2970"/>
                  </a:cubicBezTo>
                  <a:cubicBezTo>
                    <a:pt x="10344" y="5350"/>
                    <a:pt x="10442" y="9011"/>
                    <a:pt x="10442" y="12306"/>
                  </a:cubicBezTo>
                  <a:cubicBezTo>
                    <a:pt x="10442" y="15600"/>
                    <a:pt x="10344" y="18529"/>
                    <a:pt x="10442" y="19078"/>
                  </a:cubicBezTo>
                  <a:cubicBezTo>
                    <a:pt x="10541" y="19628"/>
                    <a:pt x="10837" y="17797"/>
                    <a:pt x="11281" y="15051"/>
                  </a:cubicBezTo>
                  <a:cubicBezTo>
                    <a:pt x="11725" y="12306"/>
                    <a:pt x="12316" y="8645"/>
                    <a:pt x="12810" y="6082"/>
                  </a:cubicBezTo>
                  <a:cubicBezTo>
                    <a:pt x="13303" y="3519"/>
                    <a:pt x="13697" y="2055"/>
                    <a:pt x="14092" y="1872"/>
                  </a:cubicBezTo>
                  <a:cubicBezTo>
                    <a:pt x="14486" y="1689"/>
                    <a:pt x="14881" y="2787"/>
                    <a:pt x="15226" y="4068"/>
                  </a:cubicBezTo>
                  <a:cubicBezTo>
                    <a:pt x="15571" y="5350"/>
                    <a:pt x="15867" y="6814"/>
                    <a:pt x="15966" y="8828"/>
                  </a:cubicBezTo>
                  <a:cubicBezTo>
                    <a:pt x="16064" y="10841"/>
                    <a:pt x="15966" y="13404"/>
                    <a:pt x="16163" y="14502"/>
                  </a:cubicBezTo>
                  <a:cubicBezTo>
                    <a:pt x="16360" y="15600"/>
                    <a:pt x="16853" y="15234"/>
                    <a:pt x="17248" y="14319"/>
                  </a:cubicBezTo>
                  <a:cubicBezTo>
                    <a:pt x="17642" y="13404"/>
                    <a:pt x="17938" y="11939"/>
                    <a:pt x="18234" y="10475"/>
                  </a:cubicBezTo>
                  <a:cubicBezTo>
                    <a:pt x="18530" y="9011"/>
                    <a:pt x="18826" y="7546"/>
                    <a:pt x="19122" y="8278"/>
                  </a:cubicBezTo>
                  <a:cubicBezTo>
                    <a:pt x="19418" y="9011"/>
                    <a:pt x="19714" y="11939"/>
                    <a:pt x="20108" y="13587"/>
                  </a:cubicBezTo>
                  <a:cubicBezTo>
                    <a:pt x="20503" y="15234"/>
                    <a:pt x="20996" y="15600"/>
                    <a:pt x="21489" y="1596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85" name="Line"/>
            <p:cNvSpPr/>
            <p:nvPr/>
          </p:nvSpPr>
          <p:spPr>
            <a:xfrm>
              <a:off x="14792744" y="320401"/>
              <a:ext cx="300971" cy="133378"/>
            </a:xfrm>
            <a:custGeom>
              <a:avLst/>
              <a:gdLst/>
              <a:ahLst/>
              <a:cxnLst>
                <a:cxn ang="0">
                  <a:pos x="wd2" y="hd2"/>
                </a:cxn>
                <a:cxn ang="5400000">
                  <a:pos x="wd2" y="hd2"/>
                </a:cxn>
                <a:cxn ang="10800000">
                  <a:pos x="wd2" y="hd2"/>
                </a:cxn>
                <a:cxn ang="16200000">
                  <a:pos x="wd2" y="hd2"/>
                </a:cxn>
              </a:cxnLst>
              <a:rect l="0" t="0" r="r" b="b"/>
              <a:pathLst>
                <a:path w="21600" h="21353" fill="norm" stroke="1" extrusionOk="0">
                  <a:moveTo>
                    <a:pt x="0" y="0"/>
                  </a:moveTo>
                  <a:cubicBezTo>
                    <a:pt x="497" y="5538"/>
                    <a:pt x="993" y="11077"/>
                    <a:pt x="2110" y="14954"/>
                  </a:cubicBezTo>
                  <a:cubicBezTo>
                    <a:pt x="3228" y="18831"/>
                    <a:pt x="4966" y="21046"/>
                    <a:pt x="6331" y="21323"/>
                  </a:cubicBezTo>
                  <a:cubicBezTo>
                    <a:pt x="7697" y="21600"/>
                    <a:pt x="8690" y="19938"/>
                    <a:pt x="9434" y="17723"/>
                  </a:cubicBezTo>
                  <a:cubicBezTo>
                    <a:pt x="10179" y="15508"/>
                    <a:pt x="10676" y="12738"/>
                    <a:pt x="11172" y="9969"/>
                  </a:cubicBezTo>
                  <a:cubicBezTo>
                    <a:pt x="11669" y="7200"/>
                    <a:pt x="12166" y="4431"/>
                    <a:pt x="12786" y="4431"/>
                  </a:cubicBezTo>
                  <a:cubicBezTo>
                    <a:pt x="13407" y="4431"/>
                    <a:pt x="14152" y="7200"/>
                    <a:pt x="15641" y="9692"/>
                  </a:cubicBezTo>
                  <a:cubicBezTo>
                    <a:pt x="17131" y="12185"/>
                    <a:pt x="19366" y="14400"/>
                    <a:pt x="21600" y="1661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86" name="Line"/>
            <p:cNvSpPr/>
            <p:nvPr/>
          </p:nvSpPr>
          <p:spPr>
            <a:xfrm>
              <a:off x="15145606" y="307209"/>
              <a:ext cx="531412" cy="314164"/>
            </a:xfrm>
            <a:custGeom>
              <a:avLst/>
              <a:gdLst/>
              <a:ahLst/>
              <a:cxnLst>
                <a:cxn ang="0">
                  <a:pos x="wd2" y="hd2"/>
                </a:cxn>
                <a:cxn ang="5400000">
                  <a:pos x="wd2" y="hd2"/>
                </a:cxn>
                <a:cxn ang="10800000">
                  <a:pos x="wd2" y="hd2"/>
                </a:cxn>
                <a:cxn ang="16200000">
                  <a:pos x="wd2" y="hd2"/>
                </a:cxn>
              </a:cxnLst>
              <a:rect l="0" t="0" r="r" b="b"/>
              <a:pathLst>
                <a:path w="21407" h="21321" fill="norm" stroke="1" extrusionOk="0">
                  <a:moveTo>
                    <a:pt x="0" y="6530"/>
                  </a:moveTo>
                  <a:cubicBezTo>
                    <a:pt x="557" y="5825"/>
                    <a:pt x="1115" y="5121"/>
                    <a:pt x="1463" y="5356"/>
                  </a:cubicBezTo>
                  <a:cubicBezTo>
                    <a:pt x="1812" y="5591"/>
                    <a:pt x="1951" y="6764"/>
                    <a:pt x="2230" y="8291"/>
                  </a:cubicBezTo>
                  <a:cubicBezTo>
                    <a:pt x="2508" y="9817"/>
                    <a:pt x="2926" y="11695"/>
                    <a:pt x="3275" y="11930"/>
                  </a:cubicBezTo>
                  <a:cubicBezTo>
                    <a:pt x="3623" y="12164"/>
                    <a:pt x="3902" y="10756"/>
                    <a:pt x="4459" y="8760"/>
                  </a:cubicBezTo>
                  <a:cubicBezTo>
                    <a:pt x="5017" y="6764"/>
                    <a:pt x="5853" y="4182"/>
                    <a:pt x="6550" y="2538"/>
                  </a:cubicBezTo>
                  <a:cubicBezTo>
                    <a:pt x="7246" y="895"/>
                    <a:pt x="7804" y="191"/>
                    <a:pt x="8222" y="425"/>
                  </a:cubicBezTo>
                  <a:cubicBezTo>
                    <a:pt x="8640" y="660"/>
                    <a:pt x="8919" y="1834"/>
                    <a:pt x="9058" y="3947"/>
                  </a:cubicBezTo>
                  <a:cubicBezTo>
                    <a:pt x="9197" y="6060"/>
                    <a:pt x="9197" y="9112"/>
                    <a:pt x="9406" y="11108"/>
                  </a:cubicBezTo>
                  <a:cubicBezTo>
                    <a:pt x="9615" y="13104"/>
                    <a:pt x="10034" y="14043"/>
                    <a:pt x="10591" y="14512"/>
                  </a:cubicBezTo>
                  <a:cubicBezTo>
                    <a:pt x="11148" y="14982"/>
                    <a:pt x="11845" y="14982"/>
                    <a:pt x="12751" y="14278"/>
                  </a:cubicBezTo>
                  <a:cubicBezTo>
                    <a:pt x="13657" y="13573"/>
                    <a:pt x="14772" y="12164"/>
                    <a:pt x="15608" y="10286"/>
                  </a:cubicBezTo>
                  <a:cubicBezTo>
                    <a:pt x="16444" y="8408"/>
                    <a:pt x="17001" y="6060"/>
                    <a:pt x="17280" y="4064"/>
                  </a:cubicBezTo>
                  <a:cubicBezTo>
                    <a:pt x="17559" y="2069"/>
                    <a:pt x="17559" y="425"/>
                    <a:pt x="17837" y="73"/>
                  </a:cubicBezTo>
                  <a:cubicBezTo>
                    <a:pt x="18116" y="-279"/>
                    <a:pt x="18674" y="660"/>
                    <a:pt x="19370" y="2304"/>
                  </a:cubicBezTo>
                  <a:cubicBezTo>
                    <a:pt x="20067" y="3947"/>
                    <a:pt x="20903" y="6295"/>
                    <a:pt x="21252" y="8760"/>
                  </a:cubicBezTo>
                  <a:cubicBezTo>
                    <a:pt x="21600" y="11225"/>
                    <a:pt x="21461" y="13808"/>
                    <a:pt x="19788" y="15921"/>
                  </a:cubicBezTo>
                  <a:cubicBezTo>
                    <a:pt x="18116" y="18034"/>
                    <a:pt x="14911" y="19678"/>
                    <a:pt x="11706" y="2132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87" name="Line"/>
            <p:cNvSpPr/>
            <p:nvPr/>
          </p:nvSpPr>
          <p:spPr>
            <a:xfrm>
              <a:off x="14803121" y="258132"/>
              <a:ext cx="321729" cy="22486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4985"/>
                  </a:moveTo>
                  <a:cubicBezTo>
                    <a:pt x="232" y="8308"/>
                    <a:pt x="465" y="11631"/>
                    <a:pt x="929" y="13957"/>
                  </a:cubicBezTo>
                  <a:cubicBezTo>
                    <a:pt x="1394" y="16283"/>
                    <a:pt x="2090" y="17612"/>
                    <a:pt x="2787" y="18942"/>
                  </a:cubicBezTo>
                  <a:cubicBezTo>
                    <a:pt x="3484" y="20271"/>
                    <a:pt x="4181" y="21600"/>
                    <a:pt x="4877" y="21600"/>
                  </a:cubicBezTo>
                  <a:cubicBezTo>
                    <a:pt x="5574" y="21600"/>
                    <a:pt x="6271" y="20271"/>
                    <a:pt x="6968" y="18111"/>
                  </a:cubicBezTo>
                  <a:cubicBezTo>
                    <a:pt x="7665" y="15951"/>
                    <a:pt x="8361" y="12960"/>
                    <a:pt x="8710" y="12295"/>
                  </a:cubicBezTo>
                  <a:cubicBezTo>
                    <a:pt x="9058" y="11631"/>
                    <a:pt x="9058" y="13292"/>
                    <a:pt x="9290" y="14954"/>
                  </a:cubicBezTo>
                  <a:cubicBezTo>
                    <a:pt x="9523" y="16615"/>
                    <a:pt x="9987" y="18277"/>
                    <a:pt x="11381" y="18609"/>
                  </a:cubicBezTo>
                  <a:cubicBezTo>
                    <a:pt x="12774" y="18942"/>
                    <a:pt x="15097" y="17945"/>
                    <a:pt x="16955" y="14622"/>
                  </a:cubicBezTo>
                  <a:cubicBezTo>
                    <a:pt x="18813" y="11298"/>
                    <a:pt x="20206" y="5649"/>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88" name="Line"/>
            <p:cNvSpPr/>
            <p:nvPr/>
          </p:nvSpPr>
          <p:spPr>
            <a:xfrm>
              <a:off x="-1" y="1638444"/>
              <a:ext cx="418814" cy="392214"/>
            </a:xfrm>
            <a:custGeom>
              <a:avLst/>
              <a:gdLst/>
              <a:ahLst/>
              <a:cxnLst>
                <a:cxn ang="0">
                  <a:pos x="wd2" y="hd2"/>
                </a:cxn>
                <a:cxn ang="5400000">
                  <a:pos x="wd2" y="hd2"/>
                </a:cxn>
                <a:cxn ang="10800000">
                  <a:pos x="wd2" y="hd2"/>
                </a:cxn>
                <a:cxn ang="16200000">
                  <a:pos x="wd2" y="hd2"/>
                </a:cxn>
              </a:cxnLst>
              <a:rect l="0" t="0" r="r" b="b"/>
              <a:pathLst>
                <a:path w="21434" h="21482" fill="norm" stroke="1" extrusionOk="0">
                  <a:moveTo>
                    <a:pt x="21434" y="0"/>
                  </a:moveTo>
                  <a:cubicBezTo>
                    <a:pt x="17716" y="379"/>
                    <a:pt x="13998" y="758"/>
                    <a:pt x="11696" y="947"/>
                  </a:cubicBezTo>
                  <a:cubicBezTo>
                    <a:pt x="9395" y="1137"/>
                    <a:pt x="8509" y="1137"/>
                    <a:pt x="7624" y="1326"/>
                  </a:cubicBezTo>
                  <a:cubicBezTo>
                    <a:pt x="6739" y="1516"/>
                    <a:pt x="5854" y="1895"/>
                    <a:pt x="5411" y="2558"/>
                  </a:cubicBezTo>
                  <a:cubicBezTo>
                    <a:pt x="4968" y="3221"/>
                    <a:pt x="4968" y="4168"/>
                    <a:pt x="4526" y="6253"/>
                  </a:cubicBezTo>
                  <a:cubicBezTo>
                    <a:pt x="4083" y="8337"/>
                    <a:pt x="3198" y="11558"/>
                    <a:pt x="2401" y="13832"/>
                  </a:cubicBezTo>
                  <a:cubicBezTo>
                    <a:pt x="1604" y="16105"/>
                    <a:pt x="896" y="17432"/>
                    <a:pt x="454" y="18568"/>
                  </a:cubicBezTo>
                  <a:cubicBezTo>
                    <a:pt x="11" y="19705"/>
                    <a:pt x="-166" y="20653"/>
                    <a:pt x="188" y="21126"/>
                  </a:cubicBezTo>
                  <a:cubicBezTo>
                    <a:pt x="542" y="21600"/>
                    <a:pt x="1427" y="21600"/>
                    <a:pt x="4083" y="21126"/>
                  </a:cubicBezTo>
                  <a:cubicBezTo>
                    <a:pt x="6739" y="20653"/>
                    <a:pt x="11165" y="19705"/>
                    <a:pt x="15591" y="18758"/>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89" name="Line"/>
            <p:cNvSpPr/>
            <p:nvPr/>
          </p:nvSpPr>
          <p:spPr>
            <a:xfrm>
              <a:off x="180111" y="1804497"/>
              <a:ext cx="62271"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90" name="Line"/>
            <p:cNvSpPr/>
            <p:nvPr/>
          </p:nvSpPr>
          <p:spPr>
            <a:xfrm>
              <a:off x="366920" y="1783740"/>
              <a:ext cx="332107" cy="17643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5850" y="5929"/>
                    <a:pt x="11700" y="11859"/>
                    <a:pt x="15300" y="15459"/>
                  </a:cubicBezTo>
                  <a:cubicBezTo>
                    <a:pt x="18900" y="19059"/>
                    <a:pt x="20250" y="20329"/>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91" name="Line"/>
            <p:cNvSpPr/>
            <p:nvPr/>
          </p:nvSpPr>
          <p:spPr>
            <a:xfrm>
              <a:off x="439568" y="1742227"/>
              <a:ext cx="249080" cy="2905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400" y="2571"/>
                    <a:pt x="13200" y="5143"/>
                    <a:pt x="9600" y="8743"/>
                  </a:cubicBezTo>
                  <a:cubicBezTo>
                    <a:pt x="6000" y="12343"/>
                    <a:pt x="3000" y="16971"/>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92" name="Line"/>
            <p:cNvSpPr/>
            <p:nvPr/>
          </p:nvSpPr>
          <p:spPr>
            <a:xfrm>
              <a:off x="107463" y="2182845"/>
              <a:ext cx="716103" cy="47163"/>
            </a:xfrm>
            <a:custGeom>
              <a:avLst/>
              <a:gdLst/>
              <a:ahLst/>
              <a:cxnLst>
                <a:cxn ang="0">
                  <a:pos x="wd2" y="hd2"/>
                </a:cxn>
                <a:cxn ang="5400000">
                  <a:pos x="wd2" y="hd2"/>
                </a:cxn>
                <a:cxn ang="10800000">
                  <a:pos x="wd2" y="hd2"/>
                </a:cxn>
                <a:cxn ang="16200000">
                  <a:pos x="wd2" y="hd2"/>
                </a:cxn>
              </a:cxnLst>
              <a:rect l="0" t="0" r="r" b="b"/>
              <a:pathLst>
                <a:path w="21600" h="21034" fill="norm" stroke="1" extrusionOk="0">
                  <a:moveTo>
                    <a:pt x="0" y="21034"/>
                  </a:moveTo>
                  <a:cubicBezTo>
                    <a:pt x="2296" y="16405"/>
                    <a:pt x="4591" y="11777"/>
                    <a:pt x="7565" y="7920"/>
                  </a:cubicBezTo>
                  <a:cubicBezTo>
                    <a:pt x="10539" y="4063"/>
                    <a:pt x="14191" y="977"/>
                    <a:pt x="16643" y="205"/>
                  </a:cubicBezTo>
                  <a:cubicBezTo>
                    <a:pt x="19096" y="-566"/>
                    <a:pt x="20348" y="977"/>
                    <a:pt x="21600" y="252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93" name="Line"/>
            <p:cNvSpPr/>
            <p:nvPr/>
          </p:nvSpPr>
          <p:spPr>
            <a:xfrm>
              <a:off x="1670612" y="1902650"/>
              <a:ext cx="290395" cy="305211"/>
            </a:xfrm>
            <a:custGeom>
              <a:avLst/>
              <a:gdLst/>
              <a:ahLst/>
              <a:cxnLst>
                <a:cxn ang="0">
                  <a:pos x="wd2" y="hd2"/>
                </a:cxn>
                <a:cxn ang="5400000">
                  <a:pos x="wd2" y="hd2"/>
                </a:cxn>
                <a:cxn ang="10800000">
                  <a:pos x="wd2" y="hd2"/>
                </a:cxn>
                <a:cxn ang="16200000">
                  <a:pos x="wd2" y="hd2"/>
                </a:cxn>
              </a:cxnLst>
              <a:rect l="0" t="0" r="r" b="b"/>
              <a:pathLst>
                <a:path w="20841" h="21412" fill="norm" stroke="1" extrusionOk="0">
                  <a:moveTo>
                    <a:pt x="16672" y="2580"/>
                  </a:moveTo>
                  <a:cubicBezTo>
                    <a:pt x="17665" y="1852"/>
                    <a:pt x="18658" y="1123"/>
                    <a:pt x="18410" y="638"/>
                  </a:cubicBezTo>
                  <a:cubicBezTo>
                    <a:pt x="18161" y="153"/>
                    <a:pt x="16672" y="-90"/>
                    <a:pt x="13941" y="31"/>
                  </a:cubicBezTo>
                  <a:cubicBezTo>
                    <a:pt x="11210" y="153"/>
                    <a:pt x="7237" y="638"/>
                    <a:pt x="4506" y="1245"/>
                  </a:cubicBezTo>
                  <a:cubicBezTo>
                    <a:pt x="1775" y="1852"/>
                    <a:pt x="286" y="2580"/>
                    <a:pt x="37" y="3308"/>
                  </a:cubicBezTo>
                  <a:cubicBezTo>
                    <a:pt x="-211" y="4036"/>
                    <a:pt x="782" y="4764"/>
                    <a:pt x="3389" y="5613"/>
                  </a:cubicBezTo>
                  <a:cubicBezTo>
                    <a:pt x="5996" y="6463"/>
                    <a:pt x="10217" y="7434"/>
                    <a:pt x="13320" y="8404"/>
                  </a:cubicBezTo>
                  <a:cubicBezTo>
                    <a:pt x="16423" y="9375"/>
                    <a:pt x="18410" y="10346"/>
                    <a:pt x="19651" y="11438"/>
                  </a:cubicBezTo>
                  <a:cubicBezTo>
                    <a:pt x="20892" y="12530"/>
                    <a:pt x="21389" y="13744"/>
                    <a:pt x="20023" y="15200"/>
                  </a:cubicBezTo>
                  <a:cubicBezTo>
                    <a:pt x="18658" y="16656"/>
                    <a:pt x="15430" y="18355"/>
                    <a:pt x="12823" y="19447"/>
                  </a:cubicBezTo>
                  <a:cubicBezTo>
                    <a:pt x="10217" y="20539"/>
                    <a:pt x="8230" y="21025"/>
                    <a:pt x="6492" y="21267"/>
                  </a:cubicBezTo>
                  <a:cubicBezTo>
                    <a:pt x="4755" y="21510"/>
                    <a:pt x="3265" y="21510"/>
                    <a:pt x="3637" y="20782"/>
                  </a:cubicBezTo>
                  <a:cubicBezTo>
                    <a:pt x="4010" y="20054"/>
                    <a:pt x="6244" y="18598"/>
                    <a:pt x="8479" y="17141"/>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94" name="Line"/>
            <p:cNvSpPr/>
            <p:nvPr/>
          </p:nvSpPr>
          <p:spPr>
            <a:xfrm>
              <a:off x="2018615" y="2013958"/>
              <a:ext cx="251439" cy="153815"/>
            </a:xfrm>
            <a:custGeom>
              <a:avLst/>
              <a:gdLst/>
              <a:ahLst/>
              <a:cxnLst>
                <a:cxn ang="0">
                  <a:pos x="wd2" y="hd2"/>
                </a:cxn>
                <a:cxn ang="5400000">
                  <a:pos x="wd2" y="hd2"/>
                </a:cxn>
                <a:cxn ang="10800000">
                  <a:pos x="wd2" y="hd2"/>
                </a:cxn>
                <a:cxn ang="16200000">
                  <a:pos x="wd2" y="hd2"/>
                </a:cxn>
              </a:cxnLst>
              <a:rect l="0" t="0" r="r" b="b"/>
              <a:pathLst>
                <a:path w="21215" h="20878" fill="norm" stroke="1" extrusionOk="0">
                  <a:moveTo>
                    <a:pt x="10377" y="6786"/>
                  </a:moveTo>
                  <a:cubicBezTo>
                    <a:pt x="11837" y="5847"/>
                    <a:pt x="13296" y="4908"/>
                    <a:pt x="14901" y="3734"/>
                  </a:cubicBezTo>
                  <a:cubicBezTo>
                    <a:pt x="16507" y="2560"/>
                    <a:pt x="18258" y="1152"/>
                    <a:pt x="18112" y="447"/>
                  </a:cubicBezTo>
                  <a:cubicBezTo>
                    <a:pt x="17966" y="-257"/>
                    <a:pt x="15923" y="-257"/>
                    <a:pt x="12858" y="1386"/>
                  </a:cubicBezTo>
                  <a:cubicBezTo>
                    <a:pt x="9793" y="3030"/>
                    <a:pt x="5707" y="6317"/>
                    <a:pt x="3226" y="8900"/>
                  </a:cubicBezTo>
                  <a:cubicBezTo>
                    <a:pt x="745" y="11482"/>
                    <a:pt x="-131" y="13360"/>
                    <a:pt x="15" y="15473"/>
                  </a:cubicBezTo>
                  <a:cubicBezTo>
                    <a:pt x="161" y="17586"/>
                    <a:pt x="1328" y="19934"/>
                    <a:pt x="4539" y="20639"/>
                  </a:cubicBezTo>
                  <a:cubicBezTo>
                    <a:pt x="7750" y="21343"/>
                    <a:pt x="13004" y="20404"/>
                    <a:pt x="16215" y="18995"/>
                  </a:cubicBezTo>
                  <a:cubicBezTo>
                    <a:pt x="19426" y="17586"/>
                    <a:pt x="20593" y="15708"/>
                    <a:pt x="21031" y="13595"/>
                  </a:cubicBezTo>
                  <a:cubicBezTo>
                    <a:pt x="21469" y="11482"/>
                    <a:pt x="21177" y="9134"/>
                    <a:pt x="19572" y="7021"/>
                  </a:cubicBezTo>
                  <a:cubicBezTo>
                    <a:pt x="17966" y="4908"/>
                    <a:pt x="15047" y="3030"/>
                    <a:pt x="12128" y="1152"/>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95" name="Line"/>
            <p:cNvSpPr/>
            <p:nvPr/>
          </p:nvSpPr>
          <p:spPr>
            <a:xfrm>
              <a:off x="2407067" y="1804497"/>
              <a:ext cx="35512" cy="446267"/>
            </a:xfrm>
            <a:custGeom>
              <a:avLst/>
              <a:gdLst/>
              <a:ahLst/>
              <a:cxnLst>
                <a:cxn ang="0">
                  <a:pos x="wd2" y="hd2"/>
                </a:cxn>
                <a:cxn ang="5400000">
                  <a:pos x="wd2" y="hd2"/>
                </a:cxn>
                <a:cxn ang="10800000">
                  <a:pos x="wd2" y="hd2"/>
                </a:cxn>
                <a:cxn ang="16200000">
                  <a:pos x="wd2" y="hd2"/>
                </a:cxn>
              </a:cxnLst>
              <a:rect l="0" t="0" r="r" b="b"/>
              <a:pathLst>
                <a:path w="20157" h="21600" fill="norm" stroke="1" extrusionOk="0">
                  <a:moveTo>
                    <a:pt x="2484" y="0"/>
                  </a:moveTo>
                  <a:cubicBezTo>
                    <a:pt x="521" y="3014"/>
                    <a:pt x="-1443" y="6028"/>
                    <a:pt x="1502" y="9628"/>
                  </a:cubicBezTo>
                  <a:cubicBezTo>
                    <a:pt x="4448" y="13228"/>
                    <a:pt x="12302" y="17414"/>
                    <a:pt x="20157"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96" name="Line"/>
            <p:cNvSpPr/>
            <p:nvPr/>
          </p:nvSpPr>
          <p:spPr>
            <a:xfrm>
              <a:off x="2567118" y="1935420"/>
              <a:ext cx="633077" cy="274265"/>
            </a:xfrm>
            <a:custGeom>
              <a:avLst/>
              <a:gdLst/>
              <a:ahLst/>
              <a:cxnLst>
                <a:cxn ang="0">
                  <a:pos x="wd2" y="hd2"/>
                </a:cxn>
                <a:cxn ang="5400000">
                  <a:pos x="wd2" y="hd2"/>
                </a:cxn>
                <a:cxn ang="10800000">
                  <a:pos x="wd2" y="hd2"/>
                </a:cxn>
                <a:cxn ang="16200000">
                  <a:pos x="wd2" y="hd2"/>
                </a:cxn>
              </a:cxnLst>
              <a:rect l="0" t="0" r="r" b="b"/>
              <a:pathLst>
                <a:path w="21600" h="21141" fill="norm" stroke="1" extrusionOk="0">
                  <a:moveTo>
                    <a:pt x="0" y="5908"/>
                  </a:moveTo>
                  <a:cubicBezTo>
                    <a:pt x="944" y="9642"/>
                    <a:pt x="1889" y="13375"/>
                    <a:pt x="2656" y="16175"/>
                  </a:cubicBezTo>
                  <a:cubicBezTo>
                    <a:pt x="3423" y="18975"/>
                    <a:pt x="4013" y="20842"/>
                    <a:pt x="4485" y="21108"/>
                  </a:cubicBezTo>
                  <a:cubicBezTo>
                    <a:pt x="4957" y="21375"/>
                    <a:pt x="5311" y="20042"/>
                    <a:pt x="5725" y="17242"/>
                  </a:cubicBezTo>
                  <a:cubicBezTo>
                    <a:pt x="6138" y="14442"/>
                    <a:pt x="6610" y="10175"/>
                    <a:pt x="6905" y="7375"/>
                  </a:cubicBezTo>
                  <a:cubicBezTo>
                    <a:pt x="7200" y="4575"/>
                    <a:pt x="7318" y="3242"/>
                    <a:pt x="7554" y="2042"/>
                  </a:cubicBezTo>
                  <a:cubicBezTo>
                    <a:pt x="7790" y="842"/>
                    <a:pt x="8144" y="-225"/>
                    <a:pt x="8439" y="42"/>
                  </a:cubicBezTo>
                  <a:cubicBezTo>
                    <a:pt x="8734" y="308"/>
                    <a:pt x="8970" y="1908"/>
                    <a:pt x="9561" y="3908"/>
                  </a:cubicBezTo>
                  <a:cubicBezTo>
                    <a:pt x="10151" y="5908"/>
                    <a:pt x="11095" y="8308"/>
                    <a:pt x="12216" y="9642"/>
                  </a:cubicBezTo>
                  <a:cubicBezTo>
                    <a:pt x="13338" y="10975"/>
                    <a:pt x="14636" y="11242"/>
                    <a:pt x="15580" y="10975"/>
                  </a:cubicBezTo>
                  <a:cubicBezTo>
                    <a:pt x="16525" y="10708"/>
                    <a:pt x="17115" y="9908"/>
                    <a:pt x="17705" y="8575"/>
                  </a:cubicBezTo>
                  <a:cubicBezTo>
                    <a:pt x="18295" y="7242"/>
                    <a:pt x="18885" y="5375"/>
                    <a:pt x="18885" y="4442"/>
                  </a:cubicBezTo>
                  <a:cubicBezTo>
                    <a:pt x="18885" y="3508"/>
                    <a:pt x="18295" y="3508"/>
                    <a:pt x="17587" y="4575"/>
                  </a:cubicBezTo>
                  <a:cubicBezTo>
                    <a:pt x="16879" y="5642"/>
                    <a:pt x="16052" y="7775"/>
                    <a:pt x="15521" y="9775"/>
                  </a:cubicBezTo>
                  <a:cubicBezTo>
                    <a:pt x="14990" y="11775"/>
                    <a:pt x="14754" y="13642"/>
                    <a:pt x="14636" y="15242"/>
                  </a:cubicBezTo>
                  <a:cubicBezTo>
                    <a:pt x="14518" y="16842"/>
                    <a:pt x="14518" y="18175"/>
                    <a:pt x="15698" y="19108"/>
                  </a:cubicBezTo>
                  <a:cubicBezTo>
                    <a:pt x="16879" y="20042"/>
                    <a:pt x="19239" y="20575"/>
                    <a:pt x="21600" y="21108"/>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97" name="Line"/>
            <p:cNvSpPr/>
            <p:nvPr/>
          </p:nvSpPr>
          <p:spPr>
            <a:xfrm>
              <a:off x="3836729" y="1991306"/>
              <a:ext cx="6919" cy="40475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0800" y="5723"/>
                    <a:pt x="0" y="11446"/>
                    <a:pt x="0" y="15046"/>
                  </a:cubicBezTo>
                  <a:cubicBezTo>
                    <a:pt x="0" y="18646"/>
                    <a:pt x="10800" y="20123"/>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98" name="Line"/>
            <p:cNvSpPr/>
            <p:nvPr/>
          </p:nvSpPr>
          <p:spPr>
            <a:xfrm>
              <a:off x="3729486" y="1702266"/>
              <a:ext cx="736860" cy="631525"/>
            </a:xfrm>
            <a:custGeom>
              <a:avLst/>
              <a:gdLst/>
              <a:ahLst/>
              <a:cxnLst>
                <a:cxn ang="0">
                  <a:pos x="wd2" y="hd2"/>
                </a:cxn>
                <a:cxn ang="5400000">
                  <a:pos x="wd2" y="hd2"/>
                </a:cxn>
                <a:cxn ang="10800000">
                  <a:pos x="wd2" y="hd2"/>
                </a:cxn>
                <a:cxn ang="16200000">
                  <a:pos x="wd2" y="hd2"/>
                </a:cxn>
              </a:cxnLst>
              <a:rect l="0" t="0" r="r" b="b"/>
              <a:pathLst>
                <a:path w="21600" h="21547" fill="norm" stroke="1" extrusionOk="0">
                  <a:moveTo>
                    <a:pt x="0" y="16944"/>
                  </a:moveTo>
                  <a:cubicBezTo>
                    <a:pt x="1724" y="16236"/>
                    <a:pt x="3448" y="15527"/>
                    <a:pt x="5577" y="14170"/>
                  </a:cubicBezTo>
                  <a:cubicBezTo>
                    <a:pt x="7707" y="12813"/>
                    <a:pt x="10242" y="10806"/>
                    <a:pt x="11763" y="8504"/>
                  </a:cubicBezTo>
                  <a:cubicBezTo>
                    <a:pt x="13284" y="6203"/>
                    <a:pt x="13792" y="3606"/>
                    <a:pt x="13893" y="2072"/>
                  </a:cubicBezTo>
                  <a:cubicBezTo>
                    <a:pt x="13994" y="537"/>
                    <a:pt x="13690" y="65"/>
                    <a:pt x="13335" y="6"/>
                  </a:cubicBezTo>
                  <a:cubicBezTo>
                    <a:pt x="12980" y="-53"/>
                    <a:pt x="12575" y="301"/>
                    <a:pt x="12118" y="1895"/>
                  </a:cubicBezTo>
                  <a:cubicBezTo>
                    <a:pt x="11662" y="3488"/>
                    <a:pt x="11155" y="6321"/>
                    <a:pt x="10851" y="8858"/>
                  </a:cubicBezTo>
                  <a:cubicBezTo>
                    <a:pt x="10546" y="11396"/>
                    <a:pt x="10445" y="13639"/>
                    <a:pt x="10394" y="15055"/>
                  </a:cubicBezTo>
                  <a:cubicBezTo>
                    <a:pt x="10344" y="16472"/>
                    <a:pt x="10344" y="17062"/>
                    <a:pt x="10546" y="17534"/>
                  </a:cubicBezTo>
                  <a:cubicBezTo>
                    <a:pt x="10749" y="18006"/>
                    <a:pt x="11155" y="18360"/>
                    <a:pt x="11561" y="18301"/>
                  </a:cubicBezTo>
                  <a:cubicBezTo>
                    <a:pt x="11966" y="18242"/>
                    <a:pt x="12372" y="17770"/>
                    <a:pt x="12879" y="17239"/>
                  </a:cubicBezTo>
                  <a:cubicBezTo>
                    <a:pt x="13386" y="16708"/>
                    <a:pt x="13994" y="16117"/>
                    <a:pt x="14501" y="15999"/>
                  </a:cubicBezTo>
                  <a:cubicBezTo>
                    <a:pt x="15008" y="15881"/>
                    <a:pt x="15414" y="16236"/>
                    <a:pt x="15870" y="16413"/>
                  </a:cubicBezTo>
                  <a:cubicBezTo>
                    <a:pt x="16327" y="16590"/>
                    <a:pt x="16834" y="16590"/>
                    <a:pt x="17341" y="16590"/>
                  </a:cubicBezTo>
                  <a:cubicBezTo>
                    <a:pt x="17848" y="16590"/>
                    <a:pt x="18355" y="16590"/>
                    <a:pt x="18761" y="16354"/>
                  </a:cubicBezTo>
                  <a:cubicBezTo>
                    <a:pt x="19166" y="16117"/>
                    <a:pt x="19470" y="15645"/>
                    <a:pt x="19369" y="15409"/>
                  </a:cubicBezTo>
                  <a:cubicBezTo>
                    <a:pt x="19268" y="15173"/>
                    <a:pt x="18761" y="15173"/>
                    <a:pt x="18406" y="15527"/>
                  </a:cubicBezTo>
                  <a:cubicBezTo>
                    <a:pt x="18051" y="15881"/>
                    <a:pt x="17848" y="16590"/>
                    <a:pt x="17746" y="17298"/>
                  </a:cubicBezTo>
                  <a:cubicBezTo>
                    <a:pt x="17645" y="18006"/>
                    <a:pt x="17645" y="18714"/>
                    <a:pt x="18304" y="19422"/>
                  </a:cubicBezTo>
                  <a:cubicBezTo>
                    <a:pt x="18963" y="20131"/>
                    <a:pt x="20282" y="20839"/>
                    <a:pt x="21600" y="21547"/>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99" name="Line"/>
            <p:cNvSpPr/>
            <p:nvPr/>
          </p:nvSpPr>
          <p:spPr>
            <a:xfrm>
              <a:off x="4923060" y="1969693"/>
              <a:ext cx="569729" cy="581368"/>
            </a:xfrm>
            <a:custGeom>
              <a:avLst/>
              <a:gdLst/>
              <a:ahLst/>
              <a:cxnLst>
                <a:cxn ang="0">
                  <a:pos x="wd2" y="hd2"/>
                </a:cxn>
                <a:cxn ang="5400000">
                  <a:pos x="wd2" y="hd2"/>
                </a:cxn>
                <a:cxn ang="10800000">
                  <a:pos x="wd2" y="hd2"/>
                </a:cxn>
                <a:cxn ang="16200000">
                  <a:pos x="wd2" y="hd2"/>
                </a:cxn>
              </a:cxnLst>
              <a:rect l="0" t="0" r="r" b="b"/>
              <a:pathLst>
                <a:path w="21174" h="21353" fill="norm" stroke="1" extrusionOk="0">
                  <a:moveTo>
                    <a:pt x="2697" y="4224"/>
                  </a:moveTo>
                  <a:cubicBezTo>
                    <a:pt x="4369" y="3843"/>
                    <a:pt x="6040" y="3462"/>
                    <a:pt x="7004" y="2953"/>
                  </a:cubicBezTo>
                  <a:cubicBezTo>
                    <a:pt x="7969" y="2445"/>
                    <a:pt x="8226" y="1810"/>
                    <a:pt x="8033" y="1365"/>
                  </a:cubicBezTo>
                  <a:cubicBezTo>
                    <a:pt x="7840" y="920"/>
                    <a:pt x="7197" y="666"/>
                    <a:pt x="5911" y="1111"/>
                  </a:cubicBezTo>
                  <a:cubicBezTo>
                    <a:pt x="4626" y="1556"/>
                    <a:pt x="2697" y="2699"/>
                    <a:pt x="1476" y="4288"/>
                  </a:cubicBezTo>
                  <a:cubicBezTo>
                    <a:pt x="254" y="5876"/>
                    <a:pt x="-260" y="7909"/>
                    <a:pt x="126" y="9243"/>
                  </a:cubicBezTo>
                  <a:cubicBezTo>
                    <a:pt x="511" y="10577"/>
                    <a:pt x="1797" y="11212"/>
                    <a:pt x="3790" y="11276"/>
                  </a:cubicBezTo>
                  <a:cubicBezTo>
                    <a:pt x="5783" y="11339"/>
                    <a:pt x="8483" y="10831"/>
                    <a:pt x="10990" y="9433"/>
                  </a:cubicBezTo>
                  <a:cubicBezTo>
                    <a:pt x="13497" y="8036"/>
                    <a:pt x="15811" y="5749"/>
                    <a:pt x="17033" y="4224"/>
                  </a:cubicBezTo>
                  <a:cubicBezTo>
                    <a:pt x="18254" y="2699"/>
                    <a:pt x="18383" y="1937"/>
                    <a:pt x="18254" y="1302"/>
                  </a:cubicBezTo>
                  <a:cubicBezTo>
                    <a:pt x="18126" y="666"/>
                    <a:pt x="17740" y="158"/>
                    <a:pt x="17161" y="31"/>
                  </a:cubicBezTo>
                  <a:cubicBezTo>
                    <a:pt x="16583" y="-96"/>
                    <a:pt x="15811" y="158"/>
                    <a:pt x="14847" y="857"/>
                  </a:cubicBezTo>
                  <a:cubicBezTo>
                    <a:pt x="13883" y="1556"/>
                    <a:pt x="12726" y="2699"/>
                    <a:pt x="12083" y="3589"/>
                  </a:cubicBezTo>
                  <a:cubicBezTo>
                    <a:pt x="11440" y="4478"/>
                    <a:pt x="11311" y="5113"/>
                    <a:pt x="11633" y="5558"/>
                  </a:cubicBezTo>
                  <a:cubicBezTo>
                    <a:pt x="11954" y="6003"/>
                    <a:pt x="12726" y="6257"/>
                    <a:pt x="13819" y="6257"/>
                  </a:cubicBezTo>
                  <a:cubicBezTo>
                    <a:pt x="14911" y="6257"/>
                    <a:pt x="16326" y="6003"/>
                    <a:pt x="17290" y="5622"/>
                  </a:cubicBezTo>
                  <a:cubicBezTo>
                    <a:pt x="18254" y="5240"/>
                    <a:pt x="18769" y="4732"/>
                    <a:pt x="19411" y="4033"/>
                  </a:cubicBezTo>
                  <a:cubicBezTo>
                    <a:pt x="20054" y="3335"/>
                    <a:pt x="20826" y="2445"/>
                    <a:pt x="21083" y="2318"/>
                  </a:cubicBezTo>
                  <a:cubicBezTo>
                    <a:pt x="21340" y="2191"/>
                    <a:pt x="21083" y="2826"/>
                    <a:pt x="19926" y="5431"/>
                  </a:cubicBezTo>
                  <a:cubicBezTo>
                    <a:pt x="18769" y="8036"/>
                    <a:pt x="16711" y="12610"/>
                    <a:pt x="15490" y="15278"/>
                  </a:cubicBezTo>
                  <a:cubicBezTo>
                    <a:pt x="14269" y="17946"/>
                    <a:pt x="13883" y="18709"/>
                    <a:pt x="13690" y="19471"/>
                  </a:cubicBezTo>
                  <a:cubicBezTo>
                    <a:pt x="13497" y="20233"/>
                    <a:pt x="13497" y="20996"/>
                    <a:pt x="13819" y="21250"/>
                  </a:cubicBezTo>
                  <a:cubicBezTo>
                    <a:pt x="14140" y="21504"/>
                    <a:pt x="14783" y="21250"/>
                    <a:pt x="15361" y="20869"/>
                  </a:cubicBezTo>
                  <a:cubicBezTo>
                    <a:pt x="15940" y="20488"/>
                    <a:pt x="16454" y="19979"/>
                    <a:pt x="16969" y="19471"/>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400" name="Line"/>
            <p:cNvSpPr/>
            <p:nvPr/>
          </p:nvSpPr>
          <p:spPr>
            <a:xfrm>
              <a:off x="5628577" y="2063954"/>
              <a:ext cx="425647" cy="185163"/>
            </a:xfrm>
            <a:custGeom>
              <a:avLst/>
              <a:gdLst/>
              <a:ahLst/>
              <a:cxnLst>
                <a:cxn ang="0">
                  <a:pos x="wd2" y="hd2"/>
                </a:cxn>
                <a:cxn ang="5400000">
                  <a:pos x="wd2" y="hd2"/>
                </a:cxn>
                <a:cxn ang="10800000">
                  <a:pos x="wd2" y="hd2"/>
                </a:cxn>
                <a:cxn ang="16200000">
                  <a:pos x="wd2" y="hd2"/>
                </a:cxn>
              </a:cxnLst>
              <a:rect l="0" t="0" r="r" b="b"/>
              <a:pathLst>
                <a:path w="21433" h="21020" fill="norm" stroke="1" extrusionOk="0">
                  <a:moveTo>
                    <a:pt x="530" y="0"/>
                  </a:moveTo>
                  <a:cubicBezTo>
                    <a:pt x="530" y="2356"/>
                    <a:pt x="530" y="4713"/>
                    <a:pt x="356" y="8640"/>
                  </a:cubicBezTo>
                  <a:cubicBezTo>
                    <a:pt x="181" y="12567"/>
                    <a:pt x="-167" y="18065"/>
                    <a:pt x="94" y="19833"/>
                  </a:cubicBezTo>
                  <a:cubicBezTo>
                    <a:pt x="356" y="21600"/>
                    <a:pt x="1227" y="19636"/>
                    <a:pt x="2272" y="16887"/>
                  </a:cubicBezTo>
                  <a:cubicBezTo>
                    <a:pt x="3317" y="14138"/>
                    <a:pt x="4536" y="10604"/>
                    <a:pt x="5494" y="8247"/>
                  </a:cubicBezTo>
                  <a:cubicBezTo>
                    <a:pt x="6452" y="5891"/>
                    <a:pt x="7149" y="4713"/>
                    <a:pt x="7585" y="5105"/>
                  </a:cubicBezTo>
                  <a:cubicBezTo>
                    <a:pt x="8020" y="5498"/>
                    <a:pt x="8194" y="7462"/>
                    <a:pt x="8281" y="9425"/>
                  </a:cubicBezTo>
                  <a:cubicBezTo>
                    <a:pt x="8368" y="11389"/>
                    <a:pt x="8368" y="13353"/>
                    <a:pt x="8456" y="15316"/>
                  </a:cubicBezTo>
                  <a:cubicBezTo>
                    <a:pt x="8543" y="17280"/>
                    <a:pt x="8717" y="19244"/>
                    <a:pt x="9239" y="20225"/>
                  </a:cubicBezTo>
                  <a:cubicBezTo>
                    <a:pt x="9762" y="21207"/>
                    <a:pt x="10633" y="21207"/>
                    <a:pt x="11939" y="20618"/>
                  </a:cubicBezTo>
                  <a:cubicBezTo>
                    <a:pt x="13246" y="20029"/>
                    <a:pt x="14988" y="18851"/>
                    <a:pt x="16294" y="17869"/>
                  </a:cubicBezTo>
                  <a:cubicBezTo>
                    <a:pt x="17601" y="16887"/>
                    <a:pt x="18472" y="16102"/>
                    <a:pt x="19256" y="16102"/>
                  </a:cubicBezTo>
                  <a:cubicBezTo>
                    <a:pt x="20039" y="16102"/>
                    <a:pt x="20736" y="16887"/>
                    <a:pt x="21433" y="1767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401" name="Line"/>
            <p:cNvSpPr/>
            <p:nvPr/>
          </p:nvSpPr>
          <p:spPr>
            <a:xfrm>
              <a:off x="8636695" y="2421594"/>
              <a:ext cx="250802" cy="408427"/>
            </a:xfrm>
            <a:custGeom>
              <a:avLst/>
              <a:gdLst/>
              <a:ahLst/>
              <a:cxnLst>
                <a:cxn ang="0">
                  <a:pos x="wd2" y="hd2"/>
                </a:cxn>
                <a:cxn ang="5400000">
                  <a:pos x="wd2" y="hd2"/>
                </a:cxn>
                <a:cxn ang="10800000">
                  <a:pos x="wd2" y="hd2"/>
                </a:cxn>
                <a:cxn ang="16200000">
                  <a:pos x="wd2" y="hd2"/>
                </a:cxn>
              </a:cxnLst>
              <a:rect l="0" t="0" r="r" b="b"/>
              <a:pathLst>
                <a:path w="21161" h="21430" fill="norm" stroke="1" extrusionOk="0">
                  <a:moveTo>
                    <a:pt x="8026" y="7373"/>
                  </a:moveTo>
                  <a:cubicBezTo>
                    <a:pt x="6566" y="7192"/>
                    <a:pt x="5107" y="7010"/>
                    <a:pt x="4377" y="6465"/>
                  </a:cubicBezTo>
                  <a:cubicBezTo>
                    <a:pt x="3647" y="5921"/>
                    <a:pt x="3647" y="5013"/>
                    <a:pt x="4815" y="3924"/>
                  </a:cubicBezTo>
                  <a:cubicBezTo>
                    <a:pt x="5983" y="2835"/>
                    <a:pt x="8318" y="1565"/>
                    <a:pt x="10215" y="839"/>
                  </a:cubicBezTo>
                  <a:cubicBezTo>
                    <a:pt x="12112" y="113"/>
                    <a:pt x="13572" y="-69"/>
                    <a:pt x="15031" y="22"/>
                  </a:cubicBezTo>
                  <a:cubicBezTo>
                    <a:pt x="16491" y="113"/>
                    <a:pt x="17950" y="476"/>
                    <a:pt x="18242" y="2200"/>
                  </a:cubicBezTo>
                  <a:cubicBezTo>
                    <a:pt x="18534" y="3924"/>
                    <a:pt x="17658" y="7010"/>
                    <a:pt x="14739" y="10096"/>
                  </a:cubicBezTo>
                  <a:cubicBezTo>
                    <a:pt x="11820" y="13181"/>
                    <a:pt x="6858" y="16267"/>
                    <a:pt x="3793" y="18173"/>
                  </a:cubicBezTo>
                  <a:cubicBezTo>
                    <a:pt x="729" y="20079"/>
                    <a:pt x="-439" y="20805"/>
                    <a:pt x="145" y="21168"/>
                  </a:cubicBezTo>
                  <a:cubicBezTo>
                    <a:pt x="729" y="21531"/>
                    <a:pt x="3064" y="21531"/>
                    <a:pt x="6858" y="21077"/>
                  </a:cubicBezTo>
                  <a:cubicBezTo>
                    <a:pt x="10653" y="20623"/>
                    <a:pt x="15907" y="19716"/>
                    <a:pt x="21161" y="18808"/>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402" name="Line"/>
            <p:cNvSpPr/>
            <p:nvPr/>
          </p:nvSpPr>
          <p:spPr>
            <a:xfrm>
              <a:off x="9063927" y="2588871"/>
              <a:ext cx="168516" cy="180808"/>
            </a:xfrm>
            <a:custGeom>
              <a:avLst/>
              <a:gdLst/>
              <a:ahLst/>
              <a:cxnLst>
                <a:cxn ang="0">
                  <a:pos x="wd2" y="hd2"/>
                </a:cxn>
                <a:cxn ang="5400000">
                  <a:pos x="wd2" y="hd2"/>
                </a:cxn>
                <a:cxn ang="10800000">
                  <a:pos x="wd2" y="hd2"/>
                </a:cxn>
                <a:cxn ang="16200000">
                  <a:pos x="wd2" y="hd2"/>
                </a:cxn>
              </a:cxnLst>
              <a:rect l="0" t="0" r="r" b="b"/>
              <a:pathLst>
                <a:path w="21043" h="21300" fill="norm" stroke="1" extrusionOk="0">
                  <a:moveTo>
                    <a:pt x="0" y="515"/>
                  </a:moveTo>
                  <a:cubicBezTo>
                    <a:pt x="4752" y="108"/>
                    <a:pt x="9504" y="-300"/>
                    <a:pt x="13176" y="311"/>
                  </a:cubicBezTo>
                  <a:cubicBezTo>
                    <a:pt x="16848" y="923"/>
                    <a:pt x="19440" y="2553"/>
                    <a:pt x="20520" y="5406"/>
                  </a:cubicBezTo>
                  <a:cubicBezTo>
                    <a:pt x="21600" y="8258"/>
                    <a:pt x="21168" y="12334"/>
                    <a:pt x="17712" y="15187"/>
                  </a:cubicBezTo>
                  <a:cubicBezTo>
                    <a:pt x="14256" y="18040"/>
                    <a:pt x="7776" y="19670"/>
                    <a:pt x="1296" y="213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403" name="Line"/>
            <p:cNvSpPr/>
            <p:nvPr/>
          </p:nvSpPr>
          <p:spPr>
            <a:xfrm>
              <a:off x="9291420" y="2593247"/>
              <a:ext cx="187641" cy="217945"/>
            </a:xfrm>
            <a:custGeom>
              <a:avLst/>
              <a:gdLst/>
              <a:ahLst/>
              <a:cxnLst>
                <a:cxn ang="0">
                  <a:pos x="wd2" y="hd2"/>
                </a:cxn>
                <a:cxn ang="5400000">
                  <a:pos x="wd2" y="hd2"/>
                </a:cxn>
                <a:cxn ang="10800000">
                  <a:pos x="wd2" y="hd2"/>
                </a:cxn>
                <a:cxn ang="16200000">
                  <a:pos x="wd2" y="hd2"/>
                </a:cxn>
              </a:cxnLst>
              <a:rect l="0" t="0" r="r" b="b"/>
              <a:pathLst>
                <a:path w="20921" h="21600" fill="norm" stroke="1" extrusionOk="0">
                  <a:moveTo>
                    <a:pt x="20921" y="0"/>
                  </a:moveTo>
                  <a:cubicBezTo>
                    <a:pt x="16678" y="0"/>
                    <a:pt x="12435" y="0"/>
                    <a:pt x="8578" y="1543"/>
                  </a:cubicBezTo>
                  <a:cubicBezTo>
                    <a:pt x="4721" y="3086"/>
                    <a:pt x="1250" y="6171"/>
                    <a:pt x="285" y="9257"/>
                  </a:cubicBezTo>
                  <a:cubicBezTo>
                    <a:pt x="-679" y="12343"/>
                    <a:pt x="864" y="15429"/>
                    <a:pt x="3950" y="17486"/>
                  </a:cubicBezTo>
                  <a:cubicBezTo>
                    <a:pt x="7035" y="19543"/>
                    <a:pt x="11664" y="20571"/>
                    <a:pt x="16292"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404" name="Line"/>
            <p:cNvSpPr/>
            <p:nvPr/>
          </p:nvSpPr>
          <p:spPr>
            <a:xfrm>
              <a:off x="9842299" y="2520599"/>
              <a:ext cx="25651" cy="311350"/>
            </a:xfrm>
            <a:custGeom>
              <a:avLst/>
              <a:gdLst/>
              <a:ahLst/>
              <a:cxnLst>
                <a:cxn ang="0">
                  <a:pos x="wd2" y="hd2"/>
                </a:cxn>
                <a:cxn ang="5400000">
                  <a:pos x="wd2" y="hd2"/>
                </a:cxn>
                <a:cxn ang="10800000">
                  <a:pos x="wd2" y="hd2"/>
                </a:cxn>
                <a:cxn ang="16200000">
                  <a:pos x="wd2" y="hd2"/>
                </a:cxn>
              </a:cxnLst>
              <a:rect l="0" t="0" r="r" b="b"/>
              <a:pathLst>
                <a:path w="20018" h="21600" fill="norm" stroke="1" extrusionOk="0">
                  <a:moveTo>
                    <a:pt x="0" y="0"/>
                  </a:moveTo>
                  <a:cubicBezTo>
                    <a:pt x="8100" y="6000"/>
                    <a:pt x="16200" y="12000"/>
                    <a:pt x="18900" y="15600"/>
                  </a:cubicBezTo>
                  <a:cubicBezTo>
                    <a:pt x="21600" y="19200"/>
                    <a:pt x="18900" y="20400"/>
                    <a:pt x="162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405" name="Line"/>
            <p:cNvSpPr/>
            <p:nvPr/>
          </p:nvSpPr>
          <p:spPr>
            <a:xfrm>
              <a:off x="9717760" y="2655517"/>
              <a:ext cx="290593"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406" name="Line"/>
            <p:cNvSpPr/>
            <p:nvPr/>
          </p:nvSpPr>
          <p:spPr>
            <a:xfrm>
              <a:off x="10122513" y="2551734"/>
              <a:ext cx="305085" cy="626812"/>
            </a:xfrm>
            <a:custGeom>
              <a:avLst/>
              <a:gdLst/>
              <a:ahLst/>
              <a:cxnLst>
                <a:cxn ang="0">
                  <a:pos x="wd2" y="hd2"/>
                </a:cxn>
                <a:cxn ang="5400000">
                  <a:pos x="wd2" y="hd2"/>
                </a:cxn>
                <a:cxn ang="10800000">
                  <a:pos x="wd2" y="hd2"/>
                </a:cxn>
                <a:cxn ang="16200000">
                  <a:pos x="wd2" y="hd2"/>
                </a:cxn>
              </a:cxnLst>
              <a:rect l="0" t="0" r="r" b="b"/>
              <a:pathLst>
                <a:path w="21403" h="21386" fill="norm" stroke="1" extrusionOk="0">
                  <a:moveTo>
                    <a:pt x="2184" y="0"/>
                  </a:moveTo>
                  <a:cubicBezTo>
                    <a:pt x="1942" y="1534"/>
                    <a:pt x="1699" y="3069"/>
                    <a:pt x="1942" y="4072"/>
                  </a:cubicBezTo>
                  <a:cubicBezTo>
                    <a:pt x="2184" y="5075"/>
                    <a:pt x="2912" y="5548"/>
                    <a:pt x="4611" y="5548"/>
                  </a:cubicBezTo>
                  <a:cubicBezTo>
                    <a:pt x="6310" y="5548"/>
                    <a:pt x="8980" y="5075"/>
                    <a:pt x="10557" y="4544"/>
                  </a:cubicBezTo>
                  <a:cubicBezTo>
                    <a:pt x="12135" y="4013"/>
                    <a:pt x="12620" y="3423"/>
                    <a:pt x="13227" y="2538"/>
                  </a:cubicBezTo>
                  <a:cubicBezTo>
                    <a:pt x="13834" y="1652"/>
                    <a:pt x="14562" y="472"/>
                    <a:pt x="14926" y="177"/>
                  </a:cubicBezTo>
                  <a:cubicBezTo>
                    <a:pt x="15290" y="-118"/>
                    <a:pt x="15290" y="472"/>
                    <a:pt x="15897" y="2420"/>
                  </a:cubicBezTo>
                  <a:cubicBezTo>
                    <a:pt x="16503" y="4367"/>
                    <a:pt x="17717" y="7672"/>
                    <a:pt x="18809" y="10741"/>
                  </a:cubicBezTo>
                  <a:cubicBezTo>
                    <a:pt x="19901" y="13810"/>
                    <a:pt x="20872" y="16643"/>
                    <a:pt x="21236" y="18354"/>
                  </a:cubicBezTo>
                  <a:cubicBezTo>
                    <a:pt x="21600" y="20066"/>
                    <a:pt x="21357" y="20656"/>
                    <a:pt x="20629" y="21010"/>
                  </a:cubicBezTo>
                  <a:cubicBezTo>
                    <a:pt x="19901" y="21364"/>
                    <a:pt x="18688" y="21482"/>
                    <a:pt x="16018" y="21305"/>
                  </a:cubicBezTo>
                  <a:cubicBezTo>
                    <a:pt x="13348" y="21128"/>
                    <a:pt x="9222" y="20656"/>
                    <a:pt x="6310" y="19948"/>
                  </a:cubicBezTo>
                  <a:cubicBezTo>
                    <a:pt x="3398" y="19239"/>
                    <a:pt x="1699" y="18295"/>
                    <a:pt x="0" y="17351"/>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407" name="Line"/>
            <p:cNvSpPr/>
            <p:nvPr/>
          </p:nvSpPr>
          <p:spPr>
            <a:xfrm>
              <a:off x="10755588" y="2686652"/>
              <a:ext cx="259458"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408" name="Line"/>
            <p:cNvSpPr/>
            <p:nvPr/>
          </p:nvSpPr>
          <p:spPr>
            <a:xfrm>
              <a:off x="11284882" y="2526983"/>
              <a:ext cx="342484" cy="409613"/>
            </a:xfrm>
            <a:custGeom>
              <a:avLst/>
              <a:gdLst/>
              <a:ahLst/>
              <a:cxnLst>
                <a:cxn ang="0">
                  <a:pos x="wd2" y="hd2"/>
                </a:cxn>
                <a:cxn ang="5400000">
                  <a:pos x="wd2" y="hd2"/>
                </a:cxn>
                <a:cxn ang="10800000">
                  <a:pos x="wd2" y="hd2"/>
                </a:cxn>
                <a:cxn ang="16200000">
                  <a:pos x="wd2" y="hd2"/>
                </a:cxn>
              </a:cxnLst>
              <a:rect l="0" t="0" r="r" b="b"/>
              <a:pathLst>
                <a:path w="21600" h="21313" fill="norm" stroke="1" extrusionOk="0">
                  <a:moveTo>
                    <a:pt x="0" y="748"/>
                  </a:moveTo>
                  <a:cubicBezTo>
                    <a:pt x="3709" y="568"/>
                    <a:pt x="7418" y="388"/>
                    <a:pt x="10036" y="208"/>
                  </a:cubicBezTo>
                  <a:cubicBezTo>
                    <a:pt x="12655" y="28"/>
                    <a:pt x="14182" y="-152"/>
                    <a:pt x="14400" y="208"/>
                  </a:cubicBezTo>
                  <a:cubicBezTo>
                    <a:pt x="14618" y="568"/>
                    <a:pt x="13527" y="1468"/>
                    <a:pt x="11018" y="4258"/>
                  </a:cubicBezTo>
                  <a:cubicBezTo>
                    <a:pt x="8509" y="7048"/>
                    <a:pt x="4582" y="11728"/>
                    <a:pt x="2618" y="14788"/>
                  </a:cubicBezTo>
                  <a:cubicBezTo>
                    <a:pt x="655" y="17848"/>
                    <a:pt x="655" y="19288"/>
                    <a:pt x="1855" y="20188"/>
                  </a:cubicBezTo>
                  <a:cubicBezTo>
                    <a:pt x="3055" y="21088"/>
                    <a:pt x="5455" y="21448"/>
                    <a:pt x="8945" y="21268"/>
                  </a:cubicBezTo>
                  <a:cubicBezTo>
                    <a:pt x="12436" y="21088"/>
                    <a:pt x="17018" y="20368"/>
                    <a:pt x="21600" y="19648"/>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409" name="Line"/>
            <p:cNvSpPr/>
            <p:nvPr/>
          </p:nvSpPr>
          <p:spPr>
            <a:xfrm>
              <a:off x="11450934" y="2728165"/>
              <a:ext cx="155676"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410" name="Line"/>
            <p:cNvSpPr/>
            <p:nvPr/>
          </p:nvSpPr>
          <p:spPr>
            <a:xfrm>
              <a:off x="11938713" y="2593247"/>
              <a:ext cx="249080" cy="1"/>
            </a:xfrm>
            <a:prstGeom prst="ellipse">
              <a:avLst/>
            </a:prstGeom>
            <a:noFill/>
            <a:ln w="88900" cap="rnd">
              <a:solidFill>
                <a:srgbClr val="000000"/>
              </a:solidFill>
              <a:prstDash val="solid"/>
              <a:round/>
            </a:ln>
            <a:effectLst/>
          </p:spPr>
          <p:txBody>
            <a:bodyPr wrap="square" lIns="45718" tIns="45718" rIns="45718" bIns="45718" numCol="1" anchor="t">
              <a:noAutofit/>
            </a:bodyPr>
            <a:lstStyle/>
            <a:p>
              <a:pPr/>
            </a:p>
          </p:txBody>
        </p:sp>
        <p:sp>
          <p:nvSpPr>
            <p:cNvPr id="1411" name="Line"/>
            <p:cNvSpPr/>
            <p:nvPr/>
          </p:nvSpPr>
          <p:spPr>
            <a:xfrm>
              <a:off x="11897201" y="2707408"/>
              <a:ext cx="280215"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412" name="Line"/>
            <p:cNvSpPr/>
            <p:nvPr/>
          </p:nvSpPr>
          <p:spPr>
            <a:xfrm>
              <a:off x="12501955" y="2437573"/>
              <a:ext cx="299049" cy="487780"/>
            </a:xfrm>
            <a:custGeom>
              <a:avLst/>
              <a:gdLst/>
              <a:ahLst/>
              <a:cxnLst>
                <a:cxn ang="0">
                  <a:pos x="wd2" y="hd2"/>
                </a:cxn>
                <a:cxn ang="5400000">
                  <a:pos x="wd2" y="hd2"/>
                </a:cxn>
                <a:cxn ang="10800000">
                  <a:pos x="wd2" y="hd2"/>
                </a:cxn>
                <a:cxn ang="16200000">
                  <a:pos x="wd2" y="hd2"/>
                </a:cxn>
              </a:cxnLst>
              <a:rect l="0" t="0" r="r" b="b"/>
              <a:pathLst>
                <a:path w="21218" h="21600" fill="norm" stroke="1" extrusionOk="0">
                  <a:moveTo>
                    <a:pt x="10109" y="0"/>
                  </a:moveTo>
                  <a:cubicBezTo>
                    <a:pt x="7164" y="3064"/>
                    <a:pt x="4218" y="6128"/>
                    <a:pt x="2377" y="8119"/>
                  </a:cubicBezTo>
                  <a:cubicBezTo>
                    <a:pt x="536" y="10111"/>
                    <a:pt x="-200" y="11030"/>
                    <a:pt x="45" y="11566"/>
                  </a:cubicBezTo>
                  <a:cubicBezTo>
                    <a:pt x="291" y="12102"/>
                    <a:pt x="1518" y="12255"/>
                    <a:pt x="4095" y="12332"/>
                  </a:cubicBezTo>
                  <a:cubicBezTo>
                    <a:pt x="6673" y="12409"/>
                    <a:pt x="10600" y="12409"/>
                    <a:pt x="13300" y="12409"/>
                  </a:cubicBezTo>
                  <a:cubicBezTo>
                    <a:pt x="16000" y="12409"/>
                    <a:pt x="17473" y="12409"/>
                    <a:pt x="18700" y="12179"/>
                  </a:cubicBezTo>
                  <a:cubicBezTo>
                    <a:pt x="19927" y="11949"/>
                    <a:pt x="20909" y="11489"/>
                    <a:pt x="21155" y="10877"/>
                  </a:cubicBezTo>
                  <a:cubicBezTo>
                    <a:pt x="21400" y="10264"/>
                    <a:pt x="20909" y="9498"/>
                    <a:pt x="20050" y="9115"/>
                  </a:cubicBezTo>
                  <a:cubicBezTo>
                    <a:pt x="19191" y="8732"/>
                    <a:pt x="17964" y="8732"/>
                    <a:pt x="17105" y="9115"/>
                  </a:cubicBezTo>
                  <a:cubicBezTo>
                    <a:pt x="16245" y="9498"/>
                    <a:pt x="15755" y="10264"/>
                    <a:pt x="15755" y="12409"/>
                  </a:cubicBezTo>
                  <a:cubicBezTo>
                    <a:pt x="15755" y="14553"/>
                    <a:pt x="16245" y="18077"/>
                    <a:pt x="16736"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413" name="Line"/>
            <p:cNvSpPr/>
            <p:nvPr/>
          </p:nvSpPr>
          <p:spPr>
            <a:xfrm>
              <a:off x="9136576" y="3675185"/>
              <a:ext cx="174329" cy="197543"/>
            </a:xfrm>
            <a:custGeom>
              <a:avLst/>
              <a:gdLst/>
              <a:ahLst/>
              <a:cxnLst>
                <a:cxn ang="0">
                  <a:pos x="wd2" y="hd2"/>
                </a:cxn>
                <a:cxn ang="5400000">
                  <a:pos x="wd2" y="hd2"/>
                </a:cxn>
                <a:cxn ang="10800000">
                  <a:pos x="wd2" y="hd2"/>
                </a:cxn>
                <a:cxn ang="16200000">
                  <a:pos x="wd2" y="hd2"/>
                </a:cxn>
              </a:cxnLst>
              <a:rect l="0" t="0" r="r" b="b"/>
              <a:pathLst>
                <a:path w="20537" h="20905" fill="norm" stroke="1" extrusionOk="0">
                  <a:moveTo>
                    <a:pt x="1223" y="4118"/>
                  </a:moveTo>
                  <a:cubicBezTo>
                    <a:pt x="2445" y="2654"/>
                    <a:pt x="3668" y="1189"/>
                    <a:pt x="6521" y="457"/>
                  </a:cubicBezTo>
                  <a:cubicBezTo>
                    <a:pt x="9374" y="-275"/>
                    <a:pt x="13857" y="-275"/>
                    <a:pt x="16913" y="1556"/>
                  </a:cubicBezTo>
                  <a:cubicBezTo>
                    <a:pt x="19970" y="3386"/>
                    <a:pt x="21600" y="7047"/>
                    <a:pt x="19766" y="10708"/>
                  </a:cubicBezTo>
                  <a:cubicBezTo>
                    <a:pt x="17932" y="14369"/>
                    <a:pt x="12634" y="18030"/>
                    <a:pt x="8762" y="19678"/>
                  </a:cubicBezTo>
                  <a:cubicBezTo>
                    <a:pt x="4891" y="21325"/>
                    <a:pt x="2445" y="20959"/>
                    <a:pt x="0" y="2059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414" name="Line"/>
            <p:cNvSpPr/>
            <p:nvPr/>
          </p:nvSpPr>
          <p:spPr>
            <a:xfrm>
              <a:off x="9396395" y="3675370"/>
              <a:ext cx="176070" cy="256677"/>
            </a:xfrm>
            <a:custGeom>
              <a:avLst/>
              <a:gdLst/>
              <a:ahLst/>
              <a:cxnLst>
                <a:cxn ang="0">
                  <a:pos x="wd2" y="hd2"/>
                </a:cxn>
                <a:cxn ang="5400000">
                  <a:pos x="wd2" y="hd2"/>
                </a:cxn>
                <a:cxn ang="10800000">
                  <a:pos x="wd2" y="hd2"/>
                </a:cxn>
                <a:cxn ang="16200000">
                  <a:pos x="wd2" y="hd2"/>
                </a:cxn>
              </a:cxnLst>
              <a:rect l="0" t="0" r="r" b="b"/>
              <a:pathLst>
                <a:path w="20358" h="21368" fill="norm" stroke="1" extrusionOk="0">
                  <a:moveTo>
                    <a:pt x="15558" y="1496"/>
                  </a:moveTo>
                  <a:cubicBezTo>
                    <a:pt x="13958" y="632"/>
                    <a:pt x="12358" y="-232"/>
                    <a:pt x="9958" y="56"/>
                  </a:cubicBezTo>
                  <a:cubicBezTo>
                    <a:pt x="7558" y="344"/>
                    <a:pt x="4358" y="1784"/>
                    <a:pt x="2158" y="4232"/>
                  </a:cubicBezTo>
                  <a:cubicBezTo>
                    <a:pt x="-42" y="6680"/>
                    <a:pt x="-1242" y="10136"/>
                    <a:pt x="1958" y="13160"/>
                  </a:cubicBezTo>
                  <a:cubicBezTo>
                    <a:pt x="5158" y="16184"/>
                    <a:pt x="12758" y="18776"/>
                    <a:pt x="20358" y="21368"/>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415" name="Line"/>
            <p:cNvSpPr/>
            <p:nvPr/>
          </p:nvSpPr>
          <p:spPr>
            <a:xfrm>
              <a:off x="10070622" y="3599941"/>
              <a:ext cx="31135" cy="34248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416" name="Line"/>
            <p:cNvSpPr/>
            <p:nvPr/>
          </p:nvSpPr>
          <p:spPr>
            <a:xfrm>
              <a:off x="9977217" y="3765994"/>
              <a:ext cx="311350"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417" name="Line"/>
            <p:cNvSpPr/>
            <p:nvPr/>
          </p:nvSpPr>
          <p:spPr>
            <a:xfrm>
              <a:off x="10475375" y="3651833"/>
              <a:ext cx="308651" cy="548321"/>
            </a:xfrm>
            <a:custGeom>
              <a:avLst/>
              <a:gdLst/>
              <a:ahLst/>
              <a:cxnLst>
                <a:cxn ang="0">
                  <a:pos x="wd2" y="hd2"/>
                </a:cxn>
                <a:cxn ang="5400000">
                  <a:pos x="wd2" y="hd2"/>
                </a:cxn>
                <a:cxn ang="10800000">
                  <a:pos x="wd2" y="hd2"/>
                </a:cxn>
                <a:cxn ang="16200000">
                  <a:pos x="wd2" y="hd2"/>
                </a:cxn>
              </a:cxnLst>
              <a:rect l="0" t="0" r="r" b="b"/>
              <a:pathLst>
                <a:path w="21413" h="21532" fill="norm" stroke="1" extrusionOk="0">
                  <a:moveTo>
                    <a:pt x="0" y="0"/>
                  </a:moveTo>
                  <a:cubicBezTo>
                    <a:pt x="480" y="1494"/>
                    <a:pt x="960" y="2989"/>
                    <a:pt x="1440" y="4075"/>
                  </a:cubicBezTo>
                  <a:cubicBezTo>
                    <a:pt x="1920" y="5162"/>
                    <a:pt x="2400" y="5842"/>
                    <a:pt x="3840" y="6113"/>
                  </a:cubicBezTo>
                  <a:cubicBezTo>
                    <a:pt x="5280" y="6385"/>
                    <a:pt x="7680" y="6249"/>
                    <a:pt x="9240" y="5502"/>
                  </a:cubicBezTo>
                  <a:cubicBezTo>
                    <a:pt x="10800" y="4755"/>
                    <a:pt x="11520" y="3396"/>
                    <a:pt x="12120" y="2242"/>
                  </a:cubicBezTo>
                  <a:cubicBezTo>
                    <a:pt x="12720" y="1087"/>
                    <a:pt x="13200" y="136"/>
                    <a:pt x="13800" y="204"/>
                  </a:cubicBezTo>
                  <a:cubicBezTo>
                    <a:pt x="14400" y="272"/>
                    <a:pt x="15120" y="1358"/>
                    <a:pt x="16440" y="3940"/>
                  </a:cubicBezTo>
                  <a:cubicBezTo>
                    <a:pt x="17760" y="6521"/>
                    <a:pt x="19680" y="10596"/>
                    <a:pt x="20640" y="13517"/>
                  </a:cubicBezTo>
                  <a:cubicBezTo>
                    <a:pt x="21600" y="16438"/>
                    <a:pt x="21600" y="18204"/>
                    <a:pt x="21000" y="19358"/>
                  </a:cubicBezTo>
                  <a:cubicBezTo>
                    <a:pt x="20400" y="20513"/>
                    <a:pt x="19200" y="21057"/>
                    <a:pt x="16800" y="21328"/>
                  </a:cubicBezTo>
                  <a:cubicBezTo>
                    <a:pt x="14400" y="21600"/>
                    <a:pt x="10800" y="21600"/>
                    <a:pt x="8400" y="21328"/>
                  </a:cubicBezTo>
                  <a:cubicBezTo>
                    <a:pt x="6000" y="21057"/>
                    <a:pt x="4800" y="20513"/>
                    <a:pt x="4560" y="19426"/>
                  </a:cubicBezTo>
                  <a:cubicBezTo>
                    <a:pt x="4320" y="18340"/>
                    <a:pt x="5040" y="16709"/>
                    <a:pt x="5760" y="15079"/>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418" name="Line"/>
            <p:cNvSpPr/>
            <p:nvPr/>
          </p:nvSpPr>
          <p:spPr>
            <a:xfrm>
              <a:off x="11118828" y="3849020"/>
              <a:ext cx="238703"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419" name="Line"/>
            <p:cNvSpPr/>
            <p:nvPr/>
          </p:nvSpPr>
          <p:spPr>
            <a:xfrm>
              <a:off x="11523582" y="3642280"/>
              <a:ext cx="280215" cy="412412"/>
            </a:xfrm>
            <a:custGeom>
              <a:avLst/>
              <a:gdLst/>
              <a:ahLst/>
              <a:cxnLst>
                <a:cxn ang="0">
                  <a:pos x="wd2" y="hd2"/>
                </a:cxn>
                <a:cxn ang="5400000">
                  <a:pos x="wd2" y="hd2"/>
                </a:cxn>
                <a:cxn ang="10800000">
                  <a:pos x="wd2" y="hd2"/>
                </a:cxn>
                <a:cxn ang="16200000">
                  <a:pos x="wd2" y="hd2"/>
                </a:cxn>
              </a:cxnLst>
              <a:rect l="0" t="0" r="r" b="b"/>
              <a:pathLst>
                <a:path w="21600" h="21458" fill="norm" stroke="1" extrusionOk="0">
                  <a:moveTo>
                    <a:pt x="0" y="2657"/>
                  </a:moveTo>
                  <a:cubicBezTo>
                    <a:pt x="2667" y="1937"/>
                    <a:pt x="5333" y="1217"/>
                    <a:pt x="8133" y="767"/>
                  </a:cubicBezTo>
                  <a:cubicBezTo>
                    <a:pt x="10933" y="317"/>
                    <a:pt x="13867" y="137"/>
                    <a:pt x="16000" y="47"/>
                  </a:cubicBezTo>
                  <a:cubicBezTo>
                    <a:pt x="18133" y="-43"/>
                    <a:pt x="19467" y="-43"/>
                    <a:pt x="20000" y="407"/>
                  </a:cubicBezTo>
                  <a:cubicBezTo>
                    <a:pt x="20533" y="857"/>
                    <a:pt x="20267" y="1757"/>
                    <a:pt x="18133" y="3827"/>
                  </a:cubicBezTo>
                  <a:cubicBezTo>
                    <a:pt x="16000" y="5897"/>
                    <a:pt x="12000" y="9137"/>
                    <a:pt x="9467" y="11477"/>
                  </a:cubicBezTo>
                  <a:cubicBezTo>
                    <a:pt x="6933" y="13817"/>
                    <a:pt x="5867" y="15257"/>
                    <a:pt x="5200" y="16517"/>
                  </a:cubicBezTo>
                  <a:cubicBezTo>
                    <a:pt x="4533" y="17777"/>
                    <a:pt x="4267" y="18857"/>
                    <a:pt x="4667" y="19667"/>
                  </a:cubicBezTo>
                  <a:cubicBezTo>
                    <a:pt x="5067" y="20477"/>
                    <a:pt x="6133" y="21017"/>
                    <a:pt x="8000" y="21287"/>
                  </a:cubicBezTo>
                  <a:cubicBezTo>
                    <a:pt x="9867" y="21557"/>
                    <a:pt x="12533" y="21557"/>
                    <a:pt x="14933" y="20927"/>
                  </a:cubicBezTo>
                  <a:cubicBezTo>
                    <a:pt x="17333" y="20297"/>
                    <a:pt x="19467" y="19037"/>
                    <a:pt x="21600" y="17777"/>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420" name="Line"/>
            <p:cNvSpPr/>
            <p:nvPr/>
          </p:nvSpPr>
          <p:spPr>
            <a:xfrm>
              <a:off x="11668878" y="3859399"/>
              <a:ext cx="176433"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421" name="Line"/>
            <p:cNvSpPr/>
            <p:nvPr/>
          </p:nvSpPr>
          <p:spPr>
            <a:xfrm>
              <a:off x="12218927" y="3734859"/>
              <a:ext cx="238703"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422" name="Line"/>
            <p:cNvSpPr/>
            <p:nvPr/>
          </p:nvSpPr>
          <p:spPr>
            <a:xfrm>
              <a:off x="12239684" y="3869777"/>
              <a:ext cx="238703"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423" name="Line"/>
            <p:cNvSpPr/>
            <p:nvPr/>
          </p:nvSpPr>
          <p:spPr>
            <a:xfrm>
              <a:off x="12654815" y="3571401"/>
              <a:ext cx="365284" cy="426010"/>
            </a:xfrm>
            <a:custGeom>
              <a:avLst/>
              <a:gdLst/>
              <a:ahLst/>
              <a:cxnLst>
                <a:cxn ang="0">
                  <a:pos x="wd2" y="hd2"/>
                </a:cxn>
                <a:cxn ang="5400000">
                  <a:pos x="wd2" y="hd2"/>
                </a:cxn>
                <a:cxn ang="10800000">
                  <a:pos x="wd2" y="hd2"/>
                </a:cxn>
                <a:cxn ang="16200000">
                  <a:pos x="wd2" y="hd2"/>
                </a:cxn>
              </a:cxnLst>
              <a:rect l="0" t="0" r="r" b="b"/>
              <a:pathLst>
                <a:path w="21315" h="21279" fill="norm" stroke="1" extrusionOk="0">
                  <a:moveTo>
                    <a:pt x="10901" y="2980"/>
                  </a:moveTo>
                  <a:cubicBezTo>
                    <a:pt x="13122" y="1944"/>
                    <a:pt x="15342" y="907"/>
                    <a:pt x="17058" y="388"/>
                  </a:cubicBezTo>
                  <a:cubicBezTo>
                    <a:pt x="18774" y="-130"/>
                    <a:pt x="19985" y="-130"/>
                    <a:pt x="20692" y="388"/>
                  </a:cubicBezTo>
                  <a:cubicBezTo>
                    <a:pt x="21398" y="907"/>
                    <a:pt x="21600" y="1944"/>
                    <a:pt x="20793" y="3067"/>
                  </a:cubicBezTo>
                  <a:cubicBezTo>
                    <a:pt x="19985" y="4190"/>
                    <a:pt x="18168" y="5400"/>
                    <a:pt x="16755" y="6177"/>
                  </a:cubicBezTo>
                  <a:cubicBezTo>
                    <a:pt x="15342" y="6955"/>
                    <a:pt x="14333" y="7300"/>
                    <a:pt x="14232" y="7732"/>
                  </a:cubicBezTo>
                  <a:cubicBezTo>
                    <a:pt x="14131" y="8164"/>
                    <a:pt x="14938" y="8683"/>
                    <a:pt x="15948" y="9028"/>
                  </a:cubicBezTo>
                  <a:cubicBezTo>
                    <a:pt x="16957" y="9374"/>
                    <a:pt x="18168" y="9547"/>
                    <a:pt x="19278" y="10843"/>
                  </a:cubicBezTo>
                  <a:cubicBezTo>
                    <a:pt x="20389" y="12139"/>
                    <a:pt x="21398" y="14558"/>
                    <a:pt x="21095" y="16545"/>
                  </a:cubicBezTo>
                  <a:cubicBezTo>
                    <a:pt x="20792" y="18532"/>
                    <a:pt x="19178" y="20088"/>
                    <a:pt x="15443" y="20779"/>
                  </a:cubicBezTo>
                  <a:cubicBezTo>
                    <a:pt x="11708" y="21470"/>
                    <a:pt x="5854" y="21297"/>
                    <a:pt x="0" y="21124"/>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424" name="Line"/>
            <p:cNvSpPr/>
            <p:nvPr/>
          </p:nvSpPr>
          <p:spPr>
            <a:xfrm>
              <a:off x="8776529" y="4718106"/>
              <a:ext cx="308156" cy="307830"/>
            </a:xfrm>
            <a:custGeom>
              <a:avLst/>
              <a:gdLst/>
              <a:ahLst/>
              <a:cxnLst>
                <a:cxn ang="0">
                  <a:pos x="wd2" y="hd2"/>
                </a:cxn>
                <a:cxn ang="5400000">
                  <a:pos x="wd2" y="hd2"/>
                </a:cxn>
                <a:cxn ang="10800000">
                  <a:pos x="wd2" y="hd2"/>
                </a:cxn>
                <a:cxn ang="16200000">
                  <a:pos x="wd2" y="hd2"/>
                </a:cxn>
              </a:cxnLst>
              <a:rect l="0" t="0" r="r" b="b"/>
              <a:pathLst>
                <a:path w="21378" h="21121" fill="norm" stroke="1" extrusionOk="0">
                  <a:moveTo>
                    <a:pt x="3378" y="9442"/>
                  </a:moveTo>
                  <a:cubicBezTo>
                    <a:pt x="2178" y="8967"/>
                    <a:pt x="978" y="8492"/>
                    <a:pt x="378" y="7543"/>
                  </a:cubicBezTo>
                  <a:cubicBezTo>
                    <a:pt x="-222" y="6594"/>
                    <a:pt x="-222" y="5169"/>
                    <a:pt x="1218" y="3745"/>
                  </a:cubicBezTo>
                  <a:cubicBezTo>
                    <a:pt x="2658" y="2321"/>
                    <a:pt x="5538" y="897"/>
                    <a:pt x="8298" y="303"/>
                  </a:cubicBezTo>
                  <a:cubicBezTo>
                    <a:pt x="11058" y="-290"/>
                    <a:pt x="13698" y="-53"/>
                    <a:pt x="15378" y="1372"/>
                  </a:cubicBezTo>
                  <a:cubicBezTo>
                    <a:pt x="17058" y="2796"/>
                    <a:pt x="17778" y="5407"/>
                    <a:pt x="16338" y="8374"/>
                  </a:cubicBezTo>
                  <a:cubicBezTo>
                    <a:pt x="14898" y="11341"/>
                    <a:pt x="11298" y="14664"/>
                    <a:pt x="9018" y="16800"/>
                  </a:cubicBezTo>
                  <a:cubicBezTo>
                    <a:pt x="6738" y="18936"/>
                    <a:pt x="5778" y="19886"/>
                    <a:pt x="6138" y="20479"/>
                  </a:cubicBezTo>
                  <a:cubicBezTo>
                    <a:pt x="6498" y="21073"/>
                    <a:pt x="8178" y="21310"/>
                    <a:pt x="10938" y="20954"/>
                  </a:cubicBezTo>
                  <a:cubicBezTo>
                    <a:pt x="13698" y="20598"/>
                    <a:pt x="17538" y="19648"/>
                    <a:pt x="21378" y="18699"/>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425" name="Line"/>
            <p:cNvSpPr/>
            <p:nvPr/>
          </p:nvSpPr>
          <p:spPr>
            <a:xfrm>
              <a:off x="9240358" y="4760470"/>
              <a:ext cx="202772" cy="203714"/>
            </a:xfrm>
            <a:custGeom>
              <a:avLst/>
              <a:gdLst/>
              <a:ahLst/>
              <a:cxnLst>
                <a:cxn ang="0">
                  <a:pos x="wd2" y="hd2"/>
                </a:cxn>
                <a:cxn ang="5400000">
                  <a:pos x="wd2" y="hd2"/>
                </a:cxn>
                <a:cxn ang="10800000">
                  <a:pos x="wd2" y="hd2"/>
                </a:cxn>
                <a:cxn ang="16200000">
                  <a:pos x="wd2" y="hd2"/>
                </a:cxn>
              </a:cxnLst>
              <a:rect l="0" t="0" r="r" b="b"/>
              <a:pathLst>
                <a:path w="21101" h="20852" fill="norm" stroke="1" extrusionOk="0">
                  <a:moveTo>
                    <a:pt x="0" y="2313"/>
                  </a:moveTo>
                  <a:cubicBezTo>
                    <a:pt x="3960" y="896"/>
                    <a:pt x="7920" y="-520"/>
                    <a:pt x="11520" y="188"/>
                  </a:cubicBezTo>
                  <a:cubicBezTo>
                    <a:pt x="15120" y="896"/>
                    <a:pt x="18360" y="3729"/>
                    <a:pt x="19980" y="6031"/>
                  </a:cubicBezTo>
                  <a:cubicBezTo>
                    <a:pt x="21600" y="8332"/>
                    <a:pt x="21600" y="10103"/>
                    <a:pt x="19080" y="12405"/>
                  </a:cubicBezTo>
                  <a:cubicBezTo>
                    <a:pt x="16560" y="14706"/>
                    <a:pt x="11520" y="17539"/>
                    <a:pt x="7740" y="19132"/>
                  </a:cubicBezTo>
                  <a:cubicBezTo>
                    <a:pt x="3960" y="20726"/>
                    <a:pt x="1440" y="21080"/>
                    <a:pt x="900" y="20726"/>
                  </a:cubicBezTo>
                  <a:cubicBezTo>
                    <a:pt x="360" y="20372"/>
                    <a:pt x="1800" y="19309"/>
                    <a:pt x="3240" y="18247"/>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426" name="Line"/>
            <p:cNvSpPr/>
            <p:nvPr/>
          </p:nvSpPr>
          <p:spPr>
            <a:xfrm>
              <a:off x="9482134" y="4783066"/>
              <a:ext cx="162979" cy="176432"/>
            </a:xfrm>
            <a:custGeom>
              <a:avLst/>
              <a:gdLst/>
              <a:ahLst/>
              <a:cxnLst>
                <a:cxn ang="0">
                  <a:pos x="wd2" y="hd2"/>
                </a:cxn>
                <a:cxn ang="5400000">
                  <a:pos x="wd2" y="hd2"/>
                </a:cxn>
                <a:cxn ang="10800000">
                  <a:pos x="wd2" y="hd2"/>
                </a:cxn>
                <a:cxn ang="16200000">
                  <a:pos x="wd2" y="hd2"/>
                </a:cxn>
              </a:cxnLst>
              <a:rect l="0" t="0" r="r" b="b"/>
              <a:pathLst>
                <a:path w="21200" h="21600" fill="norm" stroke="1" extrusionOk="0">
                  <a:moveTo>
                    <a:pt x="19850" y="0"/>
                  </a:moveTo>
                  <a:cubicBezTo>
                    <a:pt x="14900" y="0"/>
                    <a:pt x="9950" y="0"/>
                    <a:pt x="6575" y="1059"/>
                  </a:cubicBezTo>
                  <a:cubicBezTo>
                    <a:pt x="3200" y="2118"/>
                    <a:pt x="1400" y="4235"/>
                    <a:pt x="500" y="6565"/>
                  </a:cubicBezTo>
                  <a:cubicBezTo>
                    <a:pt x="-400" y="8894"/>
                    <a:pt x="-400" y="11435"/>
                    <a:pt x="3200" y="13976"/>
                  </a:cubicBezTo>
                  <a:cubicBezTo>
                    <a:pt x="6800" y="16518"/>
                    <a:pt x="14000" y="19059"/>
                    <a:pt x="212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427" name="Line"/>
            <p:cNvSpPr/>
            <p:nvPr/>
          </p:nvSpPr>
          <p:spPr>
            <a:xfrm>
              <a:off x="10324429" y="4658527"/>
              <a:ext cx="16029" cy="383997"/>
            </a:xfrm>
            <a:custGeom>
              <a:avLst/>
              <a:gdLst/>
              <a:ahLst/>
              <a:cxnLst>
                <a:cxn ang="0">
                  <a:pos x="wd2" y="hd2"/>
                </a:cxn>
                <a:cxn ang="5400000">
                  <a:pos x="wd2" y="hd2"/>
                </a:cxn>
                <a:cxn ang="10800000">
                  <a:pos x="wd2" y="hd2"/>
                </a:cxn>
                <a:cxn ang="16200000">
                  <a:pos x="wd2" y="hd2"/>
                </a:cxn>
              </a:cxnLst>
              <a:rect l="0" t="0" r="r" b="b"/>
              <a:pathLst>
                <a:path w="20015" h="21600" fill="norm" stroke="1" extrusionOk="0">
                  <a:moveTo>
                    <a:pt x="20015" y="0"/>
                  </a:moveTo>
                  <a:cubicBezTo>
                    <a:pt x="11375" y="2919"/>
                    <a:pt x="2735" y="5838"/>
                    <a:pt x="575" y="9438"/>
                  </a:cubicBezTo>
                  <a:cubicBezTo>
                    <a:pt x="-1585" y="13038"/>
                    <a:pt x="2735" y="17319"/>
                    <a:pt x="7055"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428" name="Line"/>
            <p:cNvSpPr/>
            <p:nvPr/>
          </p:nvSpPr>
          <p:spPr>
            <a:xfrm>
              <a:off x="10215918" y="4866092"/>
              <a:ext cx="300971" cy="3113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959" y="16800"/>
                    <a:pt x="11917" y="12000"/>
                    <a:pt x="15517" y="8400"/>
                  </a:cubicBezTo>
                  <a:cubicBezTo>
                    <a:pt x="19117" y="4800"/>
                    <a:pt x="20359" y="24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429" name="Line"/>
            <p:cNvSpPr/>
            <p:nvPr/>
          </p:nvSpPr>
          <p:spPr>
            <a:xfrm>
              <a:off x="10795103" y="4699140"/>
              <a:ext cx="230323" cy="332180"/>
            </a:xfrm>
            <a:custGeom>
              <a:avLst/>
              <a:gdLst/>
              <a:ahLst/>
              <a:cxnLst>
                <a:cxn ang="0">
                  <a:pos x="wd2" y="hd2"/>
                </a:cxn>
                <a:cxn ang="5400000">
                  <a:pos x="wd2" y="hd2"/>
                </a:cxn>
                <a:cxn ang="10800000">
                  <a:pos x="wd2" y="hd2"/>
                </a:cxn>
                <a:cxn ang="16200000">
                  <a:pos x="wd2" y="hd2"/>
                </a:cxn>
              </a:cxnLst>
              <a:rect l="0" t="0" r="r" b="b"/>
              <a:pathLst>
                <a:path w="21464" h="21382" fill="norm" stroke="1" extrusionOk="0">
                  <a:moveTo>
                    <a:pt x="1154" y="6738"/>
                  </a:moveTo>
                  <a:cubicBezTo>
                    <a:pt x="509" y="5625"/>
                    <a:pt x="-136" y="4511"/>
                    <a:pt x="25" y="3509"/>
                  </a:cubicBezTo>
                  <a:cubicBezTo>
                    <a:pt x="186" y="2507"/>
                    <a:pt x="1154" y="1616"/>
                    <a:pt x="2766" y="948"/>
                  </a:cubicBezTo>
                  <a:cubicBezTo>
                    <a:pt x="4378" y="280"/>
                    <a:pt x="6634" y="-165"/>
                    <a:pt x="9052" y="58"/>
                  </a:cubicBezTo>
                  <a:cubicBezTo>
                    <a:pt x="11470" y="280"/>
                    <a:pt x="14049" y="1171"/>
                    <a:pt x="14371" y="3287"/>
                  </a:cubicBezTo>
                  <a:cubicBezTo>
                    <a:pt x="14694" y="5402"/>
                    <a:pt x="12760" y="8742"/>
                    <a:pt x="10664" y="11414"/>
                  </a:cubicBezTo>
                  <a:cubicBezTo>
                    <a:pt x="8568" y="14087"/>
                    <a:pt x="6312" y="16091"/>
                    <a:pt x="4861" y="17649"/>
                  </a:cubicBezTo>
                  <a:cubicBezTo>
                    <a:pt x="3410" y="19208"/>
                    <a:pt x="2766" y="20322"/>
                    <a:pt x="3572" y="20878"/>
                  </a:cubicBezTo>
                  <a:cubicBezTo>
                    <a:pt x="4378" y="21435"/>
                    <a:pt x="6634" y="21435"/>
                    <a:pt x="9858" y="21324"/>
                  </a:cubicBezTo>
                  <a:cubicBezTo>
                    <a:pt x="13082" y="21212"/>
                    <a:pt x="17273" y="20990"/>
                    <a:pt x="21464" y="20767"/>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430" name="Line"/>
            <p:cNvSpPr/>
            <p:nvPr/>
          </p:nvSpPr>
          <p:spPr>
            <a:xfrm>
              <a:off x="11143045" y="4793445"/>
              <a:ext cx="306591" cy="493410"/>
            </a:xfrm>
            <a:custGeom>
              <a:avLst/>
              <a:gdLst/>
              <a:ahLst/>
              <a:cxnLst>
                <a:cxn ang="0">
                  <a:pos x="wd2" y="hd2"/>
                </a:cxn>
                <a:cxn ang="5400000">
                  <a:pos x="wd2" y="hd2"/>
                </a:cxn>
                <a:cxn ang="10800000">
                  <a:pos x="wd2" y="hd2"/>
                </a:cxn>
                <a:cxn ang="16200000">
                  <a:pos x="wd2" y="hd2"/>
                </a:cxn>
              </a:cxnLst>
              <a:rect l="0" t="0" r="r" b="b"/>
              <a:pathLst>
                <a:path w="21509" h="21394" fill="norm" stroke="1" extrusionOk="0">
                  <a:moveTo>
                    <a:pt x="9223" y="0"/>
                  </a:moveTo>
                  <a:cubicBezTo>
                    <a:pt x="8252" y="450"/>
                    <a:pt x="7281" y="900"/>
                    <a:pt x="6917" y="2025"/>
                  </a:cubicBezTo>
                  <a:cubicBezTo>
                    <a:pt x="6553" y="3150"/>
                    <a:pt x="6796" y="4950"/>
                    <a:pt x="7402" y="6150"/>
                  </a:cubicBezTo>
                  <a:cubicBezTo>
                    <a:pt x="8009" y="7350"/>
                    <a:pt x="8980" y="7950"/>
                    <a:pt x="10072" y="8175"/>
                  </a:cubicBezTo>
                  <a:cubicBezTo>
                    <a:pt x="11164" y="8400"/>
                    <a:pt x="12378" y="8250"/>
                    <a:pt x="13834" y="7050"/>
                  </a:cubicBezTo>
                  <a:cubicBezTo>
                    <a:pt x="15290" y="5850"/>
                    <a:pt x="16989" y="3600"/>
                    <a:pt x="17960" y="2100"/>
                  </a:cubicBezTo>
                  <a:cubicBezTo>
                    <a:pt x="18930" y="600"/>
                    <a:pt x="19173" y="-150"/>
                    <a:pt x="19416" y="300"/>
                  </a:cubicBezTo>
                  <a:cubicBezTo>
                    <a:pt x="19658" y="750"/>
                    <a:pt x="19901" y="2400"/>
                    <a:pt x="20265" y="5475"/>
                  </a:cubicBezTo>
                  <a:cubicBezTo>
                    <a:pt x="20629" y="8550"/>
                    <a:pt x="21115" y="13050"/>
                    <a:pt x="21357" y="15675"/>
                  </a:cubicBezTo>
                  <a:cubicBezTo>
                    <a:pt x="21600" y="18300"/>
                    <a:pt x="21600" y="19050"/>
                    <a:pt x="20993" y="19650"/>
                  </a:cubicBezTo>
                  <a:cubicBezTo>
                    <a:pt x="20387" y="20250"/>
                    <a:pt x="19173" y="20700"/>
                    <a:pt x="16503" y="21000"/>
                  </a:cubicBezTo>
                  <a:cubicBezTo>
                    <a:pt x="13834" y="21300"/>
                    <a:pt x="9708" y="21450"/>
                    <a:pt x="7038" y="21375"/>
                  </a:cubicBezTo>
                  <a:cubicBezTo>
                    <a:pt x="4369" y="21300"/>
                    <a:pt x="3155" y="21000"/>
                    <a:pt x="2063" y="20625"/>
                  </a:cubicBezTo>
                  <a:cubicBezTo>
                    <a:pt x="971" y="20250"/>
                    <a:pt x="0" y="19800"/>
                    <a:pt x="0" y="19125"/>
                  </a:cubicBezTo>
                  <a:cubicBezTo>
                    <a:pt x="0" y="18450"/>
                    <a:pt x="971" y="17550"/>
                    <a:pt x="1942" y="1665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431" name="Line"/>
            <p:cNvSpPr/>
            <p:nvPr/>
          </p:nvSpPr>
          <p:spPr>
            <a:xfrm>
              <a:off x="11731147" y="4814201"/>
              <a:ext cx="41515" cy="35286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800" y="4659"/>
                    <a:pt x="3600" y="9318"/>
                    <a:pt x="7200" y="12918"/>
                  </a:cubicBezTo>
                  <a:cubicBezTo>
                    <a:pt x="10800" y="16518"/>
                    <a:pt x="16200" y="19059"/>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432" name="Line"/>
            <p:cNvSpPr/>
            <p:nvPr/>
          </p:nvSpPr>
          <p:spPr>
            <a:xfrm>
              <a:off x="11627365" y="4990632"/>
              <a:ext cx="332106"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900" y="14400"/>
                    <a:pt x="1800" y="7200"/>
                    <a:pt x="5400" y="3600"/>
                  </a:cubicBezTo>
                  <a:cubicBezTo>
                    <a:pt x="9000" y="0"/>
                    <a:pt x="15300" y="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433" name="Line"/>
            <p:cNvSpPr/>
            <p:nvPr/>
          </p:nvSpPr>
          <p:spPr>
            <a:xfrm>
              <a:off x="12084010" y="4803715"/>
              <a:ext cx="373620" cy="391024"/>
            </a:xfrm>
            <a:custGeom>
              <a:avLst/>
              <a:gdLst/>
              <a:ahLst/>
              <a:cxnLst>
                <a:cxn ang="0">
                  <a:pos x="wd2" y="hd2"/>
                </a:cxn>
                <a:cxn ang="5400000">
                  <a:pos x="wd2" y="hd2"/>
                </a:cxn>
                <a:cxn ang="10800000">
                  <a:pos x="wd2" y="hd2"/>
                </a:cxn>
                <a:cxn ang="16200000">
                  <a:pos x="wd2" y="hd2"/>
                </a:cxn>
              </a:cxnLst>
              <a:rect l="0" t="0" r="r" b="b"/>
              <a:pathLst>
                <a:path w="21600" h="21416" fill="norm" stroke="1" extrusionOk="0">
                  <a:moveTo>
                    <a:pt x="0" y="1142"/>
                  </a:moveTo>
                  <a:cubicBezTo>
                    <a:pt x="2200" y="953"/>
                    <a:pt x="4400" y="763"/>
                    <a:pt x="7000" y="479"/>
                  </a:cubicBezTo>
                  <a:cubicBezTo>
                    <a:pt x="9600" y="195"/>
                    <a:pt x="12600" y="-184"/>
                    <a:pt x="14100" y="100"/>
                  </a:cubicBezTo>
                  <a:cubicBezTo>
                    <a:pt x="15600" y="384"/>
                    <a:pt x="15600" y="1332"/>
                    <a:pt x="14300" y="3700"/>
                  </a:cubicBezTo>
                  <a:cubicBezTo>
                    <a:pt x="13000" y="6069"/>
                    <a:pt x="10400" y="9858"/>
                    <a:pt x="8700" y="12321"/>
                  </a:cubicBezTo>
                  <a:cubicBezTo>
                    <a:pt x="7000" y="14784"/>
                    <a:pt x="6200" y="15921"/>
                    <a:pt x="5800" y="17153"/>
                  </a:cubicBezTo>
                  <a:cubicBezTo>
                    <a:pt x="5400" y="18384"/>
                    <a:pt x="5400" y="19711"/>
                    <a:pt x="5900" y="20469"/>
                  </a:cubicBezTo>
                  <a:cubicBezTo>
                    <a:pt x="6400" y="21227"/>
                    <a:pt x="7400" y="21416"/>
                    <a:pt x="9700" y="21416"/>
                  </a:cubicBezTo>
                  <a:cubicBezTo>
                    <a:pt x="12000" y="21416"/>
                    <a:pt x="15600" y="21227"/>
                    <a:pt x="17800" y="20753"/>
                  </a:cubicBezTo>
                  <a:cubicBezTo>
                    <a:pt x="20000" y="20279"/>
                    <a:pt x="20800" y="19521"/>
                    <a:pt x="21600" y="1876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434" name="Line"/>
            <p:cNvSpPr/>
            <p:nvPr/>
          </p:nvSpPr>
          <p:spPr>
            <a:xfrm>
              <a:off x="12281198" y="5021767"/>
              <a:ext cx="166053"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435" name="Line"/>
            <p:cNvSpPr/>
            <p:nvPr/>
          </p:nvSpPr>
          <p:spPr>
            <a:xfrm>
              <a:off x="12789734" y="4876471"/>
              <a:ext cx="197187" cy="1"/>
            </a:xfrm>
            <a:prstGeom prst="ellipse">
              <a:avLst/>
            </a:prstGeom>
            <a:noFill/>
            <a:ln w="88900" cap="rnd">
              <a:solidFill>
                <a:srgbClr val="000000"/>
              </a:solidFill>
              <a:prstDash val="solid"/>
              <a:round/>
            </a:ln>
            <a:effectLst/>
          </p:spPr>
          <p:txBody>
            <a:bodyPr wrap="square" lIns="45718" tIns="45718" rIns="45718" bIns="45718" numCol="1" anchor="t">
              <a:noAutofit/>
            </a:bodyPr>
            <a:lstStyle/>
            <a:p>
              <a:pPr/>
            </a:p>
          </p:txBody>
        </p:sp>
        <p:sp>
          <p:nvSpPr>
            <p:cNvPr id="1436" name="Line"/>
            <p:cNvSpPr/>
            <p:nvPr/>
          </p:nvSpPr>
          <p:spPr>
            <a:xfrm>
              <a:off x="12779355" y="5001010"/>
              <a:ext cx="217946"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437" name="Line"/>
            <p:cNvSpPr/>
            <p:nvPr/>
          </p:nvSpPr>
          <p:spPr>
            <a:xfrm>
              <a:off x="13256757" y="4731175"/>
              <a:ext cx="31135" cy="4462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0" y="5860"/>
                    <a:pt x="0" y="11721"/>
                    <a:pt x="3600" y="15321"/>
                  </a:cubicBezTo>
                  <a:cubicBezTo>
                    <a:pt x="7200" y="18921"/>
                    <a:pt x="14400" y="2026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438" name="Line"/>
            <p:cNvSpPr/>
            <p:nvPr/>
          </p:nvSpPr>
          <p:spPr>
            <a:xfrm>
              <a:off x="13443565" y="4744628"/>
              <a:ext cx="269838" cy="380923"/>
            </a:xfrm>
            <a:custGeom>
              <a:avLst/>
              <a:gdLst/>
              <a:ahLst/>
              <a:cxnLst>
                <a:cxn ang="0">
                  <a:pos x="wd2" y="hd2"/>
                </a:cxn>
                <a:cxn ang="5400000">
                  <a:pos x="wd2" y="hd2"/>
                </a:cxn>
                <a:cxn ang="10800000">
                  <a:pos x="wd2" y="hd2"/>
                </a:cxn>
                <a:cxn ang="16200000">
                  <a:pos x="wd2" y="hd2"/>
                </a:cxn>
              </a:cxnLst>
              <a:rect l="0" t="0" r="r" b="b"/>
              <a:pathLst>
                <a:path w="21600" h="21427" fill="norm" stroke="1" extrusionOk="0">
                  <a:moveTo>
                    <a:pt x="0" y="8584"/>
                  </a:moveTo>
                  <a:cubicBezTo>
                    <a:pt x="554" y="6443"/>
                    <a:pt x="1108" y="4303"/>
                    <a:pt x="2492" y="2843"/>
                  </a:cubicBezTo>
                  <a:cubicBezTo>
                    <a:pt x="3877" y="1384"/>
                    <a:pt x="6092" y="605"/>
                    <a:pt x="7892" y="216"/>
                  </a:cubicBezTo>
                  <a:cubicBezTo>
                    <a:pt x="9692" y="-173"/>
                    <a:pt x="11077" y="-173"/>
                    <a:pt x="12185" y="1384"/>
                  </a:cubicBezTo>
                  <a:cubicBezTo>
                    <a:pt x="13292" y="2941"/>
                    <a:pt x="14123" y="6054"/>
                    <a:pt x="12877" y="8973"/>
                  </a:cubicBezTo>
                  <a:cubicBezTo>
                    <a:pt x="11631" y="11892"/>
                    <a:pt x="8308" y="14616"/>
                    <a:pt x="6369" y="16465"/>
                  </a:cubicBezTo>
                  <a:cubicBezTo>
                    <a:pt x="4431" y="18313"/>
                    <a:pt x="3877" y="19286"/>
                    <a:pt x="4708" y="19968"/>
                  </a:cubicBezTo>
                  <a:cubicBezTo>
                    <a:pt x="5538" y="20649"/>
                    <a:pt x="7754" y="21038"/>
                    <a:pt x="10800" y="21232"/>
                  </a:cubicBezTo>
                  <a:cubicBezTo>
                    <a:pt x="13846" y="21427"/>
                    <a:pt x="17723" y="21427"/>
                    <a:pt x="21600" y="21427"/>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439" name="Line"/>
            <p:cNvSpPr/>
            <p:nvPr/>
          </p:nvSpPr>
          <p:spPr>
            <a:xfrm>
              <a:off x="15259766" y="2280049"/>
              <a:ext cx="202803" cy="396226"/>
            </a:xfrm>
            <a:custGeom>
              <a:avLst/>
              <a:gdLst/>
              <a:ahLst/>
              <a:cxnLst>
                <a:cxn ang="0">
                  <a:pos x="wd2" y="hd2"/>
                </a:cxn>
                <a:cxn ang="5400000">
                  <a:pos x="wd2" y="hd2"/>
                </a:cxn>
                <a:cxn ang="10800000">
                  <a:pos x="wd2" y="hd2"/>
                </a:cxn>
                <a:cxn ang="16200000">
                  <a:pos x="wd2" y="hd2"/>
                </a:cxn>
              </a:cxnLst>
              <a:rect l="0" t="0" r="r" b="b"/>
              <a:pathLst>
                <a:path w="21462" h="21513" fill="norm" stroke="1" extrusionOk="0">
                  <a:moveTo>
                    <a:pt x="0" y="12497"/>
                  </a:moveTo>
                  <a:cubicBezTo>
                    <a:pt x="5125" y="10431"/>
                    <a:pt x="10251" y="8365"/>
                    <a:pt x="13729" y="6581"/>
                  </a:cubicBezTo>
                  <a:cubicBezTo>
                    <a:pt x="17207" y="4796"/>
                    <a:pt x="19037" y="3294"/>
                    <a:pt x="20136" y="2073"/>
                  </a:cubicBezTo>
                  <a:cubicBezTo>
                    <a:pt x="21234" y="852"/>
                    <a:pt x="21600" y="-87"/>
                    <a:pt x="21417" y="7"/>
                  </a:cubicBezTo>
                  <a:cubicBezTo>
                    <a:pt x="21234" y="101"/>
                    <a:pt x="20502" y="1228"/>
                    <a:pt x="19770" y="3576"/>
                  </a:cubicBezTo>
                  <a:cubicBezTo>
                    <a:pt x="19037" y="5923"/>
                    <a:pt x="18305" y="9492"/>
                    <a:pt x="18488" y="12685"/>
                  </a:cubicBezTo>
                  <a:cubicBezTo>
                    <a:pt x="18671" y="15878"/>
                    <a:pt x="19770" y="18696"/>
                    <a:pt x="20868" y="2151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440" name="Line"/>
            <p:cNvSpPr/>
            <p:nvPr/>
          </p:nvSpPr>
          <p:spPr>
            <a:xfrm>
              <a:off x="15311658" y="2676274"/>
              <a:ext cx="311349"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441" name="Line"/>
            <p:cNvSpPr/>
            <p:nvPr/>
          </p:nvSpPr>
          <p:spPr>
            <a:xfrm>
              <a:off x="14927487" y="2057886"/>
              <a:ext cx="953884" cy="867467"/>
            </a:xfrm>
            <a:custGeom>
              <a:avLst/>
              <a:gdLst/>
              <a:ahLst/>
              <a:cxnLst>
                <a:cxn ang="0">
                  <a:pos x="wd2" y="hd2"/>
                </a:cxn>
                <a:cxn ang="5400000">
                  <a:pos x="wd2" y="hd2"/>
                </a:cxn>
                <a:cxn ang="10800000">
                  <a:pos x="wd2" y="hd2"/>
                </a:cxn>
                <a:cxn ang="16200000">
                  <a:pos x="wd2" y="hd2"/>
                </a:cxn>
              </a:cxnLst>
              <a:rect l="0" t="0" r="r" b="b"/>
              <a:pathLst>
                <a:path w="21347" h="21324" fill="norm" stroke="1" extrusionOk="0">
                  <a:moveTo>
                    <a:pt x="6274" y="19538"/>
                  </a:moveTo>
                  <a:cubicBezTo>
                    <a:pt x="8132" y="20048"/>
                    <a:pt x="9991" y="20559"/>
                    <a:pt x="12120" y="20474"/>
                  </a:cubicBezTo>
                  <a:cubicBezTo>
                    <a:pt x="14249" y="20389"/>
                    <a:pt x="16649" y="19708"/>
                    <a:pt x="18352" y="18645"/>
                  </a:cubicBezTo>
                  <a:cubicBezTo>
                    <a:pt x="20055" y="17582"/>
                    <a:pt x="21061" y="16137"/>
                    <a:pt x="21294" y="13926"/>
                  </a:cubicBezTo>
                  <a:cubicBezTo>
                    <a:pt x="21526" y="11715"/>
                    <a:pt x="20984" y="8738"/>
                    <a:pt x="19861" y="6230"/>
                  </a:cubicBezTo>
                  <a:cubicBezTo>
                    <a:pt x="18739" y="3721"/>
                    <a:pt x="17036" y="1680"/>
                    <a:pt x="14945" y="702"/>
                  </a:cubicBezTo>
                  <a:cubicBezTo>
                    <a:pt x="12855" y="-276"/>
                    <a:pt x="10378" y="-191"/>
                    <a:pt x="8171" y="702"/>
                  </a:cubicBezTo>
                  <a:cubicBezTo>
                    <a:pt x="5965" y="1595"/>
                    <a:pt x="4029" y="3296"/>
                    <a:pt x="2520" y="5337"/>
                  </a:cubicBezTo>
                  <a:cubicBezTo>
                    <a:pt x="1010" y="7378"/>
                    <a:pt x="-74" y="9759"/>
                    <a:pt x="3" y="12267"/>
                  </a:cubicBezTo>
                  <a:cubicBezTo>
                    <a:pt x="81" y="14776"/>
                    <a:pt x="1320" y="17412"/>
                    <a:pt x="2287" y="18943"/>
                  </a:cubicBezTo>
                  <a:cubicBezTo>
                    <a:pt x="3255" y="20474"/>
                    <a:pt x="3952" y="20899"/>
                    <a:pt x="4649" y="21324"/>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442" name="Line"/>
            <p:cNvSpPr/>
            <p:nvPr/>
          </p:nvSpPr>
          <p:spPr>
            <a:xfrm>
              <a:off x="15356630" y="3362631"/>
              <a:ext cx="318270" cy="258068"/>
            </a:xfrm>
            <a:custGeom>
              <a:avLst/>
              <a:gdLst/>
              <a:ahLst/>
              <a:cxnLst>
                <a:cxn ang="0">
                  <a:pos x="wd2" y="hd2"/>
                </a:cxn>
                <a:cxn ang="5400000">
                  <a:pos x="wd2" y="hd2"/>
                </a:cxn>
                <a:cxn ang="10800000">
                  <a:pos x="wd2" y="hd2"/>
                </a:cxn>
                <a:cxn ang="16200000">
                  <a:pos x="wd2" y="hd2"/>
                </a:cxn>
              </a:cxnLst>
              <a:rect l="0" t="0" r="r" b="b"/>
              <a:pathLst>
                <a:path w="21600" h="21484" fill="norm" stroke="1" extrusionOk="0">
                  <a:moveTo>
                    <a:pt x="1174" y="8524"/>
                  </a:moveTo>
                  <a:cubicBezTo>
                    <a:pt x="704" y="7084"/>
                    <a:pt x="235" y="5644"/>
                    <a:pt x="470" y="4492"/>
                  </a:cubicBezTo>
                  <a:cubicBezTo>
                    <a:pt x="704" y="3340"/>
                    <a:pt x="1644" y="2476"/>
                    <a:pt x="2935" y="1756"/>
                  </a:cubicBezTo>
                  <a:cubicBezTo>
                    <a:pt x="4226" y="1036"/>
                    <a:pt x="5870" y="460"/>
                    <a:pt x="7396" y="172"/>
                  </a:cubicBezTo>
                  <a:cubicBezTo>
                    <a:pt x="8922" y="-116"/>
                    <a:pt x="10330" y="-116"/>
                    <a:pt x="11152" y="748"/>
                  </a:cubicBezTo>
                  <a:cubicBezTo>
                    <a:pt x="11974" y="1612"/>
                    <a:pt x="12209" y="3340"/>
                    <a:pt x="10800" y="6076"/>
                  </a:cubicBezTo>
                  <a:cubicBezTo>
                    <a:pt x="9391" y="8812"/>
                    <a:pt x="6339" y="12556"/>
                    <a:pt x="3991" y="15004"/>
                  </a:cubicBezTo>
                  <a:cubicBezTo>
                    <a:pt x="1643" y="17452"/>
                    <a:pt x="0" y="18604"/>
                    <a:pt x="0" y="19324"/>
                  </a:cubicBezTo>
                  <a:cubicBezTo>
                    <a:pt x="0" y="20044"/>
                    <a:pt x="1643" y="20332"/>
                    <a:pt x="5517" y="20620"/>
                  </a:cubicBezTo>
                  <a:cubicBezTo>
                    <a:pt x="9391" y="20908"/>
                    <a:pt x="15496" y="21196"/>
                    <a:pt x="21600" y="21484"/>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443" name="Line"/>
            <p:cNvSpPr/>
            <p:nvPr/>
          </p:nvSpPr>
          <p:spPr>
            <a:xfrm>
              <a:off x="14944854" y="3221072"/>
              <a:ext cx="936262" cy="773245"/>
            </a:xfrm>
            <a:custGeom>
              <a:avLst/>
              <a:gdLst/>
              <a:ahLst/>
              <a:cxnLst>
                <a:cxn ang="0">
                  <a:pos x="wd2" y="hd2"/>
                </a:cxn>
                <a:cxn ang="5400000">
                  <a:pos x="wd2" y="hd2"/>
                </a:cxn>
                <a:cxn ang="10800000">
                  <a:pos x="wd2" y="hd2"/>
                </a:cxn>
                <a:cxn ang="16200000">
                  <a:pos x="wd2" y="hd2"/>
                </a:cxn>
              </a:cxnLst>
              <a:rect l="0" t="0" r="r" b="b"/>
              <a:pathLst>
                <a:path w="21028" h="21554" fill="norm" stroke="1" extrusionOk="0">
                  <a:moveTo>
                    <a:pt x="6140" y="18372"/>
                  </a:moveTo>
                  <a:cubicBezTo>
                    <a:pt x="6373" y="18758"/>
                    <a:pt x="6606" y="19143"/>
                    <a:pt x="7539" y="19384"/>
                  </a:cubicBezTo>
                  <a:cubicBezTo>
                    <a:pt x="8471" y="19625"/>
                    <a:pt x="10103" y="19722"/>
                    <a:pt x="12006" y="19288"/>
                  </a:cubicBezTo>
                  <a:cubicBezTo>
                    <a:pt x="13910" y="18854"/>
                    <a:pt x="16086" y="17890"/>
                    <a:pt x="17834" y="16347"/>
                  </a:cubicBezTo>
                  <a:cubicBezTo>
                    <a:pt x="19582" y="14804"/>
                    <a:pt x="20903" y="12683"/>
                    <a:pt x="21019" y="10175"/>
                  </a:cubicBezTo>
                  <a:cubicBezTo>
                    <a:pt x="21136" y="7668"/>
                    <a:pt x="20048" y="4775"/>
                    <a:pt x="18300" y="2847"/>
                  </a:cubicBezTo>
                  <a:cubicBezTo>
                    <a:pt x="16552" y="918"/>
                    <a:pt x="14143" y="-46"/>
                    <a:pt x="11851" y="2"/>
                  </a:cubicBezTo>
                  <a:cubicBezTo>
                    <a:pt x="9559" y="50"/>
                    <a:pt x="7383" y="1111"/>
                    <a:pt x="5480" y="2606"/>
                  </a:cubicBezTo>
                  <a:cubicBezTo>
                    <a:pt x="3576" y="4100"/>
                    <a:pt x="1945" y="6029"/>
                    <a:pt x="935" y="7909"/>
                  </a:cubicBezTo>
                  <a:cubicBezTo>
                    <a:pt x="-76" y="9790"/>
                    <a:pt x="-464" y="11622"/>
                    <a:pt x="779" y="13695"/>
                  </a:cubicBezTo>
                  <a:cubicBezTo>
                    <a:pt x="2022" y="15768"/>
                    <a:pt x="4897" y="18083"/>
                    <a:pt x="6878" y="19433"/>
                  </a:cubicBezTo>
                  <a:cubicBezTo>
                    <a:pt x="8860" y="20783"/>
                    <a:pt x="9947" y="21168"/>
                    <a:pt x="11035" y="21554"/>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444" name="Line"/>
            <p:cNvSpPr/>
            <p:nvPr/>
          </p:nvSpPr>
          <p:spPr>
            <a:xfrm>
              <a:off x="15342794" y="4484023"/>
              <a:ext cx="266611" cy="371692"/>
            </a:xfrm>
            <a:custGeom>
              <a:avLst/>
              <a:gdLst/>
              <a:ahLst/>
              <a:cxnLst>
                <a:cxn ang="0">
                  <a:pos x="wd2" y="hd2"/>
                </a:cxn>
                <a:cxn ang="5400000">
                  <a:pos x="wd2" y="hd2"/>
                </a:cxn>
                <a:cxn ang="10800000">
                  <a:pos x="wd2" y="hd2"/>
                </a:cxn>
                <a:cxn ang="16200000">
                  <a:pos x="wd2" y="hd2"/>
                </a:cxn>
              </a:cxnLst>
              <a:rect l="0" t="0" r="r" b="b"/>
              <a:pathLst>
                <a:path w="21072" h="21489" fill="norm" stroke="1" extrusionOk="0">
                  <a:moveTo>
                    <a:pt x="1640" y="2289"/>
                  </a:moveTo>
                  <a:cubicBezTo>
                    <a:pt x="6289" y="1489"/>
                    <a:pt x="10937" y="689"/>
                    <a:pt x="14081" y="289"/>
                  </a:cubicBezTo>
                  <a:cubicBezTo>
                    <a:pt x="17225" y="-111"/>
                    <a:pt x="18866" y="-111"/>
                    <a:pt x="19960" y="389"/>
                  </a:cubicBezTo>
                  <a:cubicBezTo>
                    <a:pt x="21053" y="889"/>
                    <a:pt x="21600" y="1889"/>
                    <a:pt x="20370" y="3089"/>
                  </a:cubicBezTo>
                  <a:cubicBezTo>
                    <a:pt x="19139" y="4289"/>
                    <a:pt x="16132" y="5689"/>
                    <a:pt x="13944" y="6589"/>
                  </a:cubicBezTo>
                  <a:cubicBezTo>
                    <a:pt x="11757" y="7489"/>
                    <a:pt x="10390" y="7889"/>
                    <a:pt x="9023" y="8389"/>
                  </a:cubicBezTo>
                  <a:cubicBezTo>
                    <a:pt x="7656" y="8889"/>
                    <a:pt x="6289" y="9489"/>
                    <a:pt x="6289" y="9989"/>
                  </a:cubicBezTo>
                  <a:cubicBezTo>
                    <a:pt x="6289" y="10489"/>
                    <a:pt x="7656" y="10889"/>
                    <a:pt x="9570" y="11589"/>
                  </a:cubicBezTo>
                  <a:cubicBezTo>
                    <a:pt x="11484" y="12289"/>
                    <a:pt x="13944" y="13289"/>
                    <a:pt x="15311" y="14289"/>
                  </a:cubicBezTo>
                  <a:cubicBezTo>
                    <a:pt x="16679" y="15289"/>
                    <a:pt x="16952" y="16289"/>
                    <a:pt x="15585" y="17489"/>
                  </a:cubicBezTo>
                  <a:cubicBezTo>
                    <a:pt x="14218" y="18689"/>
                    <a:pt x="11210" y="20089"/>
                    <a:pt x="8339" y="20789"/>
                  </a:cubicBezTo>
                  <a:cubicBezTo>
                    <a:pt x="5468" y="21489"/>
                    <a:pt x="2734" y="21489"/>
                    <a:pt x="0" y="21489"/>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445" name="Line"/>
            <p:cNvSpPr/>
            <p:nvPr/>
          </p:nvSpPr>
          <p:spPr>
            <a:xfrm>
              <a:off x="15149604" y="4187532"/>
              <a:ext cx="896317" cy="906884"/>
            </a:xfrm>
            <a:custGeom>
              <a:avLst/>
              <a:gdLst/>
              <a:ahLst/>
              <a:cxnLst>
                <a:cxn ang="0">
                  <a:pos x="wd2" y="hd2"/>
                </a:cxn>
                <a:cxn ang="5400000">
                  <a:pos x="wd2" y="hd2"/>
                </a:cxn>
                <a:cxn ang="10800000">
                  <a:pos x="wd2" y="hd2"/>
                </a:cxn>
                <a:cxn ang="16200000">
                  <a:pos x="wd2" y="hd2"/>
                </a:cxn>
              </a:cxnLst>
              <a:rect l="0" t="0" r="r" b="b"/>
              <a:pathLst>
                <a:path w="21119" h="21368" fill="norm" stroke="1" extrusionOk="0">
                  <a:moveTo>
                    <a:pt x="1129" y="18923"/>
                  </a:moveTo>
                  <a:cubicBezTo>
                    <a:pt x="1781" y="19575"/>
                    <a:pt x="2433" y="20227"/>
                    <a:pt x="3900" y="20634"/>
                  </a:cubicBezTo>
                  <a:cubicBezTo>
                    <a:pt x="5367" y="21042"/>
                    <a:pt x="7649" y="21205"/>
                    <a:pt x="9972" y="20960"/>
                  </a:cubicBezTo>
                  <a:cubicBezTo>
                    <a:pt x="12295" y="20716"/>
                    <a:pt x="14659" y="20064"/>
                    <a:pt x="16575" y="18882"/>
                  </a:cubicBezTo>
                  <a:cubicBezTo>
                    <a:pt x="18490" y="17700"/>
                    <a:pt x="19957" y="15988"/>
                    <a:pt x="20650" y="13665"/>
                  </a:cubicBezTo>
                  <a:cubicBezTo>
                    <a:pt x="21343" y="11342"/>
                    <a:pt x="21261" y="8408"/>
                    <a:pt x="20446" y="6044"/>
                  </a:cubicBezTo>
                  <a:cubicBezTo>
                    <a:pt x="19631" y="3680"/>
                    <a:pt x="18083" y="1887"/>
                    <a:pt x="16208" y="909"/>
                  </a:cubicBezTo>
                  <a:cubicBezTo>
                    <a:pt x="14333" y="-69"/>
                    <a:pt x="12132" y="-232"/>
                    <a:pt x="9891" y="298"/>
                  </a:cubicBezTo>
                  <a:cubicBezTo>
                    <a:pt x="7649" y="828"/>
                    <a:pt x="5367" y="2050"/>
                    <a:pt x="3574" y="3925"/>
                  </a:cubicBezTo>
                  <a:cubicBezTo>
                    <a:pt x="1781" y="5800"/>
                    <a:pt x="477" y="8326"/>
                    <a:pt x="110" y="10731"/>
                  </a:cubicBezTo>
                  <a:cubicBezTo>
                    <a:pt x="-257" y="13136"/>
                    <a:pt x="314" y="15418"/>
                    <a:pt x="1577" y="17170"/>
                  </a:cubicBezTo>
                  <a:cubicBezTo>
                    <a:pt x="2840" y="18923"/>
                    <a:pt x="4797" y="20145"/>
                    <a:pt x="6753" y="21368"/>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44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449" name="TextBox 2"/>
          <p:cNvSpPr txBox="1"/>
          <p:nvPr/>
        </p:nvSpPr>
        <p:spPr>
          <a:xfrm>
            <a:off x="4888849" y="1324882"/>
            <a:ext cx="14912677" cy="8661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100">
                <a:solidFill>
                  <a:srgbClr val="FFFFFF"/>
                </a:solidFill>
                <a:latin typeface="Tajawal Medium"/>
                <a:ea typeface="Tajawal Medium"/>
                <a:cs typeface="Tajawal Medium"/>
                <a:sym typeface="Tajawal Medium"/>
              </a:defRPr>
            </a:lvl1pPr>
          </a:lstStyle>
          <a:p>
            <a:pPr/>
            <a:r>
              <a:t>Simultaneous equations -Three equations</a:t>
            </a:r>
          </a:p>
        </p:txBody>
      </p:sp>
      <p:sp>
        <p:nvSpPr>
          <p:cNvPr id="1450" name="TextBox 7"/>
          <p:cNvSpPr txBox="1"/>
          <p:nvPr/>
        </p:nvSpPr>
        <p:spPr>
          <a:xfrm>
            <a:off x="2592215" y="4344529"/>
            <a:ext cx="18797638" cy="3488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a:solidFill>
                  <a:srgbClr val="182C6A"/>
                </a:solidFill>
                <a:latin typeface="Tajawal Medium"/>
                <a:ea typeface="Tajawal Medium"/>
                <a:cs typeface="Tajawal Medium"/>
                <a:sym typeface="Tajawal Medium"/>
              </a:defRPr>
            </a:pPr>
          </a:p>
        </p:txBody>
      </p:sp>
      <p:grpSp>
        <p:nvGrpSpPr>
          <p:cNvPr id="1457" name="Drawing"/>
          <p:cNvGrpSpPr/>
          <p:nvPr/>
        </p:nvGrpSpPr>
        <p:grpSpPr>
          <a:xfrm>
            <a:off x="2720663" y="3680833"/>
            <a:ext cx="2509996" cy="927128"/>
            <a:chOff x="0" y="0"/>
            <a:chExt cx="2509994" cy="927127"/>
          </a:xfrm>
        </p:grpSpPr>
        <p:sp>
          <p:nvSpPr>
            <p:cNvPr id="1451" name="Line"/>
            <p:cNvSpPr/>
            <p:nvPr/>
          </p:nvSpPr>
          <p:spPr>
            <a:xfrm>
              <a:off x="-1" y="76701"/>
              <a:ext cx="379508" cy="411079"/>
            </a:xfrm>
            <a:custGeom>
              <a:avLst/>
              <a:gdLst/>
              <a:ahLst/>
              <a:cxnLst>
                <a:cxn ang="0">
                  <a:pos x="wd2" y="hd2"/>
                </a:cxn>
                <a:cxn ang="5400000">
                  <a:pos x="wd2" y="hd2"/>
                </a:cxn>
                <a:cxn ang="10800000">
                  <a:pos x="wd2" y="hd2"/>
                </a:cxn>
                <a:cxn ang="16200000">
                  <a:pos x="wd2" y="hd2"/>
                </a:cxn>
              </a:cxnLst>
              <a:rect l="0" t="0" r="r" b="b"/>
              <a:pathLst>
                <a:path w="21347" h="21389" fill="norm" stroke="1" extrusionOk="0">
                  <a:moveTo>
                    <a:pt x="18010" y="509"/>
                  </a:moveTo>
                  <a:cubicBezTo>
                    <a:pt x="15091" y="149"/>
                    <a:pt x="12172" y="-211"/>
                    <a:pt x="9448" y="149"/>
                  </a:cubicBezTo>
                  <a:cubicBezTo>
                    <a:pt x="6724" y="509"/>
                    <a:pt x="4194" y="1589"/>
                    <a:pt x="2540" y="2399"/>
                  </a:cubicBezTo>
                  <a:cubicBezTo>
                    <a:pt x="886" y="3209"/>
                    <a:pt x="108" y="3749"/>
                    <a:pt x="10" y="4379"/>
                  </a:cubicBezTo>
                  <a:cubicBezTo>
                    <a:pt x="-87" y="5009"/>
                    <a:pt x="497" y="5729"/>
                    <a:pt x="3027" y="6809"/>
                  </a:cubicBezTo>
                  <a:cubicBezTo>
                    <a:pt x="5556" y="7889"/>
                    <a:pt x="10032" y="9329"/>
                    <a:pt x="13048" y="10409"/>
                  </a:cubicBezTo>
                  <a:cubicBezTo>
                    <a:pt x="16064" y="11489"/>
                    <a:pt x="17621" y="12209"/>
                    <a:pt x="18789" y="12929"/>
                  </a:cubicBezTo>
                  <a:cubicBezTo>
                    <a:pt x="19956" y="13649"/>
                    <a:pt x="20735" y="14369"/>
                    <a:pt x="21124" y="15179"/>
                  </a:cubicBezTo>
                  <a:cubicBezTo>
                    <a:pt x="21513" y="15989"/>
                    <a:pt x="21513" y="16889"/>
                    <a:pt x="20151" y="17879"/>
                  </a:cubicBezTo>
                  <a:cubicBezTo>
                    <a:pt x="18789" y="18869"/>
                    <a:pt x="16064" y="19949"/>
                    <a:pt x="13827" y="20579"/>
                  </a:cubicBezTo>
                  <a:cubicBezTo>
                    <a:pt x="11589" y="21209"/>
                    <a:pt x="9837" y="21389"/>
                    <a:pt x="8281" y="21389"/>
                  </a:cubicBezTo>
                  <a:cubicBezTo>
                    <a:pt x="6724" y="21389"/>
                    <a:pt x="5362" y="21209"/>
                    <a:pt x="4972" y="20399"/>
                  </a:cubicBezTo>
                  <a:cubicBezTo>
                    <a:pt x="4583" y="19589"/>
                    <a:pt x="5167" y="18149"/>
                    <a:pt x="5751" y="16709"/>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452" name="Line"/>
            <p:cNvSpPr/>
            <p:nvPr/>
          </p:nvSpPr>
          <p:spPr>
            <a:xfrm>
              <a:off x="450526" y="273294"/>
              <a:ext cx="240571" cy="175107"/>
            </a:xfrm>
            <a:custGeom>
              <a:avLst/>
              <a:gdLst/>
              <a:ahLst/>
              <a:cxnLst>
                <a:cxn ang="0">
                  <a:pos x="wd2" y="hd2"/>
                </a:cxn>
                <a:cxn ang="5400000">
                  <a:pos x="wd2" y="hd2"/>
                </a:cxn>
                <a:cxn ang="10800000">
                  <a:pos x="wd2" y="hd2"/>
                </a:cxn>
                <a:cxn ang="16200000">
                  <a:pos x="wd2" y="hd2"/>
                </a:cxn>
              </a:cxnLst>
              <a:rect l="0" t="0" r="r" b="b"/>
              <a:pathLst>
                <a:path w="21156" h="21026" fill="norm" stroke="1" extrusionOk="0">
                  <a:moveTo>
                    <a:pt x="17742" y="0"/>
                  </a:moveTo>
                  <a:cubicBezTo>
                    <a:pt x="12570" y="2908"/>
                    <a:pt x="7399" y="5815"/>
                    <a:pt x="4356" y="8100"/>
                  </a:cubicBezTo>
                  <a:cubicBezTo>
                    <a:pt x="1314" y="10385"/>
                    <a:pt x="401" y="12046"/>
                    <a:pt x="97" y="13915"/>
                  </a:cubicBezTo>
                  <a:cubicBezTo>
                    <a:pt x="-207" y="15785"/>
                    <a:pt x="97" y="17862"/>
                    <a:pt x="2531" y="19315"/>
                  </a:cubicBezTo>
                  <a:cubicBezTo>
                    <a:pt x="4965" y="20769"/>
                    <a:pt x="9528" y="21600"/>
                    <a:pt x="13027" y="20562"/>
                  </a:cubicBezTo>
                  <a:cubicBezTo>
                    <a:pt x="16525" y="19523"/>
                    <a:pt x="18959" y="16615"/>
                    <a:pt x="20176" y="14123"/>
                  </a:cubicBezTo>
                  <a:cubicBezTo>
                    <a:pt x="21393" y="11631"/>
                    <a:pt x="21393" y="9554"/>
                    <a:pt x="20632" y="7685"/>
                  </a:cubicBezTo>
                  <a:cubicBezTo>
                    <a:pt x="19872" y="5815"/>
                    <a:pt x="18351" y="4154"/>
                    <a:pt x="16830" y="2492"/>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453" name="Line"/>
            <p:cNvSpPr/>
            <p:nvPr/>
          </p:nvSpPr>
          <p:spPr>
            <a:xfrm>
              <a:off x="811414" y="0"/>
              <a:ext cx="806048" cy="512009"/>
            </a:xfrm>
            <a:custGeom>
              <a:avLst/>
              <a:gdLst/>
              <a:ahLst/>
              <a:cxnLst>
                <a:cxn ang="0">
                  <a:pos x="wd2" y="hd2"/>
                </a:cxn>
                <a:cxn ang="5400000">
                  <a:pos x="wd2" y="hd2"/>
                </a:cxn>
                <a:cxn ang="10800000">
                  <a:pos x="wd2" y="hd2"/>
                </a:cxn>
                <a:cxn ang="16200000">
                  <a:pos x="wd2" y="hd2"/>
                </a:cxn>
              </a:cxnLst>
              <a:rect l="0" t="0" r="r" b="b"/>
              <a:pathLst>
                <a:path w="21600" h="21456" fill="norm" stroke="1" extrusionOk="0">
                  <a:moveTo>
                    <a:pt x="464" y="1450"/>
                  </a:moveTo>
                  <a:cubicBezTo>
                    <a:pt x="371" y="725"/>
                    <a:pt x="278" y="0"/>
                    <a:pt x="185" y="0"/>
                  </a:cubicBezTo>
                  <a:cubicBezTo>
                    <a:pt x="93" y="0"/>
                    <a:pt x="0" y="725"/>
                    <a:pt x="0" y="2682"/>
                  </a:cubicBezTo>
                  <a:cubicBezTo>
                    <a:pt x="0" y="4639"/>
                    <a:pt x="93" y="7828"/>
                    <a:pt x="510" y="10872"/>
                  </a:cubicBezTo>
                  <a:cubicBezTo>
                    <a:pt x="927" y="13917"/>
                    <a:pt x="1669" y="16816"/>
                    <a:pt x="2271" y="18338"/>
                  </a:cubicBezTo>
                  <a:cubicBezTo>
                    <a:pt x="2874" y="19860"/>
                    <a:pt x="3337" y="20005"/>
                    <a:pt x="3662" y="19643"/>
                  </a:cubicBezTo>
                  <a:cubicBezTo>
                    <a:pt x="3986" y="19281"/>
                    <a:pt x="4172" y="18411"/>
                    <a:pt x="4311" y="17179"/>
                  </a:cubicBezTo>
                  <a:cubicBezTo>
                    <a:pt x="4450" y="15946"/>
                    <a:pt x="4542" y="14352"/>
                    <a:pt x="4589" y="13192"/>
                  </a:cubicBezTo>
                  <a:cubicBezTo>
                    <a:pt x="4635" y="12032"/>
                    <a:pt x="4635" y="11307"/>
                    <a:pt x="4635" y="11307"/>
                  </a:cubicBezTo>
                  <a:cubicBezTo>
                    <a:pt x="4635" y="11307"/>
                    <a:pt x="4635" y="12032"/>
                    <a:pt x="4682" y="13264"/>
                  </a:cubicBezTo>
                  <a:cubicBezTo>
                    <a:pt x="4728" y="14497"/>
                    <a:pt x="4821" y="16236"/>
                    <a:pt x="4960" y="17468"/>
                  </a:cubicBezTo>
                  <a:cubicBezTo>
                    <a:pt x="5099" y="18701"/>
                    <a:pt x="5284" y="19426"/>
                    <a:pt x="5562" y="20005"/>
                  </a:cubicBezTo>
                  <a:cubicBezTo>
                    <a:pt x="5840" y="20585"/>
                    <a:pt x="6211" y="21020"/>
                    <a:pt x="6628" y="20730"/>
                  </a:cubicBezTo>
                  <a:cubicBezTo>
                    <a:pt x="7045" y="20440"/>
                    <a:pt x="7509" y="19426"/>
                    <a:pt x="7833" y="18193"/>
                  </a:cubicBezTo>
                  <a:cubicBezTo>
                    <a:pt x="8158" y="16961"/>
                    <a:pt x="8343" y="15511"/>
                    <a:pt x="8482" y="15584"/>
                  </a:cubicBezTo>
                  <a:cubicBezTo>
                    <a:pt x="8621" y="15656"/>
                    <a:pt x="8714" y="17251"/>
                    <a:pt x="8900" y="18411"/>
                  </a:cubicBezTo>
                  <a:cubicBezTo>
                    <a:pt x="9085" y="19570"/>
                    <a:pt x="9363" y="20295"/>
                    <a:pt x="9734" y="20803"/>
                  </a:cubicBezTo>
                  <a:cubicBezTo>
                    <a:pt x="10105" y="21310"/>
                    <a:pt x="10568" y="21600"/>
                    <a:pt x="10939" y="21383"/>
                  </a:cubicBezTo>
                  <a:cubicBezTo>
                    <a:pt x="11310" y="21165"/>
                    <a:pt x="11588" y="20440"/>
                    <a:pt x="11820" y="18483"/>
                  </a:cubicBezTo>
                  <a:cubicBezTo>
                    <a:pt x="12052" y="16526"/>
                    <a:pt x="12237" y="13337"/>
                    <a:pt x="12330" y="11307"/>
                  </a:cubicBezTo>
                  <a:cubicBezTo>
                    <a:pt x="12422" y="9278"/>
                    <a:pt x="12422" y="8408"/>
                    <a:pt x="12422" y="8408"/>
                  </a:cubicBezTo>
                  <a:cubicBezTo>
                    <a:pt x="12422" y="8408"/>
                    <a:pt x="12422" y="9278"/>
                    <a:pt x="12700" y="11307"/>
                  </a:cubicBezTo>
                  <a:cubicBezTo>
                    <a:pt x="12979" y="13337"/>
                    <a:pt x="13535" y="16526"/>
                    <a:pt x="14045" y="18483"/>
                  </a:cubicBezTo>
                  <a:cubicBezTo>
                    <a:pt x="14555" y="20440"/>
                    <a:pt x="15018" y="21165"/>
                    <a:pt x="15203" y="21020"/>
                  </a:cubicBezTo>
                  <a:cubicBezTo>
                    <a:pt x="15389" y="20875"/>
                    <a:pt x="15296" y="19860"/>
                    <a:pt x="15111" y="19063"/>
                  </a:cubicBezTo>
                  <a:cubicBezTo>
                    <a:pt x="14925" y="18266"/>
                    <a:pt x="14647" y="17686"/>
                    <a:pt x="14415" y="17034"/>
                  </a:cubicBezTo>
                  <a:cubicBezTo>
                    <a:pt x="14184" y="16381"/>
                    <a:pt x="13998" y="15656"/>
                    <a:pt x="14184" y="15149"/>
                  </a:cubicBezTo>
                  <a:cubicBezTo>
                    <a:pt x="14369" y="14642"/>
                    <a:pt x="14925" y="14352"/>
                    <a:pt x="15667" y="14062"/>
                  </a:cubicBezTo>
                  <a:cubicBezTo>
                    <a:pt x="16409" y="13772"/>
                    <a:pt x="17336" y="13482"/>
                    <a:pt x="18077" y="13119"/>
                  </a:cubicBezTo>
                  <a:cubicBezTo>
                    <a:pt x="18819" y="12757"/>
                    <a:pt x="19375" y="12322"/>
                    <a:pt x="19653" y="12467"/>
                  </a:cubicBezTo>
                  <a:cubicBezTo>
                    <a:pt x="19931" y="12612"/>
                    <a:pt x="19931" y="13337"/>
                    <a:pt x="20024" y="14424"/>
                  </a:cubicBezTo>
                  <a:cubicBezTo>
                    <a:pt x="20117" y="15511"/>
                    <a:pt x="20302" y="16961"/>
                    <a:pt x="20580" y="17903"/>
                  </a:cubicBezTo>
                  <a:cubicBezTo>
                    <a:pt x="20858" y="18846"/>
                    <a:pt x="21229" y="19281"/>
                    <a:pt x="21600" y="19715"/>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454" name="Line"/>
            <p:cNvSpPr/>
            <p:nvPr/>
          </p:nvSpPr>
          <p:spPr>
            <a:xfrm>
              <a:off x="1586326" y="221403"/>
              <a:ext cx="41514"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455" name="Line"/>
            <p:cNvSpPr/>
            <p:nvPr/>
          </p:nvSpPr>
          <p:spPr>
            <a:xfrm>
              <a:off x="1737833" y="222268"/>
              <a:ext cx="616487" cy="246129"/>
            </a:xfrm>
            <a:custGeom>
              <a:avLst/>
              <a:gdLst/>
              <a:ahLst/>
              <a:cxnLst>
                <a:cxn ang="0">
                  <a:pos x="wd2" y="hd2"/>
                </a:cxn>
                <a:cxn ang="5400000">
                  <a:pos x="wd2" y="hd2"/>
                </a:cxn>
                <a:cxn ang="10800000">
                  <a:pos x="wd2" y="hd2"/>
                </a:cxn>
                <a:cxn ang="16200000">
                  <a:pos x="wd2" y="hd2"/>
                </a:cxn>
              </a:cxnLst>
              <a:rect l="0" t="0" r="r" b="b"/>
              <a:pathLst>
                <a:path w="21504" h="21052" fill="norm" stroke="1" extrusionOk="0">
                  <a:moveTo>
                    <a:pt x="3403" y="7915"/>
                  </a:moveTo>
                  <a:cubicBezTo>
                    <a:pt x="2800" y="7323"/>
                    <a:pt x="2197" y="6731"/>
                    <a:pt x="1654" y="6879"/>
                  </a:cubicBezTo>
                  <a:cubicBezTo>
                    <a:pt x="1111" y="7027"/>
                    <a:pt x="628" y="7915"/>
                    <a:pt x="326" y="9986"/>
                  </a:cubicBezTo>
                  <a:cubicBezTo>
                    <a:pt x="25" y="12057"/>
                    <a:pt x="-96" y="15312"/>
                    <a:pt x="85" y="17383"/>
                  </a:cubicBezTo>
                  <a:cubicBezTo>
                    <a:pt x="266" y="19455"/>
                    <a:pt x="749" y="20342"/>
                    <a:pt x="1654" y="20786"/>
                  </a:cubicBezTo>
                  <a:cubicBezTo>
                    <a:pt x="2559" y="21230"/>
                    <a:pt x="3886" y="21230"/>
                    <a:pt x="4731" y="19898"/>
                  </a:cubicBezTo>
                  <a:cubicBezTo>
                    <a:pt x="5576" y="18567"/>
                    <a:pt x="5938" y="15904"/>
                    <a:pt x="5877" y="13981"/>
                  </a:cubicBezTo>
                  <a:cubicBezTo>
                    <a:pt x="5817" y="12057"/>
                    <a:pt x="5334" y="10874"/>
                    <a:pt x="5093" y="8803"/>
                  </a:cubicBezTo>
                  <a:cubicBezTo>
                    <a:pt x="4851" y="6731"/>
                    <a:pt x="4851" y="3772"/>
                    <a:pt x="5214" y="1997"/>
                  </a:cubicBezTo>
                  <a:cubicBezTo>
                    <a:pt x="5576" y="222"/>
                    <a:pt x="6300" y="-370"/>
                    <a:pt x="7446" y="222"/>
                  </a:cubicBezTo>
                  <a:cubicBezTo>
                    <a:pt x="8592" y="814"/>
                    <a:pt x="10161" y="2589"/>
                    <a:pt x="11006" y="4216"/>
                  </a:cubicBezTo>
                  <a:cubicBezTo>
                    <a:pt x="11850" y="5844"/>
                    <a:pt x="11971" y="7323"/>
                    <a:pt x="12212" y="9394"/>
                  </a:cubicBezTo>
                  <a:cubicBezTo>
                    <a:pt x="12454" y="11466"/>
                    <a:pt x="12816" y="14129"/>
                    <a:pt x="13178" y="14868"/>
                  </a:cubicBezTo>
                  <a:cubicBezTo>
                    <a:pt x="13540" y="15608"/>
                    <a:pt x="13902" y="14425"/>
                    <a:pt x="14203" y="13093"/>
                  </a:cubicBezTo>
                  <a:cubicBezTo>
                    <a:pt x="14505" y="11761"/>
                    <a:pt x="14746" y="10282"/>
                    <a:pt x="14988" y="8655"/>
                  </a:cubicBezTo>
                  <a:cubicBezTo>
                    <a:pt x="15229" y="7027"/>
                    <a:pt x="15470" y="5252"/>
                    <a:pt x="15832" y="4808"/>
                  </a:cubicBezTo>
                  <a:cubicBezTo>
                    <a:pt x="16195" y="4364"/>
                    <a:pt x="16677" y="5252"/>
                    <a:pt x="17220" y="7027"/>
                  </a:cubicBezTo>
                  <a:cubicBezTo>
                    <a:pt x="17763" y="8803"/>
                    <a:pt x="18367" y="11466"/>
                    <a:pt x="19091" y="13833"/>
                  </a:cubicBezTo>
                  <a:cubicBezTo>
                    <a:pt x="19815" y="16200"/>
                    <a:pt x="20659" y="18271"/>
                    <a:pt x="21504" y="20342"/>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456" name="Line"/>
            <p:cNvSpPr/>
            <p:nvPr/>
          </p:nvSpPr>
          <p:spPr>
            <a:xfrm>
              <a:off x="268283" y="726480"/>
              <a:ext cx="2241712" cy="2006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1067" y="19366"/>
                    <a:pt x="2133" y="17131"/>
                    <a:pt x="3267" y="15455"/>
                  </a:cubicBezTo>
                  <a:cubicBezTo>
                    <a:pt x="4400" y="13779"/>
                    <a:pt x="5600" y="12662"/>
                    <a:pt x="6850" y="11731"/>
                  </a:cubicBezTo>
                  <a:cubicBezTo>
                    <a:pt x="8100" y="10800"/>
                    <a:pt x="9400" y="10055"/>
                    <a:pt x="10667" y="9124"/>
                  </a:cubicBezTo>
                  <a:cubicBezTo>
                    <a:pt x="11933" y="8193"/>
                    <a:pt x="13167" y="7076"/>
                    <a:pt x="14400" y="5772"/>
                  </a:cubicBezTo>
                  <a:cubicBezTo>
                    <a:pt x="15633" y="4469"/>
                    <a:pt x="16867" y="2979"/>
                    <a:pt x="17967" y="1862"/>
                  </a:cubicBezTo>
                  <a:cubicBezTo>
                    <a:pt x="19067" y="745"/>
                    <a:pt x="20033" y="0"/>
                    <a:pt x="20617" y="0"/>
                  </a:cubicBezTo>
                  <a:cubicBezTo>
                    <a:pt x="21200" y="0"/>
                    <a:pt x="21400" y="745"/>
                    <a:pt x="21600" y="149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grpSp>
      <p:grpSp>
        <p:nvGrpSpPr>
          <p:cNvPr id="1546" name="Drawing"/>
          <p:cNvGrpSpPr/>
          <p:nvPr/>
        </p:nvGrpSpPr>
        <p:grpSpPr>
          <a:xfrm>
            <a:off x="19247556" y="2479387"/>
            <a:ext cx="4555665" cy="2338462"/>
            <a:chOff x="-12700" y="-12699"/>
            <a:chExt cx="4555663" cy="2338460"/>
          </a:xfrm>
        </p:grpSpPr>
        <p:pic>
          <p:nvPicPr>
            <p:cNvPr id="1458" name="Line Shape" descr="Line Shape"/>
            <p:cNvPicPr>
              <a:picLocks noChangeAspect="0"/>
            </p:cNvPicPr>
            <p:nvPr/>
          </p:nvPicPr>
          <p:blipFill>
            <a:blip r:embed="rId2">
              <a:extLst/>
            </a:blip>
            <a:stretch>
              <a:fillRect/>
            </a:stretch>
          </p:blipFill>
          <p:spPr>
            <a:xfrm>
              <a:off x="-12700" y="-12700"/>
              <a:ext cx="225735" cy="395826"/>
            </a:xfrm>
            <a:prstGeom prst="rect">
              <a:avLst/>
            </a:prstGeom>
            <a:effectLst/>
          </p:spPr>
        </p:pic>
        <p:pic>
          <p:nvPicPr>
            <p:cNvPr id="1460" name="Line Shape" descr="Line Shape"/>
            <p:cNvPicPr>
              <a:picLocks noChangeAspect="0"/>
            </p:cNvPicPr>
            <p:nvPr/>
          </p:nvPicPr>
          <p:blipFill>
            <a:blip r:embed="rId3">
              <a:extLst/>
            </a:blip>
            <a:stretch>
              <a:fillRect/>
            </a:stretch>
          </p:blipFill>
          <p:spPr>
            <a:xfrm>
              <a:off x="310875" y="94549"/>
              <a:ext cx="196286" cy="228202"/>
            </a:xfrm>
            <a:prstGeom prst="rect">
              <a:avLst/>
            </a:prstGeom>
            <a:effectLst/>
          </p:spPr>
        </p:pic>
        <p:pic>
          <p:nvPicPr>
            <p:cNvPr id="1462" name="Line Shape" descr="Line Shape"/>
            <p:cNvPicPr>
              <a:picLocks noChangeAspect="0"/>
            </p:cNvPicPr>
            <p:nvPr/>
          </p:nvPicPr>
          <p:blipFill>
            <a:blip r:embed="rId4">
              <a:extLst/>
            </a:blip>
            <a:stretch>
              <a:fillRect/>
            </a:stretch>
          </p:blipFill>
          <p:spPr>
            <a:xfrm>
              <a:off x="533308" y="111694"/>
              <a:ext cx="228479" cy="190301"/>
            </a:xfrm>
            <a:prstGeom prst="rect">
              <a:avLst/>
            </a:prstGeom>
            <a:effectLst/>
          </p:spPr>
        </p:pic>
        <p:pic>
          <p:nvPicPr>
            <p:cNvPr id="1464" name="Line Line" descr="Line Line"/>
            <p:cNvPicPr>
              <a:picLocks noChangeAspect="0"/>
            </p:cNvPicPr>
            <p:nvPr/>
          </p:nvPicPr>
          <p:blipFill>
            <a:blip r:embed="rId5">
              <a:extLst/>
            </a:blip>
            <a:stretch>
              <a:fillRect/>
            </a:stretch>
          </p:blipFill>
          <p:spPr>
            <a:xfrm>
              <a:off x="985465" y="48271"/>
              <a:ext cx="35779" cy="315993"/>
            </a:xfrm>
            <a:prstGeom prst="rect">
              <a:avLst/>
            </a:prstGeom>
            <a:effectLst/>
          </p:spPr>
        </p:pic>
        <p:pic>
          <p:nvPicPr>
            <p:cNvPr id="1466" name="Line Line" descr="Line Line"/>
            <p:cNvPicPr>
              <a:picLocks noChangeAspect="0"/>
            </p:cNvPicPr>
            <p:nvPr/>
          </p:nvPicPr>
          <p:blipFill>
            <a:blip r:embed="rId6">
              <a:extLst/>
            </a:blip>
            <a:stretch>
              <a:fillRect/>
            </a:stretch>
          </p:blipFill>
          <p:spPr>
            <a:xfrm>
              <a:off x="892060" y="172810"/>
              <a:ext cx="305615" cy="77293"/>
            </a:xfrm>
            <a:prstGeom prst="rect">
              <a:avLst/>
            </a:prstGeom>
            <a:effectLst/>
          </p:spPr>
        </p:pic>
        <p:pic>
          <p:nvPicPr>
            <p:cNvPr id="1468" name="Line Shape" descr="Line Shape"/>
            <p:cNvPicPr>
              <a:picLocks noChangeAspect="0"/>
            </p:cNvPicPr>
            <p:nvPr/>
          </p:nvPicPr>
          <p:blipFill>
            <a:blip r:embed="rId7">
              <a:extLst/>
            </a:blip>
            <a:stretch>
              <a:fillRect/>
            </a:stretch>
          </p:blipFill>
          <p:spPr>
            <a:xfrm>
              <a:off x="1250924" y="89784"/>
              <a:ext cx="230425" cy="443148"/>
            </a:xfrm>
            <a:prstGeom prst="rect">
              <a:avLst/>
            </a:prstGeom>
            <a:effectLst/>
          </p:spPr>
        </p:pic>
        <p:pic>
          <p:nvPicPr>
            <p:cNvPr id="1470" name="Line Line" descr="Line Line"/>
            <p:cNvPicPr>
              <a:picLocks noChangeAspect="0"/>
            </p:cNvPicPr>
            <p:nvPr/>
          </p:nvPicPr>
          <p:blipFill>
            <a:blip r:embed="rId8">
              <a:extLst/>
            </a:blip>
            <a:stretch>
              <a:fillRect/>
            </a:stretch>
          </p:blipFill>
          <p:spPr>
            <a:xfrm>
              <a:off x="1618541" y="224702"/>
              <a:ext cx="181075" cy="35779"/>
            </a:xfrm>
            <a:prstGeom prst="rect">
              <a:avLst/>
            </a:prstGeom>
            <a:effectLst/>
          </p:spPr>
        </p:pic>
        <p:pic>
          <p:nvPicPr>
            <p:cNvPr id="1472" name="Line Shape" descr="Line Shape"/>
            <p:cNvPicPr>
              <a:picLocks noChangeAspect="0"/>
            </p:cNvPicPr>
            <p:nvPr/>
          </p:nvPicPr>
          <p:blipFill>
            <a:blip r:embed="rId9">
              <a:extLst/>
            </a:blip>
            <a:stretch>
              <a:fillRect/>
            </a:stretch>
          </p:blipFill>
          <p:spPr>
            <a:xfrm>
              <a:off x="1846864" y="74649"/>
              <a:ext cx="315992" cy="325642"/>
            </a:xfrm>
            <a:prstGeom prst="rect">
              <a:avLst/>
            </a:prstGeom>
            <a:effectLst/>
          </p:spPr>
        </p:pic>
        <p:pic>
          <p:nvPicPr>
            <p:cNvPr id="1474" name="Line Shape" descr="Line Shape"/>
            <p:cNvPicPr>
              <a:picLocks noChangeAspect="0"/>
            </p:cNvPicPr>
            <p:nvPr/>
          </p:nvPicPr>
          <p:blipFill>
            <a:blip r:embed="rId10">
              <a:extLst/>
            </a:blip>
            <a:stretch>
              <a:fillRect/>
            </a:stretch>
          </p:blipFill>
          <p:spPr>
            <a:xfrm>
              <a:off x="1929890" y="203945"/>
              <a:ext cx="212209" cy="66915"/>
            </a:xfrm>
            <a:prstGeom prst="rect">
              <a:avLst/>
            </a:prstGeom>
            <a:effectLst/>
          </p:spPr>
        </p:pic>
        <p:pic>
          <p:nvPicPr>
            <p:cNvPr id="1476" name="Line Shape" descr="Line Shape"/>
            <p:cNvPicPr>
              <a:picLocks noChangeAspect="0"/>
            </p:cNvPicPr>
            <p:nvPr/>
          </p:nvPicPr>
          <p:blipFill>
            <a:blip r:embed="rId11">
              <a:extLst/>
            </a:blip>
            <a:stretch>
              <a:fillRect/>
            </a:stretch>
          </p:blipFill>
          <p:spPr>
            <a:xfrm>
              <a:off x="2303507" y="152054"/>
              <a:ext cx="201832" cy="25401"/>
            </a:xfrm>
            <a:prstGeom prst="rect">
              <a:avLst/>
            </a:prstGeom>
            <a:effectLst/>
          </p:spPr>
        </p:pic>
        <p:pic>
          <p:nvPicPr>
            <p:cNvPr id="1478" name="Line Line" descr="Line Line"/>
            <p:cNvPicPr>
              <a:picLocks noChangeAspect="0"/>
            </p:cNvPicPr>
            <p:nvPr/>
          </p:nvPicPr>
          <p:blipFill>
            <a:blip r:embed="rId12">
              <a:extLst/>
            </a:blip>
            <a:stretch>
              <a:fillRect/>
            </a:stretch>
          </p:blipFill>
          <p:spPr>
            <a:xfrm>
              <a:off x="2272373" y="245459"/>
              <a:ext cx="232966" cy="46157"/>
            </a:xfrm>
            <a:prstGeom prst="rect">
              <a:avLst/>
            </a:prstGeom>
            <a:effectLst/>
          </p:spPr>
        </p:pic>
        <p:pic>
          <p:nvPicPr>
            <p:cNvPr id="1480" name="Line Shape" descr="Line Shape"/>
            <p:cNvPicPr>
              <a:picLocks noChangeAspect="0"/>
            </p:cNvPicPr>
            <p:nvPr/>
          </p:nvPicPr>
          <p:blipFill>
            <a:blip r:embed="rId13">
              <a:extLst/>
            </a:blip>
            <a:stretch>
              <a:fillRect/>
            </a:stretch>
          </p:blipFill>
          <p:spPr>
            <a:xfrm>
              <a:off x="2607018" y="79406"/>
              <a:ext cx="223509" cy="399019"/>
            </a:xfrm>
            <a:prstGeom prst="rect">
              <a:avLst/>
            </a:prstGeom>
            <a:effectLst/>
          </p:spPr>
        </p:pic>
        <p:pic>
          <p:nvPicPr>
            <p:cNvPr id="1482" name="Line Shape" descr="Line Shape"/>
            <p:cNvPicPr>
              <a:picLocks noChangeAspect="0"/>
            </p:cNvPicPr>
            <p:nvPr/>
          </p:nvPicPr>
          <p:blipFill>
            <a:blip r:embed="rId14">
              <a:extLst/>
            </a:blip>
            <a:stretch>
              <a:fillRect/>
            </a:stretch>
          </p:blipFill>
          <p:spPr>
            <a:xfrm>
              <a:off x="3777225" y="152054"/>
              <a:ext cx="101310" cy="326371"/>
            </a:xfrm>
            <a:prstGeom prst="rect">
              <a:avLst/>
            </a:prstGeom>
            <a:effectLst/>
          </p:spPr>
        </p:pic>
        <p:pic>
          <p:nvPicPr>
            <p:cNvPr id="1484" name="Line Shape" descr="Line Shape"/>
            <p:cNvPicPr>
              <a:picLocks noChangeAspect="0"/>
            </p:cNvPicPr>
            <p:nvPr/>
          </p:nvPicPr>
          <p:blipFill>
            <a:blip r:embed="rId15">
              <a:extLst/>
            </a:blip>
            <a:stretch>
              <a:fillRect/>
            </a:stretch>
          </p:blipFill>
          <p:spPr>
            <a:xfrm>
              <a:off x="3616301" y="291"/>
              <a:ext cx="648245" cy="581917"/>
            </a:xfrm>
            <a:prstGeom prst="rect">
              <a:avLst/>
            </a:prstGeom>
            <a:effectLst/>
          </p:spPr>
        </p:pic>
        <p:pic>
          <p:nvPicPr>
            <p:cNvPr id="1486" name="Line Shape" descr="Line Shape"/>
            <p:cNvPicPr>
              <a:picLocks noChangeAspect="0"/>
            </p:cNvPicPr>
            <p:nvPr/>
          </p:nvPicPr>
          <p:blipFill>
            <a:blip r:embed="rId16">
              <a:extLst/>
            </a:blip>
            <a:stretch>
              <a:fillRect/>
            </a:stretch>
          </p:blipFill>
          <p:spPr>
            <a:xfrm>
              <a:off x="248606" y="837021"/>
              <a:ext cx="226321" cy="160319"/>
            </a:xfrm>
            <a:prstGeom prst="rect">
              <a:avLst/>
            </a:prstGeom>
            <a:effectLst/>
          </p:spPr>
        </p:pic>
        <p:pic>
          <p:nvPicPr>
            <p:cNvPr id="1488" name="Line Shape" descr="Line Shape"/>
            <p:cNvPicPr>
              <a:picLocks noChangeAspect="0"/>
            </p:cNvPicPr>
            <p:nvPr/>
          </p:nvPicPr>
          <p:blipFill>
            <a:blip r:embed="rId17">
              <a:extLst/>
            </a:blip>
            <a:stretch>
              <a:fillRect/>
            </a:stretch>
          </p:blipFill>
          <p:spPr>
            <a:xfrm>
              <a:off x="499231" y="857778"/>
              <a:ext cx="200287" cy="222588"/>
            </a:xfrm>
            <a:prstGeom prst="rect">
              <a:avLst/>
            </a:prstGeom>
            <a:effectLst/>
          </p:spPr>
        </p:pic>
        <p:pic>
          <p:nvPicPr>
            <p:cNvPr id="1490" name="Line Line" descr="Line Line"/>
            <p:cNvPicPr>
              <a:picLocks noChangeAspect="0"/>
            </p:cNvPicPr>
            <p:nvPr/>
          </p:nvPicPr>
          <p:blipFill>
            <a:blip r:embed="rId18">
              <a:extLst/>
            </a:blip>
            <a:stretch>
              <a:fillRect/>
            </a:stretch>
          </p:blipFill>
          <p:spPr>
            <a:xfrm>
              <a:off x="995843" y="805886"/>
              <a:ext cx="35780" cy="305615"/>
            </a:xfrm>
            <a:prstGeom prst="rect">
              <a:avLst/>
            </a:prstGeom>
            <a:effectLst/>
          </p:spPr>
        </p:pic>
        <p:pic>
          <p:nvPicPr>
            <p:cNvPr id="1492" name="Line Shape" descr="Line Shape"/>
            <p:cNvPicPr>
              <a:picLocks noChangeAspect="0"/>
            </p:cNvPicPr>
            <p:nvPr/>
          </p:nvPicPr>
          <p:blipFill>
            <a:blip r:embed="rId19">
              <a:extLst/>
            </a:blip>
            <a:stretch>
              <a:fillRect/>
            </a:stretch>
          </p:blipFill>
          <p:spPr>
            <a:xfrm>
              <a:off x="881682" y="951182"/>
              <a:ext cx="295236" cy="56536"/>
            </a:xfrm>
            <a:prstGeom prst="rect">
              <a:avLst/>
            </a:prstGeom>
            <a:effectLst/>
          </p:spPr>
        </p:pic>
        <p:pic>
          <p:nvPicPr>
            <p:cNvPr id="1494" name="Line Shape" descr="Line Shape"/>
            <p:cNvPicPr>
              <a:picLocks noChangeAspect="0"/>
            </p:cNvPicPr>
            <p:nvPr/>
          </p:nvPicPr>
          <p:blipFill>
            <a:blip r:embed="rId20">
              <a:extLst/>
            </a:blip>
            <a:stretch>
              <a:fillRect/>
            </a:stretch>
          </p:blipFill>
          <p:spPr>
            <a:xfrm>
              <a:off x="1250408" y="888913"/>
              <a:ext cx="266998" cy="517348"/>
            </a:xfrm>
            <a:prstGeom prst="rect">
              <a:avLst/>
            </a:prstGeom>
            <a:effectLst/>
          </p:spPr>
        </p:pic>
        <p:pic>
          <p:nvPicPr>
            <p:cNvPr id="1496" name="Line Line" descr="Line Line"/>
            <p:cNvPicPr>
              <a:picLocks noChangeAspect="0"/>
            </p:cNvPicPr>
            <p:nvPr/>
          </p:nvPicPr>
          <p:blipFill>
            <a:blip r:embed="rId21">
              <a:extLst/>
            </a:blip>
            <a:stretch>
              <a:fillRect/>
            </a:stretch>
          </p:blipFill>
          <p:spPr>
            <a:xfrm>
              <a:off x="1566650" y="982317"/>
              <a:ext cx="264101" cy="35779"/>
            </a:xfrm>
            <a:prstGeom prst="rect">
              <a:avLst/>
            </a:prstGeom>
            <a:effectLst/>
          </p:spPr>
        </p:pic>
        <p:pic>
          <p:nvPicPr>
            <p:cNvPr id="1498" name="Line Shape" descr="Line Shape"/>
            <p:cNvPicPr>
              <a:picLocks noChangeAspect="0"/>
            </p:cNvPicPr>
            <p:nvPr/>
          </p:nvPicPr>
          <p:blipFill>
            <a:blip r:embed="rId22">
              <a:extLst/>
            </a:blip>
            <a:stretch>
              <a:fillRect/>
            </a:stretch>
          </p:blipFill>
          <p:spPr>
            <a:xfrm>
              <a:off x="1815728" y="843628"/>
              <a:ext cx="378263" cy="381323"/>
            </a:xfrm>
            <a:prstGeom prst="rect">
              <a:avLst/>
            </a:prstGeom>
            <a:effectLst/>
          </p:spPr>
        </p:pic>
        <p:pic>
          <p:nvPicPr>
            <p:cNvPr id="1500" name="Line Line" descr="Line Line"/>
            <p:cNvPicPr>
              <a:picLocks noChangeAspect="0"/>
            </p:cNvPicPr>
            <p:nvPr/>
          </p:nvPicPr>
          <p:blipFill>
            <a:blip r:embed="rId23">
              <a:extLst/>
            </a:blip>
            <a:stretch>
              <a:fillRect/>
            </a:stretch>
          </p:blipFill>
          <p:spPr>
            <a:xfrm>
              <a:off x="1981781" y="1034208"/>
              <a:ext cx="212210" cy="35780"/>
            </a:xfrm>
            <a:prstGeom prst="rect">
              <a:avLst/>
            </a:prstGeom>
            <a:effectLst/>
          </p:spPr>
        </p:pic>
        <p:pic>
          <p:nvPicPr>
            <p:cNvPr id="1502" name="Line Line" descr="Line Line"/>
            <p:cNvPicPr>
              <a:picLocks noChangeAspect="0"/>
            </p:cNvPicPr>
            <p:nvPr/>
          </p:nvPicPr>
          <p:blipFill>
            <a:blip r:embed="rId24">
              <a:extLst/>
            </a:blip>
            <a:stretch>
              <a:fillRect/>
            </a:stretch>
          </p:blipFill>
          <p:spPr>
            <a:xfrm>
              <a:off x="2355398" y="982317"/>
              <a:ext cx="232969" cy="35779"/>
            </a:xfrm>
            <a:prstGeom prst="rect">
              <a:avLst/>
            </a:prstGeom>
            <a:effectLst/>
          </p:spPr>
        </p:pic>
        <p:pic>
          <p:nvPicPr>
            <p:cNvPr id="1504" name="Line Line" descr="Line Line"/>
            <p:cNvPicPr>
              <a:picLocks noChangeAspect="0"/>
            </p:cNvPicPr>
            <p:nvPr/>
          </p:nvPicPr>
          <p:blipFill>
            <a:blip r:embed="rId25">
              <a:extLst/>
            </a:blip>
            <a:stretch>
              <a:fillRect/>
            </a:stretch>
          </p:blipFill>
          <p:spPr>
            <a:xfrm>
              <a:off x="2365778" y="1075722"/>
              <a:ext cx="222589" cy="35779"/>
            </a:xfrm>
            <a:prstGeom prst="rect">
              <a:avLst/>
            </a:prstGeom>
            <a:effectLst/>
          </p:spPr>
        </p:pic>
        <p:pic>
          <p:nvPicPr>
            <p:cNvPr id="1506" name="Line Shape" descr="Line Shape"/>
            <p:cNvPicPr>
              <a:picLocks noChangeAspect="0"/>
            </p:cNvPicPr>
            <p:nvPr/>
          </p:nvPicPr>
          <p:blipFill>
            <a:blip r:embed="rId26">
              <a:extLst/>
            </a:blip>
            <a:stretch>
              <a:fillRect/>
            </a:stretch>
          </p:blipFill>
          <p:spPr>
            <a:xfrm>
              <a:off x="2677126" y="916588"/>
              <a:ext cx="250756" cy="340209"/>
            </a:xfrm>
            <a:prstGeom prst="rect">
              <a:avLst/>
            </a:prstGeom>
            <a:effectLst/>
          </p:spPr>
        </p:pic>
        <p:pic>
          <p:nvPicPr>
            <p:cNvPr id="1508" name="Line Shape" descr="Line Shape"/>
            <p:cNvPicPr>
              <a:picLocks noChangeAspect="0"/>
            </p:cNvPicPr>
            <p:nvPr/>
          </p:nvPicPr>
          <p:blipFill>
            <a:blip r:embed="rId27">
              <a:extLst/>
            </a:blip>
            <a:stretch>
              <a:fillRect/>
            </a:stretch>
          </p:blipFill>
          <p:spPr>
            <a:xfrm>
              <a:off x="3828690" y="895593"/>
              <a:ext cx="306041" cy="288556"/>
            </a:xfrm>
            <a:prstGeom prst="rect">
              <a:avLst/>
            </a:prstGeom>
            <a:effectLst/>
          </p:spPr>
        </p:pic>
        <p:pic>
          <p:nvPicPr>
            <p:cNvPr id="1510" name="Line Shape" descr="Line Shape"/>
            <p:cNvPicPr>
              <a:picLocks noChangeAspect="0"/>
            </p:cNvPicPr>
            <p:nvPr/>
          </p:nvPicPr>
          <p:blipFill>
            <a:blip r:embed="rId28">
              <a:extLst/>
            </a:blip>
            <a:stretch>
              <a:fillRect/>
            </a:stretch>
          </p:blipFill>
          <p:spPr>
            <a:xfrm>
              <a:off x="3612761" y="718964"/>
              <a:ext cx="756795" cy="679776"/>
            </a:xfrm>
            <a:prstGeom prst="rect">
              <a:avLst/>
            </a:prstGeom>
            <a:effectLst/>
          </p:spPr>
        </p:pic>
        <p:pic>
          <p:nvPicPr>
            <p:cNvPr id="1512" name="Line Shape" descr="Line Shape"/>
            <p:cNvPicPr>
              <a:picLocks noChangeAspect="0"/>
            </p:cNvPicPr>
            <p:nvPr/>
          </p:nvPicPr>
          <p:blipFill>
            <a:blip r:embed="rId29">
              <a:extLst/>
            </a:blip>
            <a:stretch>
              <a:fillRect/>
            </a:stretch>
          </p:blipFill>
          <p:spPr>
            <a:xfrm>
              <a:off x="161281" y="1700347"/>
              <a:ext cx="258023" cy="276012"/>
            </a:xfrm>
            <a:prstGeom prst="rect">
              <a:avLst/>
            </a:prstGeom>
            <a:effectLst/>
          </p:spPr>
        </p:pic>
        <p:pic>
          <p:nvPicPr>
            <p:cNvPr id="1514" name="Line Shape" descr="Line Shape"/>
            <p:cNvPicPr>
              <a:picLocks noChangeAspect="0"/>
            </p:cNvPicPr>
            <p:nvPr/>
          </p:nvPicPr>
          <p:blipFill>
            <a:blip r:embed="rId30">
              <a:extLst/>
            </a:blip>
            <a:stretch>
              <a:fillRect/>
            </a:stretch>
          </p:blipFill>
          <p:spPr>
            <a:xfrm>
              <a:off x="414660" y="1754120"/>
              <a:ext cx="185766" cy="198023"/>
            </a:xfrm>
            <a:prstGeom prst="rect">
              <a:avLst/>
            </a:prstGeom>
            <a:effectLst/>
          </p:spPr>
        </p:pic>
        <p:pic>
          <p:nvPicPr>
            <p:cNvPr id="1516" name="Line Shape" descr="Line Shape"/>
            <p:cNvPicPr>
              <a:picLocks noChangeAspect="0"/>
            </p:cNvPicPr>
            <p:nvPr/>
          </p:nvPicPr>
          <p:blipFill>
            <a:blip r:embed="rId31">
              <a:extLst/>
            </a:blip>
            <a:stretch>
              <a:fillRect/>
            </a:stretch>
          </p:blipFill>
          <p:spPr>
            <a:xfrm>
              <a:off x="590515" y="1802202"/>
              <a:ext cx="254298" cy="181076"/>
            </a:xfrm>
            <a:prstGeom prst="rect">
              <a:avLst/>
            </a:prstGeom>
            <a:effectLst/>
          </p:spPr>
        </p:pic>
        <p:pic>
          <p:nvPicPr>
            <p:cNvPr id="1518" name="Line Shape" descr="Line Shape"/>
            <p:cNvPicPr>
              <a:picLocks noChangeAspect="0"/>
            </p:cNvPicPr>
            <p:nvPr/>
          </p:nvPicPr>
          <p:blipFill>
            <a:blip r:embed="rId32">
              <a:extLst/>
            </a:blip>
            <a:stretch>
              <a:fillRect/>
            </a:stretch>
          </p:blipFill>
          <p:spPr>
            <a:xfrm>
              <a:off x="1078869" y="1739933"/>
              <a:ext cx="70910" cy="295236"/>
            </a:xfrm>
            <a:prstGeom prst="rect">
              <a:avLst/>
            </a:prstGeom>
            <a:effectLst/>
          </p:spPr>
        </p:pic>
        <p:pic>
          <p:nvPicPr>
            <p:cNvPr id="1520" name="Line Line" descr="Line Line"/>
            <p:cNvPicPr>
              <a:picLocks noChangeAspect="0"/>
            </p:cNvPicPr>
            <p:nvPr/>
          </p:nvPicPr>
          <p:blipFill>
            <a:blip r:embed="rId33">
              <a:extLst/>
            </a:blip>
            <a:stretch>
              <a:fillRect/>
            </a:stretch>
          </p:blipFill>
          <p:spPr>
            <a:xfrm>
              <a:off x="995843" y="1874850"/>
              <a:ext cx="295237" cy="46158"/>
            </a:xfrm>
            <a:prstGeom prst="rect">
              <a:avLst/>
            </a:prstGeom>
            <a:effectLst/>
          </p:spPr>
        </p:pic>
        <p:pic>
          <p:nvPicPr>
            <p:cNvPr id="1522" name="Line Shape" descr="Line Shape"/>
            <p:cNvPicPr>
              <a:picLocks noChangeAspect="0"/>
            </p:cNvPicPr>
            <p:nvPr/>
          </p:nvPicPr>
          <p:blipFill>
            <a:blip r:embed="rId34">
              <a:extLst/>
            </a:blip>
            <a:stretch>
              <a:fillRect/>
            </a:stretch>
          </p:blipFill>
          <p:spPr>
            <a:xfrm>
              <a:off x="1444038" y="1722635"/>
              <a:ext cx="210282" cy="322086"/>
            </a:xfrm>
            <a:prstGeom prst="rect">
              <a:avLst/>
            </a:prstGeom>
            <a:effectLst/>
          </p:spPr>
        </p:pic>
        <p:pic>
          <p:nvPicPr>
            <p:cNvPr id="1524" name="Line Shape" descr="Line Shape"/>
            <p:cNvPicPr>
              <a:picLocks noChangeAspect="0"/>
            </p:cNvPicPr>
            <p:nvPr/>
          </p:nvPicPr>
          <p:blipFill>
            <a:blip r:embed="rId35">
              <a:extLst/>
            </a:blip>
            <a:stretch>
              <a:fillRect/>
            </a:stretch>
          </p:blipFill>
          <p:spPr>
            <a:xfrm>
              <a:off x="1652166" y="1802202"/>
              <a:ext cx="256172" cy="464569"/>
            </a:xfrm>
            <a:prstGeom prst="rect">
              <a:avLst/>
            </a:prstGeom>
            <a:effectLst/>
          </p:spPr>
        </p:pic>
        <p:pic>
          <p:nvPicPr>
            <p:cNvPr id="1526" name="Line Line" descr="Line Line"/>
            <p:cNvPicPr>
              <a:picLocks noChangeAspect="0"/>
            </p:cNvPicPr>
            <p:nvPr/>
          </p:nvPicPr>
          <p:blipFill>
            <a:blip r:embed="rId36">
              <a:extLst/>
            </a:blip>
            <a:stretch>
              <a:fillRect/>
            </a:stretch>
          </p:blipFill>
          <p:spPr>
            <a:xfrm>
              <a:off x="2075185" y="1895607"/>
              <a:ext cx="232968" cy="46157"/>
            </a:xfrm>
            <a:prstGeom prst="rect">
              <a:avLst/>
            </a:prstGeom>
            <a:effectLst/>
          </p:spPr>
        </p:pic>
        <p:pic>
          <p:nvPicPr>
            <p:cNvPr id="1528" name="Line Line" descr="Line Line"/>
            <p:cNvPicPr>
              <a:picLocks noChangeAspect="0"/>
            </p:cNvPicPr>
            <p:nvPr/>
          </p:nvPicPr>
          <p:blipFill>
            <a:blip r:embed="rId37">
              <a:extLst/>
            </a:blip>
            <a:stretch>
              <a:fillRect/>
            </a:stretch>
          </p:blipFill>
          <p:spPr>
            <a:xfrm>
              <a:off x="2158212" y="1833337"/>
              <a:ext cx="66913" cy="253723"/>
            </a:xfrm>
            <a:prstGeom prst="rect">
              <a:avLst/>
            </a:prstGeom>
            <a:effectLst/>
          </p:spPr>
        </p:pic>
        <p:pic>
          <p:nvPicPr>
            <p:cNvPr id="1530" name="Line Shape" descr="Line Shape"/>
            <p:cNvPicPr>
              <a:picLocks noChangeAspect="0"/>
            </p:cNvPicPr>
            <p:nvPr/>
          </p:nvPicPr>
          <p:blipFill>
            <a:blip r:embed="rId38">
              <a:extLst/>
            </a:blip>
            <a:stretch>
              <a:fillRect/>
            </a:stretch>
          </p:blipFill>
          <p:spPr>
            <a:xfrm>
              <a:off x="2345021" y="1771940"/>
              <a:ext cx="264101" cy="319806"/>
            </a:xfrm>
            <a:prstGeom prst="rect">
              <a:avLst/>
            </a:prstGeom>
            <a:effectLst/>
          </p:spPr>
        </p:pic>
        <p:pic>
          <p:nvPicPr>
            <p:cNvPr id="1532" name="Line Line" descr="Line Line"/>
            <p:cNvPicPr>
              <a:picLocks noChangeAspect="0"/>
            </p:cNvPicPr>
            <p:nvPr/>
          </p:nvPicPr>
          <p:blipFill>
            <a:blip r:embed="rId39">
              <a:extLst/>
            </a:blip>
            <a:stretch>
              <a:fillRect/>
            </a:stretch>
          </p:blipFill>
          <p:spPr>
            <a:xfrm>
              <a:off x="2469560" y="1926742"/>
              <a:ext cx="170698" cy="35779"/>
            </a:xfrm>
            <a:prstGeom prst="rect">
              <a:avLst/>
            </a:prstGeom>
            <a:effectLst/>
          </p:spPr>
        </p:pic>
        <p:pic>
          <p:nvPicPr>
            <p:cNvPr id="1534" name="Line Line" descr="Line Line"/>
            <p:cNvPicPr>
              <a:picLocks noChangeAspect="0"/>
            </p:cNvPicPr>
            <p:nvPr/>
          </p:nvPicPr>
          <p:blipFill>
            <a:blip r:embed="rId40">
              <a:extLst/>
            </a:blip>
            <a:stretch>
              <a:fillRect/>
            </a:stretch>
          </p:blipFill>
          <p:spPr>
            <a:xfrm>
              <a:off x="2770531" y="1874850"/>
              <a:ext cx="191453" cy="25401"/>
            </a:xfrm>
            <a:prstGeom prst="rect">
              <a:avLst/>
            </a:prstGeom>
            <a:effectLst/>
          </p:spPr>
        </p:pic>
        <p:pic>
          <p:nvPicPr>
            <p:cNvPr id="1536" name="Line Line" descr="Line Line"/>
            <p:cNvPicPr>
              <a:picLocks noChangeAspect="0"/>
            </p:cNvPicPr>
            <p:nvPr/>
          </p:nvPicPr>
          <p:blipFill>
            <a:blip r:embed="rId41">
              <a:extLst/>
            </a:blip>
            <a:stretch>
              <a:fillRect/>
            </a:stretch>
          </p:blipFill>
          <p:spPr>
            <a:xfrm>
              <a:off x="2791287" y="1978633"/>
              <a:ext cx="181076" cy="35780"/>
            </a:xfrm>
            <a:prstGeom prst="rect">
              <a:avLst/>
            </a:prstGeom>
            <a:effectLst/>
          </p:spPr>
        </p:pic>
        <p:pic>
          <p:nvPicPr>
            <p:cNvPr id="1538" name="Line Line" descr="Line Line"/>
            <p:cNvPicPr>
              <a:picLocks noChangeAspect="0"/>
            </p:cNvPicPr>
            <p:nvPr/>
          </p:nvPicPr>
          <p:blipFill>
            <a:blip r:embed="rId42">
              <a:extLst/>
            </a:blip>
            <a:stretch>
              <a:fillRect/>
            </a:stretch>
          </p:blipFill>
          <p:spPr>
            <a:xfrm>
              <a:off x="3102637" y="1833337"/>
              <a:ext cx="56535" cy="326371"/>
            </a:xfrm>
            <a:prstGeom prst="rect">
              <a:avLst/>
            </a:prstGeom>
            <a:effectLst/>
          </p:spPr>
        </p:pic>
        <p:pic>
          <p:nvPicPr>
            <p:cNvPr id="1540" name="Line Shape" descr="Line Shape"/>
            <p:cNvPicPr>
              <a:picLocks noChangeAspect="0"/>
            </p:cNvPicPr>
            <p:nvPr/>
          </p:nvPicPr>
          <p:blipFill>
            <a:blip r:embed="rId43">
              <a:extLst/>
            </a:blip>
            <a:stretch>
              <a:fillRect/>
            </a:stretch>
          </p:blipFill>
          <p:spPr>
            <a:xfrm>
              <a:off x="3253935" y="1867261"/>
              <a:ext cx="258099" cy="292447"/>
            </a:xfrm>
            <a:prstGeom prst="rect">
              <a:avLst/>
            </a:prstGeom>
            <a:effectLst/>
          </p:spPr>
        </p:pic>
        <p:pic>
          <p:nvPicPr>
            <p:cNvPr id="1542" name="Line Shape" descr="Line Shape"/>
            <p:cNvPicPr>
              <a:picLocks noChangeAspect="0"/>
            </p:cNvPicPr>
            <p:nvPr/>
          </p:nvPicPr>
          <p:blipFill>
            <a:blip r:embed="rId44">
              <a:extLst/>
            </a:blip>
            <a:stretch>
              <a:fillRect/>
            </a:stretch>
          </p:blipFill>
          <p:spPr>
            <a:xfrm>
              <a:off x="4036682" y="1782271"/>
              <a:ext cx="237724" cy="325546"/>
            </a:xfrm>
            <a:prstGeom prst="rect">
              <a:avLst/>
            </a:prstGeom>
            <a:effectLst/>
          </p:spPr>
        </p:pic>
        <p:pic>
          <p:nvPicPr>
            <p:cNvPr id="1544" name="Line Shape" descr="Line Shape"/>
            <p:cNvPicPr>
              <a:picLocks noChangeAspect="0"/>
            </p:cNvPicPr>
            <p:nvPr/>
          </p:nvPicPr>
          <p:blipFill>
            <a:blip r:embed="rId45">
              <a:extLst/>
            </a:blip>
            <a:stretch>
              <a:fillRect/>
            </a:stretch>
          </p:blipFill>
          <p:spPr>
            <a:xfrm>
              <a:off x="3827432" y="1622409"/>
              <a:ext cx="715532" cy="703352"/>
            </a:xfrm>
            <a:prstGeom prst="rect">
              <a:avLst/>
            </a:prstGeom>
            <a:effectLst/>
          </p:spPr>
        </p:pic>
      </p:grpSp>
      <p:grpSp>
        <p:nvGrpSpPr>
          <p:cNvPr id="1667" name="Drawing"/>
          <p:cNvGrpSpPr/>
          <p:nvPr/>
        </p:nvGrpSpPr>
        <p:grpSpPr>
          <a:xfrm>
            <a:off x="2511545" y="3445592"/>
            <a:ext cx="14096048" cy="7524262"/>
            <a:chOff x="0" y="0"/>
            <a:chExt cx="14096046" cy="7524260"/>
          </a:xfrm>
        </p:grpSpPr>
        <p:sp>
          <p:nvSpPr>
            <p:cNvPr id="1547" name="Line"/>
            <p:cNvSpPr/>
            <p:nvPr/>
          </p:nvSpPr>
          <p:spPr>
            <a:xfrm>
              <a:off x="4759639" y="324217"/>
              <a:ext cx="232319" cy="368967"/>
            </a:xfrm>
            <a:custGeom>
              <a:avLst/>
              <a:gdLst/>
              <a:ahLst/>
              <a:cxnLst>
                <a:cxn ang="0">
                  <a:pos x="wd2" y="hd2"/>
                </a:cxn>
                <a:cxn ang="5400000">
                  <a:pos x="wd2" y="hd2"/>
                </a:cxn>
                <a:cxn ang="10800000">
                  <a:pos x="wd2" y="hd2"/>
                </a:cxn>
                <a:cxn ang="16200000">
                  <a:pos x="wd2" y="hd2"/>
                </a:cxn>
              </a:cxnLst>
              <a:rect l="0" t="0" r="r" b="b"/>
              <a:pathLst>
                <a:path w="21332" h="21331" fill="norm" stroke="1" extrusionOk="0">
                  <a:moveTo>
                    <a:pt x="10850" y="5256"/>
                  </a:moveTo>
                  <a:cubicBezTo>
                    <a:pt x="9261" y="5256"/>
                    <a:pt x="7673" y="5256"/>
                    <a:pt x="6720" y="4756"/>
                  </a:cubicBezTo>
                  <a:cubicBezTo>
                    <a:pt x="5767" y="4256"/>
                    <a:pt x="5450" y="3256"/>
                    <a:pt x="6244" y="2356"/>
                  </a:cubicBezTo>
                  <a:cubicBezTo>
                    <a:pt x="7038" y="1456"/>
                    <a:pt x="8944" y="656"/>
                    <a:pt x="10691" y="256"/>
                  </a:cubicBezTo>
                  <a:cubicBezTo>
                    <a:pt x="12438" y="-144"/>
                    <a:pt x="14026" y="-144"/>
                    <a:pt x="15297" y="756"/>
                  </a:cubicBezTo>
                  <a:cubicBezTo>
                    <a:pt x="16567" y="1656"/>
                    <a:pt x="17520" y="3456"/>
                    <a:pt x="16091" y="6156"/>
                  </a:cubicBezTo>
                  <a:cubicBezTo>
                    <a:pt x="14661" y="8856"/>
                    <a:pt x="10850" y="12456"/>
                    <a:pt x="8150" y="14656"/>
                  </a:cubicBezTo>
                  <a:cubicBezTo>
                    <a:pt x="5450" y="16856"/>
                    <a:pt x="3861" y="17656"/>
                    <a:pt x="2432" y="18556"/>
                  </a:cubicBezTo>
                  <a:cubicBezTo>
                    <a:pt x="1003" y="19456"/>
                    <a:pt x="-268" y="20456"/>
                    <a:pt x="50" y="20956"/>
                  </a:cubicBezTo>
                  <a:cubicBezTo>
                    <a:pt x="367" y="21456"/>
                    <a:pt x="2273" y="21456"/>
                    <a:pt x="6085" y="20956"/>
                  </a:cubicBezTo>
                  <a:cubicBezTo>
                    <a:pt x="9897" y="20456"/>
                    <a:pt x="15614" y="19456"/>
                    <a:pt x="21332" y="1845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48" name="Line"/>
            <p:cNvSpPr/>
            <p:nvPr/>
          </p:nvSpPr>
          <p:spPr>
            <a:xfrm>
              <a:off x="5106118" y="425509"/>
              <a:ext cx="160364" cy="207567"/>
            </a:xfrm>
            <a:custGeom>
              <a:avLst/>
              <a:gdLst/>
              <a:ahLst/>
              <a:cxnLst>
                <a:cxn ang="0">
                  <a:pos x="wd2" y="hd2"/>
                </a:cxn>
                <a:cxn ang="5400000">
                  <a:pos x="wd2" y="hd2"/>
                </a:cxn>
                <a:cxn ang="10800000">
                  <a:pos x="wd2" y="hd2"/>
                </a:cxn>
                <a:cxn ang="16200000">
                  <a:pos x="wd2" y="hd2"/>
                </a:cxn>
              </a:cxnLst>
              <a:rect l="0" t="0" r="r" b="b"/>
              <a:pathLst>
                <a:path w="20434" h="21600" fill="norm" stroke="1" extrusionOk="0">
                  <a:moveTo>
                    <a:pt x="1322" y="2160"/>
                  </a:moveTo>
                  <a:cubicBezTo>
                    <a:pt x="3086" y="1080"/>
                    <a:pt x="4849" y="0"/>
                    <a:pt x="7935" y="0"/>
                  </a:cubicBezTo>
                  <a:cubicBezTo>
                    <a:pt x="11020" y="0"/>
                    <a:pt x="15429" y="1080"/>
                    <a:pt x="18073" y="3060"/>
                  </a:cubicBezTo>
                  <a:cubicBezTo>
                    <a:pt x="20718" y="5040"/>
                    <a:pt x="21600" y="7920"/>
                    <a:pt x="18294" y="11160"/>
                  </a:cubicBezTo>
                  <a:cubicBezTo>
                    <a:pt x="14988" y="14400"/>
                    <a:pt x="7494" y="180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49" name="Line"/>
            <p:cNvSpPr/>
            <p:nvPr/>
          </p:nvSpPr>
          <p:spPr>
            <a:xfrm>
              <a:off x="5376968" y="443739"/>
              <a:ext cx="144283" cy="220472"/>
            </a:xfrm>
            <a:custGeom>
              <a:avLst/>
              <a:gdLst/>
              <a:ahLst/>
              <a:cxnLst>
                <a:cxn ang="0">
                  <a:pos x="wd2" y="hd2"/>
                </a:cxn>
                <a:cxn ang="5400000">
                  <a:pos x="wd2" y="hd2"/>
                </a:cxn>
                <a:cxn ang="10800000">
                  <a:pos x="wd2" y="hd2"/>
                </a:cxn>
                <a:cxn ang="16200000">
                  <a:pos x="wd2" y="hd2"/>
                </a:cxn>
              </a:cxnLst>
              <a:rect l="0" t="0" r="r" b="b"/>
              <a:pathLst>
                <a:path w="20474" h="21178" fill="norm" stroke="1" extrusionOk="0">
                  <a:moveTo>
                    <a:pt x="20474" y="243"/>
                  </a:moveTo>
                  <a:cubicBezTo>
                    <a:pt x="15565" y="-90"/>
                    <a:pt x="10656" y="-422"/>
                    <a:pt x="6483" y="1738"/>
                  </a:cubicBezTo>
                  <a:cubicBezTo>
                    <a:pt x="2310" y="3898"/>
                    <a:pt x="-1126" y="8550"/>
                    <a:pt x="347" y="12206"/>
                  </a:cubicBezTo>
                  <a:cubicBezTo>
                    <a:pt x="1819" y="15861"/>
                    <a:pt x="8201" y="18520"/>
                    <a:pt x="14583" y="2117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50" name="Line"/>
            <p:cNvSpPr/>
            <p:nvPr/>
          </p:nvSpPr>
          <p:spPr>
            <a:xfrm>
              <a:off x="5967516" y="332105"/>
              <a:ext cx="31136" cy="33210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5850"/>
                    <a:pt x="14400" y="11700"/>
                    <a:pt x="18000" y="15300"/>
                  </a:cubicBezTo>
                  <a:cubicBezTo>
                    <a:pt x="21600" y="18900"/>
                    <a:pt x="21600" y="2025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51" name="Line"/>
            <p:cNvSpPr/>
            <p:nvPr/>
          </p:nvSpPr>
          <p:spPr>
            <a:xfrm>
              <a:off x="5874112" y="487779"/>
              <a:ext cx="249079"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52" name="Line"/>
            <p:cNvSpPr/>
            <p:nvPr/>
          </p:nvSpPr>
          <p:spPr>
            <a:xfrm>
              <a:off x="6330756" y="359290"/>
              <a:ext cx="248208" cy="490079"/>
            </a:xfrm>
            <a:custGeom>
              <a:avLst/>
              <a:gdLst/>
              <a:ahLst/>
              <a:cxnLst>
                <a:cxn ang="0">
                  <a:pos x="wd2" y="hd2"/>
                </a:cxn>
                <a:cxn ang="5400000">
                  <a:pos x="wd2" y="hd2"/>
                </a:cxn>
                <a:cxn ang="10800000">
                  <a:pos x="wd2" y="hd2"/>
                </a:cxn>
                <a:cxn ang="16200000">
                  <a:pos x="wd2" y="hd2"/>
                </a:cxn>
              </a:cxnLst>
              <a:rect l="0" t="0" r="r" b="b"/>
              <a:pathLst>
                <a:path w="21524" h="21398" fill="norm" stroke="1" extrusionOk="0">
                  <a:moveTo>
                    <a:pt x="2700" y="172"/>
                  </a:moveTo>
                  <a:cubicBezTo>
                    <a:pt x="2400" y="1078"/>
                    <a:pt x="2100" y="1985"/>
                    <a:pt x="2100" y="2815"/>
                  </a:cubicBezTo>
                  <a:cubicBezTo>
                    <a:pt x="2100" y="3646"/>
                    <a:pt x="2400" y="4401"/>
                    <a:pt x="3600" y="4930"/>
                  </a:cubicBezTo>
                  <a:cubicBezTo>
                    <a:pt x="4800" y="5459"/>
                    <a:pt x="6900" y="5761"/>
                    <a:pt x="8550" y="5232"/>
                  </a:cubicBezTo>
                  <a:cubicBezTo>
                    <a:pt x="10200" y="4704"/>
                    <a:pt x="11400" y="3344"/>
                    <a:pt x="12150" y="2211"/>
                  </a:cubicBezTo>
                  <a:cubicBezTo>
                    <a:pt x="12900" y="1078"/>
                    <a:pt x="13200" y="172"/>
                    <a:pt x="13800" y="21"/>
                  </a:cubicBezTo>
                  <a:cubicBezTo>
                    <a:pt x="14400" y="-130"/>
                    <a:pt x="15300" y="474"/>
                    <a:pt x="16650" y="3269"/>
                  </a:cubicBezTo>
                  <a:cubicBezTo>
                    <a:pt x="18000" y="6063"/>
                    <a:pt x="19800" y="11048"/>
                    <a:pt x="20700" y="13918"/>
                  </a:cubicBezTo>
                  <a:cubicBezTo>
                    <a:pt x="21600" y="16787"/>
                    <a:pt x="21600" y="17543"/>
                    <a:pt x="21450" y="18298"/>
                  </a:cubicBezTo>
                  <a:cubicBezTo>
                    <a:pt x="21300" y="19053"/>
                    <a:pt x="21000" y="19808"/>
                    <a:pt x="20100" y="20337"/>
                  </a:cubicBezTo>
                  <a:cubicBezTo>
                    <a:pt x="19200" y="20866"/>
                    <a:pt x="17700" y="21168"/>
                    <a:pt x="14850" y="21319"/>
                  </a:cubicBezTo>
                  <a:cubicBezTo>
                    <a:pt x="12000" y="21470"/>
                    <a:pt x="7800" y="21470"/>
                    <a:pt x="4800" y="20715"/>
                  </a:cubicBezTo>
                  <a:cubicBezTo>
                    <a:pt x="1800" y="19960"/>
                    <a:pt x="0" y="18449"/>
                    <a:pt x="0" y="17241"/>
                  </a:cubicBezTo>
                  <a:cubicBezTo>
                    <a:pt x="0" y="16032"/>
                    <a:pt x="1800" y="15126"/>
                    <a:pt x="3600" y="1422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53" name="Line"/>
            <p:cNvSpPr/>
            <p:nvPr/>
          </p:nvSpPr>
          <p:spPr>
            <a:xfrm>
              <a:off x="6818536" y="508536"/>
              <a:ext cx="228323"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54" name="Line"/>
            <p:cNvSpPr/>
            <p:nvPr/>
          </p:nvSpPr>
          <p:spPr>
            <a:xfrm>
              <a:off x="7225451" y="282141"/>
              <a:ext cx="246918" cy="406847"/>
            </a:xfrm>
            <a:custGeom>
              <a:avLst/>
              <a:gdLst/>
              <a:ahLst/>
              <a:cxnLst>
                <a:cxn ang="0">
                  <a:pos x="wd2" y="hd2"/>
                </a:cxn>
                <a:cxn ang="5400000">
                  <a:pos x="wd2" y="hd2"/>
                </a:cxn>
                <a:cxn ang="10800000">
                  <a:pos x="wd2" y="hd2"/>
                </a:cxn>
                <a:cxn ang="16200000">
                  <a:pos x="wd2" y="hd2"/>
                </a:cxn>
              </a:cxnLst>
              <a:rect l="0" t="0" r="r" b="b"/>
              <a:pathLst>
                <a:path w="21412" h="21347" fill="norm" stroke="1" extrusionOk="0">
                  <a:moveTo>
                    <a:pt x="712" y="2077"/>
                  </a:moveTo>
                  <a:cubicBezTo>
                    <a:pt x="6112" y="1351"/>
                    <a:pt x="11512" y="625"/>
                    <a:pt x="14962" y="262"/>
                  </a:cubicBezTo>
                  <a:cubicBezTo>
                    <a:pt x="18412" y="-101"/>
                    <a:pt x="19912" y="-101"/>
                    <a:pt x="20512" y="353"/>
                  </a:cubicBezTo>
                  <a:cubicBezTo>
                    <a:pt x="21112" y="807"/>
                    <a:pt x="20812" y="1714"/>
                    <a:pt x="17962" y="3983"/>
                  </a:cubicBezTo>
                  <a:cubicBezTo>
                    <a:pt x="15112" y="6252"/>
                    <a:pt x="9712" y="9882"/>
                    <a:pt x="6262" y="12333"/>
                  </a:cubicBezTo>
                  <a:cubicBezTo>
                    <a:pt x="2812" y="14783"/>
                    <a:pt x="1312" y="16054"/>
                    <a:pt x="562" y="17324"/>
                  </a:cubicBezTo>
                  <a:cubicBezTo>
                    <a:pt x="-188" y="18595"/>
                    <a:pt x="-188" y="19865"/>
                    <a:pt x="562" y="20591"/>
                  </a:cubicBezTo>
                  <a:cubicBezTo>
                    <a:pt x="1312" y="21317"/>
                    <a:pt x="2812" y="21499"/>
                    <a:pt x="6412" y="21227"/>
                  </a:cubicBezTo>
                  <a:cubicBezTo>
                    <a:pt x="10012" y="20954"/>
                    <a:pt x="15712" y="20228"/>
                    <a:pt x="21412" y="1950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55" name="Line"/>
            <p:cNvSpPr/>
            <p:nvPr/>
          </p:nvSpPr>
          <p:spPr>
            <a:xfrm>
              <a:off x="7327072" y="487779"/>
              <a:ext cx="155675"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56" name="Line"/>
            <p:cNvSpPr/>
            <p:nvPr/>
          </p:nvSpPr>
          <p:spPr>
            <a:xfrm>
              <a:off x="7918634" y="394374"/>
              <a:ext cx="249081"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57" name="Line"/>
            <p:cNvSpPr/>
            <p:nvPr/>
          </p:nvSpPr>
          <p:spPr>
            <a:xfrm>
              <a:off x="7929013" y="498157"/>
              <a:ext cx="321728"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58" name="Line"/>
            <p:cNvSpPr/>
            <p:nvPr/>
          </p:nvSpPr>
          <p:spPr>
            <a:xfrm>
              <a:off x="8458368" y="280213"/>
              <a:ext cx="252699" cy="404755"/>
            </a:xfrm>
            <a:custGeom>
              <a:avLst/>
              <a:gdLst/>
              <a:ahLst/>
              <a:cxnLst>
                <a:cxn ang="0">
                  <a:pos x="wd2" y="hd2"/>
                </a:cxn>
                <a:cxn ang="5400000">
                  <a:pos x="wd2" y="hd2"/>
                </a:cxn>
                <a:cxn ang="10800000">
                  <a:pos x="wd2" y="hd2"/>
                </a:cxn>
                <a:cxn ang="16200000">
                  <a:pos x="wd2" y="hd2"/>
                </a:cxn>
              </a:cxnLst>
              <a:rect l="0" t="0" r="r" b="b"/>
              <a:pathLst>
                <a:path w="21037" h="21600" fill="norm" stroke="1" extrusionOk="0">
                  <a:moveTo>
                    <a:pt x="12955" y="0"/>
                  </a:moveTo>
                  <a:cubicBezTo>
                    <a:pt x="11515" y="185"/>
                    <a:pt x="10075" y="369"/>
                    <a:pt x="8059" y="1846"/>
                  </a:cubicBezTo>
                  <a:cubicBezTo>
                    <a:pt x="6043" y="3323"/>
                    <a:pt x="3451" y="6092"/>
                    <a:pt x="1867" y="8031"/>
                  </a:cubicBezTo>
                  <a:cubicBezTo>
                    <a:pt x="283" y="9969"/>
                    <a:pt x="-293" y="11077"/>
                    <a:pt x="139" y="11723"/>
                  </a:cubicBezTo>
                  <a:cubicBezTo>
                    <a:pt x="571" y="12369"/>
                    <a:pt x="2011" y="12554"/>
                    <a:pt x="5035" y="12646"/>
                  </a:cubicBezTo>
                  <a:cubicBezTo>
                    <a:pt x="8059" y="12738"/>
                    <a:pt x="12667" y="12738"/>
                    <a:pt x="15691" y="12738"/>
                  </a:cubicBezTo>
                  <a:cubicBezTo>
                    <a:pt x="18715" y="12738"/>
                    <a:pt x="20155" y="12738"/>
                    <a:pt x="20731" y="12092"/>
                  </a:cubicBezTo>
                  <a:cubicBezTo>
                    <a:pt x="21307" y="11446"/>
                    <a:pt x="21019" y="10154"/>
                    <a:pt x="20299" y="9785"/>
                  </a:cubicBezTo>
                  <a:cubicBezTo>
                    <a:pt x="19579" y="9415"/>
                    <a:pt x="18427" y="9969"/>
                    <a:pt x="17419" y="12092"/>
                  </a:cubicBezTo>
                  <a:cubicBezTo>
                    <a:pt x="16411" y="14215"/>
                    <a:pt x="15547" y="17908"/>
                    <a:pt x="14683"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59" name="Line"/>
            <p:cNvSpPr/>
            <p:nvPr/>
          </p:nvSpPr>
          <p:spPr>
            <a:xfrm>
              <a:off x="4708936" y="1217719"/>
              <a:ext cx="293400" cy="332327"/>
            </a:xfrm>
            <a:custGeom>
              <a:avLst/>
              <a:gdLst/>
              <a:ahLst/>
              <a:cxnLst>
                <a:cxn ang="0">
                  <a:pos x="wd2" y="hd2"/>
                </a:cxn>
                <a:cxn ang="5400000">
                  <a:pos x="wd2" y="hd2"/>
                </a:cxn>
                <a:cxn ang="10800000">
                  <a:pos x="wd2" y="hd2"/>
                </a:cxn>
                <a:cxn ang="16200000">
                  <a:pos x="wd2" y="hd2"/>
                </a:cxn>
              </a:cxnLst>
              <a:rect l="0" t="0" r="r" b="b"/>
              <a:pathLst>
                <a:path w="21301" h="21392" fill="norm" stroke="1" extrusionOk="0">
                  <a:moveTo>
                    <a:pt x="3971" y="8462"/>
                  </a:moveTo>
                  <a:cubicBezTo>
                    <a:pt x="2715" y="8462"/>
                    <a:pt x="1459" y="8462"/>
                    <a:pt x="706" y="7905"/>
                  </a:cubicBezTo>
                  <a:cubicBezTo>
                    <a:pt x="-48" y="7348"/>
                    <a:pt x="-299" y="6235"/>
                    <a:pt x="454" y="4899"/>
                  </a:cubicBezTo>
                  <a:cubicBezTo>
                    <a:pt x="1208" y="3563"/>
                    <a:pt x="2966" y="2004"/>
                    <a:pt x="4473" y="1113"/>
                  </a:cubicBezTo>
                  <a:cubicBezTo>
                    <a:pt x="5980" y="223"/>
                    <a:pt x="7236" y="0"/>
                    <a:pt x="8492" y="0"/>
                  </a:cubicBezTo>
                  <a:cubicBezTo>
                    <a:pt x="9748" y="0"/>
                    <a:pt x="11003" y="223"/>
                    <a:pt x="11380" y="2449"/>
                  </a:cubicBezTo>
                  <a:cubicBezTo>
                    <a:pt x="11757" y="4676"/>
                    <a:pt x="11254" y="8907"/>
                    <a:pt x="9999" y="11913"/>
                  </a:cubicBezTo>
                  <a:cubicBezTo>
                    <a:pt x="8743" y="14920"/>
                    <a:pt x="6734" y="16701"/>
                    <a:pt x="5352" y="18037"/>
                  </a:cubicBezTo>
                  <a:cubicBezTo>
                    <a:pt x="3971" y="19373"/>
                    <a:pt x="3217" y="20264"/>
                    <a:pt x="3468" y="20821"/>
                  </a:cubicBezTo>
                  <a:cubicBezTo>
                    <a:pt x="3720" y="21377"/>
                    <a:pt x="4975" y="21600"/>
                    <a:pt x="8115" y="21155"/>
                  </a:cubicBezTo>
                  <a:cubicBezTo>
                    <a:pt x="11254" y="20709"/>
                    <a:pt x="16278" y="19596"/>
                    <a:pt x="21301" y="1848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60" name="Line"/>
            <p:cNvSpPr/>
            <p:nvPr/>
          </p:nvSpPr>
          <p:spPr>
            <a:xfrm>
              <a:off x="5074983" y="1297286"/>
              <a:ext cx="193729" cy="21794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7200"/>
                  </a:moveTo>
                  <a:cubicBezTo>
                    <a:pt x="386" y="5486"/>
                    <a:pt x="771" y="3771"/>
                    <a:pt x="3857" y="2400"/>
                  </a:cubicBezTo>
                  <a:cubicBezTo>
                    <a:pt x="6943" y="1029"/>
                    <a:pt x="12729" y="0"/>
                    <a:pt x="16393" y="0"/>
                  </a:cubicBezTo>
                  <a:cubicBezTo>
                    <a:pt x="20057" y="0"/>
                    <a:pt x="21600" y="1029"/>
                    <a:pt x="21600" y="3943"/>
                  </a:cubicBezTo>
                  <a:cubicBezTo>
                    <a:pt x="21600" y="6857"/>
                    <a:pt x="20057" y="11657"/>
                    <a:pt x="17357" y="14914"/>
                  </a:cubicBezTo>
                  <a:cubicBezTo>
                    <a:pt x="14657" y="18171"/>
                    <a:pt x="10800" y="19886"/>
                    <a:pt x="6943"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61" name="Line"/>
            <p:cNvSpPr/>
            <p:nvPr/>
          </p:nvSpPr>
          <p:spPr>
            <a:xfrm>
              <a:off x="5386071" y="1314583"/>
              <a:ext cx="259719" cy="231782"/>
            </a:xfrm>
            <a:custGeom>
              <a:avLst/>
              <a:gdLst/>
              <a:ahLst/>
              <a:cxnLst>
                <a:cxn ang="0">
                  <a:pos x="wd2" y="hd2"/>
                </a:cxn>
                <a:cxn ang="5400000">
                  <a:pos x="wd2" y="hd2"/>
                </a:cxn>
                <a:cxn ang="10800000">
                  <a:pos x="wd2" y="hd2"/>
                </a:cxn>
                <a:cxn ang="16200000">
                  <a:pos x="wd2" y="hd2"/>
                </a:cxn>
              </a:cxnLst>
              <a:rect l="0" t="0" r="r" b="b"/>
              <a:pathLst>
                <a:path w="21060" h="21282" fill="norm" stroke="1" extrusionOk="0">
                  <a:moveTo>
                    <a:pt x="10961" y="317"/>
                  </a:moveTo>
                  <a:cubicBezTo>
                    <a:pt x="9559" y="0"/>
                    <a:pt x="8156" y="-318"/>
                    <a:pt x="6192" y="635"/>
                  </a:cubicBezTo>
                  <a:cubicBezTo>
                    <a:pt x="4229" y="1588"/>
                    <a:pt x="1704" y="3811"/>
                    <a:pt x="582" y="6670"/>
                  </a:cubicBezTo>
                  <a:cubicBezTo>
                    <a:pt x="-540" y="9529"/>
                    <a:pt x="-259" y="13023"/>
                    <a:pt x="3387" y="15564"/>
                  </a:cubicBezTo>
                  <a:cubicBezTo>
                    <a:pt x="7034" y="18106"/>
                    <a:pt x="14047" y="19694"/>
                    <a:pt x="21060" y="2128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62" name="Line"/>
            <p:cNvSpPr/>
            <p:nvPr/>
          </p:nvSpPr>
          <p:spPr>
            <a:xfrm>
              <a:off x="6050542" y="1214259"/>
              <a:ext cx="10380" cy="35286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63" name="Line"/>
            <p:cNvSpPr/>
            <p:nvPr/>
          </p:nvSpPr>
          <p:spPr>
            <a:xfrm>
              <a:off x="5946759" y="1401069"/>
              <a:ext cx="280215"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64" name="Line"/>
            <p:cNvSpPr/>
            <p:nvPr/>
          </p:nvSpPr>
          <p:spPr>
            <a:xfrm>
              <a:off x="6388398" y="1222662"/>
              <a:ext cx="191438" cy="317266"/>
            </a:xfrm>
            <a:custGeom>
              <a:avLst/>
              <a:gdLst/>
              <a:ahLst/>
              <a:cxnLst>
                <a:cxn ang="0">
                  <a:pos x="wd2" y="hd2"/>
                </a:cxn>
                <a:cxn ang="5400000">
                  <a:pos x="wd2" y="hd2"/>
                </a:cxn>
                <a:cxn ang="10800000">
                  <a:pos x="wd2" y="hd2"/>
                </a:cxn>
                <a:cxn ang="16200000">
                  <a:pos x="wd2" y="hd2"/>
                </a:cxn>
              </a:cxnLst>
              <a:rect l="0" t="0" r="r" b="b"/>
              <a:pathLst>
                <a:path w="21345" h="21300" fill="norm" stroke="1" extrusionOk="0">
                  <a:moveTo>
                    <a:pt x="2831" y="7797"/>
                  </a:moveTo>
                  <a:cubicBezTo>
                    <a:pt x="1674" y="6868"/>
                    <a:pt x="516" y="5939"/>
                    <a:pt x="131" y="4894"/>
                  </a:cubicBezTo>
                  <a:cubicBezTo>
                    <a:pt x="-255" y="3848"/>
                    <a:pt x="131" y="2687"/>
                    <a:pt x="2445" y="1758"/>
                  </a:cubicBezTo>
                  <a:cubicBezTo>
                    <a:pt x="4759" y="829"/>
                    <a:pt x="9002" y="132"/>
                    <a:pt x="12088" y="16"/>
                  </a:cubicBezTo>
                  <a:cubicBezTo>
                    <a:pt x="15174" y="-100"/>
                    <a:pt x="17102" y="365"/>
                    <a:pt x="16909" y="2455"/>
                  </a:cubicBezTo>
                  <a:cubicBezTo>
                    <a:pt x="16716" y="4545"/>
                    <a:pt x="14402" y="8261"/>
                    <a:pt x="12474" y="10584"/>
                  </a:cubicBezTo>
                  <a:cubicBezTo>
                    <a:pt x="10545" y="12906"/>
                    <a:pt x="9002" y="13835"/>
                    <a:pt x="7074" y="15345"/>
                  </a:cubicBezTo>
                  <a:cubicBezTo>
                    <a:pt x="5145" y="16855"/>
                    <a:pt x="2831" y="18945"/>
                    <a:pt x="2638" y="20106"/>
                  </a:cubicBezTo>
                  <a:cubicBezTo>
                    <a:pt x="2445" y="21268"/>
                    <a:pt x="4374" y="21500"/>
                    <a:pt x="7845" y="21152"/>
                  </a:cubicBezTo>
                  <a:cubicBezTo>
                    <a:pt x="11316" y="20803"/>
                    <a:pt x="16331" y="19874"/>
                    <a:pt x="21345" y="1894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65" name="Line"/>
            <p:cNvSpPr/>
            <p:nvPr/>
          </p:nvSpPr>
          <p:spPr>
            <a:xfrm>
              <a:off x="6658867" y="1266151"/>
              <a:ext cx="241870" cy="429679"/>
            </a:xfrm>
            <a:custGeom>
              <a:avLst/>
              <a:gdLst/>
              <a:ahLst/>
              <a:cxnLst>
                <a:cxn ang="0">
                  <a:pos x="wd2" y="hd2"/>
                </a:cxn>
                <a:cxn ang="5400000">
                  <a:pos x="wd2" y="hd2"/>
                </a:cxn>
                <a:cxn ang="10800000">
                  <a:pos x="wd2" y="hd2"/>
                </a:cxn>
                <a:cxn ang="16200000">
                  <a:pos x="wd2" y="hd2"/>
                </a:cxn>
              </a:cxnLst>
              <a:rect l="0" t="0" r="r" b="b"/>
              <a:pathLst>
                <a:path w="21270" h="21463" fill="norm" stroke="1" extrusionOk="0">
                  <a:moveTo>
                    <a:pt x="9478" y="0"/>
                  </a:moveTo>
                  <a:cubicBezTo>
                    <a:pt x="8261" y="518"/>
                    <a:pt x="7044" y="1037"/>
                    <a:pt x="6436" y="1814"/>
                  </a:cubicBezTo>
                  <a:cubicBezTo>
                    <a:pt x="5828" y="2592"/>
                    <a:pt x="5828" y="3629"/>
                    <a:pt x="6132" y="4752"/>
                  </a:cubicBezTo>
                  <a:cubicBezTo>
                    <a:pt x="6436" y="5875"/>
                    <a:pt x="7044" y="7085"/>
                    <a:pt x="8109" y="7690"/>
                  </a:cubicBezTo>
                  <a:cubicBezTo>
                    <a:pt x="9174" y="8294"/>
                    <a:pt x="10695" y="8294"/>
                    <a:pt x="12368" y="7603"/>
                  </a:cubicBezTo>
                  <a:cubicBezTo>
                    <a:pt x="14042" y="6912"/>
                    <a:pt x="15867" y="5530"/>
                    <a:pt x="17084" y="4406"/>
                  </a:cubicBezTo>
                  <a:cubicBezTo>
                    <a:pt x="18301" y="3283"/>
                    <a:pt x="18909" y="2419"/>
                    <a:pt x="19366" y="2765"/>
                  </a:cubicBezTo>
                  <a:cubicBezTo>
                    <a:pt x="19822" y="3110"/>
                    <a:pt x="20126" y="4666"/>
                    <a:pt x="20430" y="7171"/>
                  </a:cubicBezTo>
                  <a:cubicBezTo>
                    <a:pt x="20735" y="9677"/>
                    <a:pt x="21039" y="13133"/>
                    <a:pt x="21191" y="15293"/>
                  </a:cubicBezTo>
                  <a:cubicBezTo>
                    <a:pt x="21343" y="17453"/>
                    <a:pt x="21343" y="18317"/>
                    <a:pt x="20582" y="19094"/>
                  </a:cubicBezTo>
                  <a:cubicBezTo>
                    <a:pt x="19822" y="19872"/>
                    <a:pt x="18301" y="20563"/>
                    <a:pt x="15411" y="20995"/>
                  </a:cubicBezTo>
                  <a:cubicBezTo>
                    <a:pt x="12520" y="21427"/>
                    <a:pt x="8261" y="21600"/>
                    <a:pt x="5371" y="21341"/>
                  </a:cubicBezTo>
                  <a:cubicBezTo>
                    <a:pt x="2481" y="21082"/>
                    <a:pt x="960" y="20390"/>
                    <a:pt x="351" y="19526"/>
                  </a:cubicBezTo>
                  <a:cubicBezTo>
                    <a:pt x="-257" y="18662"/>
                    <a:pt x="47" y="17626"/>
                    <a:pt x="351" y="1658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66" name="Line"/>
            <p:cNvSpPr/>
            <p:nvPr/>
          </p:nvSpPr>
          <p:spPr>
            <a:xfrm>
              <a:off x="7212911" y="1235016"/>
              <a:ext cx="1" cy="280215"/>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1567" name="Line"/>
            <p:cNvSpPr/>
            <p:nvPr/>
          </p:nvSpPr>
          <p:spPr>
            <a:xfrm>
              <a:off x="7098750" y="1380312"/>
              <a:ext cx="249080"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400" y="14400"/>
                    <a:pt x="10800" y="7200"/>
                    <a:pt x="14400" y="3600"/>
                  </a:cubicBezTo>
                  <a:cubicBezTo>
                    <a:pt x="18000" y="0"/>
                    <a:pt x="19800" y="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68" name="Line"/>
            <p:cNvSpPr/>
            <p:nvPr/>
          </p:nvSpPr>
          <p:spPr>
            <a:xfrm>
              <a:off x="7524260" y="1145071"/>
              <a:ext cx="321728" cy="389375"/>
            </a:xfrm>
            <a:custGeom>
              <a:avLst/>
              <a:gdLst/>
              <a:ahLst/>
              <a:cxnLst>
                <a:cxn ang="0">
                  <a:pos x="wd2" y="hd2"/>
                </a:cxn>
                <a:cxn ang="5400000">
                  <a:pos x="wd2" y="hd2"/>
                </a:cxn>
                <a:cxn ang="10800000">
                  <a:pos x="wd2" y="hd2"/>
                </a:cxn>
                <a:cxn ang="16200000">
                  <a:pos x="wd2" y="hd2"/>
                </a:cxn>
              </a:cxnLst>
              <a:rect l="0" t="0" r="r" b="b"/>
              <a:pathLst>
                <a:path w="21600" h="21515" fill="norm" stroke="1" extrusionOk="0">
                  <a:moveTo>
                    <a:pt x="0" y="2103"/>
                  </a:moveTo>
                  <a:cubicBezTo>
                    <a:pt x="3019" y="1529"/>
                    <a:pt x="6039" y="956"/>
                    <a:pt x="8245" y="573"/>
                  </a:cubicBezTo>
                  <a:cubicBezTo>
                    <a:pt x="10452" y="191"/>
                    <a:pt x="11845" y="0"/>
                    <a:pt x="13239" y="0"/>
                  </a:cubicBezTo>
                  <a:cubicBezTo>
                    <a:pt x="14632" y="0"/>
                    <a:pt x="16026" y="191"/>
                    <a:pt x="16374" y="765"/>
                  </a:cubicBezTo>
                  <a:cubicBezTo>
                    <a:pt x="16723" y="1338"/>
                    <a:pt x="16026" y="2294"/>
                    <a:pt x="13587" y="4683"/>
                  </a:cubicBezTo>
                  <a:cubicBezTo>
                    <a:pt x="11148" y="7073"/>
                    <a:pt x="6968" y="10896"/>
                    <a:pt x="4645" y="13285"/>
                  </a:cubicBezTo>
                  <a:cubicBezTo>
                    <a:pt x="2323" y="15674"/>
                    <a:pt x="1858" y="16630"/>
                    <a:pt x="1626" y="17586"/>
                  </a:cubicBezTo>
                  <a:cubicBezTo>
                    <a:pt x="1394" y="18542"/>
                    <a:pt x="1394" y="19497"/>
                    <a:pt x="2090" y="20262"/>
                  </a:cubicBezTo>
                  <a:cubicBezTo>
                    <a:pt x="2787" y="21027"/>
                    <a:pt x="4181" y="21600"/>
                    <a:pt x="7548" y="21504"/>
                  </a:cubicBezTo>
                  <a:cubicBezTo>
                    <a:pt x="10916" y="21409"/>
                    <a:pt x="16258" y="20644"/>
                    <a:pt x="21600" y="1988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69" name="Line"/>
            <p:cNvSpPr/>
            <p:nvPr/>
          </p:nvSpPr>
          <p:spPr>
            <a:xfrm>
              <a:off x="7659177" y="1380312"/>
              <a:ext cx="186811"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70" name="Line"/>
            <p:cNvSpPr/>
            <p:nvPr/>
          </p:nvSpPr>
          <p:spPr>
            <a:xfrm>
              <a:off x="8229984" y="1307664"/>
              <a:ext cx="228323"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71" name="Line"/>
            <p:cNvSpPr/>
            <p:nvPr/>
          </p:nvSpPr>
          <p:spPr>
            <a:xfrm>
              <a:off x="8261118" y="1411447"/>
              <a:ext cx="207567"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72" name="Line"/>
            <p:cNvSpPr/>
            <p:nvPr/>
          </p:nvSpPr>
          <p:spPr>
            <a:xfrm>
              <a:off x="8703686" y="1245394"/>
              <a:ext cx="55591" cy="311350"/>
            </a:xfrm>
            <a:custGeom>
              <a:avLst/>
              <a:gdLst/>
              <a:ahLst/>
              <a:cxnLst>
                <a:cxn ang="0">
                  <a:pos x="wd2" y="hd2"/>
                </a:cxn>
                <a:cxn ang="5400000">
                  <a:pos x="wd2" y="hd2"/>
                </a:cxn>
                <a:cxn ang="10800000">
                  <a:pos x="wd2" y="hd2"/>
                </a:cxn>
                <a:cxn ang="16200000">
                  <a:pos x="wd2" y="hd2"/>
                </a:cxn>
              </a:cxnLst>
              <a:rect l="0" t="0" r="r" b="b"/>
              <a:pathLst>
                <a:path w="20417" h="21600" fill="norm" stroke="1" extrusionOk="0">
                  <a:moveTo>
                    <a:pt x="1358" y="0"/>
                  </a:moveTo>
                  <a:cubicBezTo>
                    <a:pt x="88" y="4560"/>
                    <a:pt x="-1183" y="9120"/>
                    <a:pt x="1993" y="12720"/>
                  </a:cubicBezTo>
                  <a:cubicBezTo>
                    <a:pt x="5170" y="16320"/>
                    <a:pt x="12793" y="18960"/>
                    <a:pt x="20417"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73" name="Line"/>
            <p:cNvSpPr/>
            <p:nvPr/>
          </p:nvSpPr>
          <p:spPr>
            <a:xfrm>
              <a:off x="8942211" y="1212029"/>
              <a:ext cx="346359" cy="329580"/>
            </a:xfrm>
            <a:custGeom>
              <a:avLst/>
              <a:gdLst/>
              <a:ahLst/>
              <a:cxnLst>
                <a:cxn ang="0">
                  <a:pos x="wd2" y="hd2"/>
                </a:cxn>
                <a:cxn ang="5400000">
                  <a:pos x="wd2" y="hd2"/>
                </a:cxn>
                <a:cxn ang="10800000">
                  <a:pos x="wd2" y="hd2"/>
                </a:cxn>
                <a:cxn ang="16200000">
                  <a:pos x="wd2" y="hd2"/>
                </a:cxn>
              </a:cxnLst>
              <a:rect l="0" t="0" r="r" b="b"/>
              <a:pathLst>
                <a:path w="21412" h="21215" fill="norm" stroke="1" extrusionOk="0">
                  <a:moveTo>
                    <a:pt x="1523" y="8160"/>
                  </a:moveTo>
                  <a:cubicBezTo>
                    <a:pt x="1095" y="7046"/>
                    <a:pt x="667" y="5933"/>
                    <a:pt x="347" y="4820"/>
                  </a:cubicBezTo>
                  <a:cubicBezTo>
                    <a:pt x="26" y="3706"/>
                    <a:pt x="-188" y="2593"/>
                    <a:pt x="240" y="1813"/>
                  </a:cubicBezTo>
                  <a:cubicBezTo>
                    <a:pt x="667" y="1034"/>
                    <a:pt x="1737" y="589"/>
                    <a:pt x="2913" y="255"/>
                  </a:cubicBezTo>
                  <a:cubicBezTo>
                    <a:pt x="4089" y="-79"/>
                    <a:pt x="5372" y="-302"/>
                    <a:pt x="6549" y="1034"/>
                  </a:cubicBezTo>
                  <a:cubicBezTo>
                    <a:pt x="7725" y="2370"/>
                    <a:pt x="8794" y="5265"/>
                    <a:pt x="7939" y="8383"/>
                  </a:cubicBezTo>
                  <a:cubicBezTo>
                    <a:pt x="7083" y="11500"/>
                    <a:pt x="4303" y="14840"/>
                    <a:pt x="2592" y="16956"/>
                  </a:cubicBezTo>
                  <a:cubicBezTo>
                    <a:pt x="881" y="19071"/>
                    <a:pt x="240" y="19962"/>
                    <a:pt x="561" y="20519"/>
                  </a:cubicBezTo>
                  <a:cubicBezTo>
                    <a:pt x="881" y="21075"/>
                    <a:pt x="2164" y="21298"/>
                    <a:pt x="5159" y="21187"/>
                  </a:cubicBezTo>
                  <a:cubicBezTo>
                    <a:pt x="8153" y="21075"/>
                    <a:pt x="12858" y="20630"/>
                    <a:pt x="15852" y="20073"/>
                  </a:cubicBezTo>
                  <a:cubicBezTo>
                    <a:pt x="18846" y="19517"/>
                    <a:pt x="20129" y="18849"/>
                    <a:pt x="21412" y="1818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74" name="Line"/>
            <p:cNvSpPr/>
            <p:nvPr/>
          </p:nvSpPr>
          <p:spPr>
            <a:xfrm>
              <a:off x="10201859" y="228322"/>
              <a:ext cx="183350" cy="3217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9755"/>
                  </a:moveTo>
                  <a:cubicBezTo>
                    <a:pt x="5706" y="8361"/>
                    <a:pt x="11411" y="6968"/>
                    <a:pt x="14875" y="5806"/>
                  </a:cubicBezTo>
                  <a:cubicBezTo>
                    <a:pt x="18340" y="4645"/>
                    <a:pt x="19562" y="3716"/>
                    <a:pt x="20377" y="2555"/>
                  </a:cubicBezTo>
                  <a:cubicBezTo>
                    <a:pt x="21192" y="1394"/>
                    <a:pt x="21600" y="0"/>
                    <a:pt x="21600" y="0"/>
                  </a:cubicBezTo>
                  <a:cubicBezTo>
                    <a:pt x="21600" y="0"/>
                    <a:pt x="21192" y="1394"/>
                    <a:pt x="20785" y="5226"/>
                  </a:cubicBezTo>
                  <a:cubicBezTo>
                    <a:pt x="20377" y="9058"/>
                    <a:pt x="19970" y="15329"/>
                    <a:pt x="19562"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75" name="Line"/>
            <p:cNvSpPr/>
            <p:nvPr/>
          </p:nvSpPr>
          <p:spPr>
            <a:xfrm>
              <a:off x="10232993" y="498157"/>
              <a:ext cx="269837"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538" y="18000"/>
                    <a:pt x="11077" y="14400"/>
                    <a:pt x="14677" y="10800"/>
                  </a:cubicBezTo>
                  <a:cubicBezTo>
                    <a:pt x="18277" y="7200"/>
                    <a:pt x="19938" y="3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76" name="Line"/>
            <p:cNvSpPr/>
            <p:nvPr/>
          </p:nvSpPr>
          <p:spPr>
            <a:xfrm>
              <a:off x="9995309" y="68951"/>
              <a:ext cx="723946" cy="655141"/>
            </a:xfrm>
            <a:custGeom>
              <a:avLst/>
              <a:gdLst/>
              <a:ahLst/>
              <a:cxnLst>
                <a:cxn ang="0">
                  <a:pos x="wd2" y="hd2"/>
                </a:cxn>
                <a:cxn ang="5400000">
                  <a:pos x="wd2" y="hd2"/>
                </a:cxn>
                <a:cxn ang="10800000">
                  <a:pos x="wd2" y="hd2"/>
                </a:cxn>
                <a:cxn ang="16200000">
                  <a:pos x="wd2" y="hd2"/>
                </a:cxn>
              </a:cxnLst>
              <a:rect l="0" t="0" r="r" b="b"/>
              <a:pathLst>
                <a:path w="21024" h="21305" fill="norm" stroke="1" extrusionOk="0">
                  <a:moveTo>
                    <a:pt x="5094" y="21045"/>
                  </a:moveTo>
                  <a:cubicBezTo>
                    <a:pt x="7003" y="21270"/>
                    <a:pt x="8912" y="21495"/>
                    <a:pt x="10971" y="21045"/>
                  </a:cubicBezTo>
                  <a:cubicBezTo>
                    <a:pt x="13031" y="20595"/>
                    <a:pt x="15241" y="19470"/>
                    <a:pt x="16999" y="18008"/>
                  </a:cubicBezTo>
                  <a:cubicBezTo>
                    <a:pt x="18757" y="16545"/>
                    <a:pt x="20063" y="14745"/>
                    <a:pt x="20666" y="12158"/>
                  </a:cubicBezTo>
                  <a:cubicBezTo>
                    <a:pt x="21269" y="9570"/>
                    <a:pt x="21169" y="6195"/>
                    <a:pt x="19913" y="3832"/>
                  </a:cubicBezTo>
                  <a:cubicBezTo>
                    <a:pt x="18657" y="1470"/>
                    <a:pt x="16246" y="120"/>
                    <a:pt x="13583" y="7"/>
                  </a:cubicBezTo>
                  <a:cubicBezTo>
                    <a:pt x="10921" y="-105"/>
                    <a:pt x="8008" y="1020"/>
                    <a:pt x="5596" y="2820"/>
                  </a:cubicBezTo>
                  <a:cubicBezTo>
                    <a:pt x="3185" y="4620"/>
                    <a:pt x="1276" y="7095"/>
                    <a:pt x="473" y="9851"/>
                  </a:cubicBezTo>
                  <a:cubicBezTo>
                    <a:pt x="-331" y="12608"/>
                    <a:pt x="-30" y="15645"/>
                    <a:pt x="774" y="17557"/>
                  </a:cubicBezTo>
                  <a:cubicBezTo>
                    <a:pt x="1578" y="19470"/>
                    <a:pt x="2884" y="20257"/>
                    <a:pt x="4190" y="2104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77" name="Line"/>
            <p:cNvSpPr/>
            <p:nvPr/>
          </p:nvSpPr>
          <p:spPr>
            <a:xfrm>
              <a:off x="10419803" y="1085606"/>
              <a:ext cx="221471" cy="232437"/>
            </a:xfrm>
            <a:custGeom>
              <a:avLst/>
              <a:gdLst/>
              <a:ahLst/>
              <a:cxnLst>
                <a:cxn ang="0">
                  <a:pos x="wd2" y="hd2"/>
                </a:cxn>
                <a:cxn ang="5400000">
                  <a:pos x="wd2" y="hd2"/>
                </a:cxn>
                <a:cxn ang="10800000">
                  <a:pos x="wd2" y="hd2"/>
                </a:cxn>
                <a:cxn ang="16200000">
                  <a:pos x="wd2" y="hd2"/>
                </a:cxn>
              </a:cxnLst>
              <a:rect l="0" t="0" r="r" b="b"/>
              <a:pathLst>
                <a:path w="21274" h="21342" fill="norm" stroke="1" extrusionOk="0">
                  <a:moveTo>
                    <a:pt x="2991" y="3236"/>
                  </a:moveTo>
                  <a:cubicBezTo>
                    <a:pt x="6978" y="1966"/>
                    <a:pt x="10966" y="695"/>
                    <a:pt x="13957" y="218"/>
                  </a:cubicBezTo>
                  <a:cubicBezTo>
                    <a:pt x="16948" y="-258"/>
                    <a:pt x="18942" y="60"/>
                    <a:pt x="20105" y="1013"/>
                  </a:cubicBezTo>
                  <a:cubicBezTo>
                    <a:pt x="21268" y="1966"/>
                    <a:pt x="21600" y="3554"/>
                    <a:pt x="20935" y="4824"/>
                  </a:cubicBezTo>
                  <a:cubicBezTo>
                    <a:pt x="20271" y="6095"/>
                    <a:pt x="18609" y="7048"/>
                    <a:pt x="16948" y="7842"/>
                  </a:cubicBezTo>
                  <a:cubicBezTo>
                    <a:pt x="15286" y="8636"/>
                    <a:pt x="13625" y="9271"/>
                    <a:pt x="11963" y="9907"/>
                  </a:cubicBezTo>
                  <a:cubicBezTo>
                    <a:pt x="10302" y="10542"/>
                    <a:pt x="8640" y="11177"/>
                    <a:pt x="8972" y="12289"/>
                  </a:cubicBezTo>
                  <a:cubicBezTo>
                    <a:pt x="9305" y="13401"/>
                    <a:pt x="11631" y="14989"/>
                    <a:pt x="11963" y="16260"/>
                  </a:cubicBezTo>
                  <a:cubicBezTo>
                    <a:pt x="12295" y="17530"/>
                    <a:pt x="10634" y="18483"/>
                    <a:pt x="8308" y="19277"/>
                  </a:cubicBezTo>
                  <a:cubicBezTo>
                    <a:pt x="5982" y="20071"/>
                    <a:pt x="2991" y="20707"/>
                    <a:pt x="0" y="2134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78" name="Line"/>
            <p:cNvSpPr/>
            <p:nvPr/>
          </p:nvSpPr>
          <p:spPr>
            <a:xfrm>
              <a:off x="10173166" y="893379"/>
              <a:ext cx="723205" cy="673757"/>
            </a:xfrm>
            <a:custGeom>
              <a:avLst/>
              <a:gdLst/>
              <a:ahLst/>
              <a:cxnLst>
                <a:cxn ang="0">
                  <a:pos x="wd2" y="hd2"/>
                </a:cxn>
                <a:cxn ang="5400000">
                  <a:pos x="wd2" y="hd2"/>
                </a:cxn>
                <a:cxn ang="10800000">
                  <a:pos x="wd2" y="hd2"/>
                </a:cxn>
                <a:cxn ang="16200000">
                  <a:pos x="wd2" y="hd2"/>
                </a:cxn>
              </a:cxnLst>
              <a:rect l="0" t="0" r="r" b="b"/>
              <a:pathLst>
                <a:path w="21101" h="21354" fill="norm" stroke="1" extrusionOk="0">
                  <a:moveTo>
                    <a:pt x="5076" y="19381"/>
                  </a:moveTo>
                  <a:cubicBezTo>
                    <a:pt x="5076" y="19929"/>
                    <a:pt x="5076" y="20477"/>
                    <a:pt x="5329" y="20861"/>
                  </a:cubicBezTo>
                  <a:cubicBezTo>
                    <a:pt x="5581" y="21245"/>
                    <a:pt x="6086" y="21464"/>
                    <a:pt x="7650" y="21300"/>
                  </a:cubicBezTo>
                  <a:cubicBezTo>
                    <a:pt x="9215" y="21135"/>
                    <a:pt x="11839" y="20587"/>
                    <a:pt x="14110" y="19655"/>
                  </a:cubicBezTo>
                  <a:cubicBezTo>
                    <a:pt x="16381" y="18723"/>
                    <a:pt x="18299" y="17407"/>
                    <a:pt x="19510" y="15762"/>
                  </a:cubicBezTo>
                  <a:cubicBezTo>
                    <a:pt x="20721" y="14118"/>
                    <a:pt x="21226" y="12144"/>
                    <a:pt x="21075" y="9787"/>
                  </a:cubicBezTo>
                  <a:cubicBezTo>
                    <a:pt x="20923" y="7429"/>
                    <a:pt x="20116" y="4688"/>
                    <a:pt x="18602" y="2879"/>
                  </a:cubicBezTo>
                  <a:cubicBezTo>
                    <a:pt x="17088" y="1070"/>
                    <a:pt x="14867" y="193"/>
                    <a:pt x="12495" y="28"/>
                  </a:cubicBezTo>
                  <a:cubicBezTo>
                    <a:pt x="10123" y="-136"/>
                    <a:pt x="7600" y="412"/>
                    <a:pt x="5379" y="2002"/>
                  </a:cubicBezTo>
                  <a:cubicBezTo>
                    <a:pt x="3159" y="3592"/>
                    <a:pt x="1241" y="6223"/>
                    <a:pt x="433" y="9019"/>
                  </a:cubicBezTo>
                  <a:cubicBezTo>
                    <a:pt x="-374" y="11815"/>
                    <a:pt x="-71" y="14776"/>
                    <a:pt x="1493" y="16859"/>
                  </a:cubicBezTo>
                  <a:cubicBezTo>
                    <a:pt x="3058" y="18942"/>
                    <a:pt x="5884" y="20148"/>
                    <a:pt x="8105" y="20696"/>
                  </a:cubicBezTo>
                  <a:cubicBezTo>
                    <a:pt x="10325" y="21245"/>
                    <a:pt x="11940" y="21135"/>
                    <a:pt x="13555" y="2102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79" name="Line"/>
            <p:cNvSpPr/>
            <p:nvPr/>
          </p:nvSpPr>
          <p:spPr>
            <a:xfrm>
              <a:off x="3933371" y="2003009"/>
              <a:ext cx="5386334" cy="19718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44" y="20084"/>
                    <a:pt x="888" y="18568"/>
                    <a:pt x="1360" y="17242"/>
                  </a:cubicBezTo>
                  <a:cubicBezTo>
                    <a:pt x="1831" y="15916"/>
                    <a:pt x="2331" y="14779"/>
                    <a:pt x="2837" y="13453"/>
                  </a:cubicBezTo>
                  <a:cubicBezTo>
                    <a:pt x="3343" y="12126"/>
                    <a:pt x="3857" y="10611"/>
                    <a:pt x="4412" y="9095"/>
                  </a:cubicBezTo>
                  <a:cubicBezTo>
                    <a:pt x="4966" y="7579"/>
                    <a:pt x="5563" y="6063"/>
                    <a:pt x="6104" y="4926"/>
                  </a:cubicBezTo>
                  <a:cubicBezTo>
                    <a:pt x="6645" y="3789"/>
                    <a:pt x="7131" y="3032"/>
                    <a:pt x="7630" y="2463"/>
                  </a:cubicBezTo>
                  <a:cubicBezTo>
                    <a:pt x="8129" y="1895"/>
                    <a:pt x="8643" y="1516"/>
                    <a:pt x="9149" y="1326"/>
                  </a:cubicBezTo>
                  <a:cubicBezTo>
                    <a:pt x="9655" y="1137"/>
                    <a:pt x="10155" y="1137"/>
                    <a:pt x="10647" y="1137"/>
                  </a:cubicBezTo>
                  <a:cubicBezTo>
                    <a:pt x="11140" y="1137"/>
                    <a:pt x="11625" y="1137"/>
                    <a:pt x="12111" y="1137"/>
                  </a:cubicBezTo>
                  <a:cubicBezTo>
                    <a:pt x="12597" y="1137"/>
                    <a:pt x="13082" y="1137"/>
                    <a:pt x="13561" y="1137"/>
                  </a:cubicBezTo>
                  <a:cubicBezTo>
                    <a:pt x="14039" y="1137"/>
                    <a:pt x="14511" y="1137"/>
                    <a:pt x="15045" y="1137"/>
                  </a:cubicBezTo>
                  <a:cubicBezTo>
                    <a:pt x="15579" y="1137"/>
                    <a:pt x="16176" y="1137"/>
                    <a:pt x="16724" y="947"/>
                  </a:cubicBezTo>
                  <a:cubicBezTo>
                    <a:pt x="17272" y="758"/>
                    <a:pt x="17771" y="379"/>
                    <a:pt x="18298" y="189"/>
                  </a:cubicBezTo>
                  <a:cubicBezTo>
                    <a:pt x="18825" y="0"/>
                    <a:pt x="19380" y="0"/>
                    <a:pt x="19935" y="0"/>
                  </a:cubicBezTo>
                  <a:cubicBezTo>
                    <a:pt x="20490" y="0"/>
                    <a:pt x="21045" y="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80" name="Line"/>
            <p:cNvSpPr/>
            <p:nvPr/>
          </p:nvSpPr>
          <p:spPr>
            <a:xfrm>
              <a:off x="7005345" y="0"/>
              <a:ext cx="747238" cy="90291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600" y="1986"/>
                    <a:pt x="17600" y="3972"/>
                    <a:pt x="15350" y="6083"/>
                  </a:cubicBezTo>
                  <a:cubicBezTo>
                    <a:pt x="13100" y="8193"/>
                    <a:pt x="10600" y="10428"/>
                    <a:pt x="8000" y="13034"/>
                  </a:cubicBezTo>
                  <a:cubicBezTo>
                    <a:pt x="5400" y="15641"/>
                    <a:pt x="2700" y="18621"/>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581" name="Line"/>
            <p:cNvSpPr/>
            <p:nvPr/>
          </p:nvSpPr>
          <p:spPr>
            <a:xfrm>
              <a:off x="7378963" y="1068963"/>
              <a:ext cx="581186" cy="6849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257" y="3164"/>
                    <a:pt x="14914" y="6327"/>
                    <a:pt x="11571" y="9655"/>
                  </a:cubicBezTo>
                  <a:cubicBezTo>
                    <a:pt x="8229" y="12982"/>
                    <a:pt x="4886" y="16473"/>
                    <a:pt x="2957" y="18491"/>
                  </a:cubicBezTo>
                  <a:cubicBezTo>
                    <a:pt x="1029" y="20509"/>
                    <a:pt x="514" y="21055"/>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582" name="Line"/>
            <p:cNvSpPr/>
            <p:nvPr/>
          </p:nvSpPr>
          <p:spPr>
            <a:xfrm>
              <a:off x="4600878" y="2366250"/>
              <a:ext cx="271297" cy="404754"/>
            </a:xfrm>
            <a:custGeom>
              <a:avLst/>
              <a:gdLst/>
              <a:ahLst/>
              <a:cxnLst>
                <a:cxn ang="0">
                  <a:pos x="wd2" y="hd2"/>
                </a:cxn>
                <a:cxn ang="5400000">
                  <a:pos x="wd2" y="hd2"/>
                </a:cxn>
                <a:cxn ang="10800000">
                  <a:pos x="wd2" y="hd2"/>
                </a:cxn>
                <a:cxn ang="16200000">
                  <a:pos x="wd2" y="hd2"/>
                </a:cxn>
              </a:cxnLst>
              <a:rect l="0" t="0" r="r" b="b"/>
              <a:pathLst>
                <a:path w="21174" h="21600" fill="norm" stroke="1" extrusionOk="0">
                  <a:moveTo>
                    <a:pt x="7843" y="0"/>
                  </a:moveTo>
                  <a:cubicBezTo>
                    <a:pt x="5143" y="4246"/>
                    <a:pt x="2443" y="8492"/>
                    <a:pt x="1093" y="11077"/>
                  </a:cubicBezTo>
                  <a:cubicBezTo>
                    <a:pt x="-257" y="13662"/>
                    <a:pt x="-257" y="14585"/>
                    <a:pt x="553" y="15046"/>
                  </a:cubicBezTo>
                  <a:cubicBezTo>
                    <a:pt x="1363" y="15508"/>
                    <a:pt x="2983" y="15508"/>
                    <a:pt x="5818" y="15415"/>
                  </a:cubicBezTo>
                  <a:cubicBezTo>
                    <a:pt x="8653" y="15323"/>
                    <a:pt x="12703" y="15138"/>
                    <a:pt x="15403" y="14862"/>
                  </a:cubicBezTo>
                  <a:cubicBezTo>
                    <a:pt x="18103" y="14585"/>
                    <a:pt x="19453" y="14215"/>
                    <a:pt x="20263" y="13385"/>
                  </a:cubicBezTo>
                  <a:cubicBezTo>
                    <a:pt x="21073" y="12554"/>
                    <a:pt x="21343" y="11262"/>
                    <a:pt x="21073" y="10246"/>
                  </a:cubicBezTo>
                  <a:cubicBezTo>
                    <a:pt x="20803" y="9231"/>
                    <a:pt x="19993" y="8492"/>
                    <a:pt x="19183" y="8492"/>
                  </a:cubicBezTo>
                  <a:cubicBezTo>
                    <a:pt x="18373" y="8492"/>
                    <a:pt x="17563" y="9231"/>
                    <a:pt x="17293" y="11538"/>
                  </a:cubicBezTo>
                  <a:cubicBezTo>
                    <a:pt x="17023" y="13846"/>
                    <a:pt x="17293" y="17723"/>
                    <a:pt x="17563"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83" name="Line"/>
            <p:cNvSpPr/>
            <p:nvPr/>
          </p:nvSpPr>
          <p:spPr>
            <a:xfrm>
              <a:off x="5126875" y="2450249"/>
              <a:ext cx="174803" cy="216972"/>
            </a:xfrm>
            <a:custGeom>
              <a:avLst/>
              <a:gdLst/>
              <a:ahLst/>
              <a:cxnLst>
                <a:cxn ang="0">
                  <a:pos x="wd2" y="hd2"/>
                </a:cxn>
                <a:cxn ang="5400000">
                  <a:pos x="wd2" y="hd2"/>
                </a:cxn>
                <a:cxn ang="10800000">
                  <a:pos x="wd2" y="hd2"/>
                </a:cxn>
                <a:cxn ang="16200000">
                  <a:pos x="wd2" y="hd2"/>
                </a:cxn>
              </a:cxnLst>
              <a:rect l="0" t="0" r="r" b="b"/>
              <a:pathLst>
                <a:path w="21401" h="21504" fill="norm" stroke="1" extrusionOk="0">
                  <a:moveTo>
                    <a:pt x="0" y="6075"/>
                  </a:moveTo>
                  <a:cubicBezTo>
                    <a:pt x="424" y="4361"/>
                    <a:pt x="847" y="2647"/>
                    <a:pt x="2329" y="1618"/>
                  </a:cubicBezTo>
                  <a:cubicBezTo>
                    <a:pt x="3812" y="590"/>
                    <a:pt x="6353" y="247"/>
                    <a:pt x="8894" y="75"/>
                  </a:cubicBezTo>
                  <a:cubicBezTo>
                    <a:pt x="11435" y="-96"/>
                    <a:pt x="13976" y="-96"/>
                    <a:pt x="16518" y="1447"/>
                  </a:cubicBezTo>
                  <a:cubicBezTo>
                    <a:pt x="19059" y="2990"/>
                    <a:pt x="21600" y="6075"/>
                    <a:pt x="21388" y="9675"/>
                  </a:cubicBezTo>
                  <a:cubicBezTo>
                    <a:pt x="21176" y="13275"/>
                    <a:pt x="18212" y="17390"/>
                    <a:pt x="14612" y="19447"/>
                  </a:cubicBezTo>
                  <a:cubicBezTo>
                    <a:pt x="11012" y="21504"/>
                    <a:pt x="6776" y="21504"/>
                    <a:pt x="2541" y="2150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84" name="Line"/>
            <p:cNvSpPr/>
            <p:nvPr/>
          </p:nvSpPr>
          <p:spPr>
            <a:xfrm>
              <a:off x="5355241" y="2460807"/>
              <a:ext cx="249036" cy="196036"/>
            </a:xfrm>
            <a:custGeom>
              <a:avLst/>
              <a:gdLst/>
              <a:ahLst/>
              <a:cxnLst>
                <a:cxn ang="0">
                  <a:pos x="wd2" y="hd2"/>
                </a:cxn>
                <a:cxn ang="5400000">
                  <a:pos x="wd2" y="hd2"/>
                </a:cxn>
                <a:cxn ang="10800000">
                  <a:pos x="wd2" y="hd2"/>
                </a:cxn>
                <a:cxn ang="16200000">
                  <a:pos x="wd2" y="hd2"/>
                </a:cxn>
              </a:cxnLst>
              <a:rect l="0" t="0" r="r" b="b"/>
              <a:pathLst>
                <a:path w="21300" h="21103" fill="norm" stroke="1" extrusionOk="0">
                  <a:moveTo>
                    <a:pt x="17749" y="993"/>
                  </a:moveTo>
                  <a:cubicBezTo>
                    <a:pt x="14495" y="248"/>
                    <a:pt x="11240" y="-497"/>
                    <a:pt x="8429" y="434"/>
                  </a:cubicBezTo>
                  <a:cubicBezTo>
                    <a:pt x="5618" y="1365"/>
                    <a:pt x="3251" y="3972"/>
                    <a:pt x="1771" y="6206"/>
                  </a:cubicBezTo>
                  <a:cubicBezTo>
                    <a:pt x="292" y="8441"/>
                    <a:pt x="-300" y="10303"/>
                    <a:pt x="144" y="12724"/>
                  </a:cubicBezTo>
                  <a:cubicBezTo>
                    <a:pt x="588" y="15144"/>
                    <a:pt x="2067" y="18124"/>
                    <a:pt x="5766" y="19613"/>
                  </a:cubicBezTo>
                  <a:cubicBezTo>
                    <a:pt x="9464" y="21103"/>
                    <a:pt x="15382" y="21103"/>
                    <a:pt x="21300" y="2110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85" name="Line"/>
            <p:cNvSpPr/>
            <p:nvPr/>
          </p:nvSpPr>
          <p:spPr>
            <a:xfrm>
              <a:off x="6102434" y="2376628"/>
              <a:ext cx="32056" cy="373619"/>
            </a:xfrm>
            <a:custGeom>
              <a:avLst/>
              <a:gdLst/>
              <a:ahLst/>
              <a:cxnLst>
                <a:cxn ang="0">
                  <a:pos x="wd2" y="hd2"/>
                </a:cxn>
                <a:cxn ang="5400000">
                  <a:pos x="wd2" y="hd2"/>
                </a:cxn>
                <a:cxn ang="10800000">
                  <a:pos x="wd2" y="hd2"/>
                </a:cxn>
                <a:cxn ang="16200000">
                  <a:pos x="wd2" y="hd2"/>
                </a:cxn>
              </a:cxnLst>
              <a:rect l="0" t="0" r="r" b="b"/>
              <a:pathLst>
                <a:path w="20015" h="21600" fill="norm" stroke="1" extrusionOk="0">
                  <a:moveTo>
                    <a:pt x="0" y="0"/>
                  </a:moveTo>
                  <a:cubicBezTo>
                    <a:pt x="8640" y="5200"/>
                    <a:pt x="17280" y="10400"/>
                    <a:pt x="19440" y="14000"/>
                  </a:cubicBezTo>
                  <a:cubicBezTo>
                    <a:pt x="21600" y="17600"/>
                    <a:pt x="17280" y="19600"/>
                    <a:pt x="1296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86" name="Line"/>
            <p:cNvSpPr/>
            <p:nvPr/>
          </p:nvSpPr>
          <p:spPr>
            <a:xfrm>
              <a:off x="6019408" y="2553059"/>
              <a:ext cx="290593"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87" name="Line"/>
            <p:cNvSpPr/>
            <p:nvPr/>
          </p:nvSpPr>
          <p:spPr>
            <a:xfrm>
              <a:off x="6524796" y="2355871"/>
              <a:ext cx="229930" cy="467024"/>
            </a:xfrm>
            <a:custGeom>
              <a:avLst/>
              <a:gdLst/>
              <a:ahLst/>
              <a:cxnLst>
                <a:cxn ang="0">
                  <a:pos x="wd2" y="hd2"/>
                </a:cxn>
                <a:cxn ang="5400000">
                  <a:pos x="wd2" y="hd2"/>
                </a:cxn>
                <a:cxn ang="10800000">
                  <a:pos x="wd2" y="hd2"/>
                </a:cxn>
                <a:cxn ang="16200000">
                  <a:pos x="wd2" y="hd2"/>
                </a:cxn>
              </a:cxnLst>
              <a:rect l="0" t="0" r="r" b="b"/>
              <a:pathLst>
                <a:path w="21112" h="21600" fill="norm" stroke="1" extrusionOk="0">
                  <a:moveTo>
                    <a:pt x="12678" y="0"/>
                  </a:moveTo>
                  <a:cubicBezTo>
                    <a:pt x="8548" y="3200"/>
                    <a:pt x="4419" y="6400"/>
                    <a:pt x="2195" y="8480"/>
                  </a:cubicBezTo>
                  <a:cubicBezTo>
                    <a:pt x="-28" y="10560"/>
                    <a:pt x="-346" y="11520"/>
                    <a:pt x="289" y="12000"/>
                  </a:cubicBezTo>
                  <a:cubicBezTo>
                    <a:pt x="925" y="12480"/>
                    <a:pt x="2513" y="12480"/>
                    <a:pt x="5054" y="12480"/>
                  </a:cubicBezTo>
                  <a:cubicBezTo>
                    <a:pt x="7595" y="12480"/>
                    <a:pt x="11089" y="12480"/>
                    <a:pt x="13630" y="12480"/>
                  </a:cubicBezTo>
                  <a:cubicBezTo>
                    <a:pt x="16172" y="12480"/>
                    <a:pt x="17760" y="12480"/>
                    <a:pt x="19030" y="12160"/>
                  </a:cubicBezTo>
                  <a:cubicBezTo>
                    <a:pt x="20301" y="11840"/>
                    <a:pt x="21254" y="11200"/>
                    <a:pt x="21095" y="10480"/>
                  </a:cubicBezTo>
                  <a:cubicBezTo>
                    <a:pt x="20936" y="9760"/>
                    <a:pt x="19666" y="8960"/>
                    <a:pt x="18713" y="8960"/>
                  </a:cubicBezTo>
                  <a:cubicBezTo>
                    <a:pt x="17760" y="8960"/>
                    <a:pt x="17125" y="9760"/>
                    <a:pt x="16807" y="11280"/>
                  </a:cubicBezTo>
                  <a:cubicBezTo>
                    <a:pt x="16489" y="12800"/>
                    <a:pt x="16489" y="15040"/>
                    <a:pt x="17125" y="16880"/>
                  </a:cubicBezTo>
                  <a:cubicBezTo>
                    <a:pt x="17760" y="18720"/>
                    <a:pt x="19030" y="20160"/>
                    <a:pt x="20301"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88" name="Line"/>
            <p:cNvSpPr/>
            <p:nvPr/>
          </p:nvSpPr>
          <p:spPr>
            <a:xfrm>
              <a:off x="6787401" y="2449276"/>
              <a:ext cx="373620" cy="601348"/>
            </a:xfrm>
            <a:custGeom>
              <a:avLst/>
              <a:gdLst/>
              <a:ahLst/>
              <a:cxnLst>
                <a:cxn ang="0">
                  <a:pos x="wd2" y="hd2"/>
                </a:cxn>
                <a:cxn ang="5400000">
                  <a:pos x="wd2" y="hd2"/>
                </a:cxn>
                <a:cxn ang="10800000">
                  <a:pos x="wd2" y="hd2"/>
                </a:cxn>
                <a:cxn ang="16200000">
                  <a:pos x="wd2" y="hd2"/>
                </a:cxn>
              </a:cxnLst>
              <a:rect l="0" t="0" r="r" b="b"/>
              <a:pathLst>
                <a:path w="21600" h="21455" fill="norm" stroke="1" extrusionOk="0">
                  <a:moveTo>
                    <a:pt x="10800" y="0"/>
                  </a:moveTo>
                  <a:cubicBezTo>
                    <a:pt x="10400" y="1234"/>
                    <a:pt x="10000" y="2469"/>
                    <a:pt x="10100" y="3518"/>
                  </a:cubicBezTo>
                  <a:cubicBezTo>
                    <a:pt x="10200" y="4567"/>
                    <a:pt x="10800" y="5431"/>
                    <a:pt x="12100" y="5801"/>
                  </a:cubicBezTo>
                  <a:cubicBezTo>
                    <a:pt x="13400" y="6171"/>
                    <a:pt x="15400" y="6048"/>
                    <a:pt x="16700" y="5246"/>
                  </a:cubicBezTo>
                  <a:cubicBezTo>
                    <a:pt x="18000" y="4443"/>
                    <a:pt x="18600" y="2962"/>
                    <a:pt x="19100" y="1851"/>
                  </a:cubicBezTo>
                  <a:cubicBezTo>
                    <a:pt x="19600" y="741"/>
                    <a:pt x="20000" y="0"/>
                    <a:pt x="20200" y="0"/>
                  </a:cubicBezTo>
                  <a:cubicBezTo>
                    <a:pt x="20400" y="0"/>
                    <a:pt x="20400" y="741"/>
                    <a:pt x="20700" y="2901"/>
                  </a:cubicBezTo>
                  <a:cubicBezTo>
                    <a:pt x="21000" y="5061"/>
                    <a:pt x="21600" y="8640"/>
                    <a:pt x="21600" y="11664"/>
                  </a:cubicBezTo>
                  <a:cubicBezTo>
                    <a:pt x="21600" y="14688"/>
                    <a:pt x="21000" y="17157"/>
                    <a:pt x="19700" y="18761"/>
                  </a:cubicBezTo>
                  <a:cubicBezTo>
                    <a:pt x="18400" y="20366"/>
                    <a:pt x="16400" y="21106"/>
                    <a:pt x="13000" y="21353"/>
                  </a:cubicBezTo>
                  <a:cubicBezTo>
                    <a:pt x="9600" y="21600"/>
                    <a:pt x="4800" y="21353"/>
                    <a:pt x="0" y="2110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89" name="Line"/>
            <p:cNvSpPr/>
            <p:nvPr/>
          </p:nvSpPr>
          <p:spPr>
            <a:xfrm>
              <a:off x="7524260" y="2470033"/>
              <a:ext cx="25650" cy="352862"/>
            </a:xfrm>
            <a:custGeom>
              <a:avLst/>
              <a:gdLst/>
              <a:ahLst/>
              <a:cxnLst>
                <a:cxn ang="0">
                  <a:pos x="wd2" y="hd2"/>
                </a:cxn>
                <a:cxn ang="5400000">
                  <a:pos x="wd2" y="hd2"/>
                </a:cxn>
                <a:cxn ang="10800000">
                  <a:pos x="wd2" y="hd2"/>
                </a:cxn>
                <a:cxn ang="16200000">
                  <a:pos x="wd2" y="hd2"/>
                </a:cxn>
              </a:cxnLst>
              <a:rect l="0" t="0" r="r" b="b"/>
              <a:pathLst>
                <a:path w="20018" h="21600" fill="norm" stroke="1" extrusionOk="0">
                  <a:moveTo>
                    <a:pt x="16200" y="0"/>
                  </a:moveTo>
                  <a:cubicBezTo>
                    <a:pt x="18900" y="5929"/>
                    <a:pt x="21600" y="11859"/>
                    <a:pt x="18900" y="15459"/>
                  </a:cubicBezTo>
                  <a:cubicBezTo>
                    <a:pt x="16200" y="19059"/>
                    <a:pt x="8100" y="20329"/>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90" name="Line"/>
            <p:cNvSpPr/>
            <p:nvPr/>
          </p:nvSpPr>
          <p:spPr>
            <a:xfrm>
              <a:off x="7441233" y="2625707"/>
              <a:ext cx="352863"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871" y="17280"/>
                    <a:pt x="9741" y="12960"/>
                    <a:pt x="13341" y="9360"/>
                  </a:cubicBezTo>
                  <a:cubicBezTo>
                    <a:pt x="16941" y="5760"/>
                    <a:pt x="19271" y="288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91" name="Line"/>
            <p:cNvSpPr/>
            <p:nvPr/>
          </p:nvSpPr>
          <p:spPr>
            <a:xfrm>
              <a:off x="7816123" y="2470626"/>
              <a:ext cx="256538" cy="273009"/>
            </a:xfrm>
            <a:custGeom>
              <a:avLst/>
              <a:gdLst/>
              <a:ahLst/>
              <a:cxnLst>
                <a:cxn ang="0">
                  <a:pos x="wd2" y="hd2"/>
                </a:cxn>
                <a:cxn ang="5400000">
                  <a:pos x="wd2" y="hd2"/>
                </a:cxn>
                <a:cxn ang="10800000">
                  <a:pos x="wd2" y="hd2"/>
                </a:cxn>
                <a:cxn ang="16200000">
                  <a:pos x="wd2" y="hd2"/>
                </a:cxn>
              </a:cxnLst>
              <a:rect l="0" t="0" r="r" b="b"/>
              <a:pathLst>
                <a:path w="20276" h="20788" fill="norm" stroke="1" extrusionOk="0">
                  <a:moveTo>
                    <a:pt x="9743" y="4696"/>
                  </a:moveTo>
                  <a:cubicBezTo>
                    <a:pt x="8649" y="3906"/>
                    <a:pt x="7556" y="3115"/>
                    <a:pt x="6188" y="3247"/>
                  </a:cubicBezTo>
                  <a:cubicBezTo>
                    <a:pt x="4821" y="3379"/>
                    <a:pt x="3181" y="4432"/>
                    <a:pt x="1814" y="6540"/>
                  </a:cubicBezTo>
                  <a:cubicBezTo>
                    <a:pt x="447" y="8647"/>
                    <a:pt x="-647" y="11808"/>
                    <a:pt x="447" y="14574"/>
                  </a:cubicBezTo>
                  <a:cubicBezTo>
                    <a:pt x="1540" y="17340"/>
                    <a:pt x="4821" y="19711"/>
                    <a:pt x="8512" y="20501"/>
                  </a:cubicBezTo>
                  <a:cubicBezTo>
                    <a:pt x="12204" y="21291"/>
                    <a:pt x="16305" y="20501"/>
                    <a:pt x="18492" y="17471"/>
                  </a:cubicBezTo>
                  <a:cubicBezTo>
                    <a:pt x="20680" y="14442"/>
                    <a:pt x="20953" y="9174"/>
                    <a:pt x="18766" y="5750"/>
                  </a:cubicBezTo>
                  <a:cubicBezTo>
                    <a:pt x="16578" y="2325"/>
                    <a:pt x="11930" y="745"/>
                    <a:pt x="8923" y="218"/>
                  </a:cubicBezTo>
                  <a:cubicBezTo>
                    <a:pt x="5915" y="-309"/>
                    <a:pt x="4548" y="218"/>
                    <a:pt x="3181" y="74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92" name="Line"/>
            <p:cNvSpPr/>
            <p:nvPr/>
          </p:nvSpPr>
          <p:spPr>
            <a:xfrm>
              <a:off x="8562089" y="2594572"/>
              <a:ext cx="217945"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93" name="Line"/>
            <p:cNvSpPr/>
            <p:nvPr/>
          </p:nvSpPr>
          <p:spPr>
            <a:xfrm>
              <a:off x="8582845" y="2739868"/>
              <a:ext cx="238702"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1594" name="Line"/>
            <p:cNvSpPr/>
            <p:nvPr/>
          </p:nvSpPr>
          <p:spPr>
            <a:xfrm>
              <a:off x="9070625" y="2441744"/>
              <a:ext cx="197986" cy="360395"/>
            </a:xfrm>
            <a:custGeom>
              <a:avLst/>
              <a:gdLst/>
              <a:ahLst/>
              <a:cxnLst>
                <a:cxn ang="0">
                  <a:pos x="wd2" y="hd2"/>
                </a:cxn>
                <a:cxn ang="5400000">
                  <a:pos x="wd2" y="hd2"/>
                </a:cxn>
                <a:cxn ang="10800000">
                  <a:pos x="wd2" y="hd2"/>
                </a:cxn>
                <a:cxn ang="16200000">
                  <a:pos x="wd2" y="hd2"/>
                </a:cxn>
              </a:cxnLst>
              <a:rect l="0" t="0" r="r" b="b"/>
              <a:pathLst>
                <a:path w="21313" h="21431" fill="norm" stroke="1" extrusionOk="0">
                  <a:moveTo>
                    <a:pt x="0" y="7854"/>
                  </a:moveTo>
                  <a:cubicBezTo>
                    <a:pt x="6703" y="6002"/>
                    <a:pt x="13407" y="4151"/>
                    <a:pt x="17131" y="2711"/>
                  </a:cubicBezTo>
                  <a:cubicBezTo>
                    <a:pt x="20855" y="1271"/>
                    <a:pt x="21600" y="242"/>
                    <a:pt x="21228" y="37"/>
                  </a:cubicBezTo>
                  <a:cubicBezTo>
                    <a:pt x="20855" y="-169"/>
                    <a:pt x="19365" y="448"/>
                    <a:pt x="16945" y="3122"/>
                  </a:cubicBezTo>
                  <a:cubicBezTo>
                    <a:pt x="14524" y="5797"/>
                    <a:pt x="11172" y="10528"/>
                    <a:pt x="10055" y="13922"/>
                  </a:cubicBezTo>
                  <a:cubicBezTo>
                    <a:pt x="8938" y="17317"/>
                    <a:pt x="10055" y="19374"/>
                    <a:pt x="11172" y="2143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95" name="Line"/>
            <p:cNvSpPr/>
            <p:nvPr/>
          </p:nvSpPr>
          <p:spPr>
            <a:xfrm>
              <a:off x="9267812" y="2428519"/>
              <a:ext cx="321728" cy="44280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884" y="1350"/>
                    <a:pt x="14168" y="2700"/>
                    <a:pt x="10568" y="5147"/>
                  </a:cubicBezTo>
                  <a:cubicBezTo>
                    <a:pt x="6968" y="7594"/>
                    <a:pt x="3484" y="11137"/>
                    <a:pt x="1742" y="13584"/>
                  </a:cubicBezTo>
                  <a:cubicBezTo>
                    <a:pt x="0" y="16031"/>
                    <a:pt x="0" y="17381"/>
                    <a:pt x="465" y="18478"/>
                  </a:cubicBezTo>
                  <a:cubicBezTo>
                    <a:pt x="929" y="19575"/>
                    <a:pt x="1858" y="20419"/>
                    <a:pt x="3484" y="20925"/>
                  </a:cubicBezTo>
                  <a:cubicBezTo>
                    <a:pt x="5110" y="21431"/>
                    <a:pt x="7432" y="21600"/>
                    <a:pt x="9174" y="21600"/>
                  </a:cubicBezTo>
                  <a:cubicBezTo>
                    <a:pt x="10916" y="21600"/>
                    <a:pt x="12077" y="21431"/>
                    <a:pt x="13123" y="21009"/>
                  </a:cubicBezTo>
                  <a:cubicBezTo>
                    <a:pt x="14168" y="20588"/>
                    <a:pt x="15097" y="19913"/>
                    <a:pt x="15794" y="19153"/>
                  </a:cubicBezTo>
                  <a:cubicBezTo>
                    <a:pt x="16490" y="18394"/>
                    <a:pt x="16955" y="17550"/>
                    <a:pt x="16955" y="16706"/>
                  </a:cubicBezTo>
                  <a:cubicBezTo>
                    <a:pt x="16955" y="15863"/>
                    <a:pt x="16490" y="15019"/>
                    <a:pt x="13587" y="14513"/>
                  </a:cubicBezTo>
                  <a:cubicBezTo>
                    <a:pt x="10684" y="14006"/>
                    <a:pt x="5342" y="13838"/>
                    <a:pt x="0" y="1366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96" name="Line"/>
            <p:cNvSpPr/>
            <p:nvPr/>
          </p:nvSpPr>
          <p:spPr>
            <a:xfrm>
              <a:off x="10536655" y="2362790"/>
              <a:ext cx="270672" cy="428970"/>
            </a:xfrm>
            <a:custGeom>
              <a:avLst/>
              <a:gdLst/>
              <a:ahLst/>
              <a:cxnLst>
                <a:cxn ang="0">
                  <a:pos x="wd2" y="hd2"/>
                </a:cxn>
                <a:cxn ang="5400000">
                  <a:pos x="wd2" y="hd2"/>
                </a:cxn>
                <a:cxn ang="10800000">
                  <a:pos x="wd2" y="hd2"/>
                </a:cxn>
                <a:cxn ang="16200000">
                  <a:pos x="wd2" y="hd2"/>
                </a:cxn>
              </a:cxnLst>
              <a:rect l="0" t="0" r="r" b="b"/>
              <a:pathLst>
                <a:path w="20864" h="21600" fill="norm" stroke="1" extrusionOk="0">
                  <a:moveTo>
                    <a:pt x="3793" y="4355"/>
                  </a:moveTo>
                  <a:cubicBezTo>
                    <a:pt x="4326" y="3484"/>
                    <a:pt x="4859" y="2613"/>
                    <a:pt x="5659" y="1742"/>
                  </a:cubicBezTo>
                  <a:cubicBezTo>
                    <a:pt x="6459" y="871"/>
                    <a:pt x="7526" y="0"/>
                    <a:pt x="8059" y="0"/>
                  </a:cubicBezTo>
                  <a:cubicBezTo>
                    <a:pt x="8593" y="0"/>
                    <a:pt x="8593" y="871"/>
                    <a:pt x="7259" y="2613"/>
                  </a:cubicBezTo>
                  <a:cubicBezTo>
                    <a:pt x="5926" y="4355"/>
                    <a:pt x="3259" y="6968"/>
                    <a:pt x="1659" y="8710"/>
                  </a:cubicBezTo>
                  <a:cubicBezTo>
                    <a:pt x="59" y="10452"/>
                    <a:pt x="-474" y="11323"/>
                    <a:pt x="459" y="12194"/>
                  </a:cubicBezTo>
                  <a:cubicBezTo>
                    <a:pt x="1393" y="13065"/>
                    <a:pt x="3793" y="13935"/>
                    <a:pt x="6593" y="14284"/>
                  </a:cubicBezTo>
                  <a:cubicBezTo>
                    <a:pt x="9393" y="14632"/>
                    <a:pt x="12593" y="14458"/>
                    <a:pt x="14993" y="14110"/>
                  </a:cubicBezTo>
                  <a:cubicBezTo>
                    <a:pt x="17393" y="13761"/>
                    <a:pt x="18993" y="13239"/>
                    <a:pt x="19926" y="12542"/>
                  </a:cubicBezTo>
                  <a:cubicBezTo>
                    <a:pt x="20859" y="11845"/>
                    <a:pt x="21126" y="10974"/>
                    <a:pt x="20593" y="10452"/>
                  </a:cubicBezTo>
                  <a:cubicBezTo>
                    <a:pt x="20059" y="9929"/>
                    <a:pt x="18726" y="9755"/>
                    <a:pt x="17793" y="10277"/>
                  </a:cubicBezTo>
                  <a:cubicBezTo>
                    <a:pt x="16859" y="10800"/>
                    <a:pt x="16326" y="12019"/>
                    <a:pt x="16593" y="14023"/>
                  </a:cubicBezTo>
                  <a:cubicBezTo>
                    <a:pt x="16859" y="16026"/>
                    <a:pt x="17926" y="18813"/>
                    <a:pt x="18993"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597" name="Line"/>
            <p:cNvSpPr/>
            <p:nvPr/>
          </p:nvSpPr>
          <p:spPr>
            <a:xfrm>
              <a:off x="10197631" y="2091671"/>
              <a:ext cx="1047432" cy="990681"/>
            </a:xfrm>
            <a:custGeom>
              <a:avLst/>
              <a:gdLst/>
              <a:ahLst/>
              <a:cxnLst>
                <a:cxn ang="0">
                  <a:pos x="wd2" y="hd2"/>
                </a:cxn>
                <a:cxn ang="5400000">
                  <a:pos x="wd2" y="hd2"/>
                </a:cxn>
                <a:cxn ang="10800000">
                  <a:pos x="wd2" y="hd2"/>
                </a:cxn>
                <a:cxn ang="16200000">
                  <a:pos x="wd2" y="hd2"/>
                </a:cxn>
              </a:cxnLst>
              <a:rect l="0" t="0" r="r" b="b"/>
              <a:pathLst>
                <a:path w="21097" h="21478" fill="norm" stroke="1" extrusionOk="0">
                  <a:moveTo>
                    <a:pt x="4893" y="18553"/>
                  </a:moveTo>
                  <a:cubicBezTo>
                    <a:pt x="6565" y="18853"/>
                    <a:pt x="8238" y="19153"/>
                    <a:pt x="10223" y="19041"/>
                  </a:cubicBezTo>
                  <a:cubicBezTo>
                    <a:pt x="12209" y="18928"/>
                    <a:pt x="14509" y="18403"/>
                    <a:pt x="16425" y="17353"/>
                  </a:cubicBezTo>
                  <a:cubicBezTo>
                    <a:pt x="18341" y="16303"/>
                    <a:pt x="19874" y="14728"/>
                    <a:pt x="20605" y="12853"/>
                  </a:cubicBezTo>
                  <a:cubicBezTo>
                    <a:pt x="21337" y="10978"/>
                    <a:pt x="21267" y="8803"/>
                    <a:pt x="20292" y="6741"/>
                  </a:cubicBezTo>
                  <a:cubicBezTo>
                    <a:pt x="19316" y="4678"/>
                    <a:pt x="17435" y="2728"/>
                    <a:pt x="15345" y="1528"/>
                  </a:cubicBezTo>
                  <a:cubicBezTo>
                    <a:pt x="13254" y="328"/>
                    <a:pt x="10955" y="-122"/>
                    <a:pt x="8900" y="28"/>
                  </a:cubicBezTo>
                  <a:cubicBezTo>
                    <a:pt x="6844" y="178"/>
                    <a:pt x="5032" y="928"/>
                    <a:pt x="3500" y="2466"/>
                  </a:cubicBezTo>
                  <a:cubicBezTo>
                    <a:pt x="1967" y="4003"/>
                    <a:pt x="712" y="6328"/>
                    <a:pt x="225" y="8691"/>
                  </a:cubicBezTo>
                  <a:cubicBezTo>
                    <a:pt x="-263" y="11053"/>
                    <a:pt x="16" y="13453"/>
                    <a:pt x="1340" y="15591"/>
                  </a:cubicBezTo>
                  <a:cubicBezTo>
                    <a:pt x="2663" y="17728"/>
                    <a:pt x="5032" y="19603"/>
                    <a:pt x="7402" y="2147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598" name="Line"/>
            <p:cNvSpPr/>
            <p:nvPr/>
          </p:nvSpPr>
          <p:spPr>
            <a:xfrm>
              <a:off x="11499146" y="2521924"/>
              <a:ext cx="259458"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599" name="Line"/>
            <p:cNvSpPr/>
            <p:nvPr/>
          </p:nvSpPr>
          <p:spPr>
            <a:xfrm>
              <a:off x="11519901" y="2625707"/>
              <a:ext cx="228323"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600" name="Line"/>
            <p:cNvSpPr/>
            <p:nvPr/>
          </p:nvSpPr>
          <p:spPr>
            <a:xfrm>
              <a:off x="11997303" y="2351926"/>
              <a:ext cx="212384" cy="398321"/>
            </a:xfrm>
            <a:custGeom>
              <a:avLst/>
              <a:gdLst/>
              <a:ahLst/>
              <a:cxnLst>
                <a:cxn ang="0">
                  <a:pos x="wd2" y="hd2"/>
                </a:cxn>
                <a:cxn ang="5400000">
                  <a:pos x="wd2" y="hd2"/>
                </a:cxn>
                <a:cxn ang="10800000">
                  <a:pos x="wd2" y="hd2"/>
                </a:cxn>
                <a:cxn ang="16200000">
                  <a:pos x="wd2" y="hd2"/>
                </a:cxn>
              </a:cxnLst>
              <a:rect l="0" t="0" r="r" b="b"/>
              <a:pathLst>
                <a:path w="21388" h="21440" fill="norm" stroke="1" extrusionOk="0">
                  <a:moveTo>
                    <a:pt x="0" y="10268"/>
                  </a:moveTo>
                  <a:cubicBezTo>
                    <a:pt x="5923" y="8592"/>
                    <a:pt x="11845" y="6916"/>
                    <a:pt x="15329" y="5612"/>
                  </a:cubicBezTo>
                  <a:cubicBezTo>
                    <a:pt x="18813" y="4309"/>
                    <a:pt x="19858" y="3378"/>
                    <a:pt x="20555" y="2354"/>
                  </a:cubicBezTo>
                  <a:cubicBezTo>
                    <a:pt x="21252" y="1330"/>
                    <a:pt x="21600" y="212"/>
                    <a:pt x="21252" y="26"/>
                  </a:cubicBezTo>
                  <a:cubicBezTo>
                    <a:pt x="20903" y="-160"/>
                    <a:pt x="19858" y="585"/>
                    <a:pt x="18639" y="4309"/>
                  </a:cubicBezTo>
                  <a:cubicBezTo>
                    <a:pt x="17419" y="8033"/>
                    <a:pt x="16026" y="14737"/>
                    <a:pt x="14632" y="2144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601" name="Line"/>
            <p:cNvSpPr/>
            <p:nvPr/>
          </p:nvSpPr>
          <p:spPr>
            <a:xfrm>
              <a:off x="12018060" y="2739868"/>
              <a:ext cx="269835"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602" name="Line"/>
            <p:cNvSpPr/>
            <p:nvPr/>
          </p:nvSpPr>
          <p:spPr>
            <a:xfrm>
              <a:off x="11775033" y="2172175"/>
              <a:ext cx="857602" cy="827151"/>
            </a:xfrm>
            <a:custGeom>
              <a:avLst/>
              <a:gdLst/>
              <a:ahLst/>
              <a:cxnLst>
                <a:cxn ang="0">
                  <a:pos x="wd2" y="hd2"/>
                </a:cxn>
                <a:cxn ang="5400000">
                  <a:pos x="wd2" y="hd2"/>
                </a:cxn>
                <a:cxn ang="10800000">
                  <a:pos x="wd2" y="hd2"/>
                </a:cxn>
                <a:cxn ang="16200000">
                  <a:pos x="wd2" y="hd2"/>
                </a:cxn>
              </a:cxnLst>
              <a:rect l="0" t="0" r="r" b="b"/>
              <a:pathLst>
                <a:path w="20999" h="21341" fill="norm" stroke="1" extrusionOk="0">
                  <a:moveTo>
                    <a:pt x="3155" y="20270"/>
                  </a:moveTo>
                  <a:cubicBezTo>
                    <a:pt x="5357" y="20181"/>
                    <a:pt x="7560" y="20091"/>
                    <a:pt x="9974" y="19377"/>
                  </a:cubicBezTo>
                  <a:cubicBezTo>
                    <a:pt x="12388" y="18663"/>
                    <a:pt x="15014" y="17324"/>
                    <a:pt x="17004" y="15316"/>
                  </a:cubicBezTo>
                  <a:cubicBezTo>
                    <a:pt x="18995" y="13308"/>
                    <a:pt x="20350" y="10630"/>
                    <a:pt x="20816" y="8131"/>
                  </a:cubicBezTo>
                  <a:cubicBezTo>
                    <a:pt x="21282" y="5632"/>
                    <a:pt x="20858" y="3311"/>
                    <a:pt x="19503" y="1839"/>
                  </a:cubicBezTo>
                  <a:cubicBezTo>
                    <a:pt x="18148" y="366"/>
                    <a:pt x="15861" y="-259"/>
                    <a:pt x="13404" y="98"/>
                  </a:cubicBezTo>
                  <a:cubicBezTo>
                    <a:pt x="10948" y="455"/>
                    <a:pt x="8322" y="1794"/>
                    <a:pt x="5993" y="3668"/>
                  </a:cubicBezTo>
                  <a:cubicBezTo>
                    <a:pt x="3663" y="5543"/>
                    <a:pt x="1630" y="7953"/>
                    <a:pt x="656" y="10050"/>
                  </a:cubicBezTo>
                  <a:cubicBezTo>
                    <a:pt x="-318" y="12148"/>
                    <a:pt x="-233" y="13933"/>
                    <a:pt x="1080" y="15762"/>
                  </a:cubicBezTo>
                  <a:cubicBezTo>
                    <a:pt x="2393" y="17592"/>
                    <a:pt x="4934" y="19467"/>
                    <a:pt x="7475" y="21341"/>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603" name="Line"/>
            <p:cNvSpPr/>
            <p:nvPr/>
          </p:nvSpPr>
          <p:spPr>
            <a:xfrm>
              <a:off x="12910593" y="2387006"/>
              <a:ext cx="51892" cy="34248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5891"/>
                    <a:pt x="14400" y="11782"/>
                    <a:pt x="18000" y="15382"/>
                  </a:cubicBezTo>
                  <a:cubicBezTo>
                    <a:pt x="21600" y="18982"/>
                    <a:pt x="21600" y="20291"/>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604" name="Line"/>
            <p:cNvSpPr/>
            <p:nvPr/>
          </p:nvSpPr>
          <p:spPr>
            <a:xfrm>
              <a:off x="12848322" y="2553059"/>
              <a:ext cx="259460"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605" name="Line"/>
            <p:cNvSpPr/>
            <p:nvPr/>
          </p:nvSpPr>
          <p:spPr>
            <a:xfrm>
              <a:off x="13346481" y="2319087"/>
              <a:ext cx="328630" cy="389647"/>
            </a:xfrm>
            <a:custGeom>
              <a:avLst/>
              <a:gdLst/>
              <a:ahLst/>
              <a:cxnLst>
                <a:cxn ang="0">
                  <a:pos x="wd2" y="hd2"/>
                </a:cxn>
                <a:cxn ang="5400000">
                  <a:pos x="wd2" y="hd2"/>
                </a:cxn>
                <a:cxn ang="10800000">
                  <a:pos x="wd2" y="hd2"/>
                </a:cxn>
                <a:cxn ang="16200000">
                  <a:pos x="wd2" y="hd2"/>
                </a:cxn>
              </a:cxnLst>
              <a:rect l="0" t="0" r="r" b="b"/>
              <a:pathLst>
                <a:path w="21374" h="21530" fill="norm" stroke="1" extrusionOk="0">
                  <a:moveTo>
                    <a:pt x="7425" y="312"/>
                  </a:moveTo>
                  <a:cubicBezTo>
                    <a:pt x="11025" y="121"/>
                    <a:pt x="14625" y="-70"/>
                    <a:pt x="16987" y="26"/>
                  </a:cubicBezTo>
                  <a:cubicBezTo>
                    <a:pt x="19350" y="121"/>
                    <a:pt x="20475" y="503"/>
                    <a:pt x="21037" y="1172"/>
                  </a:cubicBezTo>
                  <a:cubicBezTo>
                    <a:pt x="21600" y="1842"/>
                    <a:pt x="21600" y="2797"/>
                    <a:pt x="19913" y="3944"/>
                  </a:cubicBezTo>
                  <a:cubicBezTo>
                    <a:pt x="18225" y="5091"/>
                    <a:pt x="14850" y="6429"/>
                    <a:pt x="12262" y="7576"/>
                  </a:cubicBezTo>
                  <a:cubicBezTo>
                    <a:pt x="9675" y="8723"/>
                    <a:pt x="7875" y="9679"/>
                    <a:pt x="7875" y="10252"/>
                  </a:cubicBezTo>
                  <a:cubicBezTo>
                    <a:pt x="7875" y="10826"/>
                    <a:pt x="9675" y="11017"/>
                    <a:pt x="11250" y="11303"/>
                  </a:cubicBezTo>
                  <a:cubicBezTo>
                    <a:pt x="12825" y="11590"/>
                    <a:pt x="14175" y="11972"/>
                    <a:pt x="15300" y="13024"/>
                  </a:cubicBezTo>
                  <a:cubicBezTo>
                    <a:pt x="16425" y="14075"/>
                    <a:pt x="17325" y="15795"/>
                    <a:pt x="16762" y="17325"/>
                  </a:cubicBezTo>
                  <a:cubicBezTo>
                    <a:pt x="16200" y="18854"/>
                    <a:pt x="14175" y="20192"/>
                    <a:pt x="11137" y="20861"/>
                  </a:cubicBezTo>
                  <a:cubicBezTo>
                    <a:pt x="8100" y="21530"/>
                    <a:pt x="4050" y="21530"/>
                    <a:pt x="0" y="2153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606" name="Line"/>
            <p:cNvSpPr/>
            <p:nvPr/>
          </p:nvSpPr>
          <p:spPr>
            <a:xfrm>
              <a:off x="13220220" y="2035213"/>
              <a:ext cx="875827" cy="953735"/>
            </a:xfrm>
            <a:custGeom>
              <a:avLst/>
              <a:gdLst/>
              <a:ahLst/>
              <a:cxnLst>
                <a:cxn ang="0">
                  <a:pos x="wd2" y="hd2"/>
                </a:cxn>
                <a:cxn ang="5400000">
                  <a:pos x="wd2" y="hd2"/>
                </a:cxn>
                <a:cxn ang="10800000">
                  <a:pos x="wd2" y="hd2"/>
                </a:cxn>
                <a:cxn ang="16200000">
                  <a:pos x="wd2" y="hd2"/>
                </a:cxn>
              </a:cxnLst>
              <a:rect l="0" t="0" r="r" b="b"/>
              <a:pathLst>
                <a:path w="21114" h="21421" fill="norm" stroke="1" extrusionOk="0">
                  <a:moveTo>
                    <a:pt x="2043" y="20489"/>
                  </a:moveTo>
                  <a:cubicBezTo>
                    <a:pt x="4378" y="20178"/>
                    <a:pt x="6713" y="19867"/>
                    <a:pt x="9257" y="18935"/>
                  </a:cubicBezTo>
                  <a:cubicBezTo>
                    <a:pt x="11800" y="18002"/>
                    <a:pt x="14552" y="16448"/>
                    <a:pt x="16637" y="14545"/>
                  </a:cubicBezTo>
                  <a:cubicBezTo>
                    <a:pt x="18722" y="12641"/>
                    <a:pt x="20140" y="10388"/>
                    <a:pt x="20766" y="8290"/>
                  </a:cubicBezTo>
                  <a:cubicBezTo>
                    <a:pt x="21391" y="6192"/>
                    <a:pt x="21224" y="4250"/>
                    <a:pt x="19848" y="2774"/>
                  </a:cubicBezTo>
                  <a:cubicBezTo>
                    <a:pt x="18472" y="1297"/>
                    <a:pt x="15887" y="287"/>
                    <a:pt x="13176" y="54"/>
                  </a:cubicBezTo>
                  <a:cubicBezTo>
                    <a:pt x="10466" y="-179"/>
                    <a:pt x="7630" y="365"/>
                    <a:pt x="5545" y="1336"/>
                  </a:cubicBezTo>
                  <a:cubicBezTo>
                    <a:pt x="3461" y="2307"/>
                    <a:pt x="2126" y="3706"/>
                    <a:pt x="1209" y="5648"/>
                  </a:cubicBezTo>
                  <a:cubicBezTo>
                    <a:pt x="291" y="7591"/>
                    <a:pt x="-209" y="10077"/>
                    <a:pt x="83" y="12330"/>
                  </a:cubicBezTo>
                  <a:cubicBezTo>
                    <a:pt x="375" y="14584"/>
                    <a:pt x="1459" y="16604"/>
                    <a:pt x="3335" y="18080"/>
                  </a:cubicBezTo>
                  <a:cubicBezTo>
                    <a:pt x="5212" y="19556"/>
                    <a:pt x="7881" y="20489"/>
                    <a:pt x="10549" y="21421"/>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607" name="Line"/>
            <p:cNvSpPr/>
            <p:nvPr/>
          </p:nvSpPr>
          <p:spPr>
            <a:xfrm>
              <a:off x="3518240" y="4635414"/>
              <a:ext cx="217913" cy="263139"/>
            </a:xfrm>
            <a:custGeom>
              <a:avLst/>
              <a:gdLst/>
              <a:ahLst/>
              <a:cxnLst>
                <a:cxn ang="0">
                  <a:pos x="wd2" y="hd2"/>
                </a:cxn>
                <a:cxn ang="5400000">
                  <a:pos x="wd2" y="hd2"/>
                </a:cxn>
                <a:cxn ang="10800000">
                  <a:pos x="wd2" y="hd2"/>
                </a:cxn>
                <a:cxn ang="16200000">
                  <a:pos x="wd2" y="hd2"/>
                </a:cxn>
              </a:cxnLst>
              <a:rect l="0" t="0" r="r" b="b"/>
              <a:pathLst>
                <a:path w="20615" h="21337" fill="norm" stroke="1" extrusionOk="0">
                  <a:moveTo>
                    <a:pt x="0" y="3664"/>
                  </a:moveTo>
                  <a:cubicBezTo>
                    <a:pt x="1636" y="2262"/>
                    <a:pt x="3273" y="859"/>
                    <a:pt x="6545" y="298"/>
                  </a:cubicBezTo>
                  <a:cubicBezTo>
                    <a:pt x="9818" y="-263"/>
                    <a:pt x="14727" y="18"/>
                    <a:pt x="17673" y="719"/>
                  </a:cubicBezTo>
                  <a:cubicBezTo>
                    <a:pt x="20618" y="1420"/>
                    <a:pt x="21600" y="2542"/>
                    <a:pt x="19473" y="5768"/>
                  </a:cubicBezTo>
                  <a:cubicBezTo>
                    <a:pt x="17345" y="8994"/>
                    <a:pt x="12109" y="14324"/>
                    <a:pt x="8509" y="17269"/>
                  </a:cubicBezTo>
                  <a:cubicBezTo>
                    <a:pt x="4909" y="20215"/>
                    <a:pt x="2945" y="20776"/>
                    <a:pt x="982" y="21337"/>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08" name="Line"/>
            <p:cNvSpPr/>
            <p:nvPr/>
          </p:nvSpPr>
          <p:spPr>
            <a:xfrm>
              <a:off x="3750205" y="4661885"/>
              <a:ext cx="297329" cy="215912"/>
            </a:xfrm>
            <a:custGeom>
              <a:avLst/>
              <a:gdLst/>
              <a:ahLst/>
              <a:cxnLst>
                <a:cxn ang="0">
                  <a:pos x="wd2" y="hd2"/>
                </a:cxn>
                <a:cxn ang="5400000">
                  <a:pos x="wd2" y="hd2"/>
                </a:cxn>
                <a:cxn ang="10800000">
                  <a:pos x="wd2" y="hd2"/>
                </a:cxn>
                <a:cxn ang="16200000">
                  <a:pos x="wd2" y="hd2"/>
                </a:cxn>
              </a:cxnLst>
              <a:rect l="0" t="0" r="r" b="b"/>
              <a:pathLst>
                <a:path w="20859" h="21064" fill="norm" stroke="1" extrusionOk="0">
                  <a:moveTo>
                    <a:pt x="12850" y="814"/>
                  </a:moveTo>
                  <a:cubicBezTo>
                    <a:pt x="11637" y="139"/>
                    <a:pt x="10423" y="-536"/>
                    <a:pt x="8239" y="645"/>
                  </a:cubicBezTo>
                  <a:cubicBezTo>
                    <a:pt x="6055" y="1827"/>
                    <a:pt x="2899" y="4864"/>
                    <a:pt x="1201" y="7395"/>
                  </a:cubicBezTo>
                  <a:cubicBezTo>
                    <a:pt x="-498" y="9926"/>
                    <a:pt x="-741" y="11951"/>
                    <a:pt x="2778" y="14145"/>
                  </a:cubicBezTo>
                  <a:cubicBezTo>
                    <a:pt x="6297" y="16339"/>
                    <a:pt x="13578" y="18701"/>
                    <a:pt x="20859" y="2106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09" name="Line"/>
            <p:cNvSpPr/>
            <p:nvPr/>
          </p:nvSpPr>
          <p:spPr>
            <a:xfrm>
              <a:off x="4587204" y="4504177"/>
              <a:ext cx="31135" cy="30097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10" name="Line"/>
            <p:cNvSpPr/>
            <p:nvPr/>
          </p:nvSpPr>
          <p:spPr>
            <a:xfrm>
              <a:off x="4493799" y="4661391"/>
              <a:ext cx="300971" cy="29596"/>
            </a:xfrm>
            <a:custGeom>
              <a:avLst/>
              <a:gdLst/>
              <a:ahLst/>
              <a:cxnLst>
                <a:cxn ang="0">
                  <a:pos x="wd2" y="hd2"/>
                </a:cxn>
                <a:cxn ang="5400000">
                  <a:pos x="wd2" y="hd2"/>
                </a:cxn>
                <a:cxn ang="10800000">
                  <a:pos x="wd2" y="hd2"/>
                </a:cxn>
                <a:cxn ang="16200000">
                  <a:pos x="wd2" y="hd2"/>
                </a:cxn>
              </a:cxnLst>
              <a:rect l="0" t="0" r="r" b="b"/>
              <a:pathLst>
                <a:path w="21600" h="20532" fill="norm" stroke="1" extrusionOk="0">
                  <a:moveTo>
                    <a:pt x="0" y="20532"/>
                  </a:moveTo>
                  <a:cubicBezTo>
                    <a:pt x="745" y="10932"/>
                    <a:pt x="1490" y="1332"/>
                    <a:pt x="5090" y="132"/>
                  </a:cubicBezTo>
                  <a:cubicBezTo>
                    <a:pt x="8690" y="-1068"/>
                    <a:pt x="15145" y="6132"/>
                    <a:pt x="21600" y="13332"/>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11" name="Line"/>
            <p:cNvSpPr/>
            <p:nvPr/>
          </p:nvSpPr>
          <p:spPr>
            <a:xfrm>
              <a:off x="4957124" y="4495430"/>
              <a:ext cx="299048" cy="532419"/>
            </a:xfrm>
            <a:custGeom>
              <a:avLst/>
              <a:gdLst/>
              <a:ahLst/>
              <a:cxnLst>
                <a:cxn ang="0">
                  <a:pos x="wd2" y="hd2"/>
                </a:cxn>
                <a:cxn ang="5400000">
                  <a:pos x="wd2" y="hd2"/>
                </a:cxn>
                <a:cxn ang="10800000">
                  <a:pos x="wd2" y="hd2"/>
                </a:cxn>
                <a:cxn ang="16200000">
                  <a:pos x="wd2" y="hd2"/>
                </a:cxn>
              </a:cxnLst>
              <a:rect l="0" t="0" r="r" b="b"/>
              <a:pathLst>
                <a:path w="21218" h="21447" fill="norm" stroke="1" extrusionOk="0">
                  <a:moveTo>
                    <a:pt x="262" y="1606"/>
                  </a:moveTo>
                  <a:cubicBezTo>
                    <a:pt x="16" y="2303"/>
                    <a:pt x="-229" y="3000"/>
                    <a:pt x="385" y="3975"/>
                  </a:cubicBezTo>
                  <a:cubicBezTo>
                    <a:pt x="998" y="4951"/>
                    <a:pt x="2471" y="6205"/>
                    <a:pt x="4435" y="6693"/>
                  </a:cubicBezTo>
                  <a:cubicBezTo>
                    <a:pt x="6398" y="7180"/>
                    <a:pt x="8853" y="6902"/>
                    <a:pt x="10448" y="5996"/>
                  </a:cubicBezTo>
                  <a:cubicBezTo>
                    <a:pt x="12044" y="5090"/>
                    <a:pt x="12780" y="3557"/>
                    <a:pt x="13026" y="2303"/>
                  </a:cubicBezTo>
                  <a:cubicBezTo>
                    <a:pt x="13271" y="1049"/>
                    <a:pt x="13026" y="73"/>
                    <a:pt x="12903" y="4"/>
                  </a:cubicBezTo>
                  <a:cubicBezTo>
                    <a:pt x="12780" y="-66"/>
                    <a:pt x="12780" y="770"/>
                    <a:pt x="13885" y="3348"/>
                  </a:cubicBezTo>
                  <a:cubicBezTo>
                    <a:pt x="14989" y="5926"/>
                    <a:pt x="17198" y="10246"/>
                    <a:pt x="18671" y="13173"/>
                  </a:cubicBezTo>
                  <a:cubicBezTo>
                    <a:pt x="20144" y="16099"/>
                    <a:pt x="20880" y="17632"/>
                    <a:pt x="21126" y="18747"/>
                  </a:cubicBezTo>
                  <a:cubicBezTo>
                    <a:pt x="21371" y="19862"/>
                    <a:pt x="21126" y="20559"/>
                    <a:pt x="20389" y="20977"/>
                  </a:cubicBezTo>
                  <a:cubicBezTo>
                    <a:pt x="19653" y="21395"/>
                    <a:pt x="18426" y="21534"/>
                    <a:pt x="15848" y="21395"/>
                  </a:cubicBezTo>
                  <a:cubicBezTo>
                    <a:pt x="13271" y="21255"/>
                    <a:pt x="9344" y="20837"/>
                    <a:pt x="6766" y="19931"/>
                  </a:cubicBezTo>
                  <a:cubicBezTo>
                    <a:pt x="4189" y="19026"/>
                    <a:pt x="2962" y="17632"/>
                    <a:pt x="1735" y="16239"/>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12" name="Line"/>
            <p:cNvSpPr/>
            <p:nvPr/>
          </p:nvSpPr>
          <p:spPr>
            <a:xfrm>
              <a:off x="5427845" y="4742878"/>
              <a:ext cx="290593"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13" name="Line"/>
            <p:cNvSpPr/>
            <p:nvPr/>
          </p:nvSpPr>
          <p:spPr>
            <a:xfrm>
              <a:off x="5948489" y="4432828"/>
              <a:ext cx="309621" cy="377213"/>
            </a:xfrm>
            <a:custGeom>
              <a:avLst/>
              <a:gdLst/>
              <a:ahLst/>
              <a:cxnLst>
                <a:cxn ang="0">
                  <a:pos x="wd2" y="hd2"/>
                </a:cxn>
                <a:cxn ang="5400000">
                  <a:pos x="wd2" y="hd2"/>
                </a:cxn>
                <a:cxn ang="10800000">
                  <a:pos x="wd2" y="hd2"/>
                </a:cxn>
                <a:cxn ang="16200000">
                  <a:pos x="wd2" y="hd2"/>
                </a:cxn>
              </a:cxnLst>
              <a:rect l="0" t="0" r="r" b="b"/>
              <a:pathLst>
                <a:path w="21480" h="21411" fill="norm" stroke="1" extrusionOk="0">
                  <a:moveTo>
                    <a:pt x="1320" y="1104"/>
                  </a:moveTo>
                  <a:cubicBezTo>
                    <a:pt x="2520" y="711"/>
                    <a:pt x="3720" y="319"/>
                    <a:pt x="5880" y="122"/>
                  </a:cubicBezTo>
                  <a:cubicBezTo>
                    <a:pt x="8040" y="-74"/>
                    <a:pt x="11160" y="-74"/>
                    <a:pt x="12480" y="417"/>
                  </a:cubicBezTo>
                  <a:cubicBezTo>
                    <a:pt x="13800" y="908"/>
                    <a:pt x="13320" y="1890"/>
                    <a:pt x="11400" y="3951"/>
                  </a:cubicBezTo>
                  <a:cubicBezTo>
                    <a:pt x="9480" y="6013"/>
                    <a:pt x="6120" y="9155"/>
                    <a:pt x="3960" y="11413"/>
                  </a:cubicBezTo>
                  <a:cubicBezTo>
                    <a:pt x="1800" y="13671"/>
                    <a:pt x="840" y="15046"/>
                    <a:pt x="360" y="16322"/>
                  </a:cubicBezTo>
                  <a:cubicBezTo>
                    <a:pt x="-120" y="17599"/>
                    <a:pt x="-120" y="18777"/>
                    <a:pt x="360" y="19661"/>
                  </a:cubicBezTo>
                  <a:cubicBezTo>
                    <a:pt x="840" y="20544"/>
                    <a:pt x="1800" y="21133"/>
                    <a:pt x="5400" y="21330"/>
                  </a:cubicBezTo>
                  <a:cubicBezTo>
                    <a:pt x="9000" y="21526"/>
                    <a:pt x="15240" y="21330"/>
                    <a:pt x="21480" y="2113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14" name="Line"/>
            <p:cNvSpPr/>
            <p:nvPr/>
          </p:nvSpPr>
          <p:spPr>
            <a:xfrm>
              <a:off x="5926003" y="4711743"/>
              <a:ext cx="249080"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15" name="Line"/>
            <p:cNvSpPr/>
            <p:nvPr/>
          </p:nvSpPr>
          <p:spPr>
            <a:xfrm>
              <a:off x="6766644" y="4566447"/>
              <a:ext cx="228324"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16" name="Line"/>
            <p:cNvSpPr/>
            <p:nvPr/>
          </p:nvSpPr>
          <p:spPr>
            <a:xfrm>
              <a:off x="6735510" y="4701365"/>
              <a:ext cx="228323" cy="1"/>
            </a:xfrm>
            <a:prstGeom prst="ellipse">
              <a:avLst/>
            </a:prstGeom>
            <a:noFill/>
            <a:ln w="88900" cap="rnd">
              <a:solidFill>
                <a:srgbClr val="4ED86A"/>
              </a:solidFill>
              <a:prstDash val="solid"/>
              <a:round/>
            </a:ln>
            <a:effectLst/>
          </p:spPr>
          <p:txBody>
            <a:bodyPr wrap="square" lIns="45718" tIns="45718" rIns="45718" bIns="45718" numCol="1" anchor="t">
              <a:noAutofit/>
            </a:bodyPr>
            <a:lstStyle/>
            <a:p>
              <a:pPr/>
            </a:p>
          </p:txBody>
        </p:sp>
        <p:sp>
          <p:nvSpPr>
            <p:cNvPr id="1617" name="Line"/>
            <p:cNvSpPr/>
            <p:nvPr/>
          </p:nvSpPr>
          <p:spPr>
            <a:xfrm>
              <a:off x="7202532" y="4474772"/>
              <a:ext cx="314179" cy="454916"/>
            </a:xfrm>
            <a:custGeom>
              <a:avLst/>
              <a:gdLst/>
              <a:ahLst/>
              <a:cxnLst>
                <a:cxn ang="0">
                  <a:pos x="wd2" y="hd2"/>
                </a:cxn>
                <a:cxn ang="5400000">
                  <a:pos x="wd2" y="hd2"/>
                </a:cxn>
                <a:cxn ang="10800000">
                  <a:pos x="wd2" y="hd2"/>
                </a:cxn>
                <a:cxn ang="16200000">
                  <a:pos x="wd2" y="hd2"/>
                </a:cxn>
              </a:cxnLst>
              <a:rect l="0" t="0" r="r" b="b"/>
              <a:pathLst>
                <a:path w="21322" h="21518" fill="norm" stroke="1" extrusionOk="0">
                  <a:moveTo>
                    <a:pt x="3522" y="1882"/>
                  </a:moveTo>
                  <a:cubicBezTo>
                    <a:pt x="7278" y="1227"/>
                    <a:pt x="11035" y="573"/>
                    <a:pt x="13735" y="245"/>
                  </a:cubicBezTo>
                  <a:cubicBezTo>
                    <a:pt x="16435" y="-82"/>
                    <a:pt x="18078" y="-82"/>
                    <a:pt x="19370" y="245"/>
                  </a:cubicBezTo>
                  <a:cubicBezTo>
                    <a:pt x="20661" y="573"/>
                    <a:pt x="21600" y="1227"/>
                    <a:pt x="21248" y="2209"/>
                  </a:cubicBezTo>
                  <a:cubicBezTo>
                    <a:pt x="20896" y="3191"/>
                    <a:pt x="19252" y="4500"/>
                    <a:pt x="17609" y="5318"/>
                  </a:cubicBezTo>
                  <a:cubicBezTo>
                    <a:pt x="15965" y="6136"/>
                    <a:pt x="14322" y="6463"/>
                    <a:pt x="12561" y="6873"/>
                  </a:cubicBezTo>
                  <a:cubicBezTo>
                    <a:pt x="10800" y="7282"/>
                    <a:pt x="8922" y="7773"/>
                    <a:pt x="9274" y="8263"/>
                  </a:cubicBezTo>
                  <a:cubicBezTo>
                    <a:pt x="9626" y="8754"/>
                    <a:pt x="12209" y="9245"/>
                    <a:pt x="14439" y="10063"/>
                  </a:cubicBezTo>
                  <a:cubicBezTo>
                    <a:pt x="16670" y="10882"/>
                    <a:pt x="18548" y="12027"/>
                    <a:pt x="19722" y="13173"/>
                  </a:cubicBezTo>
                  <a:cubicBezTo>
                    <a:pt x="20896" y="14318"/>
                    <a:pt x="21365" y="15463"/>
                    <a:pt x="21248" y="16363"/>
                  </a:cubicBezTo>
                  <a:cubicBezTo>
                    <a:pt x="21130" y="17263"/>
                    <a:pt x="20426" y="17918"/>
                    <a:pt x="16787" y="18736"/>
                  </a:cubicBezTo>
                  <a:cubicBezTo>
                    <a:pt x="13148" y="19554"/>
                    <a:pt x="6574" y="20536"/>
                    <a:pt x="0" y="21518"/>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18" name="Line"/>
            <p:cNvSpPr/>
            <p:nvPr/>
          </p:nvSpPr>
          <p:spPr>
            <a:xfrm>
              <a:off x="9044535" y="4432650"/>
              <a:ext cx="223279" cy="309534"/>
            </a:xfrm>
            <a:custGeom>
              <a:avLst/>
              <a:gdLst/>
              <a:ahLst/>
              <a:cxnLst>
                <a:cxn ang="0">
                  <a:pos x="wd2" y="hd2"/>
                </a:cxn>
                <a:cxn ang="5400000">
                  <a:pos x="wd2" y="hd2"/>
                </a:cxn>
                <a:cxn ang="10800000">
                  <a:pos x="wd2" y="hd2"/>
                </a:cxn>
                <a:cxn ang="16200000">
                  <a:pos x="wd2" y="hd2"/>
                </a:cxn>
              </a:cxnLst>
              <a:rect l="0" t="0" r="r" b="b"/>
              <a:pathLst>
                <a:path w="21448" h="21474" fill="norm" stroke="1" extrusionOk="0">
                  <a:moveTo>
                    <a:pt x="4500" y="6402"/>
                  </a:moveTo>
                  <a:cubicBezTo>
                    <a:pt x="3503" y="5442"/>
                    <a:pt x="2506" y="4482"/>
                    <a:pt x="2506" y="3522"/>
                  </a:cubicBezTo>
                  <a:cubicBezTo>
                    <a:pt x="2506" y="2562"/>
                    <a:pt x="3503" y="1602"/>
                    <a:pt x="4833" y="1002"/>
                  </a:cubicBezTo>
                  <a:cubicBezTo>
                    <a:pt x="6162" y="402"/>
                    <a:pt x="7823" y="162"/>
                    <a:pt x="9651" y="42"/>
                  </a:cubicBezTo>
                  <a:cubicBezTo>
                    <a:pt x="11479" y="-78"/>
                    <a:pt x="13473" y="-78"/>
                    <a:pt x="14303" y="1962"/>
                  </a:cubicBezTo>
                  <a:cubicBezTo>
                    <a:pt x="15134" y="4002"/>
                    <a:pt x="14802" y="8082"/>
                    <a:pt x="12642" y="11322"/>
                  </a:cubicBezTo>
                  <a:cubicBezTo>
                    <a:pt x="10482" y="14562"/>
                    <a:pt x="6494" y="16962"/>
                    <a:pt x="3836" y="18522"/>
                  </a:cubicBezTo>
                  <a:cubicBezTo>
                    <a:pt x="1177" y="20082"/>
                    <a:pt x="-152" y="20802"/>
                    <a:pt x="14" y="21162"/>
                  </a:cubicBezTo>
                  <a:cubicBezTo>
                    <a:pt x="180" y="21522"/>
                    <a:pt x="1842" y="21522"/>
                    <a:pt x="5663" y="21402"/>
                  </a:cubicBezTo>
                  <a:cubicBezTo>
                    <a:pt x="9485" y="21282"/>
                    <a:pt x="15466" y="21042"/>
                    <a:pt x="21448" y="20802"/>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19" name="Line"/>
            <p:cNvSpPr/>
            <p:nvPr/>
          </p:nvSpPr>
          <p:spPr>
            <a:xfrm>
              <a:off x="8608631" y="4266308"/>
              <a:ext cx="932134" cy="725650"/>
            </a:xfrm>
            <a:custGeom>
              <a:avLst/>
              <a:gdLst/>
              <a:ahLst/>
              <a:cxnLst>
                <a:cxn ang="0">
                  <a:pos x="wd2" y="hd2"/>
                </a:cxn>
                <a:cxn ang="5400000">
                  <a:pos x="wd2" y="hd2"/>
                </a:cxn>
                <a:cxn ang="10800000">
                  <a:pos x="wd2" y="hd2"/>
                </a:cxn>
                <a:cxn ang="16200000">
                  <a:pos x="wd2" y="hd2"/>
                </a:cxn>
              </a:cxnLst>
              <a:rect l="0" t="0" r="r" b="b"/>
              <a:pathLst>
                <a:path w="21087" h="21473" fill="norm" stroke="1" extrusionOk="0">
                  <a:moveTo>
                    <a:pt x="5991" y="19016"/>
                  </a:moveTo>
                  <a:cubicBezTo>
                    <a:pt x="7400" y="19426"/>
                    <a:pt x="8808" y="19835"/>
                    <a:pt x="10569" y="19937"/>
                  </a:cubicBezTo>
                  <a:cubicBezTo>
                    <a:pt x="12330" y="20040"/>
                    <a:pt x="14443" y="19835"/>
                    <a:pt x="16243" y="18965"/>
                  </a:cubicBezTo>
                  <a:cubicBezTo>
                    <a:pt x="18043" y="18095"/>
                    <a:pt x="19530" y="16559"/>
                    <a:pt x="20352" y="14358"/>
                  </a:cubicBezTo>
                  <a:cubicBezTo>
                    <a:pt x="21173" y="12157"/>
                    <a:pt x="21330" y="9291"/>
                    <a:pt x="20704" y="6937"/>
                  </a:cubicBezTo>
                  <a:cubicBezTo>
                    <a:pt x="20078" y="4582"/>
                    <a:pt x="18669" y="2739"/>
                    <a:pt x="16673" y="1562"/>
                  </a:cubicBezTo>
                  <a:cubicBezTo>
                    <a:pt x="14678" y="385"/>
                    <a:pt x="12095" y="-127"/>
                    <a:pt x="9747" y="27"/>
                  </a:cubicBezTo>
                  <a:cubicBezTo>
                    <a:pt x="7400" y="180"/>
                    <a:pt x="5287" y="999"/>
                    <a:pt x="3604" y="2637"/>
                  </a:cubicBezTo>
                  <a:cubicBezTo>
                    <a:pt x="1921" y="4275"/>
                    <a:pt x="669" y="6732"/>
                    <a:pt x="200" y="9189"/>
                  </a:cubicBezTo>
                  <a:cubicBezTo>
                    <a:pt x="-270" y="11646"/>
                    <a:pt x="43" y="14102"/>
                    <a:pt x="1647" y="16150"/>
                  </a:cubicBezTo>
                  <a:cubicBezTo>
                    <a:pt x="3252" y="18197"/>
                    <a:pt x="6147" y="19835"/>
                    <a:pt x="9043" y="2147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20" name="Line"/>
            <p:cNvSpPr/>
            <p:nvPr/>
          </p:nvSpPr>
          <p:spPr>
            <a:xfrm>
              <a:off x="3137024" y="5469358"/>
              <a:ext cx="174493" cy="357620"/>
            </a:xfrm>
            <a:custGeom>
              <a:avLst/>
              <a:gdLst/>
              <a:ahLst/>
              <a:cxnLst>
                <a:cxn ang="0">
                  <a:pos x="wd2" y="hd2"/>
                </a:cxn>
                <a:cxn ang="5400000">
                  <a:pos x="wd2" y="hd2"/>
                </a:cxn>
                <a:cxn ang="10800000">
                  <a:pos x="wd2" y="hd2"/>
                </a:cxn>
                <a:cxn ang="16200000">
                  <a:pos x="wd2" y="hd2"/>
                </a:cxn>
              </a:cxnLst>
              <a:rect l="0" t="0" r="r" b="b"/>
              <a:pathLst>
                <a:path w="20952" h="21470" fill="norm" stroke="1" extrusionOk="0">
                  <a:moveTo>
                    <a:pt x="2158" y="10592"/>
                  </a:moveTo>
                  <a:cubicBezTo>
                    <a:pt x="912" y="9762"/>
                    <a:pt x="-334" y="8931"/>
                    <a:pt x="81" y="7373"/>
                  </a:cubicBezTo>
                  <a:cubicBezTo>
                    <a:pt x="497" y="5815"/>
                    <a:pt x="2574" y="3531"/>
                    <a:pt x="5689" y="2077"/>
                  </a:cubicBezTo>
                  <a:cubicBezTo>
                    <a:pt x="8804" y="623"/>
                    <a:pt x="12958" y="0"/>
                    <a:pt x="15866" y="0"/>
                  </a:cubicBezTo>
                  <a:cubicBezTo>
                    <a:pt x="18774" y="0"/>
                    <a:pt x="20435" y="623"/>
                    <a:pt x="20851" y="2492"/>
                  </a:cubicBezTo>
                  <a:cubicBezTo>
                    <a:pt x="21266" y="4362"/>
                    <a:pt x="20435" y="7477"/>
                    <a:pt x="17735" y="10281"/>
                  </a:cubicBezTo>
                  <a:cubicBezTo>
                    <a:pt x="15035" y="13085"/>
                    <a:pt x="10466" y="15577"/>
                    <a:pt x="7351" y="17342"/>
                  </a:cubicBezTo>
                  <a:cubicBezTo>
                    <a:pt x="4235" y="19108"/>
                    <a:pt x="2574" y="20146"/>
                    <a:pt x="2781" y="20769"/>
                  </a:cubicBezTo>
                  <a:cubicBezTo>
                    <a:pt x="2989" y="21392"/>
                    <a:pt x="5066" y="21600"/>
                    <a:pt x="8389" y="21392"/>
                  </a:cubicBezTo>
                  <a:cubicBezTo>
                    <a:pt x="11712" y="21185"/>
                    <a:pt x="16281" y="20562"/>
                    <a:pt x="20851" y="19938"/>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21" name="Line"/>
            <p:cNvSpPr/>
            <p:nvPr/>
          </p:nvSpPr>
          <p:spPr>
            <a:xfrm>
              <a:off x="3549375" y="5486943"/>
              <a:ext cx="218605" cy="252252"/>
            </a:xfrm>
            <a:custGeom>
              <a:avLst/>
              <a:gdLst/>
              <a:ahLst/>
              <a:cxnLst>
                <a:cxn ang="0">
                  <a:pos x="wd2" y="hd2"/>
                </a:cxn>
                <a:cxn ang="5400000">
                  <a:pos x="wd2" y="hd2"/>
                </a:cxn>
                <a:cxn ang="10800000">
                  <a:pos x="wd2" y="hd2"/>
                </a:cxn>
                <a:cxn ang="16200000">
                  <a:pos x="wd2" y="hd2"/>
                </a:cxn>
              </a:cxnLst>
              <a:rect l="0" t="0" r="r" b="b"/>
              <a:pathLst>
                <a:path w="20999" h="21284" fill="norm" stroke="1" extrusionOk="0">
                  <a:moveTo>
                    <a:pt x="0" y="4646"/>
                  </a:moveTo>
                  <a:cubicBezTo>
                    <a:pt x="997" y="3187"/>
                    <a:pt x="1994" y="1727"/>
                    <a:pt x="4154" y="852"/>
                  </a:cubicBezTo>
                  <a:cubicBezTo>
                    <a:pt x="6314" y="-24"/>
                    <a:pt x="9637" y="-316"/>
                    <a:pt x="12794" y="414"/>
                  </a:cubicBezTo>
                  <a:cubicBezTo>
                    <a:pt x="15951" y="1143"/>
                    <a:pt x="18942" y="2895"/>
                    <a:pt x="20271" y="4500"/>
                  </a:cubicBezTo>
                  <a:cubicBezTo>
                    <a:pt x="21600" y="6106"/>
                    <a:pt x="21268" y="7565"/>
                    <a:pt x="17945" y="10338"/>
                  </a:cubicBezTo>
                  <a:cubicBezTo>
                    <a:pt x="14622" y="13111"/>
                    <a:pt x="8308" y="17198"/>
                    <a:pt x="1994" y="2128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22" name="Line"/>
            <p:cNvSpPr/>
            <p:nvPr/>
          </p:nvSpPr>
          <p:spPr>
            <a:xfrm>
              <a:off x="3862352" y="5479737"/>
              <a:ext cx="216316" cy="186809"/>
            </a:xfrm>
            <a:custGeom>
              <a:avLst/>
              <a:gdLst/>
              <a:ahLst/>
              <a:cxnLst>
                <a:cxn ang="0">
                  <a:pos x="wd2" y="hd2"/>
                </a:cxn>
                <a:cxn ang="5400000">
                  <a:pos x="wd2" y="hd2"/>
                </a:cxn>
                <a:cxn ang="10800000">
                  <a:pos x="wd2" y="hd2"/>
                </a:cxn>
                <a:cxn ang="16200000">
                  <a:pos x="wd2" y="hd2"/>
                </a:cxn>
              </a:cxnLst>
              <a:rect l="0" t="0" r="r" b="b"/>
              <a:pathLst>
                <a:path w="21439" h="21600" fill="norm" stroke="1" extrusionOk="0">
                  <a:moveTo>
                    <a:pt x="9096" y="0"/>
                  </a:moveTo>
                  <a:cubicBezTo>
                    <a:pt x="7382" y="400"/>
                    <a:pt x="5668" y="800"/>
                    <a:pt x="3782" y="2200"/>
                  </a:cubicBezTo>
                  <a:cubicBezTo>
                    <a:pt x="1896" y="3600"/>
                    <a:pt x="-161" y="6000"/>
                    <a:pt x="10" y="9000"/>
                  </a:cubicBezTo>
                  <a:cubicBezTo>
                    <a:pt x="182" y="12000"/>
                    <a:pt x="2582" y="15600"/>
                    <a:pt x="6525" y="17800"/>
                  </a:cubicBezTo>
                  <a:cubicBezTo>
                    <a:pt x="10468" y="20000"/>
                    <a:pt x="15953" y="20800"/>
                    <a:pt x="21439"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23" name="Line"/>
            <p:cNvSpPr/>
            <p:nvPr/>
          </p:nvSpPr>
          <p:spPr>
            <a:xfrm>
              <a:off x="4711743" y="5375954"/>
              <a:ext cx="31136" cy="3113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24" name="Line"/>
            <p:cNvSpPr/>
            <p:nvPr/>
          </p:nvSpPr>
          <p:spPr>
            <a:xfrm>
              <a:off x="4628717" y="5521250"/>
              <a:ext cx="186810"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25" name="Line"/>
            <p:cNvSpPr/>
            <p:nvPr/>
          </p:nvSpPr>
          <p:spPr>
            <a:xfrm>
              <a:off x="5051513" y="5337736"/>
              <a:ext cx="345198" cy="337261"/>
            </a:xfrm>
            <a:custGeom>
              <a:avLst/>
              <a:gdLst/>
              <a:ahLst/>
              <a:cxnLst>
                <a:cxn ang="0">
                  <a:pos x="wd2" y="hd2"/>
                </a:cxn>
                <a:cxn ang="5400000">
                  <a:pos x="wd2" y="hd2"/>
                </a:cxn>
                <a:cxn ang="10800000">
                  <a:pos x="wd2" y="hd2"/>
                </a:cxn>
                <a:cxn ang="16200000">
                  <a:pos x="wd2" y="hd2"/>
                </a:cxn>
              </a:cxnLst>
              <a:rect l="0" t="0" r="r" b="b"/>
              <a:pathLst>
                <a:path w="21340" h="21271" fill="norm" stroke="1" extrusionOk="0">
                  <a:moveTo>
                    <a:pt x="168" y="9610"/>
                  </a:moveTo>
                  <a:cubicBezTo>
                    <a:pt x="-46" y="8519"/>
                    <a:pt x="-260" y="7428"/>
                    <a:pt x="916" y="5792"/>
                  </a:cubicBezTo>
                  <a:cubicBezTo>
                    <a:pt x="2092" y="4156"/>
                    <a:pt x="4659" y="1974"/>
                    <a:pt x="6584" y="883"/>
                  </a:cubicBezTo>
                  <a:cubicBezTo>
                    <a:pt x="8508" y="-208"/>
                    <a:pt x="9791" y="-208"/>
                    <a:pt x="10647" y="447"/>
                  </a:cubicBezTo>
                  <a:cubicBezTo>
                    <a:pt x="11502" y="1101"/>
                    <a:pt x="11930" y="2410"/>
                    <a:pt x="11075" y="5137"/>
                  </a:cubicBezTo>
                  <a:cubicBezTo>
                    <a:pt x="10219" y="7865"/>
                    <a:pt x="8081" y="12010"/>
                    <a:pt x="6584" y="14410"/>
                  </a:cubicBezTo>
                  <a:cubicBezTo>
                    <a:pt x="5087" y="16810"/>
                    <a:pt x="4231" y="17465"/>
                    <a:pt x="3590" y="18337"/>
                  </a:cubicBezTo>
                  <a:cubicBezTo>
                    <a:pt x="2948" y="19210"/>
                    <a:pt x="2520" y="20301"/>
                    <a:pt x="3162" y="20847"/>
                  </a:cubicBezTo>
                  <a:cubicBezTo>
                    <a:pt x="3803" y="21392"/>
                    <a:pt x="5514" y="21392"/>
                    <a:pt x="8722" y="20956"/>
                  </a:cubicBezTo>
                  <a:cubicBezTo>
                    <a:pt x="11930" y="20519"/>
                    <a:pt x="16635" y="19647"/>
                    <a:pt x="21340" y="1877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26" name="Line"/>
            <p:cNvSpPr/>
            <p:nvPr/>
          </p:nvSpPr>
          <p:spPr>
            <a:xfrm>
              <a:off x="5355197" y="5375954"/>
              <a:ext cx="350935" cy="596228"/>
            </a:xfrm>
            <a:custGeom>
              <a:avLst/>
              <a:gdLst/>
              <a:ahLst/>
              <a:cxnLst>
                <a:cxn ang="0">
                  <a:pos x="wd2" y="hd2"/>
                </a:cxn>
                <a:cxn ang="5400000">
                  <a:pos x="wd2" y="hd2"/>
                </a:cxn>
                <a:cxn ang="10800000">
                  <a:pos x="wd2" y="hd2"/>
                </a:cxn>
                <a:cxn ang="16200000">
                  <a:pos x="wd2" y="hd2"/>
                </a:cxn>
              </a:cxnLst>
              <a:rect l="0" t="0" r="r" b="b"/>
              <a:pathLst>
                <a:path w="21482" h="21519" fill="norm" stroke="1" extrusionOk="0">
                  <a:moveTo>
                    <a:pt x="6988" y="0"/>
                  </a:moveTo>
                  <a:cubicBezTo>
                    <a:pt x="6353" y="1249"/>
                    <a:pt x="5718" y="2497"/>
                    <a:pt x="5718" y="3558"/>
                  </a:cubicBezTo>
                  <a:cubicBezTo>
                    <a:pt x="5718" y="4620"/>
                    <a:pt x="6353" y="5494"/>
                    <a:pt x="7200" y="5993"/>
                  </a:cubicBezTo>
                  <a:cubicBezTo>
                    <a:pt x="8047" y="6492"/>
                    <a:pt x="9106" y="6617"/>
                    <a:pt x="9953" y="6430"/>
                  </a:cubicBezTo>
                  <a:cubicBezTo>
                    <a:pt x="10800" y="6243"/>
                    <a:pt x="11435" y="5743"/>
                    <a:pt x="12071" y="4869"/>
                  </a:cubicBezTo>
                  <a:cubicBezTo>
                    <a:pt x="12706" y="3995"/>
                    <a:pt x="13341" y="2747"/>
                    <a:pt x="13765" y="1748"/>
                  </a:cubicBezTo>
                  <a:cubicBezTo>
                    <a:pt x="14188" y="749"/>
                    <a:pt x="14400" y="0"/>
                    <a:pt x="14506" y="0"/>
                  </a:cubicBezTo>
                  <a:cubicBezTo>
                    <a:pt x="14612" y="0"/>
                    <a:pt x="14612" y="749"/>
                    <a:pt x="15353" y="2684"/>
                  </a:cubicBezTo>
                  <a:cubicBezTo>
                    <a:pt x="16094" y="4620"/>
                    <a:pt x="17576" y="7741"/>
                    <a:pt x="18741" y="10363"/>
                  </a:cubicBezTo>
                  <a:cubicBezTo>
                    <a:pt x="19906" y="12985"/>
                    <a:pt x="20753" y="15108"/>
                    <a:pt x="21176" y="16731"/>
                  </a:cubicBezTo>
                  <a:cubicBezTo>
                    <a:pt x="21600" y="18354"/>
                    <a:pt x="21600" y="19477"/>
                    <a:pt x="21071" y="20227"/>
                  </a:cubicBezTo>
                  <a:cubicBezTo>
                    <a:pt x="20541" y="20976"/>
                    <a:pt x="19482" y="21350"/>
                    <a:pt x="16518" y="21475"/>
                  </a:cubicBezTo>
                  <a:cubicBezTo>
                    <a:pt x="13553" y="21600"/>
                    <a:pt x="8682" y="21475"/>
                    <a:pt x="5612" y="20851"/>
                  </a:cubicBezTo>
                  <a:cubicBezTo>
                    <a:pt x="2541" y="20227"/>
                    <a:pt x="1271" y="19103"/>
                    <a:pt x="0" y="17979"/>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27" name="Line"/>
            <p:cNvSpPr/>
            <p:nvPr/>
          </p:nvSpPr>
          <p:spPr>
            <a:xfrm>
              <a:off x="6087164" y="5365575"/>
              <a:ext cx="25649" cy="311350"/>
            </a:xfrm>
            <a:custGeom>
              <a:avLst/>
              <a:gdLst/>
              <a:ahLst/>
              <a:cxnLst>
                <a:cxn ang="0">
                  <a:pos x="wd2" y="hd2"/>
                </a:cxn>
                <a:cxn ang="5400000">
                  <a:pos x="wd2" y="hd2"/>
                </a:cxn>
                <a:cxn ang="10800000">
                  <a:pos x="wd2" y="hd2"/>
                </a:cxn>
                <a:cxn ang="16200000">
                  <a:pos x="wd2" y="hd2"/>
                </a:cxn>
              </a:cxnLst>
              <a:rect l="0" t="0" r="r" b="b"/>
              <a:pathLst>
                <a:path w="20018" h="21600" fill="norm" stroke="1" extrusionOk="0">
                  <a:moveTo>
                    <a:pt x="3818" y="0"/>
                  </a:moveTo>
                  <a:cubicBezTo>
                    <a:pt x="1118" y="5280"/>
                    <a:pt x="-1582" y="10560"/>
                    <a:pt x="1118" y="14160"/>
                  </a:cubicBezTo>
                  <a:cubicBezTo>
                    <a:pt x="3818" y="17760"/>
                    <a:pt x="11918" y="19680"/>
                    <a:pt x="20018"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28" name="Line"/>
            <p:cNvSpPr/>
            <p:nvPr/>
          </p:nvSpPr>
          <p:spPr>
            <a:xfrm>
              <a:off x="5988272" y="5500493"/>
              <a:ext cx="238702"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29" name="Line"/>
            <p:cNvSpPr/>
            <p:nvPr/>
          </p:nvSpPr>
          <p:spPr>
            <a:xfrm>
              <a:off x="6372269" y="5262618"/>
              <a:ext cx="404755" cy="381875"/>
            </a:xfrm>
            <a:custGeom>
              <a:avLst/>
              <a:gdLst/>
              <a:ahLst/>
              <a:cxnLst>
                <a:cxn ang="0">
                  <a:pos x="wd2" y="hd2"/>
                </a:cxn>
                <a:cxn ang="5400000">
                  <a:pos x="wd2" y="hd2"/>
                </a:cxn>
                <a:cxn ang="10800000">
                  <a:pos x="wd2" y="hd2"/>
                </a:cxn>
                <a:cxn ang="16200000">
                  <a:pos x="wd2" y="hd2"/>
                </a:cxn>
              </a:cxnLst>
              <a:rect l="0" t="0" r="r" b="b"/>
              <a:pathLst>
                <a:path w="21600" h="21481" fill="norm" stroke="1" extrusionOk="0">
                  <a:moveTo>
                    <a:pt x="0" y="2289"/>
                  </a:moveTo>
                  <a:cubicBezTo>
                    <a:pt x="2215" y="1705"/>
                    <a:pt x="4431" y="1122"/>
                    <a:pt x="6092" y="732"/>
                  </a:cubicBezTo>
                  <a:cubicBezTo>
                    <a:pt x="7754" y="343"/>
                    <a:pt x="8862" y="149"/>
                    <a:pt x="9877" y="51"/>
                  </a:cubicBezTo>
                  <a:cubicBezTo>
                    <a:pt x="10892" y="-46"/>
                    <a:pt x="11815" y="-46"/>
                    <a:pt x="12185" y="440"/>
                  </a:cubicBezTo>
                  <a:cubicBezTo>
                    <a:pt x="12554" y="927"/>
                    <a:pt x="12369" y="1900"/>
                    <a:pt x="11077" y="4527"/>
                  </a:cubicBezTo>
                  <a:cubicBezTo>
                    <a:pt x="9785" y="7154"/>
                    <a:pt x="7385" y="11435"/>
                    <a:pt x="6185" y="14257"/>
                  </a:cubicBezTo>
                  <a:cubicBezTo>
                    <a:pt x="4985" y="17078"/>
                    <a:pt x="4985" y="18440"/>
                    <a:pt x="5354" y="19413"/>
                  </a:cubicBezTo>
                  <a:cubicBezTo>
                    <a:pt x="5723" y="20386"/>
                    <a:pt x="6462" y="20970"/>
                    <a:pt x="8862" y="21262"/>
                  </a:cubicBezTo>
                  <a:cubicBezTo>
                    <a:pt x="11262" y="21554"/>
                    <a:pt x="15323" y="21554"/>
                    <a:pt x="17723" y="21262"/>
                  </a:cubicBezTo>
                  <a:cubicBezTo>
                    <a:pt x="20123" y="20970"/>
                    <a:pt x="20862" y="20386"/>
                    <a:pt x="21600" y="1980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30" name="Line"/>
            <p:cNvSpPr/>
            <p:nvPr/>
          </p:nvSpPr>
          <p:spPr>
            <a:xfrm>
              <a:off x="6486430" y="5490115"/>
              <a:ext cx="176432"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31" name="Line"/>
            <p:cNvSpPr/>
            <p:nvPr/>
          </p:nvSpPr>
          <p:spPr>
            <a:xfrm>
              <a:off x="7067615" y="5365575"/>
              <a:ext cx="228323"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32" name="Line"/>
            <p:cNvSpPr/>
            <p:nvPr/>
          </p:nvSpPr>
          <p:spPr>
            <a:xfrm>
              <a:off x="7077993" y="5479737"/>
              <a:ext cx="176432"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33" name="Line"/>
            <p:cNvSpPr/>
            <p:nvPr/>
          </p:nvSpPr>
          <p:spPr>
            <a:xfrm>
              <a:off x="7461990" y="5313684"/>
              <a:ext cx="83027" cy="2905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500" y="6171"/>
                    <a:pt x="9000" y="12343"/>
                    <a:pt x="12600" y="15943"/>
                  </a:cubicBezTo>
                  <a:cubicBezTo>
                    <a:pt x="16200" y="19543"/>
                    <a:pt x="18900" y="20571"/>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34" name="Line"/>
            <p:cNvSpPr/>
            <p:nvPr/>
          </p:nvSpPr>
          <p:spPr>
            <a:xfrm>
              <a:off x="7690313" y="5272171"/>
              <a:ext cx="332105" cy="33210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8775"/>
                  </a:moveTo>
                  <a:cubicBezTo>
                    <a:pt x="225" y="6300"/>
                    <a:pt x="450" y="3825"/>
                    <a:pt x="1125" y="2250"/>
                  </a:cubicBezTo>
                  <a:cubicBezTo>
                    <a:pt x="1800" y="675"/>
                    <a:pt x="2925" y="0"/>
                    <a:pt x="4500" y="0"/>
                  </a:cubicBezTo>
                  <a:cubicBezTo>
                    <a:pt x="6075" y="0"/>
                    <a:pt x="8100" y="675"/>
                    <a:pt x="9000" y="2812"/>
                  </a:cubicBezTo>
                  <a:cubicBezTo>
                    <a:pt x="9900" y="4950"/>
                    <a:pt x="9675" y="8550"/>
                    <a:pt x="8775" y="11363"/>
                  </a:cubicBezTo>
                  <a:cubicBezTo>
                    <a:pt x="7875" y="14175"/>
                    <a:pt x="6300" y="16200"/>
                    <a:pt x="5175" y="17775"/>
                  </a:cubicBezTo>
                  <a:cubicBezTo>
                    <a:pt x="4050" y="19350"/>
                    <a:pt x="3375" y="20475"/>
                    <a:pt x="3825" y="21037"/>
                  </a:cubicBezTo>
                  <a:cubicBezTo>
                    <a:pt x="4275" y="21600"/>
                    <a:pt x="5850" y="21600"/>
                    <a:pt x="9000" y="21600"/>
                  </a:cubicBezTo>
                  <a:cubicBezTo>
                    <a:pt x="12150" y="21600"/>
                    <a:pt x="16875" y="216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35" name="Line"/>
            <p:cNvSpPr/>
            <p:nvPr/>
          </p:nvSpPr>
          <p:spPr>
            <a:xfrm>
              <a:off x="9070625" y="5312764"/>
              <a:ext cx="318195" cy="353782"/>
            </a:xfrm>
            <a:custGeom>
              <a:avLst/>
              <a:gdLst/>
              <a:ahLst/>
              <a:cxnLst>
                <a:cxn ang="0">
                  <a:pos x="wd2" y="hd2"/>
                </a:cxn>
                <a:cxn ang="5400000">
                  <a:pos x="wd2" y="hd2"/>
                </a:cxn>
                <a:cxn ang="10800000">
                  <a:pos x="wd2" y="hd2"/>
                </a:cxn>
                <a:cxn ang="16200000">
                  <a:pos x="wd2" y="hd2"/>
                </a:cxn>
              </a:cxnLst>
              <a:rect l="0" t="0" r="r" b="b"/>
              <a:pathLst>
                <a:path w="21136" h="21446" fill="norm" stroke="1" extrusionOk="0">
                  <a:moveTo>
                    <a:pt x="5515" y="685"/>
                  </a:moveTo>
                  <a:cubicBezTo>
                    <a:pt x="8502" y="265"/>
                    <a:pt x="11489" y="-154"/>
                    <a:pt x="14017" y="56"/>
                  </a:cubicBezTo>
                  <a:cubicBezTo>
                    <a:pt x="16545" y="265"/>
                    <a:pt x="18613" y="1104"/>
                    <a:pt x="19877" y="2048"/>
                  </a:cubicBezTo>
                  <a:cubicBezTo>
                    <a:pt x="21140" y="2992"/>
                    <a:pt x="21600" y="4040"/>
                    <a:pt x="20566" y="5298"/>
                  </a:cubicBezTo>
                  <a:cubicBezTo>
                    <a:pt x="19532" y="6557"/>
                    <a:pt x="17004" y="8025"/>
                    <a:pt x="15051" y="8863"/>
                  </a:cubicBezTo>
                  <a:cubicBezTo>
                    <a:pt x="13098" y="9702"/>
                    <a:pt x="11719" y="9912"/>
                    <a:pt x="10455" y="10227"/>
                  </a:cubicBezTo>
                  <a:cubicBezTo>
                    <a:pt x="9192" y="10541"/>
                    <a:pt x="8043" y="10961"/>
                    <a:pt x="8043" y="11170"/>
                  </a:cubicBezTo>
                  <a:cubicBezTo>
                    <a:pt x="8043" y="11380"/>
                    <a:pt x="9192" y="11380"/>
                    <a:pt x="10915" y="11695"/>
                  </a:cubicBezTo>
                  <a:cubicBezTo>
                    <a:pt x="12638" y="12009"/>
                    <a:pt x="14936" y="12638"/>
                    <a:pt x="16315" y="13477"/>
                  </a:cubicBezTo>
                  <a:cubicBezTo>
                    <a:pt x="17694" y="14316"/>
                    <a:pt x="18153" y="15364"/>
                    <a:pt x="17234" y="16623"/>
                  </a:cubicBezTo>
                  <a:cubicBezTo>
                    <a:pt x="16315" y="17881"/>
                    <a:pt x="14017" y="19349"/>
                    <a:pt x="10915" y="20188"/>
                  </a:cubicBezTo>
                  <a:cubicBezTo>
                    <a:pt x="7813" y="21027"/>
                    <a:pt x="3906" y="21236"/>
                    <a:pt x="0" y="2144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36" name="Line"/>
            <p:cNvSpPr/>
            <p:nvPr/>
          </p:nvSpPr>
          <p:spPr>
            <a:xfrm>
              <a:off x="8750028" y="5156263"/>
              <a:ext cx="993245" cy="741221"/>
            </a:xfrm>
            <a:custGeom>
              <a:avLst/>
              <a:gdLst/>
              <a:ahLst/>
              <a:cxnLst>
                <a:cxn ang="0">
                  <a:pos x="wd2" y="hd2"/>
                </a:cxn>
                <a:cxn ang="5400000">
                  <a:pos x="wd2" y="hd2"/>
                </a:cxn>
                <a:cxn ang="10800000">
                  <a:pos x="wd2" y="hd2"/>
                </a:cxn>
                <a:cxn ang="16200000">
                  <a:pos x="wd2" y="hd2"/>
                </a:cxn>
              </a:cxnLst>
              <a:rect l="0" t="0" r="r" b="b"/>
              <a:pathLst>
                <a:path w="21238" h="21327" fill="norm" stroke="1" extrusionOk="0">
                  <a:moveTo>
                    <a:pt x="5746" y="21252"/>
                  </a:moveTo>
                  <a:cubicBezTo>
                    <a:pt x="7965" y="21351"/>
                    <a:pt x="10184" y="21451"/>
                    <a:pt x="12255" y="20854"/>
                  </a:cubicBezTo>
                  <a:cubicBezTo>
                    <a:pt x="14327" y="20257"/>
                    <a:pt x="16250" y="18963"/>
                    <a:pt x="17766" y="17121"/>
                  </a:cubicBezTo>
                  <a:cubicBezTo>
                    <a:pt x="19283" y="15280"/>
                    <a:pt x="20392" y="12891"/>
                    <a:pt x="20910" y="10751"/>
                  </a:cubicBezTo>
                  <a:cubicBezTo>
                    <a:pt x="21428" y="8610"/>
                    <a:pt x="21354" y="6719"/>
                    <a:pt x="20540" y="5077"/>
                  </a:cubicBezTo>
                  <a:cubicBezTo>
                    <a:pt x="19727" y="3434"/>
                    <a:pt x="18173" y="2041"/>
                    <a:pt x="15917" y="1145"/>
                  </a:cubicBezTo>
                  <a:cubicBezTo>
                    <a:pt x="13661" y="249"/>
                    <a:pt x="10702" y="-149"/>
                    <a:pt x="8298" y="50"/>
                  </a:cubicBezTo>
                  <a:cubicBezTo>
                    <a:pt x="5894" y="249"/>
                    <a:pt x="4044" y="1045"/>
                    <a:pt x="2639" y="2539"/>
                  </a:cubicBezTo>
                  <a:cubicBezTo>
                    <a:pt x="1233" y="4032"/>
                    <a:pt x="272" y="6222"/>
                    <a:pt x="50" y="8710"/>
                  </a:cubicBezTo>
                  <a:cubicBezTo>
                    <a:pt x="-172" y="11198"/>
                    <a:pt x="346" y="13986"/>
                    <a:pt x="1640" y="16076"/>
                  </a:cubicBezTo>
                  <a:cubicBezTo>
                    <a:pt x="2935" y="18166"/>
                    <a:pt x="5006" y="19560"/>
                    <a:pt x="7077" y="2095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37" name="Line"/>
            <p:cNvSpPr/>
            <p:nvPr/>
          </p:nvSpPr>
          <p:spPr>
            <a:xfrm>
              <a:off x="2065279" y="6258108"/>
              <a:ext cx="6403406" cy="28021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10400"/>
                  </a:moveTo>
                  <a:cubicBezTo>
                    <a:pt x="21203" y="9867"/>
                    <a:pt x="20806" y="9333"/>
                    <a:pt x="20404" y="8667"/>
                  </a:cubicBezTo>
                  <a:cubicBezTo>
                    <a:pt x="20001" y="8000"/>
                    <a:pt x="19593" y="7200"/>
                    <a:pt x="19167" y="6400"/>
                  </a:cubicBezTo>
                  <a:cubicBezTo>
                    <a:pt x="18741" y="5600"/>
                    <a:pt x="18298" y="4800"/>
                    <a:pt x="17872" y="4133"/>
                  </a:cubicBezTo>
                  <a:cubicBezTo>
                    <a:pt x="17446" y="3467"/>
                    <a:pt x="17037" y="2933"/>
                    <a:pt x="16594" y="2400"/>
                  </a:cubicBezTo>
                  <a:cubicBezTo>
                    <a:pt x="16150" y="1867"/>
                    <a:pt x="15672" y="1333"/>
                    <a:pt x="15240" y="933"/>
                  </a:cubicBezTo>
                  <a:cubicBezTo>
                    <a:pt x="14808" y="533"/>
                    <a:pt x="14423" y="267"/>
                    <a:pt x="14015" y="133"/>
                  </a:cubicBezTo>
                  <a:cubicBezTo>
                    <a:pt x="13606" y="0"/>
                    <a:pt x="13175" y="0"/>
                    <a:pt x="12755" y="0"/>
                  </a:cubicBezTo>
                  <a:cubicBezTo>
                    <a:pt x="12335" y="0"/>
                    <a:pt x="11926" y="0"/>
                    <a:pt x="11494" y="0"/>
                  </a:cubicBezTo>
                  <a:cubicBezTo>
                    <a:pt x="11063" y="0"/>
                    <a:pt x="10607" y="0"/>
                    <a:pt x="10158" y="133"/>
                  </a:cubicBezTo>
                  <a:cubicBezTo>
                    <a:pt x="9709" y="267"/>
                    <a:pt x="9265" y="533"/>
                    <a:pt x="8805" y="933"/>
                  </a:cubicBezTo>
                  <a:cubicBezTo>
                    <a:pt x="8344" y="1333"/>
                    <a:pt x="7865" y="1867"/>
                    <a:pt x="7404" y="2400"/>
                  </a:cubicBezTo>
                  <a:cubicBezTo>
                    <a:pt x="6943" y="2933"/>
                    <a:pt x="6500" y="3467"/>
                    <a:pt x="6056" y="4267"/>
                  </a:cubicBezTo>
                  <a:cubicBezTo>
                    <a:pt x="5613" y="5067"/>
                    <a:pt x="5170" y="6133"/>
                    <a:pt x="4749" y="7067"/>
                  </a:cubicBezTo>
                  <a:cubicBezTo>
                    <a:pt x="4329" y="8000"/>
                    <a:pt x="3933" y="8800"/>
                    <a:pt x="3442" y="10000"/>
                  </a:cubicBezTo>
                  <a:cubicBezTo>
                    <a:pt x="2952" y="11200"/>
                    <a:pt x="2369" y="12800"/>
                    <a:pt x="1855" y="14400"/>
                  </a:cubicBezTo>
                  <a:cubicBezTo>
                    <a:pt x="1342" y="16000"/>
                    <a:pt x="899" y="17600"/>
                    <a:pt x="601" y="18800"/>
                  </a:cubicBezTo>
                  <a:cubicBezTo>
                    <a:pt x="303" y="20000"/>
                    <a:pt x="152" y="2080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38" name="Line"/>
            <p:cNvSpPr/>
            <p:nvPr/>
          </p:nvSpPr>
          <p:spPr>
            <a:xfrm>
              <a:off x="5946759" y="4172072"/>
              <a:ext cx="581186" cy="77837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257" y="2784"/>
                    <a:pt x="14914" y="5568"/>
                    <a:pt x="11700" y="8640"/>
                  </a:cubicBezTo>
                  <a:cubicBezTo>
                    <a:pt x="8486" y="11712"/>
                    <a:pt x="5400" y="15072"/>
                    <a:pt x="3471" y="17280"/>
                  </a:cubicBezTo>
                  <a:cubicBezTo>
                    <a:pt x="1543" y="19488"/>
                    <a:pt x="771" y="20544"/>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639" name="Line"/>
            <p:cNvSpPr/>
            <p:nvPr/>
          </p:nvSpPr>
          <p:spPr>
            <a:xfrm>
              <a:off x="6175082" y="4971200"/>
              <a:ext cx="581186" cy="83026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671" y="1350"/>
                    <a:pt x="17743" y="2700"/>
                    <a:pt x="15107" y="5130"/>
                  </a:cubicBezTo>
                  <a:cubicBezTo>
                    <a:pt x="12471" y="7560"/>
                    <a:pt x="9129" y="11070"/>
                    <a:pt x="6493" y="13995"/>
                  </a:cubicBezTo>
                  <a:cubicBezTo>
                    <a:pt x="3857" y="16920"/>
                    <a:pt x="1929" y="19260"/>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640" name="Line"/>
            <p:cNvSpPr/>
            <p:nvPr/>
          </p:nvSpPr>
          <p:spPr>
            <a:xfrm>
              <a:off x="3092730" y="6681627"/>
              <a:ext cx="308055" cy="427502"/>
            </a:xfrm>
            <a:custGeom>
              <a:avLst/>
              <a:gdLst/>
              <a:ahLst/>
              <a:cxnLst>
                <a:cxn ang="0">
                  <a:pos x="wd2" y="hd2"/>
                </a:cxn>
                <a:cxn ang="5400000">
                  <a:pos x="wd2" y="hd2"/>
                </a:cxn>
                <a:cxn ang="10800000">
                  <a:pos x="wd2" y="hd2"/>
                </a:cxn>
                <a:cxn ang="16200000">
                  <a:pos x="wd2" y="hd2"/>
                </a:cxn>
              </a:cxnLst>
              <a:rect l="0" t="0" r="r" b="b"/>
              <a:pathLst>
                <a:path w="21371" h="21526" fill="norm" stroke="1" extrusionOk="0">
                  <a:moveTo>
                    <a:pt x="9360" y="1145"/>
                  </a:moveTo>
                  <a:cubicBezTo>
                    <a:pt x="12240" y="623"/>
                    <a:pt x="15120" y="100"/>
                    <a:pt x="17160" y="13"/>
                  </a:cubicBezTo>
                  <a:cubicBezTo>
                    <a:pt x="19200" y="-74"/>
                    <a:pt x="20400" y="274"/>
                    <a:pt x="21000" y="971"/>
                  </a:cubicBezTo>
                  <a:cubicBezTo>
                    <a:pt x="21600" y="1668"/>
                    <a:pt x="21600" y="2713"/>
                    <a:pt x="20040" y="4107"/>
                  </a:cubicBezTo>
                  <a:cubicBezTo>
                    <a:pt x="18480" y="5500"/>
                    <a:pt x="15360" y="7242"/>
                    <a:pt x="13200" y="8200"/>
                  </a:cubicBezTo>
                  <a:cubicBezTo>
                    <a:pt x="11040" y="9158"/>
                    <a:pt x="9840" y="9332"/>
                    <a:pt x="10200" y="9507"/>
                  </a:cubicBezTo>
                  <a:cubicBezTo>
                    <a:pt x="10560" y="9681"/>
                    <a:pt x="12480" y="9855"/>
                    <a:pt x="14040" y="10291"/>
                  </a:cubicBezTo>
                  <a:cubicBezTo>
                    <a:pt x="15600" y="10726"/>
                    <a:pt x="16800" y="11423"/>
                    <a:pt x="17400" y="12294"/>
                  </a:cubicBezTo>
                  <a:cubicBezTo>
                    <a:pt x="18000" y="13165"/>
                    <a:pt x="18000" y="14210"/>
                    <a:pt x="16920" y="15342"/>
                  </a:cubicBezTo>
                  <a:cubicBezTo>
                    <a:pt x="15840" y="16474"/>
                    <a:pt x="13680" y="17694"/>
                    <a:pt x="10680" y="18739"/>
                  </a:cubicBezTo>
                  <a:cubicBezTo>
                    <a:pt x="7680" y="19784"/>
                    <a:pt x="3840" y="20655"/>
                    <a:pt x="0" y="2152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41" name="Line"/>
            <p:cNvSpPr/>
            <p:nvPr/>
          </p:nvSpPr>
          <p:spPr>
            <a:xfrm>
              <a:off x="3528618" y="6775024"/>
              <a:ext cx="260251" cy="292592"/>
            </a:xfrm>
            <a:custGeom>
              <a:avLst/>
              <a:gdLst/>
              <a:ahLst/>
              <a:cxnLst>
                <a:cxn ang="0">
                  <a:pos x="wd2" y="hd2"/>
                </a:cxn>
                <a:cxn ang="5400000">
                  <a:pos x="wd2" y="hd2"/>
                </a:cxn>
                <a:cxn ang="10800000">
                  <a:pos x="wd2" y="hd2"/>
                </a:cxn>
                <a:cxn ang="16200000">
                  <a:pos x="wd2" y="hd2"/>
                </a:cxn>
              </a:cxnLst>
              <a:rect l="0" t="0" r="r" b="b"/>
              <a:pathLst>
                <a:path w="21381" h="21493" fill="norm" stroke="1" extrusionOk="0">
                  <a:moveTo>
                    <a:pt x="10232" y="909"/>
                  </a:moveTo>
                  <a:cubicBezTo>
                    <a:pt x="13074" y="401"/>
                    <a:pt x="15916" y="-107"/>
                    <a:pt x="17905" y="20"/>
                  </a:cubicBezTo>
                  <a:cubicBezTo>
                    <a:pt x="19895" y="147"/>
                    <a:pt x="21032" y="909"/>
                    <a:pt x="21316" y="2561"/>
                  </a:cubicBezTo>
                  <a:cubicBezTo>
                    <a:pt x="21600" y="4213"/>
                    <a:pt x="21032" y="6754"/>
                    <a:pt x="18047" y="9677"/>
                  </a:cubicBezTo>
                  <a:cubicBezTo>
                    <a:pt x="15063" y="12599"/>
                    <a:pt x="9663" y="15902"/>
                    <a:pt x="6253" y="17935"/>
                  </a:cubicBezTo>
                  <a:cubicBezTo>
                    <a:pt x="2842" y="19968"/>
                    <a:pt x="1421" y="20731"/>
                    <a:pt x="0" y="2149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42" name="Line"/>
            <p:cNvSpPr/>
            <p:nvPr/>
          </p:nvSpPr>
          <p:spPr>
            <a:xfrm>
              <a:off x="3801430" y="6787401"/>
              <a:ext cx="225347" cy="228323"/>
            </a:xfrm>
            <a:custGeom>
              <a:avLst/>
              <a:gdLst/>
              <a:ahLst/>
              <a:cxnLst>
                <a:cxn ang="0">
                  <a:pos x="wd2" y="hd2"/>
                </a:cxn>
                <a:cxn ang="5400000">
                  <a:pos x="wd2" y="hd2"/>
                </a:cxn>
                <a:cxn ang="10800000">
                  <a:pos x="wd2" y="hd2"/>
                </a:cxn>
                <a:cxn ang="16200000">
                  <a:pos x="wd2" y="hd2"/>
                </a:cxn>
              </a:cxnLst>
              <a:rect l="0" t="0" r="r" b="b"/>
              <a:pathLst>
                <a:path w="21000" h="21600" fill="norm" stroke="1" extrusionOk="0">
                  <a:moveTo>
                    <a:pt x="16164" y="0"/>
                  </a:moveTo>
                  <a:cubicBezTo>
                    <a:pt x="11651" y="1309"/>
                    <a:pt x="7137" y="2618"/>
                    <a:pt x="4075" y="5073"/>
                  </a:cubicBezTo>
                  <a:cubicBezTo>
                    <a:pt x="1012" y="7527"/>
                    <a:pt x="-600" y="11127"/>
                    <a:pt x="206" y="13745"/>
                  </a:cubicBezTo>
                  <a:cubicBezTo>
                    <a:pt x="1012" y="16364"/>
                    <a:pt x="4236" y="18000"/>
                    <a:pt x="8104" y="19145"/>
                  </a:cubicBezTo>
                  <a:cubicBezTo>
                    <a:pt x="11973" y="20291"/>
                    <a:pt x="16487" y="20945"/>
                    <a:pt x="210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43" name="Line"/>
            <p:cNvSpPr/>
            <p:nvPr/>
          </p:nvSpPr>
          <p:spPr>
            <a:xfrm>
              <a:off x="4670230" y="6652483"/>
              <a:ext cx="41514" cy="36324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800" y="4320"/>
                    <a:pt x="18000" y="8640"/>
                    <a:pt x="14400" y="12240"/>
                  </a:cubicBezTo>
                  <a:cubicBezTo>
                    <a:pt x="10800" y="15840"/>
                    <a:pt x="5400" y="1872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44" name="Line"/>
            <p:cNvSpPr/>
            <p:nvPr/>
          </p:nvSpPr>
          <p:spPr>
            <a:xfrm>
              <a:off x="4556069" y="6870427"/>
              <a:ext cx="249080"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45" name="Line"/>
            <p:cNvSpPr/>
            <p:nvPr/>
          </p:nvSpPr>
          <p:spPr>
            <a:xfrm>
              <a:off x="5230657" y="6839292"/>
              <a:ext cx="1" cy="10380"/>
            </a:xfrm>
            <a:prstGeom prst="ellipse">
              <a:avLst/>
            </a:prstGeom>
            <a:noFill/>
            <a:ln w="88900" cap="rnd">
              <a:solidFill>
                <a:srgbClr val="4ED86A"/>
              </a:solidFill>
              <a:prstDash val="solid"/>
              <a:round/>
            </a:ln>
            <a:effectLst/>
          </p:spPr>
          <p:txBody>
            <a:bodyPr wrap="square" lIns="45718" tIns="45718" rIns="45718" bIns="45718" numCol="1" anchor="t">
              <a:noAutofit/>
            </a:bodyPr>
            <a:lstStyle/>
            <a:p>
              <a:pPr/>
            </a:p>
          </p:txBody>
        </p:sp>
        <p:sp>
          <p:nvSpPr>
            <p:cNvPr id="1646" name="Line"/>
            <p:cNvSpPr/>
            <p:nvPr/>
          </p:nvSpPr>
          <p:spPr>
            <a:xfrm>
              <a:off x="5054226" y="6721672"/>
              <a:ext cx="262197" cy="449727"/>
            </a:xfrm>
            <a:custGeom>
              <a:avLst/>
              <a:gdLst/>
              <a:ahLst/>
              <a:cxnLst>
                <a:cxn ang="0">
                  <a:pos x="wd2" y="hd2"/>
                </a:cxn>
                <a:cxn ang="5400000">
                  <a:pos x="wd2" y="hd2"/>
                </a:cxn>
                <a:cxn ang="10800000">
                  <a:pos x="wd2" y="hd2"/>
                </a:cxn>
                <a:cxn ang="16200000">
                  <a:pos x="wd2" y="hd2"/>
                </a:cxn>
              </a:cxnLst>
              <a:rect l="0" t="0" r="r" b="b"/>
              <a:pathLst>
                <a:path w="20988" h="21600" fill="norm" stroke="1" extrusionOk="0">
                  <a:moveTo>
                    <a:pt x="9138" y="2160"/>
                  </a:moveTo>
                  <a:cubicBezTo>
                    <a:pt x="8031" y="1662"/>
                    <a:pt x="6923" y="1163"/>
                    <a:pt x="7200" y="748"/>
                  </a:cubicBezTo>
                  <a:cubicBezTo>
                    <a:pt x="7477" y="332"/>
                    <a:pt x="9138" y="0"/>
                    <a:pt x="11492" y="0"/>
                  </a:cubicBezTo>
                  <a:cubicBezTo>
                    <a:pt x="13846" y="0"/>
                    <a:pt x="16892" y="332"/>
                    <a:pt x="18831" y="831"/>
                  </a:cubicBezTo>
                  <a:cubicBezTo>
                    <a:pt x="20769" y="1329"/>
                    <a:pt x="21600" y="1994"/>
                    <a:pt x="20492" y="3323"/>
                  </a:cubicBezTo>
                  <a:cubicBezTo>
                    <a:pt x="19385" y="4652"/>
                    <a:pt x="16338" y="6646"/>
                    <a:pt x="14262" y="7892"/>
                  </a:cubicBezTo>
                  <a:cubicBezTo>
                    <a:pt x="12185" y="9138"/>
                    <a:pt x="11077" y="9637"/>
                    <a:pt x="9831" y="10135"/>
                  </a:cubicBezTo>
                  <a:cubicBezTo>
                    <a:pt x="8585" y="10634"/>
                    <a:pt x="7200" y="11132"/>
                    <a:pt x="7200" y="11465"/>
                  </a:cubicBezTo>
                  <a:cubicBezTo>
                    <a:pt x="7200" y="11797"/>
                    <a:pt x="8585" y="11963"/>
                    <a:pt x="9969" y="12212"/>
                  </a:cubicBezTo>
                  <a:cubicBezTo>
                    <a:pt x="11354" y="12462"/>
                    <a:pt x="12738" y="12794"/>
                    <a:pt x="13985" y="13458"/>
                  </a:cubicBezTo>
                  <a:cubicBezTo>
                    <a:pt x="15231" y="14123"/>
                    <a:pt x="16338" y="15120"/>
                    <a:pt x="16615" y="16034"/>
                  </a:cubicBezTo>
                  <a:cubicBezTo>
                    <a:pt x="16892" y="16948"/>
                    <a:pt x="16338" y="17778"/>
                    <a:pt x="13431" y="18692"/>
                  </a:cubicBezTo>
                  <a:cubicBezTo>
                    <a:pt x="10523" y="19606"/>
                    <a:pt x="5262" y="20603"/>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47" name="Line"/>
            <p:cNvSpPr/>
            <p:nvPr/>
          </p:nvSpPr>
          <p:spPr>
            <a:xfrm>
              <a:off x="5201151" y="6752010"/>
              <a:ext cx="444639" cy="671139"/>
            </a:xfrm>
            <a:custGeom>
              <a:avLst/>
              <a:gdLst/>
              <a:ahLst/>
              <a:cxnLst>
                <a:cxn ang="0">
                  <a:pos x="wd2" y="hd2"/>
                </a:cxn>
                <a:cxn ang="5400000">
                  <a:pos x="wd2" y="hd2"/>
                </a:cxn>
                <a:cxn ang="10800000">
                  <a:pos x="wd2" y="hd2"/>
                </a:cxn>
                <a:cxn ang="16200000">
                  <a:pos x="wd2" y="hd2"/>
                </a:cxn>
              </a:cxnLst>
              <a:rect l="0" t="0" r="r" b="b"/>
              <a:pathLst>
                <a:path w="21521" h="20745" fill="norm" stroke="1" extrusionOk="0">
                  <a:moveTo>
                    <a:pt x="13484" y="1094"/>
                  </a:moveTo>
                  <a:cubicBezTo>
                    <a:pt x="13651" y="2163"/>
                    <a:pt x="13819" y="3233"/>
                    <a:pt x="14154" y="4141"/>
                  </a:cubicBezTo>
                  <a:cubicBezTo>
                    <a:pt x="14488" y="5050"/>
                    <a:pt x="14991" y="5799"/>
                    <a:pt x="15995" y="5959"/>
                  </a:cubicBezTo>
                  <a:cubicBezTo>
                    <a:pt x="17000" y="6120"/>
                    <a:pt x="18507" y="5692"/>
                    <a:pt x="19512" y="4676"/>
                  </a:cubicBezTo>
                  <a:cubicBezTo>
                    <a:pt x="20516" y="3660"/>
                    <a:pt x="21019" y="2056"/>
                    <a:pt x="21270" y="987"/>
                  </a:cubicBezTo>
                  <a:cubicBezTo>
                    <a:pt x="21521" y="-82"/>
                    <a:pt x="21521" y="-617"/>
                    <a:pt x="21521" y="1147"/>
                  </a:cubicBezTo>
                  <a:cubicBezTo>
                    <a:pt x="21521" y="2912"/>
                    <a:pt x="21521" y="6975"/>
                    <a:pt x="21521" y="10130"/>
                  </a:cubicBezTo>
                  <a:cubicBezTo>
                    <a:pt x="21521" y="13284"/>
                    <a:pt x="21521" y="15530"/>
                    <a:pt x="20349" y="17294"/>
                  </a:cubicBezTo>
                  <a:cubicBezTo>
                    <a:pt x="19177" y="19058"/>
                    <a:pt x="16833" y="20341"/>
                    <a:pt x="13651" y="20662"/>
                  </a:cubicBezTo>
                  <a:cubicBezTo>
                    <a:pt x="10470" y="20983"/>
                    <a:pt x="6451" y="20341"/>
                    <a:pt x="3856" y="19219"/>
                  </a:cubicBezTo>
                  <a:cubicBezTo>
                    <a:pt x="1261" y="18096"/>
                    <a:pt x="88" y="16492"/>
                    <a:pt x="5" y="15316"/>
                  </a:cubicBezTo>
                  <a:cubicBezTo>
                    <a:pt x="-79" y="14139"/>
                    <a:pt x="926" y="13391"/>
                    <a:pt x="1930" y="12642"/>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48" name="Line"/>
            <p:cNvSpPr/>
            <p:nvPr/>
          </p:nvSpPr>
          <p:spPr>
            <a:xfrm>
              <a:off x="6244271" y="6673240"/>
              <a:ext cx="13839" cy="37361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0800" y="3800"/>
                    <a:pt x="0" y="7600"/>
                    <a:pt x="0" y="11200"/>
                  </a:cubicBezTo>
                  <a:cubicBezTo>
                    <a:pt x="0" y="14800"/>
                    <a:pt x="10800" y="182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49" name="Line"/>
            <p:cNvSpPr/>
            <p:nvPr/>
          </p:nvSpPr>
          <p:spPr>
            <a:xfrm>
              <a:off x="6123190" y="6828914"/>
              <a:ext cx="321728"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484" y="14400"/>
                    <a:pt x="6968" y="7200"/>
                    <a:pt x="10568" y="3600"/>
                  </a:cubicBezTo>
                  <a:cubicBezTo>
                    <a:pt x="14168" y="0"/>
                    <a:pt x="17884" y="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50" name="Line"/>
            <p:cNvSpPr/>
            <p:nvPr/>
          </p:nvSpPr>
          <p:spPr>
            <a:xfrm>
              <a:off x="6628267" y="6668941"/>
              <a:ext cx="218324" cy="270241"/>
            </a:xfrm>
            <a:custGeom>
              <a:avLst/>
              <a:gdLst/>
              <a:ahLst/>
              <a:cxnLst>
                <a:cxn ang="0">
                  <a:pos x="wd2" y="hd2"/>
                </a:cxn>
                <a:cxn ang="5400000">
                  <a:pos x="wd2" y="hd2"/>
                </a:cxn>
                <a:cxn ang="10800000">
                  <a:pos x="wd2" y="hd2"/>
                </a:cxn>
                <a:cxn ang="16200000">
                  <a:pos x="wd2" y="hd2"/>
                </a:cxn>
              </a:cxnLst>
              <a:rect l="0" t="0" r="r" b="b"/>
              <a:pathLst>
                <a:path w="21299" h="20831" fill="norm" stroke="1" extrusionOk="0">
                  <a:moveTo>
                    <a:pt x="15525" y="1131"/>
                  </a:moveTo>
                  <a:cubicBezTo>
                    <a:pt x="14175" y="331"/>
                    <a:pt x="12825" y="-469"/>
                    <a:pt x="10463" y="331"/>
                  </a:cubicBezTo>
                  <a:cubicBezTo>
                    <a:pt x="8100" y="1131"/>
                    <a:pt x="4725" y="3531"/>
                    <a:pt x="2700" y="6464"/>
                  </a:cubicBezTo>
                  <a:cubicBezTo>
                    <a:pt x="675" y="9398"/>
                    <a:pt x="0" y="12864"/>
                    <a:pt x="0" y="15398"/>
                  </a:cubicBezTo>
                  <a:cubicBezTo>
                    <a:pt x="0" y="17931"/>
                    <a:pt x="675" y="19531"/>
                    <a:pt x="3375" y="20331"/>
                  </a:cubicBezTo>
                  <a:cubicBezTo>
                    <a:pt x="6075" y="21131"/>
                    <a:pt x="10800" y="21131"/>
                    <a:pt x="14513" y="19131"/>
                  </a:cubicBezTo>
                  <a:cubicBezTo>
                    <a:pt x="18225" y="17131"/>
                    <a:pt x="20925" y="13131"/>
                    <a:pt x="21262" y="9798"/>
                  </a:cubicBezTo>
                  <a:cubicBezTo>
                    <a:pt x="21600" y="6464"/>
                    <a:pt x="19575" y="3798"/>
                    <a:pt x="17213" y="2331"/>
                  </a:cubicBezTo>
                  <a:cubicBezTo>
                    <a:pt x="14850" y="864"/>
                    <a:pt x="12150" y="598"/>
                    <a:pt x="9450" y="331"/>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51" name="Line"/>
            <p:cNvSpPr/>
            <p:nvPr/>
          </p:nvSpPr>
          <p:spPr>
            <a:xfrm>
              <a:off x="7223289" y="6745888"/>
              <a:ext cx="249080"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52" name="Line"/>
            <p:cNvSpPr/>
            <p:nvPr/>
          </p:nvSpPr>
          <p:spPr>
            <a:xfrm>
              <a:off x="7233668" y="6828914"/>
              <a:ext cx="197188"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53" name="Line"/>
            <p:cNvSpPr/>
            <p:nvPr/>
          </p:nvSpPr>
          <p:spPr>
            <a:xfrm>
              <a:off x="7628043" y="6662861"/>
              <a:ext cx="72648" cy="38399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029" y="5059"/>
                    <a:pt x="2057" y="10119"/>
                    <a:pt x="5657" y="13719"/>
                  </a:cubicBezTo>
                  <a:cubicBezTo>
                    <a:pt x="9257" y="17319"/>
                    <a:pt x="15429" y="19459"/>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54" name="Line"/>
            <p:cNvSpPr/>
            <p:nvPr/>
          </p:nvSpPr>
          <p:spPr>
            <a:xfrm>
              <a:off x="7773339" y="6662861"/>
              <a:ext cx="300971" cy="43588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379" y="171"/>
                    <a:pt x="13159" y="343"/>
                    <a:pt x="10428" y="686"/>
                  </a:cubicBezTo>
                  <a:cubicBezTo>
                    <a:pt x="7697" y="1029"/>
                    <a:pt x="6455" y="1543"/>
                    <a:pt x="5586" y="2229"/>
                  </a:cubicBezTo>
                  <a:cubicBezTo>
                    <a:pt x="4717" y="2914"/>
                    <a:pt x="4221" y="3771"/>
                    <a:pt x="3972" y="4629"/>
                  </a:cubicBezTo>
                  <a:cubicBezTo>
                    <a:pt x="3724" y="5486"/>
                    <a:pt x="3724" y="6343"/>
                    <a:pt x="4345" y="6686"/>
                  </a:cubicBezTo>
                  <a:cubicBezTo>
                    <a:pt x="4966" y="7029"/>
                    <a:pt x="6207" y="6857"/>
                    <a:pt x="8069" y="6857"/>
                  </a:cubicBezTo>
                  <a:cubicBezTo>
                    <a:pt x="9931" y="6857"/>
                    <a:pt x="12414" y="7029"/>
                    <a:pt x="14152" y="8143"/>
                  </a:cubicBezTo>
                  <a:cubicBezTo>
                    <a:pt x="15890" y="9257"/>
                    <a:pt x="16883" y="11314"/>
                    <a:pt x="17379" y="12771"/>
                  </a:cubicBezTo>
                  <a:cubicBezTo>
                    <a:pt x="17876" y="14229"/>
                    <a:pt x="17876" y="15086"/>
                    <a:pt x="15641" y="16200"/>
                  </a:cubicBezTo>
                  <a:cubicBezTo>
                    <a:pt x="13407" y="17314"/>
                    <a:pt x="8938" y="18686"/>
                    <a:pt x="5959" y="19629"/>
                  </a:cubicBezTo>
                  <a:cubicBezTo>
                    <a:pt x="2979" y="20571"/>
                    <a:pt x="1490" y="21086"/>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55" name="Line"/>
            <p:cNvSpPr/>
            <p:nvPr/>
          </p:nvSpPr>
          <p:spPr>
            <a:xfrm>
              <a:off x="9309325" y="6554293"/>
              <a:ext cx="450265" cy="502945"/>
            </a:xfrm>
            <a:custGeom>
              <a:avLst/>
              <a:gdLst/>
              <a:ahLst/>
              <a:cxnLst>
                <a:cxn ang="0">
                  <a:pos x="wd2" y="hd2"/>
                </a:cxn>
                <a:cxn ang="5400000">
                  <a:pos x="wd2" y="hd2"/>
                </a:cxn>
                <a:cxn ang="10800000">
                  <a:pos x="wd2" y="hd2"/>
                </a:cxn>
                <a:cxn ang="16200000">
                  <a:pos x="wd2" y="hd2"/>
                </a:cxn>
              </a:cxnLst>
              <a:rect l="0" t="0" r="r" b="b"/>
              <a:pathLst>
                <a:path w="21461" h="21509" fill="norm" stroke="1" extrusionOk="0">
                  <a:moveTo>
                    <a:pt x="20281" y="1093"/>
                  </a:moveTo>
                  <a:cubicBezTo>
                    <a:pt x="20940" y="649"/>
                    <a:pt x="21600" y="205"/>
                    <a:pt x="21435" y="57"/>
                  </a:cubicBezTo>
                  <a:cubicBezTo>
                    <a:pt x="21270" y="-91"/>
                    <a:pt x="20281" y="57"/>
                    <a:pt x="18220" y="427"/>
                  </a:cubicBezTo>
                  <a:cubicBezTo>
                    <a:pt x="16159" y="797"/>
                    <a:pt x="13026" y="1388"/>
                    <a:pt x="11212" y="1980"/>
                  </a:cubicBezTo>
                  <a:cubicBezTo>
                    <a:pt x="9398" y="2572"/>
                    <a:pt x="8904" y="3164"/>
                    <a:pt x="8492" y="4199"/>
                  </a:cubicBezTo>
                  <a:cubicBezTo>
                    <a:pt x="8079" y="5235"/>
                    <a:pt x="7750" y="6714"/>
                    <a:pt x="7502" y="7824"/>
                  </a:cubicBezTo>
                  <a:cubicBezTo>
                    <a:pt x="7255" y="8934"/>
                    <a:pt x="7090" y="9673"/>
                    <a:pt x="7502" y="9821"/>
                  </a:cubicBezTo>
                  <a:cubicBezTo>
                    <a:pt x="7914" y="9969"/>
                    <a:pt x="8904" y="9525"/>
                    <a:pt x="10140" y="9230"/>
                  </a:cubicBezTo>
                  <a:cubicBezTo>
                    <a:pt x="11377" y="8934"/>
                    <a:pt x="12861" y="8786"/>
                    <a:pt x="13933" y="9008"/>
                  </a:cubicBezTo>
                  <a:cubicBezTo>
                    <a:pt x="15005" y="9230"/>
                    <a:pt x="15664" y="9821"/>
                    <a:pt x="16076" y="10487"/>
                  </a:cubicBezTo>
                  <a:cubicBezTo>
                    <a:pt x="16489" y="11153"/>
                    <a:pt x="16653" y="11893"/>
                    <a:pt x="16736" y="12632"/>
                  </a:cubicBezTo>
                  <a:cubicBezTo>
                    <a:pt x="16818" y="13372"/>
                    <a:pt x="16818" y="14112"/>
                    <a:pt x="15252" y="15221"/>
                  </a:cubicBezTo>
                  <a:cubicBezTo>
                    <a:pt x="13685" y="16331"/>
                    <a:pt x="10553" y="17810"/>
                    <a:pt x="7750" y="18920"/>
                  </a:cubicBezTo>
                  <a:cubicBezTo>
                    <a:pt x="4947" y="20030"/>
                    <a:pt x="2473" y="20769"/>
                    <a:pt x="0" y="21509"/>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656" name="Line"/>
            <p:cNvSpPr/>
            <p:nvPr/>
          </p:nvSpPr>
          <p:spPr>
            <a:xfrm>
              <a:off x="9003080" y="6263211"/>
              <a:ext cx="1182023" cy="1209159"/>
            </a:xfrm>
            <a:custGeom>
              <a:avLst/>
              <a:gdLst/>
              <a:ahLst/>
              <a:cxnLst>
                <a:cxn ang="0">
                  <a:pos x="wd2" y="hd2"/>
                </a:cxn>
                <a:cxn ang="5400000">
                  <a:pos x="wd2" y="hd2"/>
                </a:cxn>
                <a:cxn ang="10800000">
                  <a:pos x="wd2" y="hd2"/>
                </a:cxn>
                <a:cxn ang="16200000">
                  <a:pos x="wd2" y="hd2"/>
                </a:cxn>
              </a:cxnLst>
              <a:rect l="0" t="0" r="r" b="b"/>
              <a:pathLst>
                <a:path w="21392" h="21571" fill="norm" stroke="1" extrusionOk="0">
                  <a:moveTo>
                    <a:pt x="2537" y="16942"/>
                  </a:moveTo>
                  <a:cubicBezTo>
                    <a:pt x="3914" y="17436"/>
                    <a:pt x="5292" y="17930"/>
                    <a:pt x="7139" y="18084"/>
                  </a:cubicBezTo>
                  <a:cubicBezTo>
                    <a:pt x="8986" y="18238"/>
                    <a:pt x="11302" y="18053"/>
                    <a:pt x="13400" y="17560"/>
                  </a:cubicBezTo>
                  <a:cubicBezTo>
                    <a:pt x="15497" y="17066"/>
                    <a:pt x="17375" y="16264"/>
                    <a:pt x="18753" y="15029"/>
                  </a:cubicBezTo>
                  <a:cubicBezTo>
                    <a:pt x="20130" y="13795"/>
                    <a:pt x="21007" y="12129"/>
                    <a:pt x="21288" y="10339"/>
                  </a:cubicBezTo>
                  <a:cubicBezTo>
                    <a:pt x="21570" y="8549"/>
                    <a:pt x="21257" y="6636"/>
                    <a:pt x="20600" y="5062"/>
                  </a:cubicBezTo>
                  <a:cubicBezTo>
                    <a:pt x="19942" y="3489"/>
                    <a:pt x="18940" y="2254"/>
                    <a:pt x="17344" y="1390"/>
                  </a:cubicBezTo>
                  <a:cubicBezTo>
                    <a:pt x="15747" y="526"/>
                    <a:pt x="13556" y="33"/>
                    <a:pt x="11459" y="2"/>
                  </a:cubicBezTo>
                  <a:cubicBezTo>
                    <a:pt x="9361" y="-29"/>
                    <a:pt x="7358" y="403"/>
                    <a:pt x="5636" y="1421"/>
                  </a:cubicBezTo>
                  <a:cubicBezTo>
                    <a:pt x="3914" y="2440"/>
                    <a:pt x="2474" y="4044"/>
                    <a:pt x="1504" y="5834"/>
                  </a:cubicBezTo>
                  <a:cubicBezTo>
                    <a:pt x="533" y="7624"/>
                    <a:pt x="33" y="9598"/>
                    <a:pt x="1" y="11388"/>
                  </a:cubicBezTo>
                  <a:cubicBezTo>
                    <a:pt x="-30" y="13178"/>
                    <a:pt x="408" y="14782"/>
                    <a:pt x="1723" y="16171"/>
                  </a:cubicBezTo>
                  <a:cubicBezTo>
                    <a:pt x="3038" y="17560"/>
                    <a:pt x="5229" y="18732"/>
                    <a:pt x="7452" y="19596"/>
                  </a:cubicBezTo>
                  <a:cubicBezTo>
                    <a:pt x="9674" y="20460"/>
                    <a:pt x="11928" y="21016"/>
                    <a:pt x="14182" y="21571"/>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657" name="Line"/>
            <p:cNvSpPr/>
            <p:nvPr/>
          </p:nvSpPr>
          <p:spPr>
            <a:xfrm>
              <a:off x="10668881" y="6652483"/>
              <a:ext cx="332107"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658" name="Line"/>
            <p:cNvSpPr/>
            <p:nvPr/>
          </p:nvSpPr>
          <p:spPr>
            <a:xfrm>
              <a:off x="10658504" y="6787401"/>
              <a:ext cx="311349"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659" name="Line"/>
            <p:cNvSpPr/>
            <p:nvPr/>
          </p:nvSpPr>
          <p:spPr>
            <a:xfrm>
              <a:off x="11363797" y="6363024"/>
              <a:ext cx="394806" cy="398873"/>
            </a:xfrm>
            <a:custGeom>
              <a:avLst/>
              <a:gdLst/>
              <a:ahLst/>
              <a:cxnLst>
                <a:cxn ang="0">
                  <a:pos x="wd2" y="hd2"/>
                </a:cxn>
                <a:cxn ang="5400000">
                  <a:pos x="wd2" y="hd2"/>
                </a:cxn>
                <a:cxn ang="10800000">
                  <a:pos x="wd2" y="hd2"/>
                </a:cxn>
                <a:cxn ang="16200000">
                  <a:pos x="wd2" y="hd2"/>
                </a:cxn>
              </a:cxnLst>
              <a:rect l="0" t="0" r="r" b="b"/>
              <a:pathLst>
                <a:path w="21436" h="21470" fill="norm" stroke="1" extrusionOk="0">
                  <a:moveTo>
                    <a:pt x="2278" y="3291"/>
                  </a:moveTo>
                  <a:cubicBezTo>
                    <a:pt x="2466" y="2360"/>
                    <a:pt x="2653" y="1429"/>
                    <a:pt x="3217" y="870"/>
                  </a:cubicBezTo>
                  <a:cubicBezTo>
                    <a:pt x="3780" y="311"/>
                    <a:pt x="4719" y="125"/>
                    <a:pt x="5846" y="32"/>
                  </a:cubicBezTo>
                  <a:cubicBezTo>
                    <a:pt x="6973" y="-61"/>
                    <a:pt x="8288" y="-61"/>
                    <a:pt x="9415" y="1615"/>
                  </a:cubicBezTo>
                  <a:cubicBezTo>
                    <a:pt x="10542" y="3291"/>
                    <a:pt x="11481" y="6642"/>
                    <a:pt x="10166" y="10087"/>
                  </a:cubicBezTo>
                  <a:cubicBezTo>
                    <a:pt x="8852" y="13532"/>
                    <a:pt x="5283" y="17070"/>
                    <a:pt x="3029" y="19025"/>
                  </a:cubicBezTo>
                  <a:cubicBezTo>
                    <a:pt x="775" y="20980"/>
                    <a:pt x="-164" y="21353"/>
                    <a:pt x="24" y="21446"/>
                  </a:cubicBezTo>
                  <a:cubicBezTo>
                    <a:pt x="212" y="21539"/>
                    <a:pt x="1526" y="21353"/>
                    <a:pt x="4813" y="20980"/>
                  </a:cubicBezTo>
                  <a:cubicBezTo>
                    <a:pt x="8100" y="20608"/>
                    <a:pt x="13359" y="20049"/>
                    <a:pt x="16459" y="19863"/>
                  </a:cubicBezTo>
                  <a:cubicBezTo>
                    <a:pt x="19558" y="19677"/>
                    <a:pt x="20497" y="19863"/>
                    <a:pt x="21436" y="20049"/>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660" name="Line"/>
            <p:cNvSpPr/>
            <p:nvPr/>
          </p:nvSpPr>
          <p:spPr>
            <a:xfrm>
              <a:off x="11154786" y="6218024"/>
              <a:ext cx="803244" cy="776944"/>
            </a:xfrm>
            <a:custGeom>
              <a:avLst/>
              <a:gdLst/>
              <a:ahLst/>
              <a:cxnLst>
                <a:cxn ang="0">
                  <a:pos x="wd2" y="hd2"/>
                </a:cxn>
                <a:cxn ang="5400000">
                  <a:pos x="wd2" y="hd2"/>
                </a:cxn>
                <a:cxn ang="10800000">
                  <a:pos x="wd2" y="hd2"/>
                </a:cxn>
                <a:cxn ang="16200000">
                  <a:pos x="wd2" y="hd2"/>
                </a:cxn>
              </a:cxnLst>
              <a:rect l="0" t="0" r="r" b="b"/>
              <a:pathLst>
                <a:path w="21162" h="21370" fill="norm" stroke="1" extrusionOk="0">
                  <a:moveTo>
                    <a:pt x="3877" y="21085"/>
                  </a:moveTo>
                  <a:cubicBezTo>
                    <a:pt x="6520" y="21180"/>
                    <a:pt x="9164" y="21275"/>
                    <a:pt x="11761" y="20847"/>
                  </a:cubicBezTo>
                  <a:cubicBezTo>
                    <a:pt x="14358" y="20418"/>
                    <a:pt x="16910" y="19467"/>
                    <a:pt x="18642" y="17897"/>
                  </a:cubicBezTo>
                  <a:cubicBezTo>
                    <a:pt x="20374" y="16327"/>
                    <a:pt x="21285" y="14138"/>
                    <a:pt x="21148" y="11569"/>
                  </a:cubicBezTo>
                  <a:cubicBezTo>
                    <a:pt x="21012" y="9000"/>
                    <a:pt x="19827" y="6050"/>
                    <a:pt x="18232" y="4004"/>
                  </a:cubicBezTo>
                  <a:cubicBezTo>
                    <a:pt x="16637" y="1959"/>
                    <a:pt x="14632" y="817"/>
                    <a:pt x="12217" y="293"/>
                  </a:cubicBezTo>
                  <a:cubicBezTo>
                    <a:pt x="9801" y="-230"/>
                    <a:pt x="6976" y="-135"/>
                    <a:pt x="4789" y="1245"/>
                  </a:cubicBezTo>
                  <a:cubicBezTo>
                    <a:pt x="2601" y="2625"/>
                    <a:pt x="1052" y="5289"/>
                    <a:pt x="369" y="7715"/>
                  </a:cubicBezTo>
                  <a:cubicBezTo>
                    <a:pt x="-315" y="10142"/>
                    <a:pt x="-133" y="12330"/>
                    <a:pt x="1644" y="14424"/>
                  </a:cubicBezTo>
                  <a:cubicBezTo>
                    <a:pt x="3422" y="16517"/>
                    <a:pt x="6794" y="18515"/>
                    <a:pt x="9072" y="19657"/>
                  </a:cubicBezTo>
                  <a:cubicBezTo>
                    <a:pt x="11351" y="20799"/>
                    <a:pt x="12536" y="21085"/>
                    <a:pt x="13720" y="2137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661" name="Line"/>
            <p:cNvSpPr/>
            <p:nvPr/>
          </p:nvSpPr>
          <p:spPr>
            <a:xfrm>
              <a:off x="12412434" y="6372270"/>
              <a:ext cx="62272" cy="4774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5600" y="3287"/>
                    <a:pt x="9600" y="6574"/>
                    <a:pt x="6000" y="10174"/>
                  </a:cubicBezTo>
                  <a:cubicBezTo>
                    <a:pt x="2400" y="13774"/>
                    <a:pt x="1200" y="17687"/>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662" name="Line"/>
            <p:cNvSpPr/>
            <p:nvPr/>
          </p:nvSpPr>
          <p:spPr>
            <a:xfrm>
              <a:off x="12246382" y="6572916"/>
              <a:ext cx="363241" cy="2767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823" y="10800"/>
                    <a:pt x="1646" y="0"/>
                    <a:pt x="5246" y="0"/>
                  </a:cubicBezTo>
                  <a:cubicBezTo>
                    <a:pt x="8846" y="0"/>
                    <a:pt x="15223" y="108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663" name="Line"/>
            <p:cNvSpPr/>
            <p:nvPr/>
          </p:nvSpPr>
          <p:spPr>
            <a:xfrm>
              <a:off x="12900214" y="6377863"/>
              <a:ext cx="334089" cy="430296"/>
            </a:xfrm>
            <a:custGeom>
              <a:avLst/>
              <a:gdLst/>
              <a:ahLst/>
              <a:cxnLst>
                <a:cxn ang="0">
                  <a:pos x="wd2" y="hd2"/>
                </a:cxn>
                <a:cxn ang="5400000">
                  <a:pos x="wd2" y="hd2"/>
                </a:cxn>
                <a:cxn ang="10800000">
                  <a:pos x="wd2" y="hd2"/>
                </a:cxn>
                <a:cxn ang="16200000">
                  <a:pos x="wd2" y="hd2"/>
                </a:cxn>
              </a:cxnLst>
              <a:rect l="0" t="0" r="r" b="b"/>
              <a:pathLst>
                <a:path w="21505" h="21493" fill="norm" stroke="1" extrusionOk="0">
                  <a:moveTo>
                    <a:pt x="6012" y="1275"/>
                  </a:moveTo>
                  <a:cubicBezTo>
                    <a:pt x="8239" y="757"/>
                    <a:pt x="10466" y="239"/>
                    <a:pt x="12804" y="66"/>
                  </a:cubicBezTo>
                  <a:cubicBezTo>
                    <a:pt x="15142" y="-107"/>
                    <a:pt x="17592" y="66"/>
                    <a:pt x="19151" y="498"/>
                  </a:cubicBezTo>
                  <a:cubicBezTo>
                    <a:pt x="20709" y="930"/>
                    <a:pt x="21377" y="1621"/>
                    <a:pt x="21489" y="2399"/>
                  </a:cubicBezTo>
                  <a:cubicBezTo>
                    <a:pt x="21600" y="3176"/>
                    <a:pt x="21155" y="4040"/>
                    <a:pt x="19707" y="4818"/>
                  </a:cubicBezTo>
                  <a:cubicBezTo>
                    <a:pt x="18260" y="5595"/>
                    <a:pt x="15810" y="6287"/>
                    <a:pt x="13695" y="6978"/>
                  </a:cubicBezTo>
                  <a:cubicBezTo>
                    <a:pt x="11579" y="7669"/>
                    <a:pt x="9798" y="8360"/>
                    <a:pt x="9241" y="9051"/>
                  </a:cubicBezTo>
                  <a:cubicBezTo>
                    <a:pt x="8685" y="9743"/>
                    <a:pt x="9353" y="10434"/>
                    <a:pt x="10911" y="11211"/>
                  </a:cubicBezTo>
                  <a:cubicBezTo>
                    <a:pt x="12470" y="11989"/>
                    <a:pt x="14920" y="12853"/>
                    <a:pt x="16590" y="13544"/>
                  </a:cubicBezTo>
                  <a:cubicBezTo>
                    <a:pt x="18260" y="14235"/>
                    <a:pt x="19151" y="14754"/>
                    <a:pt x="19819" y="15531"/>
                  </a:cubicBezTo>
                  <a:cubicBezTo>
                    <a:pt x="20487" y="16309"/>
                    <a:pt x="20932" y="17346"/>
                    <a:pt x="20375" y="18037"/>
                  </a:cubicBezTo>
                  <a:cubicBezTo>
                    <a:pt x="19819" y="18728"/>
                    <a:pt x="18260" y="19074"/>
                    <a:pt x="14697" y="19592"/>
                  </a:cubicBezTo>
                  <a:cubicBezTo>
                    <a:pt x="11134" y="20111"/>
                    <a:pt x="5567" y="20802"/>
                    <a:pt x="0" y="21493"/>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664" name="Line"/>
            <p:cNvSpPr/>
            <p:nvPr/>
          </p:nvSpPr>
          <p:spPr>
            <a:xfrm>
              <a:off x="12715768" y="6132418"/>
              <a:ext cx="907257" cy="976711"/>
            </a:xfrm>
            <a:custGeom>
              <a:avLst/>
              <a:gdLst/>
              <a:ahLst/>
              <a:cxnLst>
                <a:cxn ang="0">
                  <a:pos x="wd2" y="hd2"/>
                </a:cxn>
                <a:cxn ang="5400000">
                  <a:pos x="wd2" y="hd2"/>
                </a:cxn>
                <a:cxn ang="10800000">
                  <a:pos x="wd2" y="hd2"/>
                </a:cxn>
                <a:cxn ang="16200000">
                  <a:pos x="wd2" y="hd2"/>
                </a:cxn>
              </a:cxnLst>
              <a:rect l="0" t="0" r="r" b="b"/>
              <a:pathLst>
                <a:path w="21058" h="21473" fill="norm" stroke="1" extrusionOk="0">
                  <a:moveTo>
                    <a:pt x="1872" y="16681"/>
                  </a:moveTo>
                  <a:cubicBezTo>
                    <a:pt x="3799" y="17290"/>
                    <a:pt x="5726" y="17898"/>
                    <a:pt x="8095" y="18050"/>
                  </a:cubicBezTo>
                  <a:cubicBezTo>
                    <a:pt x="10464" y="18203"/>
                    <a:pt x="13274" y="17898"/>
                    <a:pt x="15442" y="17138"/>
                  </a:cubicBezTo>
                  <a:cubicBezTo>
                    <a:pt x="17610" y="16377"/>
                    <a:pt x="19136" y="15160"/>
                    <a:pt x="20059" y="13411"/>
                  </a:cubicBezTo>
                  <a:cubicBezTo>
                    <a:pt x="20983" y="11662"/>
                    <a:pt x="21304" y="9380"/>
                    <a:pt x="20862" y="7365"/>
                  </a:cubicBezTo>
                  <a:cubicBezTo>
                    <a:pt x="20421" y="5349"/>
                    <a:pt x="19216" y="3600"/>
                    <a:pt x="17490" y="2307"/>
                  </a:cubicBezTo>
                  <a:cubicBezTo>
                    <a:pt x="15763" y="1014"/>
                    <a:pt x="13515" y="177"/>
                    <a:pt x="11187" y="25"/>
                  </a:cubicBezTo>
                  <a:cubicBezTo>
                    <a:pt x="8858" y="-127"/>
                    <a:pt x="6449" y="405"/>
                    <a:pt x="4482" y="1660"/>
                  </a:cubicBezTo>
                  <a:cubicBezTo>
                    <a:pt x="2514" y="2915"/>
                    <a:pt x="989" y="4893"/>
                    <a:pt x="346" y="7060"/>
                  </a:cubicBezTo>
                  <a:cubicBezTo>
                    <a:pt x="-296" y="9228"/>
                    <a:pt x="-55" y="11586"/>
                    <a:pt x="1149" y="13867"/>
                  </a:cubicBezTo>
                  <a:cubicBezTo>
                    <a:pt x="2354" y="16149"/>
                    <a:pt x="4522" y="18355"/>
                    <a:pt x="5887" y="19610"/>
                  </a:cubicBezTo>
                  <a:cubicBezTo>
                    <a:pt x="7252" y="20865"/>
                    <a:pt x="7814" y="21169"/>
                    <a:pt x="8376" y="21473"/>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665" name="Line"/>
            <p:cNvSpPr/>
            <p:nvPr/>
          </p:nvSpPr>
          <p:spPr>
            <a:xfrm>
              <a:off x="602065" y="2574409"/>
              <a:ext cx="2930508" cy="559835"/>
            </a:xfrm>
            <a:custGeom>
              <a:avLst/>
              <a:gdLst/>
              <a:ahLst/>
              <a:cxnLst>
                <a:cxn ang="0">
                  <a:pos x="wd2" y="hd2"/>
                </a:cxn>
                <a:cxn ang="5400000">
                  <a:pos x="wd2" y="hd2"/>
                </a:cxn>
                <a:cxn ang="10800000">
                  <a:pos x="wd2" y="hd2"/>
                </a:cxn>
                <a:cxn ang="16200000">
                  <a:pos x="wd2" y="hd2"/>
                </a:cxn>
              </a:cxnLst>
              <a:rect l="0" t="0" r="r" b="b"/>
              <a:pathLst>
                <a:path w="21476" h="21577" fill="norm" stroke="1" extrusionOk="0">
                  <a:moveTo>
                    <a:pt x="1368" y="21577"/>
                  </a:moveTo>
                  <a:cubicBezTo>
                    <a:pt x="633" y="21177"/>
                    <a:pt x="-102" y="20777"/>
                    <a:pt x="12" y="20244"/>
                  </a:cubicBezTo>
                  <a:cubicBezTo>
                    <a:pt x="126" y="19710"/>
                    <a:pt x="1090" y="19044"/>
                    <a:pt x="2040" y="18244"/>
                  </a:cubicBezTo>
                  <a:cubicBezTo>
                    <a:pt x="2991" y="17444"/>
                    <a:pt x="3929" y="16510"/>
                    <a:pt x="4905" y="15644"/>
                  </a:cubicBezTo>
                  <a:cubicBezTo>
                    <a:pt x="5881" y="14777"/>
                    <a:pt x="6895" y="13977"/>
                    <a:pt x="7859" y="13177"/>
                  </a:cubicBezTo>
                  <a:cubicBezTo>
                    <a:pt x="8822" y="12377"/>
                    <a:pt x="9735" y="11577"/>
                    <a:pt x="10673" y="10844"/>
                  </a:cubicBezTo>
                  <a:cubicBezTo>
                    <a:pt x="11611" y="10110"/>
                    <a:pt x="12574" y="9444"/>
                    <a:pt x="13613" y="8777"/>
                  </a:cubicBezTo>
                  <a:cubicBezTo>
                    <a:pt x="14653" y="8110"/>
                    <a:pt x="15768" y="7444"/>
                    <a:pt x="16795" y="6777"/>
                  </a:cubicBezTo>
                  <a:cubicBezTo>
                    <a:pt x="17822" y="6110"/>
                    <a:pt x="18760" y="5444"/>
                    <a:pt x="19470" y="4844"/>
                  </a:cubicBezTo>
                  <a:cubicBezTo>
                    <a:pt x="20180" y="4244"/>
                    <a:pt x="20661" y="3710"/>
                    <a:pt x="20978" y="3244"/>
                  </a:cubicBezTo>
                  <a:cubicBezTo>
                    <a:pt x="21295" y="2777"/>
                    <a:pt x="21447" y="2377"/>
                    <a:pt x="21473" y="1977"/>
                  </a:cubicBezTo>
                  <a:cubicBezTo>
                    <a:pt x="21498" y="1577"/>
                    <a:pt x="21397" y="1177"/>
                    <a:pt x="20966" y="910"/>
                  </a:cubicBezTo>
                  <a:cubicBezTo>
                    <a:pt x="20535" y="644"/>
                    <a:pt x="19774" y="510"/>
                    <a:pt x="19191" y="377"/>
                  </a:cubicBezTo>
                  <a:cubicBezTo>
                    <a:pt x="18608" y="244"/>
                    <a:pt x="18202" y="110"/>
                    <a:pt x="17873" y="44"/>
                  </a:cubicBezTo>
                  <a:cubicBezTo>
                    <a:pt x="17543" y="-23"/>
                    <a:pt x="17290" y="-23"/>
                    <a:pt x="17264" y="110"/>
                  </a:cubicBezTo>
                  <a:cubicBezTo>
                    <a:pt x="17239" y="244"/>
                    <a:pt x="17442" y="510"/>
                    <a:pt x="17873" y="977"/>
                  </a:cubicBezTo>
                  <a:cubicBezTo>
                    <a:pt x="18304" y="1444"/>
                    <a:pt x="18963" y="2110"/>
                    <a:pt x="19419" y="2644"/>
                  </a:cubicBezTo>
                  <a:cubicBezTo>
                    <a:pt x="19875" y="3177"/>
                    <a:pt x="20129" y="3577"/>
                    <a:pt x="20319" y="3977"/>
                  </a:cubicBezTo>
                  <a:cubicBezTo>
                    <a:pt x="20509" y="4377"/>
                    <a:pt x="20636" y="4777"/>
                    <a:pt x="20623" y="5110"/>
                  </a:cubicBezTo>
                  <a:cubicBezTo>
                    <a:pt x="20611" y="5444"/>
                    <a:pt x="20459" y="5710"/>
                    <a:pt x="19964" y="6777"/>
                  </a:cubicBezTo>
                  <a:cubicBezTo>
                    <a:pt x="19470" y="7844"/>
                    <a:pt x="18633" y="9710"/>
                    <a:pt x="18050" y="11177"/>
                  </a:cubicBezTo>
                  <a:cubicBezTo>
                    <a:pt x="17467" y="12644"/>
                    <a:pt x="17137" y="13710"/>
                    <a:pt x="16808" y="14777"/>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666" name="Line"/>
            <p:cNvSpPr/>
            <p:nvPr/>
          </p:nvSpPr>
          <p:spPr>
            <a:xfrm>
              <a:off x="0" y="7084912"/>
              <a:ext cx="2258493" cy="439349"/>
            </a:xfrm>
            <a:custGeom>
              <a:avLst/>
              <a:gdLst/>
              <a:ahLst/>
              <a:cxnLst>
                <a:cxn ang="0">
                  <a:pos x="wd2" y="hd2"/>
                </a:cxn>
                <a:cxn ang="5400000">
                  <a:pos x="wd2" y="hd2"/>
                </a:cxn>
                <a:cxn ang="10800000">
                  <a:pos x="wd2" y="hd2"/>
                </a:cxn>
                <a:cxn ang="16200000">
                  <a:pos x="wd2" y="hd2"/>
                </a:cxn>
              </a:cxnLst>
              <a:rect l="0" t="0" r="r" b="b"/>
              <a:pathLst>
                <a:path w="21562" h="21600" fill="norm" stroke="1" extrusionOk="0">
                  <a:moveTo>
                    <a:pt x="0" y="6803"/>
                  </a:moveTo>
                  <a:cubicBezTo>
                    <a:pt x="925" y="6973"/>
                    <a:pt x="1850" y="7143"/>
                    <a:pt x="3022" y="7228"/>
                  </a:cubicBezTo>
                  <a:cubicBezTo>
                    <a:pt x="4194" y="7313"/>
                    <a:pt x="5615" y="7313"/>
                    <a:pt x="7051" y="7313"/>
                  </a:cubicBezTo>
                  <a:cubicBezTo>
                    <a:pt x="8488" y="7313"/>
                    <a:pt x="9941" y="7313"/>
                    <a:pt x="11312" y="7313"/>
                  </a:cubicBezTo>
                  <a:cubicBezTo>
                    <a:pt x="12683" y="7313"/>
                    <a:pt x="13971" y="7313"/>
                    <a:pt x="15292" y="7398"/>
                  </a:cubicBezTo>
                  <a:cubicBezTo>
                    <a:pt x="16613" y="7483"/>
                    <a:pt x="17967" y="7654"/>
                    <a:pt x="18941" y="7739"/>
                  </a:cubicBezTo>
                  <a:cubicBezTo>
                    <a:pt x="19916" y="7824"/>
                    <a:pt x="20510" y="7824"/>
                    <a:pt x="20906" y="7739"/>
                  </a:cubicBezTo>
                  <a:cubicBezTo>
                    <a:pt x="21303" y="7654"/>
                    <a:pt x="21501" y="7483"/>
                    <a:pt x="21550" y="7058"/>
                  </a:cubicBezTo>
                  <a:cubicBezTo>
                    <a:pt x="21600" y="6633"/>
                    <a:pt x="21501" y="5953"/>
                    <a:pt x="21055" y="5102"/>
                  </a:cubicBezTo>
                  <a:cubicBezTo>
                    <a:pt x="20609" y="4252"/>
                    <a:pt x="19817" y="3232"/>
                    <a:pt x="19172" y="2466"/>
                  </a:cubicBezTo>
                  <a:cubicBezTo>
                    <a:pt x="18528" y="1701"/>
                    <a:pt x="18033" y="1191"/>
                    <a:pt x="17703" y="765"/>
                  </a:cubicBezTo>
                  <a:cubicBezTo>
                    <a:pt x="17372" y="340"/>
                    <a:pt x="17207" y="0"/>
                    <a:pt x="17290" y="0"/>
                  </a:cubicBezTo>
                  <a:cubicBezTo>
                    <a:pt x="17372" y="0"/>
                    <a:pt x="17703" y="340"/>
                    <a:pt x="18281" y="1106"/>
                  </a:cubicBezTo>
                  <a:cubicBezTo>
                    <a:pt x="18859" y="1871"/>
                    <a:pt x="19684" y="3061"/>
                    <a:pt x="20180" y="3827"/>
                  </a:cubicBezTo>
                  <a:cubicBezTo>
                    <a:pt x="20675" y="4592"/>
                    <a:pt x="20840" y="4932"/>
                    <a:pt x="21022" y="5357"/>
                  </a:cubicBezTo>
                  <a:cubicBezTo>
                    <a:pt x="21204" y="5783"/>
                    <a:pt x="21402" y="6293"/>
                    <a:pt x="21451" y="6888"/>
                  </a:cubicBezTo>
                  <a:cubicBezTo>
                    <a:pt x="21501" y="7483"/>
                    <a:pt x="21402" y="8164"/>
                    <a:pt x="20857" y="9014"/>
                  </a:cubicBezTo>
                  <a:cubicBezTo>
                    <a:pt x="20312" y="9865"/>
                    <a:pt x="19321" y="10885"/>
                    <a:pt x="18264" y="12076"/>
                  </a:cubicBezTo>
                  <a:cubicBezTo>
                    <a:pt x="17207" y="13266"/>
                    <a:pt x="16084" y="14627"/>
                    <a:pt x="15061" y="16243"/>
                  </a:cubicBezTo>
                  <a:cubicBezTo>
                    <a:pt x="14037" y="17858"/>
                    <a:pt x="13112" y="19729"/>
                    <a:pt x="12187"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6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670" name="TextBox 2"/>
          <p:cNvSpPr txBox="1"/>
          <p:nvPr/>
        </p:nvSpPr>
        <p:spPr>
          <a:xfrm>
            <a:off x="4888849" y="1324882"/>
            <a:ext cx="14912677" cy="8661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100">
                <a:solidFill>
                  <a:srgbClr val="FFFFFF"/>
                </a:solidFill>
                <a:latin typeface="Tajawal Medium"/>
                <a:ea typeface="Tajawal Medium"/>
                <a:cs typeface="Tajawal Medium"/>
                <a:sym typeface="Tajawal Medium"/>
              </a:defRPr>
            </a:lvl1pPr>
          </a:lstStyle>
          <a:p>
            <a:pPr/>
            <a:r>
              <a:t>Simultaneous equations -Three equations</a:t>
            </a:r>
          </a:p>
        </p:txBody>
      </p:sp>
      <p:sp>
        <p:nvSpPr>
          <p:cNvPr id="1671" name="TextBox 7"/>
          <p:cNvSpPr txBox="1"/>
          <p:nvPr/>
        </p:nvSpPr>
        <p:spPr>
          <a:xfrm>
            <a:off x="2592215" y="4344529"/>
            <a:ext cx="18797638" cy="3488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a:solidFill>
                  <a:srgbClr val="182C6A"/>
                </a:solidFill>
                <a:latin typeface="Tajawal Medium"/>
                <a:ea typeface="Tajawal Medium"/>
                <a:cs typeface="Tajawal Medium"/>
                <a:sym typeface="Tajawal Medium"/>
              </a:defRPr>
            </a:pPr>
          </a:p>
        </p:txBody>
      </p:sp>
      <p:grpSp>
        <p:nvGrpSpPr>
          <p:cNvPr id="1679" name="Drawing"/>
          <p:cNvGrpSpPr/>
          <p:nvPr/>
        </p:nvGrpSpPr>
        <p:grpSpPr>
          <a:xfrm>
            <a:off x="3369076" y="3563212"/>
            <a:ext cx="2338984" cy="1003236"/>
            <a:chOff x="0" y="0"/>
            <a:chExt cx="2338983" cy="1003234"/>
          </a:xfrm>
        </p:grpSpPr>
        <p:sp>
          <p:nvSpPr>
            <p:cNvPr id="1672" name="Line"/>
            <p:cNvSpPr/>
            <p:nvPr/>
          </p:nvSpPr>
          <p:spPr>
            <a:xfrm>
              <a:off x="-1" y="247400"/>
              <a:ext cx="347948" cy="431745"/>
            </a:xfrm>
            <a:custGeom>
              <a:avLst/>
              <a:gdLst/>
              <a:ahLst/>
              <a:cxnLst>
                <a:cxn ang="0">
                  <a:pos x="wd2" y="hd2"/>
                </a:cxn>
                <a:cxn ang="5400000">
                  <a:pos x="wd2" y="hd2"/>
                </a:cxn>
                <a:cxn ang="10800000">
                  <a:pos x="wd2" y="hd2"/>
                </a:cxn>
                <a:cxn ang="16200000">
                  <a:pos x="wd2" y="hd2"/>
                </a:cxn>
              </a:cxnLst>
              <a:rect l="0" t="0" r="r" b="b"/>
              <a:pathLst>
                <a:path w="20691" h="21395" fill="norm" stroke="1" extrusionOk="0">
                  <a:moveTo>
                    <a:pt x="13190" y="2998"/>
                  </a:moveTo>
                  <a:cubicBezTo>
                    <a:pt x="13190" y="1969"/>
                    <a:pt x="13190" y="941"/>
                    <a:pt x="12676" y="426"/>
                  </a:cubicBezTo>
                  <a:cubicBezTo>
                    <a:pt x="12161" y="-88"/>
                    <a:pt x="11133" y="-88"/>
                    <a:pt x="9487" y="169"/>
                  </a:cubicBezTo>
                  <a:cubicBezTo>
                    <a:pt x="7841" y="426"/>
                    <a:pt x="5578" y="941"/>
                    <a:pt x="3933" y="1455"/>
                  </a:cubicBezTo>
                  <a:cubicBezTo>
                    <a:pt x="2287" y="1969"/>
                    <a:pt x="1258" y="2483"/>
                    <a:pt x="538" y="3169"/>
                  </a:cubicBezTo>
                  <a:cubicBezTo>
                    <a:pt x="-182" y="3855"/>
                    <a:pt x="-593" y="4712"/>
                    <a:pt x="2081" y="6169"/>
                  </a:cubicBezTo>
                  <a:cubicBezTo>
                    <a:pt x="4756" y="7626"/>
                    <a:pt x="10516" y="9683"/>
                    <a:pt x="14218" y="11312"/>
                  </a:cubicBezTo>
                  <a:cubicBezTo>
                    <a:pt x="17921" y="12941"/>
                    <a:pt x="19567" y="14141"/>
                    <a:pt x="20287" y="15255"/>
                  </a:cubicBezTo>
                  <a:cubicBezTo>
                    <a:pt x="21007" y="16369"/>
                    <a:pt x="20801" y="17398"/>
                    <a:pt x="19361" y="18426"/>
                  </a:cubicBezTo>
                  <a:cubicBezTo>
                    <a:pt x="17921" y="19455"/>
                    <a:pt x="15247" y="20483"/>
                    <a:pt x="13190" y="20998"/>
                  </a:cubicBezTo>
                  <a:cubicBezTo>
                    <a:pt x="11133" y="21512"/>
                    <a:pt x="9693" y="21512"/>
                    <a:pt x="8767" y="21083"/>
                  </a:cubicBezTo>
                  <a:cubicBezTo>
                    <a:pt x="7841" y="20655"/>
                    <a:pt x="7430" y="19798"/>
                    <a:pt x="8047" y="18855"/>
                  </a:cubicBezTo>
                  <a:cubicBezTo>
                    <a:pt x="8664" y="17912"/>
                    <a:pt x="10310" y="16883"/>
                    <a:pt x="11956" y="15855"/>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673" name="Line"/>
            <p:cNvSpPr/>
            <p:nvPr/>
          </p:nvSpPr>
          <p:spPr>
            <a:xfrm>
              <a:off x="399890" y="0"/>
              <a:ext cx="922021" cy="612925"/>
            </a:xfrm>
            <a:custGeom>
              <a:avLst/>
              <a:gdLst/>
              <a:ahLst/>
              <a:cxnLst>
                <a:cxn ang="0">
                  <a:pos x="wd2" y="hd2"/>
                </a:cxn>
                <a:cxn ang="5400000">
                  <a:pos x="wd2" y="hd2"/>
                </a:cxn>
                <a:cxn ang="10800000">
                  <a:pos x="wd2" y="hd2"/>
                </a:cxn>
                <a:cxn ang="16200000">
                  <a:pos x="wd2" y="hd2"/>
                </a:cxn>
              </a:cxnLst>
              <a:rect l="0" t="0" r="r" b="b"/>
              <a:pathLst>
                <a:path w="21561" h="21500" fill="norm" stroke="1" extrusionOk="0">
                  <a:moveTo>
                    <a:pt x="4087" y="15169"/>
                  </a:moveTo>
                  <a:cubicBezTo>
                    <a:pt x="2954" y="16018"/>
                    <a:pt x="1822" y="16867"/>
                    <a:pt x="1134" y="17535"/>
                  </a:cubicBezTo>
                  <a:cubicBezTo>
                    <a:pt x="446" y="18202"/>
                    <a:pt x="204" y="18688"/>
                    <a:pt x="82" y="19294"/>
                  </a:cubicBezTo>
                  <a:cubicBezTo>
                    <a:pt x="-39" y="19901"/>
                    <a:pt x="-39" y="20629"/>
                    <a:pt x="163" y="21054"/>
                  </a:cubicBezTo>
                  <a:cubicBezTo>
                    <a:pt x="365" y="21479"/>
                    <a:pt x="770" y="21600"/>
                    <a:pt x="1336" y="21418"/>
                  </a:cubicBezTo>
                  <a:cubicBezTo>
                    <a:pt x="1903" y="21236"/>
                    <a:pt x="2631" y="20751"/>
                    <a:pt x="2995" y="20083"/>
                  </a:cubicBezTo>
                  <a:cubicBezTo>
                    <a:pt x="3359" y="19416"/>
                    <a:pt x="3359" y="18566"/>
                    <a:pt x="3359" y="18506"/>
                  </a:cubicBezTo>
                  <a:cubicBezTo>
                    <a:pt x="3359" y="18445"/>
                    <a:pt x="3359" y="19173"/>
                    <a:pt x="3642" y="19598"/>
                  </a:cubicBezTo>
                  <a:cubicBezTo>
                    <a:pt x="3925" y="20022"/>
                    <a:pt x="4491" y="20144"/>
                    <a:pt x="5462" y="19355"/>
                  </a:cubicBezTo>
                  <a:cubicBezTo>
                    <a:pt x="6433" y="18566"/>
                    <a:pt x="7808" y="16867"/>
                    <a:pt x="8739" y="14319"/>
                  </a:cubicBezTo>
                  <a:cubicBezTo>
                    <a:pt x="9669" y="11771"/>
                    <a:pt x="10154" y="8373"/>
                    <a:pt x="10235" y="6007"/>
                  </a:cubicBezTo>
                  <a:cubicBezTo>
                    <a:pt x="10316" y="3640"/>
                    <a:pt x="9992" y="2306"/>
                    <a:pt x="9709" y="1396"/>
                  </a:cubicBezTo>
                  <a:cubicBezTo>
                    <a:pt x="9426" y="485"/>
                    <a:pt x="9183" y="0"/>
                    <a:pt x="8941" y="0"/>
                  </a:cubicBezTo>
                  <a:cubicBezTo>
                    <a:pt x="8698" y="0"/>
                    <a:pt x="8455" y="485"/>
                    <a:pt x="8253" y="2427"/>
                  </a:cubicBezTo>
                  <a:cubicBezTo>
                    <a:pt x="8051" y="4369"/>
                    <a:pt x="7889" y="7766"/>
                    <a:pt x="7930" y="10436"/>
                  </a:cubicBezTo>
                  <a:cubicBezTo>
                    <a:pt x="7970" y="13106"/>
                    <a:pt x="8213" y="15047"/>
                    <a:pt x="8455" y="16261"/>
                  </a:cubicBezTo>
                  <a:cubicBezTo>
                    <a:pt x="8698" y="17474"/>
                    <a:pt x="8941" y="17960"/>
                    <a:pt x="9264" y="18263"/>
                  </a:cubicBezTo>
                  <a:cubicBezTo>
                    <a:pt x="9588" y="18566"/>
                    <a:pt x="9992" y="18688"/>
                    <a:pt x="10357" y="18445"/>
                  </a:cubicBezTo>
                  <a:cubicBezTo>
                    <a:pt x="10721" y="18202"/>
                    <a:pt x="11044" y="17596"/>
                    <a:pt x="11368" y="16807"/>
                  </a:cubicBezTo>
                  <a:cubicBezTo>
                    <a:pt x="11691" y="16018"/>
                    <a:pt x="12015" y="15047"/>
                    <a:pt x="12217" y="14865"/>
                  </a:cubicBezTo>
                  <a:cubicBezTo>
                    <a:pt x="12419" y="14683"/>
                    <a:pt x="12500" y="15290"/>
                    <a:pt x="12622" y="15897"/>
                  </a:cubicBezTo>
                  <a:cubicBezTo>
                    <a:pt x="12743" y="16503"/>
                    <a:pt x="12905" y="17110"/>
                    <a:pt x="13188" y="17413"/>
                  </a:cubicBezTo>
                  <a:cubicBezTo>
                    <a:pt x="13471" y="17717"/>
                    <a:pt x="13876" y="17717"/>
                    <a:pt x="14159" y="17413"/>
                  </a:cubicBezTo>
                  <a:cubicBezTo>
                    <a:pt x="14442" y="17110"/>
                    <a:pt x="14604" y="16503"/>
                    <a:pt x="14765" y="15836"/>
                  </a:cubicBezTo>
                  <a:cubicBezTo>
                    <a:pt x="14927" y="15169"/>
                    <a:pt x="15089" y="14440"/>
                    <a:pt x="15291" y="14501"/>
                  </a:cubicBezTo>
                  <a:cubicBezTo>
                    <a:pt x="15494" y="14562"/>
                    <a:pt x="15736" y="15411"/>
                    <a:pt x="15979" y="16079"/>
                  </a:cubicBezTo>
                  <a:cubicBezTo>
                    <a:pt x="16222" y="16746"/>
                    <a:pt x="16464" y="17231"/>
                    <a:pt x="16788" y="17474"/>
                  </a:cubicBezTo>
                  <a:cubicBezTo>
                    <a:pt x="17112" y="17717"/>
                    <a:pt x="17516" y="17717"/>
                    <a:pt x="17880" y="17474"/>
                  </a:cubicBezTo>
                  <a:cubicBezTo>
                    <a:pt x="18244" y="17231"/>
                    <a:pt x="18568" y="16746"/>
                    <a:pt x="18851" y="15351"/>
                  </a:cubicBezTo>
                  <a:cubicBezTo>
                    <a:pt x="19134" y="13955"/>
                    <a:pt x="19377" y="11649"/>
                    <a:pt x="19458" y="10193"/>
                  </a:cubicBezTo>
                  <a:cubicBezTo>
                    <a:pt x="19539" y="8737"/>
                    <a:pt x="19458" y="8130"/>
                    <a:pt x="19417" y="8252"/>
                  </a:cubicBezTo>
                  <a:cubicBezTo>
                    <a:pt x="19377" y="8373"/>
                    <a:pt x="19377" y="9222"/>
                    <a:pt x="19579" y="11164"/>
                  </a:cubicBezTo>
                  <a:cubicBezTo>
                    <a:pt x="19781" y="13106"/>
                    <a:pt x="20186" y="16139"/>
                    <a:pt x="20550" y="18020"/>
                  </a:cubicBezTo>
                  <a:cubicBezTo>
                    <a:pt x="20914" y="19901"/>
                    <a:pt x="21237" y="20629"/>
                    <a:pt x="21561" y="21357"/>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674" name="Line"/>
            <p:cNvSpPr/>
            <p:nvPr/>
          </p:nvSpPr>
          <p:spPr>
            <a:xfrm>
              <a:off x="1280397" y="401293"/>
              <a:ext cx="124541" cy="830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600" y="17100"/>
                    <a:pt x="1200" y="12600"/>
                    <a:pt x="4800" y="9000"/>
                  </a:cubicBezTo>
                  <a:cubicBezTo>
                    <a:pt x="8400" y="5400"/>
                    <a:pt x="15000" y="27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675" name="Line"/>
            <p:cNvSpPr/>
            <p:nvPr/>
          </p:nvSpPr>
          <p:spPr>
            <a:xfrm>
              <a:off x="1463508" y="380537"/>
              <a:ext cx="55591" cy="207567"/>
            </a:xfrm>
            <a:custGeom>
              <a:avLst/>
              <a:gdLst/>
              <a:ahLst/>
              <a:cxnLst>
                <a:cxn ang="0">
                  <a:pos x="wd2" y="hd2"/>
                </a:cxn>
                <a:cxn ang="5400000">
                  <a:pos x="wd2" y="hd2"/>
                </a:cxn>
                <a:cxn ang="10800000">
                  <a:pos x="wd2" y="hd2"/>
                </a:cxn>
                <a:cxn ang="16200000">
                  <a:pos x="wd2" y="hd2"/>
                </a:cxn>
              </a:cxnLst>
              <a:rect l="0" t="0" r="r" b="b"/>
              <a:pathLst>
                <a:path w="20417" h="21600" fill="norm" stroke="1" extrusionOk="0">
                  <a:moveTo>
                    <a:pt x="1358" y="0"/>
                  </a:moveTo>
                  <a:cubicBezTo>
                    <a:pt x="88" y="3960"/>
                    <a:pt x="-1183" y="7920"/>
                    <a:pt x="1993" y="11520"/>
                  </a:cubicBezTo>
                  <a:cubicBezTo>
                    <a:pt x="5170" y="15120"/>
                    <a:pt x="12793" y="18360"/>
                    <a:pt x="20417"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676" name="Line"/>
            <p:cNvSpPr/>
            <p:nvPr/>
          </p:nvSpPr>
          <p:spPr>
            <a:xfrm>
              <a:off x="1519098" y="318267"/>
              <a:ext cx="10379"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677" name="Line"/>
            <p:cNvSpPr/>
            <p:nvPr/>
          </p:nvSpPr>
          <p:spPr>
            <a:xfrm>
              <a:off x="1638303" y="334207"/>
              <a:ext cx="524250" cy="235133"/>
            </a:xfrm>
            <a:custGeom>
              <a:avLst/>
              <a:gdLst/>
              <a:ahLst/>
              <a:cxnLst>
                <a:cxn ang="0">
                  <a:pos x="wd2" y="hd2"/>
                </a:cxn>
                <a:cxn ang="5400000">
                  <a:pos x="wd2" y="hd2"/>
                </a:cxn>
                <a:cxn ang="10800000">
                  <a:pos x="wd2" y="hd2"/>
                </a:cxn>
                <a:cxn ang="16200000">
                  <a:pos x="wd2" y="hd2"/>
                </a:cxn>
              </a:cxnLst>
              <a:rect l="0" t="0" r="r" b="b"/>
              <a:pathLst>
                <a:path w="21535" h="21277" fill="norm" stroke="1" extrusionOk="0">
                  <a:moveTo>
                    <a:pt x="3630" y="6071"/>
                  </a:moveTo>
                  <a:cubicBezTo>
                    <a:pt x="2919" y="6071"/>
                    <a:pt x="2209" y="6071"/>
                    <a:pt x="1498" y="8262"/>
                  </a:cubicBezTo>
                  <a:cubicBezTo>
                    <a:pt x="788" y="10453"/>
                    <a:pt x="77" y="14836"/>
                    <a:pt x="6" y="17497"/>
                  </a:cubicBezTo>
                  <a:cubicBezTo>
                    <a:pt x="-65" y="20158"/>
                    <a:pt x="503" y="21097"/>
                    <a:pt x="1498" y="21253"/>
                  </a:cubicBezTo>
                  <a:cubicBezTo>
                    <a:pt x="2493" y="21410"/>
                    <a:pt x="3914" y="20784"/>
                    <a:pt x="4767" y="19688"/>
                  </a:cubicBezTo>
                  <a:cubicBezTo>
                    <a:pt x="5619" y="18593"/>
                    <a:pt x="5903" y="17027"/>
                    <a:pt x="5832" y="14210"/>
                  </a:cubicBezTo>
                  <a:cubicBezTo>
                    <a:pt x="5761" y="11393"/>
                    <a:pt x="5335" y="7323"/>
                    <a:pt x="5406" y="4819"/>
                  </a:cubicBezTo>
                  <a:cubicBezTo>
                    <a:pt x="5477" y="2314"/>
                    <a:pt x="6046" y="1375"/>
                    <a:pt x="6685" y="749"/>
                  </a:cubicBezTo>
                  <a:cubicBezTo>
                    <a:pt x="7324" y="123"/>
                    <a:pt x="8035" y="-190"/>
                    <a:pt x="8674" y="123"/>
                  </a:cubicBezTo>
                  <a:cubicBezTo>
                    <a:pt x="9314" y="436"/>
                    <a:pt x="9882" y="1375"/>
                    <a:pt x="10309" y="3410"/>
                  </a:cubicBezTo>
                  <a:cubicBezTo>
                    <a:pt x="10735" y="5445"/>
                    <a:pt x="11019" y="8575"/>
                    <a:pt x="11161" y="10923"/>
                  </a:cubicBezTo>
                  <a:cubicBezTo>
                    <a:pt x="11303" y="13271"/>
                    <a:pt x="11303" y="14836"/>
                    <a:pt x="11659" y="15149"/>
                  </a:cubicBezTo>
                  <a:cubicBezTo>
                    <a:pt x="12014" y="15462"/>
                    <a:pt x="12724" y="14523"/>
                    <a:pt x="13506" y="12958"/>
                  </a:cubicBezTo>
                  <a:cubicBezTo>
                    <a:pt x="14288" y="11393"/>
                    <a:pt x="15140" y="9201"/>
                    <a:pt x="15780" y="8732"/>
                  </a:cubicBezTo>
                  <a:cubicBezTo>
                    <a:pt x="16419" y="8262"/>
                    <a:pt x="16846" y="9514"/>
                    <a:pt x="17769" y="11706"/>
                  </a:cubicBezTo>
                  <a:cubicBezTo>
                    <a:pt x="18693" y="13897"/>
                    <a:pt x="20114" y="17027"/>
                    <a:pt x="21535" y="20158"/>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678" name="Line"/>
            <p:cNvSpPr/>
            <p:nvPr/>
          </p:nvSpPr>
          <p:spPr>
            <a:xfrm>
              <a:off x="66137" y="841921"/>
              <a:ext cx="2272847" cy="161314"/>
            </a:xfrm>
            <a:custGeom>
              <a:avLst/>
              <a:gdLst/>
              <a:ahLst/>
              <a:cxnLst>
                <a:cxn ang="0">
                  <a:pos x="wd2" y="hd2"/>
                </a:cxn>
                <a:cxn ang="5400000">
                  <a:pos x="wd2" y="hd2"/>
                </a:cxn>
                <a:cxn ang="10800000">
                  <a:pos x="wd2" y="hd2"/>
                </a:cxn>
                <a:cxn ang="16200000">
                  <a:pos x="wd2" y="hd2"/>
                </a:cxn>
              </a:cxnLst>
              <a:rect l="0" t="0" r="r" b="b"/>
              <a:pathLst>
                <a:path w="21600" h="21430" fill="norm" stroke="1" extrusionOk="0">
                  <a:moveTo>
                    <a:pt x="0" y="21430"/>
                  </a:moveTo>
                  <a:cubicBezTo>
                    <a:pt x="1151" y="19132"/>
                    <a:pt x="2301" y="16834"/>
                    <a:pt x="3436" y="15226"/>
                  </a:cubicBezTo>
                  <a:cubicBezTo>
                    <a:pt x="4570" y="13617"/>
                    <a:pt x="5688" y="12698"/>
                    <a:pt x="6838" y="11549"/>
                  </a:cubicBezTo>
                  <a:cubicBezTo>
                    <a:pt x="7989" y="10400"/>
                    <a:pt x="9173" y="9022"/>
                    <a:pt x="10323" y="7643"/>
                  </a:cubicBezTo>
                  <a:cubicBezTo>
                    <a:pt x="11474" y="6264"/>
                    <a:pt x="12592" y="4885"/>
                    <a:pt x="13726" y="3736"/>
                  </a:cubicBezTo>
                  <a:cubicBezTo>
                    <a:pt x="14860" y="2587"/>
                    <a:pt x="16011" y="1668"/>
                    <a:pt x="17162" y="979"/>
                  </a:cubicBezTo>
                  <a:cubicBezTo>
                    <a:pt x="18312" y="290"/>
                    <a:pt x="19463" y="-170"/>
                    <a:pt x="20203" y="60"/>
                  </a:cubicBezTo>
                  <a:cubicBezTo>
                    <a:pt x="20942" y="290"/>
                    <a:pt x="21271" y="1209"/>
                    <a:pt x="21600" y="2128"/>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grpSp>
      <p:grpSp>
        <p:nvGrpSpPr>
          <p:cNvPr id="1721" name="Drawing"/>
          <p:cNvGrpSpPr/>
          <p:nvPr/>
        </p:nvGrpSpPr>
        <p:grpSpPr>
          <a:xfrm>
            <a:off x="5871805" y="3279539"/>
            <a:ext cx="9291312" cy="4070138"/>
            <a:chOff x="0" y="0"/>
            <a:chExt cx="9291311" cy="4070136"/>
          </a:xfrm>
        </p:grpSpPr>
        <p:sp>
          <p:nvSpPr>
            <p:cNvPr id="1680" name="Line"/>
            <p:cNvSpPr/>
            <p:nvPr/>
          </p:nvSpPr>
          <p:spPr>
            <a:xfrm>
              <a:off x="2580966" y="508536"/>
              <a:ext cx="284101" cy="508537"/>
            </a:xfrm>
            <a:custGeom>
              <a:avLst/>
              <a:gdLst/>
              <a:ahLst/>
              <a:cxnLst>
                <a:cxn ang="0">
                  <a:pos x="wd2" y="hd2"/>
                </a:cxn>
                <a:cxn ang="5400000">
                  <a:pos x="wd2" y="hd2"/>
                </a:cxn>
                <a:cxn ang="10800000">
                  <a:pos x="wd2" y="hd2"/>
                </a:cxn>
                <a:cxn ang="16200000">
                  <a:pos x="wd2" y="hd2"/>
                </a:cxn>
              </a:cxnLst>
              <a:rect l="0" t="0" r="r" b="b"/>
              <a:pathLst>
                <a:path w="21372" h="21600" fill="norm" stroke="1" extrusionOk="0">
                  <a:moveTo>
                    <a:pt x="8224" y="0"/>
                  </a:moveTo>
                  <a:cubicBezTo>
                    <a:pt x="5882" y="2351"/>
                    <a:pt x="3539" y="4702"/>
                    <a:pt x="2108" y="6318"/>
                  </a:cubicBezTo>
                  <a:cubicBezTo>
                    <a:pt x="677" y="7935"/>
                    <a:pt x="156" y="8816"/>
                    <a:pt x="26" y="9624"/>
                  </a:cubicBezTo>
                  <a:cubicBezTo>
                    <a:pt x="-104" y="10433"/>
                    <a:pt x="156" y="11167"/>
                    <a:pt x="3149" y="11388"/>
                  </a:cubicBezTo>
                  <a:cubicBezTo>
                    <a:pt x="6142" y="11608"/>
                    <a:pt x="11867" y="11314"/>
                    <a:pt x="15380" y="11020"/>
                  </a:cubicBezTo>
                  <a:cubicBezTo>
                    <a:pt x="18894" y="10727"/>
                    <a:pt x="20195" y="10433"/>
                    <a:pt x="20845" y="9845"/>
                  </a:cubicBezTo>
                  <a:cubicBezTo>
                    <a:pt x="21496" y="9257"/>
                    <a:pt x="21496" y="8376"/>
                    <a:pt x="21106" y="8302"/>
                  </a:cubicBezTo>
                  <a:cubicBezTo>
                    <a:pt x="20715" y="8229"/>
                    <a:pt x="19935" y="8963"/>
                    <a:pt x="19284" y="10653"/>
                  </a:cubicBezTo>
                  <a:cubicBezTo>
                    <a:pt x="18633" y="12343"/>
                    <a:pt x="18113" y="14988"/>
                    <a:pt x="18373" y="16971"/>
                  </a:cubicBezTo>
                  <a:cubicBezTo>
                    <a:pt x="18633" y="18955"/>
                    <a:pt x="19674" y="20278"/>
                    <a:pt x="20715"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81" name="Line"/>
            <p:cNvSpPr/>
            <p:nvPr/>
          </p:nvSpPr>
          <p:spPr>
            <a:xfrm>
              <a:off x="3198819" y="593103"/>
              <a:ext cx="192357" cy="216404"/>
            </a:xfrm>
            <a:custGeom>
              <a:avLst/>
              <a:gdLst/>
              <a:ahLst/>
              <a:cxnLst>
                <a:cxn ang="0">
                  <a:pos x="wd2" y="hd2"/>
                </a:cxn>
                <a:cxn ang="5400000">
                  <a:pos x="wd2" y="hd2"/>
                </a:cxn>
                <a:cxn ang="10800000">
                  <a:pos x="wd2" y="hd2"/>
                </a:cxn>
                <a:cxn ang="16200000">
                  <a:pos x="wd2" y="hd2"/>
                </a:cxn>
              </a:cxnLst>
              <a:rect l="0" t="0" r="r" b="b"/>
              <a:pathLst>
                <a:path w="20707" h="21447" fill="norm" stroke="1" extrusionOk="0">
                  <a:moveTo>
                    <a:pt x="1117" y="2933"/>
                  </a:moveTo>
                  <a:cubicBezTo>
                    <a:pt x="2234" y="1561"/>
                    <a:pt x="3352" y="190"/>
                    <a:pt x="6517" y="18"/>
                  </a:cubicBezTo>
                  <a:cubicBezTo>
                    <a:pt x="9683" y="-153"/>
                    <a:pt x="14897" y="876"/>
                    <a:pt x="17876" y="2247"/>
                  </a:cubicBezTo>
                  <a:cubicBezTo>
                    <a:pt x="20855" y="3618"/>
                    <a:pt x="21600" y="5333"/>
                    <a:pt x="19552" y="8418"/>
                  </a:cubicBezTo>
                  <a:cubicBezTo>
                    <a:pt x="17503" y="11504"/>
                    <a:pt x="12662" y="15961"/>
                    <a:pt x="8938" y="18361"/>
                  </a:cubicBezTo>
                  <a:cubicBezTo>
                    <a:pt x="5214" y="20761"/>
                    <a:pt x="2607" y="21104"/>
                    <a:pt x="0" y="2144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82" name="Line"/>
            <p:cNvSpPr/>
            <p:nvPr/>
          </p:nvSpPr>
          <p:spPr>
            <a:xfrm>
              <a:off x="3402721" y="622697"/>
              <a:ext cx="211231" cy="259458"/>
            </a:xfrm>
            <a:custGeom>
              <a:avLst/>
              <a:gdLst/>
              <a:ahLst/>
              <a:cxnLst>
                <a:cxn ang="0">
                  <a:pos x="wd2" y="hd2"/>
                </a:cxn>
                <a:cxn ang="5400000">
                  <a:pos x="wd2" y="hd2"/>
                </a:cxn>
                <a:cxn ang="10800000">
                  <a:pos x="wd2" y="hd2"/>
                </a:cxn>
                <a:cxn ang="16200000">
                  <a:pos x="wd2" y="hd2"/>
                </a:cxn>
              </a:cxnLst>
              <a:rect l="0" t="0" r="r" b="b"/>
              <a:pathLst>
                <a:path w="21272" h="21600" fill="norm" stroke="1" extrusionOk="0">
                  <a:moveTo>
                    <a:pt x="21272" y="0"/>
                  </a:moveTo>
                  <a:cubicBezTo>
                    <a:pt x="15349" y="1152"/>
                    <a:pt x="9427" y="2304"/>
                    <a:pt x="5769" y="4464"/>
                  </a:cubicBezTo>
                  <a:cubicBezTo>
                    <a:pt x="2111" y="6624"/>
                    <a:pt x="717" y="9792"/>
                    <a:pt x="195" y="12096"/>
                  </a:cubicBezTo>
                  <a:cubicBezTo>
                    <a:pt x="-328" y="14400"/>
                    <a:pt x="20" y="15840"/>
                    <a:pt x="3504" y="17280"/>
                  </a:cubicBezTo>
                  <a:cubicBezTo>
                    <a:pt x="6988" y="18720"/>
                    <a:pt x="13607" y="20160"/>
                    <a:pt x="20227"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83" name="Line"/>
            <p:cNvSpPr/>
            <p:nvPr/>
          </p:nvSpPr>
          <p:spPr>
            <a:xfrm>
              <a:off x="4060217" y="570805"/>
              <a:ext cx="1" cy="300972"/>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0"/>
                  </a:moveTo>
                  <a:cubicBezTo>
                    <a:pt x="21600" y="7200"/>
                    <a:pt x="216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84" name="Line"/>
            <p:cNvSpPr/>
            <p:nvPr/>
          </p:nvSpPr>
          <p:spPr>
            <a:xfrm>
              <a:off x="3977191" y="726480"/>
              <a:ext cx="238702" cy="622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443" y="16800"/>
                    <a:pt x="6887" y="12000"/>
                    <a:pt x="10487" y="8400"/>
                  </a:cubicBezTo>
                  <a:cubicBezTo>
                    <a:pt x="14087" y="4800"/>
                    <a:pt x="17843" y="24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85" name="Line"/>
            <p:cNvSpPr/>
            <p:nvPr/>
          </p:nvSpPr>
          <p:spPr>
            <a:xfrm>
              <a:off x="4418121" y="583281"/>
              <a:ext cx="244038" cy="406338"/>
            </a:xfrm>
            <a:custGeom>
              <a:avLst/>
              <a:gdLst/>
              <a:ahLst/>
              <a:cxnLst>
                <a:cxn ang="0">
                  <a:pos x="wd2" y="hd2"/>
                </a:cxn>
                <a:cxn ang="5400000">
                  <a:pos x="wd2" y="hd2"/>
                </a:cxn>
                <a:cxn ang="10800000">
                  <a:pos x="wd2" y="hd2"/>
                </a:cxn>
                <a:cxn ang="16200000">
                  <a:pos x="wd2" y="hd2"/>
                </a:cxn>
              </a:cxnLst>
              <a:rect l="0" t="0" r="r" b="b"/>
              <a:pathLst>
                <a:path w="21461" h="21320" fill="norm" stroke="1" extrusionOk="0">
                  <a:moveTo>
                    <a:pt x="5033" y="3157"/>
                  </a:moveTo>
                  <a:cubicBezTo>
                    <a:pt x="8379" y="2068"/>
                    <a:pt x="11726" y="979"/>
                    <a:pt x="14160" y="435"/>
                  </a:cubicBezTo>
                  <a:cubicBezTo>
                    <a:pt x="16593" y="-110"/>
                    <a:pt x="18115" y="-110"/>
                    <a:pt x="19331" y="253"/>
                  </a:cubicBezTo>
                  <a:cubicBezTo>
                    <a:pt x="20548" y="616"/>
                    <a:pt x="21461" y="1342"/>
                    <a:pt x="21461" y="2159"/>
                  </a:cubicBezTo>
                  <a:cubicBezTo>
                    <a:pt x="21461" y="2976"/>
                    <a:pt x="20548" y="3883"/>
                    <a:pt x="18571" y="4882"/>
                  </a:cubicBezTo>
                  <a:cubicBezTo>
                    <a:pt x="16593" y="5880"/>
                    <a:pt x="13551" y="6969"/>
                    <a:pt x="11422" y="7786"/>
                  </a:cubicBezTo>
                  <a:cubicBezTo>
                    <a:pt x="9292" y="8603"/>
                    <a:pt x="8075" y="9147"/>
                    <a:pt x="8379" y="9510"/>
                  </a:cubicBezTo>
                  <a:cubicBezTo>
                    <a:pt x="8684" y="9873"/>
                    <a:pt x="10509" y="10055"/>
                    <a:pt x="12334" y="10508"/>
                  </a:cubicBezTo>
                  <a:cubicBezTo>
                    <a:pt x="14160" y="10962"/>
                    <a:pt x="15985" y="11688"/>
                    <a:pt x="16746" y="13140"/>
                  </a:cubicBezTo>
                  <a:cubicBezTo>
                    <a:pt x="17506" y="14593"/>
                    <a:pt x="17202" y="16771"/>
                    <a:pt x="14768" y="18314"/>
                  </a:cubicBezTo>
                  <a:cubicBezTo>
                    <a:pt x="12334" y="19856"/>
                    <a:pt x="7771" y="20764"/>
                    <a:pt x="4729" y="21127"/>
                  </a:cubicBezTo>
                  <a:cubicBezTo>
                    <a:pt x="1686" y="21490"/>
                    <a:pt x="165" y="21308"/>
                    <a:pt x="13" y="20855"/>
                  </a:cubicBezTo>
                  <a:cubicBezTo>
                    <a:pt x="-139" y="20401"/>
                    <a:pt x="1078" y="19675"/>
                    <a:pt x="2295" y="1894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86" name="Line"/>
            <p:cNvSpPr/>
            <p:nvPr/>
          </p:nvSpPr>
          <p:spPr>
            <a:xfrm>
              <a:off x="4799496" y="591562"/>
              <a:ext cx="293751" cy="506995"/>
            </a:xfrm>
            <a:custGeom>
              <a:avLst/>
              <a:gdLst/>
              <a:ahLst/>
              <a:cxnLst>
                <a:cxn ang="0">
                  <a:pos x="wd2" y="hd2"/>
                </a:cxn>
                <a:cxn ang="5400000">
                  <a:pos x="wd2" y="hd2"/>
                </a:cxn>
                <a:cxn ang="10800000">
                  <a:pos x="wd2" y="hd2"/>
                </a:cxn>
                <a:cxn ang="16200000">
                  <a:pos x="wd2" y="hd2"/>
                </a:cxn>
              </a:cxnLst>
              <a:rect l="0" t="0" r="r" b="b"/>
              <a:pathLst>
                <a:path w="21082" h="21535" fill="norm" stroke="1" extrusionOk="0">
                  <a:moveTo>
                    <a:pt x="5040" y="0"/>
                  </a:moveTo>
                  <a:cubicBezTo>
                    <a:pt x="4295" y="735"/>
                    <a:pt x="3550" y="1469"/>
                    <a:pt x="3675" y="2645"/>
                  </a:cubicBezTo>
                  <a:cubicBezTo>
                    <a:pt x="3799" y="3820"/>
                    <a:pt x="4792" y="5437"/>
                    <a:pt x="5909" y="6318"/>
                  </a:cubicBezTo>
                  <a:cubicBezTo>
                    <a:pt x="7026" y="7200"/>
                    <a:pt x="8268" y="7347"/>
                    <a:pt x="10006" y="6980"/>
                  </a:cubicBezTo>
                  <a:cubicBezTo>
                    <a:pt x="11744" y="6612"/>
                    <a:pt x="13978" y="5731"/>
                    <a:pt x="15344" y="4849"/>
                  </a:cubicBezTo>
                  <a:cubicBezTo>
                    <a:pt x="16709" y="3967"/>
                    <a:pt x="17206" y="3086"/>
                    <a:pt x="17578" y="2204"/>
                  </a:cubicBezTo>
                  <a:cubicBezTo>
                    <a:pt x="17950" y="1322"/>
                    <a:pt x="18199" y="441"/>
                    <a:pt x="18075" y="441"/>
                  </a:cubicBezTo>
                  <a:cubicBezTo>
                    <a:pt x="17950" y="441"/>
                    <a:pt x="17454" y="1322"/>
                    <a:pt x="17702" y="3306"/>
                  </a:cubicBezTo>
                  <a:cubicBezTo>
                    <a:pt x="17950" y="5290"/>
                    <a:pt x="18944" y="8376"/>
                    <a:pt x="19688" y="11020"/>
                  </a:cubicBezTo>
                  <a:cubicBezTo>
                    <a:pt x="20433" y="13665"/>
                    <a:pt x="20930" y="15869"/>
                    <a:pt x="21054" y="17412"/>
                  </a:cubicBezTo>
                  <a:cubicBezTo>
                    <a:pt x="21178" y="18955"/>
                    <a:pt x="20930" y="19837"/>
                    <a:pt x="19440" y="20498"/>
                  </a:cubicBezTo>
                  <a:cubicBezTo>
                    <a:pt x="17950" y="21159"/>
                    <a:pt x="15219" y="21600"/>
                    <a:pt x="11868" y="21527"/>
                  </a:cubicBezTo>
                  <a:cubicBezTo>
                    <a:pt x="8516" y="21453"/>
                    <a:pt x="4544" y="20865"/>
                    <a:pt x="2309" y="20204"/>
                  </a:cubicBezTo>
                  <a:cubicBezTo>
                    <a:pt x="75" y="19543"/>
                    <a:pt x="-422" y="18808"/>
                    <a:pt x="323" y="17633"/>
                  </a:cubicBezTo>
                  <a:cubicBezTo>
                    <a:pt x="1068" y="16457"/>
                    <a:pt x="3054" y="14841"/>
                    <a:pt x="5040" y="1322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87" name="Line"/>
            <p:cNvSpPr/>
            <p:nvPr/>
          </p:nvSpPr>
          <p:spPr>
            <a:xfrm>
              <a:off x="5544312" y="695345"/>
              <a:ext cx="249081"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88" name="Line"/>
            <p:cNvSpPr/>
            <p:nvPr/>
          </p:nvSpPr>
          <p:spPr>
            <a:xfrm>
              <a:off x="5523556" y="799128"/>
              <a:ext cx="259458"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89" name="Line"/>
            <p:cNvSpPr/>
            <p:nvPr/>
          </p:nvSpPr>
          <p:spPr>
            <a:xfrm>
              <a:off x="6073606" y="482449"/>
              <a:ext cx="270718" cy="472354"/>
            </a:xfrm>
            <a:custGeom>
              <a:avLst/>
              <a:gdLst/>
              <a:ahLst/>
              <a:cxnLst>
                <a:cxn ang="0">
                  <a:pos x="wd2" y="hd2"/>
                </a:cxn>
                <a:cxn ang="5400000">
                  <a:pos x="wd2" y="hd2"/>
                </a:cxn>
                <a:cxn ang="10800000">
                  <a:pos x="wd2" y="hd2"/>
                </a:cxn>
                <a:cxn ang="16200000">
                  <a:pos x="wd2" y="hd2"/>
                </a:cxn>
              </a:cxnLst>
              <a:rect l="0" t="0" r="r" b="b"/>
              <a:pathLst>
                <a:path w="21396" h="21528" fill="norm" stroke="1" extrusionOk="0">
                  <a:moveTo>
                    <a:pt x="0" y="8757"/>
                  </a:moveTo>
                  <a:cubicBezTo>
                    <a:pt x="5195" y="7811"/>
                    <a:pt x="10390" y="6865"/>
                    <a:pt x="13808" y="5683"/>
                  </a:cubicBezTo>
                  <a:cubicBezTo>
                    <a:pt x="17225" y="4500"/>
                    <a:pt x="18866" y="3081"/>
                    <a:pt x="19959" y="1978"/>
                  </a:cubicBezTo>
                  <a:cubicBezTo>
                    <a:pt x="21053" y="874"/>
                    <a:pt x="21600" y="86"/>
                    <a:pt x="21327" y="7"/>
                  </a:cubicBezTo>
                  <a:cubicBezTo>
                    <a:pt x="21053" y="-72"/>
                    <a:pt x="19959" y="559"/>
                    <a:pt x="18319" y="2687"/>
                  </a:cubicBezTo>
                  <a:cubicBezTo>
                    <a:pt x="16678" y="4816"/>
                    <a:pt x="14491" y="8442"/>
                    <a:pt x="13261" y="11043"/>
                  </a:cubicBezTo>
                  <a:cubicBezTo>
                    <a:pt x="12030" y="13645"/>
                    <a:pt x="11757" y="15221"/>
                    <a:pt x="12304" y="16798"/>
                  </a:cubicBezTo>
                  <a:cubicBezTo>
                    <a:pt x="12851" y="18375"/>
                    <a:pt x="14218" y="19951"/>
                    <a:pt x="15585" y="2152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90" name="Line"/>
            <p:cNvSpPr/>
            <p:nvPr/>
          </p:nvSpPr>
          <p:spPr>
            <a:xfrm>
              <a:off x="6430028" y="537297"/>
              <a:ext cx="349302" cy="472857"/>
            </a:xfrm>
            <a:custGeom>
              <a:avLst/>
              <a:gdLst/>
              <a:ahLst/>
              <a:cxnLst>
                <a:cxn ang="0">
                  <a:pos x="wd2" y="hd2"/>
                </a:cxn>
                <a:cxn ang="5400000">
                  <a:pos x="wd2" y="hd2"/>
                </a:cxn>
                <a:cxn ang="10800000">
                  <a:pos x="wd2" y="hd2"/>
                </a:cxn>
                <a:cxn ang="16200000">
                  <a:pos x="wd2" y="hd2"/>
                </a:cxn>
              </a:cxnLst>
              <a:rect l="0" t="0" r="r" b="b"/>
              <a:pathLst>
                <a:path w="21382" h="21394" fill="norm" stroke="1" extrusionOk="0">
                  <a:moveTo>
                    <a:pt x="21382" y="107"/>
                  </a:moveTo>
                  <a:cubicBezTo>
                    <a:pt x="20111" y="-49"/>
                    <a:pt x="18841" y="-206"/>
                    <a:pt x="16511" y="968"/>
                  </a:cubicBezTo>
                  <a:cubicBezTo>
                    <a:pt x="14182" y="2142"/>
                    <a:pt x="10794" y="4646"/>
                    <a:pt x="7829" y="7620"/>
                  </a:cubicBezTo>
                  <a:cubicBezTo>
                    <a:pt x="4864" y="10594"/>
                    <a:pt x="2323" y="14037"/>
                    <a:pt x="1053" y="16307"/>
                  </a:cubicBezTo>
                  <a:cubicBezTo>
                    <a:pt x="-218" y="18577"/>
                    <a:pt x="-218" y="19672"/>
                    <a:pt x="417" y="20377"/>
                  </a:cubicBezTo>
                  <a:cubicBezTo>
                    <a:pt x="1053" y="21081"/>
                    <a:pt x="2323" y="21394"/>
                    <a:pt x="4123" y="21394"/>
                  </a:cubicBezTo>
                  <a:cubicBezTo>
                    <a:pt x="5923" y="21394"/>
                    <a:pt x="8253" y="21081"/>
                    <a:pt x="9841" y="20611"/>
                  </a:cubicBezTo>
                  <a:cubicBezTo>
                    <a:pt x="11429" y="20142"/>
                    <a:pt x="12276" y="19516"/>
                    <a:pt x="12806" y="18733"/>
                  </a:cubicBezTo>
                  <a:cubicBezTo>
                    <a:pt x="13335" y="17951"/>
                    <a:pt x="13547" y="17011"/>
                    <a:pt x="11747" y="16229"/>
                  </a:cubicBezTo>
                  <a:cubicBezTo>
                    <a:pt x="9947" y="15446"/>
                    <a:pt x="6135" y="14820"/>
                    <a:pt x="2323" y="1419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91" name="Line"/>
            <p:cNvSpPr/>
            <p:nvPr/>
          </p:nvSpPr>
          <p:spPr>
            <a:xfrm>
              <a:off x="2378934" y="1630263"/>
              <a:ext cx="306306" cy="405873"/>
            </a:xfrm>
            <a:custGeom>
              <a:avLst/>
              <a:gdLst/>
              <a:ahLst/>
              <a:cxnLst>
                <a:cxn ang="0">
                  <a:pos x="wd2" y="hd2"/>
                </a:cxn>
                <a:cxn ang="5400000">
                  <a:pos x="wd2" y="hd2"/>
                </a:cxn>
                <a:cxn ang="10800000">
                  <a:pos x="wd2" y="hd2"/>
                </a:cxn>
                <a:cxn ang="16200000">
                  <a:pos x="wd2" y="hd2"/>
                </a:cxn>
              </a:cxnLst>
              <a:rect l="0" t="0" r="r" b="b"/>
              <a:pathLst>
                <a:path w="21489" h="21476" fill="norm" stroke="1" extrusionOk="0">
                  <a:moveTo>
                    <a:pt x="0" y="3249"/>
                  </a:moveTo>
                  <a:cubicBezTo>
                    <a:pt x="4126" y="2151"/>
                    <a:pt x="8252" y="1052"/>
                    <a:pt x="11043" y="503"/>
                  </a:cubicBezTo>
                  <a:cubicBezTo>
                    <a:pt x="13834" y="-46"/>
                    <a:pt x="15290" y="-46"/>
                    <a:pt x="16625" y="46"/>
                  </a:cubicBezTo>
                  <a:cubicBezTo>
                    <a:pt x="17960" y="137"/>
                    <a:pt x="19173" y="320"/>
                    <a:pt x="20022" y="869"/>
                  </a:cubicBezTo>
                  <a:cubicBezTo>
                    <a:pt x="20872" y="1418"/>
                    <a:pt x="21357" y="2334"/>
                    <a:pt x="20265" y="3432"/>
                  </a:cubicBezTo>
                  <a:cubicBezTo>
                    <a:pt x="19173" y="4530"/>
                    <a:pt x="16503" y="5812"/>
                    <a:pt x="14319" y="6727"/>
                  </a:cubicBezTo>
                  <a:cubicBezTo>
                    <a:pt x="12135" y="7642"/>
                    <a:pt x="10436" y="8191"/>
                    <a:pt x="10315" y="8466"/>
                  </a:cubicBezTo>
                  <a:cubicBezTo>
                    <a:pt x="10193" y="8740"/>
                    <a:pt x="11649" y="8740"/>
                    <a:pt x="13470" y="9015"/>
                  </a:cubicBezTo>
                  <a:cubicBezTo>
                    <a:pt x="15290" y="9290"/>
                    <a:pt x="17474" y="9839"/>
                    <a:pt x="19052" y="10479"/>
                  </a:cubicBezTo>
                  <a:cubicBezTo>
                    <a:pt x="20629" y="11120"/>
                    <a:pt x="21600" y="11852"/>
                    <a:pt x="21479" y="13042"/>
                  </a:cubicBezTo>
                  <a:cubicBezTo>
                    <a:pt x="21357" y="14232"/>
                    <a:pt x="20144" y="15879"/>
                    <a:pt x="18202" y="17252"/>
                  </a:cubicBezTo>
                  <a:cubicBezTo>
                    <a:pt x="16261" y="18625"/>
                    <a:pt x="13591" y="19723"/>
                    <a:pt x="11285" y="20456"/>
                  </a:cubicBezTo>
                  <a:cubicBezTo>
                    <a:pt x="8980" y="21188"/>
                    <a:pt x="7038" y="21554"/>
                    <a:pt x="6553" y="21462"/>
                  </a:cubicBezTo>
                  <a:cubicBezTo>
                    <a:pt x="6067" y="21371"/>
                    <a:pt x="7038" y="20822"/>
                    <a:pt x="8009" y="2027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92" name="Line"/>
            <p:cNvSpPr/>
            <p:nvPr/>
          </p:nvSpPr>
          <p:spPr>
            <a:xfrm>
              <a:off x="2866714" y="1746784"/>
              <a:ext cx="232315" cy="245137"/>
            </a:xfrm>
            <a:custGeom>
              <a:avLst/>
              <a:gdLst/>
              <a:ahLst/>
              <a:cxnLst>
                <a:cxn ang="0">
                  <a:pos x="wd2" y="hd2"/>
                </a:cxn>
                <a:cxn ang="5400000">
                  <a:pos x="wd2" y="hd2"/>
                </a:cxn>
                <a:cxn ang="10800000">
                  <a:pos x="wd2" y="hd2"/>
                </a:cxn>
                <a:cxn ang="16200000">
                  <a:pos x="wd2" y="hd2"/>
                </a:cxn>
              </a:cxnLst>
              <a:rect l="0" t="0" r="r" b="b"/>
              <a:pathLst>
                <a:path w="21331" h="20967" fill="norm" stroke="1" extrusionOk="0">
                  <a:moveTo>
                    <a:pt x="0" y="5938"/>
                  </a:moveTo>
                  <a:cubicBezTo>
                    <a:pt x="2541" y="3866"/>
                    <a:pt x="5082" y="1795"/>
                    <a:pt x="7941" y="760"/>
                  </a:cubicBezTo>
                  <a:cubicBezTo>
                    <a:pt x="10800" y="-276"/>
                    <a:pt x="13976" y="-276"/>
                    <a:pt x="16518" y="908"/>
                  </a:cubicBezTo>
                  <a:cubicBezTo>
                    <a:pt x="19059" y="2091"/>
                    <a:pt x="20965" y="4458"/>
                    <a:pt x="21282" y="7121"/>
                  </a:cubicBezTo>
                  <a:cubicBezTo>
                    <a:pt x="21600" y="9784"/>
                    <a:pt x="20329" y="12743"/>
                    <a:pt x="18582" y="14962"/>
                  </a:cubicBezTo>
                  <a:cubicBezTo>
                    <a:pt x="16835" y="17182"/>
                    <a:pt x="14612" y="18661"/>
                    <a:pt x="12547" y="19697"/>
                  </a:cubicBezTo>
                  <a:cubicBezTo>
                    <a:pt x="10482" y="20732"/>
                    <a:pt x="8576" y="21324"/>
                    <a:pt x="8576" y="20732"/>
                  </a:cubicBezTo>
                  <a:cubicBezTo>
                    <a:pt x="8576" y="20140"/>
                    <a:pt x="10482" y="18365"/>
                    <a:pt x="12388" y="1659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93" name="Line"/>
            <p:cNvSpPr/>
            <p:nvPr/>
          </p:nvSpPr>
          <p:spPr>
            <a:xfrm>
              <a:off x="3152451" y="1760244"/>
              <a:ext cx="160530" cy="222010"/>
            </a:xfrm>
            <a:custGeom>
              <a:avLst/>
              <a:gdLst/>
              <a:ahLst/>
              <a:cxnLst>
                <a:cxn ang="0">
                  <a:pos x="wd2" y="hd2"/>
                </a:cxn>
                <a:cxn ang="5400000">
                  <a:pos x="wd2" y="hd2"/>
                </a:cxn>
                <a:cxn ang="10800000">
                  <a:pos x="wd2" y="hd2"/>
                </a:cxn>
                <a:cxn ang="16200000">
                  <a:pos x="wd2" y="hd2"/>
                </a:cxn>
              </a:cxnLst>
              <a:rect l="0" t="0" r="r" b="b"/>
              <a:pathLst>
                <a:path w="20455" h="21326" fill="norm" stroke="1" extrusionOk="0">
                  <a:moveTo>
                    <a:pt x="13843" y="3381"/>
                  </a:moveTo>
                  <a:cubicBezTo>
                    <a:pt x="16047" y="2052"/>
                    <a:pt x="18251" y="723"/>
                    <a:pt x="18031" y="224"/>
                  </a:cubicBezTo>
                  <a:cubicBezTo>
                    <a:pt x="17810" y="-274"/>
                    <a:pt x="15165" y="58"/>
                    <a:pt x="11859" y="1221"/>
                  </a:cubicBezTo>
                  <a:cubicBezTo>
                    <a:pt x="8553" y="2384"/>
                    <a:pt x="4586" y="4378"/>
                    <a:pt x="2161" y="7037"/>
                  </a:cubicBezTo>
                  <a:cubicBezTo>
                    <a:pt x="-263" y="9695"/>
                    <a:pt x="-1145" y="13018"/>
                    <a:pt x="2161" y="15511"/>
                  </a:cubicBezTo>
                  <a:cubicBezTo>
                    <a:pt x="5467" y="18003"/>
                    <a:pt x="12961" y="19664"/>
                    <a:pt x="20455" y="2132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94" name="Line"/>
            <p:cNvSpPr/>
            <p:nvPr/>
          </p:nvSpPr>
          <p:spPr>
            <a:xfrm>
              <a:off x="3987569" y="1660526"/>
              <a:ext cx="6920" cy="35286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0800" y="5082"/>
                    <a:pt x="21600" y="10165"/>
                    <a:pt x="21600" y="13765"/>
                  </a:cubicBezTo>
                  <a:cubicBezTo>
                    <a:pt x="21600" y="17365"/>
                    <a:pt x="10800" y="19482"/>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95" name="Line"/>
            <p:cNvSpPr/>
            <p:nvPr/>
          </p:nvSpPr>
          <p:spPr>
            <a:xfrm>
              <a:off x="3873408" y="1868092"/>
              <a:ext cx="249080"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1200" y="16200"/>
                    <a:pt x="2400" y="10800"/>
                    <a:pt x="6000" y="7200"/>
                  </a:cubicBezTo>
                  <a:cubicBezTo>
                    <a:pt x="9600" y="3600"/>
                    <a:pt x="15600" y="18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96" name="Line"/>
            <p:cNvSpPr/>
            <p:nvPr/>
          </p:nvSpPr>
          <p:spPr>
            <a:xfrm>
              <a:off x="4444214" y="1686039"/>
              <a:ext cx="222810" cy="378648"/>
            </a:xfrm>
            <a:custGeom>
              <a:avLst/>
              <a:gdLst/>
              <a:ahLst/>
              <a:cxnLst>
                <a:cxn ang="0">
                  <a:pos x="wd2" y="hd2"/>
                </a:cxn>
                <a:cxn ang="5400000">
                  <a:pos x="wd2" y="hd2"/>
                </a:cxn>
                <a:cxn ang="10800000">
                  <a:pos x="wd2" y="hd2"/>
                </a:cxn>
                <a:cxn ang="16200000">
                  <a:pos x="wd2" y="hd2"/>
                </a:cxn>
              </a:cxnLst>
              <a:rect l="0" t="0" r="r" b="b"/>
              <a:pathLst>
                <a:path w="21078" h="21299" fill="norm" stroke="1" extrusionOk="0">
                  <a:moveTo>
                    <a:pt x="0" y="2651"/>
                  </a:moveTo>
                  <a:cubicBezTo>
                    <a:pt x="982" y="1873"/>
                    <a:pt x="1964" y="1095"/>
                    <a:pt x="4255" y="608"/>
                  </a:cubicBezTo>
                  <a:cubicBezTo>
                    <a:pt x="6545" y="122"/>
                    <a:pt x="10145" y="-73"/>
                    <a:pt x="12927" y="24"/>
                  </a:cubicBezTo>
                  <a:cubicBezTo>
                    <a:pt x="15709" y="122"/>
                    <a:pt x="17673" y="511"/>
                    <a:pt x="19145" y="1192"/>
                  </a:cubicBezTo>
                  <a:cubicBezTo>
                    <a:pt x="20618" y="1873"/>
                    <a:pt x="21600" y="2846"/>
                    <a:pt x="20782" y="4013"/>
                  </a:cubicBezTo>
                  <a:cubicBezTo>
                    <a:pt x="19964" y="5181"/>
                    <a:pt x="17345" y="6543"/>
                    <a:pt x="15055" y="7419"/>
                  </a:cubicBezTo>
                  <a:cubicBezTo>
                    <a:pt x="12764" y="8295"/>
                    <a:pt x="10800" y="8684"/>
                    <a:pt x="10964" y="9462"/>
                  </a:cubicBezTo>
                  <a:cubicBezTo>
                    <a:pt x="11127" y="10241"/>
                    <a:pt x="13418" y="11408"/>
                    <a:pt x="15218" y="12381"/>
                  </a:cubicBezTo>
                  <a:cubicBezTo>
                    <a:pt x="17018" y="13354"/>
                    <a:pt x="18327" y="14132"/>
                    <a:pt x="19145" y="15105"/>
                  </a:cubicBezTo>
                  <a:cubicBezTo>
                    <a:pt x="19964" y="16078"/>
                    <a:pt x="20291" y="17246"/>
                    <a:pt x="18818" y="18413"/>
                  </a:cubicBezTo>
                  <a:cubicBezTo>
                    <a:pt x="17345" y="19581"/>
                    <a:pt x="14073" y="20749"/>
                    <a:pt x="11945" y="21138"/>
                  </a:cubicBezTo>
                  <a:cubicBezTo>
                    <a:pt x="9818" y="21527"/>
                    <a:pt x="8836" y="21138"/>
                    <a:pt x="7855" y="2074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97" name="Line"/>
            <p:cNvSpPr/>
            <p:nvPr/>
          </p:nvSpPr>
          <p:spPr>
            <a:xfrm>
              <a:off x="4908488" y="1743552"/>
              <a:ext cx="282370" cy="539562"/>
            </a:xfrm>
            <a:custGeom>
              <a:avLst/>
              <a:gdLst/>
              <a:ahLst/>
              <a:cxnLst>
                <a:cxn ang="0">
                  <a:pos x="wd2" y="hd2"/>
                </a:cxn>
                <a:cxn ang="5400000">
                  <a:pos x="wd2" y="hd2"/>
                </a:cxn>
                <a:cxn ang="10800000">
                  <a:pos x="wd2" y="hd2"/>
                </a:cxn>
                <a:cxn ang="16200000">
                  <a:pos x="wd2" y="hd2"/>
                </a:cxn>
              </a:cxnLst>
              <a:rect l="0" t="0" r="r" b="b"/>
              <a:pathLst>
                <a:path w="20989" h="21458" fill="norm" stroke="1" extrusionOk="0">
                  <a:moveTo>
                    <a:pt x="4833" y="0"/>
                  </a:moveTo>
                  <a:cubicBezTo>
                    <a:pt x="4576" y="1513"/>
                    <a:pt x="4319" y="3027"/>
                    <a:pt x="4576" y="4403"/>
                  </a:cubicBezTo>
                  <a:cubicBezTo>
                    <a:pt x="4833" y="5778"/>
                    <a:pt x="5604" y="7017"/>
                    <a:pt x="6633" y="7636"/>
                  </a:cubicBezTo>
                  <a:cubicBezTo>
                    <a:pt x="7662" y="8255"/>
                    <a:pt x="8947" y="8255"/>
                    <a:pt x="10876" y="7911"/>
                  </a:cubicBezTo>
                  <a:cubicBezTo>
                    <a:pt x="12804" y="7567"/>
                    <a:pt x="15376" y="6879"/>
                    <a:pt x="16919" y="6122"/>
                  </a:cubicBezTo>
                  <a:cubicBezTo>
                    <a:pt x="18462" y="5366"/>
                    <a:pt x="18976" y="4540"/>
                    <a:pt x="19490" y="3646"/>
                  </a:cubicBezTo>
                  <a:cubicBezTo>
                    <a:pt x="20004" y="2752"/>
                    <a:pt x="20519" y="1789"/>
                    <a:pt x="20776" y="1995"/>
                  </a:cubicBezTo>
                  <a:cubicBezTo>
                    <a:pt x="21033" y="2201"/>
                    <a:pt x="21033" y="3577"/>
                    <a:pt x="20904" y="6122"/>
                  </a:cubicBezTo>
                  <a:cubicBezTo>
                    <a:pt x="20776" y="8668"/>
                    <a:pt x="20519" y="12382"/>
                    <a:pt x="19619" y="15065"/>
                  </a:cubicBezTo>
                  <a:cubicBezTo>
                    <a:pt x="18719" y="17748"/>
                    <a:pt x="17176" y="19399"/>
                    <a:pt x="15119" y="20362"/>
                  </a:cubicBezTo>
                  <a:cubicBezTo>
                    <a:pt x="13062" y="21325"/>
                    <a:pt x="10490" y="21600"/>
                    <a:pt x="7662" y="21394"/>
                  </a:cubicBezTo>
                  <a:cubicBezTo>
                    <a:pt x="4833" y="21187"/>
                    <a:pt x="1747" y="20499"/>
                    <a:pt x="590" y="19261"/>
                  </a:cubicBezTo>
                  <a:cubicBezTo>
                    <a:pt x="-567" y="18023"/>
                    <a:pt x="204" y="16234"/>
                    <a:pt x="976" y="1444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98" name="Line"/>
            <p:cNvSpPr/>
            <p:nvPr/>
          </p:nvSpPr>
          <p:spPr>
            <a:xfrm>
              <a:off x="5544312" y="1847335"/>
              <a:ext cx="259459"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99" name="Line"/>
            <p:cNvSpPr/>
            <p:nvPr/>
          </p:nvSpPr>
          <p:spPr>
            <a:xfrm>
              <a:off x="5544312" y="1940740"/>
              <a:ext cx="249081"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00" name="Line"/>
            <p:cNvSpPr/>
            <p:nvPr/>
          </p:nvSpPr>
          <p:spPr>
            <a:xfrm>
              <a:off x="6000957" y="1700192"/>
              <a:ext cx="179892" cy="344331"/>
            </a:xfrm>
            <a:custGeom>
              <a:avLst/>
              <a:gdLst/>
              <a:ahLst/>
              <a:cxnLst>
                <a:cxn ang="0">
                  <a:pos x="wd2" y="hd2"/>
                </a:cxn>
                <a:cxn ang="5400000">
                  <a:pos x="wd2" y="hd2"/>
                </a:cxn>
                <a:cxn ang="10800000">
                  <a:pos x="wd2" y="hd2"/>
                </a:cxn>
                <a:cxn ang="16200000">
                  <a:pos x="wd2" y="hd2"/>
                </a:cxn>
              </a:cxnLst>
              <a:rect l="0" t="0" r="r" b="b"/>
              <a:pathLst>
                <a:path w="21600" h="21499" fill="norm" stroke="1" extrusionOk="0">
                  <a:moveTo>
                    <a:pt x="0" y="8539"/>
                  </a:moveTo>
                  <a:cubicBezTo>
                    <a:pt x="4154" y="8539"/>
                    <a:pt x="8308" y="8539"/>
                    <a:pt x="11631" y="7567"/>
                  </a:cubicBezTo>
                  <a:cubicBezTo>
                    <a:pt x="14954" y="6595"/>
                    <a:pt x="17446" y="4651"/>
                    <a:pt x="19108" y="3031"/>
                  </a:cubicBezTo>
                  <a:cubicBezTo>
                    <a:pt x="20769" y="1411"/>
                    <a:pt x="21600" y="115"/>
                    <a:pt x="21600" y="7"/>
                  </a:cubicBezTo>
                  <a:cubicBezTo>
                    <a:pt x="21600" y="-101"/>
                    <a:pt x="20769" y="979"/>
                    <a:pt x="19731" y="3787"/>
                  </a:cubicBezTo>
                  <a:cubicBezTo>
                    <a:pt x="18692" y="6595"/>
                    <a:pt x="17446" y="11131"/>
                    <a:pt x="17654" y="14371"/>
                  </a:cubicBezTo>
                  <a:cubicBezTo>
                    <a:pt x="17862" y="17611"/>
                    <a:pt x="19523" y="19555"/>
                    <a:pt x="21185" y="2149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01" name="Line"/>
            <p:cNvSpPr/>
            <p:nvPr/>
          </p:nvSpPr>
          <p:spPr>
            <a:xfrm>
              <a:off x="6374576" y="1753930"/>
              <a:ext cx="352863" cy="3217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212" y="0"/>
                    <a:pt x="14824" y="0"/>
                    <a:pt x="12600" y="116"/>
                  </a:cubicBezTo>
                  <a:cubicBezTo>
                    <a:pt x="10376" y="232"/>
                    <a:pt x="9318" y="465"/>
                    <a:pt x="8576" y="1161"/>
                  </a:cubicBezTo>
                  <a:cubicBezTo>
                    <a:pt x="7835" y="1858"/>
                    <a:pt x="7412" y="3019"/>
                    <a:pt x="6882" y="4181"/>
                  </a:cubicBezTo>
                  <a:cubicBezTo>
                    <a:pt x="6353" y="5342"/>
                    <a:pt x="5718" y="6503"/>
                    <a:pt x="5929" y="7200"/>
                  </a:cubicBezTo>
                  <a:cubicBezTo>
                    <a:pt x="6141" y="7897"/>
                    <a:pt x="7200" y="8129"/>
                    <a:pt x="8788" y="8361"/>
                  </a:cubicBezTo>
                  <a:cubicBezTo>
                    <a:pt x="10376" y="8594"/>
                    <a:pt x="12494" y="8826"/>
                    <a:pt x="13976" y="9523"/>
                  </a:cubicBezTo>
                  <a:cubicBezTo>
                    <a:pt x="15459" y="10219"/>
                    <a:pt x="16306" y="11381"/>
                    <a:pt x="16729" y="12658"/>
                  </a:cubicBezTo>
                  <a:cubicBezTo>
                    <a:pt x="17153" y="13935"/>
                    <a:pt x="17153" y="15329"/>
                    <a:pt x="16729" y="16490"/>
                  </a:cubicBezTo>
                  <a:cubicBezTo>
                    <a:pt x="16306" y="17652"/>
                    <a:pt x="15459" y="18581"/>
                    <a:pt x="12600" y="19394"/>
                  </a:cubicBezTo>
                  <a:cubicBezTo>
                    <a:pt x="9741" y="20206"/>
                    <a:pt x="4871" y="20903"/>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02" name="Line"/>
            <p:cNvSpPr/>
            <p:nvPr/>
          </p:nvSpPr>
          <p:spPr>
            <a:xfrm>
              <a:off x="8073788" y="446266"/>
              <a:ext cx="233144" cy="487781"/>
            </a:xfrm>
            <a:custGeom>
              <a:avLst/>
              <a:gdLst/>
              <a:ahLst/>
              <a:cxnLst>
                <a:cxn ang="0">
                  <a:pos x="wd2" y="hd2"/>
                </a:cxn>
                <a:cxn ang="5400000">
                  <a:pos x="wd2" y="hd2"/>
                </a:cxn>
                <a:cxn ang="10800000">
                  <a:pos x="wd2" y="hd2"/>
                </a:cxn>
                <a:cxn ang="16200000">
                  <a:pos x="wd2" y="hd2"/>
                </a:cxn>
              </a:cxnLst>
              <a:rect l="0" t="0" r="r" b="b"/>
              <a:pathLst>
                <a:path w="21097" h="21600" fill="norm" stroke="1" extrusionOk="0">
                  <a:moveTo>
                    <a:pt x="8708" y="0"/>
                  </a:moveTo>
                  <a:cubicBezTo>
                    <a:pt x="5891" y="2451"/>
                    <a:pt x="3073" y="4902"/>
                    <a:pt x="1508" y="6664"/>
                  </a:cubicBezTo>
                  <a:cubicBezTo>
                    <a:pt x="-57" y="8426"/>
                    <a:pt x="-370" y="9498"/>
                    <a:pt x="413" y="10187"/>
                  </a:cubicBezTo>
                  <a:cubicBezTo>
                    <a:pt x="1195" y="10877"/>
                    <a:pt x="3073" y="11183"/>
                    <a:pt x="5734" y="11413"/>
                  </a:cubicBezTo>
                  <a:cubicBezTo>
                    <a:pt x="8395" y="11643"/>
                    <a:pt x="11839" y="11796"/>
                    <a:pt x="14343" y="11796"/>
                  </a:cubicBezTo>
                  <a:cubicBezTo>
                    <a:pt x="16847" y="11796"/>
                    <a:pt x="18413" y="11643"/>
                    <a:pt x="19508" y="10953"/>
                  </a:cubicBezTo>
                  <a:cubicBezTo>
                    <a:pt x="20604" y="10264"/>
                    <a:pt x="21230" y="9038"/>
                    <a:pt x="21073" y="8732"/>
                  </a:cubicBezTo>
                  <a:cubicBezTo>
                    <a:pt x="20917" y="8426"/>
                    <a:pt x="19978" y="9038"/>
                    <a:pt x="19352" y="11336"/>
                  </a:cubicBezTo>
                  <a:cubicBezTo>
                    <a:pt x="18726" y="13634"/>
                    <a:pt x="18413" y="17617"/>
                    <a:pt x="181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03" name="Line"/>
            <p:cNvSpPr/>
            <p:nvPr/>
          </p:nvSpPr>
          <p:spPr>
            <a:xfrm>
              <a:off x="7827362" y="280441"/>
              <a:ext cx="848650" cy="819658"/>
            </a:xfrm>
            <a:custGeom>
              <a:avLst/>
              <a:gdLst/>
              <a:ahLst/>
              <a:cxnLst>
                <a:cxn ang="0">
                  <a:pos x="wd2" y="hd2"/>
                </a:cxn>
                <a:cxn ang="5400000">
                  <a:pos x="wd2" y="hd2"/>
                </a:cxn>
                <a:cxn ang="10800000">
                  <a:pos x="wd2" y="hd2"/>
                </a:cxn>
                <a:cxn ang="16200000">
                  <a:pos x="wd2" y="hd2"/>
                </a:cxn>
              </a:cxnLst>
              <a:rect l="0" t="0" r="r" b="b"/>
              <a:pathLst>
                <a:path w="21195" h="21324" fill="norm" stroke="1" extrusionOk="0">
                  <a:moveTo>
                    <a:pt x="4670" y="18624"/>
                  </a:moveTo>
                  <a:cubicBezTo>
                    <a:pt x="5707" y="19074"/>
                    <a:pt x="6744" y="19524"/>
                    <a:pt x="8601" y="19524"/>
                  </a:cubicBezTo>
                  <a:cubicBezTo>
                    <a:pt x="10459" y="19524"/>
                    <a:pt x="13137" y="19074"/>
                    <a:pt x="15340" y="18264"/>
                  </a:cubicBezTo>
                  <a:cubicBezTo>
                    <a:pt x="17544" y="17454"/>
                    <a:pt x="19272" y="16284"/>
                    <a:pt x="20265" y="14709"/>
                  </a:cubicBezTo>
                  <a:cubicBezTo>
                    <a:pt x="21259" y="13134"/>
                    <a:pt x="21518" y="11154"/>
                    <a:pt x="20740" y="8859"/>
                  </a:cubicBezTo>
                  <a:cubicBezTo>
                    <a:pt x="19963" y="6564"/>
                    <a:pt x="18148" y="3954"/>
                    <a:pt x="15945" y="2244"/>
                  </a:cubicBezTo>
                  <a:cubicBezTo>
                    <a:pt x="13742" y="534"/>
                    <a:pt x="11150" y="-276"/>
                    <a:pt x="8817" y="84"/>
                  </a:cubicBezTo>
                  <a:cubicBezTo>
                    <a:pt x="6484" y="444"/>
                    <a:pt x="4411" y="1974"/>
                    <a:pt x="2769" y="3999"/>
                  </a:cubicBezTo>
                  <a:cubicBezTo>
                    <a:pt x="1128" y="6024"/>
                    <a:pt x="-82" y="8544"/>
                    <a:pt x="4" y="11514"/>
                  </a:cubicBezTo>
                  <a:cubicBezTo>
                    <a:pt x="91" y="14484"/>
                    <a:pt x="1473" y="17904"/>
                    <a:pt x="2856" y="2132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04" name="Line"/>
            <p:cNvSpPr/>
            <p:nvPr/>
          </p:nvSpPr>
          <p:spPr>
            <a:xfrm>
              <a:off x="8086994" y="1634433"/>
              <a:ext cx="383998" cy="441225"/>
            </a:xfrm>
            <a:custGeom>
              <a:avLst/>
              <a:gdLst/>
              <a:ahLst/>
              <a:cxnLst>
                <a:cxn ang="0">
                  <a:pos x="wd2" y="hd2"/>
                </a:cxn>
                <a:cxn ang="5400000">
                  <a:pos x="wd2" y="hd2"/>
                </a:cxn>
                <a:cxn ang="10800000">
                  <a:pos x="wd2" y="hd2"/>
                </a:cxn>
                <a:cxn ang="16200000">
                  <a:pos x="wd2" y="hd2"/>
                </a:cxn>
              </a:cxnLst>
              <a:rect l="0" t="0" r="r" b="b"/>
              <a:pathLst>
                <a:path w="21600" h="21523" fill="norm" stroke="1" extrusionOk="0">
                  <a:moveTo>
                    <a:pt x="21600" y="1273"/>
                  </a:moveTo>
                  <a:cubicBezTo>
                    <a:pt x="20627" y="598"/>
                    <a:pt x="19654" y="-77"/>
                    <a:pt x="16930" y="7"/>
                  </a:cubicBezTo>
                  <a:cubicBezTo>
                    <a:pt x="14205" y="92"/>
                    <a:pt x="9730" y="936"/>
                    <a:pt x="7492" y="1864"/>
                  </a:cubicBezTo>
                  <a:cubicBezTo>
                    <a:pt x="5254" y="2792"/>
                    <a:pt x="5254" y="3804"/>
                    <a:pt x="5254" y="4732"/>
                  </a:cubicBezTo>
                  <a:cubicBezTo>
                    <a:pt x="5254" y="5661"/>
                    <a:pt x="5254" y="6504"/>
                    <a:pt x="5740" y="7095"/>
                  </a:cubicBezTo>
                  <a:cubicBezTo>
                    <a:pt x="6227" y="7686"/>
                    <a:pt x="7200" y="8023"/>
                    <a:pt x="8854" y="8107"/>
                  </a:cubicBezTo>
                  <a:cubicBezTo>
                    <a:pt x="10508" y="8192"/>
                    <a:pt x="12843" y="8023"/>
                    <a:pt x="14497" y="8445"/>
                  </a:cubicBezTo>
                  <a:cubicBezTo>
                    <a:pt x="16151" y="8867"/>
                    <a:pt x="17124" y="9879"/>
                    <a:pt x="17319" y="11314"/>
                  </a:cubicBezTo>
                  <a:cubicBezTo>
                    <a:pt x="17513" y="12748"/>
                    <a:pt x="16930" y="14604"/>
                    <a:pt x="14984" y="16292"/>
                  </a:cubicBezTo>
                  <a:cubicBezTo>
                    <a:pt x="13038" y="17979"/>
                    <a:pt x="9730" y="19498"/>
                    <a:pt x="7005" y="20342"/>
                  </a:cubicBezTo>
                  <a:cubicBezTo>
                    <a:pt x="4281" y="21186"/>
                    <a:pt x="2141" y="21354"/>
                    <a:pt x="0" y="2152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05" name="Line"/>
            <p:cNvSpPr/>
            <p:nvPr/>
          </p:nvSpPr>
          <p:spPr>
            <a:xfrm>
              <a:off x="7739082" y="1433865"/>
              <a:ext cx="1039610" cy="953142"/>
            </a:xfrm>
            <a:custGeom>
              <a:avLst/>
              <a:gdLst/>
              <a:ahLst/>
              <a:cxnLst>
                <a:cxn ang="0">
                  <a:pos x="wd2" y="hd2"/>
                </a:cxn>
                <a:cxn ang="5400000">
                  <a:pos x="wd2" y="hd2"/>
                </a:cxn>
                <a:cxn ang="10800000">
                  <a:pos x="wd2" y="hd2"/>
                </a:cxn>
                <a:cxn ang="16200000">
                  <a:pos x="wd2" y="hd2"/>
                </a:cxn>
              </a:cxnLst>
              <a:rect l="0" t="0" r="r" b="b"/>
              <a:pathLst>
                <a:path w="21144" h="21485" fill="norm" stroke="1" extrusionOk="0">
                  <a:moveTo>
                    <a:pt x="2432" y="18444"/>
                  </a:moveTo>
                  <a:cubicBezTo>
                    <a:pt x="2713" y="19224"/>
                    <a:pt x="2995" y="20003"/>
                    <a:pt x="3839" y="20588"/>
                  </a:cubicBezTo>
                  <a:cubicBezTo>
                    <a:pt x="4683" y="21173"/>
                    <a:pt x="6091" y="21563"/>
                    <a:pt x="7850" y="21446"/>
                  </a:cubicBezTo>
                  <a:cubicBezTo>
                    <a:pt x="9609" y="21329"/>
                    <a:pt x="11719" y="20705"/>
                    <a:pt x="13830" y="19536"/>
                  </a:cubicBezTo>
                  <a:cubicBezTo>
                    <a:pt x="15941" y="18366"/>
                    <a:pt x="18052" y="16650"/>
                    <a:pt x="19388" y="14623"/>
                  </a:cubicBezTo>
                  <a:cubicBezTo>
                    <a:pt x="20725" y="12595"/>
                    <a:pt x="21288" y="10256"/>
                    <a:pt x="21112" y="8034"/>
                  </a:cubicBezTo>
                  <a:cubicBezTo>
                    <a:pt x="20936" y="5811"/>
                    <a:pt x="20022" y="3706"/>
                    <a:pt x="18368" y="2263"/>
                  </a:cubicBezTo>
                  <a:cubicBezTo>
                    <a:pt x="16715" y="821"/>
                    <a:pt x="14323" y="41"/>
                    <a:pt x="12036" y="2"/>
                  </a:cubicBezTo>
                  <a:cubicBezTo>
                    <a:pt x="9749" y="-37"/>
                    <a:pt x="7568" y="665"/>
                    <a:pt x="5668" y="1990"/>
                  </a:cubicBezTo>
                  <a:cubicBezTo>
                    <a:pt x="3769" y="3316"/>
                    <a:pt x="2151" y="5266"/>
                    <a:pt x="1130" y="7449"/>
                  </a:cubicBezTo>
                  <a:cubicBezTo>
                    <a:pt x="110" y="9632"/>
                    <a:pt x="-312" y="12050"/>
                    <a:pt x="251" y="14428"/>
                  </a:cubicBezTo>
                  <a:cubicBezTo>
                    <a:pt x="814" y="16806"/>
                    <a:pt x="2362" y="19146"/>
                    <a:pt x="3910" y="2148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06" name="Line"/>
            <p:cNvSpPr/>
            <p:nvPr/>
          </p:nvSpPr>
          <p:spPr>
            <a:xfrm>
              <a:off x="1745413" y="1857713"/>
              <a:ext cx="374065" cy="20758"/>
            </a:xfrm>
            <a:custGeom>
              <a:avLst/>
              <a:gdLst/>
              <a:ahLst/>
              <a:cxnLst>
                <a:cxn ang="0">
                  <a:pos x="wd2" y="hd2"/>
                </a:cxn>
                <a:cxn ang="5400000">
                  <a:pos x="wd2" y="hd2"/>
                </a:cxn>
                <a:cxn ang="10800000">
                  <a:pos x="wd2" y="hd2"/>
                </a:cxn>
                <a:cxn ang="16200000">
                  <a:pos x="wd2" y="hd2"/>
                </a:cxn>
              </a:cxnLst>
              <a:rect l="0" t="0" r="r" b="b"/>
              <a:pathLst>
                <a:path w="21427" h="21600" fill="norm" stroke="1" extrusionOk="0">
                  <a:moveTo>
                    <a:pt x="4781" y="21600"/>
                  </a:moveTo>
                  <a:cubicBezTo>
                    <a:pt x="3790" y="21600"/>
                    <a:pt x="2799" y="21600"/>
                    <a:pt x="1809" y="19800"/>
                  </a:cubicBezTo>
                  <a:cubicBezTo>
                    <a:pt x="818" y="18000"/>
                    <a:pt x="-173" y="14400"/>
                    <a:pt x="25" y="12600"/>
                  </a:cubicBezTo>
                  <a:cubicBezTo>
                    <a:pt x="223" y="10800"/>
                    <a:pt x="1610" y="10800"/>
                    <a:pt x="3988" y="10800"/>
                  </a:cubicBezTo>
                  <a:cubicBezTo>
                    <a:pt x="6366" y="10800"/>
                    <a:pt x="9735" y="10800"/>
                    <a:pt x="11915" y="10800"/>
                  </a:cubicBezTo>
                  <a:cubicBezTo>
                    <a:pt x="14095" y="10800"/>
                    <a:pt x="15086" y="10800"/>
                    <a:pt x="14987" y="12600"/>
                  </a:cubicBezTo>
                  <a:cubicBezTo>
                    <a:pt x="14888" y="14400"/>
                    <a:pt x="13699" y="18000"/>
                    <a:pt x="12609" y="19800"/>
                  </a:cubicBezTo>
                  <a:cubicBezTo>
                    <a:pt x="11519" y="21600"/>
                    <a:pt x="10528" y="21600"/>
                    <a:pt x="9438" y="19800"/>
                  </a:cubicBezTo>
                  <a:cubicBezTo>
                    <a:pt x="8348" y="18000"/>
                    <a:pt x="7159" y="14400"/>
                    <a:pt x="7159" y="12600"/>
                  </a:cubicBezTo>
                  <a:cubicBezTo>
                    <a:pt x="7159" y="10800"/>
                    <a:pt x="8348" y="10800"/>
                    <a:pt x="10924" y="9000"/>
                  </a:cubicBezTo>
                  <a:cubicBezTo>
                    <a:pt x="13500" y="7200"/>
                    <a:pt x="17464" y="3600"/>
                    <a:pt x="21427"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707" name="Line"/>
            <p:cNvSpPr/>
            <p:nvPr/>
          </p:nvSpPr>
          <p:spPr>
            <a:xfrm>
              <a:off x="3657425" y="1754363"/>
              <a:ext cx="549716" cy="51460"/>
            </a:xfrm>
            <a:custGeom>
              <a:avLst/>
              <a:gdLst/>
              <a:ahLst/>
              <a:cxnLst>
                <a:cxn ang="0">
                  <a:pos x="wd2" y="hd2"/>
                </a:cxn>
                <a:cxn ang="5400000">
                  <a:pos x="wd2" y="hd2"/>
                </a:cxn>
                <a:cxn ang="10800000">
                  <a:pos x="wd2" y="hd2"/>
                </a:cxn>
                <a:cxn ang="16200000">
                  <a:pos x="wd2" y="hd2"/>
                </a:cxn>
              </a:cxnLst>
              <a:rect l="0" t="0" r="r" b="b"/>
              <a:pathLst>
                <a:path w="20553" h="21420" fill="norm" stroke="1" extrusionOk="0">
                  <a:moveTo>
                    <a:pt x="14671" y="21420"/>
                  </a:moveTo>
                  <a:cubicBezTo>
                    <a:pt x="10403" y="18540"/>
                    <a:pt x="6135" y="15660"/>
                    <a:pt x="6781" y="12780"/>
                  </a:cubicBezTo>
                  <a:cubicBezTo>
                    <a:pt x="7428" y="9900"/>
                    <a:pt x="12990" y="7020"/>
                    <a:pt x="14348" y="6300"/>
                  </a:cubicBezTo>
                  <a:cubicBezTo>
                    <a:pt x="15706" y="5580"/>
                    <a:pt x="12860" y="7020"/>
                    <a:pt x="11050" y="7740"/>
                  </a:cubicBezTo>
                  <a:cubicBezTo>
                    <a:pt x="9239" y="8460"/>
                    <a:pt x="8463" y="8460"/>
                    <a:pt x="7622" y="8460"/>
                  </a:cubicBezTo>
                  <a:cubicBezTo>
                    <a:pt x="6781" y="8460"/>
                    <a:pt x="5876" y="8460"/>
                    <a:pt x="5811" y="9180"/>
                  </a:cubicBezTo>
                  <a:cubicBezTo>
                    <a:pt x="5747" y="9900"/>
                    <a:pt x="6523" y="11340"/>
                    <a:pt x="9045" y="12780"/>
                  </a:cubicBezTo>
                  <a:cubicBezTo>
                    <a:pt x="11567" y="14220"/>
                    <a:pt x="15835" y="15660"/>
                    <a:pt x="18293" y="16380"/>
                  </a:cubicBezTo>
                  <a:cubicBezTo>
                    <a:pt x="20750" y="17100"/>
                    <a:pt x="21397" y="17100"/>
                    <a:pt x="19263" y="16380"/>
                  </a:cubicBezTo>
                  <a:cubicBezTo>
                    <a:pt x="17129" y="15660"/>
                    <a:pt x="12214" y="14220"/>
                    <a:pt x="8722" y="12780"/>
                  </a:cubicBezTo>
                  <a:cubicBezTo>
                    <a:pt x="5229" y="11340"/>
                    <a:pt x="3160" y="9900"/>
                    <a:pt x="1802" y="8460"/>
                  </a:cubicBezTo>
                  <a:cubicBezTo>
                    <a:pt x="444" y="7020"/>
                    <a:pt x="-203" y="5580"/>
                    <a:pt x="56" y="4860"/>
                  </a:cubicBezTo>
                  <a:cubicBezTo>
                    <a:pt x="314" y="4140"/>
                    <a:pt x="1478" y="4140"/>
                    <a:pt x="4130" y="4140"/>
                  </a:cubicBezTo>
                  <a:cubicBezTo>
                    <a:pt x="6781" y="4140"/>
                    <a:pt x="10920" y="4140"/>
                    <a:pt x="13960" y="4140"/>
                  </a:cubicBezTo>
                  <a:cubicBezTo>
                    <a:pt x="16999" y="4140"/>
                    <a:pt x="18940" y="4140"/>
                    <a:pt x="19457" y="3420"/>
                  </a:cubicBezTo>
                  <a:cubicBezTo>
                    <a:pt x="19974" y="2700"/>
                    <a:pt x="19069" y="1260"/>
                    <a:pt x="16288" y="540"/>
                  </a:cubicBezTo>
                  <a:cubicBezTo>
                    <a:pt x="13507" y="-180"/>
                    <a:pt x="8851" y="-180"/>
                    <a:pt x="6199" y="540"/>
                  </a:cubicBezTo>
                  <a:cubicBezTo>
                    <a:pt x="3548" y="1260"/>
                    <a:pt x="2901" y="2700"/>
                    <a:pt x="2254" y="414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708" name="Line"/>
            <p:cNvSpPr/>
            <p:nvPr/>
          </p:nvSpPr>
          <p:spPr>
            <a:xfrm>
              <a:off x="5762256" y="1619013"/>
              <a:ext cx="199038" cy="20757"/>
            </a:xfrm>
            <a:custGeom>
              <a:avLst/>
              <a:gdLst/>
              <a:ahLst/>
              <a:cxnLst>
                <a:cxn ang="0">
                  <a:pos x="wd2" y="hd2"/>
                </a:cxn>
                <a:cxn ang="5400000">
                  <a:pos x="wd2" y="hd2"/>
                </a:cxn>
                <a:cxn ang="10800000">
                  <a:pos x="wd2" y="hd2"/>
                </a:cxn>
                <a:cxn ang="16200000">
                  <a:pos x="wd2" y="hd2"/>
                </a:cxn>
              </a:cxnLst>
              <a:rect l="0" t="0" r="r" b="b"/>
              <a:pathLst>
                <a:path w="21427" h="21600" fill="norm" stroke="1" extrusionOk="0">
                  <a:moveTo>
                    <a:pt x="12290" y="21600"/>
                  </a:moveTo>
                  <a:cubicBezTo>
                    <a:pt x="11917" y="18000"/>
                    <a:pt x="11545" y="14400"/>
                    <a:pt x="10241" y="12600"/>
                  </a:cubicBezTo>
                  <a:cubicBezTo>
                    <a:pt x="8938" y="10800"/>
                    <a:pt x="6703" y="10800"/>
                    <a:pt x="4469" y="9000"/>
                  </a:cubicBezTo>
                  <a:cubicBezTo>
                    <a:pt x="2235" y="7200"/>
                    <a:pt x="0" y="3600"/>
                    <a:pt x="186" y="1800"/>
                  </a:cubicBezTo>
                  <a:cubicBezTo>
                    <a:pt x="372" y="0"/>
                    <a:pt x="2979" y="0"/>
                    <a:pt x="6331" y="0"/>
                  </a:cubicBezTo>
                  <a:cubicBezTo>
                    <a:pt x="9683" y="0"/>
                    <a:pt x="13779" y="0"/>
                    <a:pt x="16759" y="1800"/>
                  </a:cubicBezTo>
                  <a:cubicBezTo>
                    <a:pt x="19738" y="3600"/>
                    <a:pt x="21600" y="7200"/>
                    <a:pt x="21414" y="9000"/>
                  </a:cubicBezTo>
                  <a:cubicBezTo>
                    <a:pt x="21228" y="10800"/>
                    <a:pt x="18993" y="10800"/>
                    <a:pt x="16945" y="10800"/>
                  </a:cubicBezTo>
                  <a:cubicBezTo>
                    <a:pt x="14897" y="10800"/>
                    <a:pt x="13035" y="10800"/>
                    <a:pt x="11172" y="10800"/>
                  </a:cubicBezTo>
                  <a:cubicBezTo>
                    <a:pt x="9310" y="10800"/>
                    <a:pt x="7448" y="10800"/>
                    <a:pt x="7448" y="12600"/>
                  </a:cubicBezTo>
                  <a:cubicBezTo>
                    <a:pt x="7448" y="14400"/>
                    <a:pt x="9310" y="18000"/>
                    <a:pt x="10986" y="18000"/>
                  </a:cubicBezTo>
                  <a:cubicBezTo>
                    <a:pt x="12662" y="18000"/>
                    <a:pt x="14152" y="14400"/>
                    <a:pt x="12290" y="12600"/>
                  </a:cubicBezTo>
                  <a:cubicBezTo>
                    <a:pt x="10428" y="10800"/>
                    <a:pt x="5214" y="10800"/>
                    <a:pt x="0" y="108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709" name="Line"/>
            <p:cNvSpPr/>
            <p:nvPr/>
          </p:nvSpPr>
          <p:spPr>
            <a:xfrm>
              <a:off x="562733" y="2521924"/>
              <a:ext cx="8728578" cy="172972"/>
            </a:xfrm>
            <a:custGeom>
              <a:avLst/>
              <a:gdLst/>
              <a:ahLst/>
              <a:cxnLst>
                <a:cxn ang="0">
                  <a:pos x="wd2" y="hd2"/>
                </a:cxn>
                <a:cxn ang="5400000">
                  <a:pos x="wd2" y="hd2"/>
                </a:cxn>
                <a:cxn ang="10800000">
                  <a:pos x="wd2" y="hd2"/>
                </a:cxn>
                <a:cxn ang="16200000">
                  <a:pos x="wd2" y="hd2"/>
                </a:cxn>
              </a:cxnLst>
              <a:rect l="0" t="0" r="r" b="b"/>
              <a:pathLst>
                <a:path w="21593" h="21600" fill="norm" stroke="1" extrusionOk="0">
                  <a:moveTo>
                    <a:pt x="0" y="1296"/>
                  </a:moveTo>
                  <a:cubicBezTo>
                    <a:pt x="248" y="1296"/>
                    <a:pt x="496" y="1296"/>
                    <a:pt x="787" y="1296"/>
                  </a:cubicBezTo>
                  <a:cubicBezTo>
                    <a:pt x="1078" y="1296"/>
                    <a:pt x="1412" y="1296"/>
                    <a:pt x="1746" y="1296"/>
                  </a:cubicBezTo>
                  <a:cubicBezTo>
                    <a:pt x="2080" y="1296"/>
                    <a:pt x="2413" y="1296"/>
                    <a:pt x="2726" y="1296"/>
                  </a:cubicBezTo>
                  <a:cubicBezTo>
                    <a:pt x="3038" y="1296"/>
                    <a:pt x="3329" y="1296"/>
                    <a:pt x="3637" y="1296"/>
                  </a:cubicBezTo>
                  <a:cubicBezTo>
                    <a:pt x="3945" y="1296"/>
                    <a:pt x="4270" y="1296"/>
                    <a:pt x="4604" y="1296"/>
                  </a:cubicBezTo>
                  <a:cubicBezTo>
                    <a:pt x="4938" y="1296"/>
                    <a:pt x="5280" y="1296"/>
                    <a:pt x="5580" y="1296"/>
                  </a:cubicBezTo>
                  <a:cubicBezTo>
                    <a:pt x="5879" y="1296"/>
                    <a:pt x="6136" y="1296"/>
                    <a:pt x="6397" y="1080"/>
                  </a:cubicBezTo>
                  <a:cubicBezTo>
                    <a:pt x="6658" y="864"/>
                    <a:pt x="6923" y="432"/>
                    <a:pt x="7210" y="216"/>
                  </a:cubicBezTo>
                  <a:cubicBezTo>
                    <a:pt x="7497" y="0"/>
                    <a:pt x="7805" y="0"/>
                    <a:pt x="8113" y="0"/>
                  </a:cubicBezTo>
                  <a:cubicBezTo>
                    <a:pt x="8421" y="0"/>
                    <a:pt x="8729" y="0"/>
                    <a:pt x="9050" y="0"/>
                  </a:cubicBezTo>
                  <a:cubicBezTo>
                    <a:pt x="9371" y="0"/>
                    <a:pt x="9705" y="0"/>
                    <a:pt x="10043" y="0"/>
                  </a:cubicBezTo>
                  <a:cubicBezTo>
                    <a:pt x="10381" y="0"/>
                    <a:pt x="10723" y="0"/>
                    <a:pt x="11065" y="0"/>
                  </a:cubicBezTo>
                  <a:cubicBezTo>
                    <a:pt x="11408" y="0"/>
                    <a:pt x="11750" y="0"/>
                    <a:pt x="12084" y="0"/>
                  </a:cubicBezTo>
                  <a:cubicBezTo>
                    <a:pt x="12417" y="0"/>
                    <a:pt x="12743" y="0"/>
                    <a:pt x="13059" y="216"/>
                  </a:cubicBezTo>
                  <a:cubicBezTo>
                    <a:pt x="13376" y="432"/>
                    <a:pt x="13684" y="864"/>
                    <a:pt x="13992" y="1296"/>
                  </a:cubicBezTo>
                  <a:cubicBezTo>
                    <a:pt x="14300" y="1728"/>
                    <a:pt x="14608" y="2160"/>
                    <a:pt x="14908" y="2592"/>
                  </a:cubicBezTo>
                  <a:cubicBezTo>
                    <a:pt x="15207" y="3024"/>
                    <a:pt x="15498" y="3456"/>
                    <a:pt x="15776" y="4104"/>
                  </a:cubicBezTo>
                  <a:cubicBezTo>
                    <a:pt x="16055" y="4752"/>
                    <a:pt x="16320" y="5616"/>
                    <a:pt x="16594" y="6264"/>
                  </a:cubicBezTo>
                  <a:cubicBezTo>
                    <a:pt x="16868" y="6912"/>
                    <a:pt x="17150" y="7344"/>
                    <a:pt x="17424" y="7992"/>
                  </a:cubicBezTo>
                  <a:cubicBezTo>
                    <a:pt x="17698" y="8640"/>
                    <a:pt x="17963" y="9504"/>
                    <a:pt x="18262" y="10368"/>
                  </a:cubicBezTo>
                  <a:cubicBezTo>
                    <a:pt x="18562" y="11232"/>
                    <a:pt x="18896" y="12096"/>
                    <a:pt x="19242" y="13176"/>
                  </a:cubicBezTo>
                  <a:cubicBezTo>
                    <a:pt x="19589" y="14256"/>
                    <a:pt x="19948" y="15552"/>
                    <a:pt x="20269" y="16848"/>
                  </a:cubicBezTo>
                  <a:cubicBezTo>
                    <a:pt x="20590" y="18144"/>
                    <a:pt x="20873" y="19440"/>
                    <a:pt x="21074" y="20304"/>
                  </a:cubicBezTo>
                  <a:cubicBezTo>
                    <a:pt x="21275" y="21168"/>
                    <a:pt x="21395" y="21600"/>
                    <a:pt x="21476" y="21600"/>
                  </a:cubicBezTo>
                  <a:cubicBezTo>
                    <a:pt x="21557" y="21600"/>
                    <a:pt x="21600" y="21168"/>
                    <a:pt x="21591" y="20304"/>
                  </a:cubicBezTo>
                  <a:cubicBezTo>
                    <a:pt x="21583" y="19440"/>
                    <a:pt x="21523" y="18144"/>
                    <a:pt x="21467" y="17280"/>
                  </a:cubicBezTo>
                  <a:cubicBezTo>
                    <a:pt x="21412" y="16416"/>
                    <a:pt x="21360" y="15984"/>
                    <a:pt x="21309" y="1555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10" name="Line"/>
            <p:cNvSpPr/>
            <p:nvPr/>
          </p:nvSpPr>
          <p:spPr>
            <a:xfrm>
              <a:off x="4257405" y="0"/>
              <a:ext cx="1235017" cy="141144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20390" y="794"/>
                    <a:pt x="19180" y="1588"/>
                    <a:pt x="17697" y="2806"/>
                  </a:cubicBezTo>
                  <a:cubicBezTo>
                    <a:pt x="16215" y="4024"/>
                    <a:pt x="14461" y="5665"/>
                    <a:pt x="12797" y="7253"/>
                  </a:cubicBezTo>
                  <a:cubicBezTo>
                    <a:pt x="11133" y="8841"/>
                    <a:pt x="9560" y="10376"/>
                    <a:pt x="7956" y="12044"/>
                  </a:cubicBezTo>
                  <a:cubicBezTo>
                    <a:pt x="6353" y="13712"/>
                    <a:pt x="4719" y="15512"/>
                    <a:pt x="3388" y="17126"/>
                  </a:cubicBezTo>
                  <a:cubicBezTo>
                    <a:pt x="2057" y="18741"/>
                    <a:pt x="1029" y="20171"/>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11" name="Line"/>
            <p:cNvSpPr/>
            <p:nvPr/>
          </p:nvSpPr>
          <p:spPr>
            <a:xfrm>
              <a:off x="3925300" y="1318042"/>
              <a:ext cx="1349178" cy="124539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717" y="1080"/>
                    <a:pt x="17834" y="2160"/>
                    <a:pt x="16089" y="3450"/>
                  </a:cubicBezTo>
                  <a:cubicBezTo>
                    <a:pt x="14345" y="4740"/>
                    <a:pt x="12738" y="6240"/>
                    <a:pt x="11077" y="7890"/>
                  </a:cubicBezTo>
                  <a:cubicBezTo>
                    <a:pt x="9415" y="9540"/>
                    <a:pt x="7698" y="11340"/>
                    <a:pt x="6037" y="13290"/>
                  </a:cubicBezTo>
                  <a:cubicBezTo>
                    <a:pt x="4375" y="15240"/>
                    <a:pt x="2769" y="17340"/>
                    <a:pt x="1772" y="18750"/>
                  </a:cubicBezTo>
                  <a:cubicBezTo>
                    <a:pt x="775" y="20160"/>
                    <a:pt x="388" y="2088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12" name="Line"/>
            <p:cNvSpPr/>
            <p:nvPr/>
          </p:nvSpPr>
          <p:spPr>
            <a:xfrm>
              <a:off x="2648770" y="3002785"/>
              <a:ext cx="237692" cy="266377"/>
            </a:xfrm>
            <a:custGeom>
              <a:avLst/>
              <a:gdLst/>
              <a:ahLst/>
              <a:cxnLst>
                <a:cxn ang="0">
                  <a:pos x="wd2" y="hd2"/>
                </a:cxn>
                <a:cxn ang="5400000">
                  <a:pos x="wd2" y="hd2"/>
                </a:cxn>
                <a:cxn ang="10800000">
                  <a:pos x="wd2" y="hd2"/>
                </a:cxn>
                <a:cxn ang="16200000">
                  <a:pos x="wd2" y="hd2"/>
                </a:cxn>
              </a:cxnLst>
              <a:rect l="0" t="0" r="r" b="b"/>
              <a:pathLst>
                <a:path w="20903" h="21600" fill="norm" stroke="1" extrusionOk="0">
                  <a:moveTo>
                    <a:pt x="1825" y="2244"/>
                  </a:moveTo>
                  <a:cubicBezTo>
                    <a:pt x="4868" y="1122"/>
                    <a:pt x="7910" y="0"/>
                    <a:pt x="11256" y="0"/>
                  </a:cubicBezTo>
                  <a:cubicBezTo>
                    <a:pt x="14603" y="0"/>
                    <a:pt x="18254" y="1122"/>
                    <a:pt x="19927" y="3086"/>
                  </a:cubicBezTo>
                  <a:cubicBezTo>
                    <a:pt x="21600" y="5049"/>
                    <a:pt x="21296" y="7855"/>
                    <a:pt x="17645" y="11081"/>
                  </a:cubicBezTo>
                  <a:cubicBezTo>
                    <a:pt x="13994" y="14306"/>
                    <a:pt x="6997" y="17953"/>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13" name="Line"/>
            <p:cNvSpPr/>
            <p:nvPr/>
          </p:nvSpPr>
          <p:spPr>
            <a:xfrm>
              <a:off x="2852658" y="3009703"/>
              <a:ext cx="232001" cy="311350"/>
            </a:xfrm>
            <a:custGeom>
              <a:avLst/>
              <a:gdLst/>
              <a:ahLst/>
              <a:cxnLst>
                <a:cxn ang="0">
                  <a:pos x="wd2" y="hd2"/>
                </a:cxn>
                <a:cxn ang="5400000">
                  <a:pos x="wd2" y="hd2"/>
                </a:cxn>
                <a:cxn ang="10800000">
                  <a:pos x="wd2" y="hd2"/>
                </a:cxn>
                <a:cxn ang="16200000">
                  <a:pos x="wd2" y="hd2"/>
                </a:cxn>
              </a:cxnLst>
              <a:rect l="0" t="0" r="r" b="b"/>
              <a:pathLst>
                <a:path w="20994" h="21600" fill="norm" stroke="1" extrusionOk="0">
                  <a:moveTo>
                    <a:pt x="20994" y="0"/>
                  </a:moveTo>
                  <a:cubicBezTo>
                    <a:pt x="16611" y="720"/>
                    <a:pt x="12229" y="1440"/>
                    <a:pt x="8316" y="3480"/>
                  </a:cubicBezTo>
                  <a:cubicBezTo>
                    <a:pt x="4403" y="5520"/>
                    <a:pt x="959" y="8880"/>
                    <a:pt x="177" y="11640"/>
                  </a:cubicBezTo>
                  <a:cubicBezTo>
                    <a:pt x="-606" y="14400"/>
                    <a:pt x="1272" y="16560"/>
                    <a:pt x="4716" y="18120"/>
                  </a:cubicBezTo>
                  <a:cubicBezTo>
                    <a:pt x="8159" y="19680"/>
                    <a:pt x="13168" y="20640"/>
                    <a:pt x="18177"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14" name="Line"/>
            <p:cNvSpPr/>
            <p:nvPr/>
          </p:nvSpPr>
          <p:spPr>
            <a:xfrm>
              <a:off x="4060217" y="3248404"/>
              <a:ext cx="311350"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15" name="Line"/>
            <p:cNvSpPr/>
            <p:nvPr/>
          </p:nvSpPr>
          <p:spPr>
            <a:xfrm>
              <a:off x="4091352" y="3393700"/>
              <a:ext cx="352863" cy="692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871" y="10800"/>
                    <a:pt x="9741" y="21600"/>
                    <a:pt x="13341" y="21600"/>
                  </a:cubicBezTo>
                  <a:cubicBezTo>
                    <a:pt x="16941" y="21600"/>
                    <a:pt x="19271" y="108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16" name="Line"/>
            <p:cNvSpPr/>
            <p:nvPr/>
          </p:nvSpPr>
          <p:spPr>
            <a:xfrm>
              <a:off x="4838589" y="3042778"/>
              <a:ext cx="242161" cy="558489"/>
            </a:xfrm>
            <a:custGeom>
              <a:avLst/>
              <a:gdLst/>
              <a:ahLst/>
              <a:cxnLst>
                <a:cxn ang="0">
                  <a:pos x="wd2" y="hd2"/>
                </a:cxn>
                <a:cxn ang="5400000">
                  <a:pos x="wd2" y="hd2"/>
                </a:cxn>
                <a:cxn ang="10800000">
                  <a:pos x="wd2" y="hd2"/>
                </a:cxn>
                <a:cxn ang="16200000">
                  <a:pos x="wd2" y="hd2"/>
                </a:cxn>
              </a:cxnLst>
              <a:rect l="0" t="0" r="r" b="b"/>
              <a:pathLst>
                <a:path w="21600" h="21393" fill="norm" stroke="1" extrusionOk="0">
                  <a:moveTo>
                    <a:pt x="0" y="9864"/>
                  </a:moveTo>
                  <a:cubicBezTo>
                    <a:pt x="4629" y="8539"/>
                    <a:pt x="9257" y="7214"/>
                    <a:pt x="12651" y="5756"/>
                  </a:cubicBezTo>
                  <a:cubicBezTo>
                    <a:pt x="16046" y="4299"/>
                    <a:pt x="18206" y="2708"/>
                    <a:pt x="19594" y="1582"/>
                  </a:cubicBezTo>
                  <a:cubicBezTo>
                    <a:pt x="20983" y="456"/>
                    <a:pt x="21600" y="-207"/>
                    <a:pt x="21600" y="58"/>
                  </a:cubicBezTo>
                  <a:cubicBezTo>
                    <a:pt x="21600" y="323"/>
                    <a:pt x="20983" y="1516"/>
                    <a:pt x="19903" y="3835"/>
                  </a:cubicBezTo>
                  <a:cubicBezTo>
                    <a:pt x="18823" y="6154"/>
                    <a:pt x="17280" y="9599"/>
                    <a:pt x="16663" y="12713"/>
                  </a:cubicBezTo>
                  <a:cubicBezTo>
                    <a:pt x="16046" y="15827"/>
                    <a:pt x="16354" y="18610"/>
                    <a:pt x="16663" y="2139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17" name="Line"/>
            <p:cNvSpPr/>
            <p:nvPr/>
          </p:nvSpPr>
          <p:spPr>
            <a:xfrm>
              <a:off x="4880102" y="3615104"/>
              <a:ext cx="404754" cy="692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169" y="10800"/>
                    <a:pt x="10338" y="0"/>
                    <a:pt x="13938" y="0"/>
                  </a:cubicBezTo>
                  <a:cubicBezTo>
                    <a:pt x="17538" y="0"/>
                    <a:pt x="19569" y="108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18" name="Line"/>
            <p:cNvSpPr/>
            <p:nvPr/>
          </p:nvSpPr>
          <p:spPr>
            <a:xfrm>
              <a:off x="1835845" y="2720055"/>
              <a:ext cx="3945272" cy="1350082"/>
            </a:xfrm>
            <a:custGeom>
              <a:avLst/>
              <a:gdLst/>
              <a:ahLst/>
              <a:cxnLst>
                <a:cxn ang="0">
                  <a:pos x="wd2" y="hd2"/>
                </a:cxn>
                <a:cxn ang="5400000">
                  <a:pos x="wd2" y="hd2"/>
                </a:cxn>
                <a:cxn ang="10800000">
                  <a:pos x="wd2" y="hd2"/>
                </a:cxn>
                <a:cxn ang="16200000">
                  <a:pos x="wd2" y="hd2"/>
                </a:cxn>
              </a:cxnLst>
              <a:rect l="0" t="0" r="r" b="b"/>
              <a:pathLst>
                <a:path w="21552" h="21559" fill="norm" stroke="1" extrusionOk="0">
                  <a:moveTo>
                    <a:pt x="20315" y="2802"/>
                  </a:moveTo>
                  <a:cubicBezTo>
                    <a:pt x="20258" y="3742"/>
                    <a:pt x="20201" y="4681"/>
                    <a:pt x="20201" y="6255"/>
                  </a:cubicBezTo>
                  <a:cubicBezTo>
                    <a:pt x="20201" y="7830"/>
                    <a:pt x="20258" y="10039"/>
                    <a:pt x="20343" y="12111"/>
                  </a:cubicBezTo>
                  <a:cubicBezTo>
                    <a:pt x="20428" y="14182"/>
                    <a:pt x="20542" y="16116"/>
                    <a:pt x="20608" y="17580"/>
                  </a:cubicBezTo>
                  <a:cubicBezTo>
                    <a:pt x="20674" y="19044"/>
                    <a:pt x="20693" y="20038"/>
                    <a:pt x="20702" y="20673"/>
                  </a:cubicBezTo>
                  <a:cubicBezTo>
                    <a:pt x="20712" y="21309"/>
                    <a:pt x="20712" y="21585"/>
                    <a:pt x="20702" y="21557"/>
                  </a:cubicBezTo>
                  <a:cubicBezTo>
                    <a:pt x="20693" y="21530"/>
                    <a:pt x="20674" y="21198"/>
                    <a:pt x="20579" y="20894"/>
                  </a:cubicBezTo>
                  <a:cubicBezTo>
                    <a:pt x="20485" y="20591"/>
                    <a:pt x="20315" y="20314"/>
                    <a:pt x="19918" y="20093"/>
                  </a:cubicBezTo>
                  <a:cubicBezTo>
                    <a:pt x="19521" y="19872"/>
                    <a:pt x="18898" y="19707"/>
                    <a:pt x="18246" y="19569"/>
                  </a:cubicBezTo>
                  <a:cubicBezTo>
                    <a:pt x="17594" y="19431"/>
                    <a:pt x="16913" y="19320"/>
                    <a:pt x="16224" y="19237"/>
                  </a:cubicBezTo>
                  <a:cubicBezTo>
                    <a:pt x="15534" y="19154"/>
                    <a:pt x="14835" y="19099"/>
                    <a:pt x="14145" y="19044"/>
                  </a:cubicBezTo>
                  <a:cubicBezTo>
                    <a:pt x="13455" y="18989"/>
                    <a:pt x="12775" y="18933"/>
                    <a:pt x="12047" y="18906"/>
                  </a:cubicBezTo>
                  <a:cubicBezTo>
                    <a:pt x="11320" y="18878"/>
                    <a:pt x="10545" y="18878"/>
                    <a:pt x="9789" y="18850"/>
                  </a:cubicBezTo>
                  <a:cubicBezTo>
                    <a:pt x="9033" y="18823"/>
                    <a:pt x="8296" y="18768"/>
                    <a:pt x="7568" y="18712"/>
                  </a:cubicBezTo>
                  <a:cubicBezTo>
                    <a:pt x="6841" y="18657"/>
                    <a:pt x="6123" y="18602"/>
                    <a:pt x="5367" y="18574"/>
                  </a:cubicBezTo>
                  <a:cubicBezTo>
                    <a:pt x="4611" y="18547"/>
                    <a:pt x="3817" y="18547"/>
                    <a:pt x="3118" y="18630"/>
                  </a:cubicBezTo>
                  <a:cubicBezTo>
                    <a:pt x="2419" y="18712"/>
                    <a:pt x="1814" y="18878"/>
                    <a:pt x="1417" y="18989"/>
                  </a:cubicBezTo>
                  <a:cubicBezTo>
                    <a:pt x="1020" y="19099"/>
                    <a:pt x="831" y="19154"/>
                    <a:pt x="690" y="19182"/>
                  </a:cubicBezTo>
                  <a:cubicBezTo>
                    <a:pt x="548" y="19210"/>
                    <a:pt x="453" y="19210"/>
                    <a:pt x="378" y="19071"/>
                  </a:cubicBezTo>
                  <a:cubicBezTo>
                    <a:pt x="302" y="18933"/>
                    <a:pt x="246" y="18657"/>
                    <a:pt x="198" y="17828"/>
                  </a:cubicBezTo>
                  <a:cubicBezTo>
                    <a:pt x="151" y="17000"/>
                    <a:pt x="113" y="15619"/>
                    <a:pt x="85" y="13934"/>
                  </a:cubicBezTo>
                  <a:cubicBezTo>
                    <a:pt x="57" y="12249"/>
                    <a:pt x="38" y="10260"/>
                    <a:pt x="28" y="8271"/>
                  </a:cubicBezTo>
                  <a:cubicBezTo>
                    <a:pt x="19" y="6283"/>
                    <a:pt x="19" y="4294"/>
                    <a:pt x="19" y="3134"/>
                  </a:cubicBezTo>
                  <a:cubicBezTo>
                    <a:pt x="19" y="1974"/>
                    <a:pt x="19" y="1642"/>
                    <a:pt x="9" y="1256"/>
                  </a:cubicBezTo>
                  <a:cubicBezTo>
                    <a:pt x="0" y="869"/>
                    <a:pt x="-19" y="427"/>
                    <a:pt x="57" y="206"/>
                  </a:cubicBezTo>
                  <a:cubicBezTo>
                    <a:pt x="132" y="-15"/>
                    <a:pt x="302" y="-15"/>
                    <a:pt x="680" y="13"/>
                  </a:cubicBezTo>
                  <a:cubicBezTo>
                    <a:pt x="1058" y="40"/>
                    <a:pt x="1644" y="95"/>
                    <a:pt x="2324" y="178"/>
                  </a:cubicBezTo>
                  <a:cubicBezTo>
                    <a:pt x="3005" y="261"/>
                    <a:pt x="3779" y="372"/>
                    <a:pt x="4535" y="455"/>
                  </a:cubicBezTo>
                  <a:cubicBezTo>
                    <a:pt x="5291" y="537"/>
                    <a:pt x="6028" y="593"/>
                    <a:pt x="6690" y="676"/>
                  </a:cubicBezTo>
                  <a:cubicBezTo>
                    <a:pt x="7351" y="758"/>
                    <a:pt x="7937" y="869"/>
                    <a:pt x="8589" y="979"/>
                  </a:cubicBezTo>
                  <a:cubicBezTo>
                    <a:pt x="9241" y="1090"/>
                    <a:pt x="9959" y="1200"/>
                    <a:pt x="10658" y="1283"/>
                  </a:cubicBezTo>
                  <a:cubicBezTo>
                    <a:pt x="11357" y="1366"/>
                    <a:pt x="12038" y="1421"/>
                    <a:pt x="12765" y="1421"/>
                  </a:cubicBezTo>
                  <a:cubicBezTo>
                    <a:pt x="13493" y="1421"/>
                    <a:pt x="14268" y="1366"/>
                    <a:pt x="15061" y="1338"/>
                  </a:cubicBezTo>
                  <a:cubicBezTo>
                    <a:pt x="15855" y="1311"/>
                    <a:pt x="16668" y="1311"/>
                    <a:pt x="17424" y="1338"/>
                  </a:cubicBezTo>
                  <a:cubicBezTo>
                    <a:pt x="18179" y="1366"/>
                    <a:pt x="18879" y="1421"/>
                    <a:pt x="19446" y="1504"/>
                  </a:cubicBezTo>
                  <a:cubicBezTo>
                    <a:pt x="20012" y="1587"/>
                    <a:pt x="20447" y="1698"/>
                    <a:pt x="20712" y="1753"/>
                  </a:cubicBezTo>
                  <a:cubicBezTo>
                    <a:pt x="20976" y="1808"/>
                    <a:pt x="21071" y="1808"/>
                    <a:pt x="21203" y="1836"/>
                  </a:cubicBezTo>
                  <a:cubicBezTo>
                    <a:pt x="21335" y="1863"/>
                    <a:pt x="21505" y="1919"/>
                    <a:pt x="21543" y="2001"/>
                  </a:cubicBezTo>
                  <a:cubicBezTo>
                    <a:pt x="21581" y="2084"/>
                    <a:pt x="21487" y="2195"/>
                    <a:pt x="21392" y="2278"/>
                  </a:cubicBezTo>
                  <a:cubicBezTo>
                    <a:pt x="21298" y="2360"/>
                    <a:pt x="21203" y="2416"/>
                    <a:pt x="21109" y="2471"/>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1719" name="Line"/>
            <p:cNvSpPr/>
            <p:nvPr/>
          </p:nvSpPr>
          <p:spPr>
            <a:xfrm>
              <a:off x="-1" y="1235842"/>
              <a:ext cx="1663352" cy="2481109"/>
            </a:xfrm>
            <a:custGeom>
              <a:avLst/>
              <a:gdLst/>
              <a:ahLst/>
              <a:cxnLst>
                <a:cxn ang="0">
                  <a:pos x="wd2" y="hd2"/>
                </a:cxn>
                <a:cxn ang="5400000">
                  <a:pos x="wd2" y="hd2"/>
                </a:cxn>
                <a:cxn ang="10800000">
                  <a:pos x="wd2" y="hd2"/>
                </a:cxn>
                <a:cxn ang="16200000">
                  <a:pos x="wd2" y="hd2"/>
                </a:cxn>
              </a:cxnLst>
              <a:rect l="0" t="0" r="r" b="b"/>
              <a:pathLst>
                <a:path w="21414" h="21546" fill="norm" stroke="1" extrusionOk="0">
                  <a:moveTo>
                    <a:pt x="17933" y="20091"/>
                  </a:moveTo>
                  <a:cubicBezTo>
                    <a:pt x="16820" y="20391"/>
                    <a:pt x="15706" y="20692"/>
                    <a:pt x="14259" y="20932"/>
                  </a:cubicBezTo>
                  <a:cubicBezTo>
                    <a:pt x="12811" y="21172"/>
                    <a:pt x="11030" y="21353"/>
                    <a:pt x="9494" y="21458"/>
                  </a:cubicBezTo>
                  <a:cubicBezTo>
                    <a:pt x="7957" y="21563"/>
                    <a:pt x="6665" y="21593"/>
                    <a:pt x="5352" y="21443"/>
                  </a:cubicBezTo>
                  <a:cubicBezTo>
                    <a:pt x="4038" y="21293"/>
                    <a:pt x="2702" y="20962"/>
                    <a:pt x="1767" y="20436"/>
                  </a:cubicBezTo>
                  <a:cubicBezTo>
                    <a:pt x="831" y="19911"/>
                    <a:pt x="297" y="19190"/>
                    <a:pt x="96" y="18273"/>
                  </a:cubicBezTo>
                  <a:cubicBezTo>
                    <a:pt x="-104" y="17357"/>
                    <a:pt x="30" y="16246"/>
                    <a:pt x="297" y="15224"/>
                  </a:cubicBezTo>
                  <a:cubicBezTo>
                    <a:pt x="564" y="14203"/>
                    <a:pt x="965" y="13271"/>
                    <a:pt x="1499" y="12325"/>
                  </a:cubicBezTo>
                  <a:cubicBezTo>
                    <a:pt x="2034" y="11379"/>
                    <a:pt x="2702" y="10417"/>
                    <a:pt x="3592" y="9426"/>
                  </a:cubicBezTo>
                  <a:cubicBezTo>
                    <a:pt x="4483" y="8435"/>
                    <a:pt x="5597" y="7413"/>
                    <a:pt x="6799" y="6497"/>
                  </a:cubicBezTo>
                  <a:cubicBezTo>
                    <a:pt x="8002" y="5581"/>
                    <a:pt x="9293" y="4770"/>
                    <a:pt x="10585" y="4124"/>
                  </a:cubicBezTo>
                  <a:cubicBezTo>
                    <a:pt x="11876" y="3478"/>
                    <a:pt x="13168" y="2997"/>
                    <a:pt x="14615" y="2532"/>
                  </a:cubicBezTo>
                  <a:cubicBezTo>
                    <a:pt x="16063" y="2066"/>
                    <a:pt x="17666" y="1615"/>
                    <a:pt x="18735" y="1315"/>
                  </a:cubicBezTo>
                  <a:cubicBezTo>
                    <a:pt x="19804" y="1014"/>
                    <a:pt x="20338" y="864"/>
                    <a:pt x="20694" y="729"/>
                  </a:cubicBezTo>
                  <a:cubicBezTo>
                    <a:pt x="21051" y="594"/>
                    <a:pt x="21229" y="474"/>
                    <a:pt x="21207" y="399"/>
                  </a:cubicBezTo>
                  <a:cubicBezTo>
                    <a:pt x="21184" y="323"/>
                    <a:pt x="20962" y="293"/>
                    <a:pt x="20405" y="278"/>
                  </a:cubicBezTo>
                  <a:cubicBezTo>
                    <a:pt x="19848" y="263"/>
                    <a:pt x="18957" y="263"/>
                    <a:pt x="18401" y="263"/>
                  </a:cubicBezTo>
                  <a:cubicBezTo>
                    <a:pt x="17844" y="263"/>
                    <a:pt x="17621" y="263"/>
                    <a:pt x="17666" y="233"/>
                  </a:cubicBezTo>
                  <a:cubicBezTo>
                    <a:pt x="17710" y="203"/>
                    <a:pt x="18022" y="143"/>
                    <a:pt x="18512" y="98"/>
                  </a:cubicBezTo>
                  <a:cubicBezTo>
                    <a:pt x="19002" y="53"/>
                    <a:pt x="19670" y="23"/>
                    <a:pt x="20204" y="8"/>
                  </a:cubicBezTo>
                  <a:cubicBezTo>
                    <a:pt x="20739" y="-7"/>
                    <a:pt x="21140" y="-7"/>
                    <a:pt x="21318" y="68"/>
                  </a:cubicBezTo>
                  <a:cubicBezTo>
                    <a:pt x="21496" y="143"/>
                    <a:pt x="21451" y="293"/>
                    <a:pt x="20962" y="669"/>
                  </a:cubicBezTo>
                  <a:cubicBezTo>
                    <a:pt x="20472" y="1044"/>
                    <a:pt x="19536" y="1645"/>
                    <a:pt x="18913" y="2096"/>
                  </a:cubicBezTo>
                  <a:cubicBezTo>
                    <a:pt x="18289" y="2547"/>
                    <a:pt x="17978" y="2847"/>
                    <a:pt x="17666" y="3147"/>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1720" name="Line"/>
            <p:cNvSpPr/>
            <p:nvPr/>
          </p:nvSpPr>
          <p:spPr>
            <a:xfrm>
              <a:off x="697654" y="2200197"/>
              <a:ext cx="1006692" cy="1266152"/>
            </a:xfrm>
            <a:custGeom>
              <a:avLst/>
              <a:gdLst/>
              <a:ahLst/>
              <a:cxnLst>
                <a:cxn ang="0">
                  <a:pos x="wd2" y="hd2"/>
                </a:cxn>
                <a:cxn ang="5400000">
                  <a:pos x="wd2" y="hd2"/>
                </a:cxn>
                <a:cxn ang="10800000">
                  <a:pos x="wd2" y="hd2"/>
                </a:cxn>
                <a:cxn ang="16200000">
                  <a:pos x="wd2" y="hd2"/>
                </a:cxn>
              </a:cxnLst>
              <a:rect l="0" t="0" r="r" b="b"/>
              <a:pathLst>
                <a:path w="21453" h="21600" fill="norm" stroke="1" extrusionOk="0">
                  <a:moveTo>
                    <a:pt x="21453" y="21600"/>
                  </a:moveTo>
                  <a:cubicBezTo>
                    <a:pt x="18725" y="21187"/>
                    <a:pt x="15998" y="20774"/>
                    <a:pt x="13344" y="20243"/>
                  </a:cubicBezTo>
                  <a:cubicBezTo>
                    <a:pt x="10690" y="19711"/>
                    <a:pt x="8110" y="19062"/>
                    <a:pt x="6045" y="18236"/>
                  </a:cubicBezTo>
                  <a:cubicBezTo>
                    <a:pt x="3981" y="17410"/>
                    <a:pt x="2433" y="16407"/>
                    <a:pt x="1401" y="15226"/>
                  </a:cubicBezTo>
                  <a:cubicBezTo>
                    <a:pt x="369" y="14046"/>
                    <a:pt x="-147" y="12689"/>
                    <a:pt x="37" y="11302"/>
                  </a:cubicBezTo>
                  <a:cubicBezTo>
                    <a:pt x="222" y="9915"/>
                    <a:pt x="1106" y="8498"/>
                    <a:pt x="2470" y="7230"/>
                  </a:cubicBezTo>
                  <a:cubicBezTo>
                    <a:pt x="3834" y="5961"/>
                    <a:pt x="5677" y="4839"/>
                    <a:pt x="7704" y="3866"/>
                  </a:cubicBezTo>
                  <a:cubicBezTo>
                    <a:pt x="9731" y="2892"/>
                    <a:pt x="11943" y="2066"/>
                    <a:pt x="13307" y="1623"/>
                  </a:cubicBezTo>
                  <a:cubicBezTo>
                    <a:pt x="14671" y="1180"/>
                    <a:pt x="15187" y="1121"/>
                    <a:pt x="15224" y="1092"/>
                  </a:cubicBezTo>
                  <a:cubicBezTo>
                    <a:pt x="15261" y="1062"/>
                    <a:pt x="14818" y="1062"/>
                    <a:pt x="14007" y="1092"/>
                  </a:cubicBezTo>
                  <a:cubicBezTo>
                    <a:pt x="13196" y="1121"/>
                    <a:pt x="12017" y="1180"/>
                    <a:pt x="11243" y="1210"/>
                  </a:cubicBezTo>
                  <a:cubicBezTo>
                    <a:pt x="10469" y="1239"/>
                    <a:pt x="10100" y="1239"/>
                    <a:pt x="9731" y="1151"/>
                  </a:cubicBezTo>
                  <a:cubicBezTo>
                    <a:pt x="9363" y="1062"/>
                    <a:pt x="8994" y="885"/>
                    <a:pt x="8957" y="708"/>
                  </a:cubicBezTo>
                  <a:cubicBezTo>
                    <a:pt x="8921" y="531"/>
                    <a:pt x="9215" y="354"/>
                    <a:pt x="9916" y="236"/>
                  </a:cubicBezTo>
                  <a:cubicBezTo>
                    <a:pt x="10616" y="118"/>
                    <a:pt x="11722" y="59"/>
                    <a:pt x="12938" y="30"/>
                  </a:cubicBezTo>
                  <a:cubicBezTo>
                    <a:pt x="14155" y="0"/>
                    <a:pt x="15482" y="0"/>
                    <a:pt x="16329" y="0"/>
                  </a:cubicBezTo>
                  <a:cubicBezTo>
                    <a:pt x="17177" y="0"/>
                    <a:pt x="17546" y="0"/>
                    <a:pt x="17583" y="118"/>
                  </a:cubicBezTo>
                  <a:cubicBezTo>
                    <a:pt x="17620" y="236"/>
                    <a:pt x="17325" y="472"/>
                    <a:pt x="16071" y="1446"/>
                  </a:cubicBezTo>
                  <a:cubicBezTo>
                    <a:pt x="14818" y="2420"/>
                    <a:pt x="12607" y="4131"/>
                    <a:pt x="10395" y="5843"/>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72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724" name="TextBox 2"/>
          <p:cNvSpPr txBox="1"/>
          <p:nvPr/>
        </p:nvSpPr>
        <p:spPr>
          <a:xfrm>
            <a:off x="4888849" y="1324882"/>
            <a:ext cx="14912677" cy="8661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100">
                <a:solidFill>
                  <a:srgbClr val="FFFFFF"/>
                </a:solidFill>
                <a:latin typeface="Tajawal Medium"/>
                <a:ea typeface="Tajawal Medium"/>
                <a:cs typeface="Tajawal Medium"/>
                <a:sym typeface="Tajawal Medium"/>
              </a:defRPr>
            </a:lvl1pPr>
          </a:lstStyle>
          <a:p>
            <a:pPr/>
            <a:r>
              <a:t>Simultaneous equations -Three equations</a:t>
            </a:r>
          </a:p>
        </p:txBody>
      </p:sp>
      <p:sp>
        <p:nvSpPr>
          <p:cNvPr id="1725" name="TextBox 7"/>
          <p:cNvSpPr txBox="1"/>
          <p:nvPr/>
        </p:nvSpPr>
        <p:spPr>
          <a:xfrm>
            <a:off x="2592215" y="4344529"/>
            <a:ext cx="18797638" cy="3488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a:solidFill>
                  <a:srgbClr val="182C6A"/>
                </a:solidFill>
                <a:latin typeface="Tajawal Medium"/>
                <a:ea typeface="Tajawal Medium"/>
                <a:cs typeface="Tajawal Medium"/>
                <a:sym typeface="Tajawal Medium"/>
              </a:defRPr>
            </a:pPr>
          </a:p>
        </p:txBody>
      </p:sp>
      <p:grpSp>
        <p:nvGrpSpPr>
          <p:cNvPr id="1812" name="Drawing"/>
          <p:cNvGrpSpPr/>
          <p:nvPr/>
        </p:nvGrpSpPr>
        <p:grpSpPr>
          <a:xfrm>
            <a:off x="3372944" y="3558122"/>
            <a:ext cx="18691301" cy="8117455"/>
            <a:chOff x="0" y="0"/>
            <a:chExt cx="18691300" cy="8117454"/>
          </a:xfrm>
        </p:grpSpPr>
        <p:sp>
          <p:nvSpPr>
            <p:cNvPr id="1726" name="Line"/>
            <p:cNvSpPr/>
            <p:nvPr/>
          </p:nvSpPr>
          <p:spPr>
            <a:xfrm>
              <a:off x="8530" y="0"/>
              <a:ext cx="1641619" cy="572438"/>
            </a:xfrm>
            <a:custGeom>
              <a:avLst/>
              <a:gdLst/>
              <a:ahLst/>
              <a:cxnLst>
                <a:cxn ang="0">
                  <a:pos x="wd2" y="hd2"/>
                </a:cxn>
                <a:cxn ang="5400000">
                  <a:pos x="wd2" y="hd2"/>
                </a:cxn>
                <a:cxn ang="10800000">
                  <a:pos x="wd2" y="hd2"/>
                </a:cxn>
                <a:cxn ang="16200000">
                  <a:pos x="wd2" y="hd2"/>
                </a:cxn>
              </a:cxnLst>
              <a:rect l="0" t="0" r="r" b="b"/>
              <a:pathLst>
                <a:path w="21579" h="21402" fill="norm" stroke="1" extrusionOk="0">
                  <a:moveTo>
                    <a:pt x="3299" y="9373"/>
                  </a:moveTo>
                  <a:cubicBezTo>
                    <a:pt x="3117" y="8856"/>
                    <a:pt x="2935" y="8339"/>
                    <a:pt x="2457" y="8533"/>
                  </a:cubicBezTo>
                  <a:cubicBezTo>
                    <a:pt x="1980" y="8727"/>
                    <a:pt x="1207" y="9632"/>
                    <a:pt x="707" y="10343"/>
                  </a:cubicBezTo>
                  <a:cubicBezTo>
                    <a:pt x="206" y="11055"/>
                    <a:pt x="-21" y="11572"/>
                    <a:pt x="2" y="11895"/>
                  </a:cubicBezTo>
                  <a:cubicBezTo>
                    <a:pt x="24" y="12219"/>
                    <a:pt x="297" y="12348"/>
                    <a:pt x="957" y="12477"/>
                  </a:cubicBezTo>
                  <a:cubicBezTo>
                    <a:pt x="1616" y="12607"/>
                    <a:pt x="2662" y="12736"/>
                    <a:pt x="3321" y="12995"/>
                  </a:cubicBezTo>
                  <a:cubicBezTo>
                    <a:pt x="3981" y="13253"/>
                    <a:pt x="4254" y="13642"/>
                    <a:pt x="4299" y="14482"/>
                  </a:cubicBezTo>
                  <a:cubicBezTo>
                    <a:pt x="4344" y="15323"/>
                    <a:pt x="4163" y="16616"/>
                    <a:pt x="3844" y="17716"/>
                  </a:cubicBezTo>
                  <a:cubicBezTo>
                    <a:pt x="3526" y="18815"/>
                    <a:pt x="3071" y="19721"/>
                    <a:pt x="2707" y="20367"/>
                  </a:cubicBezTo>
                  <a:cubicBezTo>
                    <a:pt x="2344" y="21014"/>
                    <a:pt x="2071" y="21402"/>
                    <a:pt x="2071" y="21402"/>
                  </a:cubicBezTo>
                  <a:cubicBezTo>
                    <a:pt x="2071" y="21402"/>
                    <a:pt x="2344" y="21014"/>
                    <a:pt x="2935" y="20367"/>
                  </a:cubicBezTo>
                  <a:cubicBezTo>
                    <a:pt x="3526" y="19721"/>
                    <a:pt x="4435" y="18815"/>
                    <a:pt x="5140" y="18104"/>
                  </a:cubicBezTo>
                  <a:cubicBezTo>
                    <a:pt x="5845" y="17392"/>
                    <a:pt x="6345" y="16875"/>
                    <a:pt x="6686" y="16422"/>
                  </a:cubicBezTo>
                  <a:cubicBezTo>
                    <a:pt x="7027" y="15970"/>
                    <a:pt x="7209" y="15582"/>
                    <a:pt x="7187" y="15388"/>
                  </a:cubicBezTo>
                  <a:cubicBezTo>
                    <a:pt x="7164" y="15194"/>
                    <a:pt x="6936" y="15194"/>
                    <a:pt x="6755" y="15452"/>
                  </a:cubicBezTo>
                  <a:cubicBezTo>
                    <a:pt x="6573" y="15711"/>
                    <a:pt x="6436" y="16228"/>
                    <a:pt x="6323" y="16810"/>
                  </a:cubicBezTo>
                  <a:cubicBezTo>
                    <a:pt x="6209" y="17392"/>
                    <a:pt x="6118" y="18039"/>
                    <a:pt x="6095" y="18686"/>
                  </a:cubicBezTo>
                  <a:cubicBezTo>
                    <a:pt x="6072" y="19333"/>
                    <a:pt x="6118" y="19979"/>
                    <a:pt x="6254" y="20432"/>
                  </a:cubicBezTo>
                  <a:cubicBezTo>
                    <a:pt x="6391" y="20885"/>
                    <a:pt x="6618" y="21143"/>
                    <a:pt x="6868" y="21208"/>
                  </a:cubicBezTo>
                  <a:cubicBezTo>
                    <a:pt x="7118" y="21273"/>
                    <a:pt x="7391" y="21143"/>
                    <a:pt x="7687" y="20561"/>
                  </a:cubicBezTo>
                  <a:cubicBezTo>
                    <a:pt x="7982" y="19979"/>
                    <a:pt x="8301" y="18945"/>
                    <a:pt x="8460" y="18104"/>
                  </a:cubicBezTo>
                  <a:cubicBezTo>
                    <a:pt x="8619" y="17263"/>
                    <a:pt x="8619" y="16616"/>
                    <a:pt x="8551" y="16034"/>
                  </a:cubicBezTo>
                  <a:cubicBezTo>
                    <a:pt x="8483" y="15452"/>
                    <a:pt x="8346" y="14935"/>
                    <a:pt x="8164" y="14676"/>
                  </a:cubicBezTo>
                  <a:cubicBezTo>
                    <a:pt x="7982" y="14418"/>
                    <a:pt x="7755" y="14418"/>
                    <a:pt x="7664" y="14741"/>
                  </a:cubicBezTo>
                  <a:cubicBezTo>
                    <a:pt x="7573" y="15064"/>
                    <a:pt x="7619" y="15711"/>
                    <a:pt x="7823" y="16034"/>
                  </a:cubicBezTo>
                  <a:cubicBezTo>
                    <a:pt x="8028" y="16358"/>
                    <a:pt x="8392" y="16358"/>
                    <a:pt x="8892" y="15517"/>
                  </a:cubicBezTo>
                  <a:cubicBezTo>
                    <a:pt x="9392" y="14676"/>
                    <a:pt x="10029" y="12995"/>
                    <a:pt x="10552" y="10667"/>
                  </a:cubicBezTo>
                  <a:cubicBezTo>
                    <a:pt x="11075" y="8339"/>
                    <a:pt x="11484" y="5364"/>
                    <a:pt x="11666" y="3359"/>
                  </a:cubicBezTo>
                  <a:cubicBezTo>
                    <a:pt x="11848" y="1354"/>
                    <a:pt x="11802" y="319"/>
                    <a:pt x="11688" y="61"/>
                  </a:cubicBezTo>
                  <a:cubicBezTo>
                    <a:pt x="11575" y="-198"/>
                    <a:pt x="11393" y="319"/>
                    <a:pt x="11188" y="2518"/>
                  </a:cubicBezTo>
                  <a:cubicBezTo>
                    <a:pt x="10984" y="4717"/>
                    <a:pt x="10756" y="8597"/>
                    <a:pt x="10711" y="11637"/>
                  </a:cubicBezTo>
                  <a:cubicBezTo>
                    <a:pt x="10665" y="14676"/>
                    <a:pt x="10802" y="16875"/>
                    <a:pt x="10961" y="18168"/>
                  </a:cubicBezTo>
                  <a:cubicBezTo>
                    <a:pt x="11120" y="19462"/>
                    <a:pt x="11302" y="19850"/>
                    <a:pt x="11507" y="19979"/>
                  </a:cubicBezTo>
                  <a:cubicBezTo>
                    <a:pt x="11711" y="20109"/>
                    <a:pt x="11939" y="19979"/>
                    <a:pt x="12211" y="19139"/>
                  </a:cubicBezTo>
                  <a:cubicBezTo>
                    <a:pt x="12484" y="18298"/>
                    <a:pt x="12803" y="16746"/>
                    <a:pt x="12984" y="15646"/>
                  </a:cubicBezTo>
                  <a:cubicBezTo>
                    <a:pt x="13166" y="14547"/>
                    <a:pt x="13212" y="13900"/>
                    <a:pt x="13235" y="13900"/>
                  </a:cubicBezTo>
                  <a:cubicBezTo>
                    <a:pt x="13257" y="13900"/>
                    <a:pt x="13257" y="14547"/>
                    <a:pt x="13257" y="15194"/>
                  </a:cubicBezTo>
                  <a:cubicBezTo>
                    <a:pt x="13257" y="15840"/>
                    <a:pt x="13257" y="16487"/>
                    <a:pt x="13280" y="17263"/>
                  </a:cubicBezTo>
                  <a:cubicBezTo>
                    <a:pt x="13303" y="18039"/>
                    <a:pt x="13348" y="18945"/>
                    <a:pt x="13485" y="19268"/>
                  </a:cubicBezTo>
                  <a:cubicBezTo>
                    <a:pt x="13621" y="19591"/>
                    <a:pt x="13848" y="19333"/>
                    <a:pt x="14076" y="18168"/>
                  </a:cubicBezTo>
                  <a:cubicBezTo>
                    <a:pt x="14303" y="17004"/>
                    <a:pt x="14531" y="14935"/>
                    <a:pt x="14644" y="13577"/>
                  </a:cubicBezTo>
                  <a:cubicBezTo>
                    <a:pt x="14758" y="12219"/>
                    <a:pt x="14758" y="11572"/>
                    <a:pt x="14758" y="11572"/>
                  </a:cubicBezTo>
                  <a:cubicBezTo>
                    <a:pt x="14758" y="11572"/>
                    <a:pt x="14758" y="12219"/>
                    <a:pt x="14826" y="13253"/>
                  </a:cubicBezTo>
                  <a:cubicBezTo>
                    <a:pt x="14894" y="14288"/>
                    <a:pt x="15031" y="15711"/>
                    <a:pt x="15167" y="16746"/>
                  </a:cubicBezTo>
                  <a:cubicBezTo>
                    <a:pt x="15304" y="17780"/>
                    <a:pt x="15440" y="18427"/>
                    <a:pt x="15622" y="18815"/>
                  </a:cubicBezTo>
                  <a:cubicBezTo>
                    <a:pt x="15804" y="19203"/>
                    <a:pt x="16031" y="19333"/>
                    <a:pt x="16236" y="19203"/>
                  </a:cubicBezTo>
                  <a:cubicBezTo>
                    <a:pt x="16440" y="19074"/>
                    <a:pt x="16622" y="18686"/>
                    <a:pt x="16782" y="16810"/>
                  </a:cubicBezTo>
                  <a:cubicBezTo>
                    <a:pt x="16941" y="14935"/>
                    <a:pt x="17077" y="11572"/>
                    <a:pt x="17145" y="9503"/>
                  </a:cubicBezTo>
                  <a:cubicBezTo>
                    <a:pt x="17214" y="7433"/>
                    <a:pt x="17214" y="6657"/>
                    <a:pt x="17214" y="6657"/>
                  </a:cubicBezTo>
                  <a:cubicBezTo>
                    <a:pt x="17214" y="6657"/>
                    <a:pt x="17214" y="7433"/>
                    <a:pt x="17259" y="9632"/>
                  </a:cubicBezTo>
                  <a:cubicBezTo>
                    <a:pt x="17304" y="11831"/>
                    <a:pt x="17395" y="15452"/>
                    <a:pt x="17509" y="17716"/>
                  </a:cubicBezTo>
                  <a:cubicBezTo>
                    <a:pt x="17623" y="19979"/>
                    <a:pt x="17759" y="20885"/>
                    <a:pt x="17805" y="21014"/>
                  </a:cubicBezTo>
                  <a:cubicBezTo>
                    <a:pt x="17850" y="21143"/>
                    <a:pt x="17805" y="20497"/>
                    <a:pt x="17736" y="19527"/>
                  </a:cubicBezTo>
                  <a:cubicBezTo>
                    <a:pt x="17668" y="18556"/>
                    <a:pt x="17577" y="17263"/>
                    <a:pt x="17555" y="16293"/>
                  </a:cubicBezTo>
                  <a:cubicBezTo>
                    <a:pt x="17532" y="15323"/>
                    <a:pt x="17577" y="14676"/>
                    <a:pt x="17691" y="14159"/>
                  </a:cubicBezTo>
                  <a:cubicBezTo>
                    <a:pt x="17805" y="13642"/>
                    <a:pt x="17987" y="13253"/>
                    <a:pt x="18191" y="12930"/>
                  </a:cubicBezTo>
                  <a:cubicBezTo>
                    <a:pt x="18396" y="12607"/>
                    <a:pt x="18623" y="12348"/>
                    <a:pt x="18919" y="12154"/>
                  </a:cubicBezTo>
                  <a:cubicBezTo>
                    <a:pt x="19214" y="11960"/>
                    <a:pt x="19578" y="11831"/>
                    <a:pt x="19806" y="12219"/>
                  </a:cubicBezTo>
                  <a:cubicBezTo>
                    <a:pt x="20033" y="12607"/>
                    <a:pt x="20124" y="13512"/>
                    <a:pt x="20192" y="14612"/>
                  </a:cubicBezTo>
                  <a:cubicBezTo>
                    <a:pt x="20260" y="15711"/>
                    <a:pt x="20306" y="17004"/>
                    <a:pt x="20351" y="18039"/>
                  </a:cubicBezTo>
                  <a:cubicBezTo>
                    <a:pt x="20397" y="19074"/>
                    <a:pt x="20442" y="19850"/>
                    <a:pt x="20579" y="20303"/>
                  </a:cubicBezTo>
                  <a:cubicBezTo>
                    <a:pt x="20715" y="20755"/>
                    <a:pt x="20942" y="20885"/>
                    <a:pt x="21124" y="20497"/>
                  </a:cubicBezTo>
                  <a:cubicBezTo>
                    <a:pt x="21306" y="20109"/>
                    <a:pt x="21443" y="19203"/>
                    <a:pt x="21579" y="18298"/>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727" name="Line"/>
            <p:cNvSpPr/>
            <p:nvPr/>
          </p:nvSpPr>
          <p:spPr>
            <a:xfrm>
              <a:off x="1585879" y="214239"/>
              <a:ext cx="22757" cy="36472"/>
            </a:xfrm>
            <a:custGeom>
              <a:avLst/>
              <a:gdLst/>
              <a:ahLst/>
              <a:cxnLst>
                <a:cxn ang="0">
                  <a:pos x="wd2" y="hd2"/>
                </a:cxn>
                <a:cxn ang="5400000">
                  <a:pos x="wd2" y="hd2"/>
                </a:cxn>
                <a:cxn ang="10800000">
                  <a:pos x="wd2" y="hd2"/>
                </a:cxn>
                <a:cxn ang="16200000">
                  <a:pos x="wd2" y="hd2"/>
                </a:cxn>
              </a:cxnLst>
              <a:rect l="0" t="0" r="r" b="b"/>
              <a:pathLst>
                <a:path w="20297" h="20702" fill="norm" stroke="1" extrusionOk="0">
                  <a:moveTo>
                    <a:pt x="11040" y="20702"/>
                  </a:moveTo>
                  <a:cubicBezTo>
                    <a:pt x="4868" y="10884"/>
                    <a:pt x="-1303" y="1066"/>
                    <a:pt x="240" y="84"/>
                  </a:cubicBezTo>
                  <a:cubicBezTo>
                    <a:pt x="1783" y="-898"/>
                    <a:pt x="11040" y="6957"/>
                    <a:pt x="20297" y="14811"/>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728" name="Line"/>
            <p:cNvSpPr/>
            <p:nvPr/>
          </p:nvSpPr>
          <p:spPr>
            <a:xfrm>
              <a:off x="1730367" y="215461"/>
              <a:ext cx="770801" cy="273240"/>
            </a:xfrm>
            <a:custGeom>
              <a:avLst/>
              <a:gdLst/>
              <a:ahLst/>
              <a:cxnLst>
                <a:cxn ang="0">
                  <a:pos x="wd2" y="hd2"/>
                </a:cxn>
                <a:cxn ang="5400000">
                  <a:pos x="wd2" y="hd2"/>
                </a:cxn>
                <a:cxn ang="10800000">
                  <a:pos x="wd2" y="hd2"/>
                </a:cxn>
                <a:cxn ang="16200000">
                  <a:pos x="wd2" y="hd2"/>
                </a:cxn>
              </a:cxnLst>
              <a:rect l="0" t="0" r="r" b="b"/>
              <a:pathLst>
                <a:path w="21485" h="21062" fill="norm" stroke="1" extrusionOk="0">
                  <a:moveTo>
                    <a:pt x="3260" y="9117"/>
                  </a:moveTo>
                  <a:cubicBezTo>
                    <a:pt x="2778" y="8851"/>
                    <a:pt x="2296" y="8584"/>
                    <a:pt x="1717" y="9784"/>
                  </a:cubicBezTo>
                  <a:cubicBezTo>
                    <a:pt x="1139" y="10984"/>
                    <a:pt x="464" y="13651"/>
                    <a:pt x="174" y="15651"/>
                  </a:cubicBezTo>
                  <a:cubicBezTo>
                    <a:pt x="-115" y="17651"/>
                    <a:pt x="-19" y="18984"/>
                    <a:pt x="271" y="19917"/>
                  </a:cubicBezTo>
                  <a:cubicBezTo>
                    <a:pt x="560" y="20851"/>
                    <a:pt x="1042" y="21384"/>
                    <a:pt x="1958" y="20851"/>
                  </a:cubicBezTo>
                  <a:cubicBezTo>
                    <a:pt x="2874" y="20317"/>
                    <a:pt x="4224" y="18717"/>
                    <a:pt x="4947" y="15784"/>
                  </a:cubicBezTo>
                  <a:cubicBezTo>
                    <a:pt x="5671" y="12851"/>
                    <a:pt x="5767" y="8584"/>
                    <a:pt x="5912" y="5784"/>
                  </a:cubicBezTo>
                  <a:cubicBezTo>
                    <a:pt x="6056" y="2984"/>
                    <a:pt x="6249" y="1651"/>
                    <a:pt x="6587" y="851"/>
                  </a:cubicBezTo>
                  <a:cubicBezTo>
                    <a:pt x="6924" y="51"/>
                    <a:pt x="7406" y="-216"/>
                    <a:pt x="7792" y="184"/>
                  </a:cubicBezTo>
                  <a:cubicBezTo>
                    <a:pt x="8178" y="584"/>
                    <a:pt x="8467" y="1651"/>
                    <a:pt x="8708" y="3517"/>
                  </a:cubicBezTo>
                  <a:cubicBezTo>
                    <a:pt x="8949" y="5384"/>
                    <a:pt x="9142" y="8051"/>
                    <a:pt x="9335" y="10051"/>
                  </a:cubicBezTo>
                  <a:cubicBezTo>
                    <a:pt x="9528" y="12051"/>
                    <a:pt x="9721" y="13384"/>
                    <a:pt x="10058" y="13784"/>
                  </a:cubicBezTo>
                  <a:cubicBezTo>
                    <a:pt x="10396" y="14184"/>
                    <a:pt x="10878" y="13651"/>
                    <a:pt x="11456" y="12317"/>
                  </a:cubicBezTo>
                  <a:cubicBezTo>
                    <a:pt x="12035" y="10984"/>
                    <a:pt x="12710" y="8851"/>
                    <a:pt x="13289" y="7251"/>
                  </a:cubicBezTo>
                  <a:cubicBezTo>
                    <a:pt x="13867" y="5651"/>
                    <a:pt x="14349" y="4584"/>
                    <a:pt x="14783" y="4451"/>
                  </a:cubicBezTo>
                  <a:cubicBezTo>
                    <a:pt x="15217" y="4317"/>
                    <a:pt x="15603" y="5117"/>
                    <a:pt x="16519" y="7117"/>
                  </a:cubicBezTo>
                  <a:cubicBezTo>
                    <a:pt x="17435" y="9117"/>
                    <a:pt x="18881" y="12317"/>
                    <a:pt x="19798" y="14451"/>
                  </a:cubicBezTo>
                  <a:cubicBezTo>
                    <a:pt x="20714" y="16584"/>
                    <a:pt x="21099" y="17651"/>
                    <a:pt x="21485" y="18717"/>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729" name="Line"/>
            <p:cNvSpPr/>
            <p:nvPr/>
          </p:nvSpPr>
          <p:spPr>
            <a:xfrm>
              <a:off x="0" y="800759"/>
              <a:ext cx="2849588" cy="228324"/>
            </a:xfrm>
            <a:custGeom>
              <a:avLst/>
              <a:gdLst/>
              <a:ahLst/>
              <a:cxnLst>
                <a:cxn ang="0">
                  <a:pos x="wd2" y="hd2"/>
                </a:cxn>
                <a:cxn ang="5400000">
                  <a:pos x="wd2" y="hd2"/>
                </a:cxn>
                <a:cxn ang="10800000">
                  <a:pos x="wd2" y="hd2"/>
                </a:cxn>
                <a:cxn ang="16200000">
                  <a:pos x="wd2" y="hd2"/>
                </a:cxn>
              </a:cxnLst>
              <a:rect l="0" t="0" r="r" b="b"/>
              <a:pathLst>
                <a:path w="21566" h="21600" fill="norm" stroke="1" extrusionOk="0">
                  <a:moveTo>
                    <a:pt x="0" y="21600"/>
                  </a:moveTo>
                  <a:cubicBezTo>
                    <a:pt x="916" y="19636"/>
                    <a:pt x="1833" y="17673"/>
                    <a:pt x="2749" y="15709"/>
                  </a:cubicBezTo>
                  <a:cubicBezTo>
                    <a:pt x="3665" y="13745"/>
                    <a:pt x="4582" y="11782"/>
                    <a:pt x="5603" y="9982"/>
                  </a:cubicBezTo>
                  <a:cubicBezTo>
                    <a:pt x="6624" y="8182"/>
                    <a:pt x="7750" y="6545"/>
                    <a:pt x="8810" y="5400"/>
                  </a:cubicBezTo>
                  <a:cubicBezTo>
                    <a:pt x="9871" y="4255"/>
                    <a:pt x="10865" y="3600"/>
                    <a:pt x="11860" y="2945"/>
                  </a:cubicBezTo>
                  <a:cubicBezTo>
                    <a:pt x="12855" y="2291"/>
                    <a:pt x="13850" y="1636"/>
                    <a:pt x="14884" y="1145"/>
                  </a:cubicBezTo>
                  <a:cubicBezTo>
                    <a:pt x="15919" y="655"/>
                    <a:pt x="16992" y="327"/>
                    <a:pt x="18065" y="164"/>
                  </a:cubicBezTo>
                  <a:cubicBezTo>
                    <a:pt x="19139" y="0"/>
                    <a:pt x="20212" y="0"/>
                    <a:pt x="20828" y="0"/>
                  </a:cubicBezTo>
                  <a:cubicBezTo>
                    <a:pt x="21443" y="0"/>
                    <a:pt x="21600" y="0"/>
                    <a:pt x="21561" y="327"/>
                  </a:cubicBezTo>
                  <a:cubicBezTo>
                    <a:pt x="21521" y="655"/>
                    <a:pt x="21286" y="1309"/>
                    <a:pt x="21050" y="1964"/>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730" name="Line"/>
            <p:cNvSpPr/>
            <p:nvPr/>
          </p:nvSpPr>
          <p:spPr>
            <a:xfrm>
              <a:off x="1193503" y="1784049"/>
              <a:ext cx="192484" cy="230971"/>
            </a:xfrm>
            <a:custGeom>
              <a:avLst/>
              <a:gdLst/>
              <a:ahLst/>
              <a:cxnLst>
                <a:cxn ang="0">
                  <a:pos x="wd2" y="hd2"/>
                </a:cxn>
                <a:cxn ang="5400000">
                  <a:pos x="wd2" y="hd2"/>
                </a:cxn>
                <a:cxn ang="10800000">
                  <a:pos x="wd2" y="hd2"/>
                </a:cxn>
                <a:cxn ang="16200000">
                  <a:pos x="wd2" y="hd2"/>
                </a:cxn>
              </a:cxnLst>
              <a:rect l="0" t="0" r="r" b="b"/>
              <a:pathLst>
                <a:path w="20721" h="21208" fill="norm" stroke="1" extrusionOk="0">
                  <a:moveTo>
                    <a:pt x="0" y="4055"/>
                  </a:moveTo>
                  <a:cubicBezTo>
                    <a:pt x="1117" y="2784"/>
                    <a:pt x="2234" y="1514"/>
                    <a:pt x="4841" y="720"/>
                  </a:cubicBezTo>
                  <a:cubicBezTo>
                    <a:pt x="7448" y="-74"/>
                    <a:pt x="11545" y="-392"/>
                    <a:pt x="15083" y="720"/>
                  </a:cubicBezTo>
                  <a:cubicBezTo>
                    <a:pt x="18621" y="1832"/>
                    <a:pt x="21600" y="4373"/>
                    <a:pt x="20483" y="7708"/>
                  </a:cubicBezTo>
                  <a:cubicBezTo>
                    <a:pt x="19366" y="11043"/>
                    <a:pt x="14152" y="15173"/>
                    <a:pt x="10428" y="17555"/>
                  </a:cubicBezTo>
                  <a:cubicBezTo>
                    <a:pt x="6703" y="19937"/>
                    <a:pt x="4469" y="20573"/>
                    <a:pt x="2234" y="2120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31" name="Line"/>
            <p:cNvSpPr/>
            <p:nvPr/>
          </p:nvSpPr>
          <p:spPr>
            <a:xfrm>
              <a:off x="1450405" y="1765940"/>
              <a:ext cx="210122" cy="280215"/>
            </a:xfrm>
            <a:custGeom>
              <a:avLst/>
              <a:gdLst/>
              <a:ahLst/>
              <a:cxnLst>
                <a:cxn ang="0">
                  <a:pos x="wd2" y="hd2"/>
                </a:cxn>
                <a:cxn ang="5400000">
                  <a:pos x="wd2" y="hd2"/>
                </a:cxn>
                <a:cxn ang="10800000">
                  <a:pos x="wd2" y="hd2"/>
                </a:cxn>
                <a:cxn ang="16200000">
                  <a:pos x="wd2" y="hd2"/>
                </a:cxn>
              </a:cxnLst>
              <a:rect l="0" t="0" r="r" b="b"/>
              <a:pathLst>
                <a:path w="20499" h="21600" fill="norm" stroke="1" extrusionOk="0">
                  <a:moveTo>
                    <a:pt x="20499" y="0"/>
                  </a:moveTo>
                  <a:cubicBezTo>
                    <a:pt x="14424" y="1867"/>
                    <a:pt x="8349" y="3733"/>
                    <a:pt x="4468" y="6267"/>
                  </a:cubicBezTo>
                  <a:cubicBezTo>
                    <a:pt x="586" y="8800"/>
                    <a:pt x="-1101" y="12000"/>
                    <a:pt x="755" y="14667"/>
                  </a:cubicBezTo>
                  <a:cubicBezTo>
                    <a:pt x="2612" y="17333"/>
                    <a:pt x="8012" y="19467"/>
                    <a:pt x="11724" y="20533"/>
                  </a:cubicBezTo>
                  <a:cubicBezTo>
                    <a:pt x="15437" y="21600"/>
                    <a:pt x="17461" y="21600"/>
                    <a:pt x="19486"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32" name="Line"/>
            <p:cNvSpPr/>
            <p:nvPr/>
          </p:nvSpPr>
          <p:spPr>
            <a:xfrm>
              <a:off x="1899227" y="1859345"/>
              <a:ext cx="238702"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33" name="Line"/>
            <p:cNvSpPr/>
            <p:nvPr/>
          </p:nvSpPr>
          <p:spPr>
            <a:xfrm>
              <a:off x="1899227" y="1952750"/>
              <a:ext cx="176432"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34" name="Line"/>
            <p:cNvSpPr/>
            <p:nvPr/>
          </p:nvSpPr>
          <p:spPr>
            <a:xfrm>
              <a:off x="2314358" y="1690534"/>
              <a:ext cx="191496" cy="397134"/>
            </a:xfrm>
            <a:custGeom>
              <a:avLst/>
              <a:gdLst/>
              <a:ahLst/>
              <a:cxnLst>
                <a:cxn ang="0">
                  <a:pos x="wd2" y="hd2"/>
                </a:cxn>
                <a:cxn ang="5400000">
                  <a:pos x="wd2" y="hd2"/>
                </a:cxn>
                <a:cxn ang="10800000">
                  <a:pos x="wd2" y="hd2"/>
                </a:cxn>
                <a:cxn ang="16200000">
                  <a:pos x="wd2" y="hd2"/>
                </a:cxn>
              </a:cxnLst>
              <a:rect l="0" t="0" r="r" b="b"/>
              <a:pathLst>
                <a:path w="21351" h="21376" fill="norm" stroke="1" extrusionOk="0">
                  <a:moveTo>
                    <a:pt x="0" y="10762"/>
                  </a:moveTo>
                  <a:cubicBezTo>
                    <a:pt x="3857" y="10017"/>
                    <a:pt x="7714" y="9273"/>
                    <a:pt x="11186" y="7969"/>
                  </a:cubicBezTo>
                  <a:cubicBezTo>
                    <a:pt x="14657" y="6666"/>
                    <a:pt x="17743" y="4804"/>
                    <a:pt x="19479" y="3221"/>
                  </a:cubicBezTo>
                  <a:cubicBezTo>
                    <a:pt x="21214" y="1638"/>
                    <a:pt x="21600" y="335"/>
                    <a:pt x="21214" y="55"/>
                  </a:cubicBezTo>
                  <a:cubicBezTo>
                    <a:pt x="20829" y="-224"/>
                    <a:pt x="19671" y="521"/>
                    <a:pt x="18514" y="3035"/>
                  </a:cubicBezTo>
                  <a:cubicBezTo>
                    <a:pt x="17357" y="5548"/>
                    <a:pt x="16200" y="9831"/>
                    <a:pt x="15429" y="13183"/>
                  </a:cubicBezTo>
                  <a:cubicBezTo>
                    <a:pt x="14657" y="16535"/>
                    <a:pt x="14271" y="18955"/>
                    <a:pt x="13886" y="2137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35" name="Line"/>
            <p:cNvSpPr/>
            <p:nvPr/>
          </p:nvSpPr>
          <p:spPr>
            <a:xfrm>
              <a:off x="2397385" y="2056532"/>
              <a:ext cx="249080"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36" name="Line"/>
            <p:cNvSpPr/>
            <p:nvPr/>
          </p:nvSpPr>
          <p:spPr>
            <a:xfrm>
              <a:off x="2791760" y="2201829"/>
              <a:ext cx="197188" cy="19718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37" name="Line"/>
            <p:cNvSpPr/>
            <p:nvPr/>
          </p:nvSpPr>
          <p:spPr>
            <a:xfrm>
              <a:off x="4375847" y="1761564"/>
              <a:ext cx="229735" cy="273026"/>
            </a:xfrm>
            <a:custGeom>
              <a:avLst/>
              <a:gdLst/>
              <a:ahLst/>
              <a:cxnLst>
                <a:cxn ang="0">
                  <a:pos x="wd2" y="hd2"/>
                </a:cxn>
                <a:cxn ang="5400000">
                  <a:pos x="wd2" y="hd2"/>
                </a:cxn>
                <a:cxn ang="10800000">
                  <a:pos x="wd2" y="hd2"/>
                </a:cxn>
                <a:cxn ang="16200000">
                  <a:pos x="wd2" y="hd2"/>
                </a:cxn>
              </a:cxnLst>
              <a:rect l="0" t="0" r="r" b="b"/>
              <a:pathLst>
                <a:path w="20789" h="21309" fill="norm" stroke="1" extrusionOk="0">
                  <a:moveTo>
                    <a:pt x="8795" y="342"/>
                  </a:moveTo>
                  <a:cubicBezTo>
                    <a:pt x="7230" y="72"/>
                    <a:pt x="5665" y="-198"/>
                    <a:pt x="3787" y="207"/>
                  </a:cubicBezTo>
                  <a:cubicBezTo>
                    <a:pt x="1908" y="612"/>
                    <a:pt x="-283" y="1692"/>
                    <a:pt x="30" y="2772"/>
                  </a:cubicBezTo>
                  <a:cubicBezTo>
                    <a:pt x="343" y="3852"/>
                    <a:pt x="3160" y="4932"/>
                    <a:pt x="6917" y="6417"/>
                  </a:cubicBezTo>
                  <a:cubicBezTo>
                    <a:pt x="10674" y="7902"/>
                    <a:pt x="15369" y="9792"/>
                    <a:pt x="18030" y="11412"/>
                  </a:cubicBezTo>
                  <a:cubicBezTo>
                    <a:pt x="20691" y="13032"/>
                    <a:pt x="21317" y="14382"/>
                    <a:pt x="20378" y="15732"/>
                  </a:cubicBezTo>
                  <a:cubicBezTo>
                    <a:pt x="19439" y="17082"/>
                    <a:pt x="16934" y="18432"/>
                    <a:pt x="14587" y="19377"/>
                  </a:cubicBezTo>
                  <a:cubicBezTo>
                    <a:pt x="12239" y="20322"/>
                    <a:pt x="10047" y="20862"/>
                    <a:pt x="7543" y="21132"/>
                  </a:cubicBezTo>
                  <a:cubicBezTo>
                    <a:pt x="5039" y="21402"/>
                    <a:pt x="2221" y="21402"/>
                    <a:pt x="1439" y="20862"/>
                  </a:cubicBezTo>
                  <a:cubicBezTo>
                    <a:pt x="656" y="20322"/>
                    <a:pt x="1908" y="19242"/>
                    <a:pt x="4256" y="17892"/>
                  </a:cubicBezTo>
                  <a:cubicBezTo>
                    <a:pt x="6604" y="16542"/>
                    <a:pt x="10047" y="14922"/>
                    <a:pt x="13491" y="1330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38" name="Line"/>
            <p:cNvSpPr/>
            <p:nvPr/>
          </p:nvSpPr>
          <p:spPr>
            <a:xfrm>
              <a:off x="4650299" y="1405815"/>
              <a:ext cx="634746" cy="612493"/>
            </a:xfrm>
            <a:custGeom>
              <a:avLst/>
              <a:gdLst/>
              <a:ahLst/>
              <a:cxnLst>
                <a:cxn ang="0">
                  <a:pos x="wd2" y="hd2"/>
                </a:cxn>
                <a:cxn ang="5400000">
                  <a:pos x="wd2" y="hd2"/>
                </a:cxn>
                <a:cxn ang="10800000">
                  <a:pos x="wd2" y="hd2"/>
                </a:cxn>
                <a:cxn ang="16200000">
                  <a:pos x="wd2" y="hd2"/>
                </a:cxn>
              </a:cxnLst>
              <a:rect l="0" t="0" r="r" b="b"/>
              <a:pathLst>
                <a:path w="21423" h="21246" fill="norm" stroke="1" extrusionOk="0">
                  <a:moveTo>
                    <a:pt x="322" y="15012"/>
                  </a:moveTo>
                  <a:cubicBezTo>
                    <a:pt x="206" y="16332"/>
                    <a:pt x="89" y="17652"/>
                    <a:pt x="30" y="18732"/>
                  </a:cubicBezTo>
                  <a:cubicBezTo>
                    <a:pt x="-28" y="19812"/>
                    <a:pt x="-28" y="20652"/>
                    <a:pt x="264" y="21012"/>
                  </a:cubicBezTo>
                  <a:cubicBezTo>
                    <a:pt x="556" y="21372"/>
                    <a:pt x="1140" y="21252"/>
                    <a:pt x="1840" y="20592"/>
                  </a:cubicBezTo>
                  <a:cubicBezTo>
                    <a:pt x="2541" y="19932"/>
                    <a:pt x="3358" y="18732"/>
                    <a:pt x="3825" y="17832"/>
                  </a:cubicBezTo>
                  <a:cubicBezTo>
                    <a:pt x="4292" y="16932"/>
                    <a:pt x="4409" y="16332"/>
                    <a:pt x="4526" y="16332"/>
                  </a:cubicBezTo>
                  <a:cubicBezTo>
                    <a:pt x="4642" y="16332"/>
                    <a:pt x="4759" y="16932"/>
                    <a:pt x="4759" y="17592"/>
                  </a:cubicBezTo>
                  <a:cubicBezTo>
                    <a:pt x="4759" y="18252"/>
                    <a:pt x="4642" y="18972"/>
                    <a:pt x="4701" y="19632"/>
                  </a:cubicBezTo>
                  <a:cubicBezTo>
                    <a:pt x="4759" y="20292"/>
                    <a:pt x="4993" y="20892"/>
                    <a:pt x="5401" y="21132"/>
                  </a:cubicBezTo>
                  <a:cubicBezTo>
                    <a:pt x="5810" y="21372"/>
                    <a:pt x="6394" y="21252"/>
                    <a:pt x="6977" y="20592"/>
                  </a:cubicBezTo>
                  <a:cubicBezTo>
                    <a:pt x="7561" y="19932"/>
                    <a:pt x="8145" y="18732"/>
                    <a:pt x="8787" y="16392"/>
                  </a:cubicBezTo>
                  <a:cubicBezTo>
                    <a:pt x="9429" y="14052"/>
                    <a:pt x="10130" y="10572"/>
                    <a:pt x="10655" y="8112"/>
                  </a:cubicBezTo>
                  <a:cubicBezTo>
                    <a:pt x="11181" y="5652"/>
                    <a:pt x="11531" y="4212"/>
                    <a:pt x="11823" y="2892"/>
                  </a:cubicBezTo>
                  <a:cubicBezTo>
                    <a:pt x="12115" y="1572"/>
                    <a:pt x="12348" y="372"/>
                    <a:pt x="12465" y="72"/>
                  </a:cubicBezTo>
                  <a:cubicBezTo>
                    <a:pt x="12582" y="-228"/>
                    <a:pt x="12582" y="372"/>
                    <a:pt x="12465" y="2592"/>
                  </a:cubicBezTo>
                  <a:cubicBezTo>
                    <a:pt x="12348" y="4812"/>
                    <a:pt x="12115" y="8652"/>
                    <a:pt x="11998" y="10872"/>
                  </a:cubicBezTo>
                  <a:cubicBezTo>
                    <a:pt x="11881" y="13092"/>
                    <a:pt x="11881" y="13692"/>
                    <a:pt x="11940" y="14292"/>
                  </a:cubicBezTo>
                  <a:cubicBezTo>
                    <a:pt x="11998" y="14892"/>
                    <a:pt x="12115" y="15492"/>
                    <a:pt x="12465" y="15852"/>
                  </a:cubicBezTo>
                  <a:cubicBezTo>
                    <a:pt x="12815" y="16212"/>
                    <a:pt x="13399" y="16332"/>
                    <a:pt x="13866" y="16152"/>
                  </a:cubicBezTo>
                  <a:cubicBezTo>
                    <a:pt x="14333" y="15972"/>
                    <a:pt x="14683" y="15492"/>
                    <a:pt x="15501" y="14952"/>
                  </a:cubicBezTo>
                  <a:cubicBezTo>
                    <a:pt x="16318" y="14412"/>
                    <a:pt x="17602" y="13812"/>
                    <a:pt x="18536" y="13512"/>
                  </a:cubicBezTo>
                  <a:cubicBezTo>
                    <a:pt x="19470" y="13212"/>
                    <a:pt x="20054" y="13212"/>
                    <a:pt x="20463" y="13512"/>
                  </a:cubicBezTo>
                  <a:cubicBezTo>
                    <a:pt x="20871" y="13812"/>
                    <a:pt x="21105" y="14412"/>
                    <a:pt x="21280" y="15012"/>
                  </a:cubicBezTo>
                  <a:cubicBezTo>
                    <a:pt x="21455" y="15612"/>
                    <a:pt x="21572" y="16212"/>
                    <a:pt x="20988" y="17052"/>
                  </a:cubicBezTo>
                  <a:cubicBezTo>
                    <a:pt x="20404" y="17892"/>
                    <a:pt x="19120" y="18972"/>
                    <a:pt x="17894" y="19692"/>
                  </a:cubicBezTo>
                  <a:cubicBezTo>
                    <a:pt x="16668" y="20412"/>
                    <a:pt x="15501" y="20772"/>
                    <a:pt x="14683" y="20772"/>
                  </a:cubicBezTo>
                  <a:cubicBezTo>
                    <a:pt x="13866" y="20772"/>
                    <a:pt x="13399" y="20412"/>
                    <a:pt x="12932" y="2005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39" name="Line"/>
            <p:cNvSpPr/>
            <p:nvPr/>
          </p:nvSpPr>
          <p:spPr>
            <a:xfrm>
              <a:off x="5415648" y="1755562"/>
              <a:ext cx="138717" cy="242815"/>
            </a:xfrm>
            <a:custGeom>
              <a:avLst/>
              <a:gdLst/>
              <a:ahLst/>
              <a:cxnLst>
                <a:cxn ang="0">
                  <a:pos x="wd2" y="hd2"/>
                </a:cxn>
                <a:cxn ang="5400000">
                  <a:pos x="wd2" y="hd2"/>
                </a:cxn>
                <a:cxn ang="10800000">
                  <a:pos x="wd2" y="hd2"/>
                </a:cxn>
                <a:cxn ang="16200000">
                  <a:pos x="wd2" y="hd2"/>
                </a:cxn>
              </a:cxnLst>
              <a:rect l="0" t="0" r="r" b="b"/>
              <a:pathLst>
                <a:path w="20142" h="21353" fill="norm" stroke="1" extrusionOk="0">
                  <a:moveTo>
                    <a:pt x="12320" y="0"/>
                  </a:moveTo>
                  <a:cubicBezTo>
                    <a:pt x="9809" y="0"/>
                    <a:pt x="7297" y="0"/>
                    <a:pt x="5037" y="608"/>
                  </a:cubicBezTo>
                  <a:cubicBezTo>
                    <a:pt x="2776" y="1217"/>
                    <a:pt x="767" y="2434"/>
                    <a:pt x="1018" y="3499"/>
                  </a:cubicBezTo>
                  <a:cubicBezTo>
                    <a:pt x="1269" y="4563"/>
                    <a:pt x="3781" y="5476"/>
                    <a:pt x="7297" y="6845"/>
                  </a:cubicBezTo>
                  <a:cubicBezTo>
                    <a:pt x="10813" y="8214"/>
                    <a:pt x="15334" y="10039"/>
                    <a:pt x="17846" y="11713"/>
                  </a:cubicBezTo>
                  <a:cubicBezTo>
                    <a:pt x="20358" y="13386"/>
                    <a:pt x="20860" y="14907"/>
                    <a:pt x="19102" y="16428"/>
                  </a:cubicBezTo>
                  <a:cubicBezTo>
                    <a:pt x="17344" y="17949"/>
                    <a:pt x="13325" y="19470"/>
                    <a:pt x="9306" y="20383"/>
                  </a:cubicBezTo>
                  <a:cubicBezTo>
                    <a:pt x="5288" y="21296"/>
                    <a:pt x="1269" y="21600"/>
                    <a:pt x="265" y="21144"/>
                  </a:cubicBezTo>
                  <a:cubicBezTo>
                    <a:pt x="-740" y="20687"/>
                    <a:pt x="1269" y="19470"/>
                    <a:pt x="3781" y="18254"/>
                  </a:cubicBezTo>
                  <a:cubicBezTo>
                    <a:pt x="6293" y="17037"/>
                    <a:pt x="9307" y="15820"/>
                    <a:pt x="12320" y="1460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40" name="Line"/>
            <p:cNvSpPr/>
            <p:nvPr/>
          </p:nvSpPr>
          <p:spPr>
            <a:xfrm>
              <a:off x="5702445" y="1724427"/>
              <a:ext cx="265072" cy="332120"/>
            </a:xfrm>
            <a:custGeom>
              <a:avLst/>
              <a:gdLst/>
              <a:ahLst/>
              <a:cxnLst>
                <a:cxn ang="0">
                  <a:pos x="wd2" y="hd2"/>
                </a:cxn>
                <a:cxn ang="5400000">
                  <a:pos x="wd2" y="hd2"/>
                </a:cxn>
                <a:cxn ang="10800000">
                  <a:pos x="wd2" y="hd2"/>
                </a:cxn>
                <a:cxn ang="16200000">
                  <a:pos x="wd2" y="hd2"/>
                </a:cxn>
              </a:cxnLst>
              <a:rect l="0" t="0" r="r" b="b"/>
              <a:pathLst>
                <a:path w="21494" h="21378" fill="norm" stroke="1" extrusionOk="0">
                  <a:moveTo>
                    <a:pt x="2138" y="0"/>
                  </a:moveTo>
                  <a:cubicBezTo>
                    <a:pt x="1858" y="2227"/>
                    <a:pt x="1577" y="4454"/>
                    <a:pt x="1156" y="7348"/>
                  </a:cubicBezTo>
                  <a:cubicBezTo>
                    <a:pt x="736" y="10243"/>
                    <a:pt x="175" y="13806"/>
                    <a:pt x="34" y="16144"/>
                  </a:cubicBezTo>
                  <a:cubicBezTo>
                    <a:pt x="-106" y="18482"/>
                    <a:pt x="175" y="19596"/>
                    <a:pt x="1016" y="20375"/>
                  </a:cubicBezTo>
                  <a:cubicBezTo>
                    <a:pt x="1858" y="21155"/>
                    <a:pt x="3260" y="21600"/>
                    <a:pt x="4242" y="21266"/>
                  </a:cubicBezTo>
                  <a:cubicBezTo>
                    <a:pt x="5224" y="20932"/>
                    <a:pt x="5785" y="19819"/>
                    <a:pt x="5925" y="18037"/>
                  </a:cubicBezTo>
                  <a:cubicBezTo>
                    <a:pt x="6065" y="16256"/>
                    <a:pt x="5785" y="13806"/>
                    <a:pt x="5504" y="11691"/>
                  </a:cubicBezTo>
                  <a:cubicBezTo>
                    <a:pt x="5224" y="9575"/>
                    <a:pt x="4943" y="7794"/>
                    <a:pt x="6346" y="6680"/>
                  </a:cubicBezTo>
                  <a:cubicBezTo>
                    <a:pt x="7749" y="5567"/>
                    <a:pt x="10834" y="5122"/>
                    <a:pt x="13078" y="4899"/>
                  </a:cubicBezTo>
                  <a:cubicBezTo>
                    <a:pt x="15323" y="4676"/>
                    <a:pt x="16725" y="4676"/>
                    <a:pt x="17567" y="5233"/>
                  </a:cubicBezTo>
                  <a:cubicBezTo>
                    <a:pt x="18408" y="5790"/>
                    <a:pt x="18689" y="6903"/>
                    <a:pt x="18829" y="8685"/>
                  </a:cubicBezTo>
                  <a:cubicBezTo>
                    <a:pt x="18969" y="10466"/>
                    <a:pt x="18969" y="12915"/>
                    <a:pt x="19390" y="14586"/>
                  </a:cubicBezTo>
                  <a:cubicBezTo>
                    <a:pt x="19811" y="16256"/>
                    <a:pt x="20652" y="17146"/>
                    <a:pt x="21494" y="1803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41" name="Line"/>
            <p:cNvSpPr/>
            <p:nvPr/>
          </p:nvSpPr>
          <p:spPr>
            <a:xfrm>
              <a:off x="5998651" y="1641401"/>
              <a:ext cx="10379"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42" name="Line"/>
            <p:cNvSpPr/>
            <p:nvPr/>
          </p:nvSpPr>
          <p:spPr>
            <a:xfrm>
              <a:off x="6092056" y="1554915"/>
              <a:ext cx="985938" cy="457309"/>
            </a:xfrm>
            <a:custGeom>
              <a:avLst/>
              <a:gdLst/>
              <a:ahLst/>
              <a:cxnLst>
                <a:cxn ang="0">
                  <a:pos x="wd2" y="hd2"/>
                </a:cxn>
                <a:cxn ang="5400000">
                  <a:pos x="wd2" y="hd2"/>
                </a:cxn>
                <a:cxn ang="10800000">
                  <a:pos x="wd2" y="hd2"/>
                </a:cxn>
                <a:cxn ang="16200000">
                  <a:pos x="wd2" y="hd2"/>
                </a:cxn>
              </a:cxnLst>
              <a:rect l="0" t="0" r="r" b="b"/>
              <a:pathLst>
                <a:path w="21600" h="21469" fill="norm" stroke="1" extrusionOk="0">
                  <a:moveTo>
                    <a:pt x="0" y="7471"/>
                  </a:moveTo>
                  <a:cubicBezTo>
                    <a:pt x="0" y="10719"/>
                    <a:pt x="0" y="13967"/>
                    <a:pt x="0" y="16159"/>
                  </a:cubicBezTo>
                  <a:cubicBezTo>
                    <a:pt x="0" y="18352"/>
                    <a:pt x="0" y="19489"/>
                    <a:pt x="189" y="20301"/>
                  </a:cubicBezTo>
                  <a:cubicBezTo>
                    <a:pt x="379" y="21113"/>
                    <a:pt x="758" y="21600"/>
                    <a:pt x="909" y="21438"/>
                  </a:cubicBezTo>
                  <a:cubicBezTo>
                    <a:pt x="1061" y="21275"/>
                    <a:pt x="985" y="20463"/>
                    <a:pt x="909" y="19651"/>
                  </a:cubicBezTo>
                  <a:cubicBezTo>
                    <a:pt x="834" y="18839"/>
                    <a:pt x="758" y="18027"/>
                    <a:pt x="682" y="17215"/>
                  </a:cubicBezTo>
                  <a:cubicBezTo>
                    <a:pt x="606" y="16403"/>
                    <a:pt x="531" y="15591"/>
                    <a:pt x="1061" y="14941"/>
                  </a:cubicBezTo>
                  <a:cubicBezTo>
                    <a:pt x="1592" y="14292"/>
                    <a:pt x="2728" y="13805"/>
                    <a:pt x="3524" y="13399"/>
                  </a:cubicBezTo>
                  <a:cubicBezTo>
                    <a:pt x="4320" y="12992"/>
                    <a:pt x="4775" y="12668"/>
                    <a:pt x="5116" y="12180"/>
                  </a:cubicBezTo>
                  <a:cubicBezTo>
                    <a:pt x="5457" y="11693"/>
                    <a:pt x="5684" y="11044"/>
                    <a:pt x="5798" y="11125"/>
                  </a:cubicBezTo>
                  <a:cubicBezTo>
                    <a:pt x="5912" y="11206"/>
                    <a:pt x="5912" y="12018"/>
                    <a:pt x="5874" y="12830"/>
                  </a:cubicBezTo>
                  <a:cubicBezTo>
                    <a:pt x="5836" y="13642"/>
                    <a:pt x="5760" y="14454"/>
                    <a:pt x="5760" y="15510"/>
                  </a:cubicBezTo>
                  <a:cubicBezTo>
                    <a:pt x="5760" y="16565"/>
                    <a:pt x="5836" y="17865"/>
                    <a:pt x="6063" y="18352"/>
                  </a:cubicBezTo>
                  <a:cubicBezTo>
                    <a:pt x="6291" y="18839"/>
                    <a:pt x="6669" y="18514"/>
                    <a:pt x="7048" y="17621"/>
                  </a:cubicBezTo>
                  <a:cubicBezTo>
                    <a:pt x="7427" y="16728"/>
                    <a:pt x="7806" y="15266"/>
                    <a:pt x="8072" y="14129"/>
                  </a:cubicBezTo>
                  <a:cubicBezTo>
                    <a:pt x="8337" y="12992"/>
                    <a:pt x="8488" y="12180"/>
                    <a:pt x="8602" y="12262"/>
                  </a:cubicBezTo>
                  <a:cubicBezTo>
                    <a:pt x="8716" y="12343"/>
                    <a:pt x="8792" y="13317"/>
                    <a:pt x="8829" y="14211"/>
                  </a:cubicBezTo>
                  <a:cubicBezTo>
                    <a:pt x="8867" y="15104"/>
                    <a:pt x="8867" y="15916"/>
                    <a:pt x="8905" y="16728"/>
                  </a:cubicBezTo>
                  <a:cubicBezTo>
                    <a:pt x="8943" y="17540"/>
                    <a:pt x="9019" y="18352"/>
                    <a:pt x="9246" y="18920"/>
                  </a:cubicBezTo>
                  <a:cubicBezTo>
                    <a:pt x="9474" y="19489"/>
                    <a:pt x="9853" y="19814"/>
                    <a:pt x="10269" y="19895"/>
                  </a:cubicBezTo>
                  <a:cubicBezTo>
                    <a:pt x="10686" y="19976"/>
                    <a:pt x="11141" y="19814"/>
                    <a:pt x="11672" y="18758"/>
                  </a:cubicBezTo>
                  <a:cubicBezTo>
                    <a:pt x="12202" y="17702"/>
                    <a:pt x="12808" y="15753"/>
                    <a:pt x="13339" y="12749"/>
                  </a:cubicBezTo>
                  <a:cubicBezTo>
                    <a:pt x="13869" y="9744"/>
                    <a:pt x="14324" y="5684"/>
                    <a:pt x="14589" y="3248"/>
                  </a:cubicBezTo>
                  <a:cubicBezTo>
                    <a:pt x="14855" y="812"/>
                    <a:pt x="14931" y="0"/>
                    <a:pt x="14855" y="0"/>
                  </a:cubicBezTo>
                  <a:cubicBezTo>
                    <a:pt x="14779" y="0"/>
                    <a:pt x="14552" y="812"/>
                    <a:pt x="14400" y="3167"/>
                  </a:cubicBezTo>
                  <a:cubicBezTo>
                    <a:pt x="14248" y="5522"/>
                    <a:pt x="14173" y="9420"/>
                    <a:pt x="14173" y="12018"/>
                  </a:cubicBezTo>
                  <a:cubicBezTo>
                    <a:pt x="14173" y="14617"/>
                    <a:pt x="14248" y="15916"/>
                    <a:pt x="14135" y="16241"/>
                  </a:cubicBezTo>
                  <a:cubicBezTo>
                    <a:pt x="14021" y="16565"/>
                    <a:pt x="13718" y="15916"/>
                    <a:pt x="13528" y="15185"/>
                  </a:cubicBezTo>
                  <a:cubicBezTo>
                    <a:pt x="13339" y="14454"/>
                    <a:pt x="13263" y="13642"/>
                    <a:pt x="13377" y="12992"/>
                  </a:cubicBezTo>
                  <a:cubicBezTo>
                    <a:pt x="13491" y="12343"/>
                    <a:pt x="13794" y="11856"/>
                    <a:pt x="14627" y="11612"/>
                  </a:cubicBezTo>
                  <a:cubicBezTo>
                    <a:pt x="15461" y="11368"/>
                    <a:pt x="16825" y="11368"/>
                    <a:pt x="17962" y="11044"/>
                  </a:cubicBezTo>
                  <a:cubicBezTo>
                    <a:pt x="19099" y="10719"/>
                    <a:pt x="20008" y="10069"/>
                    <a:pt x="20577" y="9338"/>
                  </a:cubicBezTo>
                  <a:cubicBezTo>
                    <a:pt x="21145" y="8608"/>
                    <a:pt x="21373" y="7795"/>
                    <a:pt x="21259" y="7389"/>
                  </a:cubicBezTo>
                  <a:cubicBezTo>
                    <a:pt x="21145" y="6983"/>
                    <a:pt x="20691" y="6983"/>
                    <a:pt x="20008" y="7633"/>
                  </a:cubicBezTo>
                  <a:cubicBezTo>
                    <a:pt x="19326" y="8283"/>
                    <a:pt x="18417" y="9582"/>
                    <a:pt x="17924" y="10719"/>
                  </a:cubicBezTo>
                  <a:cubicBezTo>
                    <a:pt x="17432" y="11856"/>
                    <a:pt x="17356" y="12830"/>
                    <a:pt x="17318" y="13723"/>
                  </a:cubicBezTo>
                  <a:cubicBezTo>
                    <a:pt x="17280" y="14617"/>
                    <a:pt x="17280" y="15429"/>
                    <a:pt x="17735" y="16241"/>
                  </a:cubicBezTo>
                  <a:cubicBezTo>
                    <a:pt x="18189" y="17053"/>
                    <a:pt x="19099" y="17865"/>
                    <a:pt x="19819" y="18433"/>
                  </a:cubicBezTo>
                  <a:cubicBezTo>
                    <a:pt x="20539" y="19002"/>
                    <a:pt x="21069" y="19326"/>
                    <a:pt x="21600" y="1965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43" name="Line"/>
            <p:cNvSpPr/>
            <p:nvPr/>
          </p:nvSpPr>
          <p:spPr>
            <a:xfrm>
              <a:off x="8063931" y="1703671"/>
              <a:ext cx="51892" cy="2594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44" name="Line"/>
            <p:cNvSpPr/>
            <p:nvPr/>
          </p:nvSpPr>
          <p:spPr>
            <a:xfrm>
              <a:off x="8095066" y="1631022"/>
              <a:ext cx="1" cy="10380"/>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21600"/>
                  </a:moveTo>
                  <a:cubicBezTo>
                    <a:pt x="21600" y="14400"/>
                    <a:pt x="21600" y="7200"/>
                    <a:pt x="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45" name="Line"/>
            <p:cNvSpPr/>
            <p:nvPr/>
          </p:nvSpPr>
          <p:spPr>
            <a:xfrm>
              <a:off x="8188470" y="1592803"/>
              <a:ext cx="811721" cy="318878"/>
            </a:xfrm>
            <a:custGeom>
              <a:avLst/>
              <a:gdLst/>
              <a:ahLst/>
              <a:cxnLst>
                <a:cxn ang="0">
                  <a:pos x="wd2" y="hd2"/>
                </a:cxn>
                <a:cxn ang="5400000">
                  <a:pos x="wd2" y="hd2"/>
                </a:cxn>
                <a:cxn ang="10800000">
                  <a:pos x="wd2" y="hd2"/>
                </a:cxn>
                <a:cxn ang="16200000">
                  <a:pos x="wd2" y="hd2"/>
                </a:cxn>
              </a:cxnLst>
              <a:rect l="0" t="0" r="r" b="b"/>
              <a:pathLst>
                <a:path w="21476" h="20316" fill="norm" stroke="1" extrusionOk="0">
                  <a:moveTo>
                    <a:pt x="0" y="9047"/>
                  </a:moveTo>
                  <a:cubicBezTo>
                    <a:pt x="732" y="10810"/>
                    <a:pt x="1464" y="12573"/>
                    <a:pt x="1876" y="14116"/>
                  </a:cubicBezTo>
                  <a:cubicBezTo>
                    <a:pt x="2288" y="15659"/>
                    <a:pt x="2380" y="16981"/>
                    <a:pt x="2425" y="18194"/>
                  </a:cubicBezTo>
                  <a:cubicBezTo>
                    <a:pt x="2471" y="19406"/>
                    <a:pt x="2471" y="20508"/>
                    <a:pt x="2517" y="20288"/>
                  </a:cubicBezTo>
                  <a:cubicBezTo>
                    <a:pt x="2563" y="20067"/>
                    <a:pt x="2654" y="18524"/>
                    <a:pt x="2883" y="16541"/>
                  </a:cubicBezTo>
                  <a:cubicBezTo>
                    <a:pt x="3112" y="14557"/>
                    <a:pt x="3478" y="12132"/>
                    <a:pt x="3798" y="10369"/>
                  </a:cubicBezTo>
                  <a:cubicBezTo>
                    <a:pt x="4119" y="8606"/>
                    <a:pt x="4393" y="7504"/>
                    <a:pt x="4622" y="7504"/>
                  </a:cubicBezTo>
                  <a:cubicBezTo>
                    <a:pt x="4851" y="7504"/>
                    <a:pt x="5034" y="8606"/>
                    <a:pt x="5263" y="10259"/>
                  </a:cubicBezTo>
                  <a:cubicBezTo>
                    <a:pt x="5492" y="11912"/>
                    <a:pt x="5766" y="14116"/>
                    <a:pt x="6315" y="15769"/>
                  </a:cubicBezTo>
                  <a:cubicBezTo>
                    <a:pt x="6864" y="17422"/>
                    <a:pt x="7688" y="18524"/>
                    <a:pt x="8329" y="18855"/>
                  </a:cubicBezTo>
                  <a:cubicBezTo>
                    <a:pt x="8969" y="19186"/>
                    <a:pt x="9427" y="18745"/>
                    <a:pt x="9747" y="17973"/>
                  </a:cubicBezTo>
                  <a:cubicBezTo>
                    <a:pt x="10068" y="17202"/>
                    <a:pt x="10251" y="16100"/>
                    <a:pt x="10434" y="13235"/>
                  </a:cubicBezTo>
                  <a:cubicBezTo>
                    <a:pt x="10617" y="10369"/>
                    <a:pt x="10800" y="5741"/>
                    <a:pt x="10892" y="2875"/>
                  </a:cubicBezTo>
                  <a:cubicBezTo>
                    <a:pt x="10983" y="10"/>
                    <a:pt x="10983" y="-1092"/>
                    <a:pt x="11120" y="1332"/>
                  </a:cubicBezTo>
                  <a:cubicBezTo>
                    <a:pt x="11258" y="3757"/>
                    <a:pt x="11532" y="9708"/>
                    <a:pt x="11807" y="13124"/>
                  </a:cubicBezTo>
                  <a:cubicBezTo>
                    <a:pt x="12081" y="16541"/>
                    <a:pt x="12356" y="17422"/>
                    <a:pt x="12722" y="18084"/>
                  </a:cubicBezTo>
                  <a:cubicBezTo>
                    <a:pt x="13088" y="18745"/>
                    <a:pt x="13546" y="19186"/>
                    <a:pt x="13775" y="18745"/>
                  </a:cubicBezTo>
                  <a:cubicBezTo>
                    <a:pt x="14003" y="18304"/>
                    <a:pt x="14003" y="16981"/>
                    <a:pt x="13866" y="15769"/>
                  </a:cubicBezTo>
                  <a:cubicBezTo>
                    <a:pt x="13729" y="14557"/>
                    <a:pt x="13454" y="13455"/>
                    <a:pt x="13546" y="12794"/>
                  </a:cubicBezTo>
                  <a:cubicBezTo>
                    <a:pt x="13637" y="12132"/>
                    <a:pt x="14095" y="11912"/>
                    <a:pt x="15239" y="11802"/>
                  </a:cubicBezTo>
                  <a:cubicBezTo>
                    <a:pt x="16383" y="11692"/>
                    <a:pt x="18214" y="11692"/>
                    <a:pt x="19358" y="11581"/>
                  </a:cubicBezTo>
                  <a:cubicBezTo>
                    <a:pt x="20502" y="11471"/>
                    <a:pt x="20959" y="11251"/>
                    <a:pt x="20868" y="11030"/>
                  </a:cubicBezTo>
                  <a:cubicBezTo>
                    <a:pt x="20776" y="10810"/>
                    <a:pt x="20136" y="10590"/>
                    <a:pt x="19586" y="10920"/>
                  </a:cubicBezTo>
                  <a:cubicBezTo>
                    <a:pt x="19037" y="11251"/>
                    <a:pt x="18580" y="12132"/>
                    <a:pt x="18351" y="13124"/>
                  </a:cubicBezTo>
                  <a:cubicBezTo>
                    <a:pt x="18122" y="14116"/>
                    <a:pt x="18122" y="15218"/>
                    <a:pt x="18351" y="16430"/>
                  </a:cubicBezTo>
                  <a:cubicBezTo>
                    <a:pt x="18580" y="17643"/>
                    <a:pt x="19037" y="18965"/>
                    <a:pt x="19586" y="19626"/>
                  </a:cubicBezTo>
                  <a:cubicBezTo>
                    <a:pt x="20136" y="20288"/>
                    <a:pt x="20776" y="20288"/>
                    <a:pt x="21142" y="19626"/>
                  </a:cubicBezTo>
                  <a:cubicBezTo>
                    <a:pt x="21508" y="18965"/>
                    <a:pt x="21600" y="17643"/>
                    <a:pt x="21280" y="16320"/>
                  </a:cubicBezTo>
                  <a:cubicBezTo>
                    <a:pt x="20959" y="14998"/>
                    <a:pt x="20227" y="13675"/>
                    <a:pt x="19678" y="12794"/>
                  </a:cubicBezTo>
                  <a:cubicBezTo>
                    <a:pt x="19129" y="11912"/>
                    <a:pt x="18763" y="11471"/>
                    <a:pt x="18397" y="1103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46" name="Line"/>
            <p:cNvSpPr/>
            <p:nvPr/>
          </p:nvSpPr>
          <p:spPr>
            <a:xfrm>
              <a:off x="9790439" y="1706368"/>
              <a:ext cx="359530" cy="228431"/>
            </a:xfrm>
            <a:custGeom>
              <a:avLst/>
              <a:gdLst/>
              <a:ahLst/>
              <a:cxnLst>
                <a:cxn ang="0">
                  <a:pos x="wd2" y="hd2"/>
                </a:cxn>
                <a:cxn ang="5400000">
                  <a:pos x="wd2" y="hd2"/>
                </a:cxn>
                <a:cxn ang="10800000">
                  <a:pos x="wd2" y="hd2"/>
                </a:cxn>
                <a:cxn ang="16200000">
                  <a:pos x="wd2" y="hd2"/>
                </a:cxn>
              </a:cxnLst>
              <a:rect l="0" t="0" r="r" b="b"/>
              <a:pathLst>
                <a:path w="21178" h="20975" fill="norm" stroke="1" extrusionOk="0">
                  <a:moveTo>
                    <a:pt x="393" y="7376"/>
                  </a:moveTo>
                  <a:cubicBezTo>
                    <a:pt x="3042" y="7376"/>
                    <a:pt x="5691" y="7376"/>
                    <a:pt x="7423" y="6899"/>
                  </a:cubicBezTo>
                  <a:cubicBezTo>
                    <a:pt x="9155" y="6423"/>
                    <a:pt x="9970" y="5470"/>
                    <a:pt x="10378" y="4199"/>
                  </a:cubicBezTo>
                  <a:cubicBezTo>
                    <a:pt x="10786" y="2928"/>
                    <a:pt x="10786" y="1340"/>
                    <a:pt x="10174" y="546"/>
                  </a:cubicBezTo>
                  <a:cubicBezTo>
                    <a:pt x="9563" y="-248"/>
                    <a:pt x="8340" y="-248"/>
                    <a:pt x="6608" y="1023"/>
                  </a:cubicBezTo>
                  <a:cubicBezTo>
                    <a:pt x="4876" y="2293"/>
                    <a:pt x="2635" y="4834"/>
                    <a:pt x="1310" y="8011"/>
                  </a:cubicBezTo>
                  <a:cubicBezTo>
                    <a:pt x="-14" y="11187"/>
                    <a:pt x="-422" y="14999"/>
                    <a:pt x="495" y="17540"/>
                  </a:cubicBezTo>
                  <a:cubicBezTo>
                    <a:pt x="1412" y="20081"/>
                    <a:pt x="3653" y="21352"/>
                    <a:pt x="7321" y="20876"/>
                  </a:cubicBezTo>
                  <a:cubicBezTo>
                    <a:pt x="10989" y="20399"/>
                    <a:pt x="16084" y="18176"/>
                    <a:pt x="21178" y="1595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47" name="Line"/>
            <p:cNvSpPr/>
            <p:nvPr/>
          </p:nvSpPr>
          <p:spPr>
            <a:xfrm>
              <a:off x="10038321" y="1698963"/>
              <a:ext cx="248543" cy="601607"/>
            </a:xfrm>
            <a:custGeom>
              <a:avLst/>
              <a:gdLst/>
              <a:ahLst/>
              <a:cxnLst>
                <a:cxn ang="0">
                  <a:pos x="wd2" y="hd2"/>
                </a:cxn>
                <a:cxn ang="5400000">
                  <a:pos x="wd2" y="hd2"/>
                </a:cxn>
                <a:cxn ang="10800000">
                  <a:pos x="wd2" y="hd2"/>
                </a:cxn>
                <a:cxn ang="16200000">
                  <a:pos x="wd2" y="hd2"/>
                </a:cxn>
              </a:cxnLst>
              <a:rect l="0" t="0" r="r" b="b"/>
              <a:pathLst>
                <a:path w="20971" h="21465" fill="norm" stroke="1" extrusionOk="0">
                  <a:moveTo>
                    <a:pt x="15550" y="2760"/>
                  </a:moveTo>
                  <a:cubicBezTo>
                    <a:pt x="16134" y="1896"/>
                    <a:pt x="16718" y="1032"/>
                    <a:pt x="16280" y="538"/>
                  </a:cubicBezTo>
                  <a:cubicBezTo>
                    <a:pt x="15842" y="44"/>
                    <a:pt x="14382" y="-79"/>
                    <a:pt x="12047" y="44"/>
                  </a:cubicBezTo>
                  <a:cubicBezTo>
                    <a:pt x="9712" y="168"/>
                    <a:pt x="6501" y="538"/>
                    <a:pt x="4458" y="970"/>
                  </a:cubicBezTo>
                  <a:cubicBezTo>
                    <a:pt x="2415" y="1402"/>
                    <a:pt x="1539" y="1896"/>
                    <a:pt x="810" y="2451"/>
                  </a:cubicBezTo>
                  <a:cubicBezTo>
                    <a:pt x="80" y="3007"/>
                    <a:pt x="-504" y="3624"/>
                    <a:pt x="664" y="4118"/>
                  </a:cubicBezTo>
                  <a:cubicBezTo>
                    <a:pt x="1831" y="4611"/>
                    <a:pt x="4750" y="4982"/>
                    <a:pt x="8107" y="4735"/>
                  </a:cubicBezTo>
                  <a:cubicBezTo>
                    <a:pt x="11464" y="4488"/>
                    <a:pt x="15258" y="3624"/>
                    <a:pt x="17593" y="2883"/>
                  </a:cubicBezTo>
                  <a:cubicBezTo>
                    <a:pt x="19928" y="2143"/>
                    <a:pt x="20804" y="1526"/>
                    <a:pt x="20950" y="1526"/>
                  </a:cubicBezTo>
                  <a:cubicBezTo>
                    <a:pt x="21096" y="1526"/>
                    <a:pt x="20512" y="2143"/>
                    <a:pt x="18177" y="4364"/>
                  </a:cubicBezTo>
                  <a:cubicBezTo>
                    <a:pt x="15842" y="6586"/>
                    <a:pt x="11755" y="10412"/>
                    <a:pt x="8837" y="13313"/>
                  </a:cubicBezTo>
                  <a:cubicBezTo>
                    <a:pt x="5918" y="16214"/>
                    <a:pt x="4166" y="18188"/>
                    <a:pt x="3436" y="19484"/>
                  </a:cubicBezTo>
                  <a:cubicBezTo>
                    <a:pt x="2707" y="20780"/>
                    <a:pt x="2999" y="21398"/>
                    <a:pt x="4020" y="21459"/>
                  </a:cubicBezTo>
                  <a:cubicBezTo>
                    <a:pt x="5042" y="21521"/>
                    <a:pt x="6793" y="21027"/>
                    <a:pt x="8545" y="2053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48" name="Line"/>
            <p:cNvSpPr/>
            <p:nvPr/>
          </p:nvSpPr>
          <p:spPr>
            <a:xfrm>
              <a:off x="10404693" y="1714049"/>
              <a:ext cx="233055" cy="259458"/>
            </a:xfrm>
            <a:custGeom>
              <a:avLst/>
              <a:gdLst/>
              <a:ahLst/>
              <a:cxnLst>
                <a:cxn ang="0">
                  <a:pos x="wd2" y="hd2"/>
                </a:cxn>
                <a:cxn ang="5400000">
                  <a:pos x="wd2" y="hd2"/>
                </a:cxn>
                <a:cxn ang="10800000">
                  <a:pos x="wd2" y="hd2"/>
                </a:cxn>
                <a:cxn ang="16200000">
                  <a:pos x="wd2" y="hd2"/>
                </a:cxn>
              </a:cxnLst>
              <a:rect l="0" t="0" r="r" b="b"/>
              <a:pathLst>
                <a:path w="21399" h="21600" fill="norm" stroke="1" extrusionOk="0">
                  <a:moveTo>
                    <a:pt x="2340" y="0"/>
                  </a:moveTo>
                  <a:cubicBezTo>
                    <a:pt x="1387" y="3744"/>
                    <a:pt x="434" y="7488"/>
                    <a:pt x="117" y="10080"/>
                  </a:cubicBezTo>
                  <a:cubicBezTo>
                    <a:pt x="-201" y="12672"/>
                    <a:pt x="117" y="14112"/>
                    <a:pt x="1228" y="14976"/>
                  </a:cubicBezTo>
                  <a:cubicBezTo>
                    <a:pt x="2340" y="15840"/>
                    <a:pt x="4246" y="16128"/>
                    <a:pt x="6311" y="15264"/>
                  </a:cubicBezTo>
                  <a:cubicBezTo>
                    <a:pt x="8375" y="14400"/>
                    <a:pt x="10599" y="12384"/>
                    <a:pt x="12187" y="10512"/>
                  </a:cubicBezTo>
                  <a:cubicBezTo>
                    <a:pt x="13775" y="8640"/>
                    <a:pt x="14728" y="6912"/>
                    <a:pt x="14728" y="7344"/>
                  </a:cubicBezTo>
                  <a:cubicBezTo>
                    <a:pt x="14728" y="7776"/>
                    <a:pt x="13775" y="10368"/>
                    <a:pt x="13299" y="12672"/>
                  </a:cubicBezTo>
                  <a:cubicBezTo>
                    <a:pt x="12823" y="14976"/>
                    <a:pt x="12823" y="16992"/>
                    <a:pt x="14252" y="18432"/>
                  </a:cubicBezTo>
                  <a:cubicBezTo>
                    <a:pt x="15681" y="19872"/>
                    <a:pt x="18540" y="20736"/>
                    <a:pt x="21399"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49" name="Line"/>
            <p:cNvSpPr/>
            <p:nvPr/>
          </p:nvSpPr>
          <p:spPr>
            <a:xfrm>
              <a:off x="10727960" y="1592595"/>
              <a:ext cx="1347328" cy="432803"/>
            </a:xfrm>
            <a:custGeom>
              <a:avLst/>
              <a:gdLst/>
              <a:ahLst/>
              <a:cxnLst>
                <a:cxn ang="0">
                  <a:pos x="wd2" y="hd2"/>
                </a:cxn>
                <a:cxn ang="5400000">
                  <a:pos x="wd2" y="hd2"/>
                </a:cxn>
                <a:cxn ang="10800000">
                  <a:pos x="wd2" y="hd2"/>
                </a:cxn>
                <a:cxn ang="16200000">
                  <a:pos x="wd2" y="hd2"/>
                </a:cxn>
              </a:cxnLst>
              <a:rect l="0" t="0" r="r" b="b"/>
              <a:pathLst>
                <a:path w="21515" h="21447" fill="norm" stroke="1" extrusionOk="0">
                  <a:moveTo>
                    <a:pt x="2868" y="7561"/>
                  </a:moveTo>
                  <a:cubicBezTo>
                    <a:pt x="2592" y="7390"/>
                    <a:pt x="2315" y="7218"/>
                    <a:pt x="1846" y="7990"/>
                  </a:cubicBezTo>
                  <a:cubicBezTo>
                    <a:pt x="1376" y="8761"/>
                    <a:pt x="713" y="10476"/>
                    <a:pt x="354" y="11761"/>
                  </a:cubicBezTo>
                  <a:cubicBezTo>
                    <a:pt x="-5" y="13047"/>
                    <a:pt x="-60" y="13904"/>
                    <a:pt x="50" y="14418"/>
                  </a:cubicBezTo>
                  <a:cubicBezTo>
                    <a:pt x="161" y="14933"/>
                    <a:pt x="437" y="15104"/>
                    <a:pt x="879" y="14847"/>
                  </a:cubicBezTo>
                  <a:cubicBezTo>
                    <a:pt x="1321" y="14590"/>
                    <a:pt x="1929" y="13904"/>
                    <a:pt x="2315" y="13218"/>
                  </a:cubicBezTo>
                  <a:cubicBezTo>
                    <a:pt x="2702" y="12533"/>
                    <a:pt x="2868" y="11847"/>
                    <a:pt x="2978" y="11933"/>
                  </a:cubicBezTo>
                  <a:cubicBezTo>
                    <a:pt x="3089" y="12018"/>
                    <a:pt x="3144" y="12876"/>
                    <a:pt x="3172" y="13818"/>
                  </a:cubicBezTo>
                  <a:cubicBezTo>
                    <a:pt x="3199" y="14761"/>
                    <a:pt x="3199" y="15790"/>
                    <a:pt x="3476" y="16647"/>
                  </a:cubicBezTo>
                  <a:cubicBezTo>
                    <a:pt x="3752" y="17504"/>
                    <a:pt x="4304" y="18190"/>
                    <a:pt x="4912" y="17590"/>
                  </a:cubicBezTo>
                  <a:cubicBezTo>
                    <a:pt x="5520" y="16990"/>
                    <a:pt x="6182" y="15104"/>
                    <a:pt x="6707" y="12447"/>
                  </a:cubicBezTo>
                  <a:cubicBezTo>
                    <a:pt x="7232" y="9790"/>
                    <a:pt x="7619" y="6361"/>
                    <a:pt x="7812" y="3961"/>
                  </a:cubicBezTo>
                  <a:cubicBezTo>
                    <a:pt x="8005" y="1561"/>
                    <a:pt x="8005" y="190"/>
                    <a:pt x="7895" y="18"/>
                  </a:cubicBezTo>
                  <a:cubicBezTo>
                    <a:pt x="7785" y="-153"/>
                    <a:pt x="7564" y="876"/>
                    <a:pt x="7315" y="2676"/>
                  </a:cubicBezTo>
                  <a:cubicBezTo>
                    <a:pt x="7066" y="4476"/>
                    <a:pt x="6790" y="7047"/>
                    <a:pt x="6652" y="9361"/>
                  </a:cubicBezTo>
                  <a:cubicBezTo>
                    <a:pt x="6514" y="11676"/>
                    <a:pt x="6514" y="13733"/>
                    <a:pt x="6652" y="14247"/>
                  </a:cubicBezTo>
                  <a:cubicBezTo>
                    <a:pt x="6790" y="14761"/>
                    <a:pt x="7066" y="13733"/>
                    <a:pt x="7702" y="12361"/>
                  </a:cubicBezTo>
                  <a:cubicBezTo>
                    <a:pt x="8337" y="10990"/>
                    <a:pt x="9331" y="9276"/>
                    <a:pt x="9967" y="8418"/>
                  </a:cubicBezTo>
                  <a:cubicBezTo>
                    <a:pt x="10602" y="7561"/>
                    <a:pt x="10878" y="7561"/>
                    <a:pt x="11182" y="7561"/>
                  </a:cubicBezTo>
                  <a:cubicBezTo>
                    <a:pt x="11486" y="7561"/>
                    <a:pt x="11817" y="7561"/>
                    <a:pt x="12011" y="7990"/>
                  </a:cubicBezTo>
                  <a:cubicBezTo>
                    <a:pt x="12204" y="8418"/>
                    <a:pt x="12259" y="9276"/>
                    <a:pt x="12287" y="10304"/>
                  </a:cubicBezTo>
                  <a:cubicBezTo>
                    <a:pt x="12314" y="11333"/>
                    <a:pt x="12314" y="12533"/>
                    <a:pt x="12232" y="13476"/>
                  </a:cubicBezTo>
                  <a:cubicBezTo>
                    <a:pt x="12149" y="14418"/>
                    <a:pt x="11983" y="15104"/>
                    <a:pt x="11790" y="15704"/>
                  </a:cubicBezTo>
                  <a:cubicBezTo>
                    <a:pt x="11596" y="16304"/>
                    <a:pt x="11375" y="16818"/>
                    <a:pt x="11127" y="17076"/>
                  </a:cubicBezTo>
                  <a:cubicBezTo>
                    <a:pt x="10878" y="17333"/>
                    <a:pt x="10602" y="17333"/>
                    <a:pt x="10464" y="16818"/>
                  </a:cubicBezTo>
                  <a:cubicBezTo>
                    <a:pt x="10326" y="16304"/>
                    <a:pt x="10326" y="15276"/>
                    <a:pt x="10685" y="13733"/>
                  </a:cubicBezTo>
                  <a:cubicBezTo>
                    <a:pt x="11044" y="12190"/>
                    <a:pt x="11762" y="10133"/>
                    <a:pt x="12397" y="8933"/>
                  </a:cubicBezTo>
                  <a:cubicBezTo>
                    <a:pt x="13033" y="7733"/>
                    <a:pt x="13585" y="7390"/>
                    <a:pt x="13972" y="7476"/>
                  </a:cubicBezTo>
                  <a:cubicBezTo>
                    <a:pt x="14358" y="7561"/>
                    <a:pt x="14579" y="8076"/>
                    <a:pt x="14717" y="8761"/>
                  </a:cubicBezTo>
                  <a:cubicBezTo>
                    <a:pt x="14856" y="9447"/>
                    <a:pt x="14911" y="10304"/>
                    <a:pt x="14938" y="11161"/>
                  </a:cubicBezTo>
                  <a:cubicBezTo>
                    <a:pt x="14966" y="12018"/>
                    <a:pt x="14966" y="12876"/>
                    <a:pt x="14800" y="13476"/>
                  </a:cubicBezTo>
                  <a:cubicBezTo>
                    <a:pt x="14635" y="14076"/>
                    <a:pt x="14303" y="14418"/>
                    <a:pt x="14248" y="14161"/>
                  </a:cubicBezTo>
                  <a:cubicBezTo>
                    <a:pt x="14193" y="13904"/>
                    <a:pt x="14414" y="13047"/>
                    <a:pt x="14662" y="12361"/>
                  </a:cubicBezTo>
                  <a:cubicBezTo>
                    <a:pt x="14911" y="11676"/>
                    <a:pt x="15187" y="11161"/>
                    <a:pt x="15463" y="10733"/>
                  </a:cubicBezTo>
                  <a:cubicBezTo>
                    <a:pt x="15739" y="10304"/>
                    <a:pt x="16016" y="9961"/>
                    <a:pt x="16154" y="10218"/>
                  </a:cubicBezTo>
                  <a:cubicBezTo>
                    <a:pt x="16292" y="10476"/>
                    <a:pt x="16292" y="11333"/>
                    <a:pt x="16292" y="12190"/>
                  </a:cubicBezTo>
                  <a:cubicBezTo>
                    <a:pt x="16292" y="13047"/>
                    <a:pt x="16292" y="13904"/>
                    <a:pt x="16430" y="14418"/>
                  </a:cubicBezTo>
                  <a:cubicBezTo>
                    <a:pt x="16568" y="14933"/>
                    <a:pt x="16844" y="15104"/>
                    <a:pt x="17231" y="14761"/>
                  </a:cubicBezTo>
                  <a:cubicBezTo>
                    <a:pt x="17618" y="14418"/>
                    <a:pt x="18115" y="13561"/>
                    <a:pt x="18502" y="12790"/>
                  </a:cubicBezTo>
                  <a:cubicBezTo>
                    <a:pt x="18888" y="12018"/>
                    <a:pt x="19165" y="11333"/>
                    <a:pt x="19441" y="11076"/>
                  </a:cubicBezTo>
                  <a:cubicBezTo>
                    <a:pt x="19717" y="10818"/>
                    <a:pt x="19993" y="10990"/>
                    <a:pt x="20187" y="11590"/>
                  </a:cubicBezTo>
                  <a:cubicBezTo>
                    <a:pt x="20380" y="12190"/>
                    <a:pt x="20490" y="13218"/>
                    <a:pt x="20629" y="14247"/>
                  </a:cubicBezTo>
                  <a:cubicBezTo>
                    <a:pt x="20767" y="15276"/>
                    <a:pt x="20932" y="16304"/>
                    <a:pt x="21126" y="17247"/>
                  </a:cubicBezTo>
                  <a:cubicBezTo>
                    <a:pt x="21319" y="18190"/>
                    <a:pt x="21540" y="19047"/>
                    <a:pt x="21512" y="19647"/>
                  </a:cubicBezTo>
                  <a:cubicBezTo>
                    <a:pt x="21485" y="20247"/>
                    <a:pt x="21209" y="20590"/>
                    <a:pt x="20849" y="20847"/>
                  </a:cubicBezTo>
                  <a:cubicBezTo>
                    <a:pt x="20490" y="21104"/>
                    <a:pt x="20048" y="21276"/>
                    <a:pt x="19606" y="2144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50" name="Line"/>
            <p:cNvSpPr/>
            <p:nvPr/>
          </p:nvSpPr>
          <p:spPr>
            <a:xfrm>
              <a:off x="12995167" y="1633803"/>
              <a:ext cx="289945" cy="422730"/>
            </a:xfrm>
            <a:custGeom>
              <a:avLst/>
              <a:gdLst/>
              <a:ahLst/>
              <a:cxnLst>
                <a:cxn ang="0">
                  <a:pos x="wd2" y="hd2"/>
                </a:cxn>
                <a:cxn ang="5400000">
                  <a:pos x="wd2" y="hd2"/>
                </a:cxn>
                <a:cxn ang="10800000">
                  <a:pos x="wd2" y="hd2"/>
                </a:cxn>
                <a:cxn ang="16200000">
                  <a:pos x="wd2" y="hd2"/>
                </a:cxn>
              </a:cxnLst>
              <a:rect l="0" t="0" r="r" b="b"/>
              <a:pathLst>
                <a:path w="21298" h="21459" fill="norm" stroke="1" extrusionOk="0">
                  <a:moveTo>
                    <a:pt x="12084" y="913"/>
                  </a:moveTo>
                  <a:cubicBezTo>
                    <a:pt x="13100" y="386"/>
                    <a:pt x="14117" y="-141"/>
                    <a:pt x="14371" y="35"/>
                  </a:cubicBezTo>
                  <a:cubicBezTo>
                    <a:pt x="14625" y="210"/>
                    <a:pt x="14117" y="1088"/>
                    <a:pt x="11830" y="2757"/>
                  </a:cubicBezTo>
                  <a:cubicBezTo>
                    <a:pt x="9543" y="4425"/>
                    <a:pt x="5477" y="6883"/>
                    <a:pt x="3063" y="8464"/>
                  </a:cubicBezTo>
                  <a:cubicBezTo>
                    <a:pt x="648" y="10044"/>
                    <a:pt x="-114" y="10747"/>
                    <a:pt x="13" y="11361"/>
                  </a:cubicBezTo>
                  <a:cubicBezTo>
                    <a:pt x="140" y="11976"/>
                    <a:pt x="1157" y="12503"/>
                    <a:pt x="3825" y="12766"/>
                  </a:cubicBezTo>
                  <a:cubicBezTo>
                    <a:pt x="6493" y="13030"/>
                    <a:pt x="10813" y="13030"/>
                    <a:pt x="13608" y="13030"/>
                  </a:cubicBezTo>
                  <a:cubicBezTo>
                    <a:pt x="16404" y="13030"/>
                    <a:pt x="17674" y="13030"/>
                    <a:pt x="18818" y="12679"/>
                  </a:cubicBezTo>
                  <a:cubicBezTo>
                    <a:pt x="19961" y="12327"/>
                    <a:pt x="20978" y="11625"/>
                    <a:pt x="21232" y="10747"/>
                  </a:cubicBezTo>
                  <a:cubicBezTo>
                    <a:pt x="21486" y="9869"/>
                    <a:pt x="20978" y="8815"/>
                    <a:pt x="20215" y="8552"/>
                  </a:cubicBezTo>
                  <a:cubicBezTo>
                    <a:pt x="19453" y="8288"/>
                    <a:pt x="18437" y="8815"/>
                    <a:pt x="17801" y="10220"/>
                  </a:cubicBezTo>
                  <a:cubicBezTo>
                    <a:pt x="17166" y="11625"/>
                    <a:pt x="16912" y="13908"/>
                    <a:pt x="17166" y="15927"/>
                  </a:cubicBezTo>
                  <a:cubicBezTo>
                    <a:pt x="17420" y="17947"/>
                    <a:pt x="18183" y="19703"/>
                    <a:pt x="18945" y="2145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51" name="Line"/>
            <p:cNvSpPr/>
            <p:nvPr/>
          </p:nvSpPr>
          <p:spPr>
            <a:xfrm>
              <a:off x="12668195" y="1426210"/>
              <a:ext cx="981407" cy="811172"/>
            </a:xfrm>
            <a:custGeom>
              <a:avLst/>
              <a:gdLst/>
              <a:ahLst/>
              <a:cxnLst>
                <a:cxn ang="0">
                  <a:pos x="wd2" y="hd2"/>
                </a:cxn>
                <a:cxn ang="5400000">
                  <a:pos x="wd2" y="hd2"/>
                </a:cxn>
                <a:cxn ang="10800000">
                  <a:pos x="wd2" y="hd2"/>
                </a:cxn>
                <a:cxn ang="16200000">
                  <a:pos x="wd2" y="hd2"/>
                </a:cxn>
              </a:cxnLst>
              <a:rect l="0" t="0" r="r" b="b"/>
              <a:pathLst>
                <a:path w="21351" h="21281" fill="norm" stroke="1" extrusionOk="0">
                  <a:moveTo>
                    <a:pt x="17917" y="5101"/>
                  </a:moveTo>
                  <a:cubicBezTo>
                    <a:pt x="17692" y="4103"/>
                    <a:pt x="17466" y="3104"/>
                    <a:pt x="16600" y="2197"/>
                  </a:cubicBezTo>
                  <a:cubicBezTo>
                    <a:pt x="15735" y="1289"/>
                    <a:pt x="14230" y="472"/>
                    <a:pt x="12348" y="155"/>
                  </a:cubicBezTo>
                  <a:cubicBezTo>
                    <a:pt x="10467" y="-163"/>
                    <a:pt x="8209" y="19"/>
                    <a:pt x="6327" y="608"/>
                  </a:cubicBezTo>
                  <a:cubicBezTo>
                    <a:pt x="4446" y="1198"/>
                    <a:pt x="2940" y="2197"/>
                    <a:pt x="1812" y="4057"/>
                  </a:cubicBezTo>
                  <a:cubicBezTo>
                    <a:pt x="683" y="5918"/>
                    <a:pt x="-70" y="8640"/>
                    <a:pt x="5" y="11136"/>
                  </a:cubicBezTo>
                  <a:cubicBezTo>
                    <a:pt x="81" y="13632"/>
                    <a:pt x="984" y="15901"/>
                    <a:pt x="2301" y="17580"/>
                  </a:cubicBezTo>
                  <a:cubicBezTo>
                    <a:pt x="3618" y="19259"/>
                    <a:pt x="5349" y="20348"/>
                    <a:pt x="7569" y="20892"/>
                  </a:cubicBezTo>
                  <a:cubicBezTo>
                    <a:pt x="9789" y="21437"/>
                    <a:pt x="12499" y="21437"/>
                    <a:pt x="14832" y="20711"/>
                  </a:cubicBezTo>
                  <a:cubicBezTo>
                    <a:pt x="17165" y="19985"/>
                    <a:pt x="19122" y="18533"/>
                    <a:pt x="20213" y="16355"/>
                  </a:cubicBezTo>
                  <a:cubicBezTo>
                    <a:pt x="21304" y="14176"/>
                    <a:pt x="21530" y="11272"/>
                    <a:pt x="21229" y="8776"/>
                  </a:cubicBezTo>
                  <a:cubicBezTo>
                    <a:pt x="20928" y="6281"/>
                    <a:pt x="20100" y="4193"/>
                    <a:pt x="18858" y="2923"/>
                  </a:cubicBezTo>
                  <a:cubicBezTo>
                    <a:pt x="17616" y="1652"/>
                    <a:pt x="15961" y="1198"/>
                    <a:pt x="14305" y="74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52" name="Line"/>
            <p:cNvSpPr/>
            <p:nvPr/>
          </p:nvSpPr>
          <p:spPr>
            <a:xfrm>
              <a:off x="14252811" y="1700409"/>
              <a:ext cx="166630" cy="184450"/>
            </a:xfrm>
            <a:custGeom>
              <a:avLst/>
              <a:gdLst/>
              <a:ahLst/>
              <a:cxnLst>
                <a:cxn ang="0">
                  <a:pos x="wd2" y="hd2"/>
                </a:cxn>
                <a:cxn ang="5400000">
                  <a:pos x="wd2" y="hd2"/>
                </a:cxn>
                <a:cxn ang="10800000">
                  <a:pos x="wd2" y="hd2"/>
                </a:cxn>
                <a:cxn ang="16200000">
                  <a:pos x="wd2" y="hd2"/>
                </a:cxn>
              </a:cxnLst>
              <a:rect l="0" t="0" r="r" b="b"/>
              <a:pathLst>
                <a:path w="20808" h="20939" fill="norm" stroke="1" extrusionOk="0">
                  <a:moveTo>
                    <a:pt x="15125" y="370"/>
                  </a:moveTo>
                  <a:cubicBezTo>
                    <a:pt x="12965" y="-22"/>
                    <a:pt x="10805" y="-415"/>
                    <a:pt x="8213" y="960"/>
                  </a:cubicBezTo>
                  <a:cubicBezTo>
                    <a:pt x="5621" y="2334"/>
                    <a:pt x="2597" y="5476"/>
                    <a:pt x="1085" y="8029"/>
                  </a:cubicBezTo>
                  <a:cubicBezTo>
                    <a:pt x="-427" y="10581"/>
                    <a:pt x="-427" y="12545"/>
                    <a:pt x="1517" y="14509"/>
                  </a:cubicBezTo>
                  <a:cubicBezTo>
                    <a:pt x="3461" y="16472"/>
                    <a:pt x="7349" y="18436"/>
                    <a:pt x="10373" y="19614"/>
                  </a:cubicBezTo>
                  <a:cubicBezTo>
                    <a:pt x="13397" y="20792"/>
                    <a:pt x="15557" y="21185"/>
                    <a:pt x="17501" y="20792"/>
                  </a:cubicBezTo>
                  <a:cubicBezTo>
                    <a:pt x="19445" y="20400"/>
                    <a:pt x="21173" y="19221"/>
                    <a:pt x="20741" y="16276"/>
                  </a:cubicBezTo>
                  <a:cubicBezTo>
                    <a:pt x="20309" y="13330"/>
                    <a:pt x="17717" y="8618"/>
                    <a:pt x="15341" y="6065"/>
                  </a:cubicBezTo>
                  <a:cubicBezTo>
                    <a:pt x="12965" y="3512"/>
                    <a:pt x="10805" y="3120"/>
                    <a:pt x="11021" y="3512"/>
                  </a:cubicBezTo>
                  <a:cubicBezTo>
                    <a:pt x="11237" y="3905"/>
                    <a:pt x="13829" y="5083"/>
                    <a:pt x="16421" y="626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53" name="Line"/>
            <p:cNvSpPr/>
            <p:nvPr/>
          </p:nvSpPr>
          <p:spPr>
            <a:xfrm>
              <a:off x="14529607" y="1568753"/>
              <a:ext cx="217944" cy="320180"/>
            </a:xfrm>
            <a:custGeom>
              <a:avLst/>
              <a:gdLst/>
              <a:ahLst/>
              <a:cxnLst>
                <a:cxn ang="0">
                  <a:pos x="wd2" y="hd2"/>
                </a:cxn>
                <a:cxn ang="5400000">
                  <a:pos x="wd2" y="hd2"/>
                </a:cxn>
                <a:cxn ang="10800000">
                  <a:pos x="wd2" y="hd2"/>
                </a:cxn>
                <a:cxn ang="16200000">
                  <a:pos x="wd2" y="hd2"/>
                </a:cxn>
              </a:cxnLst>
              <a:rect l="0" t="0" r="r" b="b"/>
              <a:pathLst>
                <a:path w="21600" h="21267" fill="norm" stroke="1" extrusionOk="0">
                  <a:moveTo>
                    <a:pt x="0" y="13098"/>
                  </a:moveTo>
                  <a:cubicBezTo>
                    <a:pt x="2743" y="14477"/>
                    <a:pt x="5486" y="15855"/>
                    <a:pt x="7371" y="17349"/>
                  </a:cubicBezTo>
                  <a:cubicBezTo>
                    <a:pt x="9257" y="18843"/>
                    <a:pt x="10286" y="20451"/>
                    <a:pt x="9943" y="21026"/>
                  </a:cubicBezTo>
                  <a:cubicBezTo>
                    <a:pt x="9600" y="21600"/>
                    <a:pt x="7886" y="21140"/>
                    <a:pt x="5829" y="19762"/>
                  </a:cubicBezTo>
                  <a:cubicBezTo>
                    <a:pt x="3771" y="18383"/>
                    <a:pt x="1371" y="16085"/>
                    <a:pt x="2057" y="12638"/>
                  </a:cubicBezTo>
                  <a:cubicBezTo>
                    <a:pt x="2743" y="9191"/>
                    <a:pt x="6514" y="4596"/>
                    <a:pt x="10286" y="2298"/>
                  </a:cubicBezTo>
                  <a:cubicBezTo>
                    <a:pt x="14057" y="0"/>
                    <a:pt x="17829" y="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54" name="Line"/>
            <p:cNvSpPr/>
            <p:nvPr/>
          </p:nvSpPr>
          <p:spPr>
            <a:xfrm>
              <a:off x="15235329" y="1508213"/>
              <a:ext cx="373620" cy="361511"/>
            </a:xfrm>
            <a:custGeom>
              <a:avLst/>
              <a:gdLst/>
              <a:ahLst/>
              <a:cxnLst>
                <a:cxn ang="0">
                  <a:pos x="wd2" y="hd2"/>
                </a:cxn>
                <a:cxn ang="5400000">
                  <a:pos x="wd2" y="hd2"/>
                </a:cxn>
                <a:cxn ang="10800000">
                  <a:pos x="wd2" y="hd2"/>
                </a:cxn>
                <a:cxn ang="16200000">
                  <a:pos x="wd2" y="hd2"/>
                </a:cxn>
              </a:cxnLst>
              <a:rect l="0" t="0" r="r" b="b"/>
              <a:pathLst>
                <a:path w="21600" h="21497" fill="norm" stroke="1" extrusionOk="0">
                  <a:moveTo>
                    <a:pt x="21600" y="2366"/>
                  </a:moveTo>
                  <a:cubicBezTo>
                    <a:pt x="18600" y="1543"/>
                    <a:pt x="15600" y="720"/>
                    <a:pt x="13000" y="308"/>
                  </a:cubicBezTo>
                  <a:cubicBezTo>
                    <a:pt x="10400" y="-103"/>
                    <a:pt x="8200" y="-103"/>
                    <a:pt x="6800" y="308"/>
                  </a:cubicBezTo>
                  <a:cubicBezTo>
                    <a:pt x="5400" y="720"/>
                    <a:pt x="4800" y="1543"/>
                    <a:pt x="4500" y="2571"/>
                  </a:cubicBezTo>
                  <a:cubicBezTo>
                    <a:pt x="4200" y="3600"/>
                    <a:pt x="4200" y="4834"/>
                    <a:pt x="4200" y="5966"/>
                  </a:cubicBezTo>
                  <a:cubicBezTo>
                    <a:pt x="4200" y="7097"/>
                    <a:pt x="4200" y="8126"/>
                    <a:pt x="5900" y="8743"/>
                  </a:cubicBezTo>
                  <a:cubicBezTo>
                    <a:pt x="7600" y="9360"/>
                    <a:pt x="11000" y="9566"/>
                    <a:pt x="13200" y="9874"/>
                  </a:cubicBezTo>
                  <a:cubicBezTo>
                    <a:pt x="15400" y="10183"/>
                    <a:pt x="16400" y="10594"/>
                    <a:pt x="17200" y="11314"/>
                  </a:cubicBezTo>
                  <a:cubicBezTo>
                    <a:pt x="18000" y="12034"/>
                    <a:pt x="18600" y="13063"/>
                    <a:pt x="18800" y="14091"/>
                  </a:cubicBezTo>
                  <a:cubicBezTo>
                    <a:pt x="19000" y="15120"/>
                    <a:pt x="18800" y="16148"/>
                    <a:pt x="16600" y="17177"/>
                  </a:cubicBezTo>
                  <a:cubicBezTo>
                    <a:pt x="14400" y="18206"/>
                    <a:pt x="10200" y="19234"/>
                    <a:pt x="7100" y="19954"/>
                  </a:cubicBezTo>
                  <a:cubicBezTo>
                    <a:pt x="4000" y="20674"/>
                    <a:pt x="2000" y="21086"/>
                    <a:pt x="0" y="2149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55" name="Line"/>
            <p:cNvSpPr/>
            <p:nvPr/>
          </p:nvSpPr>
          <p:spPr>
            <a:xfrm>
              <a:off x="14961946" y="1297279"/>
              <a:ext cx="1052587" cy="811146"/>
            </a:xfrm>
            <a:custGeom>
              <a:avLst/>
              <a:gdLst/>
              <a:ahLst/>
              <a:cxnLst>
                <a:cxn ang="0">
                  <a:pos x="wd2" y="hd2"/>
                </a:cxn>
                <a:cxn ang="5400000">
                  <a:pos x="wd2" y="hd2"/>
                </a:cxn>
                <a:cxn ang="10800000">
                  <a:pos x="wd2" y="hd2"/>
                </a:cxn>
                <a:cxn ang="16200000">
                  <a:pos x="wd2" y="hd2"/>
                </a:cxn>
              </a:cxnLst>
              <a:rect l="0" t="0" r="r" b="b"/>
              <a:pathLst>
                <a:path w="21065" h="21370" fill="norm" stroke="1" extrusionOk="0">
                  <a:moveTo>
                    <a:pt x="1318" y="17542"/>
                  </a:moveTo>
                  <a:cubicBezTo>
                    <a:pt x="2494" y="18545"/>
                    <a:pt x="3671" y="19547"/>
                    <a:pt x="5644" y="20094"/>
                  </a:cubicBezTo>
                  <a:cubicBezTo>
                    <a:pt x="7618" y="20641"/>
                    <a:pt x="10387" y="20732"/>
                    <a:pt x="12671" y="20367"/>
                  </a:cubicBezTo>
                  <a:cubicBezTo>
                    <a:pt x="14956" y="20003"/>
                    <a:pt x="16756" y="19183"/>
                    <a:pt x="18210" y="17497"/>
                  </a:cubicBezTo>
                  <a:cubicBezTo>
                    <a:pt x="19664" y="15811"/>
                    <a:pt x="20771" y="13259"/>
                    <a:pt x="21014" y="10661"/>
                  </a:cubicBezTo>
                  <a:cubicBezTo>
                    <a:pt x="21256" y="8064"/>
                    <a:pt x="20633" y="5421"/>
                    <a:pt x="19283" y="3507"/>
                  </a:cubicBezTo>
                  <a:cubicBezTo>
                    <a:pt x="17933" y="1593"/>
                    <a:pt x="15856" y="408"/>
                    <a:pt x="13641" y="89"/>
                  </a:cubicBezTo>
                  <a:cubicBezTo>
                    <a:pt x="11425" y="-230"/>
                    <a:pt x="9071" y="317"/>
                    <a:pt x="6787" y="1638"/>
                  </a:cubicBezTo>
                  <a:cubicBezTo>
                    <a:pt x="4502" y="2960"/>
                    <a:pt x="2287" y="5056"/>
                    <a:pt x="1075" y="7380"/>
                  </a:cubicBezTo>
                  <a:cubicBezTo>
                    <a:pt x="-136" y="9704"/>
                    <a:pt x="-344" y="12256"/>
                    <a:pt x="556" y="14626"/>
                  </a:cubicBezTo>
                  <a:cubicBezTo>
                    <a:pt x="1456" y="16995"/>
                    <a:pt x="3464" y="19183"/>
                    <a:pt x="5471" y="2137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56" name="Line"/>
            <p:cNvSpPr/>
            <p:nvPr/>
          </p:nvSpPr>
          <p:spPr>
            <a:xfrm>
              <a:off x="16688290" y="1392322"/>
              <a:ext cx="62272" cy="42551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800" y="4917"/>
                    <a:pt x="9600" y="9834"/>
                    <a:pt x="13200" y="13434"/>
                  </a:cubicBezTo>
                  <a:cubicBezTo>
                    <a:pt x="16800" y="17034"/>
                    <a:pt x="19200" y="19317"/>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57" name="Line"/>
            <p:cNvSpPr/>
            <p:nvPr/>
          </p:nvSpPr>
          <p:spPr>
            <a:xfrm>
              <a:off x="16646778" y="1564046"/>
              <a:ext cx="337694" cy="170760"/>
            </a:xfrm>
            <a:custGeom>
              <a:avLst/>
              <a:gdLst/>
              <a:ahLst/>
              <a:cxnLst>
                <a:cxn ang="0">
                  <a:pos x="wd2" y="hd2"/>
                </a:cxn>
                <a:cxn ang="5400000">
                  <a:pos x="wd2" y="hd2"/>
                </a:cxn>
                <a:cxn ang="10800000">
                  <a:pos x="wd2" y="hd2"/>
                </a:cxn>
                <a:cxn ang="16200000">
                  <a:pos x="wd2" y="hd2"/>
                </a:cxn>
              </a:cxnLst>
              <a:rect l="0" t="0" r="r" b="b"/>
              <a:pathLst>
                <a:path w="21515" h="21324" fill="norm" stroke="1" extrusionOk="0">
                  <a:moveTo>
                    <a:pt x="0" y="12252"/>
                  </a:moveTo>
                  <a:cubicBezTo>
                    <a:pt x="3967" y="10092"/>
                    <a:pt x="7935" y="7932"/>
                    <a:pt x="10910" y="6420"/>
                  </a:cubicBezTo>
                  <a:cubicBezTo>
                    <a:pt x="13886" y="4908"/>
                    <a:pt x="15869" y="4044"/>
                    <a:pt x="17302" y="2964"/>
                  </a:cubicBezTo>
                  <a:cubicBezTo>
                    <a:pt x="18735" y="1884"/>
                    <a:pt x="19616" y="588"/>
                    <a:pt x="19176" y="156"/>
                  </a:cubicBezTo>
                  <a:cubicBezTo>
                    <a:pt x="18735" y="-276"/>
                    <a:pt x="16971" y="156"/>
                    <a:pt x="14988" y="1884"/>
                  </a:cubicBezTo>
                  <a:cubicBezTo>
                    <a:pt x="13004" y="3612"/>
                    <a:pt x="10800" y="6636"/>
                    <a:pt x="9698" y="9660"/>
                  </a:cubicBezTo>
                  <a:cubicBezTo>
                    <a:pt x="8596" y="12684"/>
                    <a:pt x="8596" y="15708"/>
                    <a:pt x="9698" y="17868"/>
                  </a:cubicBezTo>
                  <a:cubicBezTo>
                    <a:pt x="10800" y="20028"/>
                    <a:pt x="13004" y="21324"/>
                    <a:pt x="15098" y="21324"/>
                  </a:cubicBezTo>
                  <a:cubicBezTo>
                    <a:pt x="17192" y="21324"/>
                    <a:pt x="19175" y="20028"/>
                    <a:pt x="20278" y="17652"/>
                  </a:cubicBezTo>
                  <a:cubicBezTo>
                    <a:pt x="21380" y="15276"/>
                    <a:pt x="21600" y="11820"/>
                    <a:pt x="21490" y="8796"/>
                  </a:cubicBezTo>
                  <a:cubicBezTo>
                    <a:pt x="21380" y="5772"/>
                    <a:pt x="20939" y="3180"/>
                    <a:pt x="20167" y="2100"/>
                  </a:cubicBezTo>
                  <a:cubicBezTo>
                    <a:pt x="19396" y="1020"/>
                    <a:pt x="18294" y="1452"/>
                    <a:pt x="17192" y="188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58" name="Line"/>
            <p:cNvSpPr/>
            <p:nvPr/>
          </p:nvSpPr>
          <p:spPr>
            <a:xfrm>
              <a:off x="17296614" y="1476043"/>
              <a:ext cx="192442" cy="267651"/>
            </a:xfrm>
            <a:custGeom>
              <a:avLst/>
              <a:gdLst/>
              <a:ahLst/>
              <a:cxnLst>
                <a:cxn ang="0">
                  <a:pos x="wd2" y="hd2"/>
                </a:cxn>
                <a:cxn ang="5400000">
                  <a:pos x="wd2" y="hd2"/>
                </a:cxn>
                <a:cxn ang="10800000">
                  <a:pos x="wd2" y="hd2"/>
                </a:cxn>
                <a:cxn ang="16200000">
                  <a:pos x="wd2" y="hd2"/>
                </a:cxn>
              </a:cxnLst>
              <a:rect l="0" t="0" r="r" b="b"/>
              <a:pathLst>
                <a:path w="20717" h="21425" fill="norm" stroke="1" extrusionOk="0">
                  <a:moveTo>
                    <a:pt x="9368" y="3267"/>
                  </a:moveTo>
                  <a:cubicBezTo>
                    <a:pt x="11230" y="2990"/>
                    <a:pt x="13092" y="2713"/>
                    <a:pt x="14954" y="2298"/>
                  </a:cubicBezTo>
                  <a:cubicBezTo>
                    <a:pt x="16816" y="1882"/>
                    <a:pt x="18678" y="1329"/>
                    <a:pt x="18492" y="913"/>
                  </a:cubicBezTo>
                  <a:cubicBezTo>
                    <a:pt x="18306" y="498"/>
                    <a:pt x="16071" y="221"/>
                    <a:pt x="13837" y="82"/>
                  </a:cubicBezTo>
                  <a:cubicBezTo>
                    <a:pt x="11602" y="-56"/>
                    <a:pt x="9368" y="-56"/>
                    <a:pt x="7506" y="359"/>
                  </a:cubicBezTo>
                  <a:cubicBezTo>
                    <a:pt x="5644" y="775"/>
                    <a:pt x="4154" y="1606"/>
                    <a:pt x="4154" y="2436"/>
                  </a:cubicBezTo>
                  <a:cubicBezTo>
                    <a:pt x="4154" y="3267"/>
                    <a:pt x="5644" y="4098"/>
                    <a:pt x="8064" y="5482"/>
                  </a:cubicBezTo>
                  <a:cubicBezTo>
                    <a:pt x="10485" y="6867"/>
                    <a:pt x="13837" y="8806"/>
                    <a:pt x="16071" y="10467"/>
                  </a:cubicBezTo>
                  <a:cubicBezTo>
                    <a:pt x="18306" y="12129"/>
                    <a:pt x="19423" y="13513"/>
                    <a:pt x="20168" y="14898"/>
                  </a:cubicBezTo>
                  <a:cubicBezTo>
                    <a:pt x="20913" y="16282"/>
                    <a:pt x="21285" y="17667"/>
                    <a:pt x="18678" y="18775"/>
                  </a:cubicBezTo>
                  <a:cubicBezTo>
                    <a:pt x="16071" y="19882"/>
                    <a:pt x="10485" y="20713"/>
                    <a:pt x="6761" y="21129"/>
                  </a:cubicBezTo>
                  <a:cubicBezTo>
                    <a:pt x="3037" y="21544"/>
                    <a:pt x="1175" y="21544"/>
                    <a:pt x="430" y="20990"/>
                  </a:cubicBezTo>
                  <a:cubicBezTo>
                    <a:pt x="-315" y="20436"/>
                    <a:pt x="57" y="19329"/>
                    <a:pt x="430" y="1822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59" name="Line"/>
            <p:cNvSpPr/>
            <p:nvPr/>
          </p:nvSpPr>
          <p:spPr>
            <a:xfrm>
              <a:off x="17569554" y="1579131"/>
              <a:ext cx="239593" cy="136964"/>
            </a:xfrm>
            <a:custGeom>
              <a:avLst/>
              <a:gdLst/>
              <a:ahLst/>
              <a:cxnLst>
                <a:cxn ang="0">
                  <a:pos x="wd2" y="hd2"/>
                </a:cxn>
                <a:cxn ang="5400000">
                  <a:pos x="wd2" y="hd2"/>
                </a:cxn>
                <a:cxn ang="10800000">
                  <a:pos x="wd2" y="hd2"/>
                </a:cxn>
                <a:cxn ang="16200000">
                  <a:pos x="wd2" y="hd2"/>
                </a:cxn>
              </a:cxnLst>
              <a:rect l="0" t="0" r="r" b="b"/>
              <a:pathLst>
                <a:path w="21371" h="20858" fill="norm" stroke="1" extrusionOk="0">
                  <a:moveTo>
                    <a:pt x="21371" y="0"/>
                  </a:moveTo>
                  <a:cubicBezTo>
                    <a:pt x="16125" y="1054"/>
                    <a:pt x="10880" y="2107"/>
                    <a:pt x="7485" y="3424"/>
                  </a:cubicBezTo>
                  <a:cubicBezTo>
                    <a:pt x="4091" y="4741"/>
                    <a:pt x="2548" y="6322"/>
                    <a:pt x="1468" y="8429"/>
                  </a:cubicBezTo>
                  <a:cubicBezTo>
                    <a:pt x="388" y="10537"/>
                    <a:pt x="-229" y="13171"/>
                    <a:pt x="80" y="15278"/>
                  </a:cubicBezTo>
                  <a:cubicBezTo>
                    <a:pt x="388" y="17385"/>
                    <a:pt x="1622" y="18966"/>
                    <a:pt x="3937" y="20019"/>
                  </a:cubicBezTo>
                  <a:cubicBezTo>
                    <a:pt x="6251" y="21073"/>
                    <a:pt x="9645" y="21600"/>
                    <a:pt x="12114" y="18702"/>
                  </a:cubicBezTo>
                  <a:cubicBezTo>
                    <a:pt x="14582" y="15805"/>
                    <a:pt x="16125" y="9483"/>
                    <a:pt x="17668" y="316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60" name="Line"/>
            <p:cNvSpPr/>
            <p:nvPr/>
          </p:nvSpPr>
          <p:spPr>
            <a:xfrm>
              <a:off x="17952438" y="1304019"/>
              <a:ext cx="64274" cy="493057"/>
            </a:xfrm>
            <a:custGeom>
              <a:avLst/>
              <a:gdLst/>
              <a:ahLst/>
              <a:cxnLst>
                <a:cxn ang="0">
                  <a:pos x="wd2" y="hd2"/>
                </a:cxn>
                <a:cxn ang="5400000">
                  <a:pos x="wd2" y="hd2"/>
                </a:cxn>
                <a:cxn ang="10800000">
                  <a:pos x="wd2" y="hd2"/>
                </a:cxn>
                <a:cxn ang="16200000">
                  <a:pos x="wd2" y="hd2"/>
                </a:cxn>
              </a:cxnLst>
              <a:rect l="0" t="0" r="r" b="b"/>
              <a:pathLst>
                <a:path w="21121" h="21528" fill="norm" stroke="1" extrusionOk="0">
                  <a:moveTo>
                    <a:pt x="4068" y="2043"/>
                  </a:moveTo>
                  <a:cubicBezTo>
                    <a:pt x="4068" y="985"/>
                    <a:pt x="4068" y="-72"/>
                    <a:pt x="2932" y="4"/>
                  </a:cubicBezTo>
                  <a:cubicBezTo>
                    <a:pt x="1795" y="79"/>
                    <a:pt x="-479" y="1287"/>
                    <a:pt x="89" y="4308"/>
                  </a:cubicBezTo>
                  <a:cubicBezTo>
                    <a:pt x="658" y="7329"/>
                    <a:pt x="4068" y="12163"/>
                    <a:pt x="8047" y="15335"/>
                  </a:cubicBezTo>
                  <a:cubicBezTo>
                    <a:pt x="12026" y="18507"/>
                    <a:pt x="16574" y="20018"/>
                    <a:pt x="21121" y="2152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61" name="Line"/>
            <p:cNvSpPr/>
            <p:nvPr/>
          </p:nvSpPr>
          <p:spPr>
            <a:xfrm>
              <a:off x="18078981" y="1523780"/>
              <a:ext cx="612320" cy="294953"/>
            </a:xfrm>
            <a:custGeom>
              <a:avLst/>
              <a:gdLst/>
              <a:ahLst/>
              <a:cxnLst>
                <a:cxn ang="0">
                  <a:pos x="wd2" y="hd2"/>
                </a:cxn>
                <a:cxn ang="5400000">
                  <a:pos x="wd2" y="hd2"/>
                </a:cxn>
                <a:cxn ang="10800000">
                  <a:pos x="wd2" y="hd2"/>
                </a:cxn>
                <a:cxn ang="16200000">
                  <a:pos x="wd2" y="hd2"/>
                </a:cxn>
              </a:cxnLst>
              <a:rect l="0" t="0" r="r" b="b"/>
              <a:pathLst>
                <a:path w="21600" h="21414" fill="norm" stroke="1" extrusionOk="0">
                  <a:moveTo>
                    <a:pt x="0" y="6279"/>
                  </a:moveTo>
                  <a:cubicBezTo>
                    <a:pt x="0" y="5023"/>
                    <a:pt x="0" y="3767"/>
                    <a:pt x="183" y="3642"/>
                  </a:cubicBezTo>
                  <a:cubicBezTo>
                    <a:pt x="366" y="3516"/>
                    <a:pt x="732" y="4521"/>
                    <a:pt x="1037" y="6405"/>
                  </a:cubicBezTo>
                  <a:cubicBezTo>
                    <a:pt x="1342" y="8288"/>
                    <a:pt x="1586" y="11051"/>
                    <a:pt x="1892" y="12935"/>
                  </a:cubicBezTo>
                  <a:cubicBezTo>
                    <a:pt x="2197" y="14819"/>
                    <a:pt x="2563" y="15823"/>
                    <a:pt x="3051" y="16326"/>
                  </a:cubicBezTo>
                  <a:cubicBezTo>
                    <a:pt x="3539" y="16828"/>
                    <a:pt x="4149" y="16828"/>
                    <a:pt x="4698" y="15447"/>
                  </a:cubicBezTo>
                  <a:cubicBezTo>
                    <a:pt x="5247" y="14065"/>
                    <a:pt x="5736" y="11302"/>
                    <a:pt x="6163" y="9167"/>
                  </a:cubicBezTo>
                  <a:cubicBezTo>
                    <a:pt x="6590" y="7033"/>
                    <a:pt x="6956" y="5526"/>
                    <a:pt x="7383" y="3767"/>
                  </a:cubicBezTo>
                  <a:cubicBezTo>
                    <a:pt x="7810" y="2009"/>
                    <a:pt x="8298" y="0"/>
                    <a:pt x="8725" y="0"/>
                  </a:cubicBezTo>
                  <a:cubicBezTo>
                    <a:pt x="9153" y="0"/>
                    <a:pt x="9519" y="2009"/>
                    <a:pt x="10007" y="3767"/>
                  </a:cubicBezTo>
                  <a:cubicBezTo>
                    <a:pt x="10495" y="5526"/>
                    <a:pt x="11105" y="7033"/>
                    <a:pt x="11715" y="7912"/>
                  </a:cubicBezTo>
                  <a:cubicBezTo>
                    <a:pt x="12325" y="8791"/>
                    <a:pt x="12936" y="9042"/>
                    <a:pt x="13546" y="9167"/>
                  </a:cubicBezTo>
                  <a:cubicBezTo>
                    <a:pt x="14156" y="9293"/>
                    <a:pt x="14766" y="9293"/>
                    <a:pt x="15559" y="8791"/>
                  </a:cubicBezTo>
                  <a:cubicBezTo>
                    <a:pt x="16353" y="8288"/>
                    <a:pt x="17329" y="7284"/>
                    <a:pt x="17695" y="6153"/>
                  </a:cubicBezTo>
                  <a:cubicBezTo>
                    <a:pt x="18061" y="5023"/>
                    <a:pt x="17817" y="3767"/>
                    <a:pt x="17390" y="3140"/>
                  </a:cubicBezTo>
                  <a:cubicBezTo>
                    <a:pt x="16963" y="2512"/>
                    <a:pt x="16353" y="2512"/>
                    <a:pt x="15559" y="3767"/>
                  </a:cubicBezTo>
                  <a:cubicBezTo>
                    <a:pt x="14766" y="5023"/>
                    <a:pt x="13790" y="7535"/>
                    <a:pt x="13180" y="10047"/>
                  </a:cubicBezTo>
                  <a:cubicBezTo>
                    <a:pt x="12570" y="12558"/>
                    <a:pt x="12325" y="15070"/>
                    <a:pt x="12386" y="16828"/>
                  </a:cubicBezTo>
                  <a:cubicBezTo>
                    <a:pt x="12447" y="18586"/>
                    <a:pt x="12814" y="19591"/>
                    <a:pt x="14156" y="20344"/>
                  </a:cubicBezTo>
                  <a:cubicBezTo>
                    <a:pt x="15498" y="21098"/>
                    <a:pt x="17817" y="21600"/>
                    <a:pt x="19220" y="21349"/>
                  </a:cubicBezTo>
                  <a:cubicBezTo>
                    <a:pt x="20624" y="21098"/>
                    <a:pt x="21112" y="20093"/>
                    <a:pt x="21600" y="1908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62" name="Line"/>
            <p:cNvSpPr/>
            <p:nvPr/>
          </p:nvSpPr>
          <p:spPr>
            <a:xfrm>
              <a:off x="3123865" y="2627338"/>
              <a:ext cx="726481" cy="642081"/>
            </a:xfrm>
            <a:custGeom>
              <a:avLst/>
              <a:gdLst/>
              <a:ahLst/>
              <a:cxnLst>
                <a:cxn ang="0">
                  <a:pos x="wd2" y="hd2"/>
                </a:cxn>
                <a:cxn ang="5400000">
                  <a:pos x="wd2" y="hd2"/>
                </a:cxn>
                <a:cxn ang="10800000">
                  <a:pos x="wd2" y="hd2"/>
                </a:cxn>
                <a:cxn ang="16200000">
                  <a:pos x="wd2" y="hd2"/>
                </a:cxn>
              </a:cxnLst>
              <a:rect l="0" t="0" r="r" b="b"/>
              <a:pathLst>
                <a:path w="21600" h="21439" fill="norm" stroke="1" extrusionOk="0">
                  <a:moveTo>
                    <a:pt x="0" y="11782"/>
                  </a:moveTo>
                  <a:cubicBezTo>
                    <a:pt x="1749" y="10511"/>
                    <a:pt x="3497" y="9241"/>
                    <a:pt x="4577" y="7739"/>
                  </a:cubicBezTo>
                  <a:cubicBezTo>
                    <a:pt x="5657" y="6237"/>
                    <a:pt x="6069" y="4505"/>
                    <a:pt x="6274" y="3292"/>
                  </a:cubicBezTo>
                  <a:cubicBezTo>
                    <a:pt x="6480" y="2079"/>
                    <a:pt x="6480" y="1386"/>
                    <a:pt x="6274" y="866"/>
                  </a:cubicBezTo>
                  <a:cubicBezTo>
                    <a:pt x="6069" y="347"/>
                    <a:pt x="5657" y="0"/>
                    <a:pt x="5246" y="0"/>
                  </a:cubicBezTo>
                  <a:cubicBezTo>
                    <a:pt x="4834" y="0"/>
                    <a:pt x="4423" y="347"/>
                    <a:pt x="4166" y="1906"/>
                  </a:cubicBezTo>
                  <a:cubicBezTo>
                    <a:pt x="3909" y="3465"/>
                    <a:pt x="3806" y="6237"/>
                    <a:pt x="4063" y="9298"/>
                  </a:cubicBezTo>
                  <a:cubicBezTo>
                    <a:pt x="4320" y="12359"/>
                    <a:pt x="4937" y="15709"/>
                    <a:pt x="5297" y="17730"/>
                  </a:cubicBezTo>
                  <a:cubicBezTo>
                    <a:pt x="5657" y="19752"/>
                    <a:pt x="5760" y="20445"/>
                    <a:pt x="5554" y="20907"/>
                  </a:cubicBezTo>
                  <a:cubicBezTo>
                    <a:pt x="5349" y="21369"/>
                    <a:pt x="4834" y="21600"/>
                    <a:pt x="4526" y="21311"/>
                  </a:cubicBezTo>
                  <a:cubicBezTo>
                    <a:pt x="4217" y="21022"/>
                    <a:pt x="4114" y="20214"/>
                    <a:pt x="4629" y="19001"/>
                  </a:cubicBezTo>
                  <a:cubicBezTo>
                    <a:pt x="5143" y="17788"/>
                    <a:pt x="6274" y="16171"/>
                    <a:pt x="7611" y="15189"/>
                  </a:cubicBezTo>
                  <a:cubicBezTo>
                    <a:pt x="8949" y="14207"/>
                    <a:pt x="10491" y="13861"/>
                    <a:pt x="11520" y="13976"/>
                  </a:cubicBezTo>
                  <a:cubicBezTo>
                    <a:pt x="12549" y="14092"/>
                    <a:pt x="13063" y="14670"/>
                    <a:pt x="13320" y="15363"/>
                  </a:cubicBezTo>
                  <a:cubicBezTo>
                    <a:pt x="13577" y="16056"/>
                    <a:pt x="13577" y="16864"/>
                    <a:pt x="13423" y="17499"/>
                  </a:cubicBezTo>
                  <a:cubicBezTo>
                    <a:pt x="13269" y="18135"/>
                    <a:pt x="12960" y="18597"/>
                    <a:pt x="12549" y="18886"/>
                  </a:cubicBezTo>
                  <a:cubicBezTo>
                    <a:pt x="12137" y="19174"/>
                    <a:pt x="11623" y="19290"/>
                    <a:pt x="11263" y="19059"/>
                  </a:cubicBezTo>
                  <a:cubicBezTo>
                    <a:pt x="10903" y="18828"/>
                    <a:pt x="10697" y="18250"/>
                    <a:pt x="10954" y="17442"/>
                  </a:cubicBezTo>
                  <a:cubicBezTo>
                    <a:pt x="11211" y="16633"/>
                    <a:pt x="11931" y="15594"/>
                    <a:pt x="12651" y="14785"/>
                  </a:cubicBezTo>
                  <a:cubicBezTo>
                    <a:pt x="13371" y="13976"/>
                    <a:pt x="14091" y="13399"/>
                    <a:pt x="14760" y="13110"/>
                  </a:cubicBezTo>
                  <a:cubicBezTo>
                    <a:pt x="15429" y="12821"/>
                    <a:pt x="16046" y="12821"/>
                    <a:pt x="16560" y="12995"/>
                  </a:cubicBezTo>
                  <a:cubicBezTo>
                    <a:pt x="17074" y="13168"/>
                    <a:pt x="17486" y="13514"/>
                    <a:pt x="17743" y="13976"/>
                  </a:cubicBezTo>
                  <a:cubicBezTo>
                    <a:pt x="18000" y="14438"/>
                    <a:pt x="18103" y="15016"/>
                    <a:pt x="18206" y="15594"/>
                  </a:cubicBezTo>
                  <a:cubicBezTo>
                    <a:pt x="18309" y="16171"/>
                    <a:pt x="18411" y="16749"/>
                    <a:pt x="18309" y="17268"/>
                  </a:cubicBezTo>
                  <a:cubicBezTo>
                    <a:pt x="18206" y="17788"/>
                    <a:pt x="17897" y="18250"/>
                    <a:pt x="17589" y="18193"/>
                  </a:cubicBezTo>
                  <a:cubicBezTo>
                    <a:pt x="17280" y="18135"/>
                    <a:pt x="16971" y="17557"/>
                    <a:pt x="16971" y="16402"/>
                  </a:cubicBezTo>
                  <a:cubicBezTo>
                    <a:pt x="16971" y="15247"/>
                    <a:pt x="17280" y="13514"/>
                    <a:pt x="18103" y="12359"/>
                  </a:cubicBezTo>
                  <a:cubicBezTo>
                    <a:pt x="18926" y="11204"/>
                    <a:pt x="20263" y="10627"/>
                    <a:pt x="21600" y="1004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63" name="Line"/>
            <p:cNvSpPr/>
            <p:nvPr/>
          </p:nvSpPr>
          <p:spPr>
            <a:xfrm>
              <a:off x="4251639" y="2916081"/>
              <a:ext cx="395358" cy="587016"/>
            </a:xfrm>
            <a:custGeom>
              <a:avLst/>
              <a:gdLst/>
              <a:ahLst/>
              <a:cxnLst>
                <a:cxn ang="0">
                  <a:pos x="wd2" y="hd2"/>
                </a:cxn>
                <a:cxn ang="5400000">
                  <a:pos x="wd2" y="hd2"/>
                </a:cxn>
                <a:cxn ang="10800000">
                  <a:pos x="wd2" y="hd2"/>
                </a:cxn>
                <a:cxn ang="16200000">
                  <a:pos x="wd2" y="hd2"/>
                </a:cxn>
              </a:cxnLst>
              <a:rect l="0" t="0" r="r" b="b"/>
              <a:pathLst>
                <a:path w="21465" h="21434" fill="norm" stroke="1" extrusionOk="0">
                  <a:moveTo>
                    <a:pt x="1315" y="1583"/>
                  </a:moveTo>
                  <a:cubicBezTo>
                    <a:pt x="1315" y="2215"/>
                    <a:pt x="1315" y="2846"/>
                    <a:pt x="1784" y="3478"/>
                  </a:cubicBezTo>
                  <a:cubicBezTo>
                    <a:pt x="2254" y="4109"/>
                    <a:pt x="3193" y="4741"/>
                    <a:pt x="4508" y="4741"/>
                  </a:cubicBezTo>
                  <a:cubicBezTo>
                    <a:pt x="5823" y="4741"/>
                    <a:pt x="7513" y="4109"/>
                    <a:pt x="8452" y="3415"/>
                  </a:cubicBezTo>
                  <a:cubicBezTo>
                    <a:pt x="9391" y="2720"/>
                    <a:pt x="9579" y="1962"/>
                    <a:pt x="9673" y="1267"/>
                  </a:cubicBezTo>
                  <a:cubicBezTo>
                    <a:pt x="9767" y="573"/>
                    <a:pt x="9767" y="-59"/>
                    <a:pt x="10143" y="4"/>
                  </a:cubicBezTo>
                  <a:cubicBezTo>
                    <a:pt x="10518" y="67"/>
                    <a:pt x="11270" y="825"/>
                    <a:pt x="12960" y="3162"/>
                  </a:cubicBezTo>
                  <a:cubicBezTo>
                    <a:pt x="14650" y="5499"/>
                    <a:pt x="17280" y="9415"/>
                    <a:pt x="18877" y="12004"/>
                  </a:cubicBezTo>
                  <a:cubicBezTo>
                    <a:pt x="20473" y="14594"/>
                    <a:pt x="21037" y="15857"/>
                    <a:pt x="21318" y="16930"/>
                  </a:cubicBezTo>
                  <a:cubicBezTo>
                    <a:pt x="21600" y="18004"/>
                    <a:pt x="21600" y="18888"/>
                    <a:pt x="20191" y="19709"/>
                  </a:cubicBezTo>
                  <a:cubicBezTo>
                    <a:pt x="18783" y="20530"/>
                    <a:pt x="15965" y="21288"/>
                    <a:pt x="12678" y="21415"/>
                  </a:cubicBezTo>
                  <a:cubicBezTo>
                    <a:pt x="9391" y="21541"/>
                    <a:pt x="5635" y="21036"/>
                    <a:pt x="3287" y="20025"/>
                  </a:cubicBezTo>
                  <a:cubicBezTo>
                    <a:pt x="939" y="19015"/>
                    <a:pt x="0" y="17499"/>
                    <a:pt x="0" y="16425"/>
                  </a:cubicBezTo>
                  <a:cubicBezTo>
                    <a:pt x="0" y="15352"/>
                    <a:pt x="939" y="14720"/>
                    <a:pt x="1878" y="1408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64" name="Line"/>
            <p:cNvSpPr/>
            <p:nvPr/>
          </p:nvSpPr>
          <p:spPr>
            <a:xfrm>
              <a:off x="4877796" y="3291548"/>
              <a:ext cx="72649"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65" name="Line"/>
            <p:cNvSpPr/>
            <p:nvPr/>
          </p:nvSpPr>
          <p:spPr>
            <a:xfrm>
              <a:off x="3557834" y="4360513"/>
              <a:ext cx="318054" cy="612320"/>
            </a:xfrm>
            <a:custGeom>
              <a:avLst/>
              <a:gdLst/>
              <a:ahLst/>
              <a:cxnLst>
                <a:cxn ang="0">
                  <a:pos x="wd2" y="hd2"/>
                </a:cxn>
                <a:cxn ang="5400000">
                  <a:pos x="wd2" y="hd2"/>
                </a:cxn>
                <a:cxn ang="10800000">
                  <a:pos x="wd2" y="hd2"/>
                </a:cxn>
                <a:cxn ang="16200000">
                  <a:pos x="wd2" y="hd2"/>
                </a:cxn>
              </a:cxnLst>
              <a:rect l="0" t="0" r="r" b="b"/>
              <a:pathLst>
                <a:path w="21126" h="21600" fill="norm" stroke="1" extrusionOk="0">
                  <a:moveTo>
                    <a:pt x="11157" y="0"/>
                  </a:moveTo>
                  <a:cubicBezTo>
                    <a:pt x="7940" y="2319"/>
                    <a:pt x="4723" y="4637"/>
                    <a:pt x="2885" y="6102"/>
                  </a:cubicBezTo>
                  <a:cubicBezTo>
                    <a:pt x="1047" y="7566"/>
                    <a:pt x="587" y="8176"/>
                    <a:pt x="242" y="8847"/>
                  </a:cubicBezTo>
                  <a:cubicBezTo>
                    <a:pt x="-102" y="9519"/>
                    <a:pt x="-332" y="10251"/>
                    <a:pt x="1391" y="10739"/>
                  </a:cubicBezTo>
                  <a:cubicBezTo>
                    <a:pt x="3115" y="11227"/>
                    <a:pt x="6791" y="11471"/>
                    <a:pt x="10123" y="11410"/>
                  </a:cubicBezTo>
                  <a:cubicBezTo>
                    <a:pt x="13455" y="11349"/>
                    <a:pt x="16442" y="10983"/>
                    <a:pt x="18281" y="10556"/>
                  </a:cubicBezTo>
                  <a:cubicBezTo>
                    <a:pt x="20119" y="10129"/>
                    <a:pt x="20808" y="9641"/>
                    <a:pt x="21038" y="9092"/>
                  </a:cubicBezTo>
                  <a:cubicBezTo>
                    <a:pt x="21268" y="8542"/>
                    <a:pt x="21038" y="7932"/>
                    <a:pt x="20464" y="7993"/>
                  </a:cubicBezTo>
                  <a:cubicBezTo>
                    <a:pt x="19889" y="8054"/>
                    <a:pt x="18970" y="8786"/>
                    <a:pt x="18166" y="10434"/>
                  </a:cubicBezTo>
                  <a:cubicBezTo>
                    <a:pt x="17362" y="12081"/>
                    <a:pt x="16672" y="14644"/>
                    <a:pt x="16442" y="16658"/>
                  </a:cubicBezTo>
                  <a:cubicBezTo>
                    <a:pt x="16213" y="18671"/>
                    <a:pt x="16442" y="20136"/>
                    <a:pt x="16672"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766" name="Line"/>
            <p:cNvSpPr/>
            <p:nvPr/>
          </p:nvSpPr>
          <p:spPr>
            <a:xfrm>
              <a:off x="3943750" y="4319000"/>
              <a:ext cx="173237" cy="726481"/>
            </a:xfrm>
            <a:custGeom>
              <a:avLst/>
              <a:gdLst/>
              <a:ahLst/>
              <a:cxnLst>
                <a:cxn ang="0">
                  <a:pos x="wd2" y="hd2"/>
                </a:cxn>
                <a:cxn ang="5400000">
                  <a:pos x="wd2" y="hd2"/>
                </a:cxn>
                <a:cxn ang="10800000">
                  <a:pos x="wd2" y="hd2"/>
                </a:cxn>
                <a:cxn ang="16200000">
                  <a:pos x="wd2" y="hd2"/>
                </a:cxn>
              </a:cxnLst>
              <a:rect l="0" t="0" r="r" b="b"/>
              <a:pathLst>
                <a:path w="21209" h="21600" fill="norm" stroke="1" extrusionOk="0">
                  <a:moveTo>
                    <a:pt x="0" y="0"/>
                  </a:moveTo>
                  <a:cubicBezTo>
                    <a:pt x="3812" y="514"/>
                    <a:pt x="7624" y="1029"/>
                    <a:pt x="11859" y="2726"/>
                  </a:cubicBezTo>
                  <a:cubicBezTo>
                    <a:pt x="16094" y="4423"/>
                    <a:pt x="20753" y="7303"/>
                    <a:pt x="21176" y="10337"/>
                  </a:cubicBezTo>
                  <a:cubicBezTo>
                    <a:pt x="21600" y="13371"/>
                    <a:pt x="17788" y="16560"/>
                    <a:pt x="14824" y="18463"/>
                  </a:cubicBezTo>
                  <a:cubicBezTo>
                    <a:pt x="11859" y="20366"/>
                    <a:pt x="9741" y="20983"/>
                    <a:pt x="7624"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767" name="Line"/>
            <p:cNvSpPr/>
            <p:nvPr/>
          </p:nvSpPr>
          <p:spPr>
            <a:xfrm>
              <a:off x="3289744" y="4277487"/>
              <a:ext cx="218119" cy="799129"/>
            </a:xfrm>
            <a:custGeom>
              <a:avLst/>
              <a:gdLst/>
              <a:ahLst/>
              <a:cxnLst>
                <a:cxn ang="0">
                  <a:pos x="wd2" y="hd2"/>
                </a:cxn>
                <a:cxn ang="5400000">
                  <a:pos x="wd2" y="hd2"/>
                </a:cxn>
                <a:cxn ang="10800000">
                  <a:pos x="wd2" y="hd2"/>
                </a:cxn>
                <a:cxn ang="16200000">
                  <a:pos x="wd2" y="hd2"/>
                </a:cxn>
              </a:cxnLst>
              <a:rect l="0" t="0" r="r" b="b"/>
              <a:pathLst>
                <a:path w="20635" h="21600" fill="norm" stroke="1" extrusionOk="0">
                  <a:moveTo>
                    <a:pt x="11799" y="0"/>
                  </a:moveTo>
                  <a:cubicBezTo>
                    <a:pt x="8853" y="935"/>
                    <a:pt x="5908" y="1870"/>
                    <a:pt x="3453" y="3834"/>
                  </a:cubicBezTo>
                  <a:cubicBezTo>
                    <a:pt x="999" y="5797"/>
                    <a:pt x="-965" y="8790"/>
                    <a:pt x="508" y="11688"/>
                  </a:cubicBezTo>
                  <a:cubicBezTo>
                    <a:pt x="1980" y="14587"/>
                    <a:pt x="6890" y="17392"/>
                    <a:pt x="10817" y="19029"/>
                  </a:cubicBezTo>
                  <a:cubicBezTo>
                    <a:pt x="14744" y="20665"/>
                    <a:pt x="17690" y="21132"/>
                    <a:pt x="20635"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768" name="Line"/>
            <p:cNvSpPr/>
            <p:nvPr/>
          </p:nvSpPr>
          <p:spPr>
            <a:xfrm>
              <a:off x="4353191" y="4339756"/>
              <a:ext cx="161366" cy="601941"/>
            </a:xfrm>
            <a:custGeom>
              <a:avLst/>
              <a:gdLst/>
              <a:ahLst/>
              <a:cxnLst>
                <a:cxn ang="0">
                  <a:pos x="wd2" y="hd2"/>
                </a:cxn>
                <a:cxn ang="5400000">
                  <a:pos x="wd2" y="hd2"/>
                </a:cxn>
                <a:cxn ang="10800000">
                  <a:pos x="wd2" y="hd2"/>
                </a:cxn>
                <a:cxn ang="16200000">
                  <a:pos x="wd2" y="hd2"/>
                </a:cxn>
              </a:cxnLst>
              <a:rect l="0" t="0" r="r" b="b"/>
              <a:pathLst>
                <a:path w="20562" h="21600" fill="norm" stroke="1" extrusionOk="0">
                  <a:moveTo>
                    <a:pt x="16595" y="0"/>
                  </a:moveTo>
                  <a:cubicBezTo>
                    <a:pt x="13068" y="869"/>
                    <a:pt x="9542" y="1738"/>
                    <a:pt x="6015" y="4159"/>
                  </a:cubicBezTo>
                  <a:cubicBezTo>
                    <a:pt x="2489" y="6579"/>
                    <a:pt x="-1038" y="10552"/>
                    <a:pt x="284" y="13655"/>
                  </a:cubicBezTo>
                  <a:cubicBezTo>
                    <a:pt x="1607" y="16759"/>
                    <a:pt x="7778" y="18993"/>
                    <a:pt x="11966" y="20172"/>
                  </a:cubicBezTo>
                  <a:cubicBezTo>
                    <a:pt x="16154" y="21352"/>
                    <a:pt x="18358" y="21476"/>
                    <a:pt x="20562"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769" name="Line"/>
            <p:cNvSpPr/>
            <p:nvPr/>
          </p:nvSpPr>
          <p:spPr>
            <a:xfrm>
              <a:off x="4618339" y="4431313"/>
              <a:ext cx="207566" cy="416980"/>
            </a:xfrm>
            <a:custGeom>
              <a:avLst/>
              <a:gdLst/>
              <a:ahLst/>
              <a:cxnLst>
                <a:cxn ang="0">
                  <a:pos x="wd2" y="hd2"/>
                </a:cxn>
                <a:cxn ang="5400000">
                  <a:pos x="wd2" y="hd2"/>
                </a:cxn>
                <a:cxn ang="10800000">
                  <a:pos x="wd2" y="hd2"/>
                </a:cxn>
                <a:cxn ang="16200000">
                  <a:pos x="wd2" y="hd2"/>
                </a:cxn>
              </a:cxnLst>
              <a:rect l="0" t="0" r="r" b="b"/>
              <a:pathLst>
                <a:path w="21600" h="21517" fill="norm" stroke="1" extrusionOk="0">
                  <a:moveTo>
                    <a:pt x="0" y="10271"/>
                  </a:moveTo>
                  <a:cubicBezTo>
                    <a:pt x="1800" y="10449"/>
                    <a:pt x="3600" y="10628"/>
                    <a:pt x="6840" y="9200"/>
                  </a:cubicBezTo>
                  <a:cubicBezTo>
                    <a:pt x="10080" y="7772"/>
                    <a:pt x="14760" y="4737"/>
                    <a:pt x="17100" y="2773"/>
                  </a:cubicBezTo>
                  <a:cubicBezTo>
                    <a:pt x="19440" y="810"/>
                    <a:pt x="19440" y="-83"/>
                    <a:pt x="19080" y="6"/>
                  </a:cubicBezTo>
                  <a:cubicBezTo>
                    <a:pt x="18720" y="96"/>
                    <a:pt x="18000" y="1167"/>
                    <a:pt x="17280" y="4112"/>
                  </a:cubicBezTo>
                  <a:cubicBezTo>
                    <a:pt x="16560" y="7058"/>
                    <a:pt x="15840" y="11877"/>
                    <a:pt x="16560" y="15091"/>
                  </a:cubicBezTo>
                  <a:cubicBezTo>
                    <a:pt x="17280" y="18304"/>
                    <a:pt x="19440" y="19910"/>
                    <a:pt x="21600" y="21517"/>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770" name="Line"/>
            <p:cNvSpPr/>
            <p:nvPr/>
          </p:nvSpPr>
          <p:spPr>
            <a:xfrm>
              <a:off x="4991957" y="4298243"/>
              <a:ext cx="182340" cy="674590"/>
            </a:xfrm>
            <a:custGeom>
              <a:avLst/>
              <a:gdLst/>
              <a:ahLst/>
              <a:cxnLst>
                <a:cxn ang="0">
                  <a:pos x="wd2" y="hd2"/>
                </a:cxn>
                <a:cxn ang="5400000">
                  <a:pos x="wd2" y="hd2"/>
                </a:cxn>
                <a:cxn ang="10800000">
                  <a:pos x="wd2" y="hd2"/>
                </a:cxn>
                <a:cxn ang="16200000">
                  <a:pos x="wd2" y="hd2"/>
                </a:cxn>
              </a:cxnLst>
              <a:rect l="0" t="0" r="r" b="b"/>
              <a:pathLst>
                <a:path w="21083" h="21600" fill="norm" stroke="1" extrusionOk="0">
                  <a:moveTo>
                    <a:pt x="4800" y="0"/>
                  </a:moveTo>
                  <a:cubicBezTo>
                    <a:pt x="6800" y="0"/>
                    <a:pt x="8800" y="0"/>
                    <a:pt x="11600" y="665"/>
                  </a:cubicBezTo>
                  <a:cubicBezTo>
                    <a:pt x="14400" y="1329"/>
                    <a:pt x="18000" y="2658"/>
                    <a:pt x="19800" y="4985"/>
                  </a:cubicBezTo>
                  <a:cubicBezTo>
                    <a:pt x="21600" y="7311"/>
                    <a:pt x="21600" y="10634"/>
                    <a:pt x="19200" y="13403"/>
                  </a:cubicBezTo>
                  <a:cubicBezTo>
                    <a:pt x="16800" y="16172"/>
                    <a:pt x="12000" y="18388"/>
                    <a:pt x="8400" y="19662"/>
                  </a:cubicBezTo>
                  <a:cubicBezTo>
                    <a:pt x="4800" y="20935"/>
                    <a:pt x="2400" y="21268"/>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771" name="Line"/>
            <p:cNvSpPr/>
            <p:nvPr/>
          </p:nvSpPr>
          <p:spPr>
            <a:xfrm>
              <a:off x="5942384" y="4350134"/>
              <a:ext cx="35512" cy="446268"/>
            </a:xfrm>
            <a:custGeom>
              <a:avLst/>
              <a:gdLst/>
              <a:ahLst/>
              <a:cxnLst>
                <a:cxn ang="0">
                  <a:pos x="wd2" y="hd2"/>
                </a:cxn>
                <a:cxn ang="5400000">
                  <a:pos x="wd2" y="hd2"/>
                </a:cxn>
                <a:cxn ang="10800000">
                  <a:pos x="wd2" y="hd2"/>
                </a:cxn>
                <a:cxn ang="16200000">
                  <a:pos x="wd2" y="hd2"/>
                </a:cxn>
              </a:cxnLst>
              <a:rect l="0" t="0" r="r" b="b"/>
              <a:pathLst>
                <a:path w="20157" h="21600" fill="norm" stroke="1" extrusionOk="0">
                  <a:moveTo>
                    <a:pt x="20157" y="0"/>
                  </a:moveTo>
                  <a:cubicBezTo>
                    <a:pt x="12302" y="2847"/>
                    <a:pt x="4448" y="5693"/>
                    <a:pt x="1502" y="9293"/>
                  </a:cubicBezTo>
                  <a:cubicBezTo>
                    <a:pt x="-1443" y="12893"/>
                    <a:pt x="521" y="17247"/>
                    <a:pt x="2484"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772" name="Line"/>
            <p:cNvSpPr/>
            <p:nvPr/>
          </p:nvSpPr>
          <p:spPr>
            <a:xfrm>
              <a:off x="5832599" y="4568078"/>
              <a:ext cx="300971"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2979" y="15840"/>
                    <a:pt x="5959" y="10080"/>
                    <a:pt x="9559" y="6480"/>
                  </a:cubicBezTo>
                  <a:cubicBezTo>
                    <a:pt x="13159" y="2880"/>
                    <a:pt x="17379" y="144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773" name="Line"/>
            <p:cNvSpPr/>
            <p:nvPr/>
          </p:nvSpPr>
          <p:spPr>
            <a:xfrm>
              <a:off x="6631727" y="4344799"/>
              <a:ext cx="291415" cy="465441"/>
            </a:xfrm>
            <a:custGeom>
              <a:avLst/>
              <a:gdLst/>
              <a:ahLst/>
              <a:cxnLst>
                <a:cxn ang="0">
                  <a:pos x="wd2" y="hd2"/>
                </a:cxn>
                <a:cxn ang="5400000">
                  <a:pos x="wd2" y="hd2"/>
                </a:cxn>
                <a:cxn ang="10800000">
                  <a:pos x="wd2" y="hd2"/>
                </a:cxn>
                <a:cxn ang="16200000">
                  <a:pos x="wd2" y="hd2"/>
                </a:cxn>
              </a:cxnLst>
              <a:rect l="0" t="0" r="r" b="b"/>
              <a:pathLst>
                <a:path w="21406" h="21527" fill="norm" stroke="1" extrusionOk="0">
                  <a:moveTo>
                    <a:pt x="3049" y="1207"/>
                  </a:moveTo>
                  <a:cubicBezTo>
                    <a:pt x="5336" y="567"/>
                    <a:pt x="7624" y="-73"/>
                    <a:pt x="10546" y="7"/>
                  </a:cubicBezTo>
                  <a:cubicBezTo>
                    <a:pt x="13468" y="87"/>
                    <a:pt x="17026" y="887"/>
                    <a:pt x="19059" y="1687"/>
                  </a:cubicBezTo>
                  <a:cubicBezTo>
                    <a:pt x="21092" y="2487"/>
                    <a:pt x="21600" y="3287"/>
                    <a:pt x="21346" y="4007"/>
                  </a:cubicBezTo>
                  <a:cubicBezTo>
                    <a:pt x="21092" y="4727"/>
                    <a:pt x="20075" y="5367"/>
                    <a:pt x="17280" y="6247"/>
                  </a:cubicBezTo>
                  <a:cubicBezTo>
                    <a:pt x="14485" y="7127"/>
                    <a:pt x="9911" y="8247"/>
                    <a:pt x="6861" y="8887"/>
                  </a:cubicBezTo>
                  <a:cubicBezTo>
                    <a:pt x="3812" y="9527"/>
                    <a:pt x="2287" y="9687"/>
                    <a:pt x="2287" y="9847"/>
                  </a:cubicBezTo>
                  <a:cubicBezTo>
                    <a:pt x="2287" y="10007"/>
                    <a:pt x="3812" y="10167"/>
                    <a:pt x="6607" y="10727"/>
                  </a:cubicBezTo>
                  <a:cubicBezTo>
                    <a:pt x="9402" y="11287"/>
                    <a:pt x="13468" y="12247"/>
                    <a:pt x="15882" y="13127"/>
                  </a:cubicBezTo>
                  <a:cubicBezTo>
                    <a:pt x="18296" y="14007"/>
                    <a:pt x="19059" y="14807"/>
                    <a:pt x="19440" y="15607"/>
                  </a:cubicBezTo>
                  <a:cubicBezTo>
                    <a:pt x="19821" y="16407"/>
                    <a:pt x="19821" y="17207"/>
                    <a:pt x="18551" y="18087"/>
                  </a:cubicBezTo>
                  <a:cubicBezTo>
                    <a:pt x="17280" y="18967"/>
                    <a:pt x="14739" y="19927"/>
                    <a:pt x="12071" y="20567"/>
                  </a:cubicBezTo>
                  <a:cubicBezTo>
                    <a:pt x="9402" y="21207"/>
                    <a:pt x="6607" y="21527"/>
                    <a:pt x="4574" y="21527"/>
                  </a:cubicBezTo>
                  <a:cubicBezTo>
                    <a:pt x="2541" y="21527"/>
                    <a:pt x="1271" y="21207"/>
                    <a:pt x="635" y="20967"/>
                  </a:cubicBezTo>
                  <a:cubicBezTo>
                    <a:pt x="0" y="20727"/>
                    <a:pt x="0" y="20567"/>
                    <a:pt x="0" y="20407"/>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774" name="Line"/>
            <p:cNvSpPr/>
            <p:nvPr/>
          </p:nvSpPr>
          <p:spPr>
            <a:xfrm>
              <a:off x="7026102" y="4311717"/>
              <a:ext cx="320959" cy="623771"/>
            </a:xfrm>
            <a:custGeom>
              <a:avLst/>
              <a:gdLst/>
              <a:ahLst/>
              <a:cxnLst>
                <a:cxn ang="0">
                  <a:pos x="wd2" y="hd2"/>
                </a:cxn>
                <a:cxn ang="5400000">
                  <a:pos x="wd2" y="hd2"/>
                </a:cxn>
                <a:cxn ang="10800000">
                  <a:pos x="wd2" y="hd2"/>
                </a:cxn>
                <a:cxn ang="16200000">
                  <a:pos x="wd2" y="hd2"/>
                </a:cxn>
              </a:cxnLst>
              <a:rect l="0" t="0" r="r" b="b"/>
              <a:pathLst>
                <a:path w="21548" h="21399" fill="norm" stroke="1" extrusionOk="0">
                  <a:moveTo>
                    <a:pt x="7665" y="606"/>
                  </a:moveTo>
                  <a:cubicBezTo>
                    <a:pt x="6271" y="1674"/>
                    <a:pt x="4877" y="2742"/>
                    <a:pt x="4181" y="3870"/>
                  </a:cubicBezTo>
                  <a:cubicBezTo>
                    <a:pt x="3484" y="4997"/>
                    <a:pt x="3484" y="6184"/>
                    <a:pt x="3948" y="6956"/>
                  </a:cubicBezTo>
                  <a:cubicBezTo>
                    <a:pt x="4413" y="7727"/>
                    <a:pt x="5342" y="8083"/>
                    <a:pt x="7084" y="8142"/>
                  </a:cubicBezTo>
                  <a:cubicBezTo>
                    <a:pt x="8826" y="8202"/>
                    <a:pt x="11381" y="7964"/>
                    <a:pt x="13355" y="6896"/>
                  </a:cubicBezTo>
                  <a:cubicBezTo>
                    <a:pt x="15329" y="5828"/>
                    <a:pt x="16723" y="3929"/>
                    <a:pt x="17535" y="2505"/>
                  </a:cubicBezTo>
                  <a:cubicBezTo>
                    <a:pt x="18348" y="1081"/>
                    <a:pt x="18581" y="131"/>
                    <a:pt x="18813" y="13"/>
                  </a:cubicBezTo>
                  <a:cubicBezTo>
                    <a:pt x="19045" y="-106"/>
                    <a:pt x="19277" y="606"/>
                    <a:pt x="19626" y="2802"/>
                  </a:cubicBezTo>
                  <a:cubicBezTo>
                    <a:pt x="19974" y="4997"/>
                    <a:pt x="20439" y="8676"/>
                    <a:pt x="20787" y="11465"/>
                  </a:cubicBezTo>
                  <a:cubicBezTo>
                    <a:pt x="21135" y="14254"/>
                    <a:pt x="21368" y="16153"/>
                    <a:pt x="21484" y="17399"/>
                  </a:cubicBezTo>
                  <a:cubicBezTo>
                    <a:pt x="21600" y="18646"/>
                    <a:pt x="21600" y="19239"/>
                    <a:pt x="21135" y="19773"/>
                  </a:cubicBezTo>
                  <a:cubicBezTo>
                    <a:pt x="20671" y="20307"/>
                    <a:pt x="19742" y="20782"/>
                    <a:pt x="17884" y="21079"/>
                  </a:cubicBezTo>
                  <a:cubicBezTo>
                    <a:pt x="16026" y="21375"/>
                    <a:pt x="13239" y="21494"/>
                    <a:pt x="10103" y="21316"/>
                  </a:cubicBezTo>
                  <a:cubicBezTo>
                    <a:pt x="6968" y="21138"/>
                    <a:pt x="3484" y="20663"/>
                    <a:pt x="1742" y="19595"/>
                  </a:cubicBezTo>
                  <a:cubicBezTo>
                    <a:pt x="0" y="18527"/>
                    <a:pt x="0" y="16865"/>
                    <a:pt x="0" y="1520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775" name="Line"/>
            <p:cNvSpPr/>
            <p:nvPr/>
          </p:nvSpPr>
          <p:spPr>
            <a:xfrm>
              <a:off x="7960148" y="4433161"/>
              <a:ext cx="342485"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018" y="14400"/>
                    <a:pt x="10036" y="7200"/>
                    <a:pt x="13091" y="3600"/>
                  </a:cubicBezTo>
                  <a:cubicBezTo>
                    <a:pt x="16145" y="0"/>
                    <a:pt x="17236" y="0"/>
                    <a:pt x="18327" y="0"/>
                  </a:cubicBezTo>
                  <a:cubicBezTo>
                    <a:pt x="19418" y="0"/>
                    <a:pt x="20509" y="0"/>
                    <a:pt x="21055" y="1800"/>
                  </a:cubicBezTo>
                  <a:cubicBezTo>
                    <a:pt x="21600" y="3600"/>
                    <a:pt x="21600" y="7200"/>
                    <a:pt x="21600" y="108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776" name="Line"/>
            <p:cNvSpPr/>
            <p:nvPr/>
          </p:nvSpPr>
          <p:spPr>
            <a:xfrm>
              <a:off x="8001661" y="4609592"/>
              <a:ext cx="332106"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777" name="Line"/>
            <p:cNvSpPr/>
            <p:nvPr/>
          </p:nvSpPr>
          <p:spPr>
            <a:xfrm>
              <a:off x="8551710" y="4241076"/>
              <a:ext cx="253865" cy="544947"/>
            </a:xfrm>
            <a:custGeom>
              <a:avLst/>
              <a:gdLst/>
              <a:ahLst/>
              <a:cxnLst>
                <a:cxn ang="0">
                  <a:pos x="wd2" y="hd2"/>
                </a:cxn>
                <a:cxn ang="5400000">
                  <a:pos x="wd2" y="hd2"/>
                </a:cxn>
                <a:cxn ang="10800000">
                  <a:pos x="wd2" y="hd2"/>
                </a:cxn>
                <a:cxn ang="16200000">
                  <a:pos x="wd2" y="hd2"/>
                </a:cxn>
              </a:cxnLst>
              <a:rect l="0" t="0" r="r" b="b"/>
              <a:pathLst>
                <a:path w="21420" h="21535" fill="norm" stroke="1" extrusionOk="0">
                  <a:moveTo>
                    <a:pt x="0" y="8821"/>
                  </a:moveTo>
                  <a:cubicBezTo>
                    <a:pt x="1459" y="9231"/>
                    <a:pt x="2919" y="9641"/>
                    <a:pt x="5838" y="9231"/>
                  </a:cubicBezTo>
                  <a:cubicBezTo>
                    <a:pt x="8757" y="8821"/>
                    <a:pt x="13135" y="7591"/>
                    <a:pt x="15908" y="6292"/>
                  </a:cubicBezTo>
                  <a:cubicBezTo>
                    <a:pt x="18681" y="4993"/>
                    <a:pt x="19849" y="3626"/>
                    <a:pt x="20578" y="2396"/>
                  </a:cubicBezTo>
                  <a:cubicBezTo>
                    <a:pt x="21308" y="1165"/>
                    <a:pt x="21600" y="72"/>
                    <a:pt x="21308" y="3"/>
                  </a:cubicBezTo>
                  <a:cubicBezTo>
                    <a:pt x="21016" y="-65"/>
                    <a:pt x="20141" y="892"/>
                    <a:pt x="18973" y="3079"/>
                  </a:cubicBezTo>
                  <a:cubicBezTo>
                    <a:pt x="17805" y="5267"/>
                    <a:pt x="16346" y="8684"/>
                    <a:pt x="16054" y="11965"/>
                  </a:cubicBezTo>
                  <a:cubicBezTo>
                    <a:pt x="15762" y="15246"/>
                    <a:pt x="16638" y="18391"/>
                    <a:pt x="17513" y="21535"/>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778" name="Line"/>
            <p:cNvSpPr/>
            <p:nvPr/>
          </p:nvSpPr>
          <p:spPr>
            <a:xfrm>
              <a:off x="9008355" y="4172998"/>
              <a:ext cx="394376" cy="606048"/>
            </a:xfrm>
            <a:custGeom>
              <a:avLst/>
              <a:gdLst/>
              <a:ahLst/>
              <a:cxnLst>
                <a:cxn ang="0">
                  <a:pos x="wd2" y="hd2"/>
                </a:cxn>
                <a:cxn ang="5400000">
                  <a:pos x="wd2" y="hd2"/>
                </a:cxn>
                <a:cxn ang="10800000">
                  <a:pos x="wd2" y="hd2"/>
                </a:cxn>
                <a:cxn ang="16200000">
                  <a:pos x="wd2" y="hd2"/>
                </a:cxn>
              </a:cxnLst>
              <a:rect l="0" t="0" r="r" b="b"/>
              <a:pathLst>
                <a:path w="21600" h="21259" fill="norm" stroke="1" extrusionOk="0">
                  <a:moveTo>
                    <a:pt x="21600" y="1845"/>
                  </a:moveTo>
                  <a:cubicBezTo>
                    <a:pt x="21411" y="1238"/>
                    <a:pt x="21221" y="631"/>
                    <a:pt x="20463" y="267"/>
                  </a:cubicBezTo>
                  <a:cubicBezTo>
                    <a:pt x="19705" y="-97"/>
                    <a:pt x="18379" y="-218"/>
                    <a:pt x="16105" y="753"/>
                  </a:cubicBezTo>
                  <a:cubicBezTo>
                    <a:pt x="13832" y="1724"/>
                    <a:pt x="10611" y="3786"/>
                    <a:pt x="8147" y="5910"/>
                  </a:cubicBezTo>
                  <a:cubicBezTo>
                    <a:pt x="5684" y="8034"/>
                    <a:pt x="3979" y="10218"/>
                    <a:pt x="2653" y="12463"/>
                  </a:cubicBezTo>
                  <a:cubicBezTo>
                    <a:pt x="1326" y="14708"/>
                    <a:pt x="379" y="17013"/>
                    <a:pt x="853" y="18530"/>
                  </a:cubicBezTo>
                  <a:cubicBezTo>
                    <a:pt x="1326" y="20047"/>
                    <a:pt x="3221" y="20775"/>
                    <a:pt x="5211" y="21079"/>
                  </a:cubicBezTo>
                  <a:cubicBezTo>
                    <a:pt x="7200" y="21382"/>
                    <a:pt x="9284" y="21261"/>
                    <a:pt x="10705" y="21018"/>
                  </a:cubicBezTo>
                  <a:cubicBezTo>
                    <a:pt x="12126" y="20775"/>
                    <a:pt x="12884" y="20411"/>
                    <a:pt x="12979" y="19562"/>
                  </a:cubicBezTo>
                  <a:cubicBezTo>
                    <a:pt x="13074" y="18712"/>
                    <a:pt x="12505" y="17378"/>
                    <a:pt x="10232" y="16649"/>
                  </a:cubicBezTo>
                  <a:cubicBezTo>
                    <a:pt x="7958" y="15921"/>
                    <a:pt x="3979" y="15800"/>
                    <a:pt x="0" y="15679"/>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779" name="Line"/>
            <p:cNvSpPr/>
            <p:nvPr/>
          </p:nvSpPr>
          <p:spPr>
            <a:xfrm>
              <a:off x="12341938" y="4324042"/>
              <a:ext cx="219252" cy="513873"/>
            </a:xfrm>
            <a:custGeom>
              <a:avLst/>
              <a:gdLst/>
              <a:ahLst/>
              <a:cxnLst>
                <a:cxn ang="0">
                  <a:pos x="wd2" y="hd2"/>
                </a:cxn>
                <a:cxn ang="5400000">
                  <a:pos x="wd2" y="hd2"/>
                </a:cxn>
                <a:cxn ang="10800000">
                  <a:pos x="wd2" y="hd2"/>
                </a:cxn>
                <a:cxn ang="16200000">
                  <a:pos x="wd2" y="hd2"/>
                </a:cxn>
              </a:cxnLst>
              <a:rect l="0" t="0" r="r" b="b"/>
              <a:pathLst>
                <a:path w="21061" h="21534" fill="norm" stroke="1" extrusionOk="0">
                  <a:moveTo>
                    <a:pt x="8766" y="1094"/>
                  </a:moveTo>
                  <a:cubicBezTo>
                    <a:pt x="9763" y="514"/>
                    <a:pt x="10759" y="-66"/>
                    <a:pt x="11092" y="6"/>
                  </a:cubicBezTo>
                  <a:cubicBezTo>
                    <a:pt x="11424" y="79"/>
                    <a:pt x="11092" y="804"/>
                    <a:pt x="9264" y="2253"/>
                  </a:cubicBezTo>
                  <a:cubicBezTo>
                    <a:pt x="7436" y="3703"/>
                    <a:pt x="4113" y="5878"/>
                    <a:pt x="2119" y="7327"/>
                  </a:cubicBezTo>
                  <a:cubicBezTo>
                    <a:pt x="126" y="8777"/>
                    <a:pt x="-539" y="9502"/>
                    <a:pt x="458" y="10299"/>
                  </a:cubicBezTo>
                  <a:cubicBezTo>
                    <a:pt x="1455" y="11096"/>
                    <a:pt x="4113" y="11966"/>
                    <a:pt x="7270" y="12401"/>
                  </a:cubicBezTo>
                  <a:cubicBezTo>
                    <a:pt x="10427" y="12836"/>
                    <a:pt x="14083" y="12836"/>
                    <a:pt x="16741" y="12401"/>
                  </a:cubicBezTo>
                  <a:cubicBezTo>
                    <a:pt x="19399" y="11966"/>
                    <a:pt x="21061" y="11096"/>
                    <a:pt x="21061" y="10879"/>
                  </a:cubicBezTo>
                  <a:cubicBezTo>
                    <a:pt x="21061" y="10662"/>
                    <a:pt x="19399" y="11096"/>
                    <a:pt x="18070" y="12619"/>
                  </a:cubicBezTo>
                  <a:cubicBezTo>
                    <a:pt x="16741" y="14141"/>
                    <a:pt x="15744" y="16750"/>
                    <a:pt x="15412" y="18417"/>
                  </a:cubicBezTo>
                  <a:cubicBezTo>
                    <a:pt x="15079" y="20084"/>
                    <a:pt x="15412" y="20809"/>
                    <a:pt x="15744" y="2153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780" name="Line"/>
            <p:cNvSpPr/>
            <p:nvPr/>
          </p:nvSpPr>
          <p:spPr>
            <a:xfrm>
              <a:off x="11809196" y="4038356"/>
              <a:ext cx="1273198" cy="1100530"/>
            </a:xfrm>
            <a:custGeom>
              <a:avLst/>
              <a:gdLst/>
              <a:ahLst/>
              <a:cxnLst>
                <a:cxn ang="0">
                  <a:pos x="wd2" y="hd2"/>
                </a:cxn>
                <a:cxn ang="5400000">
                  <a:pos x="wd2" y="hd2"/>
                </a:cxn>
                <a:cxn ang="10800000">
                  <a:pos x="wd2" y="hd2"/>
                </a:cxn>
                <a:cxn ang="16200000">
                  <a:pos x="wd2" y="hd2"/>
                </a:cxn>
              </a:cxnLst>
              <a:rect l="0" t="0" r="r" b="b"/>
              <a:pathLst>
                <a:path w="21370" h="21541" fill="norm" stroke="1" extrusionOk="0">
                  <a:moveTo>
                    <a:pt x="5248" y="18088"/>
                  </a:moveTo>
                  <a:cubicBezTo>
                    <a:pt x="6467" y="18629"/>
                    <a:pt x="7687" y="19171"/>
                    <a:pt x="9400" y="19374"/>
                  </a:cubicBezTo>
                  <a:cubicBezTo>
                    <a:pt x="11113" y="19577"/>
                    <a:pt x="13319" y="19442"/>
                    <a:pt x="15148" y="18934"/>
                  </a:cubicBezTo>
                  <a:cubicBezTo>
                    <a:pt x="16977" y="18426"/>
                    <a:pt x="18429" y="17546"/>
                    <a:pt x="19503" y="16259"/>
                  </a:cubicBezTo>
                  <a:cubicBezTo>
                    <a:pt x="20577" y="14973"/>
                    <a:pt x="21274" y="13280"/>
                    <a:pt x="21361" y="11283"/>
                  </a:cubicBezTo>
                  <a:cubicBezTo>
                    <a:pt x="21448" y="9285"/>
                    <a:pt x="20925" y="6983"/>
                    <a:pt x="19909" y="5155"/>
                  </a:cubicBezTo>
                  <a:cubicBezTo>
                    <a:pt x="18893" y="3327"/>
                    <a:pt x="17383" y="1972"/>
                    <a:pt x="15583" y="1126"/>
                  </a:cubicBezTo>
                  <a:cubicBezTo>
                    <a:pt x="13783" y="280"/>
                    <a:pt x="11693" y="-59"/>
                    <a:pt x="9632" y="9"/>
                  </a:cubicBezTo>
                  <a:cubicBezTo>
                    <a:pt x="7571" y="76"/>
                    <a:pt x="5538" y="550"/>
                    <a:pt x="3913" y="1532"/>
                  </a:cubicBezTo>
                  <a:cubicBezTo>
                    <a:pt x="2287" y="2514"/>
                    <a:pt x="1067" y="4004"/>
                    <a:pt x="458" y="5832"/>
                  </a:cubicBezTo>
                  <a:cubicBezTo>
                    <a:pt x="-152" y="7660"/>
                    <a:pt x="-152" y="9827"/>
                    <a:pt x="458" y="11858"/>
                  </a:cubicBezTo>
                  <a:cubicBezTo>
                    <a:pt x="1067" y="13890"/>
                    <a:pt x="2287" y="15786"/>
                    <a:pt x="3767" y="17377"/>
                  </a:cubicBezTo>
                  <a:cubicBezTo>
                    <a:pt x="5248" y="18968"/>
                    <a:pt x="6990" y="20254"/>
                    <a:pt x="8732" y="21541"/>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781" name="Line"/>
            <p:cNvSpPr/>
            <p:nvPr/>
          </p:nvSpPr>
          <p:spPr>
            <a:xfrm>
              <a:off x="4613608" y="5387963"/>
              <a:ext cx="316080" cy="633077"/>
            </a:xfrm>
            <a:custGeom>
              <a:avLst/>
              <a:gdLst/>
              <a:ahLst/>
              <a:cxnLst>
                <a:cxn ang="0">
                  <a:pos x="wd2" y="hd2"/>
                </a:cxn>
                <a:cxn ang="5400000">
                  <a:pos x="wd2" y="hd2"/>
                </a:cxn>
                <a:cxn ang="10800000">
                  <a:pos x="wd2" y="hd2"/>
                </a:cxn>
                <a:cxn ang="16200000">
                  <a:pos x="wd2" y="hd2"/>
                </a:cxn>
              </a:cxnLst>
              <a:rect l="0" t="0" r="r" b="b"/>
              <a:pathLst>
                <a:path w="21452" h="21600" fill="norm" stroke="1" extrusionOk="0">
                  <a:moveTo>
                    <a:pt x="12296" y="0"/>
                  </a:moveTo>
                  <a:cubicBezTo>
                    <a:pt x="9713" y="1889"/>
                    <a:pt x="7130" y="3777"/>
                    <a:pt x="5135" y="5548"/>
                  </a:cubicBezTo>
                  <a:cubicBezTo>
                    <a:pt x="3139" y="7318"/>
                    <a:pt x="1730" y="8970"/>
                    <a:pt x="909" y="10092"/>
                  </a:cubicBezTo>
                  <a:cubicBezTo>
                    <a:pt x="87" y="11213"/>
                    <a:pt x="-148" y="11803"/>
                    <a:pt x="87" y="12334"/>
                  </a:cubicBezTo>
                  <a:cubicBezTo>
                    <a:pt x="322" y="12866"/>
                    <a:pt x="1026" y="13338"/>
                    <a:pt x="3374" y="13456"/>
                  </a:cubicBezTo>
                  <a:cubicBezTo>
                    <a:pt x="5722" y="13574"/>
                    <a:pt x="9713" y="13338"/>
                    <a:pt x="12765" y="12866"/>
                  </a:cubicBezTo>
                  <a:cubicBezTo>
                    <a:pt x="15817" y="12393"/>
                    <a:pt x="17930" y="11685"/>
                    <a:pt x="19104" y="11036"/>
                  </a:cubicBezTo>
                  <a:cubicBezTo>
                    <a:pt x="20278" y="10387"/>
                    <a:pt x="20513" y="9797"/>
                    <a:pt x="20278" y="9738"/>
                  </a:cubicBezTo>
                  <a:cubicBezTo>
                    <a:pt x="20043" y="9679"/>
                    <a:pt x="19339" y="10151"/>
                    <a:pt x="19104" y="11862"/>
                  </a:cubicBezTo>
                  <a:cubicBezTo>
                    <a:pt x="18869" y="13574"/>
                    <a:pt x="19104" y="16525"/>
                    <a:pt x="19574" y="18354"/>
                  </a:cubicBezTo>
                  <a:cubicBezTo>
                    <a:pt x="20043" y="20184"/>
                    <a:pt x="20748" y="20892"/>
                    <a:pt x="21452"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782" name="Line"/>
            <p:cNvSpPr/>
            <p:nvPr/>
          </p:nvSpPr>
          <p:spPr>
            <a:xfrm>
              <a:off x="5728816" y="5585151"/>
              <a:ext cx="20757" cy="3943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21600" y="6063"/>
                    <a:pt x="21600" y="12126"/>
                    <a:pt x="18000" y="15726"/>
                  </a:cubicBezTo>
                  <a:cubicBezTo>
                    <a:pt x="14400" y="19326"/>
                    <a:pt x="7200" y="20463"/>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783" name="Line"/>
            <p:cNvSpPr/>
            <p:nvPr/>
          </p:nvSpPr>
          <p:spPr>
            <a:xfrm>
              <a:off x="5583519" y="5761582"/>
              <a:ext cx="332107" cy="622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675" y="15600"/>
                    <a:pt x="1350" y="9600"/>
                    <a:pt x="4950" y="6000"/>
                  </a:cubicBezTo>
                  <a:cubicBezTo>
                    <a:pt x="8550" y="2400"/>
                    <a:pt x="15075" y="1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784" name="Line"/>
            <p:cNvSpPr/>
            <p:nvPr/>
          </p:nvSpPr>
          <p:spPr>
            <a:xfrm>
              <a:off x="6143947" y="5554888"/>
              <a:ext cx="245048" cy="414261"/>
            </a:xfrm>
            <a:custGeom>
              <a:avLst/>
              <a:gdLst/>
              <a:ahLst/>
              <a:cxnLst>
                <a:cxn ang="0">
                  <a:pos x="wd2" y="hd2"/>
                </a:cxn>
                <a:cxn ang="5400000">
                  <a:pos x="wd2" y="hd2"/>
                </a:cxn>
                <a:cxn ang="10800000">
                  <a:pos x="wd2" y="hd2"/>
                </a:cxn>
                <a:cxn ang="16200000">
                  <a:pos x="wd2" y="hd2"/>
                </a:cxn>
              </a:cxnLst>
              <a:rect l="0" t="0" r="r" b="b"/>
              <a:pathLst>
                <a:path w="20959" h="21555" fill="norm" stroke="1" extrusionOk="0">
                  <a:moveTo>
                    <a:pt x="0" y="3195"/>
                  </a:moveTo>
                  <a:cubicBezTo>
                    <a:pt x="2367" y="2115"/>
                    <a:pt x="4734" y="1035"/>
                    <a:pt x="7397" y="495"/>
                  </a:cubicBezTo>
                  <a:cubicBezTo>
                    <a:pt x="10060" y="-45"/>
                    <a:pt x="13019" y="-45"/>
                    <a:pt x="15238" y="45"/>
                  </a:cubicBezTo>
                  <a:cubicBezTo>
                    <a:pt x="17458" y="135"/>
                    <a:pt x="18937" y="315"/>
                    <a:pt x="19973" y="855"/>
                  </a:cubicBezTo>
                  <a:cubicBezTo>
                    <a:pt x="21008" y="1395"/>
                    <a:pt x="21600" y="2295"/>
                    <a:pt x="19825" y="3645"/>
                  </a:cubicBezTo>
                  <a:cubicBezTo>
                    <a:pt x="18049" y="4995"/>
                    <a:pt x="13907" y="6795"/>
                    <a:pt x="10652" y="8145"/>
                  </a:cubicBezTo>
                  <a:cubicBezTo>
                    <a:pt x="7397" y="9495"/>
                    <a:pt x="5030" y="10395"/>
                    <a:pt x="4734" y="11025"/>
                  </a:cubicBezTo>
                  <a:cubicBezTo>
                    <a:pt x="4438" y="11655"/>
                    <a:pt x="6214" y="12015"/>
                    <a:pt x="8285" y="12735"/>
                  </a:cubicBezTo>
                  <a:cubicBezTo>
                    <a:pt x="10356" y="13455"/>
                    <a:pt x="12723" y="14535"/>
                    <a:pt x="14055" y="15615"/>
                  </a:cubicBezTo>
                  <a:cubicBezTo>
                    <a:pt x="15386" y="16695"/>
                    <a:pt x="15682" y="17775"/>
                    <a:pt x="14499" y="18765"/>
                  </a:cubicBezTo>
                  <a:cubicBezTo>
                    <a:pt x="13315" y="19755"/>
                    <a:pt x="10652" y="20655"/>
                    <a:pt x="8433" y="21105"/>
                  </a:cubicBezTo>
                  <a:cubicBezTo>
                    <a:pt x="6214" y="21555"/>
                    <a:pt x="4438" y="21555"/>
                    <a:pt x="2663" y="21555"/>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785" name="Line"/>
            <p:cNvSpPr/>
            <p:nvPr/>
          </p:nvSpPr>
          <p:spPr>
            <a:xfrm>
              <a:off x="6444918" y="5585151"/>
              <a:ext cx="389604" cy="617655"/>
            </a:xfrm>
            <a:custGeom>
              <a:avLst/>
              <a:gdLst/>
              <a:ahLst/>
              <a:cxnLst>
                <a:cxn ang="0">
                  <a:pos x="wd2" y="hd2"/>
                </a:cxn>
                <a:cxn ang="5400000">
                  <a:pos x="wd2" y="hd2"/>
                </a:cxn>
                <a:cxn ang="10800000">
                  <a:pos x="wd2" y="hd2"/>
                </a:cxn>
                <a:cxn ang="16200000">
                  <a:pos x="wd2" y="hd2"/>
                </a:cxn>
              </a:cxnLst>
              <a:rect l="0" t="0" r="r" b="b"/>
              <a:pathLst>
                <a:path w="21527" h="21545" fill="norm" stroke="1" extrusionOk="0">
                  <a:moveTo>
                    <a:pt x="6308" y="0"/>
                  </a:moveTo>
                  <a:cubicBezTo>
                    <a:pt x="6499" y="2172"/>
                    <a:pt x="6690" y="4344"/>
                    <a:pt x="7073" y="5853"/>
                  </a:cubicBezTo>
                  <a:cubicBezTo>
                    <a:pt x="7455" y="7361"/>
                    <a:pt x="8028" y="8206"/>
                    <a:pt x="9175" y="8507"/>
                  </a:cubicBezTo>
                  <a:cubicBezTo>
                    <a:pt x="10322" y="8809"/>
                    <a:pt x="12042" y="8568"/>
                    <a:pt x="13476" y="7542"/>
                  </a:cubicBezTo>
                  <a:cubicBezTo>
                    <a:pt x="14910" y="6516"/>
                    <a:pt x="16057" y="4706"/>
                    <a:pt x="16726" y="3499"/>
                  </a:cubicBezTo>
                  <a:cubicBezTo>
                    <a:pt x="17395" y="2293"/>
                    <a:pt x="17586" y="1689"/>
                    <a:pt x="17681" y="1810"/>
                  </a:cubicBezTo>
                  <a:cubicBezTo>
                    <a:pt x="17777" y="1931"/>
                    <a:pt x="17777" y="2775"/>
                    <a:pt x="18350" y="4706"/>
                  </a:cubicBezTo>
                  <a:cubicBezTo>
                    <a:pt x="18924" y="6637"/>
                    <a:pt x="20071" y="9654"/>
                    <a:pt x="20740" y="12067"/>
                  </a:cubicBezTo>
                  <a:cubicBezTo>
                    <a:pt x="21409" y="14480"/>
                    <a:pt x="21600" y="16290"/>
                    <a:pt x="21504" y="17558"/>
                  </a:cubicBezTo>
                  <a:cubicBezTo>
                    <a:pt x="21409" y="18825"/>
                    <a:pt x="21027" y="19549"/>
                    <a:pt x="19211" y="20212"/>
                  </a:cubicBezTo>
                  <a:cubicBezTo>
                    <a:pt x="17395" y="20876"/>
                    <a:pt x="14145" y="21479"/>
                    <a:pt x="10896" y="21540"/>
                  </a:cubicBezTo>
                  <a:cubicBezTo>
                    <a:pt x="7646" y="21600"/>
                    <a:pt x="4396" y="21117"/>
                    <a:pt x="2581" y="20574"/>
                  </a:cubicBezTo>
                  <a:cubicBezTo>
                    <a:pt x="765" y="20031"/>
                    <a:pt x="382" y="19428"/>
                    <a:pt x="0" y="18825"/>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786" name="Line"/>
            <p:cNvSpPr/>
            <p:nvPr/>
          </p:nvSpPr>
          <p:spPr>
            <a:xfrm>
              <a:off x="7254424" y="5678555"/>
              <a:ext cx="269837" cy="3113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787" name="Line"/>
            <p:cNvSpPr/>
            <p:nvPr/>
          </p:nvSpPr>
          <p:spPr>
            <a:xfrm>
              <a:off x="7285559" y="5782338"/>
              <a:ext cx="217945"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788" name="Line"/>
            <p:cNvSpPr/>
            <p:nvPr/>
          </p:nvSpPr>
          <p:spPr>
            <a:xfrm>
              <a:off x="7773338" y="5502125"/>
              <a:ext cx="207568" cy="45664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11291"/>
                  </a:moveTo>
                  <a:cubicBezTo>
                    <a:pt x="5040" y="9982"/>
                    <a:pt x="10080" y="8673"/>
                    <a:pt x="13500" y="7118"/>
                  </a:cubicBezTo>
                  <a:cubicBezTo>
                    <a:pt x="16920" y="5564"/>
                    <a:pt x="18720" y="3764"/>
                    <a:pt x="19800" y="2373"/>
                  </a:cubicBezTo>
                  <a:cubicBezTo>
                    <a:pt x="20880" y="982"/>
                    <a:pt x="21240" y="0"/>
                    <a:pt x="21420" y="0"/>
                  </a:cubicBezTo>
                  <a:cubicBezTo>
                    <a:pt x="21600" y="0"/>
                    <a:pt x="21600" y="982"/>
                    <a:pt x="20700" y="3682"/>
                  </a:cubicBezTo>
                  <a:cubicBezTo>
                    <a:pt x="19800" y="6382"/>
                    <a:pt x="18000" y="10800"/>
                    <a:pt x="17280" y="13909"/>
                  </a:cubicBezTo>
                  <a:cubicBezTo>
                    <a:pt x="16560" y="17018"/>
                    <a:pt x="16920" y="18818"/>
                    <a:pt x="17820" y="19882"/>
                  </a:cubicBezTo>
                  <a:cubicBezTo>
                    <a:pt x="18720" y="20945"/>
                    <a:pt x="20160" y="21273"/>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789" name="Line"/>
            <p:cNvSpPr/>
            <p:nvPr/>
          </p:nvSpPr>
          <p:spPr>
            <a:xfrm>
              <a:off x="8262305" y="5460611"/>
              <a:ext cx="310164" cy="565160"/>
            </a:xfrm>
            <a:custGeom>
              <a:avLst/>
              <a:gdLst/>
              <a:ahLst/>
              <a:cxnLst>
                <a:cxn ang="0">
                  <a:pos x="wd2" y="hd2"/>
                </a:cxn>
                <a:cxn ang="5400000">
                  <a:pos x="wd2" y="hd2"/>
                </a:cxn>
                <a:cxn ang="10800000">
                  <a:pos x="wd2" y="hd2"/>
                </a:cxn>
                <a:cxn ang="16200000">
                  <a:pos x="wd2" y="hd2"/>
                </a:cxn>
              </a:cxnLst>
              <a:rect l="0" t="0" r="r" b="b"/>
              <a:pathLst>
                <a:path w="21518" h="21517" fill="norm" stroke="1" extrusionOk="0">
                  <a:moveTo>
                    <a:pt x="21518" y="0"/>
                  </a:moveTo>
                  <a:cubicBezTo>
                    <a:pt x="20318" y="0"/>
                    <a:pt x="19118" y="0"/>
                    <a:pt x="17198" y="856"/>
                  </a:cubicBezTo>
                  <a:cubicBezTo>
                    <a:pt x="15278" y="1712"/>
                    <a:pt x="12638" y="3424"/>
                    <a:pt x="9878" y="5993"/>
                  </a:cubicBezTo>
                  <a:cubicBezTo>
                    <a:pt x="7118" y="8561"/>
                    <a:pt x="4238" y="11985"/>
                    <a:pt x="2558" y="14224"/>
                  </a:cubicBezTo>
                  <a:cubicBezTo>
                    <a:pt x="878" y="16463"/>
                    <a:pt x="398" y="17517"/>
                    <a:pt x="158" y="18373"/>
                  </a:cubicBezTo>
                  <a:cubicBezTo>
                    <a:pt x="-82" y="19229"/>
                    <a:pt x="-82" y="19888"/>
                    <a:pt x="398" y="20415"/>
                  </a:cubicBezTo>
                  <a:cubicBezTo>
                    <a:pt x="878" y="20941"/>
                    <a:pt x="1838" y="21337"/>
                    <a:pt x="3758" y="21468"/>
                  </a:cubicBezTo>
                  <a:cubicBezTo>
                    <a:pt x="5678" y="21600"/>
                    <a:pt x="8558" y="21468"/>
                    <a:pt x="11078" y="21007"/>
                  </a:cubicBezTo>
                  <a:cubicBezTo>
                    <a:pt x="13598" y="20546"/>
                    <a:pt x="15758" y="19756"/>
                    <a:pt x="16958" y="19032"/>
                  </a:cubicBezTo>
                  <a:cubicBezTo>
                    <a:pt x="18158" y="18307"/>
                    <a:pt x="18398" y="17649"/>
                    <a:pt x="18038" y="17122"/>
                  </a:cubicBezTo>
                  <a:cubicBezTo>
                    <a:pt x="17678" y="16595"/>
                    <a:pt x="16718" y="16200"/>
                    <a:pt x="14318" y="16002"/>
                  </a:cubicBezTo>
                  <a:cubicBezTo>
                    <a:pt x="11918" y="15805"/>
                    <a:pt x="8078" y="15805"/>
                    <a:pt x="4238" y="15805"/>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790" name="Line"/>
            <p:cNvSpPr/>
            <p:nvPr/>
          </p:nvSpPr>
          <p:spPr>
            <a:xfrm>
              <a:off x="5033470" y="4994284"/>
              <a:ext cx="4025975" cy="466328"/>
            </a:xfrm>
            <a:custGeom>
              <a:avLst/>
              <a:gdLst/>
              <a:ahLst/>
              <a:cxnLst>
                <a:cxn ang="0">
                  <a:pos x="wd2" y="hd2"/>
                </a:cxn>
                <a:cxn ang="5400000">
                  <a:pos x="wd2" y="hd2"/>
                </a:cxn>
                <a:cxn ang="10800000">
                  <a:pos x="wd2" y="hd2"/>
                </a:cxn>
                <a:cxn ang="16200000">
                  <a:pos x="wd2" y="hd2"/>
                </a:cxn>
              </a:cxnLst>
              <a:rect l="0" t="0" r="r" b="b"/>
              <a:pathLst>
                <a:path w="21577" h="21568" fill="norm" stroke="1" extrusionOk="0">
                  <a:moveTo>
                    <a:pt x="0" y="17728"/>
                  </a:moveTo>
                  <a:cubicBezTo>
                    <a:pt x="204" y="15648"/>
                    <a:pt x="408" y="13568"/>
                    <a:pt x="797" y="11488"/>
                  </a:cubicBezTo>
                  <a:cubicBezTo>
                    <a:pt x="1187" y="9408"/>
                    <a:pt x="1761" y="7328"/>
                    <a:pt x="2429" y="5808"/>
                  </a:cubicBezTo>
                  <a:cubicBezTo>
                    <a:pt x="3096" y="4288"/>
                    <a:pt x="3856" y="3328"/>
                    <a:pt x="4533" y="2608"/>
                  </a:cubicBezTo>
                  <a:cubicBezTo>
                    <a:pt x="5210" y="1888"/>
                    <a:pt x="5803" y="1408"/>
                    <a:pt x="6443" y="1088"/>
                  </a:cubicBezTo>
                  <a:cubicBezTo>
                    <a:pt x="7083" y="768"/>
                    <a:pt x="7769" y="608"/>
                    <a:pt x="8464" y="448"/>
                  </a:cubicBezTo>
                  <a:cubicBezTo>
                    <a:pt x="9159" y="288"/>
                    <a:pt x="9864" y="128"/>
                    <a:pt x="10596" y="48"/>
                  </a:cubicBezTo>
                  <a:cubicBezTo>
                    <a:pt x="11328" y="-32"/>
                    <a:pt x="12089" y="-32"/>
                    <a:pt x="12793" y="208"/>
                  </a:cubicBezTo>
                  <a:cubicBezTo>
                    <a:pt x="13498" y="448"/>
                    <a:pt x="14147" y="928"/>
                    <a:pt x="14805" y="1408"/>
                  </a:cubicBezTo>
                  <a:cubicBezTo>
                    <a:pt x="15463" y="1888"/>
                    <a:pt x="16130" y="2368"/>
                    <a:pt x="16770" y="2848"/>
                  </a:cubicBezTo>
                  <a:cubicBezTo>
                    <a:pt x="17410" y="3328"/>
                    <a:pt x="18022" y="3808"/>
                    <a:pt x="18578" y="4688"/>
                  </a:cubicBezTo>
                  <a:cubicBezTo>
                    <a:pt x="19134" y="5568"/>
                    <a:pt x="19635" y="6848"/>
                    <a:pt x="19922" y="7728"/>
                  </a:cubicBezTo>
                  <a:cubicBezTo>
                    <a:pt x="20209" y="8608"/>
                    <a:pt x="20284" y="9088"/>
                    <a:pt x="20367" y="9488"/>
                  </a:cubicBezTo>
                  <a:cubicBezTo>
                    <a:pt x="20450" y="9888"/>
                    <a:pt x="20543" y="10208"/>
                    <a:pt x="20636" y="10128"/>
                  </a:cubicBezTo>
                  <a:cubicBezTo>
                    <a:pt x="20729" y="10048"/>
                    <a:pt x="20821" y="9568"/>
                    <a:pt x="20849" y="8688"/>
                  </a:cubicBezTo>
                  <a:cubicBezTo>
                    <a:pt x="20877" y="7808"/>
                    <a:pt x="20840" y="6528"/>
                    <a:pt x="20849" y="6288"/>
                  </a:cubicBezTo>
                  <a:cubicBezTo>
                    <a:pt x="20858" y="6048"/>
                    <a:pt x="20914" y="6848"/>
                    <a:pt x="21016" y="7888"/>
                  </a:cubicBezTo>
                  <a:cubicBezTo>
                    <a:pt x="21118" y="8928"/>
                    <a:pt x="21266" y="10208"/>
                    <a:pt x="21387" y="11408"/>
                  </a:cubicBezTo>
                  <a:cubicBezTo>
                    <a:pt x="21507" y="12608"/>
                    <a:pt x="21600" y="13728"/>
                    <a:pt x="21572" y="14368"/>
                  </a:cubicBezTo>
                  <a:cubicBezTo>
                    <a:pt x="21544" y="15008"/>
                    <a:pt x="21396" y="15168"/>
                    <a:pt x="21090" y="15728"/>
                  </a:cubicBezTo>
                  <a:cubicBezTo>
                    <a:pt x="20784" y="16288"/>
                    <a:pt x="20321" y="17248"/>
                    <a:pt x="20043" y="18288"/>
                  </a:cubicBezTo>
                  <a:cubicBezTo>
                    <a:pt x="19764" y="19328"/>
                    <a:pt x="19672" y="20448"/>
                    <a:pt x="19579" y="2156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791" name="Line"/>
            <p:cNvSpPr/>
            <p:nvPr/>
          </p:nvSpPr>
          <p:spPr>
            <a:xfrm>
              <a:off x="4950444" y="6603521"/>
              <a:ext cx="309494" cy="455348"/>
            </a:xfrm>
            <a:custGeom>
              <a:avLst/>
              <a:gdLst/>
              <a:ahLst/>
              <a:cxnLst>
                <a:cxn ang="0">
                  <a:pos x="wd2" y="hd2"/>
                </a:cxn>
                <a:cxn ang="5400000">
                  <a:pos x="wd2" y="hd2"/>
                </a:cxn>
                <a:cxn ang="10800000">
                  <a:pos x="wd2" y="hd2"/>
                </a:cxn>
                <a:cxn ang="16200000">
                  <a:pos x="wd2" y="hd2"/>
                </a:cxn>
              </a:cxnLst>
              <a:rect l="0" t="0" r="r" b="b"/>
              <a:pathLst>
                <a:path w="21235" h="21539" fill="norm" stroke="1" extrusionOk="0">
                  <a:moveTo>
                    <a:pt x="4985" y="921"/>
                  </a:moveTo>
                  <a:cubicBezTo>
                    <a:pt x="9020" y="594"/>
                    <a:pt x="13055" y="266"/>
                    <a:pt x="15666" y="103"/>
                  </a:cubicBezTo>
                  <a:cubicBezTo>
                    <a:pt x="18277" y="-61"/>
                    <a:pt x="19464" y="-61"/>
                    <a:pt x="20294" y="348"/>
                  </a:cubicBezTo>
                  <a:cubicBezTo>
                    <a:pt x="21125" y="757"/>
                    <a:pt x="21600" y="1575"/>
                    <a:pt x="20888" y="2639"/>
                  </a:cubicBezTo>
                  <a:cubicBezTo>
                    <a:pt x="20176" y="3703"/>
                    <a:pt x="18277" y="5012"/>
                    <a:pt x="16734" y="5912"/>
                  </a:cubicBezTo>
                  <a:cubicBezTo>
                    <a:pt x="15191" y="6812"/>
                    <a:pt x="14004" y="7303"/>
                    <a:pt x="12699" y="7957"/>
                  </a:cubicBezTo>
                  <a:cubicBezTo>
                    <a:pt x="11393" y="8612"/>
                    <a:pt x="9969" y="9430"/>
                    <a:pt x="9851" y="10003"/>
                  </a:cubicBezTo>
                  <a:cubicBezTo>
                    <a:pt x="9732" y="10575"/>
                    <a:pt x="10919" y="10903"/>
                    <a:pt x="11868" y="11394"/>
                  </a:cubicBezTo>
                  <a:cubicBezTo>
                    <a:pt x="12818" y="11884"/>
                    <a:pt x="13530" y="12539"/>
                    <a:pt x="14004" y="13275"/>
                  </a:cubicBezTo>
                  <a:cubicBezTo>
                    <a:pt x="14479" y="14012"/>
                    <a:pt x="14716" y="14830"/>
                    <a:pt x="14360" y="15484"/>
                  </a:cubicBezTo>
                  <a:cubicBezTo>
                    <a:pt x="14004" y="16139"/>
                    <a:pt x="13055" y="16630"/>
                    <a:pt x="10563" y="17612"/>
                  </a:cubicBezTo>
                  <a:cubicBezTo>
                    <a:pt x="8070" y="18594"/>
                    <a:pt x="4035" y="20066"/>
                    <a:pt x="0" y="21539"/>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792" name="Line"/>
            <p:cNvSpPr/>
            <p:nvPr/>
          </p:nvSpPr>
          <p:spPr>
            <a:xfrm>
              <a:off x="5362625" y="6664493"/>
              <a:ext cx="267225" cy="600294"/>
            </a:xfrm>
            <a:custGeom>
              <a:avLst/>
              <a:gdLst/>
              <a:ahLst/>
              <a:cxnLst>
                <a:cxn ang="0">
                  <a:pos x="wd2" y="hd2"/>
                </a:cxn>
                <a:cxn ang="5400000">
                  <a:pos x="wd2" y="hd2"/>
                </a:cxn>
                <a:cxn ang="10800000">
                  <a:pos x="wd2" y="hd2"/>
                </a:cxn>
                <a:cxn ang="16200000">
                  <a:pos x="wd2" y="hd2"/>
                </a:cxn>
              </a:cxnLst>
              <a:rect l="0" t="0" r="r" b="b"/>
              <a:pathLst>
                <a:path w="21120" h="21541" fill="norm" stroke="1" extrusionOk="0">
                  <a:moveTo>
                    <a:pt x="5975" y="0"/>
                  </a:moveTo>
                  <a:cubicBezTo>
                    <a:pt x="5975" y="2234"/>
                    <a:pt x="5975" y="4469"/>
                    <a:pt x="6248" y="5897"/>
                  </a:cubicBezTo>
                  <a:cubicBezTo>
                    <a:pt x="6521" y="7324"/>
                    <a:pt x="7068" y="7945"/>
                    <a:pt x="7889" y="8007"/>
                  </a:cubicBezTo>
                  <a:cubicBezTo>
                    <a:pt x="8709" y="8069"/>
                    <a:pt x="9802" y="7572"/>
                    <a:pt x="11033" y="6703"/>
                  </a:cubicBezTo>
                  <a:cubicBezTo>
                    <a:pt x="12263" y="5834"/>
                    <a:pt x="13630" y="4593"/>
                    <a:pt x="14861" y="3476"/>
                  </a:cubicBezTo>
                  <a:cubicBezTo>
                    <a:pt x="16091" y="2359"/>
                    <a:pt x="17185" y="1366"/>
                    <a:pt x="17732" y="1241"/>
                  </a:cubicBezTo>
                  <a:cubicBezTo>
                    <a:pt x="18278" y="1117"/>
                    <a:pt x="18278" y="1862"/>
                    <a:pt x="18689" y="3786"/>
                  </a:cubicBezTo>
                  <a:cubicBezTo>
                    <a:pt x="19099" y="5710"/>
                    <a:pt x="19919" y="8814"/>
                    <a:pt x="20466" y="11483"/>
                  </a:cubicBezTo>
                  <a:cubicBezTo>
                    <a:pt x="21013" y="14152"/>
                    <a:pt x="21286" y="16386"/>
                    <a:pt x="21013" y="17814"/>
                  </a:cubicBezTo>
                  <a:cubicBezTo>
                    <a:pt x="20739" y="19241"/>
                    <a:pt x="19919" y="19862"/>
                    <a:pt x="18962" y="20359"/>
                  </a:cubicBezTo>
                  <a:cubicBezTo>
                    <a:pt x="18005" y="20855"/>
                    <a:pt x="16911" y="21228"/>
                    <a:pt x="14997" y="21414"/>
                  </a:cubicBezTo>
                  <a:cubicBezTo>
                    <a:pt x="13083" y="21600"/>
                    <a:pt x="10349" y="21600"/>
                    <a:pt x="7615" y="21290"/>
                  </a:cubicBezTo>
                  <a:cubicBezTo>
                    <a:pt x="4881" y="20979"/>
                    <a:pt x="2147" y="20359"/>
                    <a:pt x="916" y="19738"/>
                  </a:cubicBezTo>
                  <a:cubicBezTo>
                    <a:pt x="-314" y="19117"/>
                    <a:pt x="-41" y="18497"/>
                    <a:pt x="233" y="1787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793" name="Line"/>
            <p:cNvSpPr/>
            <p:nvPr/>
          </p:nvSpPr>
          <p:spPr>
            <a:xfrm>
              <a:off x="6175082" y="6840924"/>
              <a:ext cx="217945" cy="1"/>
            </a:xfrm>
            <a:prstGeom prst="ellipse">
              <a:avLst/>
            </a:prstGeom>
            <a:noFill/>
            <a:ln w="88900" cap="rnd">
              <a:solidFill>
                <a:srgbClr val="4ED86A"/>
              </a:solidFill>
              <a:prstDash val="solid"/>
              <a:round/>
            </a:ln>
            <a:effectLst/>
          </p:spPr>
          <p:txBody>
            <a:bodyPr wrap="square" lIns="45718" tIns="45718" rIns="45718" bIns="45718" numCol="1" anchor="t">
              <a:noAutofit/>
            </a:bodyPr>
            <a:lstStyle/>
            <a:p>
              <a:pPr/>
            </a:p>
          </p:txBody>
        </p:sp>
        <p:sp>
          <p:nvSpPr>
            <p:cNvPr id="1794" name="Line"/>
            <p:cNvSpPr/>
            <p:nvPr/>
          </p:nvSpPr>
          <p:spPr>
            <a:xfrm>
              <a:off x="6154326" y="6992222"/>
              <a:ext cx="269836" cy="35513"/>
            </a:xfrm>
            <a:custGeom>
              <a:avLst/>
              <a:gdLst/>
              <a:ahLst/>
              <a:cxnLst>
                <a:cxn ang="0">
                  <a:pos x="wd2" y="hd2"/>
                </a:cxn>
                <a:cxn ang="5400000">
                  <a:pos x="wd2" y="hd2"/>
                </a:cxn>
                <a:cxn ang="10800000">
                  <a:pos x="wd2" y="hd2"/>
                </a:cxn>
                <a:cxn ang="16200000">
                  <a:pos x="wd2" y="hd2"/>
                </a:cxn>
              </a:cxnLst>
              <a:rect l="0" t="0" r="r" b="b"/>
              <a:pathLst>
                <a:path w="21600" h="20157" fill="norm" stroke="1" extrusionOk="0">
                  <a:moveTo>
                    <a:pt x="0" y="20157"/>
                  </a:moveTo>
                  <a:cubicBezTo>
                    <a:pt x="5538" y="12302"/>
                    <a:pt x="11077" y="4448"/>
                    <a:pt x="14677" y="1502"/>
                  </a:cubicBezTo>
                  <a:cubicBezTo>
                    <a:pt x="18277" y="-1443"/>
                    <a:pt x="19938" y="521"/>
                    <a:pt x="21600" y="248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795" name="Line"/>
            <p:cNvSpPr/>
            <p:nvPr/>
          </p:nvSpPr>
          <p:spPr>
            <a:xfrm>
              <a:off x="6963832" y="6685250"/>
              <a:ext cx="41514" cy="37361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5400" y="5200"/>
                    <a:pt x="10800" y="10400"/>
                    <a:pt x="14400" y="14000"/>
                  </a:cubicBezTo>
                  <a:cubicBezTo>
                    <a:pt x="18000" y="17600"/>
                    <a:pt x="19800" y="196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796" name="Line"/>
            <p:cNvSpPr/>
            <p:nvPr/>
          </p:nvSpPr>
          <p:spPr>
            <a:xfrm>
              <a:off x="7240323" y="6621547"/>
              <a:ext cx="294316" cy="399269"/>
            </a:xfrm>
            <a:custGeom>
              <a:avLst/>
              <a:gdLst/>
              <a:ahLst/>
              <a:cxnLst>
                <a:cxn ang="0">
                  <a:pos x="wd2" y="hd2"/>
                </a:cxn>
                <a:cxn ang="5400000">
                  <a:pos x="wd2" y="hd2"/>
                </a:cxn>
                <a:cxn ang="10800000">
                  <a:pos x="wd2" y="hd2"/>
                </a:cxn>
                <a:cxn ang="16200000">
                  <a:pos x="wd2" y="hd2"/>
                </a:cxn>
              </a:cxnLst>
              <a:rect l="0" t="0" r="r" b="b"/>
              <a:pathLst>
                <a:path w="21122" h="21307" fill="norm" stroke="1" extrusionOk="0">
                  <a:moveTo>
                    <a:pt x="1012" y="10599"/>
                  </a:moveTo>
                  <a:cubicBezTo>
                    <a:pt x="267" y="9861"/>
                    <a:pt x="-478" y="9122"/>
                    <a:pt x="391" y="7369"/>
                  </a:cubicBezTo>
                  <a:cubicBezTo>
                    <a:pt x="1260" y="5615"/>
                    <a:pt x="3743" y="2845"/>
                    <a:pt x="5605" y="1369"/>
                  </a:cubicBezTo>
                  <a:cubicBezTo>
                    <a:pt x="7467" y="-108"/>
                    <a:pt x="8708" y="-293"/>
                    <a:pt x="10198" y="353"/>
                  </a:cubicBezTo>
                  <a:cubicBezTo>
                    <a:pt x="11688" y="999"/>
                    <a:pt x="13425" y="2476"/>
                    <a:pt x="12681" y="5245"/>
                  </a:cubicBezTo>
                  <a:cubicBezTo>
                    <a:pt x="11936" y="8015"/>
                    <a:pt x="8708" y="12076"/>
                    <a:pt x="6722" y="14476"/>
                  </a:cubicBezTo>
                  <a:cubicBezTo>
                    <a:pt x="4736" y="16876"/>
                    <a:pt x="3991" y="17615"/>
                    <a:pt x="3122" y="18353"/>
                  </a:cubicBezTo>
                  <a:cubicBezTo>
                    <a:pt x="2253" y="19092"/>
                    <a:pt x="1260" y="19830"/>
                    <a:pt x="1384" y="20384"/>
                  </a:cubicBezTo>
                  <a:cubicBezTo>
                    <a:pt x="1508" y="20938"/>
                    <a:pt x="2750" y="21307"/>
                    <a:pt x="6225" y="21307"/>
                  </a:cubicBezTo>
                  <a:cubicBezTo>
                    <a:pt x="9701" y="21307"/>
                    <a:pt x="15412" y="20938"/>
                    <a:pt x="21122" y="20569"/>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797" name="Line"/>
            <p:cNvSpPr/>
            <p:nvPr/>
          </p:nvSpPr>
          <p:spPr>
            <a:xfrm>
              <a:off x="4680609" y="7307947"/>
              <a:ext cx="1120855" cy="2802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600" y="1867"/>
                    <a:pt x="17600" y="3733"/>
                    <a:pt x="15433" y="5600"/>
                  </a:cubicBezTo>
                  <a:cubicBezTo>
                    <a:pt x="13267" y="7467"/>
                    <a:pt x="10933" y="9333"/>
                    <a:pt x="8533" y="11600"/>
                  </a:cubicBezTo>
                  <a:cubicBezTo>
                    <a:pt x="6133" y="13867"/>
                    <a:pt x="3667" y="16533"/>
                    <a:pt x="2233" y="18267"/>
                  </a:cubicBezTo>
                  <a:cubicBezTo>
                    <a:pt x="800" y="20000"/>
                    <a:pt x="400" y="20800"/>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798" name="Line"/>
            <p:cNvSpPr/>
            <p:nvPr/>
          </p:nvSpPr>
          <p:spPr>
            <a:xfrm>
              <a:off x="5209901" y="7650430"/>
              <a:ext cx="281599" cy="467025"/>
            </a:xfrm>
            <a:custGeom>
              <a:avLst/>
              <a:gdLst/>
              <a:ahLst/>
              <a:cxnLst>
                <a:cxn ang="0">
                  <a:pos x="wd2" y="hd2"/>
                </a:cxn>
                <a:cxn ang="5400000">
                  <a:pos x="wd2" y="hd2"/>
                </a:cxn>
                <a:cxn ang="10800000">
                  <a:pos x="wd2" y="hd2"/>
                </a:cxn>
                <a:cxn ang="16200000">
                  <a:pos x="wd2" y="hd2"/>
                </a:cxn>
              </a:cxnLst>
              <a:rect l="0" t="0" r="r" b="b"/>
              <a:pathLst>
                <a:path w="21184" h="21600" fill="norm" stroke="1" extrusionOk="0">
                  <a:moveTo>
                    <a:pt x="4684" y="960"/>
                  </a:moveTo>
                  <a:cubicBezTo>
                    <a:pt x="7287" y="480"/>
                    <a:pt x="9889" y="0"/>
                    <a:pt x="12622" y="0"/>
                  </a:cubicBezTo>
                  <a:cubicBezTo>
                    <a:pt x="15354" y="0"/>
                    <a:pt x="18217" y="480"/>
                    <a:pt x="19778" y="1120"/>
                  </a:cubicBezTo>
                  <a:cubicBezTo>
                    <a:pt x="21340" y="1760"/>
                    <a:pt x="21600" y="2560"/>
                    <a:pt x="20559" y="3520"/>
                  </a:cubicBezTo>
                  <a:cubicBezTo>
                    <a:pt x="19518" y="4480"/>
                    <a:pt x="17176" y="5600"/>
                    <a:pt x="15354" y="6400"/>
                  </a:cubicBezTo>
                  <a:cubicBezTo>
                    <a:pt x="13532" y="7200"/>
                    <a:pt x="12231" y="7680"/>
                    <a:pt x="11320" y="8320"/>
                  </a:cubicBezTo>
                  <a:cubicBezTo>
                    <a:pt x="10410" y="8960"/>
                    <a:pt x="9889" y="9760"/>
                    <a:pt x="10149" y="10400"/>
                  </a:cubicBezTo>
                  <a:cubicBezTo>
                    <a:pt x="10410" y="11040"/>
                    <a:pt x="11451" y="11520"/>
                    <a:pt x="12622" y="11920"/>
                  </a:cubicBezTo>
                  <a:cubicBezTo>
                    <a:pt x="13793" y="12320"/>
                    <a:pt x="15094" y="12640"/>
                    <a:pt x="16135" y="13120"/>
                  </a:cubicBezTo>
                  <a:cubicBezTo>
                    <a:pt x="17176" y="13600"/>
                    <a:pt x="17957" y="14240"/>
                    <a:pt x="17826" y="14880"/>
                  </a:cubicBezTo>
                  <a:cubicBezTo>
                    <a:pt x="17696" y="15520"/>
                    <a:pt x="16655" y="16160"/>
                    <a:pt x="13533" y="17280"/>
                  </a:cubicBezTo>
                  <a:cubicBezTo>
                    <a:pt x="10410" y="18400"/>
                    <a:pt x="5205" y="20000"/>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799" name="Line"/>
            <p:cNvSpPr/>
            <p:nvPr/>
          </p:nvSpPr>
          <p:spPr>
            <a:xfrm>
              <a:off x="6696777" y="7221659"/>
              <a:ext cx="1221859" cy="241963"/>
            </a:xfrm>
            <a:custGeom>
              <a:avLst/>
              <a:gdLst/>
              <a:ahLst/>
              <a:cxnLst>
                <a:cxn ang="0">
                  <a:pos x="wd2" y="hd2"/>
                </a:cxn>
                <a:cxn ang="5400000">
                  <a:pos x="wd2" y="hd2"/>
                </a:cxn>
                <a:cxn ang="10800000">
                  <a:pos x="wd2" y="hd2"/>
                </a:cxn>
                <a:cxn ang="16200000">
                  <a:pos x="wd2" y="hd2"/>
                </a:cxn>
              </a:cxnLst>
              <a:rect l="0" t="0" r="r" b="b"/>
              <a:pathLst>
                <a:path w="21551" h="21278" fill="norm" stroke="1" extrusionOk="0">
                  <a:moveTo>
                    <a:pt x="21551" y="286"/>
                  </a:moveTo>
                  <a:cubicBezTo>
                    <a:pt x="20392" y="-18"/>
                    <a:pt x="19232" y="-322"/>
                    <a:pt x="17432" y="743"/>
                  </a:cubicBezTo>
                  <a:cubicBezTo>
                    <a:pt x="15632" y="1808"/>
                    <a:pt x="13192" y="4241"/>
                    <a:pt x="10751" y="6675"/>
                  </a:cubicBezTo>
                  <a:cubicBezTo>
                    <a:pt x="8310" y="9109"/>
                    <a:pt x="5870" y="11543"/>
                    <a:pt x="4192" y="13216"/>
                  </a:cubicBezTo>
                  <a:cubicBezTo>
                    <a:pt x="2514" y="14889"/>
                    <a:pt x="1598" y="15802"/>
                    <a:pt x="988" y="16563"/>
                  </a:cubicBezTo>
                  <a:cubicBezTo>
                    <a:pt x="378" y="17323"/>
                    <a:pt x="73" y="17932"/>
                    <a:pt x="12" y="18692"/>
                  </a:cubicBezTo>
                  <a:cubicBezTo>
                    <a:pt x="-49" y="19453"/>
                    <a:pt x="134" y="20365"/>
                    <a:pt x="317" y="2127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800" name="Line"/>
            <p:cNvSpPr/>
            <p:nvPr/>
          </p:nvSpPr>
          <p:spPr>
            <a:xfrm>
              <a:off x="7036480" y="7566484"/>
              <a:ext cx="425511" cy="478323"/>
            </a:xfrm>
            <a:custGeom>
              <a:avLst/>
              <a:gdLst/>
              <a:ahLst/>
              <a:cxnLst>
                <a:cxn ang="0">
                  <a:pos x="wd2" y="hd2"/>
                </a:cxn>
                <a:cxn ang="5400000">
                  <a:pos x="wd2" y="hd2"/>
                </a:cxn>
                <a:cxn ang="10800000">
                  <a:pos x="wd2" y="hd2"/>
                </a:cxn>
                <a:cxn ang="16200000">
                  <a:pos x="wd2" y="hd2"/>
                </a:cxn>
              </a:cxnLst>
              <a:rect l="0" t="0" r="r" b="b"/>
              <a:pathLst>
                <a:path w="21600" h="21486" fill="norm" stroke="1" extrusionOk="0">
                  <a:moveTo>
                    <a:pt x="13698" y="508"/>
                  </a:moveTo>
                  <a:cubicBezTo>
                    <a:pt x="15980" y="197"/>
                    <a:pt x="18263" y="-114"/>
                    <a:pt x="19668" y="41"/>
                  </a:cubicBezTo>
                  <a:cubicBezTo>
                    <a:pt x="21073" y="197"/>
                    <a:pt x="21600" y="818"/>
                    <a:pt x="21600" y="1440"/>
                  </a:cubicBezTo>
                  <a:cubicBezTo>
                    <a:pt x="21600" y="2062"/>
                    <a:pt x="21073" y="2683"/>
                    <a:pt x="19844" y="3382"/>
                  </a:cubicBezTo>
                  <a:cubicBezTo>
                    <a:pt x="18615" y="4082"/>
                    <a:pt x="16683" y="4859"/>
                    <a:pt x="15366" y="5480"/>
                  </a:cubicBezTo>
                  <a:cubicBezTo>
                    <a:pt x="14049" y="6102"/>
                    <a:pt x="13346" y="6568"/>
                    <a:pt x="13083" y="7190"/>
                  </a:cubicBezTo>
                  <a:cubicBezTo>
                    <a:pt x="12820" y="7811"/>
                    <a:pt x="12995" y="8588"/>
                    <a:pt x="13346" y="9287"/>
                  </a:cubicBezTo>
                  <a:cubicBezTo>
                    <a:pt x="13698" y="9987"/>
                    <a:pt x="14224" y="10608"/>
                    <a:pt x="15102" y="11308"/>
                  </a:cubicBezTo>
                  <a:cubicBezTo>
                    <a:pt x="15980" y="12007"/>
                    <a:pt x="17210" y="12784"/>
                    <a:pt x="17912" y="13561"/>
                  </a:cubicBezTo>
                  <a:cubicBezTo>
                    <a:pt x="18615" y="14338"/>
                    <a:pt x="18790" y="15115"/>
                    <a:pt x="16683" y="16125"/>
                  </a:cubicBezTo>
                  <a:cubicBezTo>
                    <a:pt x="14576" y="17135"/>
                    <a:pt x="10185" y="18378"/>
                    <a:pt x="7024" y="19310"/>
                  </a:cubicBezTo>
                  <a:cubicBezTo>
                    <a:pt x="3863" y="20243"/>
                    <a:pt x="1932" y="20864"/>
                    <a:pt x="0" y="21486"/>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801" name="Line"/>
            <p:cNvSpPr/>
            <p:nvPr/>
          </p:nvSpPr>
          <p:spPr>
            <a:xfrm>
              <a:off x="4742878" y="7505135"/>
              <a:ext cx="1162369" cy="58118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800" y="1929"/>
                    <a:pt x="18000" y="3857"/>
                    <a:pt x="16071" y="5850"/>
                  </a:cubicBezTo>
                  <a:cubicBezTo>
                    <a:pt x="14143" y="7843"/>
                    <a:pt x="12086" y="9900"/>
                    <a:pt x="9739" y="12214"/>
                  </a:cubicBezTo>
                  <a:cubicBezTo>
                    <a:pt x="7393" y="14529"/>
                    <a:pt x="4757" y="17100"/>
                    <a:pt x="3086" y="18707"/>
                  </a:cubicBezTo>
                  <a:cubicBezTo>
                    <a:pt x="1414" y="20314"/>
                    <a:pt x="707" y="20957"/>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802" name="Line"/>
            <p:cNvSpPr/>
            <p:nvPr/>
          </p:nvSpPr>
          <p:spPr>
            <a:xfrm>
              <a:off x="4317368" y="6322009"/>
              <a:ext cx="679919" cy="601942"/>
            </a:xfrm>
            <a:custGeom>
              <a:avLst/>
              <a:gdLst/>
              <a:ahLst/>
              <a:cxnLst>
                <a:cxn ang="0">
                  <a:pos x="wd2" y="hd2"/>
                </a:cxn>
                <a:cxn ang="5400000">
                  <a:pos x="wd2" y="hd2"/>
                </a:cxn>
                <a:cxn ang="10800000">
                  <a:pos x="wd2" y="hd2"/>
                </a:cxn>
                <a:cxn ang="16200000">
                  <a:pos x="wd2" y="hd2"/>
                </a:cxn>
              </a:cxnLst>
              <a:rect l="0" t="0" r="r" b="b"/>
              <a:pathLst>
                <a:path w="21550" h="21600" fill="norm" stroke="1" extrusionOk="0">
                  <a:moveTo>
                    <a:pt x="20394" y="0"/>
                  </a:moveTo>
                  <a:cubicBezTo>
                    <a:pt x="20942" y="124"/>
                    <a:pt x="21490" y="248"/>
                    <a:pt x="21545" y="497"/>
                  </a:cubicBezTo>
                  <a:cubicBezTo>
                    <a:pt x="21600" y="745"/>
                    <a:pt x="21161" y="1117"/>
                    <a:pt x="19297" y="2669"/>
                  </a:cubicBezTo>
                  <a:cubicBezTo>
                    <a:pt x="17433" y="4221"/>
                    <a:pt x="14144" y="6952"/>
                    <a:pt x="10690" y="10303"/>
                  </a:cubicBezTo>
                  <a:cubicBezTo>
                    <a:pt x="7237" y="13655"/>
                    <a:pt x="3618" y="17628"/>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803" name="Line"/>
            <p:cNvSpPr/>
            <p:nvPr/>
          </p:nvSpPr>
          <p:spPr>
            <a:xfrm>
              <a:off x="9143273" y="7075328"/>
              <a:ext cx="674590" cy="35432"/>
            </a:xfrm>
            <a:custGeom>
              <a:avLst/>
              <a:gdLst/>
              <a:ahLst/>
              <a:cxnLst>
                <a:cxn ang="0">
                  <a:pos x="wd2" y="hd2"/>
                </a:cxn>
                <a:cxn ang="5400000">
                  <a:pos x="wd2" y="hd2"/>
                </a:cxn>
                <a:cxn ang="10800000">
                  <a:pos x="wd2" y="hd2"/>
                </a:cxn>
                <a:cxn ang="16200000">
                  <a:pos x="wd2" y="hd2"/>
                </a:cxn>
              </a:cxnLst>
              <a:rect l="0" t="0" r="r" b="b"/>
              <a:pathLst>
                <a:path w="21600" h="20112" fill="norm" stroke="1" extrusionOk="0">
                  <a:moveTo>
                    <a:pt x="0" y="14221"/>
                  </a:moveTo>
                  <a:cubicBezTo>
                    <a:pt x="2658" y="10294"/>
                    <a:pt x="5317" y="6367"/>
                    <a:pt x="8308" y="3421"/>
                  </a:cubicBezTo>
                  <a:cubicBezTo>
                    <a:pt x="11298" y="476"/>
                    <a:pt x="14622" y="-1488"/>
                    <a:pt x="16892" y="1457"/>
                  </a:cubicBezTo>
                  <a:cubicBezTo>
                    <a:pt x="19163" y="4403"/>
                    <a:pt x="20382" y="12257"/>
                    <a:pt x="21600" y="20112"/>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804" name="Line"/>
            <p:cNvSpPr/>
            <p:nvPr/>
          </p:nvSpPr>
          <p:spPr>
            <a:xfrm>
              <a:off x="9392352" y="7021204"/>
              <a:ext cx="585144" cy="369770"/>
            </a:xfrm>
            <a:custGeom>
              <a:avLst/>
              <a:gdLst/>
              <a:ahLst/>
              <a:cxnLst>
                <a:cxn ang="0">
                  <a:pos x="wd2" y="hd2"/>
                </a:cxn>
                <a:cxn ang="5400000">
                  <a:pos x="wd2" y="hd2"/>
                </a:cxn>
                <a:cxn ang="10800000">
                  <a:pos x="wd2" y="hd2"/>
                </a:cxn>
                <a:cxn ang="16200000">
                  <a:pos x="wd2" y="hd2"/>
                </a:cxn>
              </a:cxnLst>
              <a:rect l="0" t="0" r="r" b="b"/>
              <a:pathLst>
                <a:path w="21491" h="21377" fill="norm" stroke="1" extrusionOk="0">
                  <a:moveTo>
                    <a:pt x="0" y="11777"/>
                  </a:moveTo>
                  <a:cubicBezTo>
                    <a:pt x="3685" y="11577"/>
                    <a:pt x="7369" y="11377"/>
                    <a:pt x="9720" y="11077"/>
                  </a:cubicBezTo>
                  <a:cubicBezTo>
                    <a:pt x="12071" y="10777"/>
                    <a:pt x="13087" y="10377"/>
                    <a:pt x="13913" y="9977"/>
                  </a:cubicBezTo>
                  <a:cubicBezTo>
                    <a:pt x="14739" y="9577"/>
                    <a:pt x="15374" y="9177"/>
                    <a:pt x="15882" y="8577"/>
                  </a:cubicBezTo>
                  <a:cubicBezTo>
                    <a:pt x="16391" y="7977"/>
                    <a:pt x="16772" y="7177"/>
                    <a:pt x="16772" y="6377"/>
                  </a:cubicBezTo>
                  <a:cubicBezTo>
                    <a:pt x="16772" y="5577"/>
                    <a:pt x="16391" y="4777"/>
                    <a:pt x="15882" y="4177"/>
                  </a:cubicBezTo>
                  <a:cubicBezTo>
                    <a:pt x="15374" y="3577"/>
                    <a:pt x="14739" y="3177"/>
                    <a:pt x="13976" y="2377"/>
                  </a:cubicBezTo>
                  <a:cubicBezTo>
                    <a:pt x="13214" y="1577"/>
                    <a:pt x="12325" y="377"/>
                    <a:pt x="12134" y="77"/>
                  </a:cubicBezTo>
                  <a:cubicBezTo>
                    <a:pt x="11944" y="-223"/>
                    <a:pt x="12452" y="377"/>
                    <a:pt x="13849" y="1377"/>
                  </a:cubicBezTo>
                  <a:cubicBezTo>
                    <a:pt x="15247" y="2377"/>
                    <a:pt x="17534" y="3777"/>
                    <a:pt x="19059" y="4877"/>
                  </a:cubicBezTo>
                  <a:cubicBezTo>
                    <a:pt x="20584" y="5977"/>
                    <a:pt x="21346" y="6777"/>
                    <a:pt x="21473" y="7477"/>
                  </a:cubicBezTo>
                  <a:cubicBezTo>
                    <a:pt x="21600" y="8177"/>
                    <a:pt x="21092" y="8777"/>
                    <a:pt x="19186" y="10277"/>
                  </a:cubicBezTo>
                  <a:cubicBezTo>
                    <a:pt x="17280" y="11777"/>
                    <a:pt x="13976" y="14177"/>
                    <a:pt x="11816" y="16177"/>
                  </a:cubicBezTo>
                  <a:cubicBezTo>
                    <a:pt x="9656" y="18177"/>
                    <a:pt x="8640" y="19777"/>
                    <a:pt x="7624" y="21377"/>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805" name="Line"/>
            <p:cNvSpPr/>
            <p:nvPr/>
          </p:nvSpPr>
          <p:spPr>
            <a:xfrm>
              <a:off x="10767713" y="6638172"/>
              <a:ext cx="446385" cy="710425"/>
            </a:xfrm>
            <a:custGeom>
              <a:avLst/>
              <a:gdLst/>
              <a:ahLst/>
              <a:cxnLst>
                <a:cxn ang="0">
                  <a:pos x="wd2" y="hd2"/>
                </a:cxn>
                <a:cxn ang="5400000">
                  <a:pos x="wd2" y="hd2"/>
                </a:cxn>
                <a:cxn ang="10800000">
                  <a:pos x="wd2" y="hd2"/>
                </a:cxn>
                <a:cxn ang="16200000">
                  <a:pos x="wd2" y="hd2"/>
                </a:cxn>
              </a:cxnLst>
              <a:rect l="0" t="0" r="r" b="b"/>
              <a:pathLst>
                <a:path w="21276" h="21224" fill="norm" stroke="1" extrusionOk="0">
                  <a:moveTo>
                    <a:pt x="10129" y="2957"/>
                  </a:moveTo>
                  <a:cubicBezTo>
                    <a:pt x="10623" y="1717"/>
                    <a:pt x="11118" y="476"/>
                    <a:pt x="11118" y="115"/>
                  </a:cubicBezTo>
                  <a:cubicBezTo>
                    <a:pt x="11118" y="-247"/>
                    <a:pt x="10623" y="270"/>
                    <a:pt x="10294" y="1355"/>
                  </a:cubicBezTo>
                  <a:cubicBezTo>
                    <a:pt x="9964" y="2440"/>
                    <a:pt x="9799" y="4094"/>
                    <a:pt x="9799" y="5179"/>
                  </a:cubicBezTo>
                  <a:cubicBezTo>
                    <a:pt x="9799" y="6264"/>
                    <a:pt x="9964" y="6781"/>
                    <a:pt x="10459" y="7142"/>
                  </a:cubicBezTo>
                  <a:cubicBezTo>
                    <a:pt x="10953" y="7504"/>
                    <a:pt x="11778" y="7711"/>
                    <a:pt x="12437" y="7608"/>
                  </a:cubicBezTo>
                  <a:cubicBezTo>
                    <a:pt x="13097" y="7504"/>
                    <a:pt x="13591" y="7091"/>
                    <a:pt x="14498" y="5954"/>
                  </a:cubicBezTo>
                  <a:cubicBezTo>
                    <a:pt x="15405" y="4817"/>
                    <a:pt x="16724" y="2957"/>
                    <a:pt x="17466" y="1768"/>
                  </a:cubicBezTo>
                  <a:cubicBezTo>
                    <a:pt x="18208" y="580"/>
                    <a:pt x="18373" y="63"/>
                    <a:pt x="18373" y="166"/>
                  </a:cubicBezTo>
                  <a:cubicBezTo>
                    <a:pt x="18373" y="270"/>
                    <a:pt x="18208" y="993"/>
                    <a:pt x="18538" y="3060"/>
                  </a:cubicBezTo>
                  <a:cubicBezTo>
                    <a:pt x="18868" y="5127"/>
                    <a:pt x="19692" y="8538"/>
                    <a:pt x="20269" y="11276"/>
                  </a:cubicBezTo>
                  <a:cubicBezTo>
                    <a:pt x="20846" y="14015"/>
                    <a:pt x="21176" y="16082"/>
                    <a:pt x="21259" y="17374"/>
                  </a:cubicBezTo>
                  <a:cubicBezTo>
                    <a:pt x="21341" y="18666"/>
                    <a:pt x="21176" y="19183"/>
                    <a:pt x="19527" y="19751"/>
                  </a:cubicBezTo>
                  <a:cubicBezTo>
                    <a:pt x="17878" y="20320"/>
                    <a:pt x="14746" y="20940"/>
                    <a:pt x="11778" y="21146"/>
                  </a:cubicBezTo>
                  <a:cubicBezTo>
                    <a:pt x="8810" y="21353"/>
                    <a:pt x="6007" y="21146"/>
                    <a:pt x="3946" y="20526"/>
                  </a:cubicBezTo>
                  <a:cubicBezTo>
                    <a:pt x="1885" y="19906"/>
                    <a:pt x="565" y="18873"/>
                    <a:pt x="153" y="18046"/>
                  </a:cubicBezTo>
                  <a:cubicBezTo>
                    <a:pt x="-259" y="17219"/>
                    <a:pt x="236" y="16599"/>
                    <a:pt x="730" y="15979"/>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806" name="Line"/>
            <p:cNvSpPr/>
            <p:nvPr/>
          </p:nvSpPr>
          <p:spPr>
            <a:xfrm>
              <a:off x="11675575" y="6887166"/>
              <a:ext cx="321729" cy="16029"/>
            </a:xfrm>
            <a:custGeom>
              <a:avLst/>
              <a:gdLst/>
              <a:ahLst/>
              <a:cxnLst>
                <a:cxn ang="0">
                  <a:pos x="wd2" y="hd2"/>
                </a:cxn>
                <a:cxn ang="5400000">
                  <a:pos x="wd2" y="hd2"/>
                </a:cxn>
                <a:cxn ang="10800000">
                  <a:pos x="wd2" y="hd2"/>
                </a:cxn>
                <a:cxn ang="16200000">
                  <a:pos x="wd2" y="hd2"/>
                </a:cxn>
              </a:cxnLst>
              <a:rect l="0" t="0" r="r" b="b"/>
              <a:pathLst>
                <a:path w="21600" h="20015" fill="norm" stroke="1" extrusionOk="0">
                  <a:moveTo>
                    <a:pt x="0" y="7055"/>
                  </a:moveTo>
                  <a:cubicBezTo>
                    <a:pt x="5806" y="2735"/>
                    <a:pt x="11613" y="-1585"/>
                    <a:pt x="15213" y="575"/>
                  </a:cubicBezTo>
                  <a:cubicBezTo>
                    <a:pt x="18813" y="2735"/>
                    <a:pt x="20206" y="11375"/>
                    <a:pt x="21600" y="20015"/>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807" name="Line"/>
            <p:cNvSpPr/>
            <p:nvPr/>
          </p:nvSpPr>
          <p:spPr>
            <a:xfrm>
              <a:off x="11685955" y="7033219"/>
              <a:ext cx="332106" cy="25650"/>
            </a:xfrm>
            <a:custGeom>
              <a:avLst/>
              <a:gdLst/>
              <a:ahLst/>
              <a:cxnLst>
                <a:cxn ang="0">
                  <a:pos x="wd2" y="hd2"/>
                </a:cxn>
                <a:cxn ang="5400000">
                  <a:pos x="wd2" y="hd2"/>
                </a:cxn>
                <a:cxn ang="10800000">
                  <a:pos x="wd2" y="hd2"/>
                </a:cxn>
                <a:cxn ang="16200000">
                  <a:pos x="wd2" y="hd2"/>
                </a:cxn>
              </a:cxnLst>
              <a:rect l="0" t="0" r="r" b="b"/>
              <a:pathLst>
                <a:path w="21600" h="20018" fill="norm" stroke="1" extrusionOk="0">
                  <a:moveTo>
                    <a:pt x="0" y="20018"/>
                  </a:moveTo>
                  <a:cubicBezTo>
                    <a:pt x="5850" y="11918"/>
                    <a:pt x="11700" y="3818"/>
                    <a:pt x="15300" y="1118"/>
                  </a:cubicBezTo>
                  <a:cubicBezTo>
                    <a:pt x="18900" y="-1582"/>
                    <a:pt x="20250" y="1118"/>
                    <a:pt x="21600" y="3818"/>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808" name="Line"/>
            <p:cNvSpPr/>
            <p:nvPr/>
          </p:nvSpPr>
          <p:spPr>
            <a:xfrm>
              <a:off x="12410516" y="6629361"/>
              <a:ext cx="282133" cy="564426"/>
            </a:xfrm>
            <a:custGeom>
              <a:avLst/>
              <a:gdLst/>
              <a:ahLst/>
              <a:cxnLst>
                <a:cxn ang="0">
                  <a:pos x="wd2" y="hd2"/>
                </a:cxn>
                <a:cxn ang="5400000">
                  <a:pos x="wd2" y="hd2"/>
                </a:cxn>
                <a:cxn ang="10800000">
                  <a:pos x="wd2" y="hd2"/>
                </a:cxn>
                <a:cxn ang="16200000">
                  <a:pos x="wd2" y="hd2"/>
                </a:cxn>
              </a:cxnLst>
              <a:rect l="0" t="0" r="r" b="b"/>
              <a:pathLst>
                <a:path w="21224" h="21489" fill="norm" stroke="1" extrusionOk="0">
                  <a:moveTo>
                    <a:pt x="6390" y="2523"/>
                  </a:moveTo>
                  <a:cubicBezTo>
                    <a:pt x="7171" y="1996"/>
                    <a:pt x="7952" y="1469"/>
                    <a:pt x="9123" y="943"/>
                  </a:cubicBezTo>
                  <a:cubicBezTo>
                    <a:pt x="10294" y="416"/>
                    <a:pt x="11855" y="-111"/>
                    <a:pt x="12246" y="21"/>
                  </a:cubicBezTo>
                  <a:cubicBezTo>
                    <a:pt x="12636" y="152"/>
                    <a:pt x="11855" y="943"/>
                    <a:pt x="9904" y="2457"/>
                  </a:cubicBezTo>
                  <a:cubicBezTo>
                    <a:pt x="7952" y="3972"/>
                    <a:pt x="4829" y="6211"/>
                    <a:pt x="3007" y="7660"/>
                  </a:cubicBezTo>
                  <a:cubicBezTo>
                    <a:pt x="1185" y="9109"/>
                    <a:pt x="665" y="9767"/>
                    <a:pt x="275" y="10426"/>
                  </a:cubicBezTo>
                  <a:cubicBezTo>
                    <a:pt x="-116" y="11084"/>
                    <a:pt x="-376" y="11743"/>
                    <a:pt x="1576" y="12269"/>
                  </a:cubicBezTo>
                  <a:cubicBezTo>
                    <a:pt x="3528" y="12796"/>
                    <a:pt x="7691" y="13191"/>
                    <a:pt x="10554" y="13323"/>
                  </a:cubicBezTo>
                  <a:cubicBezTo>
                    <a:pt x="13417" y="13455"/>
                    <a:pt x="14978" y="13323"/>
                    <a:pt x="16149" y="12994"/>
                  </a:cubicBezTo>
                  <a:cubicBezTo>
                    <a:pt x="17320" y="12665"/>
                    <a:pt x="18101" y="12138"/>
                    <a:pt x="18231" y="11545"/>
                  </a:cubicBezTo>
                  <a:cubicBezTo>
                    <a:pt x="18361" y="10952"/>
                    <a:pt x="17841" y="10294"/>
                    <a:pt x="17451" y="10360"/>
                  </a:cubicBezTo>
                  <a:cubicBezTo>
                    <a:pt x="17060" y="10426"/>
                    <a:pt x="16800" y="11216"/>
                    <a:pt x="17451" y="13191"/>
                  </a:cubicBezTo>
                  <a:cubicBezTo>
                    <a:pt x="18101" y="15167"/>
                    <a:pt x="19663" y="18328"/>
                    <a:pt x="21224" y="21489"/>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809" name="Line"/>
            <p:cNvSpPr/>
            <p:nvPr/>
          </p:nvSpPr>
          <p:spPr>
            <a:xfrm>
              <a:off x="10193577" y="6316380"/>
              <a:ext cx="3079488" cy="1474609"/>
            </a:xfrm>
            <a:custGeom>
              <a:avLst/>
              <a:gdLst/>
              <a:ahLst/>
              <a:cxnLst>
                <a:cxn ang="0">
                  <a:pos x="wd2" y="hd2"/>
                </a:cxn>
                <a:cxn ang="5400000">
                  <a:pos x="wd2" y="hd2"/>
                </a:cxn>
                <a:cxn ang="10800000">
                  <a:pos x="wd2" y="hd2"/>
                </a:cxn>
                <a:cxn ang="16200000">
                  <a:pos x="wd2" y="hd2"/>
                </a:cxn>
              </a:cxnLst>
              <a:rect l="0" t="0" r="r" b="b"/>
              <a:pathLst>
                <a:path w="21580" h="21562" fill="norm" stroke="1" extrusionOk="0">
                  <a:moveTo>
                    <a:pt x="20349" y="3724"/>
                  </a:moveTo>
                  <a:cubicBezTo>
                    <a:pt x="20421" y="4230"/>
                    <a:pt x="20494" y="4736"/>
                    <a:pt x="20591" y="5748"/>
                  </a:cubicBezTo>
                  <a:cubicBezTo>
                    <a:pt x="20688" y="6759"/>
                    <a:pt x="20809" y="8277"/>
                    <a:pt x="20967" y="9845"/>
                  </a:cubicBezTo>
                  <a:cubicBezTo>
                    <a:pt x="21124" y="11413"/>
                    <a:pt x="21318" y="13032"/>
                    <a:pt x="21427" y="14423"/>
                  </a:cubicBezTo>
                  <a:cubicBezTo>
                    <a:pt x="21537" y="15814"/>
                    <a:pt x="21561" y="16978"/>
                    <a:pt x="21573" y="17812"/>
                  </a:cubicBezTo>
                  <a:cubicBezTo>
                    <a:pt x="21585" y="18647"/>
                    <a:pt x="21585" y="19153"/>
                    <a:pt x="21537" y="19482"/>
                  </a:cubicBezTo>
                  <a:cubicBezTo>
                    <a:pt x="21488" y="19811"/>
                    <a:pt x="21391" y="19962"/>
                    <a:pt x="21100" y="19988"/>
                  </a:cubicBezTo>
                  <a:cubicBezTo>
                    <a:pt x="20809" y="20013"/>
                    <a:pt x="20324" y="19912"/>
                    <a:pt x="19597" y="19886"/>
                  </a:cubicBezTo>
                  <a:cubicBezTo>
                    <a:pt x="18870" y="19861"/>
                    <a:pt x="17900" y="19912"/>
                    <a:pt x="16967" y="19962"/>
                  </a:cubicBezTo>
                  <a:cubicBezTo>
                    <a:pt x="16033" y="20013"/>
                    <a:pt x="15137" y="20063"/>
                    <a:pt x="14264" y="20114"/>
                  </a:cubicBezTo>
                  <a:cubicBezTo>
                    <a:pt x="13391" y="20165"/>
                    <a:pt x="12543" y="20215"/>
                    <a:pt x="11682" y="20316"/>
                  </a:cubicBezTo>
                  <a:cubicBezTo>
                    <a:pt x="10821" y="20418"/>
                    <a:pt x="9949" y="20569"/>
                    <a:pt x="9076" y="20721"/>
                  </a:cubicBezTo>
                  <a:cubicBezTo>
                    <a:pt x="8203" y="20873"/>
                    <a:pt x="7330" y="21025"/>
                    <a:pt x="6433" y="21151"/>
                  </a:cubicBezTo>
                  <a:cubicBezTo>
                    <a:pt x="5537" y="21277"/>
                    <a:pt x="4615" y="21379"/>
                    <a:pt x="3924" y="21455"/>
                  </a:cubicBezTo>
                  <a:cubicBezTo>
                    <a:pt x="3233" y="21530"/>
                    <a:pt x="2773" y="21581"/>
                    <a:pt x="2482" y="21556"/>
                  </a:cubicBezTo>
                  <a:cubicBezTo>
                    <a:pt x="2191" y="21530"/>
                    <a:pt x="2070" y="21429"/>
                    <a:pt x="1997" y="21252"/>
                  </a:cubicBezTo>
                  <a:cubicBezTo>
                    <a:pt x="1924" y="21075"/>
                    <a:pt x="1900" y="20822"/>
                    <a:pt x="1815" y="19988"/>
                  </a:cubicBezTo>
                  <a:cubicBezTo>
                    <a:pt x="1730" y="19153"/>
                    <a:pt x="1585" y="17736"/>
                    <a:pt x="1427" y="16118"/>
                  </a:cubicBezTo>
                  <a:cubicBezTo>
                    <a:pt x="1270" y="14499"/>
                    <a:pt x="1100" y="12678"/>
                    <a:pt x="930" y="10857"/>
                  </a:cubicBezTo>
                  <a:cubicBezTo>
                    <a:pt x="761" y="9036"/>
                    <a:pt x="591" y="7215"/>
                    <a:pt x="433" y="5621"/>
                  </a:cubicBezTo>
                  <a:cubicBezTo>
                    <a:pt x="276" y="4028"/>
                    <a:pt x="130" y="2662"/>
                    <a:pt x="58" y="1853"/>
                  </a:cubicBezTo>
                  <a:cubicBezTo>
                    <a:pt x="-15" y="1043"/>
                    <a:pt x="-15" y="790"/>
                    <a:pt x="33" y="588"/>
                  </a:cubicBezTo>
                  <a:cubicBezTo>
                    <a:pt x="82" y="386"/>
                    <a:pt x="179" y="234"/>
                    <a:pt x="530" y="133"/>
                  </a:cubicBezTo>
                  <a:cubicBezTo>
                    <a:pt x="882" y="32"/>
                    <a:pt x="1488" y="-19"/>
                    <a:pt x="2155" y="6"/>
                  </a:cubicBezTo>
                  <a:cubicBezTo>
                    <a:pt x="2821" y="32"/>
                    <a:pt x="3549" y="133"/>
                    <a:pt x="4337" y="209"/>
                  </a:cubicBezTo>
                  <a:cubicBezTo>
                    <a:pt x="5124" y="285"/>
                    <a:pt x="5973" y="335"/>
                    <a:pt x="6882" y="386"/>
                  </a:cubicBezTo>
                  <a:cubicBezTo>
                    <a:pt x="7791" y="436"/>
                    <a:pt x="8761" y="487"/>
                    <a:pt x="9706" y="512"/>
                  </a:cubicBezTo>
                  <a:cubicBezTo>
                    <a:pt x="10652" y="537"/>
                    <a:pt x="11573" y="537"/>
                    <a:pt x="12530" y="537"/>
                  </a:cubicBezTo>
                  <a:cubicBezTo>
                    <a:pt x="13488" y="537"/>
                    <a:pt x="14482" y="537"/>
                    <a:pt x="15440" y="537"/>
                  </a:cubicBezTo>
                  <a:cubicBezTo>
                    <a:pt x="16397" y="537"/>
                    <a:pt x="17318" y="537"/>
                    <a:pt x="18143" y="563"/>
                  </a:cubicBezTo>
                  <a:cubicBezTo>
                    <a:pt x="18967" y="588"/>
                    <a:pt x="19694" y="639"/>
                    <a:pt x="20215" y="740"/>
                  </a:cubicBezTo>
                  <a:cubicBezTo>
                    <a:pt x="20737" y="841"/>
                    <a:pt x="21052" y="993"/>
                    <a:pt x="21367" y="114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810" name="Line"/>
            <p:cNvSpPr/>
            <p:nvPr/>
          </p:nvSpPr>
          <p:spPr>
            <a:xfrm>
              <a:off x="10212179" y="6343739"/>
              <a:ext cx="3092078" cy="1480749"/>
            </a:xfrm>
            <a:custGeom>
              <a:avLst/>
              <a:gdLst/>
              <a:ahLst/>
              <a:cxnLst>
                <a:cxn ang="0">
                  <a:pos x="wd2" y="hd2"/>
                </a:cxn>
                <a:cxn ang="5400000">
                  <a:pos x="wd2" y="hd2"/>
                </a:cxn>
                <a:cxn ang="10800000">
                  <a:pos x="wd2" y="hd2"/>
                </a:cxn>
                <a:cxn ang="16200000">
                  <a:pos x="wd2" y="hd2"/>
                </a:cxn>
              </a:cxnLst>
              <a:rect l="0" t="0" r="r" b="b"/>
              <a:pathLst>
                <a:path w="21547" h="21551" fill="norm" stroke="1" extrusionOk="0">
                  <a:moveTo>
                    <a:pt x="20395" y="18112"/>
                  </a:moveTo>
                  <a:cubicBezTo>
                    <a:pt x="19961" y="18162"/>
                    <a:pt x="19527" y="18213"/>
                    <a:pt x="18888" y="18213"/>
                  </a:cubicBezTo>
                  <a:cubicBezTo>
                    <a:pt x="18249" y="18213"/>
                    <a:pt x="17405" y="18162"/>
                    <a:pt x="16646" y="18238"/>
                  </a:cubicBezTo>
                  <a:cubicBezTo>
                    <a:pt x="15887" y="18313"/>
                    <a:pt x="15212" y="18515"/>
                    <a:pt x="14549" y="18691"/>
                  </a:cubicBezTo>
                  <a:cubicBezTo>
                    <a:pt x="13886" y="18867"/>
                    <a:pt x="13235" y="19018"/>
                    <a:pt x="12620" y="19169"/>
                  </a:cubicBezTo>
                  <a:cubicBezTo>
                    <a:pt x="12005" y="19320"/>
                    <a:pt x="11427" y="19471"/>
                    <a:pt x="10740" y="19648"/>
                  </a:cubicBezTo>
                  <a:cubicBezTo>
                    <a:pt x="10053" y="19824"/>
                    <a:pt x="9257" y="20025"/>
                    <a:pt x="8606" y="20176"/>
                  </a:cubicBezTo>
                  <a:cubicBezTo>
                    <a:pt x="7955" y="20327"/>
                    <a:pt x="7449" y="20428"/>
                    <a:pt x="6907" y="20554"/>
                  </a:cubicBezTo>
                  <a:cubicBezTo>
                    <a:pt x="6364" y="20680"/>
                    <a:pt x="5786" y="20831"/>
                    <a:pt x="5171" y="21007"/>
                  </a:cubicBezTo>
                  <a:cubicBezTo>
                    <a:pt x="4556" y="21183"/>
                    <a:pt x="3905" y="21385"/>
                    <a:pt x="3459" y="21485"/>
                  </a:cubicBezTo>
                  <a:cubicBezTo>
                    <a:pt x="3013" y="21586"/>
                    <a:pt x="2772" y="21586"/>
                    <a:pt x="2580" y="21385"/>
                  </a:cubicBezTo>
                  <a:cubicBezTo>
                    <a:pt x="2387" y="21183"/>
                    <a:pt x="2242" y="20780"/>
                    <a:pt x="2146" y="20076"/>
                  </a:cubicBezTo>
                  <a:cubicBezTo>
                    <a:pt x="2049" y="19371"/>
                    <a:pt x="2001" y="18364"/>
                    <a:pt x="1893" y="17281"/>
                  </a:cubicBezTo>
                  <a:cubicBezTo>
                    <a:pt x="1784" y="16199"/>
                    <a:pt x="1615" y="15041"/>
                    <a:pt x="1434" y="13807"/>
                  </a:cubicBezTo>
                  <a:cubicBezTo>
                    <a:pt x="1254" y="12573"/>
                    <a:pt x="1061" y="11264"/>
                    <a:pt x="904" y="10031"/>
                  </a:cubicBezTo>
                  <a:cubicBezTo>
                    <a:pt x="747" y="8797"/>
                    <a:pt x="627" y="7639"/>
                    <a:pt x="530" y="6481"/>
                  </a:cubicBezTo>
                  <a:cubicBezTo>
                    <a:pt x="434" y="5323"/>
                    <a:pt x="362" y="4165"/>
                    <a:pt x="289" y="3309"/>
                  </a:cubicBezTo>
                  <a:cubicBezTo>
                    <a:pt x="217" y="2453"/>
                    <a:pt x="145" y="1899"/>
                    <a:pt x="84" y="1396"/>
                  </a:cubicBezTo>
                  <a:cubicBezTo>
                    <a:pt x="24" y="892"/>
                    <a:pt x="-24" y="439"/>
                    <a:pt x="12" y="213"/>
                  </a:cubicBezTo>
                  <a:cubicBezTo>
                    <a:pt x="48" y="-14"/>
                    <a:pt x="169" y="-14"/>
                    <a:pt x="651" y="11"/>
                  </a:cubicBezTo>
                  <a:cubicBezTo>
                    <a:pt x="1133" y="36"/>
                    <a:pt x="1977" y="87"/>
                    <a:pt x="2797" y="137"/>
                  </a:cubicBezTo>
                  <a:cubicBezTo>
                    <a:pt x="3616" y="187"/>
                    <a:pt x="4412" y="238"/>
                    <a:pt x="5268" y="288"/>
                  </a:cubicBezTo>
                  <a:cubicBezTo>
                    <a:pt x="6123" y="338"/>
                    <a:pt x="7039" y="389"/>
                    <a:pt x="7859" y="439"/>
                  </a:cubicBezTo>
                  <a:cubicBezTo>
                    <a:pt x="8679" y="489"/>
                    <a:pt x="9402" y="540"/>
                    <a:pt x="10258" y="565"/>
                  </a:cubicBezTo>
                  <a:cubicBezTo>
                    <a:pt x="11114" y="590"/>
                    <a:pt x="12102" y="590"/>
                    <a:pt x="13090" y="590"/>
                  </a:cubicBezTo>
                  <a:cubicBezTo>
                    <a:pt x="14079" y="590"/>
                    <a:pt x="15067" y="590"/>
                    <a:pt x="15875" y="565"/>
                  </a:cubicBezTo>
                  <a:cubicBezTo>
                    <a:pt x="16682" y="540"/>
                    <a:pt x="17309" y="489"/>
                    <a:pt x="18008" y="464"/>
                  </a:cubicBezTo>
                  <a:cubicBezTo>
                    <a:pt x="18707" y="439"/>
                    <a:pt x="19479" y="439"/>
                    <a:pt x="19925" y="414"/>
                  </a:cubicBezTo>
                  <a:cubicBezTo>
                    <a:pt x="20371" y="389"/>
                    <a:pt x="20491" y="338"/>
                    <a:pt x="20612" y="313"/>
                  </a:cubicBezTo>
                  <a:cubicBezTo>
                    <a:pt x="20732" y="288"/>
                    <a:pt x="20853" y="288"/>
                    <a:pt x="20913" y="439"/>
                  </a:cubicBezTo>
                  <a:cubicBezTo>
                    <a:pt x="20973" y="590"/>
                    <a:pt x="20973" y="892"/>
                    <a:pt x="20949" y="1572"/>
                  </a:cubicBezTo>
                  <a:cubicBezTo>
                    <a:pt x="20925" y="2252"/>
                    <a:pt x="20877" y="3309"/>
                    <a:pt x="20865" y="4618"/>
                  </a:cubicBezTo>
                  <a:cubicBezTo>
                    <a:pt x="20853" y="5927"/>
                    <a:pt x="20877" y="7488"/>
                    <a:pt x="20925" y="8873"/>
                  </a:cubicBezTo>
                  <a:cubicBezTo>
                    <a:pt x="20973" y="10257"/>
                    <a:pt x="21046" y="11466"/>
                    <a:pt x="21142" y="12775"/>
                  </a:cubicBezTo>
                  <a:cubicBezTo>
                    <a:pt x="21238" y="14084"/>
                    <a:pt x="21359" y="15494"/>
                    <a:pt x="21443" y="16526"/>
                  </a:cubicBezTo>
                  <a:cubicBezTo>
                    <a:pt x="21528" y="17558"/>
                    <a:pt x="21576" y="18213"/>
                    <a:pt x="21528" y="18741"/>
                  </a:cubicBezTo>
                  <a:cubicBezTo>
                    <a:pt x="21480" y="19270"/>
                    <a:pt x="21335" y="19673"/>
                    <a:pt x="21190" y="20076"/>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1811" name="Line"/>
            <p:cNvSpPr/>
            <p:nvPr/>
          </p:nvSpPr>
          <p:spPr>
            <a:xfrm>
              <a:off x="817892" y="1387382"/>
              <a:ext cx="1973869" cy="1089897"/>
            </a:xfrm>
            <a:custGeom>
              <a:avLst/>
              <a:gdLst/>
              <a:ahLst/>
              <a:cxnLst>
                <a:cxn ang="0">
                  <a:pos x="wd2" y="hd2"/>
                </a:cxn>
                <a:cxn ang="5400000">
                  <a:pos x="wd2" y="hd2"/>
                </a:cxn>
                <a:cxn ang="10800000">
                  <a:pos x="wd2" y="hd2"/>
                </a:cxn>
                <a:cxn ang="16200000">
                  <a:pos x="wd2" y="hd2"/>
                </a:cxn>
              </a:cxnLst>
              <a:rect l="0" t="0" r="r" b="b"/>
              <a:pathLst>
                <a:path w="21584" h="21535" fill="norm" stroke="1" extrusionOk="0">
                  <a:moveTo>
                    <a:pt x="21584" y="16913"/>
                  </a:moveTo>
                  <a:cubicBezTo>
                    <a:pt x="21206" y="17323"/>
                    <a:pt x="20827" y="17733"/>
                    <a:pt x="19995" y="18041"/>
                  </a:cubicBezTo>
                  <a:cubicBezTo>
                    <a:pt x="19163" y="18348"/>
                    <a:pt x="17877" y="18553"/>
                    <a:pt x="16496" y="18793"/>
                  </a:cubicBezTo>
                  <a:cubicBezTo>
                    <a:pt x="15115" y="19032"/>
                    <a:pt x="13640" y="19305"/>
                    <a:pt x="12203" y="19579"/>
                  </a:cubicBezTo>
                  <a:cubicBezTo>
                    <a:pt x="10765" y="19852"/>
                    <a:pt x="9365" y="20126"/>
                    <a:pt x="8004" y="20399"/>
                  </a:cubicBezTo>
                  <a:cubicBezTo>
                    <a:pt x="6642" y="20672"/>
                    <a:pt x="5318" y="20946"/>
                    <a:pt x="4107" y="21151"/>
                  </a:cubicBezTo>
                  <a:cubicBezTo>
                    <a:pt x="2897" y="21356"/>
                    <a:pt x="1800" y="21493"/>
                    <a:pt x="1157" y="21527"/>
                  </a:cubicBezTo>
                  <a:cubicBezTo>
                    <a:pt x="514" y="21561"/>
                    <a:pt x="324" y="21493"/>
                    <a:pt x="192" y="21288"/>
                  </a:cubicBezTo>
                  <a:cubicBezTo>
                    <a:pt x="60" y="21083"/>
                    <a:pt x="-16" y="20741"/>
                    <a:pt x="3" y="19647"/>
                  </a:cubicBezTo>
                  <a:cubicBezTo>
                    <a:pt x="22" y="18553"/>
                    <a:pt x="135" y="16708"/>
                    <a:pt x="211" y="14623"/>
                  </a:cubicBezTo>
                  <a:cubicBezTo>
                    <a:pt x="287" y="12538"/>
                    <a:pt x="324" y="10214"/>
                    <a:pt x="343" y="8266"/>
                  </a:cubicBezTo>
                  <a:cubicBezTo>
                    <a:pt x="362" y="6318"/>
                    <a:pt x="362" y="4746"/>
                    <a:pt x="362" y="3686"/>
                  </a:cubicBezTo>
                  <a:cubicBezTo>
                    <a:pt x="362" y="2627"/>
                    <a:pt x="362" y="2080"/>
                    <a:pt x="476" y="1772"/>
                  </a:cubicBezTo>
                  <a:cubicBezTo>
                    <a:pt x="589" y="1465"/>
                    <a:pt x="816" y="1396"/>
                    <a:pt x="1497" y="1260"/>
                  </a:cubicBezTo>
                  <a:cubicBezTo>
                    <a:pt x="2178" y="1123"/>
                    <a:pt x="3313" y="918"/>
                    <a:pt x="4580" y="713"/>
                  </a:cubicBezTo>
                  <a:cubicBezTo>
                    <a:pt x="5847" y="508"/>
                    <a:pt x="7247" y="303"/>
                    <a:pt x="8760" y="200"/>
                  </a:cubicBezTo>
                  <a:cubicBezTo>
                    <a:pt x="10273" y="98"/>
                    <a:pt x="11900" y="98"/>
                    <a:pt x="13470" y="98"/>
                  </a:cubicBezTo>
                  <a:cubicBezTo>
                    <a:pt x="15040" y="98"/>
                    <a:pt x="16553" y="98"/>
                    <a:pt x="17650" y="98"/>
                  </a:cubicBezTo>
                  <a:cubicBezTo>
                    <a:pt x="18747" y="98"/>
                    <a:pt x="19428" y="98"/>
                    <a:pt x="19863" y="64"/>
                  </a:cubicBezTo>
                  <a:cubicBezTo>
                    <a:pt x="20298" y="29"/>
                    <a:pt x="20487" y="-39"/>
                    <a:pt x="20657" y="29"/>
                  </a:cubicBezTo>
                  <a:cubicBezTo>
                    <a:pt x="20827" y="98"/>
                    <a:pt x="20979" y="303"/>
                    <a:pt x="21092" y="747"/>
                  </a:cubicBezTo>
                  <a:cubicBezTo>
                    <a:pt x="21206" y="1191"/>
                    <a:pt x="21281" y="1875"/>
                    <a:pt x="21262" y="2900"/>
                  </a:cubicBezTo>
                  <a:cubicBezTo>
                    <a:pt x="21244" y="3926"/>
                    <a:pt x="21130" y="5293"/>
                    <a:pt x="21054" y="7002"/>
                  </a:cubicBezTo>
                  <a:cubicBezTo>
                    <a:pt x="20979" y="8710"/>
                    <a:pt x="20941" y="10761"/>
                    <a:pt x="20771" y="12231"/>
                  </a:cubicBezTo>
                  <a:cubicBezTo>
                    <a:pt x="20600" y="13700"/>
                    <a:pt x="20298" y="14589"/>
                    <a:pt x="19995" y="15477"/>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1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815" name="TextBox 2"/>
          <p:cNvSpPr txBox="1"/>
          <p:nvPr/>
        </p:nvSpPr>
        <p:spPr>
          <a:xfrm>
            <a:off x="4888849" y="1324882"/>
            <a:ext cx="14912677" cy="8661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100">
                <a:solidFill>
                  <a:srgbClr val="FFFFFF"/>
                </a:solidFill>
                <a:latin typeface="Tajawal Medium"/>
                <a:ea typeface="Tajawal Medium"/>
                <a:cs typeface="Tajawal Medium"/>
                <a:sym typeface="Tajawal Medium"/>
              </a:defRPr>
            </a:lvl1pPr>
          </a:lstStyle>
          <a:p>
            <a:pPr/>
            <a:r>
              <a:t>Simultaneous equations -Three equations</a:t>
            </a:r>
          </a:p>
        </p:txBody>
      </p:sp>
      <p:sp>
        <p:nvSpPr>
          <p:cNvPr id="1816" name="TextBox 7"/>
          <p:cNvSpPr txBox="1"/>
          <p:nvPr/>
        </p:nvSpPr>
        <p:spPr>
          <a:xfrm>
            <a:off x="2592215" y="4344529"/>
            <a:ext cx="18797638" cy="3488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a:solidFill>
                  <a:srgbClr val="182C6A"/>
                </a:solidFill>
                <a:latin typeface="Tajawal Medium"/>
                <a:ea typeface="Tajawal Medium"/>
                <a:cs typeface="Tajawal Medium"/>
                <a:sym typeface="Tajawal Medium"/>
              </a:defRPr>
            </a:pPr>
          </a:p>
        </p:txBody>
      </p:sp>
      <p:grpSp>
        <p:nvGrpSpPr>
          <p:cNvPr id="1921" name="Drawing"/>
          <p:cNvGrpSpPr/>
          <p:nvPr/>
        </p:nvGrpSpPr>
        <p:grpSpPr>
          <a:xfrm>
            <a:off x="3297482" y="3626021"/>
            <a:ext cx="17062979" cy="8392040"/>
            <a:chOff x="0" y="0"/>
            <a:chExt cx="17062979" cy="8392039"/>
          </a:xfrm>
        </p:grpSpPr>
        <p:sp>
          <p:nvSpPr>
            <p:cNvPr id="1817" name="Line"/>
            <p:cNvSpPr/>
            <p:nvPr/>
          </p:nvSpPr>
          <p:spPr>
            <a:xfrm>
              <a:off x="-1" y="-1"/>
              <a:ext cx="1383128" cy="605355"/>
            </a:xfrm>
            <a:custGeom>
              <a:avLst/>
              <a:gdLst/>
              <a:ahLst/>
              <a:cxnLst>
                <a:cxn ang="0">
                  <a:pos x="wd2" y="hd2"/>
                </a:cxn>
                <a:cxn ang="5400000">
                  <a:pos x="wd2" y="hd2"/>
                </a:cxn>
                <a:cxn ang="10800000">
                  <a:pos x="wd2" y="hd2"/>
                </a:cxn>
                <a:cxn ang="16200000">
                  <a:pos x="wd2" y="hd2"/>
                </a:cxn>
              </a:cxnLst>
              <a:rect l="0" t="0" r="r" b="b"/>
              <a:pathLst>
                <a:path w="21536" h="21354" fill="norm" stroke="1" extrusionOk="0">
                  <a:moveTo>
                    <a:pt x="3599" y="9378"/>
                  </a:moveTo>
                  <a:cubicBezTo>
                    <a:pt x="3060" y="9500"/>
                    <a:pt x="2522" y="9622"/>
                    <a:pt x="1983" y="9866"/>
                  </a:cubicBezTo>
                  <a:cubicBezTo>
                    <a:pt x="1444" y="10110"/>
                    <a:pt x="906" y="10476"/>
                    <a:pt x="529" y="10842"/>
                  </a:cubicBezTo>
                  <a:cubicBezTo>
                    <a:pt x="151" y="11208"/>
                    <a:pt x="-64" y="11574"/>
                    <a:pt x="17" y="11940"/>
                  </a:cubicBezTo>
                  <a:cubicBezTo>
                    <a:pt x="98" y="12306"/>
                    <a:pt x="475" y="12673"/>
                    <a:pt x="959" y="13100"/>
                  </a:cubicBezTo>
                  <a:cubicBezTo>
                    <a:pt x="1444" y="13527"/>
                    <a:pt x="2037" y="14015"/>
                    <a:pt x="2495" y="14808"/>
                  </a:cubicBezTo>
                  <a:cubicBezTo>
                    <a:pt x="2952" y="15601"/>
                    <a:pt x="3276" y="16700"/>
                    <a:pt x="3168" y="17737"/>
                  </a:cubicBezTo>
                  <a:cubicBezTo>
                    <a:pt x="3060" y="18774"/>
                    <a:pt x="2522" y="19751"/>
                    <a:pt x="2118" y="20361"/>
                  </a:cubicBezTo>
                  <a:cubicBezTo>
                    <a:pt x="1714" y="20971"/>
                    <a:pt x="1444" y="21215"/>
                    <a:pt x="1363" y="21032"/>
                  </a:cubicBezTo>
                  <a:cubicBezTo>
                    <a:pt x="1283" y="20849"/>
                    <a:pt x="1390" y="20239"/>
                    <a:pt x="1983" y="19445"/>
                  </a:cubicBezTo>
                  <a:cubicBezTo>
                    <a:pt x="2575" y="18652"/>
                    <a:pt x="3653" y="17676"/>
                    <a:pt x="4326" y="17066"/>
                  </a:cubicBezTo>
                  <a:cubicBezTo>
                    <a:pt x="4999" y="16456"/>
                    <a:pt x="5269" y="16212"/>
                    <a:pt x="5538" y="15906"/>
                  </a:cubicBezTo>
                  <a:cubicBezTo>
                    <a:pt x="5807" y="15601"/>
                    <a:pt x="6077" y="15235"/>
                    <a:pt x="6077" y="15113"/>
                  </a:cubicBezTo>
                  <a:cubicBezTo>
                    <a:pt x="6077" y="14991"/>
                    <a:pt x="5807" y="15113"/>
                    <a:pt x="5403" y="15906"/>
                  </a:cubicBezTo>
                  <a:cubicBezTo>
                    <a:pt x="4999" y="16700"/>
                    <a:pt x="4461" y="18164"/>
                    <a:pt x="4191" y="19201"/>
                  </a:cubicBezTo>
                  <a:cubicBezTo>
                    <a:pt x="3922" y="20239"/>
                    <a:pt x="3922" y="20849"/>
                    <a:pt x="4164" y="21154"/>
                  </a:cubicBezTo>
                  <a:cubicBezTo>
                    <a:pt x="4407" y="21459"/>
                    <a:pt x="4892" y="21459"/>
                    <a:pt x="5538" y="20849"/>
                  </a:cubicBezTo>
                  <a:cubicBezTo>
                    <a:pt x="6184" y="20239"/>
                    <a:pt x="6992" y="19018"/>
                    <a:pt x="7423" y="18103"/>
                  </a:cubicBezTo>
                  <a:cubicBezTo>
                    <a:pt x="7854" y="17188"/>
                    <a:pt x="7908" y="16578"/>
                    <a:pt x="7773" y="16212"/>
                  </a:cubicBezTo>
                  <a:cubicBezTo>
                    <a:pt x="7639" y="15845"/>
                    <a:pt x="7316" y="15723"/>
                    <a:pt x="7046" y="15845"/>
                  </a:cubicBezTo>
                  <a:cubicBezTo>
                    <a:pt x="6777" y="15967"/>
                    <a:pt x="6561" y="16334"/>
                    <a:pt x="6373" y="16761"/>
                  </a:cubicBezTo>
                  <a:cubicBezTo>
                    <a:pt x="6184" y="17188"/>
                    <a:pt x="6023" y="17676"/>
                    <a:pt x="5942" y="18225"/>
                  </a:cubicBezTo>
                  <a:cubicBezTo>
                    <a:pt x="5861" y="18774"/>
                    <a:pt x="5861" y="19384"/>
                    <a:pt x="5969" y="19873"/>
                  </a:cubicBezTo>
                  <a:cubicBezTo>
                    <a:pt x="6077" y="20361"/>
                    <a:pt x="6292" y="20727"/>
                    <a:pt x="6561" y="20849"/>
                  </a:cubicBezTo>
                  <a:cubicBezTo>
                    <a:pt x="6831" y="20971"/>
                    <a:pt x="7154" y="20849"/>
                    <a:pt x="7800" y="19628"/>
                  </a:cubicBezTo>
                  <a:cubicBezTo>
                    <a:pt x="8447" y="18408"/>
                    <a:pt x="9416" y="16090"/>
                    <a:pt x="10170" y="12917"/>
                  </a:cubicBezTo>
                  <a:cubicBezTo>
                    <a:pt x="10925" y="9744"/>
                    <a:pt x="11463" y="5717"/>
                    <a:pt x="11733" y="3337"/>
                  </a:cubicBezTo>
                  <a:cubicBezTo>
                    <a:pt x="12002" y="957"/>
                    <a:pt x="12002" y="225"/>
                    <a:pt x="11894" y="42"/>
                  </a:cubicBezTo>
                  <a:cubicBezTo>
                    <a:pt x="11786" y="-141"/>
                    <a:pt x="11571" y="225"/>
                    <a:pt x="11248" y="2117"/>
                  </a:cubicBezTo>
                  <a:cubicBezTo>
                    <a:pt x="10925" y="4008"/>
                    <a:pt x="10494" y="7425"/>
                    <a:pt x="10386" y="10232"/>
                  </a:cubicBezTo>
                  <a:cubicBezTo>
                    <a:pt x="10278" y="13039"/>
                    <a:pt x="10494" y="15235"/>
                    <a:pt x="10763" y="16395"/>
                  </a:cubicBezTo>
                  <a:cubicBezTo>
                    <a:pt x="11032" y="17554"/>
                    <a:pt x="11355" y="17676"/>
                    <a:pt x="11733" y="17249"/>
                  </a:cubicBezTo>
                  <a:cubicBezTo>
                    <a:pt x="12110" y="16822"/>
                    <a:pt x="12540" y="15845"/>
                    <a:pt x="12837" y="15052"/>
                  </a:cubicBezTo>
                  <a:cubicBezTo>
                    <a:pt x="13133" y="14259"/>
                    <a:pt x="13295" y="13649"/>
                    <a:pt x="13429" y="13710"/>
                  </a:cubicBezTo>
                  <a:cubicBezTo>
                    <a:pt x="13564" y="13771"/>
                    <a:pt x="13672" y="14503"/>
                    <a:pt x="13726" y="15174"/>
                  </a:cubicBezTo>
                  <a:cubicBezTo>
                    <a:pt x="13779" y="15845"/>
                    <a:pt x="13779" y="16456"/>
                    <a:pt x="13887" y="16944"/>
                  </a:cubicBezTo>
                  <a:cubicBezTo>
                    <a:pt x="13995" y="17432"/>
                    <a:pt x="14210" y="17798"/>
                    <a:pt x="14480" y="17554"/>
                  </a:cubicBezTo>
                  <a:cubicBezTo>
                    <a:pt x="14749" y="17310"/>
                    <a:pt x="15072" y="16456"/>
                    <a:pt x="15288" y="15662"/>
                  </a:cubicBezTo>
                  <a:cubicBezTo>
                    <a:pt x="15503" y="14869"/>
                    <a:pt x="15611" y="14137"/>
                    <a:pt x="15745" y="13527"/>
                  </a:cubicBezTo>
                  <a:cubicBezTo>
                    <a:pt x="15880" y="12917"/>
                    <a:pt x="16042" y="12428"/>
                    <a:pt x="16123" y="12490"/>
                  </a:cubicBezTo>
                  <a:cubicBezTo>
                    <a:pt x="16203" y="12551"/>
                    <a:pt x="16203" y="13161"/>
                    <a:pt x="16203" y="13771"/>
                  </a:cubicBezTo>
                  <a:cubicBezTo>
                    <a:pt x="16203" y="14381"/>
                    <a:pt x="16203" y="14991"/>
                    <a:pt x="16257" y="15723"/>
                  </a:cubicBezTo>
                  <a:cubicBezTo>
                    <a:pt x="16311" y="16456"/>
                    <a:pt x="16419" y="17310"/>
                    <a:pt x="16634" y="17798"/>
                  </a:cubicBezTo>
                  <a:cubicBezTo>
                    <a:pt x="16850" y="18286"/>
                    <a:pt x="17173" y="18408"/>
                    <a:pt x="17523" y="18042"/>
                  </a:cubicBezTo>
                  <a:cubicBezTo>
                    <a:pt x="17873" y="17676"/>
                    <a:pt x="18250" y="16822"/>
                    <a:pt x="18546" y="14869"/>
                  </a:cubicBezTo>
                  <a:cubicBezTo>
                    <a:pt x="18843" y="12917"/>
                    <a:pt x="19058" y="9866"/>
                    <a:pt x="19139" y="10110"/>
                  </a:cubicBezTo>
                  <a:cubicBezTo>
                    <a:pt x="19220" y="10354"/>
                    <a:pt x="19166" y="13893"/>
                    <a:pt x="19139" y="15967"/>
                  </a:cubicBezTo>
                  <a:cubicBezTo>
                    <a:pt x="19112" y="18042"/>
                    <a:pt x="19112" y="18652"/>
                    <a:pt x="19139" y="19262"/>
                  </a:cubicBezTo>
                  <a:cubicBezTo>
                    <a:pt x="19166" y="19873"/>
                    <a:pt x="19220" y="20483"/>
                    <a:pt x="19166" y="20239"/>
                  </a:cubicBezTo>
                  <a:cubicBezTo>
                    <a:pt x="19112" y="19995"/>
                    <a:pt x="18950" y="18896"/>
                    <a:pt x="18843" y="18042"/>
                  </a:cubicBezTo>
                  <a:cubicBezTo>
                    <a:pt x="18735" y="17188"/>
                    <a:pt x="18681" y="16578"/>
                    <a:pt x="19139" y="15784"/>
                  </a:cubicBezTo>
                  <a:cubicBezTo>
                    <a:pt x="19597" y="14991"/>
                    <a:pt x="20566" y="14015"/>
                    <a:pt x="21536" y="13039"/>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818" name="Line"/>
            <p:cNvSpPr/>
            <p:nvPr/>
          </p:nvSpPr>
          <p:spPr>
            <a:xfrm>
              <a:off x="1423793" y="263860"/>
              <a:ext cx="685814" cy="300585"/>
            </a:xfrm>
            <a:custGeom>
              <a:avLst/>
              <a:gdLst/>
              <a:ahLst/>
              <a:cxnLst>
                <a:cxn ang="0">
                  <a:pos x="wd2" y="hd2"/>
                </a:cxn>
                <a:cxn ang="5400000">
                  <a:pos x="wd2" y="hd2"/>
                </a:cxn>
                <a:cxn ang="10800000">
                  <a:pos x="wd2" y="hd2"/>
                </a:cxn>
                <a:cxn ang="16200000">
                  <a:pos x="wd2" y="hd2"/>
                </a:cxn>
              </a:cxnLst>
              <a:rect l="0" t="0" r="r" b="b"/>
              <a:pathLst>
                <a:path w="21410" h="21327" fill="norm" stroke="1" extrusionOk="0">
                  <a:moveTo>
                    <a:pt x="1646" y="6031"/>
                  </a:moveTo>
                  <a:cubicBezTo>
                    <a:pt x="2078" y="6768"/>
                    <a:pt x="2510" y="7504"/>
                    <a:pt x="2672" y="9468"/>
                  </a:cubicBezTo>
                  <a:cubicBezTo>
                    <a:pt x="2834" y="11431"/>
                    <a:pt x="2726" y="14622"/>
                    <a:pt x="2510" y="16831"/>
                  </a:cubicBezTo>
                  <a:cubicBezTo>
                    <a:pt x="2294" y="19040"/>
                    <a:pt x="1970" y="20268"/>
                    <a:pt x="1538" y="20881"/>
                  </a:cubicBezTo>
                  <a:cubicBezTo>
                    <a:pt x="1106" y="21495"/>
                    <a:pt x="566" y="21495"/>
                    <a:pt x="242" y="20759"/>
                  </a:cubicBezTo>
                  <a:cubicBezTo>
                    <a:pt x="-82" y="20022"/>
                    <a:pt x="-190" y="18550"/>
                    <a:pt x="620" y="15236"/>
                  </a:cubicBezTo>
                  <a:cubicBezTo>
                    <a:pt x="1430" y="11922"/>
                    <a:pt x="3158" y="6768"/>
                    <a:pt x="4616" y="3822"/>
                  </a:cubicBezTo>
                  <a:cubicBezTo>
                    <a:pt x="6074" y="877"/>
                    <a:pt x="7262" y="140"/>
                    <a:pt x="8126" y="18"/>
                  </a:cubicBezTo>
                  <a:cubicBezTo>
                    <a:pt x="8990" y="-105"/>
                    <a:pt x="9530" y="386"/>
                    <a:pt x="9962" y="2472"/>
                  </a:cubicBezTo>
                  <a:cubicBezTo>
                    <a:pt x="10394" y="4559"/>
                    <a:pt x="10718" y="8240"/>
                    <a:pt x="10718" y="10818"/>
                  </a:cubicBezTo>
                  <a:cubicBezTo>
                    <a:pt x="10718" y="13395"/>
                    <a:pt x="10394" y="14868"/>
                    <a:pt x="9962" y="15850"/>
                  </a:cubicBezTo>
                  <a:cubicBezTo>
                    <a:pt x="9530" y="16831"/>
                    <a:pt x="8990" y="17322"/>
                    <a:pt x="8666" y="16954"/>
                  </a:cubicBezTo>
                  <a:cubicBezTo>
                    <a:pt x="8342" y="16586"/>
                    <a:pt x="8234" y="15359"/>
                    <a:pt x="8666" y="13150"/>
                  </a:cubicBezTo>
                  <a:cubicBezTo>
                    <a:pt x="9098" y="10940"/>
                    <a:pt x="10070" y="7750"/>
                    <a:pt x="10772" y="5786"/>
                  </a:cubicBezTo>
                  <a:cubicBezTo>
                    <a:pt x="11474" y="3822"/>
                    <a:pt x="11906" y="3086"/>
                    <a:pt x="12284" y="3209"/>
                  </a:cubicBezTo>
                  <a:cubicBezTo>
                    <a:pt x="12662" y="3331"/>
                    <a:pt x="12986" y="4313"/>
                    <a:pt x="13310" y="5786"/>
                  </a:cubicBezTo>
                  <a:cubicBezTo>
                    <a:pt x="13634" y="7259"/>
                    <a:pt x="13958" y="9222"/>
                    <a:pt x="14390" y="10081"/>
                  </a:cubicBezTo>
                  <a:cubicBezTo>
                    <a:pt x="14822" y="10940"/>
                    <a:pt x="15362" y="10695"/>
                    <a:pt x="16010" y="9713"/>
                  </a:cubicBezTo>
                  <a:cubicBezTo>
                    <a:pt x="16658" y="8731"/>
                    <a:pt x="17414" y="7013"/>
                    <a:pt x="18008" y="5663"/>
                  </a:cubicBezTo>
                  <a:cubicBezTo>
                    <a:pt x="18602" y="4313"/>
                    <a:pt x="19034" y="3331"/>
                    <a:pt x="19466" y="3209"/>
                  </a:cubicBezTo>
                  <a:cubicBezTo>
                    <a:pt x="19898" y="3086"/>
                    <a:pt x="20330" y="3822"/>
                    <a:pt x="20654" y="5295"/>
                  </a:cubicBezTo>
                  <a:cubicBezTo>
                    <a:pt x="20978" y="6768"/>
                    <a:pt x="21194" y="8977"/>
                    <a:pt x="21410" y="11186"/>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819" name="Line"/>
            <p:cNvSpPr/>
            <p:nvPr/>
          </p:nvSpPr>
          <p:spPr>
            <a:xfrm>
              <a:off x="169195" y="800616"/>
              <a:ext cx="2407435" cy="212459"/>
            </a:xfrm>
            <a:custGeom>
              <a:avLst/>
              <a:gdLst/>
              <a:ahLst/>
              <a:cxnLst>
                <a:cxn ang="0">
                  <a:pos x="wd2" y="hd2"/>
                </a:cxn>
                <a:cxn ang="5400000">
                  <a:pos x="wd2" y="hd2"/>
                </a:cxn>
                <a:cxn ang="10800000">
                  <a:pos x="wd2" y="hd2"/>
                </a:cxn>
                <a:cxn ang="16200000">
                  <a:pos x="wd2" y="hd2"/>
                </a:cxn>
              </a:cxnLst>
              <a:rect l="0" t="0" r="r" b="b"/>
              <a:pathLst>
                <a:path w="21504" h="21396" fill="norm" stroke="1" extrusionOk="0">
                  <a:moveTo>
                    <a:pt x="1109" y="21396"/>
                  </a:moveTo>
                  <a:cubicBezTo>
                    <a:pt x="646" y="21048"/>
                    <a:pt x="182" y="20699"/>
                    <a:pt x="43" y="20525"/>
                  </a:cubicBezTo>
                  <a:cubicBezTo>
                    <a:pt x="-96" y="20351"/>
                    <a:pt x="89" y="20351"/>
                    <a:pt x="738" y="19654"/>
                  </a:cubicBezTo>
                  <a:cubicBezTo>
                    <a:pt x="1387" y="18957"/>
                    <a:pt x="2500" y="17564"/>
                    <a:pt x="3597" y="16170"/>
                  </a:cubicBezTo>
                  <a:cubicBezTo>
                    <a:pt x="4694" y="14777"/>
                    <a:pt x="5775" y="13383"/>
                    <a:pt x="6949" y="12338"/>
                  </a:cubicBezTo>
                  <a:cubicBezTo>
                    <a:pt x="8124" y="11293"/>
                    <a:pt x="9391" y="10596"/>
                    <a:pt x="10627" y="9725"/>
                  </a:cubicBezTo>
                  <a:cubicBezTo>
                    <a:pt x="11863" y="8854"/>
                    <a:pt x="13068" y="7809"/>
                    <a:pt x="14304" y="6590"/>
                  </a:cubicBezTo>
                  <a:cubicBezTo>
                    <a:pt x="15540" y="5370"/>
                    <a:pt x="16807" y="3977"/>
                    <a:pt x="17904" y="2757"/>
                  </a:cubicBezTo>
                  <a:cubicBezTo>
                    <a:pt x="19001" y="1538"/>
                    <a:pt x="19928" y="493"/>
                    <a:pt x="20500" y="144"/>
                  </a:cubicBezTo>
                  <a:cubicBezTo>
                    <a:pt x="21071" y="-204"/>
                    <a:pt x="21288" y="144"/>
                    <a:pt x="21504" y="49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820" name="Line"/>
            <p:cNvSpPr/>
            <p:nvPr/>
          </p:nvSpPr>
          <p:spPr>
            <a:xfrm>
              <a:off x="1320856" y="1397071"/>
              <a:ext cx="415133" cy="5708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5840" y="0"/>
                    <a:pt x="10080" y="0"/>
                    <a:pt x="6660" y="0"/>
                  </a:cubicBezTo>
                  <a:cubicBezTo>
                    <a:pt x="3240" y="0"/>
                    <a:pt x="2160" y="0"/>
                    <a:pt x="1530" y="327"/>
                  </a:cubicBezTo>
                  <a:cubicBezTo>
                    <a:pt x="900" y="655"/>
                    <a:pt x="720" y="1309"/>
                    <a:pt x="810" y="3273"/>
                  </a:cubicBezTo>
                  <a:cubicBezTo>
                    <a:pt x="900" y="5236"/>
                    <a:pt x="1260" y="8509"/>
                    <a:pt x="1170" y="11782"/>
                  </a:cubicBezTo>
                  <a:cubicBezTo>
                    <a:pt x="1080" y="15055"/>
                    <a:pt x="540" y="18327"/>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21" name="Line"/>
            <p:cNvSpPr/>
            <p:nvPr/>
          </p:nvSpPr>
          <p:spPr>
            <a:xfrm>
              <a:off x="1071777" y="1438584"/>
              <a:ext cx="352863"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22" name="Line"/>
            <p:cNvSpPr/>
            <p:nvPr/>
          </p:nvSpPr>
          <p:spPr>
            <a:xfrm>
              <a:off x="1540728" y="1666906"/>
              <a:ext cx="146320" cy="147290"/>
            </a:xfrm>
            <a:custGeom>
              <a:avLst/>
              <a:gdLst/>
              <a:ahLst/>
              <a:cxnLst>
                <a:cxn ang="0">
                  <a:pos x="wd2" y="hd2"/>
                </a:cxn>
                <a:cxn ang="5400000">
                  <a:pos x="wd2" y="hd2"/>
                </a:cxn>
                <a:cxn ang="10800000">
                  <a:pos x="wd2" y="hd2"/>
                </a:cxn>
                <a:cxn ang="16200000">
                  <a:pos x="wd2" y="hd2"/>
                </a:cxn>
              </a:cxnLst>
              <a:rect l="0" t="0" r="r" b="b"/>
              <a:pathLst>
                <a:path w="20763" h="21387" fill="norm" stroke="1" extrusionOk="0">
                  <a:moveTo>
                    <a:pt x="18871" y="6028"/>
                  </a:moveTo>
                  <a:cubicBezTo>
                    <a:pt x="16908" y="4521"/>
                    <a:pt x="14944" y="3014"/>
                    <a:pt x="12735" y="2763"/>
                  </a:cubicBezTo>
                  <a:cubicBezTo>
                    <a:pt x="10526" y="2512"/>
                    <a:pt x="8071" y="3516"/>
                    <a:pt x="5862" y="5274"/>
                  </a:cubicBezTo>
                  <a:cubicBezTo>
                    <a:pt x="3653" y="7033"/>
                    <a:pt x="1690" y="9544"/>
                    <a:pt x="708" y="12056"/>
                  </a:cubicBezTo>
                  <a:cubicBezTo>
                    <a:pt x="-274" y="14567"/>
                    <a:pt x="-274" y="17079"/>
                    <a:pt x="953" y="18837"/>
                  </a:cubicBezTo>
                  <a:cubicBezTo>
                    <a:pt x="2181" y="20595"/>
                    <a:pt x="4635" y="21600"/>
                    <a:pt x="8317" y="21349"/>
                  </a:cubicBezTo>
                  <a:cubicBezTo>
                    <a:pt x="11999" y="21098"/>
                    <a:pt x="16908" y="19591"/>
                    <a:pt x="19117" y="15823"/>
                  </a:cubicBezTo>
                  <a:cubicBezTo>
                    <a:pt x="21326" y="12056"/>
                    <a:pt x="20835" y="6028"/>
                    <a:pt x="20344"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23" name="Line"/>
            <p:cNvSpPr/>
            <p:nvPr/>
          </p:nvSpPr>
          <p:spPr>
            <a:xfrm>
              <a:off x="1819014" y="1040244"/>
              <a:ext cx="652646" cy="896930"/>
            </a:xfrm>
            <a:custGeom>
              <a:avLst/>
              <a:gdLst/>
              <a:ahLst/>
              <a:cxnLst>
                <a:cxn ang="0">
                  <a:pos x="wd2" y="hd2"/>
                </a:cxn>
                <a:cxn ang="5400000">
                  <a:pos x="wd2" y="hd2"/>
                </a:cxn>
                <a:cxn ang="10800000">
                  <a:pos x="wd2" y="hd2"/>
                </a:cxn>
                <a:cxn ang="16200000">
                  <a:pos x="wd2" y="hd2"/>
                </a:cxn>
              </a:cxnLst>
              <a:rect l="0" t="0" r="r" b="b"/>
              <a:pathLst>
                <a:path w="21561" h="21457" fill="norm" stroke="1" extrusionOk="0">
                  <a:moveTo>
                    <a:pt x="0" y="16232"/>
                  </a:moveTo>
                  <a:cubicBezTo>
                    <a:pt x="2057" y="16232"/>
                    <a:pt x="4114" y="16232"/>
                    <a:pt x="6743" y="15653"/>
                  </a:cubicBezTo>
                  <a:cubicBezTo>
                    <a:pt x="9371" y="15074"/>
                    <a:pt x="12571" y="13915"/>
                    <a:pt x="15086" y="12219"/>
                  </a:cubicBezTo>
                  <a:cubicBezTo>
                    <a:pt x="17600" y="10522"/>
                    <a:pt x="19429" y="8288"/>
                    <a:pt x="20400" y="6260"/>
                  </a:cubicBezTo>
                  <a:cubicBezTo>
                    <a:pt x="21371" y="4232"/>
                    <a:pt x="21486" y="2412"/>
                    <a:pt x="21371" y="1336"/>
                  </a:cubicBezTo>
                  <a:cubicBezTo>
                    <a:pt x="21257" y="260"/>
                    <a:pt x="20914" y="-71"/>
                    <a:pt x="20571" y="12"/>
                  </a:cubicBezTo>
                  <a:cubicBezTo>
                    <a:pt x="20229" y="95"/>
                    <a:pt x="19886" y="591"/>
                    <a:pt x="19314" y="2412"/>
                  </a:cubicBezTo>
                  <a:cubicBezTo>
                    <a:pt x="18743" y="4232"/>
                    <a:pt x="17943" y="7377"/>
                    <a:pt x="17486" y="10563"/>
                  </a:cubicBezTo>
                  <a:cubicBezTo>
                    <a:pt x="17029" y="13750"/>
                    <a:pt x="16914" y="16977"/>
                    <a:pt x="16857" y="18881"/>
                  </a:cubicBezTo>
                  <a:cubicBezTo>
                    <a:pt x="16800" y="20784"/>
                    <a:pt x="16800" y="21363"/>
                    <a:pt x="16800" y="21446"/>
                  </a:cubicBezTo>
                  <a:cubicBezTo>
                    <a:pt x="16800" y="21529"/>
                    <a:pt x="16800" y="21115"/>
                    <a:pt x="17086" y="20163"/>
                  </a:cubicBezTo>
                  <a:cubicBezTo>
                    <a:pt x="17371" y="19212"/>
                    <a:pt x="17943" y="17722"/>
                    <a:pt x="18400" y="16770"/>
                  </a:cubicBezTo>
                  <a:cubicBezTo>
                    <a:pt x="18857" y="15819"/>
                    <a:pt x="19200" y="15405"/>
                    <a:pt x="19600" y="15074"/>
                  </a:cubicBezTo>
                  <a:cubicBezTo>
                    <a:pt x="20000" y="14743"/>
                    <a:pt x="20457" y="14495"/>
                    <a:pt x="20800" y="14619"/>
                  </a:cubicBezTo>
                  <a:cubicBezTo>
                    <a:pt x="21143" y="14743"/>
                    <a:pt x="21371" y="15239"/>
                    <a:pt x="21486" y="16150"/>
                  </a:cubicBezTo>
                  <a:cubicBezTo>
                    <a:pt x="21600" y="17060"/>
                    <a:pt x="21600" y="18384"/>
                    <a:pt x="21371" y="19212"/>
                  </a:cubicBezTo>
                  <a:cubicBezTo>
                    <a:pt x="21143" y="20039"/>
                    <a:pt x="20686" y="20370"/>
                    <a:pt x="20571" y="20329"/>
                  </a:cubicBezTo>
                  <a:cubicBezTo>
                    <a:pt x="20457" y="20288"/>
                    <a:pt x="20686" y="19874"/>
                    <a:pt x="20914" y="1946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24" name="Line"/>
            <p:cNvSpPr/>
            <p:nvPr/>
          </p:nvSpPr>
          <p:spPr>
            <a:xfrm>
              <a:off x="2597386" y="1301818"/>
              <a:ext cx="671131" cy="594935"/>
            </a:xfrm>
            <a:custGeom>
              <a:avLst/>
              <a:gdLst/>
              <a:ahLst/>
              <a:cxnLst>
                <a:cxn ang="0">
                  <a:pos x="wd2" y="hd2"/>
                </a:cxn>
                <a:cxn ang="5400000">
                  <a:pos x="wd2" y="hd2"/>
                </a:cxn>
                <a:cxn ang="10800000">
                  <a:pos x="wd2" y="hd2"/>
                </a:cxn>
                <a:cxn ang="16200000">
                  <a:pos x="wd2" y="hd2"/>
                </a:cxn>
              </a:cxnLst>
              <a:rect l="0" t="0" r="r" b="b"/>
              <a:pathLst>
                <a:path w="21600" h="21349" fill="norm" stroke="1" extrusionOk="0">
                  <a:moveTo>
                    <a:pt x="0" y="10494"/>
                  </a:moveTo>
                  <a:cubicBezTo>
                    <a:pt x="445" y="11611"/>
                    <a:pt x="891" y="12728"/>
                    <a:pt x="1392" y="13845"/>
                  </a:cubicBezTo>
                  <a:cubicBezTo>
                    <a:pt x="1893" y="14963"/>
                    <a:pt x="2449" y="16080"/>
                    <a:pt x="2728" y="17135"/>
                  </a:cubicBezTo>
                  <a:cubicBezTo>
                    <a:pt x="3006" y="18190"/>
                    <a:pt x="3006" y="19183"/>
                    <a:pt x="3229" y="19370"/>
                  </a:cubicBezTo>
                  <a:cubicBezTo>
                    <a:pt x="3452" y="19556"/>
                    <a:pt x="3897" y="18935"/>
                    <a:pt x="4287" y="18376"/>
                  </a:cubicBezTo>
                  <a:cubicBezTo>
                    <a:pt x="4676" y="17818"/>
                    <a:pt x="5010" y="17321"/>
                    <a:pt x="5400" y="16887"/>
                  </a:cubicBezTo>
                  <a:cubicBezTo>
                    <a:pt x="5790" y="16452"/>
                    <a:pt x="6235" y="16080"/>
                    <a:pt x="6625" y="16390"/>
                  </a:cubicBezTo>
                  <a:cubicBezTo>
                    <a:pt x="7014" y="16701"/>
                    <a:pt x="7348" y="17694"/>
                    <a:pt x="7794" y="18314"/>
                  </a:cubicBezTo>
                  <a:cubicBezTo>
                    <a:pt x="8239" y="18935"/>
                    <a:pt x="8796" y="19183"/>
                    <a:pt x="9965" y="19059"/>
                  </a:cubicBezTo>
                  <a:cubicBezTo>
                    <a:pt x="11134" y="18935"/>
                    <a:pt x="12915" y="18439"/>
                    <a:pt x="14029" y="18004"/>
                  </a:cubicBezTo>
                  <a:cubicBezTo>
                    <a:pt x="15142" y="17570"/>
                    <a:pt x="15588" y="17197"/>
                    <a:pt x="15922" y="16701"/>
                  </a:cubicBezTo>
                  <a:cubicBezTo>
                    <a:pt x="16256" y="16204"/>
                    <a:pt x="16478" y="15583"/>
                    <a:pt x="16367" y="15025"/>
                  </a:cubicBezTo>
                  <a:cubicBezTo>
                    <a:pt x="16256" y="14466"/>
                    <a:pt x="15810" y="13970"/>
                    <a:pt x="15254" y="13845"/>
                  </a:cubicBezTo>
                  <a:cubicBezTo>
                    <a:pt x="14697" y="13721"/>
                    <a:pt x="14029" y="13970"/>
                    <a:pt x="13305" y="14652"/>
                  </a:cubicBezTo>
                  <a:cubicBezTo>
                    <a:pt x="12581" y="15335"/>
                    <a:pt x="11802" y="16452"/>
                    <a:pt x="11412" y="17321"/>
                  </a:cubicBezTo>
                  <a:cubicBezTo>
                    <a:pt x="11023" y="18190"/>
                    <a:pt x="11023" y="18811"/>
                    <a:pt x="11023" y="19432"/>
                  </a:cubicBezTo>
                  <a:cubicBezTo>
                    <a:pt x="11023" y="20052"/>
                    <a:pt x="11023" y="20673"/>
                    <a:pt x="11412" y="21045"/>
                  </a:cubicBezTo>
                  <a:cubicBezTo>
                    <a:pt x="11802" y="21418"/>
                    <a:pt x="12581" y="21542"/>
                    <a:pt x="13751" y="20859"/>
                  </a:cubicBezTo>
                  <a:cubicBezTo>
                    <a:pt x="14920" y="20176"/>
                    <a:pt x="16478" y="18687"/>
                    <a:pt x="17814" y="16142"/>
                  </a:cubicBezTo>
                  <a:cubicBezTo>
                    <a:pt x="19151" y="13597"/>
                    <a:pt x="20264" y="9997"/>
                    <a:pt x="20876" y="7328"/>
                  </a:cubicBezTo>
                  <a:cubicBezTo>
                    <a:pt x="21489" y="4659"/>
                    <a:pt x="21600" y="2921"/>
                    <a:pt x="21600" y="1742"/>
                  </a:cubicBezTo>
                  <a:cubicBezTo>
                    <a:pt x="21600" y="563"/>
                    <a:pt x="21489" y="-58"/>
                    <a:pt x="21155" y="4"/>
                  </a:cubicBezTo>
                  <a:cubicBezTo>
                    <a:pt x="20821" y="66"/>
                    <a:pt x="20264" y="811"/>
                    <a:pt x="19707" y="2921"/>
                  </a:cubicBezTo>
                  <a:cubicBezTo>
                    <a:pt x="19151" y="5032"/>
                    <a:pt x="18594" y="8508"/>
                    <a:pt x="18816" y="11735"/>
                  </a:cubicBezTo>
                  <a:cubicBezTo>
                    <a:pt x="19039" y="14963"/>
                    <a:pt x="20041" y="17942"/>
                    <a:pt x="21043" y="2092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25" name="Line"/>
            <p:cNvSpPr/>
            <p:nvPr/>
          </p:nvSpPr>
          <p:spPr>
            <a:xfrm>
              <a:off x="3956942" y="1444823"/>
              <a:ext cx="371991" cy="405434"/>
            </a:xfrm>
            <a:custGeom>
              <a:avLst/>
              <a:gdLst/>
              <a:ahLst/>
              <a:cxnLst>
                <a:cxn ang="0">
                  <a:pos x="wd2" y="hd2"/>
                </a:cxn>
                <a:cxn ang="5400000">
                  <a:pos x="wd2" y="hd2"/>
                </a:cxn>
                <a:cxn ang="10800000">
                  <a:pos x="wd2" y="hd2"/>
                </a:cxn>
                <a:cxn ang="16200000">
                  <a:pos x="wd2" y="hd2"/>
                </a:cxn>
              </a:cxnLst>
              <a:rect l="0" t="0" r="r" b="b"/>
              <a:pathLst>
                <a:path w="21506" h="21453" fill="norm" stroke="1" extrusionOk="0">
                  <a:moveTo>
                    <a:pt x="0" y="1867"/>
                  </a:moveTo>
                  <a:cubicBezTo>
                    <a:pt x="5400" y="1317"/>
                    <a:pt x="10800" y="768"/>
                    <a:pt x="14000" y="494"/>
                  </a:cubicBezTo>
                  <a:cubicBezTo>
                    <a:pt x="17200" y="219"/>
                    <a:pt x="18200" y="219"/>
                    <a:pt x="19300" y="128"/>
                  </a:cubicBezTo>
                  <a:cubicBezTo>
                    <a:pt x="20400" y="36"/>
                    <a:pt x="21600" y="-147"/>
                    <a:pt x="21500" y="219"/>
                  </a:cubicBezTo>
                  <a:cubicBezTo>
                    <a:pt x="21400" y="585"/>
                    <a:pt x="20000" y="1500"/>
                    <a:pt x="17100" y="3880"/>
                  </a:cubicBezTo>
                  <a:cubicBezTo>
                    <a:pt x="14200" y="6260"/>
                    <a:pt x="9800" y="10104"/>
                    <a:pt x="7400" y="12484"/>
                  </a:cubicBezTo>
                  <a:cubicBezTo>
                    <a:pt x="5000" y="14863"/>
                    <a:pt x="4600" y="15778"/>
                    <a:pt x="4400" y="16785"/>
                  </a:cubicBezTo>
                  <a:cubicBezTo>
                    <a:pt x="4200" y="17792"/>
                    <a:pt x="4200" y="18890"/>
                    <a:pt x="5100" y="19806"/>
                  </a:cubicBezTo>
                  <a:cubicBezTo>
                    <a:pt x="6000" y="20721"/>
                    <a:pt x="7800" y="21453"/>
                    <a:pt x="10400" y="21453"/>
                  </a:cubicBezTo>
                  <a:cubicBezTo>
                    <a:pt x="13000" y="21453"/>
                    <a:pt x="16400" y="20721"/>
                    <a:pt x="19800" y="1998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26" name="Line"/>
            <p:cNvSpPr/>
            <p:nvPr/>
          </p:nvSpPr>
          <p:spPr>
            <a:xfrm>
              <a:off x="4164508" y="1718798"/>
              <a:ext cx="155676"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27" name="Line"/>
            <p:cNvSpPr/>
            <p:nvPr/>
          </p:nvSpPr>
          <p:spPr>
            <a:xfrm>
              <a:off x="4413587" y="1822581"/>
              <a:ext cx="166054" cy="21794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28" name="Line"/>
            <p:cNvSpPr/>
            <p:nvPr/>
          </p:nvSpPr>
          <p:spPr>
            <a:xfrm>
              <a:off x="5987115" y="1343284"/>
              <a:ext cx="929623" cy="433028"/>
            </a:xfrm>
            <a:custGeom>
              <a:avLst/>
              <a:gdLst/>
              <a:ahLst/>
              <a:cxnLst>
                <a:cxn ang="0">
                  <a:pos x="wd2" y="hd2"/>
                </a:cxn>
                <a:cxn ang="5400000">
                  <a:pos x="wd2" y="hd2"/>
                </a:cxn>
                <a:cxn ang="10800000">
                  <a:pos x="wd2" y="hd2"/>
                </a:cxn>
                <a:cxn ang="16200000">
                  <a:pos x="wd2" y="hd2"/>
                </a:cxn>
              </a:cxnLst>
              <a:rect l="0" t="0" r="r" b="b"/>
              <a:pathLst>
                <a:path w="21498" h="21289" fill="norm" stroke="1" extrusionOk="0">
                  <a:moveTo>
                    <a:pt x="3452" y="3665"/>
                  </a:moveTo>
                  <a:cubicBezTo>
                    <a:pt x="3052" y="3495"/>
                    <a:pt x="2652" y="3325"/>
                    <a:pt x="2092" y="3580"/>
                  </a:cubicBezTo>
                  <a:cubicBezTo>
                    <a:pt x="1532" y="3835"/>
                    <a:pt x="812" y="4515"/>
                    <a:pt x="652" y="5110"/>
                  </a:cubicBezTo>
                  <a:cubicBezTo>
                    <a:pt x="492" y="5706"/>
                    <a:pt x="892" y="6216"/>
                    <a:pt x="1572" y="6896"/>
                  </a:cubicBezTo>
                  <a:cubicBezTo>
                    <a:pt x="2252" y="7577"/>
                    <a:pt x="3212" y="8427"/>
                    <a:pt x="3772" y="9703"/>
                  </a:cubicBezTo>
                  <a:cubicBezTo>
                    <a:pt x="4332" y="10978"/>
                    <a:pt x="4492" y="12679"/>
                    <a:pt x="3972" y="14210"/>
                  </a:cubicBezTo>
                  <a:cubicBezTo>
                    <a:pt x="3452" y="15740"/>
                    <a:pt x="2252" y="17101"/>
                    <a:pt x="1412" y="17781"/>
                  </a:cubicBezTo>
                  <a:cubicBezTo>
                    <a:pt x="572" y="18462"/>
                    <a:pt x="92" y="18462"/>
                    <a:pt x="12" y="18207"/>
                  </a:cubicBezTo>
                  <a:cubicBezTo>
                    <a:pt x="-68" y="17951"/>
                    <a:pt x="252" y="17441"/>
                    <a:pt x="1132" y="16251"/>
                  </a:cubicBezTo>
                  <a:cubicBezTo>
                    <a:pt x="2012" y="15060"/>
                    <a:pt x="3452" y="13189"/>
                    <a:pt x="4492" y="11829"/>
                  </a:cubicBezTo>
                  <a:cubicBezTo>
                    <a:pt x="5532" y="10468"/>
                    <a:pt x="6172" y="9618"/>
                    <a:pt x="6532" y="9788"/>
                  </a:cubicBezTo>
                  <a:cubicBezTo>
                    <a:pt x="6892" y="9958"/>
                    <a:pt x="6972" y="11148"/>
                    <a:pt x="7012" y="12169"/>
                  </a:cubicBezTo>
                  <a:cubicBezTo>
                    <a:pt x="7052" y="13189"/>
                    <a:pt x="7052" y="14040"/>
                    <a:pt x="7052" y="14890"/>
                  </a:cubicBezTo>
                  <a:cubicBezTo>
                    <a:pt x="7052" y="15740"/>
                    <a:pt x="7052" y="16591"/>
                    <a:pt x="7252" y="17101"/>
                  </a:cubicBezTo>
                  <a:cubicBezTo>
                    <a:pt x="7452" y="17611"/>
                    <a:pt x="7852" y="17781"/>
                    <a:pt x="8252" y="17611"/>
                  </a:cubicBezTo>
                  <a:cubicBezTo>
                    <a:pt x="8652" y="17441"/>
                    <a:pt x="9052" y="16931"/>
                    <a:pt x="9372" y="15655"/>
                  </a:cubicBezTo>
                  <a:cubicBezTo>
                    <a:pt x="9692" y="14380"/>
                    <a:pt x="9932" y="12339"/>
                    <a:pt x="10092" y="12764"/>
                  </a:cubicBezTo>
                  <a:cubicBezTo>
                    <a:pt x="10252" y="13189"/>
                    <a:pt x="10332" y="16081"/>
                    <a:pt x="10532" y="17781"/>
                  </a:cubicBezTo>
                  <a:cubicBezTo>
                    <a:pt x="10732" y="19482"/>
                    <a:pt x="11052" y="19992"/>
                    <a:pt x="11412" y="20162"/>
                  </a:cubicBezTo>
                  <a:cubicBezTo>
                    <a:pt x="11772" y="20333"/>
                    <a:pt x="12172" y="20162"/>
                    <a:pt x="12612" y="18887"/>
                  </a:cubicBezTo>
                  <a:cubicBezTo>
                    <a:pt x="13052" y="17611"/>
                    <a:pt x="13532" y="15230"/>
                    <a:pt x="13892" y="10893"/>
                  </a:cubicBezTo>
                  <a:cubicBezTo>
                    <a:pt x="14252" y="6556"/>
                    <a:pt x="14492" y="263"/>
                    <a:pt x="14612" y="8"/>
                  </a:cubicBezTo>
                  <a:cubicBezTo>
                    <a:pt x="14732" y="-247"/>
                    <a:pt x="14732" y="5536"/>
                    <a:pt x="14732" y="8937"/>
                  </a:cubicBezTo>
                  <a:cubicBezTo>
                    <a:pt x="14732" y="12339"/>
                    <a:pt x="14732" y="13359"/>
                    <a:pt x="14852" y="14465"/>
                  </a:cubicBezTo>
                  <a:cubicBezTo>
                    <a:pt x="14972" y="15570"/>
                    <a:pt x="15212" y="16761"/>
                    <a:pt x="15452" y="17016"/>
                  </a:cubicBezTo>
                  <a:cubicBezTo>
                    <a:pt x="15692" y="17271"/>
                    <a:pt x="15932" y="16591"/>
                    <a:pt x="16612" y="15060"/>
                  </a:cubicBezTo>
                  <a:cubicBezTo>
                    <a:pt x="17292" y="13529"/>
                    <a:pt x="18412" y="11148"/>
                    <a:pt x="19212" y="9958"/>
                  </a:cubicBezTo>
                  <a:cubicBezTo>
                    <a:pt x="20012" y="8767"/>
                    <a:pt x="20492" y="8767"/>
                    <a:pt x="20852" y="9107"/>
                  </a:cubicBezTo>
                  <a:cubicBezTo>
                    <a:pt x="21212" y="9447"/>
                    <a:pt x="21452" y="10128"/>
                    <a:pt x="21492" y="11488"/>
                  </a:cubicBezTo>
                  <a:cubicBezTo>
                    <a:pt x="21532" y="12849"/>
                    <a:pt x="21372" y="14890"/>
                    <a:pt x="20852" y="16506"/>
                  </a:cubicBezTo>
                  <a:cubicBezTo>
                    <a:pt x="20332" y="18122"/>
                    <a:pt x="19452" y="19312"/>
                    <a:pt x="18772" y="20077"/>
                  </a:cubicBezTo>
                  <a:cubicBezTo>
                    <a:pt x="18092" y="20843"/>
                    <a:pt x="17612" y="21183"/>
                    <a:pt x="17172" y="21268"/>
                  </a:cubicBezTo>
                  <a:cubicBezTo>
                    <a:pt x="16732" y="21353"/>
                    <a:pt x="16332" y="21183"/>
                    <a:pt x="16252" y="20758"/>
                  </a:cubicBezTo>
                  <a:cubicBezTo>
                    <a:pt x="16172" y="20333"/>
                    <a:pt x="16412" y="19652"/>
                    <a:pt x="17252" y="18377"/>
                  </a:cubicBezTo>
                  <a:cubicBezTo>
                    <a:pt x="18092" y="17101"/>
                    <a:pt x="19532" y="15230"/>
                    <a:pt x="20972" y="1335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29" name="Line"/>
            <p:cNvSpPr/>
            <p:nvPr/>
          </p:nvSpPr>
          <p:spPr>
            <a:xfrm>
              <a:off x="7101564" y="1518151"/>
              <a:ext cx="164511" cy="282026"/>
            </a:xfrm>
            <a:custGeom>
              <a:avLst/>
              <a:gdLst/>
              <a:ahLst/>
              <a:cxnLst>
                <a:cxn ang="0">
                  <a:pos x="wd2" y="hd2"/>
                </a:cxn>
                <a:cxn ang="5400000">
                  <a:pos x="wd2" y="hd2"/>
                </a:cxn>
                <a:cxn ang="10800000">
                  <a:pos x="wd2" y="hd2"/>
                </a:cxn>
                <a:cxn ang="16200000">
                  <a:pos x="wd2" y="hd2"/>
                </a:cxn>
              </a:cxnLst>
              <a:rect l="0" t="0" r="r" b="b"/>
              <a:pathLst>
                <a:path w="21399" h="21475" fill="norm" stroke="1" extrusionOk="0">
                  <a:moveTo>
                    <a:pt x="0" y="1054"/>
                  </a:moveTo>
                  <a:cubicBezTo>
                    <a:pt x="2250" y="527"/>
                    <a:pt x="4500" y="0"/>
                    <a:pt x="4500" y="0"/>
                  </a:cubicBezTo>
                  <a:cubicBezTo>
                    <a:pt x="4500" y="0"/>
                    <a:pt x="2250" y="527"/>
                    <a:pt x="1125" y="1449"/>
                  </a:cubicBezTo>
                  <a:cubicBezTo>
                    <a:pt x="0" y="2371"/>
                    <a:pt x="0" y="3688"/>
                    <a:pt x="2925" y="5663"/>
                  </a:cubicBezTo>
                  <a:cubicBezTo>
                    <a:pt x="5850" y="7639"/>
                    <a:pt x="11700" y="10273"/>
                    <a:pt x="15525" y="12117"/>
                  </a:cubicBezTo>
                  <a:cubicBezTo>
                    <a:pt x="19350" y="13961"/>
                    <a:pt x="21150" y="15015"/>
                    <a:pt x="21375" y="16068"/>
                  </a:cubicBezTo>
                  <a:cubicBezTo>
                    <a:pt x="21600" y="17122"/>
                    <a:pt x="20250" y="18176"/>
                    <a:pt x="18000" y="19098"/>
                  </a:cubicBezTo>
                  <a:cubicBezTo>
                    <a:pt x="15750" y="20020"/>
                    <a:pt x="12600" y="20810"/>
                    <a:pt x="9450" y="21205"/>
                  </a:cubicBezTo>
                  <a:cubicBezTo>
                    <a:pt x="6300" y="21600"/>
                    <a:pt x="3150" y="21600"/>
                    <a:pt x="2250" y="20941"/>
                  </a:cubicBezTo>
                  <a:cubicBezTo>
                    <a:pt x="1350" y="20283"/>
                    <a:pt x="2700" y="18966"/>
                    <a:pt x="6075" y="16859"/>
                  </a:cubicBezTo>
                  <a:cubicBezTo>
                    <a:pt x="9450" y="14751"/>
                    <a:pt x="14850" y="11854"/>
                    <a:pt x="20250" y="895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30" name="Line"/>
            <p:cNvSpPr/>
            <p:nvPr/>
          </p:nvSpPr>
          <p:spPr>
            <a:xfrm>
              <a:off x="7410105" y="1412128"/>
              <a:ext cx="334914" cy="335644"/>
            </a:xfrm>
            <a:custGeom>
              <a:avLst/>
              <a:gdLst/>
              <a:ahLst/>
              <a:cxnLst>
                <a:cxn ang="0">
                  <a:pos x="wd2" y="hd2"/>
                </a:cxn>
                <a:cxn ang="5400000">
                  <a:pos x="wd2" y="hd2"/>
                </a:cxn>
                <a:cxn ang="10800000">
                  <a:pos x="wd2" y="hd2"/>
                </a:cxn>
                <a:cxn ang="16200000">
                  <a:pos x="wd2" y="hd2"/>
                </a:cxn>
              </a:cxnLst>
              <a:rect l="0" t="0" r="r" b="b"/>
              <a:pathLst>
                <a:path w="21338" h="21169" fill="norm" stroke="1" extrusionOk="0">
                  <a:moveTo>
                    <a:pt x="2163" y="1014"/>
                  </a:moveTo>
                  <a:cubicBezTo>
                    <a:pt x="3044" y="360"/>
                    <a:pt x="3926" y="-295"/>
                    <a:pt x="4367" y="141"/>
                  </a:cubicBezTo>
                  <a:cubicBezTo>
                    <a:pt x="4807" y="578"/>
                    <a:pt x="4807" y="2105"/>
                    <a:pt x="4587" y="5269"/>
                  </a:cubicBezTo>
                  <a:cubicBezTo>
                    <a:pt x="4367" y="8432"/>
                    <a:pt x="3926" y="13232"/>
                    <a:pt x="3705" y="16178"/>
                  </a:cubicBezTo>
                  <a:cubicBezTo>
                    <a:pt x="3485" y="19123"/>
                    <a:pt x="3485" y="20214"/>
                    <a:pt x="2934" y="20760"/>
                  </a:cubicBezTo>
                  <a:cubicBezTo>
                    <a:pt x="2383" y="21305"/>
                    <a:pt x="1281" y="21305"/>
                    <a:pt x="620" y="20760"/>
                  </a:cubicBezTo>
                  <a:cubicBezTo>
                    <a:pt x="-42" y="20214"/>
                    <a:pt x="-262" y="19123"/>
                    <a:pt x="399" y="17596"/>
                  </a:cubicBezTo>
                  <a:cubicBezTo>
                    <a:pt x="1060" y="16069"/>
                    <a:pt x="2603" y="14105"/>
                    <a:pt x="5028" y="12469"/>
                  </a:cubicBezTo>
                  <a:cubicBezTo>
                    <a:pt x="7452" y="10832"/>
                    <a:pt x="10758" y="9523"/>
                    <a:pt x="13073" y="8869"/>
                  </a:cubicBezTo>
                  <a:cubicBezTo>
                    <a:pt x="15387" y="8214"/>
                    <a:pt x="16709" y="8214"/>
                    <a:pt x="17591" y="9196"/>
                  </a:cubicBezTo>
                  <a:cubicBezTo>
                    <a:pt x="18473" y="10178"/>
                    <a:pt x="18914" y="12141"/>
                    <a:pt x="19465" y="14214"/>
                  </a:cubicBezTo>
                  <a:cubicBezTo>
                    <a:pt x="20016" y="16287"/>
                    <a:pt x="20677" y="18469"/>
                    <a:pt x="21338" y="2065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31" name="Line"/>
            <p:cNvSpPr/>
            <p:nvPr/>
          </p:nvSpPr>
          <p:spPr>
            <a:xfrm>
              <a:off x="7755396" y="1397071"/>
              <a:ext cx="41514"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32" name="Line"/>
            <p:cNvSpPr/>
            <p:nvPr/>
          </p:nvSpPr>
          <p:spPr>
            <a:xfrm>
              <a:off x="7957630" y="1305295"/>
              <a:ext cx="1115810" cy="494800"/>
            </a:xfrm>
            <a:custGeom>
              <a:avLst/>
              <a:gdLst/>
              <a:ahLst/>
              <a:cxnLst>
                <a:cxn ang="0">
                  <a:pos x="wd2" y="hd2"/>
                </a:cxn>
                <a:cxn ang="5400000">
                  <a:pos x="wd2" y="hd2"/>
                </a:cxn>
                <a:cxn ang="10800000">
                  <a:pos x="wd2" y="hd2"/>
                </a:cxn>
                <a:cxn ang="16200000">
                  <a:pos x="wd2" y="hd2"/>
                </a:cxn>
              </a:cxnLst>
              <a:rect l="0" t="0" r="r" b="b"/>
              <a:pathLst>
                <a:path w="21569" h="21454" fill="norm" stroke="1" extrusionOk="0">
                  <a:moveTo>
                    <a:pt x="303" y="5329"/>
                  </a:moveTo>
                  <a:cubicBezTo>
                    <a:pt x="236" y="8929"/>
                    <a:pt x="170" y="12529"/>
                    <a:pt x="136" y="14779"/>
                  </a:cubicBezTo>
                  <a:cubicBezTo>
                    <a:pt x="103" y="17029"/>
                    <a:pt x="103" y="17929"/>
                    <a:pt x="103" y="18754"/>
                  </a:cubicBezTo>
                  <a:cubicBezTo>
                    <a:pt x="103" y="19579"/>
                    <a:pt x="103" y="20329"/>
                    <a:pt x="203" y="20329"/>
                  </a:cubicBezTo>
                  <a:cubicBezTo>
                    <a:pt x="303" y="20329"/>
                    <a:pt x="504" y="19579"/>
                    <a:pt x="437" y="18004"/>
                  </a:cubicBezTo>
                  <a:cubicBezTo>
                    <a:pt x="370" y="16429"/>
                    <a:pt x="36" y="14029"/>
                    <a:pt x="2" y="13054"/>
                  </a:cubicBezTo>
                  <a:cubicBezTo>
                    <a:pt x="-31" y="12079"/>
                    <a:pt x="236" y="12529"/>
                    <a:pt x="905" y="12829"/>
                  </a:cubicBezTo>
                  <a:cubicBezTo>
                    <a:pt x="1574" y="13129"/>
                    <a:pt x="2644" y="13279"/>
                    <a:pt x="3346" y="13129"/>
                  </a:cubicBezTo>
                  <a:cubicBezTo>
                    <a:pt x="4048" y="12979"/>
                    <a:pt x="4383" y="12529"/>
                    <a:pt x="4684" y="12079"/>
                  </a:cubicBezTo>
                  <a:cubicBezTo>
                    <a:pt x="4984" y="11629"/>
                    <a:pt x="5252" y="11179"/>
                    <a:pt x="5352" y="11329"/>
                  </a:cubicBezTo>
                  <a:cubicBezTo>
                    <a:pt x="5453" y="11479"/>
                    <a:pt x="5386" y="12229"/>
                    <a:pt x="5352" y="12979"/>
                  </a:cubicBezTo>
                  <a:cubicBezTo>
                    <a:pt x="5319" y="13729"/>
                    <a:pt x="5319" y="14479"/>
                    <a:pt x="5285" y="15229"/>
                  </a:cubicBezTo>
                  <a:cubicBezTo>
                    <a:pt x="5252" y="15979"/>
                    <a:pt x="5185" y="16729"/>
                    <a:pt x="5319" y="17029"/>
                  </a:cubicBezTo>
                  <a:cubicBezTo>
                    <a:pt x="5453" y="17329"/>
                    <a:pt x="5787" y="17179"/>
                    <a:pt x="6289" y="16279"/>
                  </a:cubicBezTo>
                  <a:cubicBezTo>
                    <a:pt x="6790" y="15379"/>
                    <a:pt x="7459" y="13729"/>
                    <a:pt x="7893" y="12604"/>
                  </a:cubicBezTo>
                  <a:cubicBezTo>
                    <a:pt x="8328" y="11479"/>
                    <a:pt x="8529" y="10879"/>
                    <a:pt x="8629" y="10954"/>
                  </a:cubicBezTo>
                  <a:cubicBezTo>
                    <a:pt x="8729" y="11029"/>
                    <a:pt x="8729" y="11779"/>
                    <a:pt x="8729" y="12529"/>
                  </a:cubicBezTo>
                  <a:cubicBezTo>
                    <a:pt x="8729" y="13279"/>
                    <a:pt x="8729" y="14029"/>
                    <a:pt x="8763" y="14854"/>
                  </a:cubicBezTo>
                  <a:cubicBezTo>
                    <a:pt x="8796" y="15679"/>
                    <a:pt x="8863" y="16579"/>
                    <a:pt x="9064" y="17029"/>
                  </a:cubicBezTo>
                  <a:cubicBezTo>
                    <a:pt x="9264" y="17479"/>
                    <a:pt x="9599" y="17479"/>
                    <a:pt x="10234" y="16654"/>
                  </a:cubicBezTo>
                  <a:cubicBezTo>
                    <a:pt x="10869" y="15829"/>
                    <a:pt x="11806" y="14179"/>
                    <a:pt x="12508" y="12004"/>
                  </a:cubicBezTo>
                  <a:cubicBezTo>
                    <a:pt x="13210" y="9829"/>
                    <a:pt x="13678" y="7129"/>
                    <a:pt x="13979" y="5329"/>
                  </a:cubicBezTo>
                  <a:cubicBezTo>
                    <a:pt x="14280" y="3529"/>
                    <a:pt x="14414" y="2629"/>
                    <a:pt x="14514" y="1729"/>
                  </a:cubicBezTo>
                  <a:cubicBezTo>
                    <a:pt x="14614" y="829"/>
                    <a:pt x="14681" y="-71"/>
                    <a:pt x="14614" y="4"/>
                  </a:cubicBezTo>
                  <a:cubicBezTo>
                    <a:pt x="14547" y="79"/>
                    <a:pt x="14347" y="1129"/>
                    <a:pt x="14046" y="3829"/>
                  </a:cubicBezTo>
                  <a:cubicBezTo>
                    <a:pt x="13745" y="6529"/>
                    <a:pt x="13344" y="10879"/>
                    <a:pt x="13243" y="13804"/>
                  </a:cubicBezTo>
                  <a:cubicBezTo>
                    <a:pt x="13143" y="16729"/>
                    <a:pt x="13344" y="18229"/>
                    <a:pt x="13812" y="19279"/>
                  </a:cubicBezTo>
                  <a:cubicBezTo>
                    <a:pt x="14280" y="20329"/>
                    <a:pt x="15015" y="20929"/>
                    <a:pt x="15550" y="21229"/>
                  </a:cubicBezTo>
                  <a:cubicBezTo>
                    <a:pt x="16085" y="21529"/>
                    <a:pt x="16420" y="21529"/>
                    <a:pt x="16687" y="21229"/>
                  </a:cubicBezTo>
                  <a:cubicBezTo>
                    <a:pt x="16955" y="20929"/>
                    <a:pt x="17155" y="20329"/>
                    <a:pt x="17055" y="19279"/>
                  </a:cubicBezTo>
                  <a:cubicBezTo>
                    <a:pt x="16955" y="18229"/>
                    <a:pt x="16554" y="16729"/>
                    <a:pt x="16152" y="15604"/>
                  </a:cubicBezTo>
                  <a:cubicBezTo>
                    <a:pt x="15751" y="14479"/>
                    <a:pt x="15350" y="13729"/>
                    <a:pt x="14815" y="12979"/>
                  </a:cubicBezTo>
                  <a:cubicBezTo>
                    <a:pt x="14280" y="12229"/>
                    <a:pt x="13611" y="11479"/>
                    <a:pt x="13444" y="11179"/>
                  </a:cubicBezTo>
                  <a:cubicBezTo>
                    <a:pt x="13277" y="10879"/>
                    <a:pt x="13611" y="11029"/>
                    <a:pt x="14581" y="11104"/>
                  </a:cubicBezTo>
                  <a:cubicBezTo>
                    <a:pt x="15550" y="11179"/>
                    <a:pt x="17155" y="11179"/>
                    <a:pt x="18125" y="11104"/>
                  </a:cubicBezTo>
                  <a:cubicBezTo>
                    <a:pt x="19095" y="11029"/>
                    <a:pt x="19429" y="10879"/>
                    <a:pt x="19730" y="10579"/>
                  </a:cubicBezTo>
                  <a:cubicBezTo>
                    <a:pt x="20031" y="10279"/>
                    <a:pt x="20298" y="9829"/>
                    <a:pt x="20131" y="9604"/>
                  </a:cubicBezTo>
                  <a:cubicBezTo>
                    <a:pt x="19964" y="9379"/>
                    <a:pt x="19362" y="9379"/>
                    <a:pt x="18627" y="9604"/>
                  </a:cubicBezTo>
                  <a:cubicBezTo>
                    <a:pt x="17891" y="9829"/>
                    <a:pt x="17022" y="10279"/>
                    <a:pt x="16487" y="10804"/>
                  </a:cubicBezTo>
                  <a:cubicBezTo>
                    <a:pt x="15952" y="11329"/>
                    <a:pt x="15751" y="11929"/>
                    <a:pt x="15651" y="12604"/>
                  </a:cubicBezTo>
                  <a:cubicBezTo>
                    <a:pt x="15550" y="13279"/>
                    <a:pt x="15550" y="14029"/>
                    <a:pt x="15985" y="15079"/>
                  </a:cubicBezTo>
                  <a:cubicBezTo>
                    <a:pt x="16420" y="16129"/>
                    <a:pt x="17289" y="17479"/>
                    <a:pt x="18292" y="18379"/>
                  </a:cubicBezTo>
                  <a:cubicBezTo>
                    <a:pt x="19295" y="19279"/>
                    <a:pt x="20432" y="19729"/>
                    <a:pt x="21569" y="2017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33" name="Line"/>
            <p:cNvSpPr/>
            <p:nvPr/>
          </p:nvSpPr>
          <p:spPr>
            <a:xfrm>
              <a:off x="10066296" y="1405456"/>
              <a:ext cx="254956" cy="267019"/>
            </a:xfrm>
            <a:custGeom>
              <a:avLst/>
              <a:gdLst/>
              <a:ahLst/>
              <a:cxnLst>
                <a:cxn ang="0">
                  <a:pos x="wd2" y="hd2"/>
                </a:cxn>
                <a:cxn ang="5400000">
                  <a:pos x="wd2" y="hd2"/>
                </a:cxn>
                <a:cxn ang="10800000">
                  <a:pos x="wd2" y="hd2"/>
                </a:cxn>
                <a:cxn ang="16200000">
                  <a:pos x="wd2" y="hd2"/>
                </a:cxn>
              </a:cxnLst>
              <a:rect l="0" t="0" r="r" b="b"/>
              <a:pathLst>
                <a:path w="20674" h="21374" fill="norm" stroke="1" extrusionOk="0">
                  <a:moveTo>
                    <a:pt x="2805" y="5145"/>
                  </a:moveTo>
                  <a:cubicBezTo>
                    <a:pt x="3086" y="3760"/>
                    <a:pt x="3366" y="2375"/>
                    <a:pt x="4348" y="1406"/>
                  </a:cubicBezTo>
                  <a:cubicBezTo>
                    <a:pt x="5330" y="437"/>
                    <a:pt x="7013" y="-117"/>
                    <a:pt x="9818" y="21"/>
                  </a:cubicBezTo>
                  <a:cubicBezTo>
                    <a:pt x="12623" y="160"/>
                    <a:pt x="16551" y="991"/>
                    <a:pt x="18795" y="2791"/>
                  </a:cubicBezTo>
                  <a:cubicBezTo>
                    <a:pt x="21039" y="4591"/>
                    <a:pt x="21600" y="7360"/>
                    <a:pt x="18655" y="10545"/>
                  </a:cubicBezTo>
                  <a:cubicBezTo>
                    <a:pt x="15709" y="13729"/>
                    <a:pt x="9257" y="17329"/>
                    <a:pt x="5330" y="19268"/>
                  </a:cubicBezTo>
                  <a:cubicBezTo>
                    <a:pt x="1403" y="21206"/>
                    <a:pt x="0" y="21483"/>
                    <a:pt x="0" y="21345"/>
                  </a:cubicBezTo>
                  <a:cubicBezTo>
                    <a:pt x="0" y="21206"/>
                    <a:pt x="1403" y="20652"/>
                    <a:pt x="2805" y="2009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34" name="Line"/>
            <p:cNvSpPr/>
            <p:nvPr/>
          </p:nvSpPr>
          <p:spPr>
            <a:xfrm>
              <a:off x="10428524" y="1435124"/>
              <a:ext cx="284687" cy="231783"/>
            </a:xfrm>
            <a:custGeom>
              <a:avLst/>
              <a:gdLst/>
              <a:ahLst/>
              <a:cxnLst>
                <a:cxn ang="0">
                  <a:pos x="wd2" y="hd2"/>
                </a:cxn>
                <a:cxn ang="5400000">
                  <a:pos x="wd2" y="hd2"/>
                </a:cxn>
                <a:cxn ang="10800000">
                  <a:pos x="wd2" y="hd2"/>
                </a:cxn>
                <a:cxn ang="16200000">
                  <a:pos x="wd2" y="hd2"/>
                </a:cxn>
              </a:cxnLst>
              <a:rect l="0" t="0" r="r" b="b"/>
              <a:pathLst>
                <a:path w="21161" h="21282" fill="norm" stroke="1" extrusionOk="0">
                  <a:moveTo>
                    <a:pt x="14989" y="317"/>
                  </a:moveTo>
                  <a:cubicBezTo>
                    <a:pt x="11647" y="0"/>
                    <a:pt x="8304" y="-318"/>
                    <a:pt x="5604" y="635"/>
                  </a:cubicBezTo>
                  <a:cubicBezTo>
                    <a:pt x="2904" y="1588"/>
                    <a:pt x="847" y="3811"/>
                    <a:pt x="204" y="6511"/>
                  </a:cubicBezTo>
                  <a:cubicBezTo>
                    <a:pt x="-439" y="9211"/>
                    <a:pt x="332" y="12388"/>
                    <a:pt x="4061" y="14929"/>
                  </a:cubicBezTo>
                  <a:cubicBezTo>
                    <a:pt x="7790" y="17470"/>
                    <a:pt x="14475" y="19376"/>
                    <a:pt x="21161" y="2128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35" name="Line"/>
            <p:cNvSpPr/>
            <p:nvPr/>
          </p:nvSpPr>
          <p:spPr>
            <a:xfrm>
              <a:off x="10900018" y="1521610"/>
              <a:ext cx="228323"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36" name="Line"/>
            <p:cNvSpPr/>
            <p:nvPr/>
          </p:nvSpPr>
          <p:spPr>
            <a:xfrm>
              <a:off x="10920775" y="1615015"/>
              <a:ext cx="217944"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37" name="Line"/>
            <p:cNvSpPr/>
            <p:nvPr/>
          </p:nvSpPr>
          <p:spPr>
            <a:xfrm>
              <a:off x="11325528" y="1274160"/>
              <a:ext cx="332107" cy="452236"/>
            </a:xfrm>
            <a:custGeom>
              <a:avLst/>
              <a:gdLst/>
              <a:ahLst/>
              <a:cxnLst>
                <a:cxn ang="0">
                  <a:pos x="wd2" y="hd2"/>
                </a:cxn>
                <a:cxn ang="5400000">
                  <a:pos x="wd2" y="hd2"/>
                </a:cxn>
                <a:cxn ang="10800000">
                  <a:pos x="wd2" y="hd2"/>
                </a:cxn>
                <a:cxn ang="16200000">
                  <a:pos x="wd2" y="hd2"/>
                </a:cxn>
              </a:cxnLst>
              <a:rect l="0" t="0" r="r" b="b"/>
              <a:pathLst>
                <a:path w="21600" h="21391" fill="norm" stroke="1" extrusionOk="0">
                  <a:moveTo>
                    <a:pt x="0" y="11705"/>
                  </a:moveTo>
                  <a:cubicBezTo>
                    <a:pt x="4275" y="9578"/>
                    <a:pt x="8550" y="7450"/>
                    <a:pt x="11025" y="5814"/>
                  </a:cubicBezTo>
                  <a:cubicBezTo>
                    <a:pt x="13500" y="4178"/>
                    <a:pt x="14175" y="3032"/>
                    <a:pt x="14737" y="1968"/>
                  </a:cubicBezTo>
                  <a:cubicBezTo>
                    <a:pt x="15300" y="905"/>
                    <a:pt x="15750" y="-77"/>
                    <a:pt x="15637" y="5"/>
                  </a:cubicBezTo>
                  <a:cubicBezTo>
                    <a:pt x="15525" y="87"/>
                    <a:pt x="14850" y="1232"/>
                    <a:pt x="14287" y="4178"/>
                  </a:cubicBezTo>
                  <a:cubicBezTo>
                    <a:pt x="13725" y="7123"/>
                    <a:pt x="13275" y="11868"/>
                    <a:pt x="13162" y="14732"/>
                  </a:cubicBezTo>
                  <a:cubicBezTo>
                    <a:pt x="13050" y="17596"/>
                    <a:pt x="13275" y="18578"/>
                    <a:pt x="13612" y="19478"/>
                  </a:cubicBezTo>
                  <a:cubicBezTo>
                    <a:pt x="13950" y="20378"/>
                    <a:pt x="14400" y="21196"/>
                    <a:pt x="13950" y="21359"/>
                  </a:cubicBezTo>
                  <a:cubicBezTo>
                    <a:pt x="13500" y="21523"/>
                    <a:pt x="12150" y="21032"/>
                    <a:pt x="10800" y="20541"/>
                  </a:cubicBezTo>
                  <a:cubicBezTo>
                    <a:pt x="9450" y="20050"/>
                    <a:pt x="8100" y="19559"/>
                    <a:pt x="8100" y="19314"/>
                  </a:cubicBezTo>
                  <a:cubicBezTo>
                    <a:pt x="8100" y="19068"/>
                    <a:pt x="9450" y="19068"/>
                    <a:pt x="11925" y="19068"/>
                  </a:cubicBezTo>
                  <a:cubicBezTo>
                    <a:pt x="14400" y="19068"/>
                    <a:pt x="18000" y="19068"/>
                    <a:pt x="21600" y="1906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38" name="Line"/>
            <p:cNvSpPr/>
            <p:nvPr/>
          </p:nvSpPr>
          <p:spPr>
            <a:xfrm>
              <a:off x="11584985" y="1677284"/>
              <a:ext cx="373619" cy="332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400" y="3825"/>
                    <a:pt x="15200" y="7650"/>
                    <a:pt x="11600" y="11250"/>
                  </a:cubicBezTo>
                  <a:cubicBezTo>
                    <a:pt x="8000" y="14850"/>
                    <a:pt x="4000" y="18225"/>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39" name="Line"/>
            <p:cNvSpPr/>
            <p:nvPr/>
          </p:nvSpPr>
          <p:spPr>
            <a:xfrm>
              <a:off x="12871893" y="1386693"/>
              <a:ext cx="329139" cy="585850"/>
            </a:xfrm>
            <a:custGeom>
              <a:avLst/>
              <a:gdLst/>
              <a:ahLst/>
              <a:cxnLst>
                <a:cxn ang="0">
                  <a:pos x="wd2" y="hd2"/>
                </a:cxn>
                <a:cxn ang="5400000">
                  <a:pos x="wd2" y="hd2"/>
                </a:cxn>
                <a:cxn ang="10800000">
                  <a:pos x="wd2" y="hd2"/>
                </a:cxn>
                <a:cxn ang="16200000">
                  <a:pos x="wd2" y="hd2"/>
                </a:cxn>
              </a:cxnLst>
              <a:rect l="0" t="0" r="r" b="b"/>
              <a:pathLst>
                <a:path w="21407" h="21517" fill="norm" stroke="1" extrusionOk="0">
                  <a:moveTo>
                    <a:pt x="0" y="0"/>
                  </a:moveTo>
                  <a:cubicBezTo>
                    <a:pt x="675" y="1271"/>
                    <a:pt x="1350" y="2541"/>
                    <a:pt x="2475" y="3812"/>
                  </a:cubicBezTo>
                  <a:cubicBezTo>
                    <a:pt x="3600" y="5082"/>
                    <a:pt x="5175" y="6353"/>
                    <a:pt x="7087" y="6988"/>
                  </a:cubicBezTo>
                  <a:cubicBezTo>
                    <a:pt x="9000" y="7624"/>
                    <a:pt x="11250" y="7624"/>
                    <a:pt x="13050" y="6988"/>
                  </a:cubicBezTo>
                  <a:cubicBezTo>
                    <a:pt x="14850" y="6353"/>
                    <a:pt x="16200" y="5082"/>
                    <a:pt x="16875" y="4129"/>
                  </a:cubicBezTo>
                  <a:cubicBezTo>
                    <a:pt x="17550" y="3176"/>
                    <a:pt x="17550" y="2541"/>
                    <a:pt x="17663" y="1842"/>
                  </a:cubicBezTo>
                  <a:cubicBezTo>
                    <a:pt x="17775" y="1144"/>
                    <a:pt x="18000" y="381"/>
                    <a:pt x="18113" y="318"/>
                  </a:cubicBezTo>
                  <a:cubicBezTo>
                    <a:pt x="18225" y="254"/>
                    <a:pt x="18225" y="889"/>
                    <a:pt x="18788" y="2795"/>
                  </a:cubicBezTo>
                  <a:cubicBezTo>
                    <a:pt x="19350" y="4701"/>
                    <a:pt x="20475" y="7878"/>
                    <a:pt x="21037" y="10546"/>
                  </a:cubicBezTo>
                  <a:cubicBezTo>
                    <a:pt x="21600" y="13214"/>
                    <a:pt x="21600" y="15374"/>
                    <a:pt x="20475" y="16962"/>
                  </a:cubicBezTo>
                  <a:cubicBezTo>
                    <a:pt x="19350" y="18551"/>
                    <a:pt x="17100" y="19567"/>
                    <a:pt x="14400" y="20266"/>
                  </a:cubicBezTo>
                  <a:cubicBezTo>
                    <a:pt x="11700" y="20965"/>
                    <a:pt x="8550" y="21346"/>
                    <a:pt x="6412" y="21473"/>
                  </a:cubicBezTo>
                  <a:cubicBezTo>
                    <a:pt x="4275" y="21600"/>
                    <a:pt x="3150" y="21473"/>
                    <a:pt x="2250" y="20838"/>
                  </a:cubicBezTo>
                  <a:cubicBezTo>
                    <a:pt x="1350" y="20202"/>
                    <a:pt x="675" y="19059"/>
                    <a:pt x="1575" y="17661"/>
                  </a:cubicBezTo>
                  <a:cubicBezTo>
                    <a:pt x="2475" y="16264"/>
                    <a:pt x="4950" y="14612"/>
                    <a:pt x="7425" y="1296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40" name="Line"/>
            <p:cNvSpPr/>
            <p:nvPr/>
          </p:nvSpPr>
          <p:spPr>
            <a:xfrm>
              <a:off x="13546482" y="1615015"/>
              <a:ext cx="207567"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41" name="Line"/>
            <p:cNvSpPr/>
            <p:nvPr/>
          </p:nvSpPr>
          <p:spPr>
            <a:xfrm>
              <a:off x="13515347" y="1708419"/>
              <a:ext cx="228324"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42" name="Line"/>
            <p:cNvSpPr/>
            <p:nvPr/>
          </p:nvSpPr>
          <p:spPr>
            <a:xfrm>
              <a:off x="13968800" y="1448962"/>
              <a:ext cx="299121" cy="415133"/>
            </a:xfrm>
            <a:custGeom>
              <a:avLst/>
              <a:gdLst/>
              <a:ahLst/>
              <a:cxnLst>
                <a:cxn ang="0">
                  <a:pos x="wd2" y="hd2"/>
                </a:cxn>
                <a:cxn ang="5400000">
                  <a:pos x="wd2" y="hd2"/>
                </a:cxn>
                <a:cxn ang="10800000">
                  <a:pos x="wd2" y="hd2"/>
                </a:cxn>
                <a:cxn ang="16200000">
                  <a:pos x="wd2" y="hd2"/>
                </a:cxn>
              </a:cxnLst>
              <a:rect l="0" t="0" r="r" b="b"/>
              <a:pathLst>
                <a:path w="21223" h="21600" fill="norm" stroke="1" extrusionOk="0">
                  <a:moveTo>
                    <a:pt x="12745" y="0"/>
                  </a:moveTo>
                  <a:cubicBezTo>
                    <a:pt x="11518" y="180"/>
                    <a:pt x="10291" y="360"/>
                    <a:pt x="8204" y="1890"/>
                  </a:cubicBezTo>
                  <a:cubicBezTo>
                    <a:pt x="6118" y="3420"/>
                    <a:pt x="3172" y="6300"/>
                    <a:pt x="1577" y="8280"/>
                  </a:cubicBezTo>
                  <a:cubicBezTo>
                    <a:pt x="-19" y="10260"/>
                    <a:pt x="-264" y="11340"/>
                    <a:pt x="227" y="11970"/>
                  </a:cubicBezTo>
                  <a:cubicBezTo>
                    <a:pt x="718" y="12600"/>
                    <a:pt x="1945" y="12780"/>
                    <a:pt x="4645" y="12780"/>
                  </a:cubicBezTo>
                  <a:cubicBezTo>
                    <a:pt x="7345" y="12780"/>
                    <a:pt x="11518" y="12600"/>
                    <a:pt x="14218" y="12240"/>
                  </a:cubicBezTo>
                  <a:cubicBezTo>
                    <a:pt x="16918" y="11880"/>
                    <a:pt x="18145" y="11340"/>
                    <a:pt x="19250" y="10710"/>
                  </a:cubicBezTo>
                  <a:cubicBezTo>
                    <a:pt x="20354" y="10080"/>
                    <a:pt x="21336" y="9360"/>
                    <a:pt x="21213" y="9090"/>
                  </a:cubicBezTo>
                  <a:cubicBezTo>
                    <a:pt x="21091" y="8820"/>
                    <a:pt x="19863" y="9000"/>
                    <a:pt x="19004" y="9540"/>
                  </a:cubicBezTo>
                  <a:cubicBezTo>
                    <a:pt x="18145" y="10080"/>
                    <a:pt x="17654" y="10980"/>
                    <a:pt x="17041" y="13050"/>
                  </a:cubicBezTo>
                  <a:cubicBezTo>
                    <a:pt x="16427" y="15120"/>
                    <a:pt x="15691" y="18360"/>
                    <a:pt x="14954"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43" name="Line"/>
            <p:cNvSpPr/>
            <p:nvPr/>
          </p:nvSpPr>
          <p:spPr>
            <a:xfrm>
              <a:off x="15092848" y="1448962"/>
              <a:ext cx="9946" cy="363241"/>
            </a:xfrm>
            <a:custGeom>
              <a:avLst/>
              <a:gdLst/>
              <a:ahLst/>
              <a:cxnLst>
                <a:cxn ang="0">
                  <a:pos x="wd2" y="hd2"/>
                </a:cxn>
                <a:cxn ang="5400000">
                  <a:pos x="wd2" y="hd2"/>
                </a:cxn>
                <a:cxn ang="10800000">
                  <a:pos x="wd2" y="hd2"/>
                </a:cxn>
                <a:cxn ang="16200000">
                  <a:pos x="wd2" y="hd2"/>
                </a:cxn>
              </a:cxnLst>
              <a:rect l="0" t="0" r="r" b="b"/>
              <a:pathLst>
                <a:path w="20700" h="21600" fill="norm" stroke="1" extrusionOk="0">
                  <a:moveTo>
                    <a:pt x="0" y="0"/>
                  </a:moveTo>
                  <a:cubicBezTo>
                    <a:pt x="7200" y="5966"/>
                    <a:pt x="14400" y="11931"/>
                    <a:pt x="18000" y="15429"/>
                  </a:cubicBezTo>
                  <a:cubicBezTo>
                    <a:pt x="21600" y="18926"/>
                    <a:pt x="21600" y="19954"/>
                    <a:pt x="18000" y="20571"/>
                  </a:cubicBezTo>
                  <a:cubicBezTo>
                    <a:pt x="14400" y="21189"/>
                    <a:pt x="7200" y="21394"/>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44" name="Line"/>
            <p:cNvSpPr/>
            <p:nvPr/>
          </p:nvSpPr>
          <p:spPr>
            <a:xfrm>
              <a:off x="15103226" y="1438584"/>
              <a:ext cx="20758"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45" name="Line"/>
            <p:cNvSpPr/>
            <p:nvPr/>
          </p:nvSpPr>
          <p:spPr>
            <a:xfrm>
              <a:off x="15165496" y="1391674"/>
              <a:ext cx="678795" cy="376653"/>
            </a:xfrm>
            <a:custGeom>
              <a:avLst/>
              <a:gdLst/>
              <a:ahLst/>
              <a:cxnLst>
                <a:cxn ang="0">
                  <a:pos x="wd2" y="hd2"/>
                </a:cxn>
                <a:cxn ang="5400000">
                  <a:pos x="wd2" y="hd2"/>
                </a:cxn>
                <a:cxn ang="10800000">
                  <a:pos x="wd2" y="hd2"/>
                </a:cxn>
                <a:cxn ang="16200000">
                  <a:pos x="wd2" y="hd2"/>
                </a:cxn>
              </a:cxnLst>
              <a:rect l="0" t="0" r="r" b="b"/>
              <a:pathLst>
                <a:path w="21298" h="20998" fill="norm" stroke="1" extrusionOk="0">
                  <a:moveTo>
                    <a:pt x="0" y="7243"/>
                  </a:moveTo>
                  <a:cubicBezTo>
                    <a:pt x="434" y="9365"/>
                    <a:pt x="868" y="11486"/>
                    <a:pt x="1194" y="13318"/>
                  </a:cubicBezTo>
                  <a:cubicBezTo>
                    <a:pt x="1520" y="15150"/>
                    <a:pt x="1737" y="16693"/>
                    <a:pt x="2117" y="16500"/>
                  </a:cubicBezTo>
                  <a:cubicBezTo>
                    <a:pt x="2496" y="16308"/>
                    <a:pt x="3039" y="14379"/>
                    <a:pt x="3473" y="12836"/>
                  </a:cubicBezTo>
                  <a:cubicBezTo>
                    <a:pt x="3908" y="11293"/>
                    <a:pt x="4233" y="10136"/>
                    <a:pt x="4396" y="10136"/>
                  </a:cubicBezTo>
                  <a:cubicBezTo>
                    <a:pt x="4559" y="10136"/>
                    <a:pt x="4559" y="11293"/>
                    <a:pt x="4559" y="12836"/>
                  </a:cubicBezTo>
                  <a:cubicBezTo>
                    <a:pt x="4559" y="14379"/>
                    <a:pt x="4559" y="16308"/>
                    <a:pt x="4613" y="17754"/>
                  </a:cubicBezTo>
                  <a:cubicBezTo>
                    <a:pt x="4667" y="19200"/>
                    <a:pt x="4776" y="20165"/>
                    <a:pt x="5102" y="20647"/>
                  </a:cubicBezTo>
                  <a:cubicBezTo>
                    <a:pt x="5427" y="21129"/>
                    <a:pt x="5970" y="21129"/>
                    <a:pt x="6404" y="20550"/>
                  </a:cubicBezTo>
                  <a:cubicBezTo>
                    <a:pt x="6838" y="19972"/>
                    <a:pt x="7164" y="18815"/>
                    <a:pt x="7544" y="16211"/>
                  </a:cubicBezTo>
                  <a:cubicBezTo>
                    <a:pt x="7924" y="13608"/>
                    <a:pt x="8358" y="9558"/>
                    <a:pt x="8738" y="6375"/>
                  </a:cubicBezTo>
                  <a:cubicBezTo>
                    <a:pt x="9118" y="3193"/>
                    <a:pt x="9443" y="879"/>
                    <a:pt x="9606" y="204"/>
                  </a:cubicBezTo>
                  <a:cubicBezTo>
                    <a:pt x="9769" y="-471"/>
                    <a:pt x="9769" y="493"/>
                    <a:pt x="9823" y="3579"/>
                  </a:cubicBezTo>
                  <a:cubicBezTo>
                    <a:pt x="9877" y="6665"/>
                    <a:pt x="9986" y="11872"/>
                    <a:pt x="10040" y="14958"/>
                  </a:cubicBezTo>
                  <a:cubicBezTo>
                    <a:pt x="10094" y="18043"/>
                    <a:pt x="10094" y="19008"/>
                    <a:pt x="9932" y="19104"/>
                  </a:cubicBezTo>
                  <a:cubicBezTo>
                    <a:pt x="9769" y="19200"/>
                    <a:pt x="9443" y="18429"/>
                    <a:pt x="9226" y="17368"/>
                  </a:cubicBezTo>
                  <a:cubicBezTo>
                    <a:pt x="9009" y="16308"/>
                    <a:pt x="8901" y="14958"/>
                    <a:pt x="8846" y="13704"/>
                  </a:cubicBezTo>
                  <a:cubicBezTo>
                    <a:pt x="8792" y="12450"/>
                    <a:pt x="8792" y="11293"/>
                    <a:pt x="9063" y="10618"/>
                  </a:cubicBezTo>
                  <a:cubicBezTo>
                    <a:pt x="9335" y="9943"/>
                    <a:pt x="9877" y="9750"/>
                    <a:pt x="11343" y="9847"/>
                  </a:cubicBezTo>
                  <a:cubicBezTo>
                    <a:pt x="12808" y="9943"/>
                    <a:pt x="15196" y="10329"/>
                    <a:pt x="16770" y="10329"/>
                  </a:cubicBezTo>
                  <a:cubicBezTo>
                    <a:pt x="18344" y="10329"/>
                    <a:pt x="19104" y="9943"/>
                    <a:pt x="19104" y="9847"/>
                  </a:cubicBezTo>
                  <a:cubicBezTo>
                    <a:pt x="19104" y="9750"/>
                    <a:pt x="18344" y="9943"/>
                    <a:pt x="17692" y="10908"/>
                  </a:cubicBezTo>
                  <a:cubicBezTo>
                    <a:pt x="17041" y="11872"/>
                    <a:pt x="16499" y="13608"/>
                    <a:pt x="16281" y="14958"/>
                  </a:cubicBezTo>
                  <a:cubicBezTo>
                    <a:pt x="16064" y="16308"/>
                    <a:pt x="16173" y="17272"/>
                    <a:pt x="16444" y="18140"/>
                  </a:cubicBezTo>
                  <a:cubicBezTo>
                    <a:pt x="16716" y="19008"/>
                    <a:pt x="17150" y="19779"/>
                    <a:pt x="17855" y="20165"/>
                  </a:cubicBezTo>
                  <a:cubicBezTo>
                    <a:pt x="18561" y="20550"/>
                    <a:pt x="19538" y="20550"/>
                    <a:pt x="20297" y="19008"/>
                  </a:cubicBezTo>
                  <a:cubicBezTo>
                    <a:pt x="21057" y="17465"/>
                    <a:pt x="21600" y="14379"/>
                    <a:pt x="21112" y="12161"/>
                  </a:cubicBezTo>
                  <a:cubicBezTo>
                    <a:pt x="20623" y="9943"/>
                    <a:pt x="19104" y="8593"/>
                    <a:pt x="17584" y="724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46" name="Line"/>
            <p:cNvSpPr/>
            <p:nvPr/>
          </p:nvSpPr>
          <p:spPr>
            <a:xfrm>
              <a:off x="15103226" y="1210261"/>
              <a:ext cx="20758"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21600" y="0"/>
                  </a:moveTo>
                  <a:cubicBezTo>
                    <a:pt x="14400" y="21600"/>
                    <a:pt x="7200" y="21600"/>
                    <a:pt x="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47" name="Line"/>
            <p:cNvSpPr/>
            <p:nvPr/>
          </p:nvSpPr>
          <p:spPr>
            <a:xfrm>
              <a:off x="16372837" y="1466259"/>
              <a:ext cx="690143" cy="683308"/>
            </a:xfrm>
            <a:custGeom>
              <a:avLst/>
              <a:gdLst/>
              <a:ahLst/>
              <a:cxnLst>
                <a:cxn ang="0">
                  <a:pos x="wd2" y="hd2"/>
                </a:cxn>
                <a:cxn ang="5400000">
                  <a:pos x="wd2" y="hd2"/>
                </a:cxn>
                <a:cxn ang="10800000">
                  <a:pos x="wd2" y="hd2"/>
                </a:cxn>
                <a:cxn ang="16200000">
                  <a:pos x="wd2" y="hd2"/>
                </a:cxn>
              </a:cxnLst>
              <a:rect l="0" t="0" r="r" b="b"/>
              <a:pathLst>
                <a:path w="21546" h="21332" fill="norm" stroke="1" extrusionOk="0">
                  <a:moveTo>
                    <a:pt x="3456" y="1728"/>
                  </a:moveTo>
                  <a:cubicBezTo>
                    <a:pt x="3780" y="1296"/>
                    <a:pt x="4104" y="864"/>
                    <a:pt x="3996" y="540"/>
                  </a:cubicBezTo>
                  <a:cubicBezTo>
                    <a:pt x="3888" y="216"/>
                    <a:pt x="3348" y="0"/>
                    <a:pt x="2754" y="0"/>
                  </a:cubicBezTo>
                  <a:cubicBezTo>
                    <a:pt x="2160" y="0"/>
                    <a:pt x="1512" y="216"/>
                    <a:pt x="972" y="864"/>
                  </a:cubicBezTo>
                  <a:cubicBezTo>
                    <a:pt x="432" y="1512"/>
                    <a:pt x="0" y="2592"/>
                    <a:pt x="0" y="3294"/>
                  </a:cubicBezTo>
                  <a:cubicBezTo>
                    <a:pt x="0" y="3996"/>
                    <a:pt x="432" y="4320"/>
                    <a:pt x="1188" y="4374"/>
                  </a:cubicBezTo>
                  <a:cubicBezTo>
                    <a:pt x="1944" y="4428"/>
                    <a:pt x="3024" y="4212"/>
                    <a:pt x="3780" y="3888"/>
                  </a:cubicBezTo>
                  <a:cubicBezTo>
                    <a:pt x="4536" y="3564"/>
                    <a:pt x="4968" y="3132"/>
                    <a:pt x="5184" y="3186"/>
                  </a:cubicBezTo>
                  <a:cubicBezTo>
                    <a:pt x="5400" y="3240"/>
                    <a:pt x="5400" y="3780"/>
                    <a:pt x="5346" y="4374"/>
                  </a:cubicBezTo>
                  <a:cubicBezTo>
                    <a:pt x="5292" y="4968"/>
                    <a:pt x="5184" y="5616"/>
                    <a:pt x="5454" y="5832"/>
                  </a:cubicBezTo>
                  <a:cubicBezTo>
                    <a:pt x="5724" y="6048"/>
                    <a:pt x="6372" y="5832"/>
                    <a:pt x="7020" y="5346"/>
                  </a:cubicBezTo>
                  <a:cubicBezTo>
                    <a:pt x="7668" y="4860"/>
                    <a:pt x="8316" y="4104"/>
                    <a:pt x="8856" y="3888"/>
                  </a:cubicBezTo>
                  <a:cubicBezTo>
                    <a:pt x="9396" y="3672"/>
                    <a:pt x="9828" y="3996"/>
                    <a:pt x="10314" y="4158"/>
                  </a:cubicBezTo>
                  <a:cubicBezTo>
                    <a:pt x="10800" y="4320"/>
                    <a:pt x="11340" y="4320"/>
                    <a:pt x="11826" y="4158"/>
                  </a:cubicBezTo>
                  <a:cubicBezTo>
                    <a:pt x="12312" y="3996"/>
                    <a:pt x="12744" y="3672"/>
                    <a:pt x="13068" y="3780"/>
                  </a:cubicBezTo>
                  <a:cubicBezTo>
                    <a:pt x="13392" y="3888"/>
                    <a:pt x="13608" y="4428"/>
                    <a:pt x="13824" y="4968"/>
                  </a:cubicBezTo>
                  <a:cubicBezTo>
                    <a:pt x="14040" y="5508"/>
                    <a:pt x="14256" y="6048"/>
                    <a:pt x="14634" y="6264"/>
                  </a:cubicBezTo>
                  <a:cubicBezTo>
                    <a:pt x="15012" y="6480"/>
                    <a:pt x="15552" y="6372"/>
                    <a:pt x="16254" y="5886"/>
                  </a:cubicBezTo>
                  <a:cubicBezTo>
                    <a:pt x="16956" y="5400"/>
                    <a:pt x="17820" y="4536"/>
                    <a:pt x="18414" y="3780"/>
                  </a:cubicBezTo>
                  <a:cubicBezTo>
                    <a:pt x="19008" y="3024"/>
                    <a:pt x="19332" y="2376"/>
                    <a:pt x="19710" y="2214"/>
                  </a:cubicBezTo>
                  <a:cubicBezTo>
                    <a:pt x="20088" y="2052"/>
                    <a:pt x="20520" y="2376"/>
                    <a:pt x="20844" y="3510"/>
                  </a:cubicBezTo>
                  <a:cubicBezTo>
                    <a:pt x="21168" y="4644"/>
                    <a:pt x="21384" y="6588"/>
                    <a:pt x="21492" y="8964"/>
                  </a:cubicBezTo>
                  <a:cubicBezTo>
                    <a:pt x="21600" y="11340"/>
                    <a:pt x="21600" y="14148"/>
                    <a:pt x="20952" y="16254"/>
                  </a:cubicBezTo>
                  <a:cubicBezTo>
                    <a:pt x="20304" y="18360"/>
                    <a:pt x="19008" y="19764"/>
                    <a:pt x="17172" y="20574"/>
                  </a:cubicBezTo>
                  <a:cubicBezTo>
                    <a:pt x="15336" y="21384"/>
                    <a:pt x="12960" y="21600"/>
                    <a:pt x="11016" y="20952"/>
                  </a:cubicBezTo>
                  <a:cubicBezTo>
                    <a:pt x="9072" y="20304"/>
                    <a:pt x="7560" y="18792"/>
                    <a:pt x="6048" y="1728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48" name="Line"/>
            <p:cNvSpPr/>
            <p:nvPr/>
          </p:nvSpPr>
          <p:spPr>
            <a:xfrm>
              <a:off x="2316776" y="2308311"/>
              <a:ext cx="436285" cy="684217"/>
            </a:xfrm>
            <a:custGeom>
              <a:avLst/>
              <a:gdLst/>
              <a:ahLst/>
              <a:cxnLst>
                <a:cxn ang="0">
                  <a:pos x="wd2" y="hd2"/>
                </a:cxn>
                <a:cxn ang="5400000">
                  <a:pos x="wd2" y="hd2"/>
                </a:cxn>
                <a:cxn ang="10800000">
                  <a:pos x="wd2" y="hd2"/>
                </a:cxn>
                <a:cxn ang="16200000">
                  <a:pos x="wd2" y="hd2"/>
                </a:cxn>
              </a:cxnLst>
              <a:rect l="0" t="0" r="r" b="b"/>
              <a:pathLst>
                <a:path w="21282" h="21361" fill="norm" stroke="1" extrusionOk="0">
                  <a:moveTo>
                    <a:pt x="1538" y="11404"/>
                  </a:moveTo>
                  <a:cubicBezTo>
                    <a:pt x="2045" y="10864"/>
                    <a:pt x="2551" y="10324"/>
                    <a:pt x="3901" y="10378"/>
                  </a:cubicBezTo>
                  <a:cubicBezTo>
                    <a:pt x="5251" y="10432"/>
                    <a:pt x="7445" y="11080"/>
                    <a:pt x="8541" y="11782"/>
                  </a:cubicBezTo>
                  <a:cubicBezTo>
                    <a:pt x="9638" y="12484"/>
                    <a:pt x="9638" y="13240"/>
                    <a:pt x="8541" y="14050"/>
                  </a:cubicBezTo>
                  <a:cubicBezTo>
                    <a:pt x="7445" y="14860"/>
                    <a:pt x="5251" y="15724"/>
                    <a:pt x="3648" y="16210"/>
                  </a:cubicBezTo>
                  <a:cubicBezTo>
                    <a:pt x="2045" y="16696"/>
                    <a:pt x="1032" y="16804"/>
                    <a:pt x="441" y="16588"/>
                  </a:cubicBezTo>
                  <a:cubicBezTo>
                    <a:pt x="-149" y="16372"/>
                    <a:pt x="-318" y="15832"/>
                    <a:pt x="1032" y="14806"/>
                  </a:cubicBezTo>
                  <a:cubicBezTo>
                    <a:pt x="2382" y="13780"/>
                    <a:pt x="5251" y="12268"/>
                    <a:pt x="8120" y="10486"/>
                  </a:cubicBezTo>
                  <a:cubicBezTo>
                    <a:pt x="10988" y="8704"/>
                    <a:pt x="13857" y="6652"/>
                    <a:pt x="15376" y="5140"/>
                  </a:cubicBezTo>
                  <a:cubicBezTo>
                    <a:pt x="16894" y="3628"/>
                    <a:pt x="17063" y="2656"/>
                    <a:pt x="16979" y="1846"/>
                  </a:cubicBezTo>
                  <a:cubicBezTo>
                    <a:pt x="16895" y="1036"/>
                    <a:pt x="16557" y="388"/>
                    <a:pt x="15966" y="118"/>
                  </a:cubicBezTo>
                  <a:cubicBezTo>
                    <a:pt x="15376" y="-152"/>
                    <a:pt x="14532" y="-44"/>
                    <a:pt x="13857" y="1360"/>
                  </a:cubicBezTo>
                  <a:cubicBezTo>
                    <a:pt x="13182" y="2764"/>
                    <a:pt x="12676" y="5464"/>
                    <a:pt x="12423" y="8488"/>
                  </a:cubicBezTo>
                  <a:cubicBezTo>
                    <a:pt x="12170" y="11512"/>
                    <a:pt x="12170" y="14860"/>
                    <a:pt x="12085" y="16966"/>
                  </a:cubicBezTo>
                  <a:cubicBezTo>
                    <a:pt x="12001" y="19072"/>
                    <a:pt x="11832" y="19936"/>
                    <a:pt x="11410" y="20530"/>
                  </a:cubicBezTo>
                  <a:cubicBezTo>
                    <a:pt x="10988" y="21124"/>
                    <a:pt x="10313" y="21448"/>
                    <a:pt x="9891" y="21340"/>
                  </a:cubicBezTo>
                  <a:cubicBezTo>
                    <a:pt x="9470" y="21232"/>
                    <a:pt x="9301" y="20692"/>
                    <a:pt x="9638" y="19612"/>
                  </a:cubicBezTo>
                  <a:cubicBezTo>
                    <a:pt x="9976" y="18532"/>
                    <a:pt x="10819" y="16912"/>
                    <a:pt x="12844" y="15778"/>
                  </a:cubicBezTo>
                  <a:cubicBezTo>
                    <a:pt x="14869" y="14644"/>
                    <a:pt x="18076" y="13996"/>
                    <a:pt x="21282" y="1334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49" name="Line"/>
            <p:cNvSpPr/>
            <p:nvPr/>
          </p:nvSpPr>
          <p:spPr>
            <a:xfrm>
              <a:off x="2203756" y="1583880"/>
              <a:ext cx="279470" cy="709123"/>
            </a:xfrm>
            <a:custGeom>
              <a:avLst/>
              <a:gdLst/>
              <a:ahLst/>
              <a:cxnLst>
                <a:cxn ang="0">
                  <a:pos x="wd2" y="hd2"/>
                </a:cxn>
                <a:cxn ang="5400000">
                  <a:pos x="wd2" y="hd2"/>
                </a:cxn>
                <a:cxn ang="10800000">
                  <a:pos x="wd2" y="hd2"/>
                </a:cxn>
                <a:cxn ang="16200000">
                  <a:pos x="wd2" y="hd2"/>
                </a:cxn>
              </a:cxnLst>
              <a:rect l="0" t="0" r="r" b="b"/>
              <a:pathLst>
                <a:path w="21280" h="21493" fill="norm" stroke="1" extrusionOk="0">
                  <a:moveTo>
                    <a:pt x="11797" y="0"/>
                  </a:moveTo>
                  <a:cubicBezTo>
                    <a:pt x="12060" y="4089"/>
                    <a:pt x="12324" y="8179"/>
                    <a:pt x="12060" y="11324"/>
                  </a:cubicBezTo>
                  <a:cubicBezTo>
                    <a:pt x="11797" y="14470"/>
                    <a:pt x="11007" y="16672"/>
                    <a:pt x="9821" y="18192"/>
                  </a:cubicBezTo>
                  <a:cubicBezTo>
                    <a:pt x="8636" y="19713"/>
                    <a:pt x="7056" y="20551"/>
                    <a:pt x="5475" y="21023"/>
                  </a:cubicBezTo>
                  <a:cubicBezTo>
                    <a:pt x="3895" y="21495"/>
                    <a:pt x="2314" y="21600"/>
                    <a:pt x="1260" y="21390"/>
                  </a:cubicBezTo>
                  <a:cubicBezTo>
                    <a:pt x="207" y="21181"/>
                    <a:pt x="-320" y="20656"/>
                    <a:pt x="207" y="19346"/>
                  </a:cubicBezTo>
                  <a:cubicBezTo>
                    <a:pt x="734" y="18035"/>
                    <a:pt x="2314" y="15938"/>
                    <a:pt x="4948" y="13893"/>
                  </a:cubicBezTo>
                  <a:cubicBezTo>
                    <a:pt x="7582" y="11849"/>
                    <a:pt x="11270" y="9856"/>
                    <a:pt x="14168" y="8493"/>
                  </a:cubicBezTo>
                  <a:cubicBezTo>
                    <a:pt x="17065" y="7130"/>
                    <a:pt x="19173" y="6396"/>
                    <a:pt x="21280" y="566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50" name="Line"/>
            <p:cNvSpPr/>
            <p:nvPr/>
          </p:nvSpPr>
          <p:spPr>
            <a:xfrm>
              <a:off x="3422067" y="2559439"/>
              <a:ext cx="109366" cy="411324"/>
            </a:xfrm>
            <a:custGeom>
              <a:avLst/>
              <a:gdLst/>
              <a:ahLst/>
              <a:cxnLst>
                <a:cxn ang="0">
                  <a:pos x="wd2" y="hd2"/>
                </a:cxn>
                <a:cxn ang="5400000">
                  <a:pos x="wd2" y="hd2"/>
                </a:cxn>
                <a:cxn ang="10800000">
                  <a:pos x="wd2" y="hd2"/>
                </a:cxn>
                <a:cxn ang="16200000">
                  <a:pos x="wd2" y="hd2"/>
                </a:cxn>
              </a:cxnLst>
              <a:rect l="0" t="0" r="r" b="b"/>
              <a:pathLst>
                <a:path w="21339" h="21402" fill="norm" stroke="1" extrusionOk="0">
                  <a:moveTo>
                    <a:pt x="21339" y="0"/>
                  </a:moveTo>
                  <a:cubicBezTo>
                    <a:pt x="14589" y="3960"/>
                    <a:pt x="7839" y="7920"/>
                    <a:pt x="4127" y="11070"/>
                  </a:cubicBezTo>
                  <a:cubicBezTo>
                    <a:pt x="414" y="14220"/>
                    <a:pt x="-261" y="16560"/>
                    <a:pt x="77" y="18270"/>
                  </a:cubicBezTo>
                  <a:cubicBezTo>
                    <a:pt x="414" y="19980"/>
                    <a:pt x="1764" y="21060"/>
                    <a:pt x="4464" y="21330"/>
                  </a:cubicBezTo>
                  <a:cubicBezTo>
                    <a:pt x="7164" y="21600"/>
                    <a:pt x="11214" y="21060"/>
                    <a:pt x="15264" y="2052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51" name="Line"/>
            <p:cNvSpPr/>
            <p:nvPr/>
          </p:nvSpPr>
          <p:spPr>
            <a:xfrm>
              <a:off x="3317871" y="2333900"/>
              <a:ext cx="732476" cy="640672"/>
            </a:xfrm>
            <a:custGeom>
              <a:avLst/>
              <a:gdLst/>
              <a:ahLst/>
              <a:cxnLst>
                <a:cxn ang="0">
                  <a:pos x="wd2" y="hd2"/>
                </a:cxn>
                <a:cxn ang="5400000">
                  <a:pos x="wd2" y="hd2"/>
                </a:cxn>
                <a:cxn ang="10800000">
                  <a:pos x="wd2" y="hd2"/>
                </a:cxn>
                <a:cxn ang="16200000">
                  <a:pos x="wd2" y="hd2"/>
                </a:cxn>
              </a:cxnLst>
              <a:rect l="0" t="0" r="r" b="b"/>
              <a:pathLst>
                <a:path w="21472" h="21392" fill="norm" stroke="1" extrusionOk="0">
                  <a:moveTo>
                    <a:pt x="1089" y="15155"/>
                  </a:moveTo>
                  <a:cubicBezTo>
                    <a:pt x="480" y="15270"/>
                    <a:pt x="-128" y="15386"/>
                    <a:pt x="24" y="15443"/>
                  </a:cubicBezTo>
                  <a:cubicBezTo>
                    <a:pt x="176" y="15501"/>
                    <a:pt x="1089" y="15501"/>
                    <a:pt x="2813" y="14693"/>
                  </a:cubicBezTo>
                  <a:cubicBezTo>
                    <a:pt x="4537" y="13884"/>
                    <a:pt x="7072" y="12267"/>
                    <a:pt x="9049" y="10072"/>
                  </a:cubicBezTo>
                  <a:cubicBezTo>
                    <a:pt x="11027" y="7878"/>
                    <a:pt x="12447" y="5105"/>
                    <a:pt x="13157" y="3257"/>
                  </a:cubicBezTo>
                  <a:cubicBezTo>
                    <a:pt x="13866" y="1409"/>
                    <a:pt x="13866" y="485"/>
                    <a:pt x="13613" y="139"/>
                  </a:cubicBezTo>
                  <a:cubicBezTo>
                    <a:pt x="13359" y="-208"/>
                    <a:pt x="12852" y="23"/>
                    <a:pt x="12142" y="1698"/>
                  </a:cubicBezTo>
                  <a:cubicBezTo>
                    <a:pt x="11433" y="3373"/>
                    <a:pt x="10520" y="6491"/>
                    <a:pt x="10013" y="8975"/>
                  </a:cubicBezTo>
                  <a:cubicBezTo>
                    <a:pt x="9506" y="11458"/>
                    <a:pt x="9404" y="13306"/>
                    <a:pt x="9354" y="14519"/>
                  </a:cubicBezTo>
                  <a:cubicBezTo>
                    <a:pt x="9303" y="15732"/>
                    <a:pt x="9303" y="16310"/>
                    <a:pt x="9506" y="16772"/>
                  </a:cubicBezTo>
                  <a:cubicBezTo>
                    <a:pt x="9709" y="17234"/>
                    <a:pt x="10114" y="17580"/>
                    <a:pt x="10520" y="17522"/>
                  </a:cubicBezTo>
                  <a:cubicBezTo>
                    <a:pt x="10926" y="17465"/>
                    <a:pt x="11331" y="17003"/>
                    <a:pt x="11737" y="16483"/>
                  </a:cubicBezTo>
                  <a:cubicBezTo>
                    <a:pt x="12142" y="15963"/>
                    <a:pt x="12548" y="15386"/>
                    <a:pt x="12903" y="14866"/>
                  </a:cubicBezTo>
                  <a:cubicBezTo>
                    <a:pt x="13258" y="14346"/>
                    <a:pt x="13562" y="13884"/>
                    <a:pt x="13714" y="14057"/>
                  </a:cubicBezTo>
                  <a:cubicBezTo>
                    <a:pt x="13866" y="14231"/>
                    <a:pt x="13866" y="15039"/>
                    <a:pt x="13866" y="15790"/>
                  </a:cubicBezTo>
                  <a:cubicBezTo>
                    <a:pt x="13866" y="16541"/>
                    <a:pt x="13866" y="17234"/>
                    <a:pt x="14120" y="17580"/>
                  </a:cubicBezTo>
                  <a:cubicBezTo>
                    <a:pt x="14373" y="17927"/>
                    <a:pt x="14880" y="17927"/>
                    <a:pt x="15590" y="17580"/>
                  </a:cubicBezTo>
                  <a:cubicBezTo>
                    <a:pt x="16300" y="17234"/>
                    <a:pt x="17213" y="16541"/>
                    <a:pt x="17872" y="15905"/>
                  </a:cubicBezTo>
                  <a:cubicBezTo>
                    <a:pt x="18531" y="15270"/>
                    <a:pt x="18937" y="14693"/>
                    <a:pt x="19241" y="13999"/>
                  </a:cubicBezTo>
                  <a:cubicBezTo>
                    <a:pt x="19545" y="13306"/>
                    <a:pt x="19748" y="12498"/>
                    <a:pt x="19596" y="12382"/>
                  </a:cubicBezTo>
                  <a:cubicBezTo>
                    <a:pt x="19444" y="12267"/>
                    <a:pt x="18937" y="12844"/>
                    <a:pt x="18531" y="13826"/>
                  </a:cubicBezTo>
                  <a:cubicBezTo>
                    <a:pt x="18126" y="14808"/>
                    <a:pt x="17821" y="16194"/>
                    <a:pt x="17872" y="17407"/>
                  </a:cubicBezTo>
                  <a:cubicBezTo>
                    <a:pt x="17923" y="18620"/>
                    <a:pt x="18328" y="19659"/>
                    <a:pt x="18987" y="20295"/>
                  </a:cubicBezTo>
                  <a:cubicBezTo>
                    <a:pt x="19647" y="20930"/>
                    <a:pt x="20559" y="21161"/>
                    <a:pt x="21472" y="2139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52" name="Line"/>
            <p:cNvSpPr/>
            <p:nvPr/>
          </p:nvSpPr>
          <p:spPr>
            <a:xfrm>
              <a:off x="4423966" y="2616816"/>
              <a:ext cx="311349" cy="263557"/>
            </a:xfrm>
            <a:custGeom>
              <a:avLst/>
              <a:gdLst/>
              <a:ahLst/>
              <a:cxnLst>
                <a:cxn ang="0">
                  <a:pos x="wd2" y="hd2"/>
                </a:cxn>
                <a:cxn ang="5400000">
                  <a:pos x="wd2" y="hd2"/>
                </a:cxn>
                <a:cxn ang="10800000">
                  <a:pos x="wd2" y="hd2"/>
                </a:cxn>
                <a:cxn ang="16200000">
                  <a:pos x="wd2" y="hd2"/>
                </a:cxn>
              </a:cxnLst>
              <a:rect l="0" t="0" r="r" b="b"/>
              <a:pathLst>
                <a:path w="21600" h="20830" fill="norm" stroke="1" extrusionOk="0">
                  <a:moveTo>
                    <a:pt x="0" y="10229"/>
                  </a:moveTo>
                  <a:cubicBezTo>
                    <a:pt x="3840" y="9409"/>
                    <a:pt x="7680" y="8589"/>
                    <a:pt x="10080" y="7769"/>
                  </a:cubicBezTo>
                  <a:cubicBezTo>
                    <a:pt x="12480" y="6948"/>
                    <a:pt x="13440" y="6128"/>
                    <a:pt x="14160" y="5034"/>
                  </a:cubicBezTo>
                  <a:cubicBezTo>
                    <a:pt x="14880" y="3941"/>
                    <a:pt x="15360" y="2574"/>
                    <a:pt x="15120" y="1480"/>
                  </a:cubicBezTo>
                  <a:cubicBezTo>
                    <a:pt x="14880" y="386"/>
                    <a:pt x="13920" y="-434"/>
                    <a:pt x="12120" y="250"/>
                  </a:cubicBezTo>
                  <a:cubicBezTo>
                    <a:pt x="10320" y="933"/>
                    <a:pt x="7680" y="3120"/>
                    <a:pt x="5880" y="5991"/>
                  </a:cubicBezTo>
                  <a:cubicBezTo>
                    <a:pt x="4080" y="8862"/>
                    <a:pt x="3120" y="12417"/>
                    <a:pt x="3480" y="15288"/>
                  </a:cubicBezTo>
                  <a:cubicBezTo>
                    <a:pt x="3840" y="18158"/>
                    <a:pt x="5520" y="20346"/>
                    <a:pt x="8760" y="20756"/>
                  </a:cubicBezTo>
                  <a:cubicBezTo>
                    <a:pt x="12000" y="21166"/>
                    <a:pt x="16800" y="19799"/>
                    <a:pt x="21600" y="1843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53" name="Line"/>
            <p:cNvSpPr/>
            <p:nvPr/>
          </p:nvSpPr>
          <p:spPr>
            <a:xfrm>
              <a:off x="4770794" y="2600953"/>
              <a:ext cx="266341" cy="706150"/>
            </a:xfrm>
            <a:custGeom>
              <a:avLst/>
              <a:gdLst/>
              <a:ahLst/>
              <a:cxnLst>
                <a:cxn ang="0">
                  <a:pos x="wd2" y="hd2"/>
                </a:cxn>
                <a:cxn ang="5400000">
                  <a:pos x="wd2" y="hd2"/>
                </a:cxn>
                <a:cxn ang="10800000">
                  <a:pos x="wd2" y="hd2"/>
                </a:cxn>
                <a:cxn ang="16200000">
                  <a:pos x="wd2" y="hd2"/>
                </a:cxn>
              </a:cxnLst>
              <a:rect l="0" t="0" r="r" b="b"/>
              <a:pathLst>
                <a:path w="21050" h="21508" fill="norm" stroke="1" extrusionOk="0">
                  <a:moveTo>
                    <a:pt x="15242" y="0"/>
                  </a:moveTo>
                  <a:cubicBezTo>
                    <a:pt x="13601" y="0"/>
                    <a:pt x="11961" y="0"/>
                    <a:pt x="9363" y="896"/>
                  </a:cubicBezTo>
                  <a:cubicBezTo>
                    <a:pt x="6766" y="1791"/>
                    <a:pt x="3211" y="3582"/>
                    <a:pt x="1434" y="4741"/>
                  </a:cubicBezTo>
                  <a:cubicBezTo>
                    <a:pt x="-343" y="5900"/>
                    <a:pt x="-343" y="6427"/>
                    <a:pt x="751" y="6638"/>
                  </a:cubicBezTo>
                  <a:cubicBezTo>
                    <a:pt x="1844" y="6849"/>
                    <a:pt x="4032" y="6743"/>
                    <a:pt x="7176" y="6059"/>
                  </a:cubicBezTo>
                  <a:cubicBezTo>
                    <a:pt x="10320" y="5374"/>
                    <a:pt x="14422" y="4109"/>
                    <a:pt x="17019" y="3108"/>
                  </a:cubicBezTo>
                  <a:cubicBezTo>
                    <a:pt x="19616" y="2107"/>
                    <a:pt x="20710" y="1370"/>
                    <a:pt x="20984" y="1370"/>
                  </a:cubicBezTo>
                  <a:cubicBezTo>
                    <a:pt x="21257" y="1370"/>
                    <a:pt x="20710" y="2107"/>
                    <a:pt x="19070" y="3793"/>
                  </a:cubicBezTo>
                  <a:cubicBezTo>
                    <a:pt x="17429" y="5479"/>
                    <a:pt x="14695" y="8113"/>
                    <a:pt x="11824" y="10958"/>
                  </a:cubicBezTo>
                  <a:cubicBezTo>
                    <a:pt x="8953" y="13803"/>
                    <a:pt x="5946" y="16859"/>
                    <a:pt x="4168" y="18755"/>
                  </a:cubicBezTo>
                  <a:cubicBezTo>
                    <a:pt x="2391" y="20652"/>
                    <a:pt x="1844" y="21389"/>
                    <a:pt x="2118" y="21495"/>
                  </a:cubicBezTo>
                  <a:cubicBezTo>
                    <a:pt x="2391" y="21600"/>
                    <a:pt x="3485" y="21073"/>
                    <a:pt x="6219" y="19545"/>
                  </a:cubicBezTo>
                  <a:cubicBezTo>
                    <a:pt x="8953" y="18018"/>
                    <a:pt x="13328" y="15489"/>
                    <a:pt x="17703" y="1296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54" name="Line"/>
            <p:cNvSpPr/>
            <p:nvPr/>
          </p:nvSpPr>
          <p:spPr>
            <a:xfrm>
              <a:off x="5126229" y="2735870"/>
              <a:ext cx="231784" cy="187746"/>
            </a:xfrm>
            <a:custGeom>
              <a:avLst/>
              <a:gdLst/>
              <a:ahLst/>
              <a:cxnLst>
                <a:cxn ang="0">
                  <a:pos x="wd2" y="hd2"/>
                </a:cxn>
                <a:cxn ang="5400000">
                  <a:pos x="wd2" y="hd2"/>
                </a:cxn>
                <a:cxn ang="10800000">
                  <a:pos x="wd2" y="hd2"/>
                </a:cxn>
                <a:cxn ang="16200000">
                  <a:pos x="wd2" y="hd2"/>
                </a:cxn>
              </a:cxnLst>
              <a:rect l="0" t="0" r="r" b="b"/>
              <a:pathLst>
                <a:path w="21600" h="20566" fill="norm" stroke="1" extrusionOk="0">
                  <a:moveTo>
                    <a:pt x="3224" y="0"/>
                  </a:moveTo>
                  <a:cubicBezTo>
                    <a:pt x="3224" y="1895"/>
                    <a:pt x="3224" y="3789"/>
                    <a:pt x="2418" y="7579"/>
                  </a:cubicBezTo>
                  <a:cubicBezTo>
                    <a:pt x="1612" y="11368"/>
                    <a:pt x="0" y="17053"/>
                    <a:pt x="0" y="19326"/>
                  </a:cubicBezTo>
                  <a:cubicBezTo>
                    <a:pt x="0" y="21600"/>
                    <a:pt x="1612" y="20463"/>
                    <a:pt x="3869" y="18189"/>
                  </a:cubicBezTo>
                  <a:cubicBezTo>
                    <a:pt x="6125" y="15916"/>
                    <a:pt x="9027" y="12505"/>
                    <a:pt x="11122" y="10042"/>
                  </a:cubicBezTo>
                  <a:cubicBezTo>
                    <a:pt x="13218" y="7579"/>
                    <a:pt x="14507" y="6063"/>
                    <a:pt x="15152" y="7011"/>
                  </a:cubicBezTo>
                  <a:cubicBezTo>
                    <a:pt x="15797" y="7958"/>
                    <a:pt x="15797" y="11368"/>
                    <a:pt x="16764" y="13263"/>
                  </a:cubicBezTo>
                  <a:cubicBezTo>
                    <a:pt x="17731" y="15158"/>
                    <a:pt x="19666" y="15537"/>
                    <a:pt x="21600" y="1591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55" name="Line"/>
            <p:cNvSpPr/>
            <p:nvPr/>
          </p:nvSpPr>
          <p:spPr>
            <a:xfrm>
              <a:off x="5586333" y="2881166"/>
              <a:ext cx="20758"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56" name="Line"/>
            <p:cNvSpPr/>
            <p:nvPr/>
          </p:nvSpPr>
          <p:spPr>
            <a:xfrm>
              <a:off x="6977024" y="2526459"/>
              <a:ext cx="150891" cy="510383"/>
            </a:xfrm>
            <a:custGeom>
              <a:avLst/>
              <a:gdLst/>
              <a:ahLst/>
              <a:cxnLst>
                <a:cxn ang="0">
                  <a:pos x="wd2" y="hd2"/>
                </a:cxn>
                <a:cxn ang="5400000">
                  <a:pos x="wd2" y="hd2"/>
                </a:cxn>
                <a:cxn ang="10800000">
                  <a:pos x="wd2" y="hd2"/>
                </a:cxn>
                <a:cxn ang="16200000">
                  <a:pos x="wd2" y="hd2"/>
                </a:cxn>
              </a:cxnLst>
              <a:rect l="0" t="0" r="r" b="b"/>
              <a:pathLst>
                <a:path w="21412" h="21532" fill="norm" stroke="1" extrusionOk="0">
                  <a:moveTo>
                    <a:pt x="0" y="7521"/>
                  </a:moveTo>
                  <a:cubicBezTo>
                    <a:pt x="6382" y="5624"/>
                    <a:pt x="12764" y="3727"/>
                    <a:pt x="16445" y="2340"/>
                  </a:cubicBezTo>
                  <a:cubicBezTo>
                    <a:pt x="20127" y="954"/>
                    <a:pt x="21109" y="78"/>
                    <a:pt x="21355" y="5"/>
                  </a:cubicBezTo>
                  <a:cubicBezTo>
                    <a:pt x="21600" y="-68"/>
                    <a:pt x="21109" y="662"/>
                    <a:pt x="18900" y="3070"/>
                  </a:cubicBezTo>
                  <a:cubicBezTo>
                    <a:pt x="16691" y="5478"/>
                    <a:pt x="12764" y="9564"/>
                    <a:pt x="11045" y="12921"/>
                  </a:cubicBezTo>
                  <a:cubicBezTo>
                    <a:pt x="9327" y="16278"/>
                    <a:pt x="9818" y="18905"/>
                    <a:pt x="10309" y="2153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57" name="Line"/>
            <p:cNvSpPr/>
            <p:nvPr/>
          </p:nvSpPr>
          <p:spPr>
            <a:xfrm>
              <a:off x="6883620" y="3026462"/>
              <a:ext cx="321728" cy="22756"/>
            </a:xfrm>
            <a:custGeom>
              <a:avLst/>
              <a:gdLst/>
              <a:ahLst/>
              <a:cxnLst>
                <a:cxn ang="0">
                  <a:pos x="wd2" y="hd2"/>
                </a:cxn>
                <a:cxn ang="5400000">
                  <a:pos x="wd2" y="hd2"/>
                </a:cxn>
                <a:cxn ang="10800000">
                  <a:pos x="wd2" y="hd2"/>
                </a:cxn>
                <a:cxn ang="16200000">
                  <a:pos x="wd2" y="hd2"/>
                </a:cxn>
              </a:cxnLst>
              <a:rect l="0" t="0" r="r" b="b"/>
              <a:pathLst>
                <a:path w="21600" h="20297" fill="norm" stroke="1" extrusionOk="0">
                  <a:moveTo>
                    <a:pt x="0" y="0"/>
                  </a:moveTo>
                  <a:cubicBezTo>
                    <a:pt x="2555" y="9257"/>
                    <a:pt x="5110" y="18514"/>
                    <a:pt x="8710" y="20057"/>
                  </a:cubicBezTo>
                  <a:cubicBezTo>
                    <a:pt x="12310" y="21600"/>
                    <a:pt x="16955" y="15429"/>
                    <a:pt x="21600" y="925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58" name="Line"/>
            <p:cNvSpPr/>
            <p:nvPr/>
          </p:nvSpPr>
          <p:spPr>
            <a:xfrm>
              <a:off x="6681195" y="2489566"/>
              <a:ext cx="742063" cy="765220"/>
            </a:xfrm>
            <a:custGeom>
              <a:avLst/>
              <a:gdLst/>
              <a:ahLst/>
              <a:cxnLst>
                <a:cxn ang="0">
                  <a:pos x="wd2" y="hd2"/>
                </a:cxn>
                <a:cxn ang="5400000">
                  <a:pos x="wd2" y="hd2"/>
                </a:cxn>
                <a:cxn ang="10800000">
                  <a:pos x="wd2" y="hd2"/>
                </a:cxn>
                <a:cxn ang="16200000">
                  <a:pos x="wd2" y="hd2"/>
                </a:cxn>
              </a:cxnLst>
              <a:rect l="0" t="0" r="r" b="b"/>
              <a:pathLst>
                <a:path w="21352" h="21330" fill="norm" stroke="1" extrusionOk="0">
                  <a:moveTo>
                    <a:pt x="1047" y="20751"/>
                  </a:moveTo>
                  <a:cubicBezTo>
                    <a:pt x="4133" y="20462"/>
                    <a:pt x="7218" y="20173"/>
                    <a:pt x="10155" y="19209"/>
                  </a:cubicBezTo>
                  <a:cubicBezTo>
                    <a:pt x="13091" y="18244"/>
                    <a:pt x="15878" y="16605"/>
                    <a:pt x="17869" y="14628"/>
                  </a:cubicBezTo>
                  <a:cubicBezTo>
                    <a:pt x="19860" y="12651"/>
                    <a:pt x="21054" y="10337"/>
                    <a:pt x="21303" y="8119"/>
                  </a:cubicBezTo>
                  <a:cubicBezTo>
                    <a:pt x="21552" y="5901"/>
                    <a:pt x="20855" y="3780"/>
                    <a:pt x="19064" y="2237"/>
                  </a:cubicBezTo>
                  <a:cubicBezTo>
                    <a:pt x="17272" y="694"/>
                    <a:pt x="14385" y="-270"/>
                    <a:pt x="11499" y="68"/>
                  </a:cubicBezTo>
                  <a:cubicBezTo>
                    <a:pt x="8612" y="405"/>
                    <a:pt x="5725" y="2044"/>
                    <a:pt x="3585" y="4166"/>
                  </a:cubicBezTo>
                  <a:cubicBezTo>
                    <a:pt x="1445" y="6287"/>
                    <a:pt x="52" y="8891"/>
                    <a:pt x="2" y="11446"/>
                  </a:cubicBezTo>
                  <a:cubicBezTo>
                    <a:pt x="-48" y="14001"/>
                    <a:pt x="1246" y="16509"/>
                    <a:pt x="3287" y="18148"/>
                  </a:cubicBezTo>
                  <a:cubicBezTo>
                    <a:pt x="5327" y="19787"/>
                    <a:pt x="8114" y="20559"/>
                    <a:pt x="10901" y="2133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59" name="Line"/>
            <p:cNvSpPr/>
            <p:nvPr/>
          </p:nvSpPr>
          <p:spPr>
            <a:xfrm>
              <a:off x="7734639" y="2839653"/>
              <a:ext cx="124541" cy="2905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400" y="4629"/>
                    <a:pt x="13200" y="9257"/>
                    <a:pt x="9600" y="12857"/>
                  </a:cubicBezTo>
                  <a:cubicBezTo>
                    <a:pt x="6000" y="16457"/>
                    <a:pt x="3000" y="19029"/>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60" name="Line"/>
            <p:cNvSpPr/>
            <p:nvPr/>
          </p:nvSpPr>
          <p:spPr>
            <a:xfrm>
              <a:off x="8274311" y="2572955"/>
              <a:ext cx="456645" cy="344104"/>
            </a:xfrm>
            <a:custGeom>
              <a:avLst/>
              <a:gdLst/>
              <a:ahLst/>
              <a:cxnLst>
                <a:cxn ang="0">
                  <a:pos x="wd2" y="hd2"/>
                </a:cxn>
                <a:cxn ang="5400000">
                  <a:pos x="wd2" y="hd2"/>
                </a:cxn>
                <a:cxn ang="10800000">
                  <a:pos x="wd2" y="hd2"/>
                </a:cxn>
                <a:cxn ang="16200000">
                  <a:pos x="wd2" y="hd2"/>
                </a:cxn>
              </a:cxnLst>
              <a:rect l="0" t="0" r="r" b="b"/>
              <a:pathLst>
                <a:path w="21600" h="21272" fill="norm" stroke="1" extrusionOk="0">
                  <a:moveTo>
                    <a:pt x="0" y="10713"/>
                  </a:moveTo>
                  <a:cubicBezTo>
                    <a:pt x="327" y="7933"/>
                    <a:pt x="655" y="5153"/>
                    <a:pt x="1636" y="3335"/>
                  </a:cubicBezTo>
                  <a:cubicBezTo>
                    <a:pt x="2618" y="1517"/>
                    <a:pt x="4255" y="661"/>
                    <a:pt x="5564" y="234"/>
                  </a:cubicBezTo>
                  <a:cubicBezTo>
                    <a:pt x="6873" y="-194"/>
                    <a:pt x="7855" y="-194"/>
                    <a:pt x="8264" y="1624"/>
                  </a:cubicBezTo>
                  <a:cubicBezTo>
                    <a:pt x="8673" y="3442"/>
                    <a:pt x="8509" y="7077"/>
                    <a:pt x="7609" y="10071"/>
                  </a:cubicBezTo>
                  <a:cubicBezTo>
                    <a:pt x="6709" y="13065"/>
                    <a:pt x="5073" y="15418"/>
                    <a:pt x="4091" y="17129"/>
                  </a:cubicBezTo>
                  <a:cubicBezTo>
                    <a:pt x="3109" y="18840"/>
                    <a:pt x="2782" y="19909"/>
                    <a:pt x="3436" y="20551"/>
                  </a:cubicBezTo>
                  <a:cubicBezTo>
                    <a:pt x="4091" y="21192"/>
                    <a:pt x="5727" y="21406"/>
                    <a:pt x="8918" y="21192"/>
                  </a:cubicBezTo>
                  <a:cubicBezTo>
                    <a:pt x="12109" y="20978"/>
                    <a:pt x="16855" y="20337"/>
                    <a:pt x="21600" y="1969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61" name="Line"/>
            <p:cNvSpPr/>
            <p:nvPr/>
          </p:nvSpPr>
          <p:spPr>
            <a:xfrm>
              <a:off x="7973453" y="2427720"/>
              <a:ext cx="928808" cy="744039"/>
            </a:xfrm>
            <a:custGeom>
              <a:avLst/>
              <a:gdLst/>
              <a:ahLst/>
              <a:cxnLst>
                <a:cxn ang="0">
                  <a:pos x="wd2" y="hd2"/>
                </a:cxn>
                <a:cxn ang="5400000">
                  <a:pos x="wd2" y="hd2"/>
                </a:cxn>
                <a:cxn ang="10800000">
                  <a:pos x="wd2" y="hd2"/>
                </a:cxn>
                <a:cxn ang="16200000">
                  <a:pos x="wd2" y="hd2"/>
                </a:cxn>
              </a:cxnLst>
              <a:rect l="0" t="0" r="r" b="b"/>
              <a:pathLst>
                <a:path w="21243" h="21508" fill="norm" stroke="1" extrusionOk="0">
                  <a:moveTo>
                    <a:pt x="5219" y="21508"/>
                  </a:moveTo>
                  <a:cubicBezTo>
                    <a:pt x="7751" y="21308"/>
                    <a:pt x="10283" y="21108"/>
                    <a:pt x="12657" y="20308"/>
                  </a:cubicBezTo>
                  <a:cubicBezTo>
                    <a:pt x="15030" y="19508"/>
                    <a:pt x="17246" y="18108"/>
                    <a:pt x="18789" y="16358"/>
                  </a:cubicBezTo>
                  <a:cubicBezTo>
                    <a:pt x="20332" y="14608"/>
                    <a:pt x="21202" y="12508"/>
                    <a:pt x="21241" y="10108"/>
                  </a:cubicBezTo>
                  <a:cubicBezTo>
                    <a:pt x="21281" y="7708"/>
                    <a:pt x="20490" y="5008"/>
                    <a:pt x="18947" y="3108"/>
                  </a:cubicBezTo>
                  <a:cubicBezTo>
                    <a:pt x="17404" y="1208"/>
                    <a:pt x="15110" y="108"/>
                    <a:pt x="12578" y="8"/>
                  </a:cubicBezTo>
                  <a:cubicBezTo>
                    <a:pt x="10046" y="-92"/>
                    <a:pt x="7277" y="808"/>
                    <a:pt x="5061" y="2408"/>
                  </a:cubicBezTo>
                  <a:cubicBezTo>
                    <a:pt x="2846" y="4008"/>
                    <a:pt x="1184" y="6308"/>
                    <a:pt x="433" y="8508"/>
                  </a:cubicBezTo>
                  <a:cubicBezTo>
                    <a:pt x="-319" y="10708"/>
                    <a:pt x="-161" y="12808"/>
                    <a:pt x="1461" y="14758"/>
                  </a:cubicBezTo>
                  <a:cubicBezTo>
                    <a:pt x="3083" y="16708"/>
                    <a:pt x="6169" y="18508"/>
                    <a:pt x="8266" y="19458"/>
                  </a:cubicBezTo>
                  <a:cubicBezTo>
                    <a:pt x="10362" y="20408"/>
                    <a:pt x="11470" y="20508"/>
                    <a:pt x="12578" y="2060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62" name="Line"/>
            <p:cNvSpPr/>
            <p:nvPr/>
          </p:nvSpPr>
          <p:spPr>
            <a:xfrm>
              <a:off x="9220279" y="2750057"/>
              <a:ext cx="228772" cy="180628"/>
            </a:xfrm>
            <a:custGeom>
              <a:avLst/>
              <a:gdLst/>
              <a:ahLst/>
              <a:cxnLst>
                <a:cxn ang="0">
                  <a:pos x="wd2" y="hd2"/>
                </a:cxn>
                <a:cxn ang="5400000">
                  <a:pos x="wd2" y="hd2"/>
                </a:cxn>
                <a:cxn ang="10800000">
                  <a:pos x="wd2" y="hd2"/>
                </a:cxn>
                <a:cxn ang="16200000">
                  <a:pos x="wd2" y="hd2"/>
                </a:cxn>
              </a:cxnLst>
              <a:rect l="0" t="0" r="r" b="b"/>
              <a:pathLst>
                <a:path w="21319" h="20885" fill="norm" stroke="1" extrusionOk="0">
                  <a:moveTo>
                    <a:pt x="15331" y="1960"/>
                  </a:moveTo>
                  <a:cubicBezTo>
                    <a:pt x="14041" y="760"/>
                    <a:pt x="12752" y="-440"/>
                    <a:pt x="10495" y="160"/>
                  </a:cubicBezTo>
                  <a:cubicBezTo>
                    <a:pt x="8238" y="760"/>
                    <a:pt x="5014" y="3160"/>
                    <a:pt x="2919" y="5360"/>
                  </a:cubicBezTo>
                  <a:cubicBezTo>
                    <a:pt x="823" y="7560"/>
                    <a:pt x="-144" y="9560"/>
                    <a:pt x="17" y="12160"/>
                  </a:cubicBezTo>
                  <a:cubicBezTo>
                    <a:pt x="178" y="14760"/>
                    <a:pt x="1468" y="17960"/>
                    <a:pt x="4853" y="19560"/>
                  </a:cubicBezTo>
                  <a:cubicBezTo>
                    <a:pt x="8238" y="21160"/>
                    <a:pt x="13719" y="21160"/>
                    <a:pt x="16943" y="20360"/>
                  </a:cubicBezTo>
                  <a:cubicBezTo>
                    <a:pt x="20166" y="19560"/>
                    <a:pt x="21134" y="17960"/>
                    <a:pt x="21295" y="16160"/>
                  </a:cubicBezTo>
                  <a:cubicBezTo>
                    <a:pt x="21456" y="14360"/>
                    <a:pt x="20811" y="12360"/>
                    <a:pt x="19683" y="10760"/>
                  </a:cubicBezTo>
                  <a:cubicBezTo>
                    <a:pt x="18554" y="9160"/>
                    <a:pt x="16943" y="7960"/>
                    <a:pt x="15331" y="676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63" name="Line"/>
            <p:cNvSpPr/>
            <p:nvPr/>
          </p:nvSpPr>
          <p:spPr>
            <a:xfrm>
              <a:off x="9498948" y="2689406"/>
              <a:ext cx="259458" cy="283536"/>
            </a:xfrm>
            <a:custGeom>
              <a:avLst/>
              <a:gdLst/>
              <a:ahLst/>
              <a:cxnLst>
                <a:cxn ang="0">
                  <a:pos x="wd2" y="hd2"/>
                </a:cxn>
                <a:cxn ang="5400000">
                  <a:pos x="wd2" y="hd2"/>
                </a:cxn>
                <a:cxn ang="10800000">
                  <a:pos x="wd2" y="hd2"/>
                </a:cxn>
                <a:cxn ang="16200000">
                  <a:pos x="wd2" y="hd2"/>
                </a:cxn>
              </a:cxnLst>
              <a:rect l="0" t="0" r="r" b="b"/>
              <a:pathLst>
                <a:path w="21600" h="21075" fill="norm" stroke="1" extrusionOk="0">
                  <a:moveTo>
                    <a:pt x="0" y="10397"/>
                  </a:moveTo>
                  <a:cubicBezTo>
                    <a:pt x="1440" y="12711"/>
                    <a:pt x="2880" y="15026"/>
                    <a:pt x="3888" y="17083"/>
                  </a:cubicBezTo>
                  <a:cubicBezTo>
                    <a:pt x="4896" y="19140"/>
                    <a:pt x="5472" y="20940"/>
                    <a:pt x="5328" y="21068"/>
                  </a:cubicBezTo>
                  <a:cubicBezTo>
                    <a:pt x="5184" y="21197"/>
                    <a:pt x="4320" y="19654"/>
                    <a:pt x="3744" y="16697"/>
                  </a:cubicBezTo>
                  <a:cubicBezTo>
                    <a:pt x="3168" y="13740"/>
                    <a:pt x="2880" y="9368"/>
                    <a:pt x="5328" y="6154"/>
                  </a:cubicBezTo>
                  <a:cubicBezTo>
                    <a:pt x="7776" y="2940"/>
                    <a:pt x="12960" y="883"/>
                    <a:pt x="16128" y="240"/>
                  </a:cubicBezTo>
                  <a:cubicBezTo>
                    <a:pt x="19296" y="-403"/>
                    <a:pt x="20448" y="368"/>
                    <a:pt x="21600" y="114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64" name="Line"/>
            <p:cNvSpPr/>
            <p:nvPr/>
          </p:nvSpPr>
          <p:spPr>
            <a:xfrm>
              <a:off x="10142402" y="2518752"/>
              <a:ext cx="318340" cy="403928"/>
            </a:xfrm>
            <a:custGeom>
              <a:avLst/>
              <a:gdLst/>
              <a:ahLst/>
              <a:cxnLst>
                <a:cxn ang="0">
                  <a:pos x="wd2" y="hd2"/>
                </a:cxn>
                <a:cxn ang="5400000">
                  <a:pos x="wd2" y="hd2"/>
                </a:cxn>
                <a:cxn ang="10800000">
                  <a:pos x="wd2" y="hd2"/>
                </a:cxn>
                <a:cxn ang="16200000">
                  <a:pos x="wd2" y="hd2"/>
                </a:cxn>
              </a:cxnLst>
              <a:rect l="0" t="0" r="r" b="b"/>
              <a:pathLst>
                <a:path w="21373" h="21556" fill="norm" stroke="1" extrusionOk="0">
                  <a:moveTo>
                    <a:pt x="4877" y="2725"/>
                  </a:moveTo>
                  <a:cubicBezTo>
                    <a:pt x="7897" y="1802"/>
                    <a:pt x="10916" y="879"/>
                    <a:pt x="13123" y="418"/>
                  </a:cubicBezTo>
                  <a:cubicBezTo>
                    <a:pt x="15329" y="-44"/>
                    <a:pt x="16723" y="-44"/>
                    <a:pt x="18000" y="48"/>
                  </a:cubicBezTo>
                  <a:cubicBezTo>
                    <a:pt x="19277" y="141"/>
                    <a:pt x="20439" y="325"/>
                    <a:pt x="21019" y="879"/>
                  </a:cubicBezTo>
                  <a:cubicBezTo>
                    <a:pt x="21600" y="1433"/>
                    <a:pt x="21600" y="2356"/>
                    <a:pt x="19974" y="3741"/>
                  </a:cubicBezTo>
                  <a:cubicBezTo>
                    <a:pt x="18348" y="5125"/>
                    <a:pt x="15097" y="6971"/>
                    <a:pt x="12310" y="8356"/>
                  </a:cubicBezTo>
                  <a:cubicBezTo>
                    <a:pt x="9523" y="9741"/>
                    <a:pt x="7200" y="10664"/>
                    <a:pt x="6968" y="11310"/>
                  </a:cubicBezTo>
                  <a:cubicBezTo>
                    <a:pt x="6735" y="11956"/>
                    <a:pt x="8594" y="12325"/>
                    <a:pt x="10103" y="12694"/>
                  </a:cubicBezTo>
                  <a:cubicBezTo>
                    <a:pt x="11613" y="13064"/>
                    <a:pt x="12774" y="13433"/>
                    <a:pt x="13819" y="13894"/>
                  </a:cubicBezTo>
                  <a:cubicBezTo>
                    <a:pt x="14864" y="14356"/>
                    <a:pt x="15794" y="14910"/>
                    <a:pt x="16142" y="15648"/>
                  </a:cubicBezTo>
                  <a:cubicBezTo>
                    <a:pt x="16490" y="16387"/>
                    <a:pt x="16258" y="17310"/>
                    <a:pt x="13471" y="18325"/>
                  </a:cubicBezTo>
                  <a:cubicBezTo>
                    <a:pt x="10684" y="19341"/>
                    <a:pt x="5342" y="20448"/>
                    <a:pt x="0" y="2155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65" name="Line"/>
            <p:cNvSpPr/>
            <p:nvPr/>
          </p:nvSpPr>
          <p:spPr>
            <a:xfrm>
              <a:off x="9854035" y="2309356"/>
              <a:ext cx="922903" cy="779377"/>
            </a:xfrm>
            <a:custGeom>
              <a:avLst/>
              <a:gdLst/>
              <a:ahLst/>
              <a:cxnLst>
                <a:cxn ang="0">
                  <a:pos x="wd2" y="hd2"/>
                </a:cxn>
                <a:cxn ang="5400000">
                  <a:pos x="wd2" y="hd2"/>
                </a:cxn>
                <a:cxn ang="10800000">
                  <a:pos x="wd2" y="hd2"/>
                </a:cxn>
                <a:cxn ang="16200000">
                  <a:pos x="wd2" y="hd2"/>
                </a:cxn>
              </a:cxnLst>
              <a:rect l="0" t="0" r="r" b="b"/>
              <a:pathLst>
                <a:path w="21031" h="21250" fill="norm" stroke="1" extrusionOk="0">
                  <a:moveTo>
                    <a:pt x="4206" y="18703"/>
                  </a:moveTo>
                  <a:cubicBezTo>
                    <a:pt x="5152" y="19364"/>
                    <a:pt x="6098" y="20024"/>
                    <a:pt x="7951" y="20212"/>
                  </a:cubicBezTo>
                  <a:cubicBezTo>
                    <a:pt x="9804" y="20401"/>
                    <a:pt x="12563" y="20118"/>
                    <a:pt x="14888" y="19316"/>
                  </a:cubicBezTo>
                  <a:cubicBezTo>
                    <a:pt x="17214" y="18515"/>
                    <a:pt x="19106" y="17194"/>
                    <a:pt x="20131" y="15166"/>
                  </a:cubicBezTo>
                  <a:cubicBezTo>
                    <a:pt x="21155" y="13138"/>
                    <a:pt x="21313" y="10403"/>
                    <a:pt x="20564" y="7856"/>
                  </a:cubicBezTo>
                  <a:cubicBezTo>
                    <a:pt x="19815" y="5309"/>
                    <a:pt x="18160" y="2951"/>
                    <a:pt x="15992" y="1536"/>
                  </a:cubicBezTo>
                  <a:cubicBezTo>
                    <a:pt x="13824" y="122"/>
                    <a:pt x="11144" y="-350"/>
                    <a:pt x="8582" y="263"/>
                  </a:cubicBezTo>
                  <a:cubicBezTo>
                    <a:pt x="6020" y="876"/>
                    <a:pt x="3576" y="2574"/>
                    <a:pt x="1999" y="4743"/>
                  </a:cubicBezTo>
                  <a:cubicBezTo>
                    <a:pt x="422" y="6913"/>
                    <a:pt x="-287" y="9554"/>
                    <a:pt x="107" y="11959"/>
                  </a:cubicBezTo>
                  <a:cubicBezTo>
                    <a:pt x="501" y="14364"/>
                    <a:pt x="1999" y="16534"/>
                    <a:pt x="3773" y="18043"/>
                  </a:cubicBezTo>
                  <a:cubicBezTo>
                    <a:pt x="5547" y="19552"/>
                    <a:pt x="7596" y="20401"/>
                    <a:pt x="9646" y="2125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66" name="Line"/>
            <p:cNvSpPr/>
            <p:nvPr/>
          </p:nvSpPr>
          <p:spPr>
            <a:xfrm>
              <a:off x="4434343" y="4366802"/>
              <a:ext cx="228754" cy="257918"/>
            </a:xfrm>
            <a:custGeom>
              <a:avLst/>
              <a:gdLst/>
              <a:ahLst/>
              <a:cxnLst>
                <a:cxn ang="0">
                  <a:pos x="wd2" y="hd2"/>
                </a:cxn>
                <a:cxn ang="5400000">
                  <a:pos x="wd2" y="hd2"/>
                </a:cxn>
                <a:cxn ang="10800000">
                  <a:pos x="wd2" y="hd2"/>
                </a:cxn>
                <a:cxn ang="16200000">
                  <a:pos x="wd2" y="hd2"/>
                </a:cxn>
              </a:cxnLst>
              <a:rect l="0" t="0" r="r" b="b"/>
              <a:pathLst>
                <a:path w="21318" h="21472" fill="norm" stroke="1" extrusionOk="0">
                  <a:moveTo>
                    <a:pt x="0" y="1600"/>
                  </a:moveTo>
                  <a:cubicBezTo>
                    <a:pt x="6125" y="736"/>
                    <a:pt x="12251" y="-128"/>
                    <a:pt x="16119" y="16"/>
                  </a:cubicBezTo>
                  <a:cubicBezTo>
                    <a:pt x="19988" y="160"/>
                    <a:pt x="21600" y="1312"/>
                    <a:pt x="21278" y="4480"/>
                  </a:cubicBezTo>
                  <a:cubicBezTo>
                    <a:pt x="20955" y="7648"/>
                    <a:pt x="18698" y="12832"/>
                    <a:pt x="14991" y="16000"/>
                  </a:cubicBezTo>
                  <a:cubicBezTo>
                    <a:pt x="11284" y="19168"/>
                    <a:pt x="6125" y="20320"/>
                    <a:pt x="967" y="21472"/>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867" name="Line"/>
            <p:cNvSpPr/>
            <p:nvPr/>
          </p:nvSpPr>
          <p:spPr>
            <a:xfrm>
              <a:off x="4719604" y="4354884"/>
              <a:ext cx="202520" cy="321728"/>
            </a:xfrm>
            <a:custGeom>
              <a:avLst/>
              <a:gdLst/>
              <a:ahLst/>
              <a:cxnLst>
                <a:cxn ang="0">
                  <a:pos x="wd2" y="hd2"/>
                </a:cxn>
                <a:cxn ang="5400000">
                  <a:pos x="wd2" y="hd2"/>
                </a:cxn>
                <a:cxn ang="10800000">
                  <a:pos x="wd2" y="hd2"/>
                </a:cxn>
                <a:cxn ang="16200000">
                  <a:pos x="wd2" y="hd2"/>
                </a:cxn>
              </a:cxnLst>
              <a:rect l="0" t="0" r="r" b="b"/>
              <a:pathLst>
                <a:path w="21432" h="21600" fill="norm" stroke="1" extrusionOk="0">
                  <a:moveTo>
                    <a:pt x="21432" y="0"/>
                  </a:moveTo>
                  <a:cubicBezTo>
                    <a:pt x="15208" y="1626"/>
                    <a:pt x="8985" y="3252"/>
                    <a:pt x="5140" y="5226"/>
                  </a:cubicBezTo>
                  <a:cubicBezTo>
                    <a:pt x="1296" y="7200"/>
                    <a:pt x="-168" y="9523"/>
                    <a:pt x="15" y="11845"/>
                  </a:cubicBezTo>
                  <a:cubicBezTo>
                    <a:pt x="198" y="14168"/>
                    <a:pt x="2029" y="16490"/>
                    <a:pt x="5873" y="18116"/>
                  </a:cubicBezTo>
                  <a:cubicBezTo>
                    <a:pt x="9717" y="19742"/>
                    <a:pt x="15574" y="20671"/>
                    <a:pt x="21432"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868" name="Line"/>
            <p:cNvSpPr/>
            <p:nvPr/>
          </p:nvSpPr>
          <p:spPr>
            <a:xfrm>
              <a:off x="5202337" y="4479423"/>
              <a:ext cx="269837"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869" name="Line"/>
            <p:cNvSpPr/>
            <p:nvPr/>
          </p:nvSpPr>
          <p:spPr>
            <a:xfrm>
              <a:off x="5326876" y="4354884"/>
              <a:ext cx="10380" cy="2905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870" name="Line"/>
            <p:cNvSpPr/>
            <p:nvPr/>
          </p:nvSpPr>
          <p:spPr>
            <a:xfrm>
              <a:off x="5661735" y="4256204"/>
              <a:ext cx="264658" cy="578066"/>
            </a:xfrm>
            <a:custGeom>
              <a:avLst/>
              <a:gdLst/>
              <a:ahLst/>
              <a:cxnLst>
                <a:cxn ang="0">
                  <a:pos x="wd2" y="hd2"/>
                </a:cxn>
                <a:cxn ang="5400000">
                  <a:pos x="wd2" y="hd2"/>
                </a:cxn>
                <a:cxn ang="10800000">
                  <a:pos x="wd2" y="hd2"/>
                </a:cxn>
                <a:cxn ang="16200000">
                  <a:pos x="wd2" y="hd2"/>
                </a:cxn>
              </a:cxnLst>
              <a:rect l="0" t="0" r="r" b="b"/>
              <a:pathLst>
                <a:path w="20917" h="21484" fill="norm" stroke="1" extrusionOk="0">
                  <a:moveTo>
                    <a:pt x="3884" y="196"/>
                  </a:moveTo>
                  <a:cubicBezTo>
                    <a:pt x="3063" y="1353"/>
                    <a:pt x="2243" y="2510"/>
                    <a:pt x="1833" y="3410"/>
                  </a:cubicBezTo>
                  <a:cubicBezTo>
                    <a:pt x="1423" y="4310"/>
                    <a:pt x="1423" y="4953"/>
                    <a:pt x="1833" y="5532"/>
                  </a:cubicBezTo>
                  <a:cubicBezTo>
                    <a:pt x="2243" y="6110"/>
                    <a:pt x="3063" y="6625"/>
                    <a:pt x="4157" y="6882"/>
                  </a:cubicBezTo>
                  <a:cubicBezTo>
                    <a:pt x="5251" y="7139"/>
                    <a:pt x="6618" y="7139"/>
                    <a:pt x="8395" y="6303"/>
                  </a:cubicBezTo>
                  <a:cubicBezTo>
                    <a:pt x="10172" y="5468"/>
                    <a:pt x="12360" y="3796"/>
                    <a:pt x="13727" y="2446"/>
                  </a:cubicBezTo>
                  <a:cubicBezTo>
                    <a:pt x="15094" y="1096"/>
                    <a:pt x="15641" y="68"/>
                    <a:pt x="15777" y="3"/>
                  </a:cubicBezTo>
                  <a:cubicBezTo>
                    <a:pt x="15914" y="-61"/>
                    <a:pt x="15641" y="839"/>
                    <a:pt x="16051" y="3282"/>
                  </a:cubicBezTo>
                  <a:cubicBezTo>
                    <a:pt x="16461" y="5725"/>
                    <a:pt x="17555" y="9710"/>
                    <a:pt x="18512" y="12475"/>
                  </a:cubicBezTo>
                  <a:cubicBezTo>
                    <a:pt x="19469" y="15239"/>
                    <a:pt x="20289" y="16782"/>
                    <a:pt x="20699" y="17939"/>
                  </a:cubicBezTo>
                  <a:cubicBezTo>
                    <a:pt x="21109" y="19096"/>
                    <a:pt x="21109" y="19868"/>
                    <a:pt x="19195" y="20446"/>
                  </a:cubicBezTo>
                  <a:cubicBezTo>
                    <a:pt x="17281" y="21025"/>
                    <a:pt x="13453" y="21410"/>
                    <a:pt x="10036" y="21475"/>
                  </a:cubicBezTo>
                  <a:cubicBezTo>
                    <a:pt x="6618" y="21539"/>
                    <a:pt x="3610" y="21282"/>
                    <a:pt x="1833" y="20510"/>
                  </a:cubicBezTo>
                  <a:cubicBezTo>
                    <a:pt x="56" y="19739"/>
                    <a:pt x="-491" y="18453"/>
                    <a:pt x="466" y="17168"/>
                  </a:cubicBezTo>
                  <a:cubicBezTo>
                    <a:pt x="1423" y="15882"/>
                    <a:pt x="3884" y="14596"/>
                    <a:pt x="6344" y="1331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871" name="Line"/>
            <p:cNvSpPr/>
            <p:nvPr/>
          </p:nvSpPr>
          <p:spPr>
            <a:xfrm>
              <a:off x="6146761" y="4437910"/>
              <a:ext cx="269837"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872" name="Line"/>
            <p:cNvSpPr/>
            <p:nvPr/>
          </p:nvSpPr>
          <p:spPr>
            <a:xfrm>
              <a:off x="6654455" y="4222062"/>
              <a:ext cx="384840" cy="475319"/>
            </a:xfrm>
            <a:custGeom>
              <a:avLst/>
              <a:gdLst/>
              <a:ahLst/>
              <a:cxnLst>
                <a:cxn ang="0">
                  <a:pos x="wd2" y="hd2"/>
                </a:cxn>
                <a:cxn ang="5400000">
                  <a:pos x="wd2" y="hd2"/>
                </a:cxn>
                <a:cxn ang="10800000">
                  <a:pos x="wd2" y="hd2"/>
                </a:cxn>
                <a:cxn ang="16200000">
                  <a:pos x="wd2" y="hd2"/>
                </a:cxn>
              </a:cxnLst>
              <a:rect l="0" t="0" r="r" b="b"/>
              <a:pathLst>
                <a:path w="21454" h="21351" fill="norm" stroke="1" extrusionOk="0">
                  <a:moveTo>
                    <a:pt x="47" y="1771"/>
                  </a:moveTo>
                  <a:cubicBezTo>
                    <a:pt x="4097" y="1149"/>
                    <a:pt x="8147" y="528"/>
                    <a:pt x="10750" y="217"/>
                  </a:cubicBezTo>
                  <a:cubicBezTo>
                    <a:pt x="13354" y="-94"/>
                    <a:pt x="14511" y="-94"/>
                    <a:pt x="14800" y="372"/>
                  </a:cubicBezTo>
                  <a:cubicBezTo>
                    <a:pt x="15090" y="838"/>
                    <a:pt x="14511" y="1771"/>
                    <a:pt x="12197" y="4102"/>
                  </a:cubicBezTo>
                  <a:cubicBezTo>
                    <a:pt x="9883" y="6433"/>
                    <a:pt x="5833" y="10162"/>
                    <a:pt x="3422" y="12804"/>
                  </a:cubicBezTo>
                  <a:cubicBezTo>
                    <a:pt x="1011" y="15446"/>
                    <a:pt x="240" y="17000"/>
                    <a:pt x="47" y="18165"/>
                  </a:cubicBezTo>
                  <a:cubicBezTo>
                    <a:pt x="-146" y="19330"/>
                    <a:pt x="240" y="20107"/>
                    <a:pt x="1493" y="20651"/>
                  </a:cubicBezTo>
                  <a:cubicBezTo>
                    <a:pt x="2747" y="21195"/>
                    <a:pt x="4868" y="21506"/>
                    <a:pt x="8340" y="21273"/>
                  </a:cubicBezTo>
                  <a:cubicBezTo>
                    <a:pt x="11811" y="21040"/>
                    <a:pt x="16633" y="20263"/>
                    <a:pt x="21454" y="1948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873" name="Line"/>
            <p:cNvSpPr/>
            <p:nvPr/>
          </p:nvSpPr>
          <p:spPr>
            <a:xfrm>
              <a:off x="6759080" y="4458666"/>
              <a:ext cx="228324"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236" y="16800"/>
                    <a:pt x="10473" y="12000"/>
                    <a:pt x="14073" y="8400"/>
                  </a:cubicBezTo>
                  <a:cubicBezTo>
                    <a:pt x="17673" y="4800"/>
                    <a:pt x="19636" y="24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874" name="Line"/>
            <p:cNvSpPr/>
            <p:nvPr/>
          </p:nvSpPr>
          <p:spPr>
            <a:xfrm>
              <a:off x="7423291" y="4344505"/>
              <a:ext cx="249080"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875" name="Line"/>
            <p:cNvSpPr/>
            <p:nvPr/>
          </p:nvSpPr>
          <p:spPr>
            <a:xfrm>
              <a:off x="7392156" y="4500179"/>
              <a:ext cx="238701"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876" name="Line"/>
            <p:cNvSpPr/>
            <p:nvPr/>
          </p:nvSpPr>
          <p:spPr>
            <a:xfrm>
              <a:off x="7869557" y="4101048"/>
              <a:ext cx="525210" cy="513293"/>
            </a:xfrm>
            <a:custGeom>
              <a:avLst/>
              <a:gdLst/>
              <a:ahLst/>
              <a:cxnLst>
                <a:cxn ang="0">
                  <a:pos x="wd2" y="hd2"/>
                </a:cxn>
                <a:cxn ang="5400000">
                  <a:pos x="wd2" y="hd2"/>
                </a:cxn>
                <a:cxn ang="10800000">
                  <a:pos x="wd2" y="hd2"/>
                </a:cxn>
                <a:cxn ang="16200000">
                  <a:pos x="wd2" y="hd2"/>
                </a:cxn>
              </a:cxnLst>
              <a:rect l="0" t="0" r="r" b="b"/>
              <a:pathLst>
                <a:path w="21433" h="21509" fill="norm" stroke="1" extrusionOk="0">
                  <a:moveTo>
                    <a:pt x="8471" y="1069"/>
                  </a:moveTo>
                  <a:cubicBezTo>
                    <a:pt x="12000" y="634"/>
                    <a:pt x="15529" y="199"/>
                    <a:pt x="17718" y="54"/>
                  </a:cubicBezTo>
                  <a:cubicBezTo>
                    <a:pt x="19906" y="-91"/>
                    <a:pt x="20753" y="54"/>
                    <a:pt x="21176" y="489"/>
                  </a:cubicBezTo>
                  <a:cubicBezTo>
                    <a:pt x="21600" y="924"/>
                    <a:pt x="21600" y="1649"/>
                    <a:pt x="20400" y="2808"/>
                  </a:cubicBezTo>
                  <a:cubicBezTo>
                    <a:pt x="19200" y="3968"/>
                    <a:pt x="16800" y="5563"/>
                    <a:pt x="15247" y="6505"/>
                  </a:cubicBezTo>
                  <a:cubicBezTo>
                    <a:pt x="13694" y="7447"/>
                    <a:pt x="12988" y="7737"/>
                    <a:pt x="12282" y="8027"/>
                  </a:cubicBezTo>
                  <a:cubicBezTo>
                    <a:pt x="11576" y="8317"/>
                    <a:pt x="10871" y="8607"/>
                    <a:pt x="11224" y="8969"/>
                  </a:cubicBezTo>
                  <a:cubicBezTo>
                    <a:pt x="11576" y="9332"/>
                    <a:pt x="12988" y="9767"/>
                    <a:pt x="14329" y="10781"/>
                  </a:cubicBezTo>
                  <a:cubicBezTo>
                    <a:pt x="15671" y="11796"/>
                    <a:pt x="16941" y="13391"/>
                    <a:pt x="17576" y="14623"/>
                  </a:cubicBezTo>
                  <a:cubicBezTo>
                    <a:pt x="18212" y="15855"/>
                    <a:pt x="18212" y="16725"/>
                    <a:pt x="17506" y="17667"/>
                  </a:cubicBezTo>
                  <a:cubicBezTo>
                    <a:pt x="16800" y="18610"/>
                    <a:pt x="15388" y="19624"/>
                    <a:pt x="12353" y="20277"/>
                  </a:cubicBezTo>
                  <a:cubicBezTo>
                    <a:pt x="9318" y="20929"/>
                    <a:pt x="4659" y="21219"/>
                    <a:pt x="0" y="21509"/>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877" name="Line"/>
            <p:cNvSpPr/>
            <p:nvPr/>
          </p:nvSpPr>
          <p:spPr>
            <a:xfrm>
              <a:off x="4621153" y="5172921"/>
              <a:ext cx="185899" cy="531141"/>
            </a:xfrm>
            <a:custGeom>
              <a:avLst/>
              <a:gdLst/>
              <a:ahLst/>
              <a:cxnLst>
                <a:cxn ang="0">
                  <a:pos x="wd2" y="hd2"/>
                </a:cxn>
                <a:cxn ang="5400000">
                  <a:pos x="wd2" y="hd2"/>
                </a:cxn>
                <a:cxn ang="10800000">
                  <a:pos x="wd2" y="hd2"/>
                </a:cxn>
                <a:cxn ang="16200000">
                  <a:pos x="wd2" y="hd2"/>
                </a:cxn>
              </a:cxnLst>
              <a:rect l="0" t="0" r="r" b="b"/>
              <a:pathLst>
                <a:path w="21495" h="21535" fill="norm" stroke="1" extrusionOk="0">
                  <a:moveTo>
                    <a:pt x="0" y="7229"/>
                  </a:moveTo>
                  <a:cubicBezTo>
                    <a:pt x="4400" y="6808"/>
                    <a:pt x="8800" y="6387"/>
                    <a:pt x="12400" y="5475"/>
                  </a:cubicBezTo>
                  <a:cubicBezTo>
                    <a:pt x="16000" y="4564"/>
                    <a:pt x="18800" y="3161"/>
                    <a:pt x="20200" y="2039"/>
                  </a:cubicBezTo>
                  <a:cubicBezTo>
                    <a:pt x="21600" y="917"/>
                    <a:pt x="21600" y="75"/>
                    <a:pt x="21400" y="5"/>
                  </a:cubicBezTo>
                  <a:cubicBezTo>
                    <a:pt x="21200" y="-65"/>
                    <a:pt x="20800" y="636"/>
                    <a:pt x="20000" y="2530"/>
                  </a:cubicBezTo>
                  <a:cubicBezTo>
                    <a:pt x="19200" y="4423"/>
                    <a:pt x="18000" y="7509"/>
                    <a:pt x="17200" y="10875"/>
                  </a:cubicBezTo>
                  <a:cubicBezTo>
                    <a:pt x="16400" y="14241"/>
                    <a:pt x="16000" y="17888"/>
                    <a:pt x="15600" y="2153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78" name="Line"/>
            <p:cNvSpPr/>
            <p:nvPr/>
          </p:nvSpPr>
          <p:spPr>
            <a:xfrm>
              <a:off x="4652287" y="5693683"/>
              <a:ext cx="321729"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79" name="Line"/>
            <p:cNvSpPr/>
            <p:nvPr/>
          </p:nvSpPr>
          <p:spPr>
            <a:xfrm>
              <a:off x="5441038" y="5257794"/>
              <a:ext cx="1" cy="383999"/>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1880" name="Line"/>
            <p:cNvSpPr/>
            <p:nvPr/>
          </p:nvSpPr>
          <p:spPr>
            <a:xfrm>
              <a:off x="5337255" y="5444604"/>
              <a:ext cx="311349"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760" y="14400"/>
                    <a:pt x="11520" y="7200"/>
                    <a:pt x="15120" y="3600"/>
                  </a:cubicBezTo>
                  <a:cubicBezTo>
                    <a:pt x="18720" y="0"/>
                    <a:pt x="20160" y="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81" name="Line"/>
            <p:cNvSpPr/>
            <p:nvPr/>
          </p:nvSpPr>
          <p:spPr>
            <a:xfrm>
              <a:off x="5887413" y="5206697"/>
              <a:ext cx="274484" cy="507743"/>
            </a:xfrm>
            <a:custGeom>
              <a:avLst/>
              <a:gdLst/>
              <a:ahLst/>
              <a:cxnLst>
                <a:cxn ang="0">
                  <a:pos x="wd2" y="hd2"/>
                </a:cxn>
                <a:cxn ang="5400000">
                  <a:pos x="wd2" y="hd2"/>
                </a:cxn>
                <a:cxn ang="10800000">
                  <a:pos x="wd2" y="hd2"/>
                </a:cxn>
                <a:cxn ang="16200000">
                  <a:pos x="wd2" y="hd2"/>
                </a:cxn>
              </a:cxnLst>
              <a:rect l="0" t="0" r="r" b="b"/>
              <a:pathLst>
                <a:path w="21158" h="21421" fill="norm" stroke="1" extrusionOk="0">
                  <a:moveTo>
                    <a:pt x="7992" y="1280"/>
                  </a:moveTo>
                  <a:cubicBezTo>
                    <a:pt x="8792" y="551"/>
                    <a:pt x="9592" y="-179"/>
                    <a:pt x="9992" y="40"/>
                  </a:cubicBezTo>
                  <a:cubicBezTo>
                    <a:pt x="10392" y="259"/>
                    <a:pt x="10392" y="1426"/>
                    <a:pt x="8792" y="3470"/>
                  </a:cubicBezTo>
                  <a:cubicBezTo>
                    <a:pt x="7192" y="5513"/>
                    <a:pt x="3992" y="8432"/>
                    <a:pt x="2125" y="10256"/>
                  </a:cubicBezTo>
                  <a:cubicBezTo>
                    <a:pt x="258" y="12080"/>
                    <a:pt x="-275" y="12810"/>
                    <a:pt x="125" y="13175"/>
                  </a:cubicBezTo>
                  <a:cubicBezTo>
                    <a:pt x="525" y="13540"/>
                    <a:pt x="1858" y="13540"/>
                    <a:pt x="4792" y="13467"/>
                  </a:cubicBezTo>
                  <a:cubicBezTo>
                    <a:pt x="7725" y="13394"/>
                    <a:pt x="12258" y="13248"/>
                    <a:pt x="15192" y="13029"/>
                  </a:cubicBezTo>
                  <a:cubicBezTo>
                    <a:pt x="18125" y="12810"/>
                    <a:pt x="19458" y="12518"/>
                    <a:pt x="20258" y="12007"/>
                  </a:cubicBezTo>
                  <a:cubicBezTo>
                    <a:pt x="21058" y="11497"/>
                    <a:pt x="21325" y="10767"/>
                    <a:pt x="21058" y="10767"/>
                  </a:cubicBezTo>
                  <a:cubicBezTo>
                    <a:pt x="20792" y="10767"/>
                    <a:pt x="19992" y="11497"/>
                    <a:pt x="19858" y="13394"/>
                  </a:cubicBezTo>
                  <a:cubicBezTo>
                    <a:pt x="19725" y="15291"/>
                    <a:pt x="20258" y="18356"/>
                    <a:pt x="20792" y="2142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82" name="Line"/>
            <p:cNvSpPr/>
            <p:nvPr/>
          </p:nvSpPr>
          <p:spPr>
            <a:xfrm>
              <a:off x="6499623" y="5475739"/>
              <a:ext cx="259458"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83" name="Line"/>
            <p:cNvSpPr/>
            <p:nvPr/>
          </p:nvSpPr>
          <p:spPr>
            <a:xfrm>
              <a:off x="6977024" y="5238336"/>
              <a:ext cx="352863" cy="429813"/>
            </a:xfrm>
            <a:custGeom>
              <a:avLst/>
              <a:gdLst/>
              <a:ahLst/>
              <a:cxnLst>
                <a:cxn ang="0">
                  <a:pos x="wd2" y="hd2"/>
                </a:cxn>
                <a:cxn ang="5400000">
                  <a:pos x="wd2" y="hd2"/>
                </a:cxn>
                <a:cxn ang="10800000">
                  <a:pos x="wd2" y="hd2"/>
                </a:cxn>
                <a:cxn ang="16200000">
                  <a:pos x="wd2" y="hd2"/>
                </a:cxn>
              </a:cxnLst>
              <a:rect l="0" t="0" r="r" b="b"/>
              <a:pathLst>
                <a:path w="21600" h="21469" fill="norm" stroke="1" extrusionOk="0">
                  <a:moveTo>
                    <a:pt x="0" y="3045"/>
                  </a:moveTo>
                  <a:cubicBezTo>
                    <a:pt x="3176" y="2354"/>
                    <a:pt x="6353" y="1663"/>
                    <a:pt x="8788" y="1145"/>
                  </a:cubicBezTo>
                  <a:cubicBezTo>
                    <a:pt x="11224" y="626"/>
                    <a:pt x="12918" y="281"/>
                    <a:pt x="14294" y="108"/>
                  </a:cubicBezTo>
                  <a:cubicBezTo>
                    <a:pt x="15671" y="-65"/>
                    <a:pt x="16729" y="-65"/>
                    <a:pt x="16729" y="367"/>
                  </a:cubicBezTo>
                  <a:cubicBezTo>
                    <a:pt x="16729" y="799"/>
                    <a:pt x="15671" y="1663"/>
                    <a:pt x="13447" y="4169"/>
                  </a:cubicBezTo>
                  <a:cubicBezTo>
                    <a:pt x="11224" y="6674"/>
                    <a:pt x="7835" y="10821"/>
                    <a:pt x="6035" y="13327"/>
                  </a:cubicBezTo>
                  <a:cubicBezTo>
                    <a:pt x="4235" y="15833"/>
                    <a:pt x="4024" y="16697"/>
                    <a:pt x="3918" y="17733"/>
                  </a:cubicBezTo>
                  <a:cubicBezTo>
                    <a:pt x="3812" y="18770"/>
                    <a:pt x="3812" y="19980"/>
                    <a:pt x="4341" y="20671"/>
                  </a:cubicBezTo>
                  <a:cubicBezTo>
                    <a:pt x="4871" y="21362"/>
                    <a:pt x="5929" y="21535"/>
                    <a:pt x="8894" y="21449"/>
                  </a:cubicBezTo>
                  <a:cubicBezTo>
                    <a:pt x="11859" y="21362"/>
                    <a:pt x="16729" y="21017"/>
                    <a:pt x="21600" y="2067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84" name="Line"/>
            <p:cNvSpPr/>
            <p:nvPr/>
          </p:nvSpPr>
          <p:spPr>
            <a:xfrm>
              <a:off x="7111942" y="5475739"/>
              <a:ext cx="186810"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400" y="15840"/>
                    <a:pt x="8800" y="10080"/>
                    <a:pt x="12400" y="6480"/>
                  </a:cubicBezTo>
                  <a:cubicBezTo>
                    <a:pt x="16000" y="2880"/>
                    <a:pt x="18800" y="144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85" name="Line"/>
            <p:cNvSpPr/>
            <p:nvPr/>
          </p:nvSpPr>
          <p:spPr>
            <a:xfrm>
              <a:off x="7672370" y="5340821"/>
              <a:ext cx="207567"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86" name="Line"/>
            <p:cNvSpPr/>
            <p:nvPr/>
          </p:nvSpPr>
          <p:spPr>
            <a:xfrm>
              <a:off x="7672370" y="5475739"/>
              <a:ext cx="217945"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87" name="Line"/>
            <p:cNvSpPr/>
            <p:nvPr/>
          </p:nvSpPr>
          <p:spPr>
            <a:xfrm>
              <a:off x="7973340" y="5197453"/>
              <a:ext cx="432300" cy="454717"/>
            </a:xfrm>
            <a:custGeom>
              <a:avLst/>
              <a:gdLst/>
              <a:ahLst/>
              <a:cxnLst>
                <a:cxn ang="0">
                  <a:pos x="wd2" y="hd2"/>
                </a:cxn>
                <a:cxn ang="5400000">
                  <a:pos x="wd2" y="hd2"/>
                </a:cxn>
                <a:cxn ang="10800000">
                  <a:pos x="wd2" y="hd2"/>
                </a:cxn>
                <a:cxn ang="16200000">
                  <a:pos x="wd2" y="hd2"/>
                </a:cxn>
              </a:cxnLst>
              <a:rect l="0" t="0" r="r" b="b"/>
              <a:pathLst>
                <a:path w="21422" h="21509" fill="norm" stroke="1" extrusionOk="0">
                  <a:moveTo>
                    <a:pt x="12343" y="1873"/>
                  </a:moveTo>
                  <a:cubicBezTo>
                    <a:pt x="14229" y="1218"/>
                    <a:pt x="16114" y="564"/>
                    <a:pt x="17657" y="236"/>
                  </a:cubicBezTo>
                  <a:cubicBezTo>
                    <a:pt x="19200" y="-91"/>
                    <a:pt x="20400" y="-91"/>
                    <a:pt x="21000" y="318"/>
                  </a:cubicBezTo>
                  <a:cubicBezTo>
                    <a:pt x="21600" y="727"/>
                    <a:pt x="21600" y="1545"/>
                    <a:pt x="20743" y="2445"/>
                  </a:cubicBezTo>
                  <a:cubicBezTo>
                    <a:pt x="19886" y="3345"/>
                    <a:pt x="18171" y="4327"/>
                    <a:pt x="16886" y="4982"/>
                  </a:cubicBezTo>
                  <a:cubicBezTo>
                    <a:pt x="15600" y="5636"/>
                    <a:pt x="14743" y="5964"/>
                    <a:pt x="14057" y="6454"/>
                  </a:cubicBezTo>
                  <a:cubicBezTo>
                    <a:pt x="13371" y="6945"/>
                    <a:pt x="12857" y="7600"/>
                    <a:pt x="13029" y="8091"/>
                  </a:cubicBezTo>
                  <a:cubicBezTo>
                    <a:pt x="13200" y="8582"/>
                    <a:pt x="14057" y="8909"/>
                    <a:pt x="15086" y="9809"/>
                  </a:cubicBezTo>
                  <a:cubicBezTo>
                    <a:pt x="16114" y="10709"/>
                    <a:pt x="17314" y="12182"/>
                    <a:pt x="18000" y="13327"/>
                  </a:cubicBezTo>
                  <a:cubicBezTo>
                    <a:pt x="18686" y="14473"/>
                    <a:pt x="18857" y="15291"/>
                    <a:pt x="18686" y="16027"/>
                  </a:cubicBezTo>
                  <a:cubicBezTo>
                    <a:pt x="18514" y="16764"/>
                    <a:pt x="18000" y="17418"/>
                    <a:pt x="14829" y="18318"/>
                  </a:cubicBezTo>
                  <a:cubicBezTo>
                    <a:pt x="11657" y="19218"/>
                    <a:pt x="5829" y="20364"/>
                    <a:pt x="0" y="2150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88" name="Line"/>
            <p:cNvSpPr/>
            <p:nvPr/>
          </p:nvSpPr>
          <p:spPr>
            <a:xfrm>
              <a:off x="5430659" y="6036166"/>
              <a:ext cx="446268" cy="57080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581" y="655"/>
                    <a:pt x="13563" y="1309"/>
                    <a:pt x="10967" y="1702"/>
                  </a:cubicBezTo>
                  <a:cubicBezTo>
                    <a:pt x="8372" y="2095"/>
                    <a:pt x="7200" y="2225"/>
                    <a:pt x="6195" y="2356"/>
                  </a:cubicBezTo>
                  <a:cubicBezTo>
                    <a:pt x="5191" y="2487"/>
                    <a:pt x="4353" y="2618"/>
                    <a:pt x="4019" y="3011"/>
                  </a:cubicBezTo>
                  <a:cubicBezTo>
                    <a:pt x="3684" y="3404"/>
                    <a:pt x="3851" y="4058"/>
                    <a:pt x="3935" y="5040"/>
                  </a:cubicBezTo>
                  <a:cubicBezTo>
                    <a:pt x="4019" y="6022"/>
                    <a:pt x="4019" y="7331"/>
                    <a:pt x="3684" y="8313"/>
                  </a:cubicBezTo>
                  <a:cubicBezTo>
                    <a:pt x="3349" y="9295"/>
                    <a:pt x="2679" y="9949"/>
                    <a:pt x="2847" y="10080"/>
                  </a:cubicBezTo>
                  <a:cubicBezTo>
                    <a:pt x="3014" y="10211"/>
                    <a:pt x="4019" y="9818"/>
                    <a:pt x="6112" y="9425"/>
                  </a:cubicBezTo>
                  <a:cubicBezTo>
                    <a:pt x="8205" y="9033"/>
                    <a:pt x="11386" y="8640"/>
                    <a:pt x="13395" y="8705"/>
                  </a:cubicBezTo>
                  <a:cubicBezTo>
                    <a:pt x="15405" y="8771"/>
                    <a:pt x="16242" y="9295"/>
                    <a:pt x="16577" y="10276"/>
                  </a:cubicBezTo>
                  <a:cubicBezTo>
                    <a:pt x="16912" y="11258"/>
                    <a:pt x="16744" y="12698"/>
                    <a:pt x="14316" y="14531"/>
                  </a:cubicBezTo>
                  <a:cubicBezTo>
                    <a:pt x="11888" y="16364"/>
                    <a:pt x="7200" y="18589"/>
                    <a:pt x="4437" y="19833"/>
                  </a:cubicBezTo>
                  <a:cubicBezTo>
                    <a:pt x="1674" y="21076"/>
                    <a:pt x="837" y="21338"/>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89" name="Line"/>
            <p:cNvSpPr/>
            <p:nvPr/>
          </p:nvSpPr>
          <p:spPr>
            <a:xfrm>
              <a:off x="6053357" y="6409785"/>
              <a:ext cx="197188"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305" y="14400"/>
                    <a:pt x="10611" y="7200"/>
                    <a:pt x="14211" y="3600"/>
                  </a:cubicBezTo>
                  <a:cubicBezTo>
                    <a:pt x="17811" y="0"/>
                    <a:pt x="19705" y="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90" name="Line"/>
            <p:cNvSpPr/>
            <p:nvPr/>
          </p:nvSpPr>
          <p:spPr>
            <a:xfrm>
              <a:off x="6458110" y="6193377"/>
              <a:ext cx="311350" cy="407949"/>
            </a:xfrm>
            <a:custGeom>
              <a:avLst/>
              <a:gdLst/>
              <a:ahLst/>
              <a:cxnLst>
                <a:cxn ang="0">
                  <a:pos x="wd2" y="hd2"/>
                </a:cxn>
                <a:cxn ang="5400000">
                  <a:pos x="wd2" y="hd2"/>
                </a:cxn>
                <a:cxn ang="10800000">
                  <a:pos x="wd2" y="hd2"/>
                </a:cxn>
                <a:cxn ang="16200000">
                  <a:pos x="wd2" y="hd2"/>
                </a:cxn>
              </a:cxnLst>
              <a:rect l="0" t="0" r="r" b="b"/>
              <a:pathLst>
                <a:path w="21600" h="21226" fill="norm" stroke="1" extrusionOk="0">
                  <a:moveTo>
                    <a:pt x="0" y="3700"/>
                  </a:moveTo>
                  <a:cubicBezTo>
                    <a:pt x="4080" y="2800"/>
                    <a:pt x="8160" y="1900"/>
                    <a:pt x="10920" y="1360"/>
                  </a:cubicBezTo>
                  <a:cubicBezTo>
                    <a:pt x="13680" y="820"/>
                    <a:pt x="15120" y="640"/>
                    <a:pt x="16440" y="370"/>
                  </a:cubicBezTo>
                  <a:cubicBezTo>
                    <a:pt x="17760" y="100"/>
                    <a:pt x="18960" y="-260"/>
                    <a:pt x="18840" y="280"/>
                  </a:cubicBezTo>
                  <a:cubicBezTo>
                    <a:pt x="18720" y="820"/>
                    <a:pt x="17280" y="2260"/>
                    <a:pt x="14400" y="4960"/>
                  </a:cubicBezTo>
                  <a:cubicBezTo>
                    <a:pt x="11520" y="7660"/>
                    <a:pt x="7200" y="11620"/>
                    <a:pt x="4680" y="13960"/>
                  </a:cubicBezTo>
                  <a:cubicBezTo>
                    <a:pt x="2160" y="16300"/>
                    <a:pt x="1440" y="17020"/>
                    <a:pt x="1080" y="17920"/>
                  </a:cubicBezTo>
                  <a:cubicBezTo>
                    <a:pt x="720" y="18820"/>
                    <a:pt x="720" y="19900"/>
                    <a:pt x="1320" y="20530"/>
                  </a:cubicBezTo>
                  <a:cubicBezTo>
                    <a:pt x="1920" y="21160"/>
                    <a:pt x="3120" y="21340"/>
                    <a:pt x="6600" y="21160"/>
                  </a:cubicBezTo>
                  <a:cubicBezTo>
                    <a:pt x="10080" y="20980"/>
                    <a:pt x="15840" y="20440"/>
                    <a:pt x="21600" y="199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91" name="Line"/>
            <p:cNvSpPr/>
            <p:nvPr/>
          </p:nvSpPr>
          <p:spPr>
            <a:xfrm>
              <a:off x="6561893" y="6420163"/>
              <a:ext cx="269837"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92" name="Line"/>
            <p:cNvSpPr/>
            <p:nvPr/>
          </p:nvSpPr>
          <p:spPr>
            <a:xfrm>
              <a:off x="7080807" y="6337137"/>
              <a:ext cx="259459"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93" name="Line"/>
            <p:cNvSpPr/>
            <p:nvPr/>
          </p:nvSpPr>
          <p:spPr>
            <a:xfrm>
              <a:off x="7101564" y="6492811"/>
              <a:ext cx="197188"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94" name="Line"/>
            <p:cNvSpPr/>
            <p:nvPr/>
          </p:nvSpPr>
          <p:spPr>
            <a:xfrm>
              <a:off x="7516695" y="6171084"/>
              <a:ext cx="359350" cy="435890"/>
            </a:xfrm>
            <a:custGeom>
              <a:avLst/>
              <a:gdLst/>
              <a:ahLst/>
              <a:cxnLst>
                <a:cxn ang="0">
                  <a:pos x="wd2" y="hd2"/>
                </a:cxn>
                <a:cxn ang="5400000">
                  <a:pos x="wd2" y="hd2"/>
                </a:cxn>
                <a:cxn ang="10800000">
                  <a:pos x="wd2" y="hd2"/>
                </a:cxn>
                <a:cxn ang="16200000">
                  <a:pos x="wd2" y="hd2"/>
                </a:cxn>
              </a:cxnLst>
              <a:rect l="0" t="0" r="r" b="b"/>
              <a:pathLst>
                <a:path w="21369" h="21600" fill="norm" stroke="1" extrusionOk="0">
                  <a:moveTo>
                    <a:pt x="3703" y="3600"/>
                  </a:moveTo>
                  <a:cubicBezTo>
                    <a:pt x="3909" y="2743"/>
                    <a:pt x="4114" y="1886"/>
                    <a:pt x="5451" y="1286"/>
                  </a:cubicBezTo>
                  <a:cubicBezTo>
                    <a:pt x="6789" y="686"/>
                    <a:pt x="9257" y="343"/>
                    <a:pt x="11623" y="171"/>
                  </a:cubicBezTo>
                  <a:cubicBezTo>
                    <a:pt x="13989" y="0"/>
                    <a:pt x="16251" y="0"/>
                    <a:pt x="18000" y="0"/>
                  </a:cubicBezTo>
                  <a:cubicBezTo>
                    <a:pt x="19749" y="0"/>
                    <a:pt x="20983" y="0"/>
                    <a:pt x="21291" y="343"/>
                  </a:cubicBezTo>
                  <a:cubicBezTo>
                    <a:pt x="21600" y="686"/>
                    <a:pt x="20983" y="1371"/>
                    <a:pt x="19440" y="2229"/>
                  </a:cubicBezTo>
                  <a:cubicBezTo>
                    <a:pt x="17897" y="3086"/>
                    <a:pt x="15429" y="4114"/>
                    <a:pt x="13371" y="5143"/>
                  </a:cubicBezTo>
                  <a:cubicBezTo>
                    <a:pt x="11314" y="6171"/>
                    <a:pt x="9669" y="7200"/>
                    <a:pt x="9360" y="7886"/>
                  </a:cubicBezTo>
                  <a:cubicBezTo>
                    <a:pt x="9051" y="8571"/>
                    <a:pt x="10080" y="8914"/>
                    <a:pt x="11623" y="9429"/>
                  </a:cubicBezTo>
                  <a:cubicBezTo>
                    <a:pt x="13166" y="9943"/>
                    <a:pt x="15223" y="10629"/>
                    <a:pt x="16663" y="11400"/>
                  </a:cubicBezTo>
                  <a:cubicBezTo>
                    <a:pt x="18103" y="12171"/>
                    <a:pt x="18926" y="13029"/>
                    <a:pt x="18720" y="14057"/>
                  </a:cubicBezTo>
                  <a:cubicBezTo>
                    <a:pt x="18514" y="15086"/>
                    <a:pt x="17280" y="16286"/>
                    <a:pt x="13989" y="17571"/>
                  </a:cubicBezTo>
                  <a:cubicBezTo>
                    <a:pt x="10697" y="18857"/>
                    <a:pt x="5349" y="20229"/>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95" name="Line"/>
            <p:cNvSpPr/>
            <p:nvPr/>
          </p:nvSpPr>
          <p:spPr>
            <a:xfrm>
              <a:off x="6146761" y="5841223"/>
              <a:ext cx="2229912" cy="350619"/>
            </a:xfrm>
            <a:custGeom>
              <a:avLst/>
              <a:gdLst/>
              <a:ahLst/>
              <a:cxnLst>
                <a:cxn ang="0">
                  <a:pos x="wd2" y="hd2"/>
                </a:cxn>
                <a:cxn ang="5400000">
                  <a:pos x="wd2" y="hd2"/>
                </a:cxn>
                <a:cxn ang="10800000">
                  <a:pos x="wd2" y="hd2"/>
                </a:cxn>
                <a:cxn ang="16200000">
                  <a:pos x="wd2" y="hd2"/>
                </a:cxn>
              </a:cxnLst>
              <a:rect l="0" t="0" r="r" b="b"/>
              <a:pathLst>
                <a:path w="21553" h="21463" fill="norm" stroke="1" extrusionOk="0">
                  <a:moveTo>
                    <a:pt x="0" y="14475"/>
                  </a:moveTo>
                  <a:cubicBezTo>
                    <a:pt x="769" y="12145"/>
                    <a:pt x="1538" y="9816"/>
                    <a:pt x="2458" y="7804"/>
                  </a:cubicBezTo>
                  <a:cubicBezTo>
                    <a:pt x="3377" y="5792"/>
                    <a:pt x="4447" y="4098"/>
                    <a:pt x="5567" y="2828"/>
                  </a:cubicBezTo>
                  <a:cubicBezTo>
                    <a:pt x="6687" y="1557"/>
                    <a:pt x="7858" y="710"/>
                    <a:pt x="8994" y="287"/>
                  </a:cubicBezTo>
                  <a:cubicBezTo>
                    <a:pt x="10131" y="-137"/>
                    <a:pt x="11235" y="-137"/>
                    <a:pt x="12338" y="604"/>
                  </a:cubicBezTo>
                  <a:cubicBezTo>
                    <a:pt x="13441" y="1345"/>
                    <a:pt x="14545" y="2828"/>
                    <a:pt x="15565" y="4628"/>
                  </a:cubicBezTo>
                  <a:cubicBezTo>
                    <a:pt x="16585" y="6428"/>
                    <a:pt x="17521" y="8545"/>
                    <a:pt x="18290" y="10134"/>
                  </a:cubicBezTo>
                  <a:cubicBezTo>
                    <a:pt x="19059" y="11722"/>
                    <a:pt x="19661" y="12781"/>
                    <a:pt x="20045" y="13416"/>
                  </a:cubicBezTo>
                  <a:cubicBezTo>
                    <a:pt x="20430" y="14051"/>
                    <a:pt x="20597" y="14263"/>
                    <a:pt x="20697" y="13839"/>
                  </a:cubicBezTo>
                  <a:cubicBezTo>
                    <a:pt x="20798" y="13416"/>
                    <a:pt x="20831" y="12357"/>
                    <a:pt x="20814" y="11298"/>
                  </a:cubicBezTo>
                  <a:cubicBezTo>
                    <a:pt x="20798" y="10239"/>
                    <a:pt x="20731" y="9181"/>
                    <a:pt x="20680" y="8016"/>
                  </a:cubicBezTo>
                  <a:cubicBezTo>
                    <a:pt x="20630" y="6851"/>
                    <a:pt x="20597" y="5581"/>
                    <a:pt x="20614" y="5475"/>
                  </a:cubicBezTo>
                  <a:cubicBezTo>
                    <a:pt x="20630" y="5369"/>
                    <a:pt x="20697" y="6428"/>
                    <a:pt x="20848" y="7804"/>
                  </a:cubicBezTo>
                  <a:cubicBezTo>
                    <a:pt x="20998" y="9181"/>
                    <a:pt x="21232" y="10875"/>
                    <a:pt x="21383" y="12251"/>
                  </a:cubicBezTo>
                  <a:cubicBezTo>
                    <a:pt x="21533" y="13628"/>
                    <a:pt x="21600" y="14687"/>
                    <a:pt x="21516" y="15428"/>
                  </a:cubicBezTo>
                  <a:cubicBezTo>
                    <a:pt x="21433" y="16169"/>
                    <a:pt x="21199" y="16592"/>
                    <a:pt x="20731" y="17545"/>
                  </a:cubicBezTo>
                  <a:cubicBezTo>
                    <a:pt x="20263" y="18498"/>
                    <a:pt x="19560" y="19981"/>
                    <a:pt x="18858" y="21463"/>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896" name="Line"/>
            <p:cNvSpPr/>
            <p:nvPr/>
          </p:nvSpPr>
          <p:spPr>
            <a:xfrm>
              <a:off x="5565577" y="7271183"/>
              <a:ext cx="228324"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97" name="Line"/>
            <p:cNvSpPr/>
            <p:nvPr/>
          </p:nvSpPr>
          <p:spPr>
            <a:xfrm>
              <a:off x="6022222" y="7065398"/>
              <a:ext cx="363241" cy="515594"/>
            </a:xfrm>
            <a:custGeom>
              <a:avLst/>
              <a:gdLst/>
              <a:ahLst/>
              <a:cxnLst>
                <a:cxn ang="0">
                  <a:pos x="wd2" y="hd2"/>
                </a:cxn>
                <a:cxn ang="5400000">
                  <a:pos x="wd2" y="hd2"/>
                </a:cxn>
                <a:cxn ang="10800000">
                  <a:pos x="wd2" y="hd2"/>
                </a:cxn>
                <a:cxn ang="16200000">
                  <a:pos x="wd2" y="hd2"/>
                </a:cxn>
              </a:cxnLst>
              <a:rect l="0" t="0" r="r" b="b"/>
              <a:pathLst>
                <a:path w="21600" h="21462" fill="norm" stroke="1" extrusionOk="0">
                  <a:moveTo>
                    <a:pt x="0" y="2950"/>
                  </a:moveTo>
                  <a:cubicBezTo>
                    <a:pt x="617" y="2374"/>
                    <a:pt x="1234" y="1798"/>
                    <a:pt x="2983" y="1294"/>
                  </a:cubicBezTo>
                  <a:cubicBezTo>
                    <a:pt x="4731" y="790"/>
                    <a:pt x="7611" y="358"/>
                    <a:pt x="9669" y="142"/>
                  </a:cubicBezTo>
                  <a:cubicBezTo>
                    <a:pt x="11726" y="-74"/>
                    <a:pt x="12960" y="-74"/>
                    <a:pt x="13269" y="358"/>
                  </a:cubicBezTo>
                  <a:cubicBezTo>
                    <a:pt x="13577" y="790"/>
                    <a:pt x="12960" y="1654"/>
                    <a:pt x="11109" y="3814"/>
                  </a:cubicBezTo>
                  <a:cubicBezTo>
                    <a:pt x="9257" y="5974"/>
                    <a:pt x="6171" y="9430"/>
                    <a:pt x="4423" y="12094"/>
                  </a:cubicBezTo>
                  <a:cubicBezTo>
                    <a:pt x="2674" y="14758"/>
                    <a:pt x="2263" y="16630"/>
                    <a:pt x="2160" y="17926"/>
                  </a:cubicBezTo>
                  <a:cubicBezTo>
                    <a:pt x="2057" y="19222"/>
                    <a:pt x="2263" y="19942"/>
                    <a:pt x="4320" y="20518"/>
                  </a:cubicBezTo>
                  <a:cubicBezTo>
                    <a:pt x="6377" y="21094"/>
                    <a:pt x="10286" y="21526"/>
                    <a:pt x="13474" y="21454"/>
                  </a:cubicBezTo>
                  <a:cubicBezTo>
                    <a:pt x="16663" y="21382"/>
                    <a:pt x="19131" y="20806"/>
                    <a:pt x="21600" y="2023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98" name="Line"/>
            <p:cNvSpPr/>
            <p:nvPr/>
          </p:nvSpPr>
          <p:spPr>
            <a:xfrm>
              <a:off x="6049897" y="7343831"/>
              <a:ext cx="283675"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634" y="21600"/>
                  </a:moveTo>
                  <a:cubicBezTo>
                    <a:pt x="1317" y="21600"/>
                    <a:pt x="0" y="21600"/>
                    <a:pt x="0" y="19800"/>
                  </a:cubicBezTo>
                  <a:cubicBezTo>
                    <a:pt x="0" y="18000"/>
                    <a:pt x="1317" y="14400"/>
                    <a:pt x="5137" y="10800"/>
                  </a:cubicBezTo>
                  <a:cubicBezTo>
                    <a:pt x="8956" y="7200"/>
                    <a:pt x="15278" y="3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99" name="Line"/>
            <p:cNvSpPr/>
            <p:nvPr/>
          </p:nvSpPr>
          <p:spPr>
            <a:xfrm>
              <a:off x="6779837" y="7281562"/>
              <a:ext cx="259458"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00" name="Line"/>
            <p:cNvSpPr/>
            <p:nvPr/>
          </p:nvSpPr>
          <p:spPr>
            <a:xfrm>
              <a:off x="6831728" y="7447614"/>
              <a:ext cx="197188"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01" name="Line"/>
            <p:cNvSpPr/>
            <p:nvPr/>
          </p:nvSpPr>
          <p:spPr>
            <a:xfrm>
              <a:off x="7319508" y="7287564"/>
              <a:ext cx="290593" cy="35511"/>
            </a:xfrm>
            <a:custGeom>
              <a:avLst/>
              <a:gdLst/>
              <a:ahLst/>
              <a:cxnLst>
                <a:cxn ang="0">
                  <a:pos x="wd2" y="hd2"/>
                </a:cxn>
                <a:cxn ang="5400000">
                  <a:pos x="wd2" y="hd2"/>
                </a:cxn>
                <a:cxn ang="10800000">
                  <a:pos x="wd2" y="hd2"/>
                </a:cxn>
                <a:cxn ang="16200000">
                  <a:pos x="wd2" y="hd2"/>
                </a:cxn>
              </a:cxnLst>
              <a:rect l="0" t="0" r="r" b="b"/>
              <a:pathLst>
                <a:path w="21600" h="20157" fill="norm" stroke="1" extrusionOk="0">
                  <a:moveTo>
                    <a:pt x="0" y="20157"/>
                  </a:moveTo>
                  <a:cubicBezTo>
                    <a:pt x="4371" y="12302"/>
                    <a:pt x="8743" y="4448"/>
                    <a:pt x="12343" y="1502"/>
                  </a:cubicBezTo>
                  <a:cubicBezTo>
                    <a:pt x="15943" y="-1443"/>
                    <a:pt x="18771" y="521"/>
                    <a:pt x="21600" y="248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02" name="Line"/>
            <p:cNvSpPr/>
            <p:nvPr/>
          </p:nvSpPr>
          <p:spPr>
            <a:xfrm>
              <a:off x="7746803" y="7096953"/>
              <a:ext cx="299186" cy="401728"/>
            </a:xfrm>
            <a:custGeom>
              <a:avLst/>
              <a:gdLst/>
              <a:ahLst/>
              <a:cxnLst>
                <a:cxn ang="0">
                  <a:pos x="wd2" y="hd2"/>
                </a:cxn>
                <a:cxn ang="5400000">
                  <a:pos x="wd2" y="hd2"/>
                </a:cxn>
                <a:cxn ang="10800000">
                  <a:pos x="wd2" y="hd2"/>
                </a:cxn>
                <a:cxn ang="16200000">
                  <a:pos x="wd2" y="hd2"/>
                </a:cxn>
              </a:cxnLst>
              <a:rect l="0" t="0" r="r" b="b"/>
              <a:pathLst>
                <a:path w="21228" h="21257" fill="norm" stroke="1" extrusionOk="0">
                  <a:moveTo>
                    <a:pt x="3555" y="6473"/>
                  </a:moveTo>
                  <a:cubicBezTo>
                    <a:pt x="3310" y="5558"/>
                    <a:pt x="3064" y="4642"/>
                    <a:pt x="4169" y="3453"/>
                  </a:cubicBezTo>
                  <a:cubicBezTo>
                    <a:pt x="5273" y="2263"/>
                    <a:pt x="7728" y="798"/>
                    <a:pt x="10183" y="249"/>
                  </a:cubicBezTo>
                  <a:cubicBezTo>
                    <a:pt x="12637" y="-300"/>
                    <a:pt x="15092" y="66"/>
                    <a:pt x="16196" y="1256"/>
                  </a:cubicBezTo>
                  <a:cubicBezTo>
                    <a:pt x="17301" y="2446"/>
                    <a:pt x="17055" y="4459"/>
                    <a:pt x="14723" y="7114"/>
                  </a:cubicBezTo>
                  <a:cubicBezTo>
                    <a:pt x="12392" y="9768"/>
                    <a:pt x="7973" y="13063"/>
                    <a:pt x="5273" y="15076"/>
                  </a:cubicBezTo>
                  <a:cubicBezTo>
                    <a:pt x="2573" y="17090"/>
                    <a:pt x="1592" y="17822"/>
                    <a:pt x="855" y="18646"/>
                  </a:cubicBezTo>
                  <a:cubicBezTo>
                    <a:pt x="119" y="19469"/>
                    <a:pt x="-372" y="20385"/>
                    <a:pt x="364" y="20842"/>
                  </a:cubicBezTo>
                  <a:cubicBezTo>
                    <a:pt x="1101" y="21300"/>
                    <a:pt x="3064" y="21300"/>
                    <a:pt x="6746" y="21208"/>
                  </a:cubicBezTo>
                  <a:cubicBezTo>
                    <a:pt x="10428" y="21117"/>
                    <a:pt x="15828" y="20934"/>
                    <a:pt x="21228" y="2075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03" name="Line"/>
            <p:cNvSpPr/>
            <p:nvPr/>
          </p:nvSpPr>
          <p:spPr>
            <a:xfrm>
              <a:off x="5658982" y="7696693"/>
              <a:ext cx="788751" cy="13491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947" y="1108"/>
                    <a:pt x="16295" y="2215"/>
                    <a:pt x="13405" y="4431"/>
                  </a:cubicBezTo>
                  <a:cubicBezTo>
                    <a:pt x="10516" y="6646"/>
                    <a:pt x="7389" y="9969"/>
                    <a:pt x="5116" y="13015"/>
                  </a:cubicBezTo>
                  <a:cubicBezTo>
                    <a:pt x="2842" y="16062"/>
                    <a:pt x="1421" y="18831"/>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904" name="Line"/>
            <p:cNvSpPr/>
            <p:nvPr/>
          </p:nvSpPr>
          <p:spPr>
            <a:xfrm>
              <a:off x="5980709" y="8008041"/>
              <a:ext cx="217945"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905" name="Line"/>
            <p:cNvSpPr/>
            <p:nvPr/>
          </p:nvSpPr>
          <p:spPr>
            <a:xfrm>
              <a:off x="7236481" y="7599689"/>
              <a:ext cx="1027452" cy="138518"/>
            </a:xfrm>
            <a:custGeom>
              <a:avLst/>
              <a:gdLst/>
              <a:ahLst/>
              <a:cxnLst>
                <a:cxn ang="0">
                  <a:pos x="wd2" y="hd2"/>
                </a:cxn>
                <a:cxn ang="5400000">
                  <a:pos x="wd2" y="hd2"/>
                </a:cxn>
                <a:cxn ang="10800000">
                  <a:pos x="wd2" y="hd2"/>
                </a:cxn>
                <a:cxn ang="16200000">
                  <a:pos x="wd2" y="hd2"/>
                </a:cxn>
              </a:cxnLst>
              <a:rect l="0" t="0" r="r" b="b"/>
              <a:pathLst>
                <a:path w="21600" h="21095" fill="norm" stroke="1" extrusionOk="0">
                  <a:moveTo>
                    <a:pt x="21600" y="8451"/>
                  </a:moveTo>
                  <a:cubicBezTo>
                    <a:pt x="21382" y="5817"/>
                    <a:pt x="21164" y="3183"/>
                    <a:pt x="20255" y="1602"/>
                  </a:cubicBezTo>
                  <a:cubicBezTo>
                    <a:pt x="19345" y="22"/>
                    <a:pt x="17745" y="-505"/>
                    <a:pt x="15564" y="549"/>
                  </a:cubicBezTo>
                  <a:cubicBezTo>
                    <a:pt x="13382" y="1602"/>
                    <a:pt x="10618" y="4236"/>
                    <a:pt x="7927" y="7924"/>
                  </a:cubicBezTo>
                  <a:cubicBezTo>
                    <a:pt x="5236" y="11612"/>
                    <a:pt x="2618" y="16354"/>
                    <a:pt x="0" y="2109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906" name="Line"/>
            <p:cNvSpPr/>
            <p:nvPr/>
          </p:nvSpPr>
          <p:spPr>
            <a:xfrm>
              <a:off x="7392156" y="7925015"/>
              <a:ext cx="311350"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907" name="Line"/>
            <p:cNvSpPr/>
            <p:nvPr/>
          </p:nvSpPr>
          <p:spPr>
            <a:xfrm>
              <a:off x="7911070" y="7810854"/>
              <a:ext cx="72649" cy="2905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908" name="Line"/>
            <p:cNvSpPr/>
            <p:nvPr/>
          </p:nvSpPr>
          <p:spPr>
            <a:xfrm>
              <a:off x="6447732" y="8008041"/>
              <a:ext cx="83027" cy="13491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909" name="Line"/>
            <p:cNvSpPr/>
            <p:nvPr/>
          </p:nvSpPr>
          <p:spPr>
            <a:xfrm>
              <a:off x="5959952" y="7769341"/>
              <a:ext cx="716103" cy="62269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887" y="2520"/>
                    <a:pt x="16174" y="5040"/>
                    <a:pt x="13200" y="7980"/>
                  </a:cubicBezTo>
                  <a:cubicBezTo>
                    <a:pt x="10226" y="10920"/>
                    <a:pt x="6991" y="14280"/>
                    <a:pt x="4748" y="16620"/>
                  </a:cubicBezTo>
                  <a:cubicBezTo>
                    <a:pt x="2504" y="18960"/>
                    <a:pt x="1252" y="20280"/>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910" name="Line"/>
            <p:cNvSpPr/>
            <p:nvPr/>
          </p:nvSpPr>
          <p:spPr>
            <a:xfrm>
              <a:off x="5378768" y="7125887"/>
              <a:ext cx="415133" cy="55005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540" y="3260"/>
                    <a:pt x="15480" y="6521"/>
                    <a:pt x="11880" y="10121"/>
                  </a:cubicBezTo>
                  <a:cubicBezTo>
                    <a:pt x="8280" y="13721"/>
                    <a:pt x="4140" y="17660"/>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911" name="Line"/>
            <p:cNvSpPr/>
            <p:nvPr/>
          </p:nvSpPr>
          <p:spPr>
            <a:xfrm>
              <a:off x="7329886" y="7146643"/>
              <a:ext cx="228324" cy="36324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912" name="Line"/>
            <p:cNvSpPr/>
            <p:nvPr/>
          </p:nvSpPr>
          <p:spPr>
            <a:xfrm>
              <a:off x="7558209" y="7800476"/>
              <a:ext cx="529293" cy="41513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765" y="1260"/>
                    <a:pt x="17929" y="2520"/>
                    <a:pt x="14824" y="5490"/>
                  </a:cubicBezTo>
                  <a:cubicBezTo>
                    <a:pt x="11718" y="8460"/>
                    <a:pt x="7341" y="13140"/>
                    <a:pt x="4659" y="16110"/>
                  </a:cubicBezTo>
                  <a:cubicBezTo>
                    <a:pt x="1976" y="19080"/>
                    <a:pt x="988" y="20340"/>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913" name="Line"/>
            <p:cNvSpPr/>
            <p:nvPr/>
          </p:nvSpPr>
          <p:spPr>
            <a:xfrm>
              <a:off x="9166843" y="7226210"/>
              <a:ext cx="1167794" cy="294052"/>
            </a:xfrm>
            <a:custGeom>
              <a:avLst/>
              <a:gdLst/>
              <a:ahLst/>
              <a:cxnLst>
                <a:cxn ang="0">
                  <a:pos x="wd2" y="hd2"/>
                </a:cxn>
                <a:cxn ang="5400000">
                  <a:pos x="wd2" y="hd2"/>
                </a:cxn>
                <a:cxn ang="10800000">
                  <a:pos x="wd2" y="hd2"/>
                </a:cxn>
                <a:cxn ang="16200000">
                  <a:pos x="wd2" y="hd2"/>
                </a:cxn>
              </a:cxnLst>
              <a:rect l="0" t="0" r="r" b="b"/>
              <a:pathLst>
                <a:path w="21509" h="21600" fill="norm" stroke="1" extrusionOk="0">
                  <a:moveTo>
                    <a:pt x="0" y="13976"/>
                  </a:moveTo>
                  <a:cubicBezTo>
                    <a:pt x="1784" y="12960"/>
                    <a:pt x="3568" y="11944"/>
                    <a:pt x="5607" y="11308"/>
                  </a:cubicBezTo>
                  <a:cubicBezTo>
                    <a:pt x="7646" y="10673"/>
                    <a:pt x="9940" y="10419"/>
                    <a:pt x="12265" y="10292"/>
                  </a:cubicBezTo>
                  <a:cubicBezTo>
                    <a:pt x="14591" y="10165"/>
                    <a:pt x="16949" y="10165"/>
                    <a:pt x="18319" y="10038"/>
                  </a:cubicBezTo>
                  <a:cubicBezTo>
                    <a:pt x="19689" y="9911"/>
                    <a:pt x="20071" y="9656"/>
                    <a:pt x="20421" y="9275"/>
                  </a:cubicBezTo>
                  <a:cubicBezTo>
                    <a:pt x="20772" y="8894"/>
                    <a:pt x="21090" y="8386"/>
                    <a:pt x="21058" y="7878"/>
                  </a:cubicBezTo>
                  <a:cubicBezTo>
                    <a:pt x="21027" y="7369"/>
                    <a:pt x="20644" y="6861"/>
                    <a:pt x="20230" y="6353"/>
                  </a:cubicBezTo>
                  <a:cubicBezTo>
                    <a:pt x="19816" y="5845"/>
                    <a:pt x="19370" y="5336"/>
                    <a:pt x="18988" y="4828"/>
                  </a:cubicBezTo>
                  <a:cubicBezTo>
                    <a:pt x="18605" y="4320"/>
                    <a:pt x="18287" y="3812"/>
                    <a:pt x="17968" y="3176"/>
                  </a:cubicBezTo>
                  <a:cubicBezTo>
                    <a:pt x="17650" y="2541"/>
                    <a:pt x="17331" y="1779"/>
                    <a:pt x="17363" y="1144"/>
                  </a:cubicBezTo>
                  <a:cubicBezTo>
                    <a:pt x="17395" y="508"/>
                    <a:pt x="17777" y="0"/>
                    <a:pt x="18350" y="0"/>
                  </a:cubicBezTo>
                  <a:cubicBezTo>
                    <a:pt x="18924" y="0"/>
                    <a:pt x="19689" y="508"/>
                    <a:pt x="20294" y="1144"/>
                  </a:cubicBezTo>
                  <a:cubicBezTo>
                    <a:pt x="20899" y="1779"/>
                    <a:pt x="21345" y="2541"/>
                    <a:pt x="21473" y="3431"/>
                  </a:cubicBezTo>
                  <a:cubicBezTo>
                    <a:pt x="21600" y="4320"/>
                    <a:pt x="21409" y="5336"/>
                    <a:pt x="20612" y="7369"/>
                  </a:cubicBezTo>
                  <a:cubicBezTo>
                    <a:pt x="19816" y="9402"/>
                    <a:pt x="18414" y="12452"/>
                    <a:pt x="17586" y="14358"/>
                  </a:cubicBezTo>
                  <a:cubicBezTo>
                    <a:pt x="16758" y="16264"/>
                    <a:pt x="16503" y="17026"/>
                    <a:pt x="16375" y="18042"/>
                  </a:cubicBezTo>
                  <a:cubicBezTo>
                    <a:pt x="16248" y="19059"/>
                    <a:pt x="16248" y="20329"/>
                    <a:pt x="16248"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14" name="Line"/>
            <p:cNvSpPr/>
            <p:nvPr/>
          </p:nvSpPr>
          <p:spPr>
            <a:xfrm>
              <a:off x="11899768" y="6699477"/>
              <a:ext cx="401321" cy="542565"/>
            </a:xfrm>
            <a:custGeom>
              <a:avLst/>
              <a:gdLst/>
              <a:ahLst/>
              <a:cxnLst>
                <a:cxn ang="0">
                  <a:pos x="wd2" y="hd2"/>
                </a:cxn>
                <a:cxn ang="5400000">
                  <a:pos x="wd2" y="hd2"/>
                </a:cxn>
                <a:cxn ang="10800000">
                  <a:pos x="wd2" y="hd2"/>
                </a:cxn>
                <a:cxn ang="16200000">
                  <a:pos x="wd2" y="hd2"/>
                </a:cxn>
              </a:cxnLst>
              <a:rect l="0" t="0" r="r" b="b"/>
              <a:pathLst>
                <a:path w="21417" h="21441" fill="norm" stroke="1" extrusionOk="0">
                  <a:moveTo>
                    <a:pt x="2586" y="2086"/>
                  </a:moveTo>
                  <a:cubicBezTo>
                    <a:pt x="6463" y="1540"/>
                    <a:pt x="10340" y="993"/>
                    <a:pt x="13571" y="583"/>
                  </a:cubicBezTo>
                  <a:cubicBezTo>
                    <a:pt x="16802" y="172"/>
                    <a:pt x="19386" y="-101"/>
                    <a:pt x="20217" y="36"/>
                  </a:cubicBezTo>
                  <a:cubicBezTo>
                    <a:pt x="21048" y="172"/>
                    <a:pt x="20125" y="719"/>
                    <a:pt x="17448" y="2428"/>
                  </a:cubicBezTo>
                  <a:cubicBezTo>
                    <a:pt x="14771" y="4137"/>
                    <a:pt x="10340" y="7008"/>
                    <a:pt x="7109" y="9947"/>
                  </a:cubicBezTo>
                  <a:cubicBezTo>
                    <a:pt x="3879" y="12886"/>
                    <a:pt x="1848" y="15894"/>
                    <a:pt x="832" y="17740"/>
                  </a:cubicBezTo>
                  <a:cubicBezTo>
                    <a:pt x="-183" y="19585"/>
                    <a:pt x="-183" y="20269"/>
                    <a:pt x="371" y="20747"/>
                  </a:cubicBezTo>
                  <a:cubicBezTo>
                    <a:pt x="925" y="21226"/>
                    <a:pt x="2032" y="21499"/>
                    <a:pt x="5632" y="21431"/>
                  </a:cubicBezTo>
                  <a:cubicBezTo>
                    <a:pt x="9232" y="21362"/>
                    <a:pt x="15325" y="20952"/>
                    <a:pt x="21417" y="2054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15" name="Line"/>
            <p:cNvSpPr/>
            <p:nvPr/>
          </p:nvSpPr>
          <p:spPr>
            <a:xfrm>
              <a:off x="12083143" y="6990969"/>
              <a:ext cx="311349"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280" y="16200"/>
                    <a:pt x="10560" y="10800"/>
                    <a:pt x="14160" y="7200"/>
                  </a:cubicBezTo>
                  <a:cubicBezTo>
                    <a:pt x="17760" y="3600"/>
                    <a:pt x="19680" y="18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16" name="Line"/>
            <p:cNvSpPr/>
            <p:nvPr/>
          </p:nvSpPr>
          <p:spPr>
            <a:xfrm>
              <a:off x="12653948" y="6892672"/>
              <a:ext cx="290594" cy="25650"/>
            </a:xfrm>
            <a:custGeom>
              <a:avLst/>
              <a:gdLst/>
              <a:ahLst/>
              <a:cxnLst>
                <a:cxn ang="0">
                  <a:pos x="wd2" y="hd2"/>
                </a:cxn>
                <a:cxn ang="5400000">
                  <a:pos x="wd2" y="hd2"/>
                </a:cxn>
                <a:cxn ang="10800000">
                  <a:pos x="wd2" y="hd2"/>
                </a:cxn>
                <a:cxn ang="16200000">
                  <a:pos x="wd2" y="hd2"/>
                </a:cxn>
              </a:cxnLst>
              <a:rect l="0" t="0" r="r" b="b"/>
              <a:pathLst>
                <a:path w="21600" h="20018" fill="norm" stroke="1" extrusionOk="0">
                  <a:moveTo>
                    <a:pt x="0" y="20018"/>
                  </a:moveTo>
                  <a:cubicBezTo>
                    <a:pt x="5914" y="11918"/>
                    <a:pt x="11829" y="3818"/>
                    <a:pt x="15429" y="1118"/>
                  </a:cubicBezTo>
                  <a:cubicBezTo>
                    <a:pt x="19029" y="-1582"/>
                    <a:pt x="20314" y="1118"/>
                    <a:pt x="21600" y="381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17" name="Line"/>
            <p:cNvSpPr/>
            <p:nvPr/>
          </p:nvSpPr>
          <p:spPr>
            <a:xfrm>
              <a:off x="12643570" y="7073995"/>
              <a:ext cx="269838" cy="4151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18" name="Line"/>
            <p:cNvSpPr/>
            <p:nvPr/>
          </p:nvSpPr>
          <p:spPr>
            <a:xfrm>
              <a:off x="13280614" y="6692810"/>
              <a:ext cx="348895" cy="401943"/>
            </a:xfrm>
            <a:custGeom>
              <a:avLst/>
              <a:gdLst/>
              <a:ahLst/>
              <a:cxnLst>
                <a:cxn ang="0">
                  <a:pos x="wd2" y="hd2"/>
                </a:cxn>
                <a:cxn ang="5400000">
                  <a:pos x="wd2" y="hd2"/>
                </a:cxn>
                <a:cxn ang="10800000">
                  <a:pos x="wd2" y="hd2"/>
                </a:cxn>
                <a:cxn ang="16200000">
                  <a:pos x="wd2" y="hd2"/>
                </a:cxn>
              </a:cxnLst>
              <a:rect l="0" t="0" r="r" b="b"/>
              <a:pathLst>
                <a:path w="21357" h="21450" fill="norm" stroke="1" extrusionOk="0">
                  <a:moveTo>
                    <a:pt x="3569" y="5942"/>
                  </a:moveTo>
                  <a:cubicBezTo>
                    <a:pt x="3357" y="4650"/>
                    <a:pt x="3145" y="3358"/>
                    <a:pt x="4204" y="2250"/>
                  </a:cubicBezTo>
                  <a:cubicBezTo>
                    <a:pt x="5263" y="1142"/>
                    <a:pt x="7592" y="219"/>
                    <a:pt x="9710" y="35"/>
                  </a:cubicBezTo>
                  <a:cubicBezTo>
                    <a:pt x="11828" y="-150"/>
                    <a:pt x="13733" y="404"/>
                    <a:pt x="14686" y="1696"/>
                  </a:cubicBezTo>
                  <a:cubicBezTo>
                    <a:pt x="15639" y="2988"/>
                    <a:pt x="15639" y="5019"/>
                    <a:pt x="13204" y="7881"/>
                  </a:cubicBezTo>
                  <a:cubicBezTo>
                    <a:pt x="10769" y="10742"/>
                    <a:pt x="5898" y="14435"/>
                    <a:pt x="3145" y="16650"/>
                  </a:cubicBezTo>
                  <a:cubicBezTo>
                    <a:pt x="392" y="18865"/>
                    <a:pt x="-243" y="19604"/>
                    <a:pt x="75" y="20158"/>
                  </a:cubicBezTo>
                  <a:cubicBezTo>
                    <a:pt x="392" y="20712"/>
                    <a:pt x="1663" y="21081"/>
                    <a:pt x="5369" y="21265"/>
                  </a:cubicBezTo>
                  <a:cubicBezTo>
                    <a:pt x="9075" y="21450"/>
                    <a:pt x="15216" y="21450"/>
                    <a:pt x="21357" y="2145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19" name="Line"/>
            <p:cNvSpPr/>
            <p:nvPr/>
          </p:nvSpPr>
          <p:spPr>
            <a:xfrm>
              <a:off x="11057083" y="6274867"/>
              <a:ext cx="3153610" cy="1369935"/>
            </a:xfrm>
            <a:custGeom>
              <a:avLst/>
              <a:gdLst/>
              <a:ahLst/>
              <a:cxnLst>
                <a:cxn ang="0">
                  <a:pos x="wd2" y="hd2"/>
                </a:cxn>
                <a:cxn ang="5400000">
                  <a:pos x="wd2" y="hd2"/>
                </a:cxn>
                <a:cxn ang="10800000">
                  <a:pos x="wd2" y="hd2"/>
                </a:cxn>
                <a:cxn ang="16200000">
                  <a:pos x="wd2" y="hd2"/>
                </a:cxn>
              </a:cxnLst>
              <a:rect l="0" t="0" r="r" b="b"/>
              <a:pathLst>
                <a:path w="21590" h="21600" fill="norm" stroke="1" extrusionOk="0">
                  <a:moveTo>
                    <a:pt x="20169" y="3764"/>
                  </a:moveTo>
                  <a:cubicBezTo>
                    <a:pt x="20145" y="5618"/>
                    <a:pt x="20122" y="7473"/>
                    <a:pt x="20145" y="9409"/>
                  </a:cubicBezTo>
                  <a:cubicBezTo>
                    <a:pt x="20169" y="11345"/>
                    <a:pt x="20240" y="13364"/>
                    <a:pt x="20299" y="15000"/>
                  </a:cubicBezTo>
                  <a:cubicBezTo>
                    <a:pt x="20358" y="16636"/>
                    <a:pt x="20406" y="17891"/>
                    <a:pt x="20441" y="18655"/>
                  </a:cubicBezTo>
                  <a:cubicBezTo>
                    <a:pt x="20477" y="19418"/>
                    <a:pt x="20501" y="19691"/>
                    <a:pt x="20512" y="19964"/>
                  </a:cubicBezTo>
                  <a:cubicBezTo>
                    <a:pt x="20524" y="20236"/>
                    <a:pt x="20524" y="20509"/>
                    <a:pt x="20453" y="20645"/>
                  </a:cubicBezTo>
                  <a:cubicBezTo>
                    <a:pt x="20382" y="20782"/>
                    <a:pt x="20240" y="20782"/>
                    <a:pt x="19790" y="20809"/>
                  </a:cubicBezTo>
                  <a:cubicBezTo>
                    <a:pt x="19340" y="20836"/>
                    <a:pt x="18582" y="20891"/>
                    <a:pt x="17836" y="20973"/>
                  </a:cubicBezTo>
                  <a:cubicBezTo>
                    <a:pt x="17090" y="21055"/>
                    <a:pt x="16356" y="21164"/>
                    <a:pt x="15503" y="21273"/>
                  </a:cubicBezTo>
                  <a:cubicBezTo>
                    <a:pt x="14651" y="21382"/>
                    <a:pt x="13679" y="21491"/>
                    <a:pt x="12744" y="21545"/>
                  </a:cubicBezTo>
                  <a:cubicBezTo>
                    <a:pt x="11808" y="21600"/>
                    <a:pt x="10908" y="21600"/>
                    <a:pt x="9997" y="21600"/>
                  </a:cubicBezTo>
                  <a:cubicBezTo>
                    <a:pt x="9085" y="21600"/>
                    <a:pt x="8161" y="21600"/>
                    <a:pt x="7249" y="21600"/>
                  </a:cubicBezTo>
                  <a:cubicBezTo>
                    <a:pt x="6337" y="21600"/>
                    <a:pt x="5437" y="21600"/>
                    <a:pt x="4537" y="21600"/>
                  </a:cubicBezTo>
                  <a:cubicBezTo>
                    <a:pt x="3637" y="21600"/>
                    <a:pt x="2737" y="21600"/>
                    <a:pt x="2122" y="21600"/>
                  </a:cubicBezTo>
                  <a:cubicBezTo>
                    <a:pt x="1506" y="21600"/>
                    <a:pt x="1174" y="21600"/>
                    <a:pt x="914" y="21518"/>
                  </a:cubicBezTo>
                  <a:cubicBezTo>
                    <a:pt x="653" y="21436"/>
                    <a:pt x="464" y="21273"/>
                    <a:pt x="369" y="21055"/>
                  </a:cubicBezTo>
                  <a:cubicBezTo>
                    <a:pt x="274" y="20836"/>
                    <a:pt x="274" y="20564"/>
                    <a:pt x="333" y="19609"/>
                  </a:cubicBezTo>
                  <a:cubicBezTo>
                    <a:pt x="393" y="18655"/>
                    <a:pt x="511" y="17018"/>
                    <a:pt x="570" y="15300"/>
                  </a:cubicBezTo>
                  <a:cubicBezTo>
                    <a:pt x="629" y="13582"/>
                    <a:pt x="629" y="11782"/>
                    <a:pt x="547" y="10036"/>
                  </a:cubicBezTo>
                  <a:cubicBezTo>
                    <a:pt x="464" y="8291"/>
                    <a:pt x="298" y="6600"/>
                    <a:pt x="191" y="5318"/>
                  </a:cubicBezTo>
                  <a:cubicBezTo>
                    <a:pt x="85" y="4036"/>
                    <a:pt x="37" y="3164"/>
                    <a:pt x="14" y="2591"/>
                  </a:cubicBezTo>
                  <a:cubicBezTo>
                    <a:pt x="-10" y="2018"/>
                    <a:pt x="-10" y="1745"/>
                    <a:pt x="61" y="1555"/>
                  </a:cubicBezTo>
                  <a:cubicBezTo>
                    <a:pt x="132" y="1364"/>
                    <a:pt x="274" y="1255"/>
                    <a:pt x="736" y="1118"/>
                  </a:cubicBezTo>
                  <a:cubicBezTo>
                    <a:pt x="1198" y="982"/>
                    <a:pt x="1979" y="818"/>
                    <a:pt x="2797" y="682"/>
                  </a:cubicBezTo>
                  <a:cubicBezTo>
                    <a:pt x="3614" y="545"/>
                    <a:pt x="4466" y="436"/>
                    <a:pt x="5343" y="355"/>
                  </a:cubicBezTo>
                  <a:cubicBezTo>
                    <a:pt x="6219" y="273"/>
                    <a:pt x="7119" y="218"/>
                    <a:pt x="8043" y="164"/>
                  </a:cubicBezTo>
                  <a:cubicBezTo>
                    <a:pt x="8966" y="109"/>
                    <a:pt x="9914" y="55"/>
                    <a:pt x="10861" y="27"/>
                  </a:cubicBezTo>
                  <a:cubicBezTo>
                    <a:pt x="11808" y="0"/>
                    <a:pt x="12756" y="0"/>
                    <a:pt x="13727" y="0"/>
                  </a:cubicBezTo>
                  <a:cubicBezTo>
                    <a:pt x="14698" y="0"/>
                    <a:pt x="15693" y="0"/>
                    <a:pt x="16640" y="27"/>
                  </a:cubicBezTo>
                  <a:cubicBezTo>
                    <a:pt x="17587" y="55"/>
                    <a:pt x="18487" y="109"/>
                    <a:pt x="19304" y="300"/>
                  </a:cubicBezTo>
                  <a:cubicBezTo>
                    <a:pt x="20122" y="491"/>
                    <a:pt x="20856" y="818"/>
                    <a:pt x="21590" y="114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20" name="Line"/>
            <p:cNvSpPr/>
            <p:nvPr/>
          </p:nvSpPr>
          <p:spPr>
            <a:xfrm>
              <a:off x="10934613" y="6257570"/>
              <a:ext cx="3172298" cy="1448630"/>
            </a:xfrm>
            <a:custGeom>
              <a:avLst/>
              <a:gdLst/>
              <a:ahLst/>
              <a:cxnLst>
                <a:cxn ang="0">
                  <a:pos x="wd2" y="hd2"/>
                </a:cxn>
                <a:cxn ang="5400000">
                  <a:pos x="wd2" y="hd2"/>
                </a:cxn>
                <a:cxn ang="10800000">
                  <a:pos x="wd2" y="hd2"/>
                </a:cxn>
                <a:cxn ang="16200000">
                  <a:pos x="wd2" y="hd2"/>
                </a:cxn>
              </a:cxnLst>
              <a:rect l="0" t="0" r="r" b="b"/>
              <a:pathLst>
                <a:path w="21600" h="21587" fill="norm" stroke="1" extrusionOk="0">
                  <a:moveTo>
                    <a:pt x="21600" y="20208"/>
                  </a:moveTo>
                  <a:cubicBezTo>
                    <a:pt x="20799" y="20260"/>
                    <a:pt x="19998" y="20311"/>
                    <a:pt x="19197" y="20389"/>
                  </a:cubicBezTo>
                  <a:cubicBezTo>
                    <a:pt x="18397" y="20466"/>
                    <a:pt x="17596" y="20569"/>
                    <a:pt x="16759" y="20672"/>
                  </a:cubicBezTo>
                  <a:cubicBezTo>
                    <a:pt x="15923" y="20775"/>
                    <a:pt x="15052" y="20878"/>
                    <a:pt x="14204" y="20981"/>
                  </a:cubicBezTo>
                  <a:cubicBezTo>
                    <a:pt x="13356" y="21084"/>
                    <a:pt x="12531" y="21188"/>
                    <a:pt x="11707" y="21239"/>
                  </a:cubicBezTo>
                  <a:cubicBezTo>
                    <a:pt x="10882" y="21291"/>
                    <a:pt x="10058" y="21291"/>
                    <a:pt x="9234" y="21316"/>
                  </a:cubicBezTo>
                  <a:cubicBezTo>
                    <a:pt x="8409" y="21342"/>
                    <a:pt x="7585" y="21394"/>
                    <a:pt x="6713" y="21445"/>
                  </a:cubicBezTo>
                  <a:cubicBezTo>
                    <a:pt x="5842" y="21497"/>
                    <a:pt x="4923" y="21548"/>
                    <a:pt x="4205" y="21574"/>
                  </a:cubicBezTo>
                  <a:cubicBezTo>
                    <a:pt x="3486" y="21600"/>
                    <a:pt x="2968" y="21600"/>
                    <a:pt x="2556" y="21445"/>
                  </a:cubicBezTo>
                  <a:cubicBezTo>
                    <a:pt x="2144" y="21291"/>
                    <a:pt x="1837" y="20981"/>
                    <a:pt x="1649" y="20543"/>
                  </a:cubicBezTo>
                  <a:cubicBezTo>
                    <a:pt x="1460" y="20105"/>
                    <a:pt x="1390" y="19538"/>
                    <a:pt x="1248" y="18584"/>
                  </a:cubicBezTo>
                  <a:cubicBezTo>
                    <a:pt x="1107" y="17631"/>
                    <a:pt x="895" y="16290"/>
                    <a:pt x="742" y="15105"/>
                  </a:cubicBezTo>
                  <a:cubicBezTo>
                    <a:pt x="589" y="13919"/>
                    <a:pt x="495" y="12888"/>
                    <a:pt x="424" y="11651"/>
                  </a:cubicBezTo>
                  <a:cubicBezTo>
                    <a:pt x="353" y="10413"/>
                    <a:pt x="306" y="8970"/>
                    <a:pt x="247" y="7526"/>
                  </a:cubicBezTo>
                  <a:cubicBezTo>
                    <a:pt x="188" y="6083"/>
                    <a:pt x="118" y="4640"/>
                    <a:pt x="71" y="3531"/>
                  </a:cubicBezTo>
                  <a:cubicBezTo>
                    <a:pt x="24" y="2423"/>
                    <a:pt x="0" y="1650"/>
                    <a:pt x="0" y="1134"/>
                  </a:cubicBezTo>
                  <a:cubicBezTo>
                    <a:pt x="0" y="619"/>
                    <a:pt x="24" y="361"/>
                    <a:pt x="94" y="206"/>
                  </a:cubicBezTo>
                  <a:cubicBezTo>
                    <a:pt x="165" y="52"/>
                    <a:pt x="283" y="0"/>
                    <a:pt x="718" y="0"/>
                  </a:cubicBezTo>
                  <a:cubicBezTo>
                    <a:pt x="1154" y="0"/>
                    <a:pt x="1908" y="52"/>
                    <a:pt x="2697" y="180"/>
                  </a:cubicBezTo>
                  <a:cubicBezTo>
                    <a:pt x="3486" y="309"/>
                    <a:pt x="4311" y="516"/>
                    <a:pt x="5100" y="670"/>
                  </a:cubicBezTo>
                  <a:cubicBezTo>
                    <a:pt x="5889" y="825"/>
                    <a:pt x="6643" y="928"/>
                    <a:pt x="7479" y="1005"/>
                  </a:cubicBezTo>
                  <a:cubicBezTo>
                    <a:pt x="8315" y="1083"/>
                    <a:pt x="9234" y="1134"/>
                    <a:pt x="10046" y="1160"/>
                  </a:cubicBezTo>
                  <a:cubicBezTo>
                    <a:pt x="10859" y="1186"/>
                    <a:pt x="11566" y="1186"/>
                    <a:pt x="12425" y="1211"/>
                  </a:cubicBezTo>
                  <a:cubicBezTo>
                    <a:pt x="13285" y="1237"/>
                    <a:pt x="14298" y="1289"/>
                    <a:pt x="15252" y="1289"/>
                  </a:cubicBezTo>
                  <a:cubicBezTo>
                    <a:pt x="16206" y="1289"/>
                    <a:pt x="17101" y="1237"/>
                    <a:pt x="17878" y="1263"/>
                  </a:cubicBezTo>
                  <a:cubicBezTo>
                    <a:pt x="18656" y="1289"/>
                    <a:pt x="19315" y="1392"/>
                    <a:pt x="19822" y="1443"/>
                  </a:cubicBezTo>
                  <a:cubicBezTo>
                    <a:pt x="20328" y="1495"/>
                    <a:pt x="20681" y="1495"/>
                    <a:pt x="20917" y="1547"/>
                  </a:cubicBezTo>
                  <a:cubicBezTo>
                    <a:pt x="21152" y="1598"/>
                    <a:pt x="21270" y="1701"/>
                    <a:pt x="21329" y="1882"/>
                  </a:cubicBezTo>
                  <a:cubicBezTo>
                    <a:pt x="21388" y="2062"/>
                    <a:pt x="21388" y="2320"/>
                    <a:pt x="21353" y="3196"/>
                  </a:cubicBezTo>
                  <a:cubicBezTo>
                    <a:pt x="21317" y="4073"/>
                    <a:pt x="21247" y="5568"/>
                    <a:pt x="21176" y="7088"/>
                  </a:cubicBezTo>
                  <a:cubicBezTo>
                    <a:pt x="21105" y="8609"/>
                    <a:pt x="21035" y="10156"/>
                    <a:pt x="21023" y="11573"/>
                  </a:cubicBezTo>
                  <a:cubicBezTo>
                    <a:pt x="21011" y="12991"/>
                    <a:pt x="21058" y="14280"/>
                    <a:pt x="21082" y="15362"/>
                  </a:cubicBezTo>
                  <a:cubicBezTo>
                    <a:pt x="21105" y="16445"/>
                    <a:pt x="21105" y="17321"/>
                    <a:pt x="21105" y="18198"/>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2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924" name="TextBox 2"/>
          <p:cNvSpPr txBox="1"/>
          <p:nvPr/>
        </p:nvSpPr>
        <p:spPr>
          <a:xfrm>
            <a:off x="4888849" y="1324882"/>
            <a:ext cx="14912677" cy="8661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100">
                <a:solidFill>
                  <a:srgbClr val="FFFFFF"/>
                </a:solidFill>
                <a:latin typeface="Tajawal Medium"/>
                <a:ea typeface="Tajawal Medium"/>
                <a:cs typeface="Tajawal Medium"/>
                <a:sym typeface="Tajawal Medium"/>
              </a:defRPr>
            </a:lvl1pPr>
          </a:lstStyle>
          <a:p>
            <a:pPr/>
            <a:r>
              <a:t>Simultaneous equations -Three equations</a:t>
            </a:r>
          </a:p>
        </p:txBody>
      </p:sp>
      <p:sp>
        <p:nvSpPr>
          <p:cNvPr id="1925" name="TextBox 7"/>
          <p:cNvSpPr txBox="1"/>
          <p:nvPr/>
        </p:nvSpPr>
        <p:spPr>
          <a:xfrm>
            <a:off x="2592215" y="4344529"/>
            <a:ext cx="18797638" cy="3488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a:solidFill>
                  <a:srgbClr val="182C6A"/>
                </a:solidFill>
                <a:latin typeface="Tajawal Medium"/>
                <a:ea typeface="Tajawal Medium"/>
                <a:cs typeface="Tajawal Medium"/>
                <a:sym typeface="Tajawal Medium"/>
              </a:defRPr>
            </a:pPr>
          </a:p>
        </p:txBody>
      </p:sp>
      <p:grpSp>
        <p:nvGrpSpPr>
          <p:cNvPr id="2008" name="Drawing"/>
          <p:cNvGrpSpPr/>
          <p:nvPr/>
        </p:nvGrpSpPr>
        <p:grpSpPr>
          <a:xfrm>
            <a:off x="3372943" y="3575181"/>
            <a:ext cx="20248045" cy="6367221"/>
            <a:chOff x="0" y="0"/>
            <a:chExt cx="20248042" cy="6367219"/>
          </a:xfrm>
        </p:grpSpPr>
        <p:sp>
          <p:nvSpPr>
            <p:cNvPr id="1926" name="Line"/>
            <p:cNvSpPr/>
            <p:nvPr/>
          </p:nvSpPr>
          <p:spPr>
            <a:xfrm>
              <a:off x="348899" y="0"/>
              <a:ext cx="2152269" cy="704694"/>
            </a:xfrm>
            <a:custGeom>
              <a:avLst/>
              <a:gdLst/>
              <a:ahLst/>
              <a:cxnLst>
                <a:cxn ang="0">
                  <a:pos x="wd2" y="hd2"/>
                </a:cxn>
                <a:cxn ang="5400000">
                  <a:pos x="wd2" y="hd2"/>
                </a:cxn>
                <a:cxn ang="10800000">
                  <a:pos x="wd2" y="hd2"/>
                </a:cxn>
                <a:cxn ang="16200000">
                  <a:pos x="wd2" y="hd2"/>
                </a:cxn>
              </a:cxnLst>
              <a:rect l="0" t="0" r="r" b="b"/>
              <a:pathLst>
                <a:path w="21570" h="21463" fill="norm" stroke="1" extrusionOk="0">
                  <a:moveTo>
                    <a:pt x="1704" y="10910"/>
                  </a:moveTo>
                  <a:cubicBezTo>
                    <a:pt x="1773" y="10383"/>
                    <a:pt x="1842" y="9856"/>
                    <a:pt x="1998" y="9435"/>
                  </a:cubicBezTo>
                  <a:cubicBezTo>
                    <a:pt x="2154" y="9013"/>
                    <a:pt x="2397" y="8697"/>
                    <a:pt x="2432" y="8592"/>
                  </a:cubicBezTo>
                  <a:cubicBezTo>
                    <a:pt x="2466" y="8487"/>
                    <a:pt x="2293" y="8592"/>
                    <a:pt x="1929" y="8961"/>
                  </a:cubicBezTo>
                  <a:cubicBezTo>
                    <a:pt x="1565" y="9330"/>
                    <a:pt x="1010" y="9962"/>
                    <a:pt x="629" y="10436"/>
                  </a:cubicBezTo>
                  <a:cubicBezTo>
                    <a:pt x="247" y="10910"/>
                    <a:pt x="39" y="11226"/>
                    <a:pt x="5" y="11595"/>
                  </a:cubicBezTo>
                  <a:cubicBezTo>
                    <a:pt x="-30" y="11964"/>
                    <a:pt x="109" y="12385"/>
                    <a:pt x="594" y="13017"/>
                  </a:cubicBezTo>
                  <a:cubicBezTo>
                    <a:pt x="1079" y="13650"/>
                    <a:pt x="1912" y="14492"/>
                    <a:pt x="2397" y="15125"/>
                  </a:cubicBezTo>
                  <a:cubicBezTo>
                    <a:pt x="2882" y="15757"/>
                    <a:pt x="3021" y="16178"/>
                    <a:pt x="3004" y="16811"/>
                  </a:cubicBezTo>
                  <a:cubicBezTo>
                    <a:pt x="2986" y="17443"/>
                    <a:pt x="2813" y="18286"/>
                    <a:pt x="2484" y="19076"/>
                  </a:cubicBezTo>
                  <a:cubicBezTo>
                    <a:pt x="2154" y="19866"/>
                    <a:pt x="1669" y="20604"/>
                    <a:pt x="1322" y="21025"/>
                  </a:cubicBezTo>
                  <a:cubicBezTo>
                    <a:pt x="975" y="21447"/>
                    <a:pt x="767" y="21552"/>
                    <a:pt x="819" y="21394"/>
                  </a:cubicBezTo>
                  <a:cubicBezTo>
                    <a:pt x="871" y="21236"/>
                    <a:pt x="1183" y="20814"/>
                    <a:pt x="1704" y="20077"/>
                  </a:cubicBezTo>
                  <a:cubicBezTo>
                    <a:pt x="2224" y="19339"/>
                    <a:pt x="2952" y="18286"/>
                    <a:pt x="3385" y="17601"/>
                  </a:cubicBezTo>
                  <a:cubicBezTo>
                    <a:pt x="3818" y="16916"/>
                    <a:pt x="3957" y="16600"/>
                    <a:pt x="3957" y="16600"/>
                  </a:cubicBezTo>
                  <a:cubicBezTo>
                    <a:pt x="3957" y="16600"/>
                    <a:pt x="3818" y="16916"/>
                    <a:pt x="3680" y="17390"/>
                  </a:cubicBezTo>
                  <a:cubicBezTo>
                    <a:pt x="3541" y="17864"/>
                    <a:pt x="3402" y="18496"/>
                    <a:pt x="3333" y="19129"/>
                  </a:cubicBezTo>
                  <a:cubicBezTo>
                    <a:pt x="3264" y="19761"/>
                    <a:pt x="3264" y="20393"/>
                    <a:pt x="3350" y="20709"/>
                  </a:cubicBezTo>
                  <a:cubicBezTo>
                    <a:pt x="3437" y="21025"/>
                    <a:pt x="3610" y="21025"/>
                    <a:pt x="3974" y="20551"/>
                  </a:cubicBezTo>
                  <a:cubicBezTo>
                    <a:pt x="4339" y="20077"/>
                    <a:pt x="4893" y="19129"/>
                    <a:pt x="5205" y="18391"/>
                  </a:cubicBezTo>
                  <a:cubicBezTo>
                    <a:pt x="5517" y="17653"/>
                    <a:pt x="5587" y="17127"/>
                    <a:pt x="5517" y="16969"/>
                  </a:cubicBezTo>
                  <a:cubicBezTo>
                    <a:pt x="5448" y="16811"/>
                    <a:pt x="5240" y="17021"/>
                    <a:pt x="5067" y="17285"/>
                  </a:cubicBezTo>
                  <a:cubicBezTo>
                    <a:pt x="4893" y="17548"/>
                    <a:pt x="4755" y="17864"/>
                    <a:pt x="4633" y="18286"/>
                  </a:cubicBezTo>
                  <a:cubicBezTo>
                    <a:pt x="4512" y="18707"/>
                    <a:pt x="4408" y="19234"/>
                    <a:pt x="4408" y="19708"/>
                  </a:cubicBezTo>
                  <a:cubicBezTo>
                    <a:pt x="4408" y="20182"/>
                    <a:pt x="4512" y="20604"/>
                    <a:pt x="4668" y="20709"/>
                  </a:cubicBezTo>
                  <a:cubicBezTo>
                    <a:pt x="4824" y="20814"/>
                    <a:pt x="5032" y="20604"/>
                    <a:pt x="5448" y="19603"/>
                  </a:cubicBezTo>
                  <a:cubicBezTo>
                    <a:pt x="5864" y="18602"/>
                    <a:pt x="6488" y="16811"/>
                    <a:pt x="7008" y="14282"/>
                  </a:cubicBezTo>
                  <a:cubicBezTo>
                    <a:pt x="7528" y="11753"/>
                    <a:pt x="7944" y="8487"/>
                    <a:pt x="8187" y="6169"/>
                  </a:cubicBezTo>
                  <a:cubicBezTo>
                    <a:pt x="8430" y="3851"/>
                    <a:pt x="8499" y="2481"/>
                    <a:pt x="8516" y="1532"/>
                  </a:cubicBezTo>
                  <a:cubicBezTo>
                    <a:pt x="8534" y="584"/>
                    <a:pt x="8499" y="57"/>
                    <a:pt x="8412" y="5"/>
                  </a:cubicBezTo>
                  <a:cubicBezTo>
                    <a:pt x="8326" y="-48"/>
                    <a:pt x="8187" y="373"/>
                    <a:pt x="7962" y="2217"/>
                  </a:cubicBezTo>
                  <a:cubicBezTo>
                    <a:pt x="7736" y="4061"/>
                    <a:pt x="7424" y="7328"/>
                    <a:pt x="7268" y="10172"/>
                  </a:cubicBezTo>
                  <a:cubicBezTo>
                    <a:pt x="7112" y="13017"/>
                    <a:pt x="7112" y="15441"/>
                    <a:pt x="7164" y="16863"/>
                  </a:cubicBezTo>
                  <a:cubicBezTo>
                    <a:pt x="7216" y="18286"/>
                    <a:pt x="7320" y="18707"/>
                    <a:pt x="7459" y="18812"/>
                  </a:cubicBezTo>
                  <a:cubicBezTo>
                    <a:pt x="7598" y="18918"/>
                    <a:pt x="7771" y="18707"/>
                    <a:pt x="8048" y="17917"/>
                  </a:cubicBezTo>
                  <a:cubicBezTo>
                    <a:pt x="8326" y="17127"/>
                    <a:pt x="8707" y="15757"/>
                    <a:pt x="8932" y="14809"/>
                  </a:cubicBezTo>
                  <a:cubicBezTo>
                    <a:pt x="9158" y="13860"/>
                    <a:pt x="9227" y="13333"/>
                    <a:pt x="9244" y="13492"/>
                  </a:cubicBezTo>
                  <a:cubicBezTo>
                    <a:pt x="9262" y="13650"/>
                    <a:pt x="9227" y="14492"/>
                    <a:pt x="9210" y="15230"/>
                  </a:cubicBezTo>
                  <a:cubicBezTo>
                    <a:pt x="9192" y="15968"/>
                    <a:pt x="9192" y="16600"/>
                    <a:pt x="9279" y="16916"/>
                  </a:cubicBezTo>
                  <a:cubicBezTo>
                    <a:pt x="9366" y="17232"/>
                    <a:pt x="9539" y="17232"/>
                    <a:pt x="9730" y="16705"/>
                  </a:cubicBezTo>
                  <a:cubicBezTo>
                    <a:pt x="9921" y="16178"/>
                    <a:pt x="10129" y="15125"/>
                    <a:pt x="10267" y="14282"/>
                  </a:cubicBezTo>
                  <a:cubicBezTo>
                    <a:pt x="10406" y="13439"/>
                    <a:pt x="10475" y="12807"/>
                    <a:pt x="10510" y="12912"/>
                  </a:cubicBezTo>
                  <a:cubicBezTo>
                    <a:pt x="10545" y="13017"/>
                    <a:pt x="10545" y="13860"/>
                    <a:pt x="10545" y="14545"/>
                  </a:cubicBezTo>
                  <a:cubicBezTo>
                    <a:pt x="10545" y="15230"/>
                    <a:pt x="10545" y="15757"/>
                    <a:pt x="10562" y="16284"/>
                  </a:cubicBezTo>
                  <a:cubicBezTo>
                    <a:pt x="10579" y="16811"/>
                    <a:pt x="10614" y="17337"/>
                    <a:pt x="10718" y="17706"/>
                  </a:cubicBezTo>
                  <a:cubicBezTo>
                    <a:pt x="10822" y="18075"/>
                    <a:pt x="10995" y="18286"/>
                    <a:pt x="11255" y="17812"/>
                  </a:cubicBezTo>
                  <a:cubicBezTo>
                    <a:pt x="11515" y="17337"/>
                    <a:pt x="11862" y="16178"/>
                    <a:pt x="12087" y="14809"/>
                  </a:cubicBezTo>
                  <a:cubicBezTo>
                    <a:pt x="12313" y="13439"/>
                    <a:pt x="12417" y="11858"/>
                    <a:pt x="12452" y="12438"/>
                  </a:cubicBezTo>
                  <a:cubicBezTo>
                    <a:pt x="12486" y="13017"/>
                    <a:pt x="12452" y="15757"/>
                    <a:pt x="12434" y="17390"/>
                  </a:cubicBezTo>
                  <a:cubicBezTo>
                    <a:pt x="12417" y="19023"/>
                    <a:pt x="12417" y="19550"/>
                    <a:pt x="12417" y="19550"/>
                  </a:cubicBezTo>
                  <a:cubicBezTo>
                    <a:pt x="12417" y="19550"/>
                    <a:pt x="12417" y="19023"/>
                    <a:pt x="12504" y="18233"/>
                  </a:cubicBezTo>
                  <a:cubicBezTo>
                    <a:pt x="12590" y="17443"/>
                    <a:pt x="12764" y="16389"/>
                    <a:pt x="13197" y="15335"/>
                  </a:cubicBezTo>
                  <a:cubicBezTo>
                    <a:pt x="13630" y="14282"/>
                    <a:pt x="14324" y="13228"/>
                    <a:pt x="14757" y="12701"/>
                  </a:cubicBezTo>
                  <a:cubicBezTo>
                    <a:pt x="15191" y="12174"/>
                    <a:pt x="15364" y="12174"/>
                    <a:pt x="15468" y="12438"/>
                  </a:cubicBezTo>
                  <a:cubicBezTo>
                    <a:pt x="15572" y="12701"/>
                    <a:pt x="15607" y="13228"/>
                    <a:pt x="15624" y="14282"/>
                  </a:cubicBezTo>
                  <a:cubicBezTo>
                    <a:pt x="15641" y="15335"/>
                    <a:pt x="15641" y="16916"/>
                    <a:pt x="15589" y="18022"/>
                  </a:cubicBezTo>
                  <a:cubicBezTo>
                    <a:pt x="15537" y="19129"/>
                    <a:pt x="15433" y="19761"/>
                    <a:pt x="15295" y="20182"/>
                  </a:cubicBezTo>
                  <a:cubicBezTo>
                    <a:pt x="15156" y="20604"/>
                    <a:pt x="14983" y="20814"/>
                    <a:pt x="14809" y="20867"/>
                  </a:cubicBezTo>
                  <a:cubicBezTo>
                    <a:pt x="14636" y="20920"/>
                    <a:pt x="14462" y="20814"/>
                    <a:pt x="14376" y="20498"/>
                  </a:cubicBezTo>
                  <a:cubicBezTo>
                    <a:pt x="14289" y="20182"/>
                    <a:pt x="14289" y="19655"/>
                    <a:pt x="14462" y="18549"/>
                  </a:cubicBezTo>
                  <a:cubicBezTo>
                    <a:pt x="14636" y="17443"/>
                    <a:pt x="14983" y="15757"/>
                    <a:pt x="15399" y="14545"/>
                  </a:cubicBezTo>
                  <a:cubicBezTo>
                    <a:pt x="15815" y="13333"/>
                    <a:pt x="16300" y="12596"/>
                    <a:pt x="16629" y="12332"/>
                  </a:cubicBezTo>
                  <a:cubicBezTo>
                    <a:pt x="16959" y="12069"/>
                    <a:pt x="17132" y="12280"/>
                    <a:pt x="17219" y="12754"/>
                  </a:cubicBezTo>
                  <a:cubicBezTo>
                    <a:pt x="17305" y="13228"/>
                    <a:pt x="17305" y="13966"/>
                    <a:pt x="17288" y="14598"/>
                  </a:cubicBezTo>
                  <a:cubicBezTo>
                    <a:pt x="17271" y="15230"/>
                    <a:pt x="17236" y="15757"/>
                    <a:pt x="17305" y="15915"/>
                  </a:cubicBezTo>
                  <a:cubicBezTo>
                    <a:pt x="17375" y="16073"/>
                    <a:pt x="17548" y="15862"/>
                    <a:pt x="17704" y="15599"/>
                  </a:cubicBezTo>
                  <a:cubicBezTo>
                    <a:pt x="17860" y="15335"/>
                    <a:pt x="17999" y="15019"/>
                    <a:pt x="18155" y="14598"/>
                  </a:cubicBezTo>
                  <a:cubicBezTo>
                    <a:pt x="18311" y="14176"/>
                    <a:pt x="18484" y="13650"/>
                    <a:pt x="18571" y="13650"/>
                  </a:cubicBezTo>
                  <a:cubicBezTo>
                    <a:pt x="18658" y="13650"/>
                    <a:pt x="18658" y="14176"/>
                    <a:pt x="18710" y="14861"/>
                  </a:cubicBezTo>
                  <a:cubicBezTo>
                    <a:pt x="18762" y="15546"/>
                    <a:pt x="18866" y="16389"/>
                    <a:pt x="19004" y="16811"/>
                  </a:cubicBezTo>
                  <a:cubicBezTo>
                    <a:pt x="19143" y="17232"/>
                    <a:pt x="19316" y="17232"/>
                    <a:pt x="19663" y="16811"/>
                  </a:cubicBezTo>
                  <a:cubicBezTo>
                    <a:pt x="20010" y="16389"/>
                    <a:pt x="20530" y="15546"/>
                    <a:pt x="20877" y="14967"/>
                  </a:cubicBezTo>
                  <a:cubicBezTo>
                    <a:pt x="21223" y="14387"/>
                    <a:pt x="21397" y="14071"/>
                    <a:pt x="21570" y="13755"/>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927" name="Line"/>
            <p:cNvSpPr/>
            <p:nvPr/>
          </p:nvSpPr>
          <p:spPr>
            <a:xfrm>
              <a:off x="1795444" y="171380"/>
              <a:ext cx="20757"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928" name="Line"/>
            <p:cNvSpPr/>
            <p:nvPr/>
          </p:nvSpPr>
          <p:spPr>
            <a:xfrm>
              <a:off x="0" y="908239"/>
              <a:ext cx="2677599" cy="18681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6" y="19600"/>
                    <a:pt x="112" y="17600"/>
                    <a:pt x="460" y="16000"/>
                  </a:cubicBezTo>
                  <a:cubicBezTo>
                    <a:pt x="809" y="14400"/>
                    <a:pt x="1451" y="13200"/>
                    <a:pt x="2330" y="11600"/>
                  </a:cubicBezTo>
                  <a:cubicBezTo>
                    <a:pt x="3209" y="10000"/>
                    <a:pt x="4326" y="8000"/>
                    <a:pt x="5400" y="7000"/>
                  </a:cubicBezTo>
                  <a:cubicBezTo>
                    <a:pt x="6474" y="6000"/>
                    <a:pt x="7507" y="6000"/>
                    <a:pt x="8609" y="5800"/>
                  </a:cubicBezTo>
                  <a:cubicBezTo>
                    <a:pt x="9712" y="5600"/>
                    <a:pt x="10884" y="5200"/>
                    <a:pt x="12070" y="4800"/>
                  </a:cubicBezTo>
                  <a:cubicBezTo>
                    <a:pt x="13256" y="4400"/>
                    <a:pt x="14456" y="4000"/>
                    <a:pt x="15600" y="3200"/>
                  </a:cubicBezTo>
                  <a:cubicBezTo>
                    <a:pt x="16744" y="2400"/>
                    <a:pt x="17833" y="1200"/>
                    <a:pt x="18823" y="600"/>
                  </a:cubicBezTo>
                  <a:cubicBezTo>
                    <a:pt x="19814" y="0"/>
                    <a:pt x="20707" y="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929" name="Line"/>
            <p:cNvSpPr/>
            <p:nvPr/>
          </p:nvSpPr>
          <p:spPr>
            <a:xfrm>
              <a:off x="1875011" y="1634719"/>
              <a:ext cx="1134694"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646" y="21600"/>
                  </a:moveTo>
                  <a:cubicBezTo>
                    <a:pt x="1317" y="21600"/>
                    <a:pt x="988" y="21600"/>
                    <a:pt x="659" y="21600"/>
                  </a:cubicBezTo>
                  <a:cubicBezTo>
                    <a:pt x="329" y="21600"/>
                    <a:pt x="0" y="21600"/>
                    <a:pt x="0" y="21600"/>
                  </a:cubicBezTo>
                  <a:cubicBezTo>
                    <a:pt x="0" y="21600"/>
                    <a:pt x="329" y="21600"/>
                    <a:pt x="1778" y="19200"/>
                  </a:cubicBezTo>
                  <a:cubicBezTo>
                    <a:pt x="3227" y="16800"/>
                    <a:pt x="5795" y="12000"/>
                    <a:pt x="8232" y="8400"/>
                  </a:cubicBezTo>
                  <a:cubicBezTo>
                    <a:pt x="10668" y="4800"/>
                    <a:pt x="12973" y="2400"/>
                    <a:pt x="15179" y="1200"/>
                  </a:cubicBezTo>
                  <a:cubicBezTo>
                    <a:pt x="17385" y="0"/>
                    <a:pt x="19493" y="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30" name="Line"/>
            <p:cNvSpPr/>
            <p:nvPr/>
          </p:nvSpPr>
          <p:spPr>
            <a:xfrm>
              <a:off x="2440438" y="1676232"/>
              <a:ext cx="39974" cy="622699"/>
            </a:xfrm>
            <a:custGeom>
              <a:avLst/>
              <a:gdLst/>
              <a:ahLst/>
              <a:cxnLst>
                <a:cxn ang="0">
                  <a:pos x="wd2" y="hd2"/>
                </a:cxn>
                <a:cxn ang="5400000">
                  <a:pos x="wd2" y="hd2"/>
                </a:cxn>
                <a:cxn ang="10800000">
                  <a:pos x="wd2" y="hd2"/>
                </a:cxn>
                <a:cxn ang="16200000">
                  <a:pos x="wd2" y="hd2"/>
                </a:cxn>
              </a:cxnLst>
              <a:rect l="0" t="0" r="r" b="b"/>
              <a:pathLst>
                <a:path w="20799" h="21600" fill="norm" stroke="1" extrusionOk="0">
                  <a:moveTo>
                    <a:pt x="20799" y="0"/>
                  </a:moveTo>
                  <a:cubicBezTo>
                    <a:pt x="18999" y="2880"/>
                    <a:pt x="17199" y="5760"/>
                    <a:pt x="12699" y="9120"/>
                  </a:cubicBezTo>
                  <a:cubicBezTo>
                    <a:pt x="8199" y="12480"/>
                    <a:pt x="999" y="16320"/>
                    <a:pt x="99" y="18480"/>
                  </a:cubicBezTo>
                  <a:cubicBezTo>
                    <a:pt x="-801" y="20640"/>
                    <a:pt x="4599" y="21120"/>
                    <a:pt x="9999"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31" name="Line"/>
            <p:cNvSpPr/>
            <p:nvPr/>
          </p:nvSpPr>
          <p:spPr>
            <a:xfrm>
              <a:off x="2683838" y="1527477"/>
              <a:ext cx="2100555" cy="945723"/>
            </a:xfrm>
            <a:custGeom>
              <a:avLst/>
              <a:gdLst/>
              <a:ahLst/>
              <a:cxnLst>
                <a:cxn ang="0">
                  <a:pos x="wd2" y="hd2"/>
                </a:cxn>
                <a:cxn ang="5400000">
                  <a:pos x="wd2" y="hd2"/>
                </a:cxn>
                <a:cxn ang="10800000">
                  <a:pos x="wd2" y="hd2"/>
                </a:cxn>
                <a:cxn ang="16200000">
                  <a:pos x="wd2" y="hd2"/>
                </a:cxn>
              </a:cxnLst>
              <a:rect l="0" t="0" r="r" b="b"/>
              <a:pathLst>
                <a:path w="21571" h="21551" fill="norm" stroke="1" extrusionOk="0">
                  <a:moveTo>
                    <a:pt x="362" y="3390"/>
                  </a:moveTo>
                  <a:cubicBezTo>
                    <a:pt x="255" y="5597"/>
                    <a:pt x="149" y="7804"/>
                    <a:pt x="95" y="9302"/>
                  </a:cubicBezTo>
                  <a:cubicBezTo>
                    <a:pt x="42" y="10800"/>
                    <a:pt x="42" y="11588"/>
                    <a:pt x="24" y="12219"/>
                  </a:cubicBezTo>
                  <a:cubicBezTo>
                    <a:pt x="7" y="12850"/>
                    <a:pt x="-29" y="13323"/>
                    <a:pt x="42" y="13441"/>
                  </a:cubicBezTo>
                  <a:cubicBezTo>
                    <a:pt x="113" y="13559"/>
                    <a:pt x="291" y="13323"/>
                    <a:pt x="504" y="12534"/>
                  </a:cubicBezTo>
                  <a:cubicBezTo>
                    <a:pt x="717" y="11746"/>
                    <a:pt x="966" y="10406"/>
                    <a:pt x="1143" y="9578"/>
                  </a:cubicBezTo>
                  <a:cubicBezTo>
                    <a:pt x="1321" y="8750"/>
                    <a:pt x="1428" y="8435"/>
                    <a:pt x="1499" y="8474"/>
                  </a:cubicBezTo>
                  <a:cubicBezTo>
                    <a:pt x="1570" y="8514"/>
                    <a:pt x="1605" y="8908"/>
                    <a:pt x="1605" y="9775"/>
                  </a:cubicBezTo>
                  <a:cubicBezTo>
                    <a:pt x="1605" y="10642"/>
                    <a:pt x="1570" y="11982"/>
                    <a:pt x="1552" y="12889"/>
                  </a:cubicBezTo>
                  <a:cubicBezTo>
                    <a:pt x="1534" y="13796"/>
                    <a:pt x="1534" y="14269"/>
                    <a:pt x="1623" y="14505"/>
                  </a:cubicBezTo>
                  <a:cubicBezTo>
                    <a:pt x="1712" y="14742"/>
                    <a:pt x="1889" y="14742"/>
                    <a:pt x="2227" y="14229"/>
                  </a:cubicBezTo>
                  <a:cubicBezTo>
                    <a:pt x="2564" y="13717"/>
                    <a:pt x="3062" y="12692"/>
                    <a:pt x="3364" y="11982"/>
                  </a:cubicBezTo>
                  <a:cubicBezTo>
                    <a:pt x="3666" y="11273"/>
                    <a:pt x="3772" y="10879"/>
                    <a:pt x="3843" y="10406"/>
                  </a:cubicBezTo>
                  <a:cubicBezTo>
                    <a:pt x="3914" y="9933"/>
                    <a:pt x="3950" y="9381"/>
                    <a:pt x="3861" y="9184"/>
                  </a:cubicBezTo>
                  <a:cubicBezTo>
                    <a:pt x="3772" y="8987"/>
                    <a:pt x="3559" y="9145"/>
                    <a:pt x="3310" y="9815"/>
                  </a:cubicBezTo>
                  <a:cubicBezTo>
                    <a:pt x="3062" y="10485"/>
                    <a:pt x="2778" y="11667"/>
                    <a:pt x="2635" y="12692"/>
                  </a:cubicBezTo>
                  <a:cubicBezTo>
                    <a:pt x="2493" y="13717"/>
                    <a:pt x="2493" y="14584"/>
                    <a:pt x="2529" y="15254"/>
                  </a:cubicBezTo>
                  <a:cubicBezTo>
                    <a:pt x="2564" y="15924"/>
                    <a:pt x="2635" y="16397"/>
                    <a:pt x="2795" y="16634"/>
                  </a:cubicBezTo>
                  <a:cubicBezTo>
                    <a:pt x="2955" y="16870"/>
                    <a:pt x="3204" y="16870"/>
                    <a:pt x="3630" y="16279"/>
                  </a:cubicBezTo>
                  <a:cubicBezTo>
                    <a:pt x="4057" y="15688"/>
                    <a:pt x="4660" y="14505"/>
                    <a:pt x="5016" y="13717"/>
                  </a:cubicBezTo>
                  <a:cubicBezTo>
                    <a:pt x="5371" y="12928"/>
                    <a:pt x="5478" y="12534"/>
                    <a:pt x="5549" y="12534"/>
                  </a:cubicBezTo>
                  <a:cubicBezTo>
                    <a:pt x="5620" y="12534"/>
                    <a:pt x="5655" y="12928"/>
                    <a:pt x="5655" y="13323"/>
                  </a:cubicBezTo>
                  <a:cubicBezTo>
                    <a:pt x="5655" y="13717"/>
                    <a:pt x="5620" y="14111"/>
                    <a:pt x="5602" y="14623"/>
                  </a:cubicBezTo>
                  <a:cubicBezTo>
                    <a:pt x="5584" y="15136"/>
                    <a:pt x="5584" y="15766"/>
                    <a:pt x="5584" y="15885"/>
                  </a:cubicBezTo>
                  <a:cubicBezTo>
                    <a:pt x="5584" y="16003"/>
                    <a:pt x="5584" y="15609"/>
                    <a:pt x="5673" y="14820"/>
                  </a:cubicBezTo>
                  <a:cubicBezTo>
                    <a:pt x="5762" y="14032"/>
                    <a:pt x="5939" y="12850"/>
                    <a:pt x="6064" y="12061"/>
                  </a:cubicBezTo>
                  <a:cubicBezTo>
                    <a:pt x="6188" y="11273"/>
                    <a:pt x="6259" y="10879"/>
                    <a:pt x="6366" y="10800"/>
                  </a:cubicBezTo>
                  <a:cubicBezTo>
                    <a:pt x="6472" y="10721"/>
                    <a:pt x="6614" y="10958"/>
                    <a:pt x="6810" y="11431"/>
                  </a:cubicBezTo>
                  <a:cubicBezTo>
                    <a:pt x="7005" y="11904"/>
                    <a:pt x="7254" y="12613"/>
                    <a:pt x="7556" y="12928"/>
                  </a:cubicBezTo>
                  <a:cubicBezTo>
                    <a:pt x="7858" y="13244"/>
                    <a:pt x="8213" y="13165"/>
                    <a:pt x="8462" y="12928"/>
                  </a:cubicBezTo>
                  <a:cubicBezTo>
                    <a:pt x="8710" y="12692"/>
                    <a:pt x="8853" y="12298"/>
                    <a:pt x="8906" y="11904"/>
                  </a:cubicBezTo>
                  <a:cubicBezTo>
                    <a:pt x="8959" y="11509"/>
                    <a:pt x="8924" y="11115"/>
                    <a:pt x="8817" y="11036"/>
                  </a:cubicBezTo>
                  <a:cubicBezTo>
                    <a:pt x="8710" y="10958"/>
                    <a:pt x="8533" y="11194"/>
                    <a:pt x="8355" y="11785"/>
                  </a:cubicBezTo>
                  <a:cubicBezTo>
                    <a:pt x="8178" y="12377"/>
                    <a:pt x="8000" y="13323"/>
                    <a:pt x="7929" y="14032"/>
                  </a:cubicBezTo>
                  <a:cubicBezTo>
                    <a:pt x="7858" y="14742"/>
                    <a:pt x="7893" y="15215"/>
                    <a:pt x="7982" y="15569"/>
                  </a:cubicBezTo>
                  <a:cubicBezTo>
                    <a:pt x="8071" y="15924"/>
                    <a:pt x="8213" y="16161"/>
                    <a:pt x="8586" y="16161"/>
                  </a:cubicBezTo>
                  <a:cubicBezTo>
                    <a:pt x="8959" y="16161"/>
                    <a:pt x="9563" y="15924"/>
                    <a:pt x="10203" y="14860"/>
                  </a:cubicBezTo>
                  <a:cubicBezTo>
                    <a:pt x="10842" y="13796"/>
                    <a:pt x="11517" y="11904"/>
                    <a:pt x="11979" y="9854"/>
                  </a:cubicBezTo>
                  <a:cubicBezTo>
                    <a:pt x="12441" y="7804"/>
                    <a:pt x="12689" y="5597"/>
                    <a:pt x="12814" y="4060"/>
                  </a:cubicBezTo>
                  <a:cubicBezTo>
                    <a:pt x="12938" y="2523"/>
                    <a:pt x="12938" y="1655"/>
                    <a:pt x="12903" y="1025"/>
                  </a:cubicBezTo>
                  <a:cubicBezTo>
                    <a:pt x="12867" y="394"/>
                    <a:pt x="12796" y="0"/>
                    <a:pt x="12707" y="0"/>
                  </a:cubicBezTo>
                  <a:cubicBezTo>
                    <a:pt x="12618" y="0"/>
                    <a:pt x="12512" y="394"/>
                    <a:pt x="12405" y="1971"/>
                  </a:cubicBezTo>
                  <a:cubicBezTo>
                    <a:pt x="12299" y="3547"/>
                    <a:pt x="12192" y="6307"/>
                    <a:pt x="12174" y="9105"/>
                  </a:cubicBezTo>
                  <a:cubicBezTo>
                    <a:pt x="12157" y="11904"/>
                    <a:pt x="12228" y="14742"/>
                    <a:pt x="12263" y="16634"/>
                  </a:cubicBezTo>
                  <a:cubicBezTo>
                    <a:pt x="12299" y="18526"/>
                    <a:pt x="12299" y="19472"/>
                    <a:pt x="12245" y="20142"/>
                  </a:cubicBezTo>
                  <a:cubicBezTo>
                    <a:pt x="12192" y="20812"/>
                    <a:pt x="12085" y="21206"/>
                    <a:pt x="11943" y="21403"/>
                  </a:cubicBezTo>
                  <a:cubicBezTo>
                    <a:pt x="11801" y="21600"/>
                    <a:pt x="11624" y="21600"/>
                    <a:pt x="11482" y="21403"/>
                  </a:cubicBezTo>
                  <a:cubicBezTo>
                    <a:pt x="11339" y="21206"/>
                    <a:pt x="11233" y="20812"/>
                    <a:pt x="11233" y="19945"/>
                  </a:cubicBezTo>
                  <a:cubicBezTo>
                    <a:pt x="11233" y="19077"/>
                    <a:pt x="11339" y="17737"/>
                    <a:pt x="11766" y="16239"/>
                  </a:cubicBezTo>
                  <a:cubicBezTo>
                    <a:pt x="12192" y="14742"/>
                    <a:pt x="12938" y="13086"/>
                    <a:pt x="13507" y="12180"/>
                  </a:cubicBezTo>
                  <a:cubicBezTo>
                    <a:pt x="14075" y="11273"/>
                    <a:pt x="14466" y="11115"/>
                    <a:pt x="14732" y="11194"/>
                  </a:cubicBezTo>
                  <a:cubicBezTo>
                    <a:pt x="14999" y="11273"/>
                    <a:pt x="15141" y="11588"/>
                    <a:pt x="15230" y="12180"/>
                  </a:cubicBezTo>
                  <a:cubicBezTo>
                    <a:pt x="15318" y="12771"/>
                    <a:pt x="15354" y="13638"/>
                    <a:pt x="15230" y="14505"/>
                  </a:cubicBezTo>
                  <a:cubicBezTo>
                    <a:pt x="15105" y="15372"/>
                    <a:pt x="14821" y="16239"/>
                    <a:pt x="14590" y="16752"/>
                  </a:cubicBezTo>
                  <a:cubicBezTo>
                    <a:pt x="14359" y="17264"/>
                    <a:pt x="14182" y="17422"/>
                    <a:pt x="14093" y="17304"/>
                  </a:cubicBezTo>
                  <a:cubicBezTo>
                    <a:pt x="14004" y="17185"/>
                    <a:pt x="14004" y="16791"/>
                    <a:pt x="14199" y="16003"/>
                  </a:cubicBezTo>
                  <a:cubicBezTo>
                    <a:pt x="14395" y="15215"/>
                    <a:pt x="14785" y="14032"/>
                    <a:pt x="15052" y="13204"/>
                  </a:cubicBezTo>
                  <a:cubicBezTo>
                    <a:pt x="15318" y="12377"/>
                    <a:pt x="15460" y="11904"/>
                    <a:pt x="15638" y="11549"/>
                  </a:cubicBezTo>
                  <a:cubicBezTo>
                    <a:pt x="15816" y="11194"/>
                    <a:pt x="16029" y="10958"/>
                    <a:pt x="16171" y="11036"/>
                  </a:cubicBezTo>
                  <a:cubicBezTo>
                    <a:pt x="16313" y="11115"/>
                    <a:pt x="16384" y="11509"/>
                    <a:pt x="16420" y="12219"/>
                  </a:cubicBezTo>
                  <a:cubicBezTo>
                    <a:pt x="16455" y="12928"/>
                    <a:pt x="16455" y="13953"/>
                    <a:pt x="16455" y="14663"/>
                  </a:cubicBezTo>
                  <a:cubicBezTo>
                    <a:pt x="16455" y="15372"/>
                    <a:pt x="16455" y="15766"/>
                    <a:pt x="16455" y="15766"/>
                  </a:cubicBezTo>
                  <a:cubicBezTo>
                    <a:pt x="16455" y="15766"/>
                    <a:pt x="16455" y="15372"/>
                    <a:pt x="16562" y="14623"/>
                  </a:cubicBezTo>
                  <a:cubicBezTo>
                    <a:pt x="16668" y="13874"/>
                    <a:pt x="16882" y="12771"/>
                    <a:pt x="17059" y="12022"/>
                  </a:cubicBezTo>
                  <a:cubicBezTo>
                    <a:pt x="17237" y="11273"/>
                    <a:pt x="17379" y="10879"/>
                    <a:pt x="17503" y="10839"/>
                  </a:cubicBezTo>
                  <a:cubicBezTo>
                    <a:pt x="17628" y="10800"/>
                    <a:pt x="17734" y="11115"/>
                    <a:pt x="17894" y="11628"/>
                  </a:cubicBezTo>
                  <a:cubicBezTo>
                    <a:pt x="18054" y="12140"/>
                    <a:pt x="18267" y="12850"/>
                    <a:pt x="18658" y="13323"/>
                  </a:cubicBezTo>
                  <a:cubicBezTo>
                    <a:pt x="19049" y="13796"/>
                    <a:pt x="19617" y="14032"/>
                    <a:pt x="20008" y="14032"/>
                  </a:cubicBezTo>
                  <a:cubicBezTo>
                    <a:pt x="20399" y="14032"/>
                    <a:pt x="20612" y="13796"/>
                    <a:pt x="20807" y="13520"/>
                  </a:cubicBezTo>
                  <a:cubicBezTo>
                    <a:pt x="21003" y="13244"/>
                    <a:pt x="21180" y="12928"/>
                    <a:pt x="21198" y="12653"/>
                  </a:cubicBezTo>
                  <a:cubicBezTo>
                    <a:pt x="21216" y="12377"/>
                    <a:pt x="21074" y="12140"/>
                    <a:pt x="20914" y="12101"/>
                  </a:cubicBezTo>
                  <a:cubicBezTo>
                    <a:pt x="20754" y="12061"/>
                    <a:pt x="20576" y="12219"/>
                    <a:pt x="20345" y="12771"/>
                  </a:cubicBezTo>
                  <a:cubicBezTo>
                    <a:pt x="20114" y="13323"/>
                    <a:pt x="19830" y="14269"/>
                    <a:pt x="19688" y="14939"/>
                  </a:cubicBezTo>
                  <a:cubicBezTo>
                    <a:pt x="19546" y="15609"/>
                    <a:pt x="19546" y="16003"/>
                    <a:pt x="19812" y="16318"/>
                  </a:cubicBezTo>
                  <a:cubicBezTo>
                    <a:pt x="20079" y="16634"/>
                    <a:pt x="20612" y="16870"/>
                    <a:pt x="20949" y="16949"/>
                  </a:cubicBezTo>
                  <a:cubicBezTo>
                    <a:pt x="21287" y="17028"/>
                    <a:pt x="21429" y="16949"/>
                    <a:pt x="21571" y="1687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32" name="Line"/>
            <p:cNvSpPr/>
            <p:nvPr/>
          </p:nvSpPr>
          <p:spPr>
            <a:xfrm>
              <a:off x="4722122" y="2195147"/>
              <a:ext cx="249079" cy="34248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20400" y="2182"/>
                    <a:pt x="19200" y="4364"/>
                    <a:pt x="15600" y="7964"/>
                  </a:cubicBezTo>
                  <a:cubicBezTo>
                    <a:pt x="12000" y="11564"/>
                    <a:pt x="6000" y="16582"/>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33" name="Line"/>
            <p:cNvSpPr/>
            <p:nvPr/>
          </p:nvSpPr>
          <p:spPr>
            <a:xfrm>
              <a:off x="5763410" y="1750876"/>
              <a:ext cx="121081" cy="601469"/>
            </a:xfrm>
            <a:custGeom>
              <a:avLst/>
              <a:gdLst/>
              <a:ahLst/>
              <a:cxnLst>
                <a:cxn ang="0">
                  <a:pos x="wd2" y="hd2"/>
                </a:cxn>
                <a:cxn ang="5400000">
                  <a:pos x="wd2" y="hd2"/>
                </a:cxn>
                <a:cxn ang="10800000">
                  <a:pos x="wd2" y="hd2"/>
                </a:cxn>
                <a:cxn ang="16200000">
                  <a:pos x="wd2" y="hd2"/>
                </a:cxn>
              </a:cxnLst>
              <a:rect l="0" t="0" r="r" b="b"/>
              <a:pathLst>
                <a:path w="21600" h="20864" fill="norm" stroke="1" extrusionOk="0">
                  <a:moveTo>
                    <a:pt x="17897" y="651"/>
                  </a:moveTo>
                  <a:cubicBezTo>
                    <a:pt x="17897" y="51"/>
                    <a:pt x="17897" y="-549"/>
                    <a:pt x="15737" y="891"/>
                  </a:cubicBezTo>
                  <a:cubicBezTo>
                    <a:pt x="13577" y="2331"/>
                    <a:pt x="9257" y="5811"/>
                    <a:pt x="5863" y="8871"/>
                  </a:cubicBezTo>
                  <a:cubicBezTo>
                    <a:pt x="2469" y="11931"/>
                    <a:pt x="0" y="14571"/>
                    <a:pt x="0" y="16551"/>
                  </a:cubicBezTo>
                  <a:cubicBezTo>
                    <a:pt x="0" y="18531"/>
                    <a:pt x="2469" y="19851"/>
                    <a:pt x="5246" y="20451"/>
                  </a:cubicBezTo>
                  <a:cubicBezTo>
                    <a:pt x="8023" y="21051"/>
                    <a:pt x="11109" y="20931"/>
                    <a:pt x="13886" y="20511"/>
                  </a:cubicBezTo>
                  <a:cubicBezTo>
                    <a:pt x="16663" y="20091"/>
                    <a:pt x="19131" y="19371"/>
                    <a:pt x="21600" y="1865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34" name="Line"/>
            <p:cNvSpPr/>
            <p:nvPr/>
          </p:nvSpPr>
          <p:spPr>
            <a:xfrm>
              <a:off x="5717992" y="1491452"/>
              <a:ext cx="789196" cy="768715"/>
            </a:xfrm>
            <a:custGeom>
              <a:avLst/>
              <a:gdLst/>
              <a:ahLst/>
              <a:cxnLst>
                <a:cxn ang="0">
                  <a:pos x="wd2" y="hd2"/>
                </a:cxn>
                <a:cxn ang="5400000">
                  <a:pos x="wd2" y="hd2"/>
                </a:cxn>
                <a:cxn ang="10800000">
                  <a:pos x="wd2" y="hd2"/>
                </a:cxn>
                <a:cxn ang="16200000">
                  <a:pos x="wd2" y="hd2"/>
                </a:cxn>
              </a:cxnLst>
              <a:rect l="0" t="0" r="r" b="b"/>
              <a:pathLst>
                <a:path w="21518" h="21238" fill="norm" stroke="1" extrusionOk="0">
                  <a:moveTo>
                    <a:pt x="861" y="14567"/>
                  </a:moveTo>
                  <a:cubicBezTo>
                    <a:pt x="390" y="14662"/>
                    <a:pt x="-82" y="14758"/>
                    <a:pt x="12" y="14853"/>
                  </a:cubicBezTo>
                  <a:cubicBezTo>
                    <a:pt x="107" y="14949"/>
                    <a:pt x="767" y="15044"/>
                    <a:pt x="2276" y="14328"/>
                  </a:cubicBezTo>
                  <a:cubicBezTo>
                    <a:pt x="3785" y="13611"/>
                    <a:pt x="6143" y="12082"/>
                    <a:pt x="8030" y="10122"/>
                  </a:cubicBezTo>
                  <a:cubicBezTo>
                    <a:pt x="9916" y="8163"/>
                    <a:pt x="11331" y="5774"/>
                    <a:pt x="12133" y="4292"/>
                  </a:cubicBezTo>
                  <a:cubicBezTo>
                    <a:pt x="12935" y="2811"/>
                    <a:pt x="13123" y="2237"/>
                    <a:pt x="13218" y="1616"/>
                  </a:cubicBezTo>
                  <a:cubicBezTo>
                    <a:pt x="13312" y="995"/>
                    <a:pt x="13312" y="326"/>
                    <a:pt x="13076" y="87"/>
                  </a:cubicBezTo>
                  <a:cubicBezTo>
                    <a:pt x="12840" y="-152"/>
                    <a:pt x="12369" y="39"/>
                    <a:pt x="11614" y="1425"/>
                  </a:cubicBezTo>
                  <a:cubicBezTo>
                    <a:pt x="10859" y="2811"/>
                    <a:pt x="9822" y="5391"/>
                    <a:pt x="9020" y="7972"/>
                  </a:cubicBezTo>
                  <a:cubicBezTo>
                    <a:pt x="8218" y="10552"/>
                    <a:pt x="7653" y="13133"/>
                    <a:pt x="7370" y="14662"/>
                  </a:cubicBezTo>
                  <a:cubicBezTo>
                    <a:pt x="7087" y="16191"/>
                    <a:pt x="7087" y="16669"/>
                    <a:pt x="7134" y="17147"/>
                  </a:cubicBezTo>
                  <a:cubicBezTo>
                    <a:pt x="7181" y="17625"/>
                    <a:pt x="7275" y="18103"/>
                    <a:pt x="7558" y="18198"/>
                  </a:cubicBezTo>
                  <a:cubicBezTo>
                    <a:pt x="7841" y="18294"/>
                    <a:pt x="8313" y="18007"/>
                    <a:pt x="8784" y="17625"/>
                  </a:cubicBezTo>
                  <a:cubicBezTo>
                    <a:pt x="9256" y="17243"/>
                    <a:pt x="9728" y="16765"/>
                    <a:pt x="10246" y="16144"/>
                  </a:cubicBezTo>
                  <a:cubicBezTo>
                    <a:pt x="10765" y="15522"/>
                    <a:pt x="11331" y="14758"/>
                    <a:pt x="11567" y="14710"/>
                  </a:cubicBezTo>
                  <a:cubicBezTo>
                    <a:pt x="11803" y="14662"/>
                    <a:pt x="11708" y="15331"/>
                    <a:pt x="11567" y="15952"/>
                  </a:cubicBezTo>
                  <a:cubicBezTo>
                    <a:pt x="11425" y="16574"/>
                    <a:pt x="11237" y="17147"/>
                    <a:pt x="11190" y="17721"/>
                  </a:cubicBezTo>
                  <a:cubicBezTo>
                    <a:pt x="11142" y="18294"/>
                    <a:pt x="11237" y="18867"/>
                    <a:pt x="11567" y="19202"/>
                  </a:cubicBezTo>
                  <a:cubicBezTo>
                    <a:pt x="11897" y="19536"/>
                    <a:pt x="12463" y="19632"/>
                    <a:pt x="13170" y="19345"/>
                  </a:cubicBezTo>
                  <a:cubicBezTo>
                    <a:pt x="13878" y="19059"/>
                    <a:pt x="14727" y="18390"/>
                    <a:pt x="15340" y="17864"/>
                  </a:cubicBezTo>
                  <a:cubicBezTo>
                    <a:pt x="15953" y="17338"/>
                    <a:pt x="16330" y="16956"/>
                    <a:pt x="16566" y="16478"/>
                  </a:cubicBezTo>
                  <a:cubicBezTo>
                    <a:pt x="16802" y="16000"/>
                    <a:pt x="16896" y="15427"/>
                    <a:pt x="16755" y="15331"/>
                  </a:cubicBezTo>
                  <a:cubicBezTo>
                    <a:pt x="16613" y="15236"/>
                    <a:pt x="16236" y="15618"/>
                    <a:pt x="15906" y="16191"/>
                  </a:cubicBezTo>
                  <a:cubicBezTo>
                    <a:pt x="15576" y="16765"/>
                    <a:pt x="15293" y="17529"/>
                    <a:pt x="15293" y="18485"/>
                  </a:cubicBezTo>
                  <a:cubicBezTo>
                    <a:pt x="15293" y="19441"/>
                    <a:pt x="15576" y="20588"/>
                    <a:pt x="16660" y="21018"/>
                  </a:cubicBezTo>
                  <a:cubicBezTo>
                    <a:pt x="17745" y="21448"/>
                    <a:pt x="19632" y="21161"/>
                    <a:pt x="21518" y="2087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35" name="Line"/>
            <p:cNvSpPr/>
            <p:nvPr/>
          </p:nvSpPr>
          <p:spPr>
            <a:xfrm>
              <a:off x="6901562" y="1831907"/>
              <a:ext cx="259458" cy="351232"/>
            </a:xfrm>
            <a:custGeom>
              <a:avLst/>
              <a:gdLst/>
              <a:ahLst/>
              <a:cxnLst>
                <a:cxn ang="0">
                  <a:pos x="wd2" y="hd2"/>
                </a:cxn>
                <a:cxn ang="5400000">
                  <a:pos x="wd2" y="hd2"/>
                </a:cxn>
                <a:cxn ang="10800000">
                  <a:pos x="wd2" y="hd2"/>
                </a:cxn>
                <a:cxn ang="16200000">
                  <a:pos x="wd2" y="hd2"/>
                </a:cxn>
              </a:cxnLst>
              <a:rect l="0" t="0" r="r" b="b"/>
              <a:pathLst>
                <a:path w="21600" h="21500" fill="norm" stroke="1" extrusionOk="0">
                  <a:moveTo>
                    <a:pt x="0" y="5082"/>
                  </a:moveTo>
                  <a:cubicBezTo>
                    <a:pt x="288" y="9741"/>
                    <a:pt x="576" y="14400"/>
                    <a:pt x="1152" y="17365"/>
                  </a:cubicBezTo>
                  <a:cubicBezTo>
                    <a:pt x="1728" y="20329"/>
                    <a:pt x="2592" y="21600"/>
                    <a:pt x="3744" y="21494"/>
                  </a:cubicBezTo>
                  <a:cubicBezTo>
                    <a:pt x="4896" y="21388"/>
                    <a:pt x="6336" y="19906"/>
                    <a:pt x="8784" y="16412"/>
                  </a:cubicBezTo>
                  <a:cubicBezTo>
                    <a:pt x="11232" y="12918"/>
                    <a:pt x="14688" y="7412"/>
                    <a:pt x="16992" y="4341"/>
                  </a:cubicBezTo>
                  <a:cubicBezTo>
                    <a:pt x="19296" y="1271"/>
                    <a:pt x="20448" y="635"/>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36" name="Line"/>
            <p:cNvSpPr/>
            <p:nvPr/>
          </p:nvSpPr>
          <p:spPr>
            <a:xfrm>
              <a:off x="7181741" y="1526980"/>
              <a:ext cx="1367444" cy="694614"/>
            </a:xfrm>
            <a:custGeom>
              <a:avLst/>
              <a:gdLst/>
              <a:ahLst/>
              <a:cxnLst>
                <a:cxn ang="0">
                  <a:pos x="wd2" y="hd2"/>
                </a:cxn>
                <a:cxn ang="5400000">
                  <a:pos x="wd2" y="hd2"/>
                </a:cxn>
                <a:cxn ang="10800000">
                  <a:pos x="wd2" y="hd2"/>
                </a:cxn>
                <a:cxn ang="16200000">
                  <a:pos x="wd2" y="hd2"/>
                </a:cxn>
              </a:cxnLst>
              <a:rect l="0" t="0" r="r" b="b"/>
              <a:pathLst>
                <a:path w="21506" h="21365" fill="norm" stroke="1" extrusionOk="0">
                  <a:moveTo>
                    <a:pt x="4244" y="14486"/>
                  </a:moveTo>
                  <a:cubicBezTo>
                    <a:pt x="4190" y="13954"/>
                    <a:pt x="4135" y="13422"/>
                    <a:pt x="3945" y="13156"/>
                  </a:cubicBezTo>
                  <a:cubicBezTo>
                    <a:pt x="3755" y="12890"/>
                    <a:pt x="3428" y="12890"/>
                    <a:pt x="2884" y="13422"/>
                  </a:cubicBezTo>
                  <a:cubicBezTo>
                    <a:pt x="2340" y="13954"/>
                    <a:pt x="1578" y="15018"/>
                    <a:pt x="1089" y="15763"/>
                  </a:cubicBezTo>
                  <a:cubicBezTo>
                    <a:pt x="599" y="16508"/>
                    <a:pt x="381" y="16934"/>
                    <a:pt x="218" y="17412"/>
                  </a:cubicBezTo>
                  <a:cubicBezTo>
                    <a:pt x="55" y="17891"/>
                    <a:pt x="-54" y="18423"/>
                    <a:pt x="28" y="18796"/>
                  </a:cubicBezTo>
                  <a:cubicBezTo>
                    <a:pt x="109" y="19168"/>
                    <a:pt x="381" y="19381"/>
                    <a:pt x="953" y="18955"/>
                  </a:cubicBezTo>
                  <a:cubicBezTo>
                    <a:pt x="1524" y="18530"/>
                    <a:pt x="2394" y="17466"/>
                    <a:pt x="2966" y="16721"/>
                  </a:cubicBezTo>
                  <a:cubicBezTo>
                    <a:pt x="3537" y="15976"/>
                    <a:pt x="3809" y="15550"/>
                    <a:pt x="3836" y="15497"/>
                  </a:cubicBezTo>
                  <a:cubicBezTo>
                    <a:pt x="3863" y="15444"/>
                    <a:pt x="3646" y="15763"/>
                    <a:pt x="3374" y="16455"/>
                  </a:cubicBezTo>
                  <a:cubicBezTo>
                    <a:pt x="3102" y="17146"/>
                    <a:pt x="2775" y="18210"/>
                    <a:pt x="2585" y="19115"/>
                  </a:cubicBezTo>
                  <a:cubicBezTo>
                    <a:pt x="2394" y="20019"/>
                    <a:pt x="2340" y="20764"/>
                    <a:pt x="2530" y="21137"/>
                  </a:cubicBezTo>
                  <a:cubicBezTo>
                    <a:pt x="2721" y="21509"/>
                    <a:pt x="3156" y="21509"/>
                    <a:pt x="3972" y="20498"/>
                  </a:cubicBezTo>
                  <a:cubicBezTo>
                    <a:pt x="4788" y="19487"/>
                    <a:pt x="5985" y="17466"/>
                    <a:pt x="6992" y="14752"/>
                  </a:cubicBezTo>
                  <a:cubicBezTo>
                    <a:pt x="7998" y="12039"/>
                    <a:pt x="8815" y="8634"/>
                    <a:pt x="9359" y="6293"/>
                  </a:cubicBezTo>
                  <a:cubicBezTo>
                    <a:pt x="9903" y="3952"/>
                    <a:pt x="10175" y="2676"/>
                    <a:pt x="10338" y="1718"/>
                  </a:cubicBezTo>
                  <a:cubicBezTo>
                    <a:pt x="10501" y="760"/>
                    <a:pt x="10556" y="122"/>
                    <a:pt x="10474" y="15"/>
                  </a:cubicBezTo>
                  <a:cubicBezTo>
                    <a:pt x="10392" y="-91"/>
                    <a:pt x="10175" y="335"/>
                    <a:pt x="9712" y="2037"/>
                  </a:cubicBezTo>
                  <a:cubicBezTo>
                    <a:pt x="9250" y="3740"/>
                    <a:pt x="8542" y="6719"/>
                    <a:pt x="8026" y="9485"/>
                  </a:cubicBezTo>
                  <a:cubicBezTo>
                    <a:pt x="7509" y="12252"/>
                    <a:pt x="7182" y="14806"/>
                    <a:pt x="7046" y="16348"/>
                  </a:cubicBezTo>
                  <a:cubicBezTo>
                    <a:pt x="6910" y="17891"/>
                    <a:pt x="6965" y="18423"/>
                    <a:pt x="7128" y="18636"/>
                  </a:cubicBezTo>
                  <a:cubicBezTo>
                    <a:pt x="7291" y="18849"/>
                    <a:pt x="7563" y="18742"/>
                    <a:pt x="8107" y="17732"/>
                  </a:cubicBezTo>
                  <a:cubicBezTo>
                    <a:pt x="8651" y="16721"/>
                    <a:pt x="9467" y="14806"/>
                    <a:pt x="10039" y="13476"/>
                  </a:cubicBezTo>
                  <a:cubicBezTo>
                    <a:pt x="10610" y="12145"/>
                    <a:pt x="10936" y="11401"/>
                    <a:pt x="11045" y="11347"/>
                  </a:cubicBezTo>
                  <a:cubicBezTo>
                    <a:pt x="11154" y="11294"/>
                    <a:pt x="11045" y="11933"/>
                    <a:pt x="10855" y="12784"/>
                  </a:cubicBezTo>
                  <a:cubicBezTo>
                    <a:pt x="10664" y="13635"/>
                    <a:pt x="10392" y="14699"/>
                    <a:pt x="10175" y="15710"/>
                  </a:cubicBezTo>
                  <a:cubicBezTo>
                    <a:pt x="9957" y="16721"/>
                    <a:pt x="9794" y="17678"/>
                    <a:pt x="9848" y="18157"/>
                  </a:cubicBezTo>
                  <a:cubicBezTo>
                    <a:pt x="9903" y="18636"/>
                    <a:pt x="10175" y="18636"/>
                    <a:pt x="10692" y="17785"/>
                  </a:cubicBezTo>
                  <a:cubicBezTo>
                    <a:pt x="11208" y="16934"/>
                    <a:pt x="11970" y="15231"/>
                    <a:pt x="12433" y="14167"/>
                  </a:cubicBezTo>
                  <a:cubicBezTo>
                    <a:pt x="12895" y="13103"/>
                    <a:pt x="13058" y="12677"/>
                    <a:pt x="13086" y="12731"/>
                  </a:cubicBezTo>
                  <a:cubicBezTo>
                    <a:pt x="13113" y="12784"/>
                    <a:pt x="13004" y="13316"/>
                    <a:pt x="12814" y="14167"/>
                  </a:cubicBezTo>
                  <a:cubicBezTo>
                    <a:pt x="12623" y="15018"/>
                    <a:pt x="12351" y="16189"/>
                    <a:pt x="12215" y="17093"/>
                  </a:cubicBezTo>
                  <a:cubicBezTo>
                    <a:pt x="12079" y="17998"/>
                    <a:pt x="12079" y="18636"/>
                    <a:pt x="12215" y="18955"/>
                  </a:cubicBezTo>
                  <a:cubicBezTo>
                    <a:pt x="12351" y="19275"/>
                    <a:pt x="12623" y="19275"/>
                    <a:pt x="13358" y="18423"/>
                  </a:cubicBezTo>
                  <a:cubicBezTo>
                    <a:pt x="14092" y="17572"/>
                    <a:pt x="15289" y="15870"/>
                    <a:pt x="16132" y="14540"/>
                  </a:cubicBezTo>
                  <a:cubicBezTo>
                    <a:pt x="16976" y="13209"/>
                    <a:pt x="17465" y="12252"/>
                    <a:pt x="17792" y="11507"/>
                  </a:cubicBezTo>
                  <a:cubicBezTo>
                    <a:pt x="18118" y="10762"/>
                    <a:pt x="18282" y="10230"/>
                    <a:pt x="18200" y="10071"/>
                  </a:cubicBezTo>
                  <a:cubicBezTo>
                    <a:pt x="18118" y="9911"/>
                    <a:pt x="17792" y="10124"/>
                    <a:pt x="17438" y="10815"/>
                  </a:cubicBezTo>
                  <a:cubicBezTo>
                    <a:pt x="17085" y="11507"/>
                    <a:pt x="16704" y="12677"/>
                    <a:pt x="16486" y="13582"/>
                  </a:cubicBezTo>
                  <a:cubicBezTo>
                    <a:pt x="16268" y="14486"/>
                    <a:pt x="16214" y="15125"/>
                    <a:pt x="16241" y="15710"/>
                  </a:cubicBezTo>
                  <a:cubicBezTo>
                    <a:pt x="16268" y="16295"/>
                    <a:pt x="16377" y="16827"/>
                    <a:pt x="16568" y="17093"/>
                  </a:cubicBezTo>
                  <a:cubicBezTo>
                    <a:pt x="16758" y="17359"/>
                    <a:pt x="17030" y="17359"/>
                    <a:pt x="17438" y="17200"/>
                  </a:cubicBezTo>
                  <a:cubicBezTo>
                    <a:pt x="17846" y="17040"/>
                    <a:pt x="18390" y="16721"/>
                    <a:pt x="18907" y="16082"/>
                  </a:cubicBezTo>
                  <a:cubicBezTo>
                    <a:pt x="19424" y="15444"/>
                    <a:pt x="19914" y="14486"/>
                    <a:pt x="20267" y="13529"/>
                  </a:cubicBezTo>
                  <a:cubicBezTo>
                    <a:pt x="20621" y="12571"/>
                    <a:pt x="20839" y="11613"/>
                    <a:pt x="21029" y="11667"/>
                  </a:cubicBezTo>
                  <a:cubicBezTo>
                    <a:pt x="21220" y="11720"/>
                    <a:pt x="21383" y="12784"/>
                    <a:pt x="21464" y="13901"/>
                  </a:cubicBezTo>
                  <a:cubicBezTo>
                    <a:pt x="21546" y="15018"/>
                    <a:pt x="21546" y="16189"/>
                    <a:pt x="21111" y="17359"/>
                  </a:cubicBezTo>
                  <a:cubicBezTo>
                    <a:pt x="20675" y="18530"/>
                    <a:pt x="19805" y="19700"/>
                    <a:pt x="18934" y="2087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37" name="Line"/>
            <p:cNvSpPr/>
            <p:nvPr/>
          </p:nvSpPr>
          <p:spPr>
            <a:xfrm>
              <a:off x="9393178" y="1311147"/>
              <a:ext cx="1057760" cy="849308"/>
            </a:xfrm>
            <a:custGeom>
              <a:avLst/>
              <a:gdLst/>
              <a:ahLst/>
              <a:cxnLst>
                <a:cxn ang="0">
                  <a:pos x="wd2" y="hd2"/>
                </a:cxn>
                <a:cxn ang="5400000">
                  <a:pos x="wd2" y="hd2"/>
                </a:cxn>
                <a:cxn ang="10800000">
                  <a:pos x="wd2" y="hd2"/>
                </a:cxn>
                <a:cxn ang="16200000">
                  <a:pos x="wd2" y="hd2"/>
                </a:cxn>
              </a:cxnLst>
              <a:rect l="0" t="0" r="r" b="b"/>
              <a:pathLst>
                <a:path w="21583" h="21469" fill="norm" stroke="1" extrusionOk="0">
                  <a:moveTo>
                    <a:pt x="2524" y="12639"/>
                  </a:moveTo>
                  <a:cubicBezTo>
                    <a:pt x="2524" y="12027"/>
                    <a:pt x="2524" y="11415"/>
                    <a:pt x="2489" y="11415"/>
                  </a:cubicBezTo>
                  <a:cubicBezTo>
                    <a:pt x="2454" y="11415"/>
                    <a:pt x="2383" y="12027"/>
                    <a:pt x="1995" y="13382"/>
                  </a:cubicBezTo>
                  <a:cubicBezTo>
                    <a:pt x="1607" y="14738"/>
                    <a:pt x="901" y="16837"/>
                    <a:pt x="512" y="18105"/>
                  </a:cubicBezTo>
                  <a:cubicBezTo>
                    <a:pt x="124" y="19373"/>
                    <a:pt x="54" y="19810"/>
                    <a:pt x="18" y="20247"/>
                  </a:cubicBezTo>
                  <a:cubicBezTo>
                    <a:pt x="-17" y="20685"/>
                    <a:pt x="-17" y="21122"/>
                    <a:pt x="159" y="21340"/>
                  </a:cubicBezTo>
                  <a:cubicBezTo>
                    <a:pt x="336" y="21559"/>
                    <a:pt x="689" y="21559"/>
                    <a:pt x="1359" y="20859"/>
                  </a:cubicBezTo>
                  <a:cubicBezTo>
                    <a:pt x="2030" y="20160"/>
                    <a:pt x="3018" y="18761"/>
                    <a:pt x="3618" y="17842"/>
                  </a:cubicBezTo>
                  <a:cubicBezTo>
                    <a:pt x="4218" y="16924"/>
                    <a:pt x="4430" y="16487"/>
                    <a:pt x="4607" y="16050"/>
                  </a:cubicBezTo>
                  <a:cubicBezTo>
                    <a:pt x="4783" y="15612"/>
                    <a:pt x="4924" y="15175"/>
                    <a:pt x="4995" y="15219"/>
                  </a:cubicBezTo>
                  <a:cubicBezTo>
                    <a:pt x="5065" y="15263"/>
                    <a:pt x="5065" y="15787"/>
                    <a:pt x="5030" y="16268"/>
                  </a:cubicBezTo>
                  <a:cubicBezTo>
                    <a:pt x="4995" y="16749"/>
                    <a:pt x="4924" y="17187"/>
                    <a:pt x="4889" y="17668"/>
                  </a:cubicBezTo>
                  <a:cubicBezTo>
                    <a:pt x="4854" y="18148"/>
                    <a:pt x="4854" y="18673"/>
                    <a:pt x="5030" y="18936"/>
                  </a:cubicBezTo>
                  <a:cubicBezTo>
                    <a:pt x="5207" y="19198"/>
                    <a:pt x="5559" y="19198"/>
                    <a:pt x="5983" y="18717"/>
                  </a:cubicBezTo>
                  <a:cubicBezTo>
                    <a:pt x="6407" y="18236"/>
                    <a:pt x="6901" y="17274"/>
                    <a:pt x="7254" y="16225"/>
                  </a:cubicBezTo>
                  <a:cubicBezTo>
                    <a:pt x="7607" y="15175"/>
                    <a:pt x="7818" y="14038"/>
                    <a:pt x="7959" y="13208"/>
                  </a:cubicBezTo>
                  <a:cubicBezTo>
                    <a:pt x="8101" y="12377"/>
                    <a:pt x="8171" y="11852"/>
                    <a:pt x="8101" y="11852"/>
                  </a:cubicBezTo>
                  <a:cubicBezTo>
                    <a:pt x="8030" y="11852"/>
                    <a:pt x="7818" y="12377"/>
                    <a:pt x="7748" y="13120"/>
                  </a:cubicBezTo>
                  <a:cubicBezTo>
                    <a:pt x="7677" y="13863"/>
                    <a:pt x="7748" y="14825"/>
                    <a:pt x="7889" y="15656"/>
                  </a:cubicBezTo>
                  <a:cubicBezTo>
                    <a:pt x="8030" y="16487"/>
                    <a:pt x="8242" y="17187"/>
                    <a:pt x="8595" y="17536"/>
                  </a:cubicBezTo>
                  <a:cubicBezTo>
                    <a:pt x="8948" y="17886"/>
                    <a:pt x="9442" y="17886"/>
                    <a:pt x="10324" y="17187"/>
                  </a:cubicBezTo>
                  <a:cubicBezTo>
                    <a:pt x="11207" y="16487"/>
                    <a:pt x="12477" y="15088"/>
                    <a:pt x="13571" y="13076"/>
                  </a:cubicBezTo>
                  <a:cubicBezTo>
                    <a:pt x="14665" y="11065"/>
                    <a:pt x="15583" y="8442"/>
                    <a:pt x="16112" y="6343"/>
                  </a:cubicBezTo>
                  <a:cubicBezTo>
                    <a:pt x="16642" y="4244"/>
                    <a:pt x="16783" y="2670"/>
                    <a:pt x="16854" y="1621"/>
                  </a:cubicBezTo>
                  <a:cubicBezTo>
                    <a:pt x="16924" y="571"/>
                    <a:pt x="16924" y="46"/>
                    <a:pt x="16748" y="3"/>
                  </a:cubicBezTo>
                  <a:cubicBezTo>
                    <a:pt x="16571" y="-41"/>
                    <a:pt x="16218" y="396"/>
                    <a:pt x="15583" y="2058"/>
                  </a:cubicBezTo>
                  <a:cubicBezTo>
                    <a:pt x="14948" y="3719"/>
                    <a:pt x="14030" y="6605"/>
                    <a:pt x="13430" y="9360"/>
                  </a:cubicBezTo>
                  <a:cubicBezTo>
                    <a:pt x="12830" y="12114"/>
                    <a:pt x="12548" y="14738"/>
                    <a:pt x="12407" y="16399"/>
                  </a:cubicBezTo>
                  <a:cubicBezTo>
                    <a:pt x="12265" y="18061"/>
                    <a:pt x="12265" y="18761"/>
                    <a:pt x="12407" y="18892"/>
                  </a:cubicBezTo>
                  <a:cubicBezTo>
                    <a:pt x="12548" y="19023"/>
                    <a:pt x="12830" y="18586"/>
                    <a:pt x="13324" y="17755"/>
                  </a:cubicBezTo>
                  <a:cubicBezTo>
                    <a:pt x="13818" y="16924"/>
                    <a:pt x="14524" y="15700"/>
                    <a:pt x="15054" y="14913"/>
                  </a:cubicBezTo>
                  <a:cubicBezTo>
                    <a:pt x="15583" y="14126"/>
                    <a:pt x="15936" y="13776"/>
                    <a:pt x="16218" y="13776"/>
                  </a:cubicBezTo>
                  <a:cubicBezTo>
                    <a:pt x="16501" y="13776"/>
                    <a:pt x="16712" y="14126"/>
                    <a:pt x="16748" y="14957"/>
                  </a:cubicBezTo>
                  <a:cubicBezTo>
                    <a:pt x="16783" y="15787"/>
                    <a:pt x="16642" y="17099"/>
                    <a:pt x="16571" y="17974"/>
                  </a:cubicBezTo>
                  <a:cubicBezTo>
                    <a:pt x="16501" y="18848"/>
                    <a:pt x="16501" y="19285"/>
                    <a:pt x="16677" y="19460"/>
                  </a:cubicBezTo>
                  <a:cubicBezTo>
                    <a:pt x="16854" y="19635"/>
                    <a:pt x="17207" y="19548"/>
                    <a:pt x="17807" y="18936"/>
                  </a:cubicBezTo>
                  <a:cubicBezTo>
                    <a:pt x="18407" y="18323"/>
                    <a:pt x="19254" y="17187"/>
                    <a:pt x="19889" y="16268"/>
                  </a:cubicBezTo>
                  <a:cubicBezTo>
                    <a:pt x="20524" y="15350"/>
                    <a:pt x="20948" y="14650"/>
                    <a:pt x="21124" y="14519"/>
                  </a:cubicBezTo>
                  <a:cubicBezTo>
                    <a:pt x="21301" y="14388"/>
                    <a:pt x="21230" y="14825"/>
                    <a:pt x="21124" y="15481"/>
                  </a:cubicBezTo>
                  <a:cubicBezTo>
                    <a:pt x="21018" y="16137"/>
                    <a:pt x="20877" y="17012"/>
                    <a:pt x="20842" y="17668"/>
                  </a:cubicBezTo>
                  <a:cubicBezTo>
                    <a:pt x="20807" y="18323"/>
                    <a:pt x="20877" y="18761"/>
                    <a:pt x="21018" y="18936"/>
                  </a:cubicBezTo>
                  <a:cubicBezTo>
                    <a:pt x="21159" y="19110"/>
                    <a:pt x="21371" y="19023"/>
                    <a:pt x="21583" y="1893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38" name="Line"/>
            <p:cNvSpPr/>
            <p:nvPr/>
          </p:nvSpPr>
          <p:spPr>
            <a:xfrm>
              <a:off x="10513208" y="1665854"/>
              <a:ext cx="1" cy="41514"/>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1939" name="Line"/>
            <p:cNvSpPr/>
            <p:nvPr/>
          </p:nvSpPr>
          <p:spPr>
            <a:xfrm>
              <a:off x="10597175" y="1404314"/>
              <a:ext cx="767053" cy="692938"/>
            </a:xfrm>
            <a:custGeom>
              <a:avLst/>
              <a:gdLst/>
              <a:ahLst/>
              <a:cxnLst>
                <a:cxn ang="0">
                  <a:pos x="wd2" y="hd2"/>
                </a:cxn>
                <a:cxn ang="5400000">
                  <a:pos x="wd2" y="hd2"/>
                </a:cxn>
                <a:cxn ang="10800000">
                  <a:pos x="wd2" y="hd2"/>
                </a:cxn>
                <a:cxn ang="16200000">
                  <a:pos x="wd2" y="hd2"/>
                </a:cxn>
              </a:cxnLst>
              <a:rect l="0" t="0" r="r" b="b"/>
              <a:pathLst>
                <a:path w="21477" h="21209" fill="norm" stroke="1" extrusionOk="0">
                  <a:moveTo>
                    <a:pt x="6076" y="14358"/>
                  </a:moveTo>
                  <a:cubicBezTo>
                    <a:pt x="5979" y="13617"/>
                    <a:pt x="5882" y="12876"/>
                    <a:pt x="5543" y="12505"/>
                  </a:cubicBezTo>
                  <a:cubicBezTo>
                    <a:pt x="5204" y="12134"/>
                    <a:pt x="4623" y="12134"/>
                    <a:pt x="3703" y="12823"/>
                  </a:cubicBezTo>
                  <a:cubicBezTo>
                    <a:pt x="2783" y="13511"/>
                    <a:pt x="1524" y="14887"/>
                    <a:pt x="797" y="16370"/>
                  </a:cubicBezTo>
                  <a:cubicBezTo>
                    <a:pt x="71" y="17852"/>
                    <a:pt x="-123" y="19440"/>
                    <a:pt x="71" y="20340"/>
                  </a:cubicBezTo>
                  <a:cubicBezTo>
                    <a:pt x="264" y="21240"/>
                    <a:pt x="846" y="21452"/>
                    <a:pt x="2444" y="20923"/>
                  </a:cubicBezTo>
                  <a:cubicBezTo>
                    <a:pt x="4042" y="20393"/>
                    <a:pt x="6657" y="19123"/>
                    <a:pt x="9079" y="16793"/>
                  </a:cubicBezTo>
                  <a:cubicBezTo>
                    <a:pt x="11500" y="14464"/>
                    <a:pt x="13728" y="11076"/>
                    <a:pt x="15229" y="8376"/>
                  </a:cubicBezTo>
                  <a:cubicBezTo>
                    <a:pt x="16731" y="5676"/>
                    <a:pt x="17506" y="3664"/>
                    <a:pt x="17942" y="2340"/>
                  </a:cubicBezTo>
                  <a:cubicBezTo>
                    <a:pt x="18377" y="1017"/>
                    <a:pt x="18474" y="381"/>
                    <a:pt x="18232" y="117"/>
                  </a:cubicBezTo>
                  <a:cubicBezTo>
                    <a:pt x="17990" y="-148"/>
                    <a:pt x="17409" y="-42"/>
                    <a:pt x="16537" y="1281"/>
                  </a:cubicBezTo>
                  <a:cubicBezTo>
                    <a:pt x="15665" y="2605"/>
                    <a:pt x="14503" y="5146"/>
                    <a:pt x="13728" y="7793"/>
                  </a:cubicBezTo>
                  <a:cubicBezTo>
                    <a:pt x="12953" y="10440"/>
                    <a:pt x="12566" y="13193"/>
                    <a:pt x="12372" y="14834"/>
                  </a:cubicBezTo>
                  <a:cubicBezTo>
                    <a:pt x="12178" y="16476"/>
                    <a:pt x="12178" y="17005"/>
                    <a:pt x="12469" y="17323"/>
                  </a:cubicBezTo>
                  <a:cubicBezTo>
                    <a:pt x="12760" y="17640"/>
                    <a:pt x="13341" y="17746"/>
                    <a:pt x="14019" y="17587"/>
                  </a:cubicBezTo>
                  <a:cubicBezTo>
                    <a:pt x="14697" y="17428"/>
                    <a:pt x="15472" y="17005"/>
                    <a:pt x="16295" y="16370"/>
                  </a:cubicBezTo>
                  <a:cubicBezTo>
                    <a:pt x="17118" y="15734"/>
                    <a:pt x="17990" y="14887"/>
                    <a:pt x="18426" y="14728"/>
                  </a:cubicBezTo>
                  <a:cubicBezTo>
                    <a:pt x="18862" y="14570"/>
                    <a:pt x="18862" y="15099"/>
                    <a:pt x="18862" y="15681"/>
                  </a:cubicBezTo>
                  <a:cubicBezTo>
                    <a:pt x="18862" y="16264"/>
                    <a:pt x="18862" y="16899"/>
                    <a:pt x="19298" y="17534"/>
                  </a:cubicBezTo>
                  <a:cubicBezTo>
                    <a:pt x="19733" y="18170"/>
                    <a:pt x="20605" y="18805"/>
                    <a:pt x="21477" y="1944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40" name="Line"/>
            <p:cNvSpPr/>
            <p:nvPr/>
          </p:nvSpPr>
          <p:spPr>
            <a:xfrm>
              <a:off x="11919107" y="1696989"/>
              <a:ext cx="225474" cy="376523"/>
            </a:xfrm>
            <a:custGeom>
              <a:avLst/>
              <a:gdLst/>
              <a:ahLst/>
              <a:cxnLst>
                <a:cxn ang="0">
                  <a:pos x="wd2" y="hd2"/>
                </a:cxn>
                <a:cxn ang="5400000">
                  <a:pos x="wd2" y="hd2"/>
                </a:cxn>
                <a:cxn ang="10800000">
                  <a:pos x="wd2" y="hd2"/>
                </a:cxn>
                <a:cxn ang="16200000">
                  <a:pos x="wd2" y="hd2"/>
                </a:cxn>
              </a:cxnLst>
              <a:rect l="0" t="0" r="r" b="b"/>
              <a:pathLst>
                <a:path w="20703" h="21372" fill="norm" stroke="1" extrusionOk="0">
                  <a:moveTo>
                    <a:pt x="19568" y="0"/>
                  </a:moveTo>
                  <a:cubicBezTo>
                    <a:pt x="14804" y="1178"/>
                    <a:pt x="10039" y="2356"/>
                    <a:pt x="7021" y="3338"/>
                  </a:cubicBezTo>
                  <a:cubicBezTo>
                    <a:pt x="4004" y="4320"/>
                    <a:pt x="2733" y="5105"/>
                    <a:pt x="3210" y="5793"/>
                  </a:cubicBezTo>
                  <a:cubicBezTo>
                    <a:pt x="3686" y="6480"/>
                    <a:pt x="5910" y="7069"/>
                    <a:pt x="8927" y="7855"/>
                  </a:cubicBezTo>
                  <a:cubicBezTo>
                    <a:pt x="11945" y="8640"/>
                    <a:pt x="15757" y="9622"/>
                    <a:pt x="17980" y="10702"/>
                  </a:cubicBezTo>
                  <a:cubicBezTo>
                    <a:pt x="20204" y="11782"/>
                    <a:pt x="20839" y="12960"/>
                    <a:pt x="20680" y="13942"/>
                  </a:cubicBezTo>
                  <a:cubicBezTo>
                    <a:pt x="20521" y="14924"/>
                    <a:pt x="19568" y="15709"/>
                    <a:pt x="16392" y="16887"/>
                  </a:cubicBezTo>
                  <a:cubicBezTo>
                    <a:pt x="13215" y="18065"/>
                    <a:pt x="7815" y="19636"/>
                    <a:pt x="4321" y="20520"/>
                  </a:cubicBezTo>
                  <a:cubicBezTo>
                    <a:pt x="827" y="21404"/>
                    <a:pt x="-761" y="21600"/>
                    <a:pt x="351" y="21109"/>
                  </a:cubicBezTo>
                  <a:cubicBezTo>
                    <a:pt x="1463" y="20618"/>
                    <a:pt x="5274" y="19440"/>
                    <a:pt x="9086" y="1826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41" name="Line"/>
            <p:cNvSpPr/>
            <p:nvPr/>
          </p:nvSpPr>
          <p:spPr>
            <a:xfrm>
              <a:off x="12186209" y="1622494"/>
              <a:ext cx="682871" cy="423722"/>
            </a:xfrm>
            <a:custGeom>
              <a:avLst/>
              <a:gdLst/>
              <a:ahLst/>
              <a:cxnLst>
                <a:cxn ang="0">
                  <a:pos x="wd2" y="hd2"/>
                </a:cxn>
                <a:cxn ang="5400000">
                  <a:pos x="wd2" y="hd2"/>
                </a:cxn>
                <a:cxn ang="10800000">
                  <a:pos x="wd2" y="hd2"/>
                </a:cxn>
                <a:cxn ang="16200000">
                  <a:pos x="wd2" y="hd2"/>
                </a:cxn>
              </a:cxnLst>
              <a:rect l="0" t="0" r="r" b="b"/>
              <a:pathLst>
                <a:path w="21534" h="21336" fill="norm" stroke="1" extrusionOk="0">
                  <a:moveTo>
                    <a:pt x="8116" y="7932"/>
                  </a:moveTo>
                  <a:cubicBezTo>
                    <a:pt x="6916" y="8280"/>
                    <a:pt x="5716" y="8629"/>
                    <a:pt x="4570" y="9587"/>
                  </a:cubicBezTo>
                  <a:cubicBezTo>
                    <a:pt x="3425" y="10545"/>
                    <a:pt x="2334" y="12113"/>
                    <a:pt x="1570" y="13332"/>
                  </a:cubicBezTo>
                  <a:cubicBezTo>
                    <a:pt x="807" y="14551"/>
                    <a:pt x="370" y="15422"/>
                    <a:pt x="152" y="16293"/>
                  </a:cubicBezTo>
                  <a:cubicBezTo>
                    <a:pt x="-66" y="17164"/>
                    <a:pt x="-66" y="18035"/>
                    <a:pt x="261" y="18471"/>
                  </a:cubicBezTo>
                  <a:cubicBezTo>
                    <a:pt x="589" y="18906"/>
                    <a:pt x="1243" y="18906"/>
                    <a:pt x="2389" y="18209"/>
                  </a:cubicBezTo>
                  <a:cubicBezTo>
                    <a:pt x="3534" y="17513"/>
                    <a:pt x="5170" y="16119"/>
                    <a:pt x="6098" y="14987"/>
                  </a:cubicBezTo>
                  <a:cubicBezTo>
                    <a:pt x="7025" y="13854"/>
                    <a:pt x="7243" y="12984"/>
                    <a:pt x="7079" y="12896"/>
                  </a:cubicBezTo>
                  <a:cubicBezTo>
                    <a:pt x="6916" y="12809"/>
                    <a:pt x="6370" y="13506"/>
                    <a:pt x="5825" y="14638"/>
                  </a:cubicBezTo>
                  <a:cubicBezTo>
                    <a:pt x="5279" y="15771"/>
                    <a:pt x="4734" y="17338"/>
                    <a:pt x="4461" y="18558"/>
                  </a:cubicBezTo>
                  <a:cubicBezTo>
                    <a:pt x="4189" y="19777"/>
                    <a:pt x="4189" y="20648"/>
                    <a:pt x="4625" y="21084"/>
                  </a:cubicBezTo>
                  <a:cubicBezTo>
                    <a:pt x="5061" y="21519"/>
                    <a:pt x="5934" y="21519"/>
                    <a:pt x="7352" y="20038"/>
                  </a:cubicBezTo>
                  <a:cubicBezTo>
                    <a:pt x="8770" y="18558"/>
                    <a:pt x="10734" y="15596"/>
                    <a:pt x="12316" y="12374"/>
                  </a:cubicBezTo>
                  <a:cubicBezTo>
                    <a:pt x="13898" y="9151"/>
                    <a:pt x="15098" y="5667"/>
                    <a:pt x="15807" y="3403"/>
                  </a:cubicBezTo>
                  <a:cubicBezTo>
                    <a:pt x="16516" y="1138"/>
                    <a:pt x="16734" y="93"/>
                    <a:pt x="16570" y="6"/>
                  </a:cubicBezTo>
                  <a:cubicBezTo>
                    <a:pt x="16407" y="-81"/>
                    <a:pt x="15861" y="790"/>
                    <a:pt x="15098" y="3229"/>
                  </a:cubicBezTo>
                  <a:cubicBezTo>
                    <a:pt x="14334" y="5667"/>
                    <a:pt x="13352" y="9674"/>
                    <a:pt x="12861" y="12200"/>
                  </a:cubicBezTo>
                  <a:cubicBezTo>
                    <a:pt x="12370" y="14725"/>
                    <a:pt x="12370" y="15771"/>
                    <a:pt x="12425" y="16729"/>
                  </a:cubicBezTo>
                  <a:cubicBezTo>
                    <a:pt x="12479" y="17687"/>
                    <a:pt x="12589" y="18558"/>
                    <a:pt x="12643" y="18558"/>
                  </a:cubicBezTo>
                  <a:cubicBezTo>
                    <a:pt x="12698" y="18558"/>
                    <a:pt x="12698" y="17687"/>
                    <a:pt x="12643" y="16467"/>
                  </a:cubicBezTo>
                  <a:cubicBezTo>
                    <a:pt x="12589" y="15248"/>
                    <a:pt x="12479" y="13680"/>
                    <a:pt x="12698" y="12722"/>
                  </a:cubicBezTo>
                  <a:cubicBezTo>
                    <a:pt x="12916" y="11764"/>
                    <a:pt x="13461" y="11416"/>
                    <a:pt x="14661" y="10806"/>
                  </a:cubicBezTo>
                  <a:cubicBezTo>
                    <a:pt x="15861" y="10196"/>
                    <a:pt x="17716" y="9325"/>
                    <a:pt x="18916" y="8803"/>
                  </a:cubicBezTo>
                  <a:cubicBezTo>
                    <a:pt x="20116" y="8280"/>
                    <a:pt x="20661" y="8106"/>
                    <a:pt x="20989" y="8542"/>
                  </a:cubicBezTo>
                  <a:cubicBezTo>
                    <a:pt x="21316" y="8977"/>
                    <a:pt x="21425" y="10022"/>
                    <a:pt x="21261" y="11329"/>
                  </a:cubicBezTo>
                  <a:cubicBezTo>
                    <a:pt x="21098" y="12635"/>
                    <a:pt x="20661" y="14203"/>
                    <a:pt x="20389" y="15509"/>
                  </a:cubicBezTo>
                  <a:cubicBezTo>
                    <a:pt x="20116" y="16816"/>
                    <a:pt x="20007" y="17861"/>
                    <a:pt x="20170" y="18122"/>
                  </a:cubicBezTo>
                  <a:cubicBezTo>
                    <a:pt x="20334" y="18384"/>
                    <a:pt x="20770" y="17861"/>
                    <a:pt x="21043" y="17338"/>
                  </a:cubicBezTo>
                  <a:cubicBezTo>
                    <a:pt x="21316" y="16816"/>
                    <a:pt x="21425" y="16293"/>
                    <a:pt x="21534" y="1577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42" name="Line"/>
            <p:cNvSpPr/>
            <p:nvPr/>
          </p:nvSpPr>
          <p:spPr>
            <a:xfrm>
              <a:off x="12889836" y="1686611"/>
              <a:ext cx="83027" cy="17643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43" name="Line"/>
            <p:cNvSpPr/>
            <p:nvPr/>
          </p:nvSpPr>
          <p:spPr>
            <a:xfrm>
              <a:off x="12938268" y="1219364"/>
              <a:ext cx="1027826" cy="1428127"/>
            </a:xfrm>
            <a:custGeom>
              <a:avLst/>
              <a:gdLst/>
              <a:ahLst/>
              <a:cxnLst>
                <a:cxn ang="0">
                  <a:pos x="wd2" y="hd2"/>
                </a:cxn>
                <a:cxn ang="5400000">
                  <a:pos x="wd2" y="hd2"/>
                </a:cxn>
                <a:cxn ang="10800000">
                  <a:pos x="wd2" y="hd2"/>
                </a:cxn>
                <a:cxn ang="16200000">
                  <a:pos x="wd2" y="hd2"/>
                </a:cxn>
              </a:cxnLst>
              <a:rect l="0" t="0" r="r" b="b"/>
              <a:pathLst>
                <a:path w="21535" h="21332" fill="norm" stroke="1" extrusionOk="0">
                  <a:moveTo>
                    <a:pt x="4856" y="7910"/>
                  </a:moveTo>
                  <a:cubicBezTo>
                    <a:pt x="4059" y="8065"/>
                    <a:pt x="3262" y="8220"/>
                    <a:pt x="2791" y="8426"/>
                  </a:cubicBezTo>
                  <a:cubicBezTo>
                    <a:pt x="2319" y="8633"/>
                    <a:pt x="2174" y="8891"/>
                    <a:pt x="2283" y="9072"/>
                  </a:cubicBezTo>
                  <a:cubicBezTo>
                    <a:pt x="2392" y="9253"/>
                    <a:pt x="2754" y="9356"/>
                    <a:pt x="3298" y="9511"/>
                  </a:cubicBezTo>
                  <a:cubicBezTo>
                    <a:pt x="3842" y="9667"/>
                    <a:pt x="4566" y="9873"/>
                    <a:pt x="5001" y="10106"/>
                  </a:cubicBezTo>
                  <a:cubicBezTo>
                    <a:pt x="5436" y="10338"/>
                    <a:pt x="5581" y="10597"/>
                    <a:pt x="5436" y="10778"/>
                  </a:cubicBezTo>
                  <a:cubicBezTo>
                    <a:pt x="5291" y="10958"/>
                    <a:pt x="4856" y="11062"/>
                    <a:pt x="4023" y="11191"/>
                  </a:cubicBezTo>
                  <a:cubicBezTo>
                    <a:pt x="3189" y="11320"/>
                    <a:pt x="1957" y="11475"/>
                    <a:pt x="1160" y="11553"/>
                  </a:cubicBezTo>
                  <a:cubicBezTo>
                    <a:pt x="362" y="11630"/>
                    <a:pt x="0" y="11630"/>
                    <a:pt x="0" y="11630"/>
                  </a:cubicBezTo>
                  <a:cubicBezTo>
                    <a:pt x="0" y="11630"/>
                    <a:pt x="362" y="11630"/>
                    <a:pt x="1703" y="11372"/>
                  </a:cubicBezTo>
                  <a:cubicBezTo>
                    <a:pt x="3044" y="11113"/>
                    <a:pt x="5364" y="10597"/>
                    <a:pt x="7466" y="9822"/>
                  </a:cubicBezTo>
                  <a:cubicBezTo>
                    <a:pt x="9568" y="9046"/>
                    <a:pt x="11452" y="8013"/>
                    <a:pt x="13083" y="6773"/>
                  </a:cubicBezTo>
                  <a:cubicBezTo>
                    <a:pt x="14714" y="5533"/>
                    <a:pt x="16091" y="4086"/>
                    <a:pt x="16889" y="3156"/>
                  </a:cubicBezTo>
                  <a:cubicBezTo>
                    <a:pt x="17686" y="2225"/>
                    <a:pt x="17903" y="1812"/>
                    <a:pt x="18012" y="1373"/>
                  </a:cubicBezTo>
                  <a:cubicBezTo>
                    <a:pt x="18121" y="933"/>
                    <a:pt x="18121" y="468"/>
                    <a:pt x="17940" y="210"/>
                  </a:cubicBezTo>
                  <a:cubicBezTo>
                    <a:pt x="17758" y="-48"/>
                    <a:pt x="17396" y="-100"/>
                    <a:pt x="16635" y="236"/>
                  </a:cubicBezTo>
                  <a:cubicBezTo>
                    <a:pt x="15874" y="572"/>
                    <a:pt x="14714" y="1295"/>
                    <a:pt x="13772" y="2587"/>
                  </a:cubicBezTo>
                  <a:cubicBezTo>
                    <a:pt x="12830" y="3879"/>
                    <a:pt x="12105" y="5739"/>
                    <a:pt x="11670" y="7160"/>
                  </a:cubicBezTo>
                  <a:cubicBezTo>
                    <a:pt x="11235" y="8581"/>
                    <a:pt x="11090" y="9563"/>
                    <a:pt x="11017" y="10209"/>
                  </a:cubicBezTo>
                  <a:cubicBezTo>
                    <a:pt x="10945" y="10855"/>
                    <a:pt x="10945" y="11165"/>
                    <a:pt x="11126" y="11243"/>
                  </a:cubicBezTo>
                  <a:cubicBezTo>
                    <a:pt x="11307" y="11320"/>
                    <a:pt x="11670" y="11165"/>
                    <a:pt x="12250" y="10752"/>
                  </a:cubicBezTo>
                  <a:cubicBezTo>
                    <a:pt x="12830" y="10338"/>
                    <a:pt x="13627" y="9667"/>
                    <a:pt x="14243" y="9227"/>
                  </a:cubicBezTo>
                  <a:cubicBezTo>
                    <a:pt x="14859" y="8788"/>
                    <a:pt x="15294" y="8581"/>
                    <a:pt x="15511" y="8633"/>
                  </a:cubicBezTo>
                  <a:cubicBezTo>
                    <a:pt x="15729" y="8685"/>
                    <a:pt x="15729" y="8995"/>
                    <a:pt x="15693" y="9279"/>
                  </a:cubicBezTo>
                  <a:cubicBezTo>
                    <a:pt x="15656" y="9563"/>
                    <a:pt x="15584" y="9822"/>
                    <a:pt x="15475" y="10080"/>
                  </a:cubicBezTo>
                  <a:cubicBezTo>
                    <a:pt x="15366" y="10338"/>
                    <a:pt x="15221" y="10597"/>
                    <a:pt x="15366" y="10726"/>
                  </a:cubicBezTo>
                  <a:cubicBezTo>
                    <a:pt x="15511" y="10855"/>
                    <a:pt x="15946" y="10855"/>
                    <a:pt x="16309" y="10752"/>
                  </a:cubicBezTo>
                  <a:cubicBezTo>
                    <a:pt x="16671" y="10648"/>
                    <a:pt x="16961" y="10442"/>
                    <a:pt x="17323" y="10183"/>
                  </a:cubicBezTo>
                  <a:cubicBezTo>
                    <a:pt x="17686" y="9925"/>
                    <a:pt x="18121" y="9615"/>
                    <a:pt x="18338" y="9589"/>
                  </a:cubicBezTo>
                  <a:cubicBezTo>
                    <a:pt x="18556" y="9563"/>
                    <a:pt x="18556" y="9822"/>
                    <a:pt x="18701" y="10028"/>
                  </a:cubicBezTo>
                  <a:cubicBezTo>
                    <a:pt x="18846" y="10235"/>
                    <a:pt x="19136" y="10390"/>
                    <a:pt x="19462" y="10416"/>
                  </a:cubicBezTo>
                  <a:cubicBezTo>
                    <a:pt x="19788" y="10442"/>
                    <a:pt x="20150" y="10338"/>
                    <a:pt x="20513" y="10157"/>
                  </a:cubicBezTo>
                  <a:cubicBezTo>
                    <a:pt x="20875" y="9977"/>
                    <a:pt x="21238" y="9718"/>
                    <a:pt x="21419" y="9770"/>
                  </a:cubicBezTo>
                  <a:cubicBezTo>
                    <a:pt x="21600" y="9822"/>
                    <a:pt x="21600" y="10183"/>
                    <a:pt x="21201" y="10933"/>
                  </a:cubicBezTo>
                  <a:cubicBezTo>
                    <a:pt x="20803" y="11682"/>
                    <a:pt x="20005" y="12819"/>
                    <a:pt x="18737" y="14059"/>
                  </a:cubicBezTo>
                  <a:cubicBezTo>
                    <a:pt x="17468" y="15299"/>
                    <a:pt x="15729" y="16643"/>
                    <a:pt x="13953" y="17831"/>
                  </a:cubicBezTo>
                  <a:cubicBezTo>
                    <a:pt x="12177" y="19020"/>
                    <a:pt x="10365" y="20053"/>
                    <a:pt x="8988" y="20673"/>
                  </a:cubicBezTo>
                  <a:cubicBezTo>
                    <a:pt x="7611" y="21293"/>
                    <a:pt x="6668" y="21500"/>
                    <a:pt x="5835" y="21190"/>
                  </a:cubicBezTo>
                  <a:cubicBezTo>
                    <a:pt x="5001" y="20880"/>
                    <a:pt x="4276" y="20053"/>
                    <a:pt x="3552" y="1922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44" name="Line"/>
            <p:cNvSpPr/>
            <p:nvPr/>
          </p:nvSpPr>
          <p:spPr>
            <a:xfrm>
              <a:off x="13215022" y="1717324"/>
              <a:ext cx="311309" cy="692179"/>
            </a:xfrm>
            <a:custGeom>
              <a:avLst/>
              <a:gdLst/>
              <a:ahLst/>
              <a:cxnLst>
                <a:cxn ang="0">
                  <a:pos x="wd2" y="hd2"/>
                </a:cxn>
                <a:cxn ang="5400000">
                  <a:pos x="wd2" y="hd2"/>
                </a:cxn>
                <a:cxn ang="10800000">
                  <a:pos x="wd2" y="hd2"/>
                </a:cxn>
                <a:cxn ang="16200000">
                  <a:pos x="wd2" y="hd2"/>
                </a:cxn>
              </a:cxnLst>
              <a:rect l="0" t="0" r="r" b="b"/>
              <a:pathLst>
                <a:path w="20460" h="21395" fill="norm" stroke="1" extrusionOk="0">
                  <a:moveTo>
                    <a:pt x="20236" y="3221"/>
                  </a:moveTo>
                  <a:cubicBezTo>
                    <a:pt x="20236" y="2686"/>
                    <a:pt x="20236" y="2152"/>
                    <a:pt x="20236" y="1510"/>
                  </a:cubicBezTo>
                  <a:cubicBezTo>
                    <a:pt x="20236" y="868"/>
                    <a:pt x="20236" y="120"/>
                    <a:pt x="20350" y="13"/>
                  </a:cubicBezTo>
                  <a:cubicBezTo>
                    <a:pt x="20464" y="-94"/>
                    <a:pt x="20691" y="441"/>
                    <a:pt x="19782" y="2258"/>
                  </a:cubicBezTo>
                  <a:cubicBezTo>
                    <a:pt x="18872" y="4076"/>
                    <a:pt x="16826" y="7177"/>
                    <a:pt x="14779" y="10064"/>
                  </a:cubicBezTo>
                  <a:cubicBezTo>
                    <a:pt x="12733" y="12952"/>
                    <a:pt x="10687" y="15625"/>
                    <a:pt x="9209" y="17496"/>
                  </a:cubicBezTo>
                  <a:cubicBezTo>
                    <a:pt x="7731" y="19367"/>
                    <a:pt x="6822" y="20437"/>
                    <a:pt x="5685" y="20971"/>
                  </a:cubicBezTo>
                  <a:cubicBezTo>
                    <a:pt x="4548" y="21506"/>
                    <a:pt x="3184" y="21506"/>
                    <a:pt x="1819" y="21132"/>
                  </a:cubicBezTo>
                  <a:cubicBezTo>
                    <a:pt x="455" y="20757"/>
                    <a:pt x="-909" y="20009"/>
                    <a:pt x="796" y="18352"/>
                  </a:cubicBezTo>
                  <a:cubicBezTo>
                    <a:pt x="2502" y="16694"/>
                    <a:pt x="7276" y="14128"/>
                    <a:pt x="12051" y="1156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45" name="Line"/>
            <p:cNvSpPr/>
            <p:nvPr/>
          </p:nvSpPr>
          <p:spPr>
            <a:xfrm>
              <a:off x="14676998" y="1404552"/>
              <a:ext cx="757255" cy="606199"/>
            </a:xfrm>
            <a:custGeom>
              <a:avLst/>
              <a:gdLst/>
              <a:ahLst/>
              <a:cxnLst>
                <a:cxn ang="0">
                  <a:pos x="wd2" y="hd2"/>
                </a:cxn>
                <a:cxn ang="5400000">
                  <a:pos x="wd2" y="hd2"/>
                </a:cxn>
                <a:cxn ang="10800000">
                  <a:pos x="wd2" y="hd2"/>
                </a:cxn>
                <a:cxn ang="16200000">
                  <a:pos x="wd2" y="hd2"/>
                </a:cxn>
              </a:cxnLst>
              <a:rect l="0" t="0" r="r" b="b"/>
              <a:pathLst>
                <a:path w="21298" h="21384" fill="norm" stroke="1" extrusionOk="0">
                  <a:moveTo>
                    <a:pt x="5487" y="14709"/>
                  </a:moveTo>
                  <a:cubicBezTo>
                    <a:pt x="6071" y="13855"/>
                    <a:pt x="6655" y="13001"/>
                    <a:pt x="6703" y="12635"/>
                  </a:cubicBezTo>
                  <a:cubicBezTo>
                    <a:pt x="6752" y="12268"/>
                    <a:pt x="6265" y="12390"/>
                    <a:pt x="5244" y="13001"/>
                  </a:cubicBezTo>
                  <a:cubicBezTo>
                    <a:pt x="4222" y="13611"/>
                    <a:pt x="2665" y="14709"/>
                    <a:pt x="1692" y="15502"/>
                  </a:cubicBezTo>
                  <a:cubicBezTo>
                    <a:pt x="719" y="16296"/>
                    <a:pt x="330" y="16784"/>
                    <a:pt x="136" y="17333"/>
                  </a:cubicBezTo>
                  <a:cubicBezTo>
                    <a:pt x="-59" y="17882"/>
                    <a:pt x="-59" y="18492"/>
                    <a:pt x="233" y="18736"/>
                  </a:cubicBezTo>
                  <a:cubicBezTo>
                    <a:pt x="525" y="18980"/>
                    <a:pt x="1109" y="18858"/>
                    <a:pt x="2179" y="18370"/>
                  </a:cubicBezTo>
                  <a:cubicBezTo>
                    <a:pt x="3249" y="17882"/>
                    <a:pt x="4806" y="17028"/>
                    <a:pt x="5779" y="16357"/>
                  </a:cubicBezTo>
                  <a:cubicBezTo>
                    <a:pt x="6752" y="15685"/>
                    <a:pt x="7141" y="15197"/>
                    <a:pt x="6995" y="15441"/>
                  </a:cubicBezTo>
                  <a:cubicBezTo>
                    <a:pt x="6849" y="15685"/>
                    <a:pt x="6168" y="16662"/>
                    <a:pt x="5682" y="17455"/>
                  </a:cubicBezTo>
                  <a:cubicBezTo>
                    <a:pt x="5195" y="18248"/>
                    <a:pt x="4903" y="18858"/>
                    <a:pt x="4660" y="19529"/>
                  </a:cubicBezTo>
                  <a:cubicBezTo>
                    <a:pt x="4417" y="20201"/>
                    <a:pt x="4222" y="20933"/>
                    <a:pt x="4417" y="21238"/>
                  </a:cubicBezTo>
                  <a:cubicBezTo>
                    <a:pt x="4611" y="21543"/>
                    <a:pt x="5195" y="21421"/>
                    <a:pt x="6460" y="20384"/>
                  </a:cubicBezTo>
                  <a:cubicBezTo>
                    <a:pt x="7725" y="19346"/>
                    <a:pt x="9671" y="17394"/>
                    <a:pt x="11373" y="14831"/>
                  </a:cubicBezTo>
                  <a:cubicBezTo>
                    <a:pt x="13076" y="12268"/>
                    <a:pt x="14536" y="9096"/>
                    <a:pt x="15460" y="6777"/>
                  </a:cubicBezTo>
                  <a:cubicBezTo>
                    <a:pt x="16384" y="4458"/>
                    <a:pt x="16773" y="2994"/>
                    <a:pt x="17017" y="1896"/>
                  </a:cubicBezTo>
                  <a:cubicBezTo>
                    <a:pt x="17260" y="797"/>
                    <a:pt x="17357" y="65"/>
                    <a:pt x="17163" y="4"/>
                  </a:cubicBezTo>
                  <a:cubicBezTo>
                    <a:pt x="16968" y="-57"/>
                    <a:pt x="16482" y="553"/>
                    <a:pt x="15509" y="2811"/>
                  </a:cubicBezTo>
                  <a:cubicBezTo>
                    <a:pt x="14536" y="5068"/>
                    <a:pt x="13076" y="8974"/>
                    <a:pt x="12200" y="11719"/>
                  </a:cubicBezTo>
                  <a:cubicBezTo>
                    <a:pt x="11325" y="14465"/>
                    <a:pt x="11033" y="16051"/>
                    <a:pt x="10936" y="17150"/>
                  </a:cubicBezTo>
                  <a:cubicBezTo>
                    <a:pt x="10838" y="18248"/>
                    <a:pt x="10936" y="18858"/>
                    <a:pt x="11227" y="19102"/>
                  </a:cubicBezTo>
                  <a:cubicBezTo>
                    <a:pt x="11519" y="19346"/>
                    <a:pt x="12006" y="19224"/>
                    <a:pt x="12784" y="18370"/>
                  </a:cubicBezTo>
                  <a:cubicBezTo>
                    <a:pt x="13563" y="17516"/>
                    <a:pt x="14633" y="15929"/>
                    <a:pt x="15800" y="13855"/>
                  </a:cubicBezTo>
                  <a:cubicBezTo>
                    <a:pt x="16968" y="11780"/>
                    <a:pt x="18233" y="9218"/>
                    <a:pt x="19109" y="7326"/>
                  </a:cubicBezTo>
                  <a:cubicBezTo>
                    <a:pt x="19984" y="5435"/>
                    <a:pt x="20471" y="4214"/>
                    <a:pt x="20860" y="3299"/>
                  </a:cubicBezTo>
                  <a:cubicBezTo>
                    <a:pt x="21249" y="2384"/>
                    <a:pt x="21541" y="1774"/>
                    <a:pt x="21006" y="3177"/>
                  </a:cubicBezTo>
                  <a:cubicBezTo>
                    <a:pt x="20471" y="4580"/>
                    <a:pt x="19109" y="7997"/>
                    <a:pt x="18184" y="10560"/>
                  </a:cubicBezTo>
                  <a:cubicBezTo>
                    <a:pt x="17260" y="13123"/>
                    <a:pt x="16773" y="14831"/>
                    <a:pt x="16773" y="16235"/>
                  </a:cubicBezTo>
                  <a:cubicBezTo>
                    <a:pt x="16773" y="17638"/>
                    <a:pt x="17260" y="18736"/>
                    <a:pt x="17746" y="1983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46" name="Line"/>
            <p:cNvSpPr/>
            <p:nvPr/>
          </p:nvSpPr>
          <p:spPr>
            <a:xfrm>
              <a:off x="15889161" y="1489423"/>
              <a:ext cx="145298" cy="4774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914" y="4070"/>
                    <a:pt x="8229" y="8139"/>
                    <a:pt x="4629" y="11739"/>
                  </a:cubicBezTo>
                  <a:cubicBezTo>
                    <a:pt x="1029" y="15339"/>
                    <a:pt x="514" y="1847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47" name="Line"/>
            <p:cNvSpPr/>
            <p:nvPr/>
          </p:nvSpPr>
          <p:spPr>
            <a:xfrm>
              <a:off x="15816432" y="1223503"/>
              <a:ext cx="1587961" cy="741074"/>
            </a:xfrm>
            <a:custGeom>
              <a:avLst/>
              <a:gdLst/>
              <a:ahLst/>
              <a:cxnLst>
                <a:cxn ang="0">
                  <a:pos x="wd2" y="hd2"/>
                </a:cxn>
                <a:cxn ang="5400000">
                  <a:pos x="wd2" y="hd2"/>
                </a:cxn>
                <a:cxn ang="10800000">
                  <a:pos x="wd2" y="hd2"/>
                </a:cxn>
                <a:cxn ang="16200000">
                  <a:pos x="wd2" y="hd2"/>
                </a:cxn>
              </a:cxnLst>
              <a:rect l="0" t="0" r="r" b="b"/>
              <a:pathLst>
                <a:path w="21554" h="21323" fill="norm" stroke="1" extrusionOk="0">
                  <a:moveTo>
                    <a:pt x="142" y="17804"/>
                  </a:moveTo>
                  <a:cubicBezTo>
                    <a:pt x="48" y="17008"/>
                    <a:pt x="-46" y="16211"/>
                    <a:pt x="24" y="15614"/>
                  </a:cubicBezTo>
                  <a:cubicBezTo>
                    <a:pt x="95" y="15017"/>
                    <a:pt x="330" y="14619"/>
                    <a:pt x="1011" y="14022"/>
                  </a:cubicBezTo>
                  <a:cubicBezTo>
                    <a:pt x="1691" y="13424"/>
                    <a:pt x="2818" y="12628"/>
                    <a:pt x="3875" y="11334"/>
                  </a:cubicBezTo>
                  <a:cubicBezTo>
                    <a:pt x="4931" y="10040"/>
                    <a:pt x="5917" y="8248"/>
                    <a:pt x="6645" y="6506"/>
                  </a:cubicBezTo>
                  <a:cubicBezTo>
                    <a:pt x="7373" y="4764"/>
                    <a:pt x="7843" y="3072"/>
                    <a:pt x="8124" y="1928"/>
                  </a:cubicBezTo>
                  <a:cubicBezTo>
                    <a:pt x="8406" y="783"/>
                    <a:pt x="8500" y="186"/>
                    <a:pt x="8453" y="36"/>
                  </a:cubicBezTo>
                  <a:cubicBezTo>
                    <a:pt x="8406" y="-113"/>
                    <a:pt x="8218" y="186"/>
                    <a:pt x="7913" y="1081"/>
                  </a:cubicBezTo>
                  <a:cubicBezTo>
                    <a:pt x="7608" y="1977"/>
                    <a:pt x="7185" y="3470"/>
                    <a:pt x="6810" y="5810"/>
                  </a:cubicBezTo>
                  <a:cubicBezTo>
                    <a:pt x="6434" y="8149"/>
                    <a:pt x="6105" y="11334"/>
                    <a:pt x="5871" y="13474"/>
                  </a:cubicBezTo>
                  <a:cubicBezTo>
                    <a:pt x="5636" y="15614"/>
                    <a:pt x="5495" y="16709"/>
                    <a:pt x="5331" y="17754"/>
                  </a:cubicBezTo>
                  <a:cubicBezTo>
                    <a:pt x="5166" y="18799"/>
                    <a:pt x="4978" y="19795"/>
                    <a:pt x="5002" y="20093"/>
                  </a:cubicBezTo>
                  <a:cubicBezTo>
                    <a:pt x="5025" y="20392"/>
                    <a:pt x="5260" y="19994"/>
                    <a:pt x="5753" y="18999"/>
                  </a:cubicBezTo>
                  <a:cubicBezTo>
                    <a:pt x="6246" y="18003"/>
                    <a:pt x="6997" y="16411"/>
                    <a:pt x="7444" y="15415"/>
                  </a:cubicBezTo>
                  <a:cubicBezTo>
                    <a:pt x="7890" y="14420"/>
                    <a:pt x="8031" y="14022"/>
                    <a:pt x="8031" y="14022"/>
                  </a:cubicBezTo>
                  <a:cubicBezTo>
                    <a:pt x="8031" y="14022"/>
                    <a:pt x="7890" y="14420"/>
                    <a:pt x="7725" y="15365"/>
                  </a:cubicBezTo>
                  <a:cubicBezTo>
                    <a:pt x="7561" y="16311"/>
                    <a:pt x="7373" y="17804"/>
                    <a:pt x="7279" y="18949"/>
                  </a:cubicBezTo>
                  <a:cubicBezTo>
                    <a:pt x="7185" y="20093"/>
                    <a:pt x="7185" y="20890"/>
                    <a:pt x="7326" y="21188"/>
                  </a:cubicBezTo>
                  <a:cubicBezTo>
                    <a:pt x="7467" y="21487"/>
                    <a:pt x="7749" y="21288"/>
                    <a:pt x="8195" y="20591"/>
                  </a:cubicBezTo>
                  <a:cubicBezTo>
                    <a:pt x="8641" y="19894"/>
                    <a:pt x="9251" y="18700"/>
                    <a:pt x="9651" y="17953"/>
                  </a:cubicBezTo>
                  <a:cubicBezTo>
                    <a:pt x="10050" y="17207"/>
                    <a:pt x="10237" y="16908"/>
                    <a:pt x="10425" y="16610"/>
                  </a:cubicBezTo>
                  <a:cubicBezTo>
                    <a:pt x="10613" y="16311"/>
                    <a:pt x="10801" y="16012"/>
                    <a:pt x="10895" y="16112"/>
                  </a:cubicBezTo>
                  <a:cubicBezTo>
                    <a:pt x="10989" y="16211"/>
                    <a:pt x="10989" y="16709"/>
                    <a:pt x="10942" y="17605"/>
                  </a:cubicBezTo>
                  <a:cubicBezTo>
                    <a:pt x="10895" y="18501"/>
                    <a:pt x="10801" y="19795"/>
                    <a:pt x="10777" y="20143"/>
                  </a:cubicBezTo>
                  <a:cubicBezTo>
                    <a:pt x="10754" y="20492"/>
                    <a:pt x="10801" y="19894"/>
                    <a:pt x="11083" y="18750"/>
                  </a:cubicBezTo>
                  <a:cubicBezTo>
                    <a:pt x="11364" y="17605"/>
                    <a:pt x="11881" y="15913"/>
                    <a:pt x="12233" y="14868"/>
                  </a:cubicBezTo>
                  <a:cubicBezTo>
                    <a:pt x="12585" y="13822"/>
                    <a:pt x="12773" y="13424"/>
                    <a:pt x="12891" y="13474"/>
                  </a:cubicBezTo>
                  <a:cubicBezTo>
                    <a:pt x="13008" y="13524"/>
                    <a:pt x="13055" y="14022"/>
                    <a:pt x="13055" y="14519"/>
                  </a:cubicBezTo>
                  <a:cubicBezTo>
                    <a:pt x="13055" y="15017"/>
                    <a:pt x="13008" y="15515"/>
                    <a:pt x="12984" y="16012"/>
                  </a:cubicBezTo>
                  <a:cubicBezTo>
                    <a:pt x="12961" y="16510"/>
                    <a:pt x="12961" y="17008"/>
                    <a:pt x="13078" y="17306"/>
                  </a:cubicBezTo>
                  <a:cubicBezTo>
                    <a:pt x="13196" y="17605"/>
                    <a:pt x="13431" y="17705"/>
                    <a:pt x="13947" y="17505"/>
                  </a:cubicBezTo>
                  <a:cubicBezTo>
                    <a:pt x="14464" y="17306"/>
                    <a:pt x="15262" y="16809"/>
                    <a:pt x="15755" y="16361"/>
                  </a:cubicBezTo>
                  <a:cubicBezTo>
                    <a:pt x="16248" y="15913"/>
                    <a:pt x="16436" y="15515"/>
                    <a:pt x="16389" y="15365"/>
                  </a:cubicBezTo>
                  <a:cubicBezTo>
                    <a:pt x="16342" y="15216"/>
                    <a:pt x="16060" y="15316"/>
                    <a:pt x="15731" y="15813"/>
                  </a:cubicBezTo>
                  <a:cubicBezTo>
                    <a:pt x="15403" y="16311"/>
                    <a:pt x="15027" y="17207"/>
                    <a:pt x="14816" y="17904"/>
                  </a:cubicBezTo>
                  <a:cubicBezTo>
                    <a:pt x="14604" y="18600"/>
                    <a:pt x="14557" y="19098"/>
                    <a:pt x="14604" y="19546"/>
                  </a:cubicBezTo>
                  <a:cubicBezTo>
                    <a:pt x="14651" y="19994"/>
                    <a:pt x="14792" y="20392"/>
                    <a:pt x="15097" y="20591"/>
                  </a:cubicBezTo>
                  <a:cubicBezTo>
                    <a:pt x="15403" y="20790"/>
                    <a:pt x="15872" y="20790"/>
                    <a:pt x="16483" y="20342"/>
                  </a:cubicBezTo>
                  <a:cubicBezTo>
                    <a:pt x="17093" y="19894"/>
                    <a:pt x="17844" y="18999"/>
                    <a:pt x="18291" y="18352"/>
                  </a:cubicBezTo>
                  <a:cubicBezTo>
                    <a:pt x="18737" y="17705"/>
                    <a:pt x="18877" y="17306"/>
                    <a:pt x="18948" y="16858"/>
                  </a:cubicBezTo>
                  <a:cubicBezTo>
                    <a:pt x="19018" y="16411"/>
                    <a:pt x="19018" y="15913"/>
                    <a:pt x="18901" y="15813"/>
                  </a:cubicBezTo>
                  <a:cubicBezTo>
                    <a:pt x="18784" y="15714"/>
                    <a:pt x="18549" y="16012"/>
                    <a:pt x="18314" y="16460"/>
                  </a:cubicBezTo>
                  <a:cubicBezTo>
                    <a:pt x="18079" y="16908"/>
                    <a:pt x="17844" y="17505"/>
                    <a:pt x="17727" y="18053"/>
                  </a:cubicBezTo>
                  <a:cubicBezTo>
                    <a:pt x="17610" y="18600"/>
                    <a:pt x="17610" y="19098"/>
                    <a:pt x="17727" y="19397"/>
                  </a:cubicBezTo>
                  <a:cubicBezTo>
                    <a:pt x="17844" y="19695"/>
                    <a:pt x="18079" y="19795"/>
                    <a:pt x="18619" y="19795"/>
                  </a:cubicBezTo>
                  <a:cubicBezTo>
                    <a:pt x="19159" y="19795"/>
                    <a:pt x="20004" y="19695"/>
                    <a:pt x="20544" y="19446"/>
                  </a:cubicBezTo>
                  <a:cubicBezTo>
                    <a:pt x="21084" y="19198"/>
                    <a:pt x="21319" y="18799"/>
                    <a:pt x="21554" y="1840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48" name="Line"/>
            <p:cNvSpPr/>
            <p:nvPr/>
          </p:nvSpPr>
          <p:spPr>
            <a:xfrm>
              <a:off x="3074337" y="3018890"/>
              <a:ext cx="603484" cy="564798"/>
            </a:xfrm>
            <a:custGeom>
              <a:avLst/>
              <a:gdLst/>
              <a:ahLst/>
              <a:cxnLst>
                <a:cxn ang="0">
                  <a:pos x="wd2" y="hd2"/>
                </a:cxn>
                <a:cxn ang="5400000">
                  <a:pos x="wd2" y="hd2"/>
                </a:cxn>
                <a:cxn ang="10800000">
                  <a:pos x="wd2" y="hd2"/>
                </a:cxn>
                <a:cxn ang="16200000">
                  <a:pos x="wd2" y="hd2"/>
                </a:cxn>
              </a:cxnLst>
              <a:rect l="0" t="0" r="r" b="b"/>
              <a:pathLst>
                <a:path w="21409" h="21244" fill="norm" stroke="1" extrusionOk="0">
                  <a:moveTo>
                    <a:pt x="652" y="7662"/>
                  </a:moveTo>
                  <a:cubicBezTo>
                    <a:pt x="2371" y="6882"/>
                    <a:pt x="4089" y="6101"/>
                    <a:pt x="5132" y="5450"/>
                  </a:cubicBezTo>
                  <a:cubicBezTo>
                    <a:pt x="6175" y="4800"/>
                    <a:pt x="6543" y="4279"/>
                    <a:pt x="6789" y="3628"/>
                  </a:cubicBezTo>
                  <a:cubicBezTo>
                    <a:pt x="7034" y="2978"/>
                    <a:pt x="7157" y="2197"/>
                    <a:pt x="6911" y="1807"/>
                  </a:cubicBezTo>
                  <a:cubicBezTo>
                    <a:pt x="6666" y="1416"/>
                    <a:pt x="6052" y="1416"/>
                    <a:pt x="5193" y="1872"/>
                  </a:cubicBezTo>
                  <a:cubicBezTo>
                    <a:pt x="4334" y="2327"/>
                    <a:pt x="3230" y="3238"/>
                    <a:pt x="2309" y="4735"/>
                  </a:cubicBezTo>
                  <a:cubicBezTo>
                    <a:pt x="1389" y="6231"/>
                    <a:pt x="652" y="8313"/>
                    <a:pt x="284" y="9679"/>
                  </a:cubicBezTo>
                  <a:cubicBezTo>
                    <a:pt x="-84" y="11045"/>
                    <a:pt x="-84" y="11696"/>
                    <a:pt x="223" y="12216"/>
                  </a:cubicBezTo>
                  <a:cubicBezTo>
                    <a:pt x="530" y="12737"/>
                    <a:pt x="1143" y="13127"/>
                    <a:pt x="2555" y="12932"/>
                  </a:cubicBezTo>
                  <a:cubicBezTo>
                    <a:pt x="3966" y="12737"/>
                    <a:pt x="6175" y="11956"/>
                    <a:pt x="8568" y="10395"/>
                  </a:cubicBezTo>
                  <a:cubicBezTo>
                    <a:pt x="10961" y="8833"/>
                    <a:pt x="13539" y="6491"/>
                    <a:pt x="15134" y="4930"/>
                  </a:cubicBezTo>
                  <a:cubicBezTo>
                    <a:pt x="16730" y="3368"/>
                    <a:pt x="17343" y="2588"/>
                    <a:pt x="17711" y="1807"/>
                  </a:cubicBezTo>
                  <a:cubicBezTo>
                    <a:pt x="18080" y="1026"/>
                    <a:pt x="18202" y="245"/>
                    <a:pt x="17896" y="50"/>
                  </a:cubicBezTo>
                  <a:cubicBezTo>
                    <a:pt x="17589" y="-145"/>
                    <a:pt x="16852" y="245"/>
                    <a:pt x="16055" y="961"/>
                  </a:cubicBezTo>
                  <a:cubicBezTo>
                    <a:pt x="15257" y="1677"/>
                    <a:pt x="14398" y="2718"/>
                    <a:pt x="13907" y="3628"/>
                  </a:cubicBezTo>
                  <a:cubicBezTo>
                    <a:pt x="13416" y="4539"/>
                    <a:pt x="13293" y="5320"/>
                    <a:pt x="13539" y="5841"/>
                  </a:cubicBezTo>
                  <a:cubicBezTo>
                    <a:pt x="13784" y="6361"/>
                    <a:pt x="14398" y="6621"/>
                    <a:pt x="15318" y="6491"/>
                  </a:cubicBezTo>
                  <a:cubicBezTo>
                    <a:pt x="16239" y="6361"/>
                    <a:pt x="17466" y="5841"/>
                    <a:pt x="18325" y="5320"/>
                  </a:cubicBezTo>
                  <a:cubicBezTo>
                    <a:pt x="19184" y="4800"/>
                    <a:pt x="19675" y="4279"/>
                    <a:pt x="20166" y="3628"/>
                  </a:cubicBezTo>
                  <a:cubicBezTo>
                    <a:pt x="20657" y="2978"/>
                    <a:pt x="21148" y="2197"/>
                    <a:pt x="21332" y="2262"/>
                  </a:cubicBezTo>
                  <a:cubicBezTo>
                    <a:pt x="21516" y="2327"/>
                    <a:pt x="21393" y="3238"/>
                    <a:pt x="20718" y="5580"/>
                  </a:cubicBezTo>
                  <a:cubicBezTo>
                    <a:pt x="20043" y="7922"/>
                    <a:pt x="18816" y="11696"/>
                    <a:pt x="18080" y="14103"/>
                  </a:cubicBezTo>
                  <a:cubicBezTo>
                    <a:pt x="17343" y="16510"/>
                    <a:pt x="17098" y="17551"/>
                    <a:pt x="16975" y="18592"/>
                  </a:cubicBezTo>
                  <a:cubicBezTo>
                    <a:pt x="16852" y="19633"/>
                    <a:pt x="16852" y="20674"/>
                    <a:pt x="17159" y="21065"/>
                  </a:cubicBezTo>
                  <a:cubicBezTo>
                    <a:pt x="17466" y="21455"/>
                    <a:pt x="18080" y="21195"/>
                    <a:pt x="18816" y="20414"/>
                  </a:cubicBezTo>
                  <a:cubicBezTo>
                    <a:pt x="19552" y="19633"/>
                    <a:pt x="20411" y="18332"/>
                    <a:pt x="21271" y="1703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49" name="Line"/>
            <p:cNvSpPr/>
            <p:nvPr/>
          </p:nvSpPr>
          <p:spPr>
            <a:xfrm>
              <a:off x="3821138" y="3035354"/>
              <a:ext cx="570851" cy="322162"/>
            </a:xfrm>
            <a:custGeom>
              <a:avLst/>
              <a:gdLst/>
              <a:ahLst/>
              <a:cxnLst>
                <a:cxn ang="0">
                  <a:pos x="wd2" y="hd2"/>
                </a:cxn>
                <a:cxn ang="5400000">
                  <a:pos x="wd2" y="hd2"/>
                </a:cxn>
                <a:cxn ang="10800000">
                  <a:pos x="wd2" y="hd2"/>
                </a:cxn>
                <a:cxn ang="16200000">
                  <a:pos x="wd2" y="hd2"/>
                </a:cxn>
              </a:cxnLst>
              <a:rect l="0" t="0" r="r" b="b"/>
              <a:pathLst>
                <a:path w="21472" h="21399" fill="norm" stroke="1" extrusionOk="0">
                  <a:moveTo>
                    <a:pt x="1488" y="2097"/>
                  </a:moveTo>
                  <a:cubicBezTo>
                    <a:pt x="968" y="4625"/>
                    <a:pt x="447" y="7152"/>
                    <a:pt x="187" y="9450"/>
                  </a:cubicBezTo>
                  <a:cubicBezTo>
                    <a:pt x="-73" y="11748"/>
                    <a:pt x="-73" y="13816"/>
                    <a:pt x="252" y="14505"/>
                  </a:cubicBezTo>
                  <a:cubicBezTo>
                    <a:pt x="578" y="15195"/>
                    <a:pt x="1228" y="14505"/>
                    <a:pt x="2009" y="13012"/>
                  </a:cubicBezTo>
                  <a:cubicBezTo>
                    <a:pt x="2790" y="11518"/>
                    <a:pt x="3700" y="9220"/>
                    <a:pt x="4351" y="7612"/>
                  </a:cubicBezTo>
                  <a:cubicBezTo>
                    <a:pt x="5002" y="6003"/>
                    <a:pt x="5392" y="5084"/>
                    <a:pt x="5587" y="5199"/>
                  </a:cubicBezTo>
                  <a:cubicBezTo>
                    <a:pt x="5782" y="5314"/>
                    <a:pt x="5782" y="6463"/>
                    <a:pt x="5913" y="8071"/>
                  </a:cubicBezTo>
                  <a:cubicBezTo>
                    <a:pt x="6043" y="9680"/>
                    <a:pt x="6303" y="11748"/>
                    <a:pt x="6758" y="12552"/>
                  </a:cubicBezTo>
                  <a:cubicBezTo>
                    <a:pt x="7214" y="13356"/>
                    <a:pt x="7864" y="12897"/>
                    <a:pt x="9166" y="10944"/>
                  </a:cubicBezTo>
                  <a:cubicBezTo>
                    <a:pt x="10467" y="8990"/>
                    <a:pt x="12419" y="5544"/>
                    <a:pt x="13590" y="3246"/>
                  </a:cubicBezTo>
                  <a:cubicBezTo>
                    <a:pt x="14761" y="948"/>
                    <a:pt x="15151" y="-201"/>
                    <a:pt x="15476" y="29"/>
                  </a:cubicBezTo>
                  <a:cubicBezTo>
                    <a:pt x="15802" y="259"/>
                    <a:pt x="16062" y="1867"/>
                    <a:pt x="16647" y="3476"/>
                  </a:cubicBezTo>
                  <a:cubicBezTo>
                    <a:pt x="17233" y="5084"/>
                    <a:pt x="18144" y="6693"/>
                    <a:pt x="18860" y="7842"/>
                  </a:cubicBezTo>
                  <a:cubicBezTo>
                    <a:pt x="19575" y="8991"/>
                    <a:pt x="20096" y="9680"/>
                    <a:pt x="20551" y="10599"/>
                  </a:cubicBezTo>
                  <a:cubicBezTo>
                    <a:pt x="21007" y="11518"/>
                    <a:pt x="21397" y="12667"/>
                    <a:pt x="21462" y="13816"/>
                  </a:cubicBezTo>
                  <a:cubicBezTo>
                    <a:pt x="21527" y="14965"/>
                    <a:pt x="21267" y="16114"/>
                    <a:pt x="19900" y="17378"/>
                  </a:cubicBezTo>
                  <a:cubicBezTo>
                    <a:pt x="18534" y="18642"/>
                    <a:pt x="16062" y="20020"/>
                    <a:pt x="13590" y="2139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50" name="Line"/>
            <p:cNvSpPr/>
            <p:nvPr/>
          </p:nvSpPr>
          <p:spPr>
            <a:xfrm>
              <a:off x="5427845" y="3024974"/>
              <a:ext cx="197987" cy="415568"/>
            </a:xfrm>
            <a:custGeom>
              <a:avLst/>
              <a:gdLst/>
              <a:ahLst/>
              <a:cxnLst>
                <a:cxn ang="0">
                  <a:pos x="wd2" y="hd2"/>
                </a:cxn>
                <a:cxn ang="5400000">
                  <a:pos x="wd2" y="hd2"/>
                </a:cxn>
                <a:cxn ang="10800000">
                  <a:pos x="wd2" y="hd2"/>
                </a:cxn>
                <a:cxn ang="16200000">
                  <a:pos x="wd2" y="hd2"/>
                </a:cxn>
              </a:cxnLst>
              <a:rect l="0" t="0" r="r" b="b"/>
              <a:pathLst>
                <a:path w="21313" h="21444" fill="norm" stroke="1" extrusionOk="0">
                  <a:moveTo>
                    <a:pt x="0" y="9127"/>
                  </a:moveTo>
                  <a:cubicBezTo>
                    <a:pt x="6703" y="6627"/>
                    <a:pt x="13407" y="4128"/>
                    <a:pt x="17131" y="2432"/>
                  </a:cubicBezTo>
                  <a:cubicBezTo>
                    <a:pt x="20855" y="737"/>
                    <a:pt x="21600" y="-156"/>
                    <a:pt x="21228" y="23"/>
                  </a:cubicBezTo>
                  <a:cubicBezTo>
                    <a:pt x="20855" y="201"/>
                    <a:pt x="19366" y="1451"/>
                    <a:pt x="18248" y="4753"/>
                  </a:cubicBezTo>
                  <a:cubicBezTo>
                    <a:pt x="17131" y="8056"/>
                    <a:pt x="16386" y="13411"/>
                    <a:pt x="16200" y="16535"/>
                  </a:cubicBezTo>
                  <a:cubicBezTo>
                    <a:pt x="16014" y="19659"/>
                    <a:pt x="16386" y="20551"/>
                    <a:pt x="16759" y="2144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51" name="Line"/>
            <p:cNvSpPr/>
            <p:nvPr/>
          </p:nvSpPr>
          <p:spPr>
            <a:xfrm>
              <a:off x="5448602" y="3430164"/>
              <a:ext cx="300971"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52" name="Line"/>
            <p:cNvSpPr/>
            <p:nvPr/>
          </p:nvSpPr>
          <p:spPr>
            <a:xfrm>
              <a:off x="5209617" y="2840219"/>
              <a:ext cx="807620" cy="922051"/>
            </a:xfrm>
            <a:custGeom>
              <a:avLst/>
              <a:gdLst/>
              <a:ahLst/>
              <a:cxnLst>
                <a:cxn ang="0">
                  <a:pos x="wd2" y="hd2"/>
                </a:cxn>
                <a:cxn ang="5400000">
                  <a:pos x="wd2" y="hd2"/>
                </a:cxn>
                <a:cxn ang="10800000">
                  <a:pos x="wd2" y="hd2"/>
                </a:cxn>
                <a:cxn ang="16200000">
                  <a:pos x="wd2" y="hd2"/>
                </a:cxn>
              </a:cxnLst>
              <a:rect l="0" t="0" r="r" b="b"/>
              <a:pathLst>
                <a:path w="21187" h="21244" fill="norm" stroke="1" extrusionOk="0">
                  <a:moveTo>
                    <a:pt x="5453" y="21244"/>
                  </a:moveTo>
                  <a:cubicBezTo>
                    <a:pt x="7904" y="20447"/>
                    <a:pt x="10354" y="19650"/>
                    <a:pt x="12759" y="18534"/>
                  </a:cubicBezTo>
                  <a:cubicBezTo>
                    <a:pt x="15164" y="17418"/>
                    <a:pt x="17524" y="15983"/>
                    <a:pt x="19112" y="14031"/>
                  </a:cubicBezTo>
                  <a:cubicBezTo>
                    <a:pt x="20700" y="12078"/>
                    <a:pt x="21517" y="9607"/>
                    <a:pt x="21063" y="7336"/>
                  </a:cubicBezTo>
                  <a:cubicBezTo>
                    <a:pt x="20609" y="5064"/>
                    <a:pt x="18885" y="2992"/>
                    <a:pt x="16662" y="1637"/>
                  </a:cubicBezTo>
                  <a:cubicBezTo>
                    <a:pt x="14438" y="282"/>
                    <a:pt x="11715" y="-356"/>
                    <a:pt x="9174" y="202"/>
                  </a:cubicBezTo>
                  <a:cubicBezTo>
                    <a:pt x="6633" y="760"/>
                    <a:pt x="4273" y="2513"/>
                    <a:pt x="2640" y="4586"/>
                  </a:cubicBezTo>
                  <a:cubicBezTo>
                    <a:pt x="1006" y="6658"/>
                    <a:pt x="99" y="9049"/>
                    <a:pt x="8" y="11321"/>
                  </a:cubicBezTo>
                  <a:cubicBezTo>
                    <a:pt x="-83" y="13592"/>
                    <a:pt x="643" y="15744"/>
                    <a:pt x="2821" y="17378"/>
                  </a:cubicBezTo>
                  <a:cubicBezTo>
                    <a:pt x="4999" y="19012"/>
                    <a:pt x="8630" y="20128"/>
                    <a:pt x="12260" y="2124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53" name="Line"/>
            <p:cNvSpPr/>
            <p:nvPr/>
          </p:nvSpPr>
          <p:spPr>
            <a:xfrm>
              <a:off x="6361891" y="3388650"/>
              <a:ext cx="134920" cy="19718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54" name="Line"/>
            <p:cNvSpPr/>
            <p:nvPr/>
          </p:nvSpPr>
          <p:spPr>
            <a:xfrm>
              <a:off x="6867280" y="3049626"/>
              <a:ext cx="366389" cy="326719"/>
            </a:xfrm>
            <a:custGeom>
              <a:avLst/>
              <a:gdLst/>
              <a:ahLst/>
              <a:cxnLst>
                <a:cxn ang="0">
                  <a:pos x="wd2" y="hd2"/>
                </a:cxn>
                <a:cxn ang="5400000">
                  <a:pos x="wd2" y="hd2"/>
                </a:cxn>
                <a:cxn ang="10800000">
                  <a:pos x="wd2" y="hd2"/>
                </a:cxn>
                <a:cxn ang="16200000">
                  <a:pos x="wd2" y="hd2"/>
                </a:cxn>
              </a:cxnLst>
              <a:rect l="0" t="0" r="r" b="b"/>
              <a:pathLst>
                <a:path w="21380" h="21473" fill="norm" stroke="1" extrusionOk="0">
                  <a:moveTo>
                    <a:pt x="2001" y="5912"/>
                  </a:moveTo>
                  <a:cubicBezTo>
                    <a:pt x="3414" y="4093"/>
                    <a:pt x="4827" y="2274"/>
                    <a:pt x="6038" y="1251"/>
                  </a:cubicBezTo>
                  <a:cubicBezTo>
                    <a:pt x="7249" y="227"/>
                    <a:pt x="8259" y="0"/>
                    <a:pt x="9268" y="0"/>
                  </a:cubicBezTo>
                  <a:cubicBezTo>
                    <a:pt x="10277" y="0"/>
                    <a:pt x="11287" y="227"/>
                    <a:pt x="11085" y="1933"/>
                  </a:cubicBezTo>
                  <a:cubicBezTo>
                    <a:pt x="10883" y="3638"/>
                    <a:pt x="9470" y="6821"/>
                    <a:pt x="7451" y="9777"/>
                  </a:cubicBezTo>
                  <a:cubicBezTo>
                    <a:pt x="5432" y="12733"/>
                    <a:pt x="2808" y="15461"/>
                    <a:pt x="1395" y="17394"/>
                  </a:cubicBezTo>
                  <a:cubicBezTo>
                    <a:pt x="-18" y="19326"/>
                    <a:pt x="-220" y="20463"/>
                    <a:pt x="184" y="21032"/>
                  </a:cubicBezTo>
                  <a:cubicBezTo>
                    <a:pt x="587" y="21600"/>
                    <a:pt x="1597" y="21600"/>
                    <a:pt x="5230" y="21145"/>
                  </a:cubicBezTo>
                  <a:cubicBezTo>
                    <a:pt x="8864" y="20691"/>
                    <a:pt x="15122" y="19781"/>
                    <a:pt x="21380" y="1887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55" name="Line"/>
            <p:cNvSpPr/>
            <p:nvPr/>
          </p:nvSpPr>
          <p:spPr>
            <a:xfrm>
              <a:off x="6562782" y="2865097"/>
              <a:ext cx="877257" cy="824525"/>
            </a:xfrm>
            <a:custGeom>
              <a:avLst/>
              <a:gdLst/>
              <a:ahLst/>
              <a:cxnLst>
                <a:cxn ang="0">
                  <a:pos x="wd2" y="hd2"/>
                </a:cxn>
                <a:cxn ang="5400000">
                  <a:pos x="wd2" y="hd2"/>
                </a:cxn>
                <a:cxn ang="10800000">
                  <a:pos x="wd2" y="hd2"/>
                </a:cxn>
                <a:cxn ang="16200000">
                  <a:pos x="wd2" y="hd2"/>
                </a:cxn>
              </a:cxnLst>
              <a:rect l="0" t="0" r="r" b="b"/>
              <a:pathLst>
                <a:path w="21067" h="21273" fill="norm" stroke="1" extrusionOk="0">
                  <a:moveTo>
                    <a:pt x="6640" y="19399"/>
                  </a:moveTo>
                  <a:cubicBezTo>
                    <a:pt x="9050" y="19131"/>
                    <a:pt x="11459" y="18863"/>
                    <a:pt x="13660" y="18104"/>
                  </a:cubicBezTo>
                  <a:cubicBezTo>
                    <a:pt x="15862" y="17346"/>
                    <a:pt x="17856" y="16096"/>
                    <a:pt x="19227" y="14222"/>
                  </a:cubicBezTo>
                  <a:cubicBezTo>
                    <a:pt x="20597" y="12347"/>
                    <a:pt x="21345" y="9848"/>
                    <a:pt x="20971" y="7438"/>
                  </a:cubicBezTo>
                  <a:cubicBezTo>
                    <a:pt x="20597" y="5028"/>
                    <a:pt x="19102" y="2708"/>
                    <a:pt x="16983" y="1369"/>
                  </a:cubicBezTo>
                  <a:cubicBezTo>
                    <a:pt x="14865" y="30"/>
                    <a:pt x="12123" y="-327"/>
                    <a:pt x="9673" y="298"/>
                  </a:cubicBezTo>
                  <a:cubicBezTo>
                    <a:pt x="7222" y="923"/>
                    <a:pt x="5062" y="2529"/>
                    <a:pt x="3400" y="4537"/>
                  </a:cubicBezTo>
                  <a:cubicBezTo>
                    <a:pt x="1739" y="6546"/>
                    <a:pt x="576" y="8956"/>
                    <a:pt x="160" y="11142"/>
                  </a:cubicBezTo>
                  <a:cubicBezTo>
                    <a:pt x="-255" y="13329"/>
                    <a:pt x="77" y="15293"/>
                    <a:pt x="1863" y="16899"/>
                  </a:cubicBezTo>
                  <a:cubicBezTo>
                    <a:pt x="3650" y="18506"/>
                    <a:pt x="6890" y="19756"/>
                    <a:pt x="8800" y="20425"/>
                  </a:cubicBezTo>
                  <a:cubicBezTo>
                    <a:pt x="10711" y="21094"/>
                    <a:pt x="11293" y="21184"/>
                    <a:pt x="11874" y="2127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56" name="Line"/>
            <p:cNvSpPr/>
            <p:nvPr/>
          </p:nvSpPr>
          <p:spPr>
            <a:xfrm>
              <a:off x="8039894" y="3131974"/>
              <a:ext cx="667492" cy="181867"/>
            </a:xfrm>
            <a:custGeom>
              <a:avLst/>
              <a:gdLst/>
              <a:ahLst/>
              <a:cxnLst>
                <a:cxn ang="0">
                  <a:pos x="wd2" y="hd2"/>
                </a:cxn>
                <a:cxn ang="5400000">
                  <a:pos x="wd2" y="hd2"/>
                </a:cxn>
                <a:cxn ang="10800000">
                  <a:pos x="wd2" y="hd2"/>
                </a:cxn>
                <a:cxn ang="16200000">
                  <a:pos x="wd2" y="hd2"/>
                </a:cxn>
              </a:cxnLst>
              <a:rect l="0" t="0" r="r" b="b"/>
              <a:pathLst>
                <a:path w="21483" h="21028" fill="norm" stroke="1" extrusionOk="0">
                  <a:moveTo>
                    <a:pt x="6452" y="2078"/>
                  </a:moveTo>
                  <a:cubicBezTo>
                    <a:pt x="6007" y="878"/>
                    <a:pt x="5561" y="-322"/>
                    <a:pt x="4726" y="78"/>
                  </a:cubicBezTo>
                  <a:cubicBezTo>
                    <a:pt x="3891" y="478"/>
                    <a:pt x="2667" y="2478"/>
                    <a:pt x="1831" y="4478"/>
                  </a:cubicBezTo>
                  <a:cubicBezTo>
                    <a:pt x="996" y="6478"/>
                    <a:pt x="551" y="8478"/>
                    <a:pt x="273" y="10478"/>
                  </a:cubicBezTo>
                  <a:cubicBezTo>
                    <a:pt x="-6" y="12478"/>
                    <a:pt x="-117" y="14478"/>
                    <a:pt x="161" y="15478"/>
                  </a:cubicBezTo>
                  <a:cubicBezTo>
                    <a:pt x="440" y="16478"/>
                    <a:pt x="1108" y="16478"/>
                    <a:pt x="2054" y="15678"/>
                  </a:cubicBezTo>
                  <a:cubicBezTo>
                    <a:pt x="3001" y="14878"/>
                    <a:pt x="4225" y="13278"/>
                    <a:pt x="5116" y="11878"/>
                  </a:cubicBezTo>
                  <a:cubicBezTo>
                    <a:pt x="6007" y="10478"/>
                    <a:pt x="6563" y="9278"/>
                    <a:pt x="6730" y="9878"/>
                  </a:cubicBezTo>
                  <a:cubicBezTo>
                    <a:pt x="6897" y="10478"/>
                    <a:pt x="6675" y="12878"/>
                    <a:pt x="6396" y="15078"/>
                  </a:cubicBezTo>
                  <a:cubicBezTo>
                    <a:pt x="6118" y="17278"/>
                    <a:pt x="5784" y="19278"/>
                    <a:pt x="5951" y="20278"/>
                  </a:cubicBezTo>
                  <a:cubicBezTo>
                    <a:pt x="6118" y="21278"/>
                    <a:pt x="6786" y="21278"/>
                    <a:pt x="7621" y="20278"/>
                  </a:cubicBezTo>
                  <a:cubicBezTo>
                    <a:pt x="8456" y="19278"/>
                    <a:pt x="9458" y="17278"/>
                    <a:pt x="10238" y="16278"/>
                  </a:cubicBezTo>
                  <a:cubicBezTo>
                    <a:pt x="11017" y="15278"/>
                    <a:pt x="11574" y="15278"/>
                    <a:pt x="12075" y="16078"/>
                  </a:cubicBezTo>
                  <a:cubicBezTo>
                    <a:pt x="12576" y="16878"/>
                    <a:pt x="13021" y="18478"/>
                    <a:pt x="13856" y="19278"/>
                  </a:cubicBezTo>
                  <a:cubicBezTo>
                    <a:pt x="14691" y="20078"/>
                    <a:pt x="15916" y="20078"/>
                    <a:pt x="17029" y="19078"/>
                  </a:cubicBezTo>
                  <a:cubicBezTo>
                    <a:pt x="18143" y="18078"/>
                    <a:pt x="19145" y="16078"/>
                    <a:pt x="19869" y="13478"/>
                  </a:cubicBezTo>
                  <a:cubicBezTo>
                    <a:pt x="20592" y="10878"/>
                    <a:pt x="21038" y="7678"/>
                    <a:pt x="21483" y="447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57" name="Line"/>
            <p:cNvSpPr/>
            <p:nvPr/>
          </p:nvSpPr>
          <p:spPr>
            <a:xfrm>
              <a:off x="8615802" y="2749280"/>
              <a:ext cx="527472" cy="566724"/>
            </a:xfrm>
            <a:custGeom>
              <a:avLst/>
              <a:gdLst/>
              <a:ahLst/>
              <a:cxnLst>
                <a:cxn ang="0">
                  <a:pos x="wd2" y="hd2"/>
                </a:cxn>
                <a:cxn ang="5400000">
                  <a:pos x="wd2" y="hd2"/>
                </a:cxn>
                <a:cxn ang="10800000">
                  <a:pos x="wd2" y="hd2"/>
                </a:cxn>
                <a:cxn ang="16200000">
                  <a:pos x="wd2" y="hd2"/>
                </a:cxn>
              </a:cxnLst>
              <a:rect l="0" t="0" r="r" b="b"/>
              <a:pathLst>
                <a:path w="21526" h="21445" fill="norm" stroke="1" extrusionOk="0">
                  <a:moveTo>
                    <a:pt x="7973" y="17910"/>
                  </a:moveTo>
                  <a:cubicBezTo>
                    <a:pt x="8397" y="17387"/>
                    <a:pt x="8820" y="16863"/>
                    <a:pt x="8961" y="16274"/>
                  </a:cubicBezTo>
                  <a:cubicBezTo>
                    <a:pt x="9102" y="15685"/>
                    <a:pt x="8961" y="15030"/>
                    <a:pt x="8538" y="14638"/>
                  </a:cubicBezTo>
                  <a:cubicBezTo>
                    <a:pt x="8114" y="14245"/>
                    <a:pt x="7408" y="14114"/>
                    <a:pt x="6067" y="14441"/>
                  </a:cubicBezTo>
                  <a:cubicBezTo>
                    <a:pt x="4726" y="14769"/>
                    <a:pt x="2750" y="15554"/>
                    <a:pt x="1620" y="16274"/>
                  </a:cubicBezTo>
                  <a:cubicBezTo>
                    <a:pt x="491" y="16994"/>
                    <a:pt x="208" y="17649"/>
                    <a:pt x="67" y="18369"/>
                  </a:cubicBezTo>
                  <a:cubicBezTo>
                    <a:pt x="-74" y="19089"/>
                    <a:pt x="-74" y="19874"/>
                    <a:pt x="914" y="20398"/>
                  </a:cubicBezTo>
                  <a:cubicBezTo>
                    <a:pt x="1902" y="20921"/>
                    <a:pt x="3879" y="21183"/>
                    <a:pt x="6208" y="20267"/>
                  </a:cubicBezTo>
                  <a:cubicBezTo>
                    <a:pt x="8538" y="19350"/>
                    <a:pt x="11220" y="17256"/>
                    <a:pt x="13338" y="14703"/>
                  </a:cubicBezTo>
                  <a:cubicBezTo>
                    <a:pt x="15455" y="12150"/>
                    <a:pt x="17008" y="9140"/>
                    <a:pt x="17926" y="6980"/>
                  </a:cubicBezTo>
                  <a:cubicBezTo>
                    <a:pt x="18844" y="4820"/>
                    <a:pt x="19126" y="3510"/>
                    <a:pt x="19267" y="2463"/>
                  </a:cubicBezTo>
                  <a:cubicBezTo>
                    <a:pt x="19408" y="1416"/>
                    <a:pt x="19408" y="630"/>
                    <a:pt x="19055" y="238"/>
                  </a:cubicBezTo>
                  <a:cubicBezTo>
                    <a:pt x="18702" y="-155"/>
                    <a:pt x="17997" y="-155"/>
                    <a:pt x="17008" y="958"/>
                  </a:cubicBezTo>
                  <a:cubicBezTo>
                    <a:pt x="16020" y="2070"/>
                    <a:pt x="14750" y="4296"/>
                    <a:pt x="13973" y="7110"/>
                  </a:cubicBezTo>
                  <a:cubicBezTo>
                    <a:pt x="13197" y="9925"/>
                    <a:pt x="12914" y="13329"/>
                    <a:pt x="13761" y="15750"/>
                  </a:cubicBezTo>
                  <a:cubicBezTo>
                    <a:pt x="14608" y="18172"/>
                    <a:pt x="16585" y="19612"/>
                    <a:pt x="18067" y="20398"/>
                  </a:cubicBezTo>
                  <a:cubicBezTo>
                    <a:pt x="19550" y="21183"/>
                    <a:pt x="20538" y="21314"/>
                    <a:pt x="21526" y="2144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58" name="Line"/>
            <p:cNvSpPr/>
            <p:nvPr/>
          </p:nvSpPr>
          <p:spPr>
            <a:xfrm>
              <a:off x="9579162" y="2897699"/>
              <a:ext cx="382376" cy="418304"/>
            </a:xfrm>
            <a:custGeom>
              <a:avLst/>
              <a:gdLst/>
              <a:ahLst/>
              <a:cxnLst>
                <a:cxn ang="0">
                  <a:pos x="wd2" y="hd2"/>
                </a:cxn>
                <a:cxn ang="5400000">
                  <a:pos x="wd2" y="hd2"/>
                </a:cxn>
                <a:cxn ang="10800000">
                  <a:pos x="wd2" y="hd2"/>
                </a:cxn>
                <a:cxn ang="16200000">
                  <a:pos x="wd2" y="hd2"/>
                </a:cxn>
              </a:cxnLst>
              <a:rect l="0" t="0" r="r" b="b"/>
              <a:pathLst>
                <a:path w="21317" h="21408" fill="norm" stroke="1" extrusionOk="0">
                  <a:moveTo>
                    <a:pt x="6364" y="2818"/>
                  </a:moveTo>
                  <a:cubicBezTo>
                    <a:pt x="8871" y="1756"/>
                    <a:pt x="11379" y="693"/>
                    <a:pt x="13789" y="251"/>
                  </a:cubicBezTo>
                  <a:cubicBezTo>
                    <a:pt x="16200" y="-192"/>
                    <a:pt x="18514" y="-15"/>
                    <a:pt x="19864" y="516"/>
                  </a:cubicBezTo>
                  <a:cubicBezTo>
                    <a:pt x="21214" y="1047"/>
                    <a:pt x="21600" y="1933"/>
                    <a:pt x="21118" y="2995"/>
                  </a:cubicBezTo>
                  <a:cubicBezTo>
                    <a:pt x="20636" y="4057"/>
                    <a:pt x="19286" y="5297"/>
                    <a:pt x="17550" y="6270"/>
                  </a:cubicBezTo>
                  <a:cubicBezTo>
                    <a:pt x="15814" y="7244"/>
                    <a:pt x="13693" y="7952"/>
                    <a:pt x="11957" y="8660"/>
                  </a:cubicBezTo>
                  <a:cubicBezTo>
                    <a:pt x="10221" y="9369"/>
                    <a:pt x="8871" y="10077"/>
                    <a:pt x="8582" y="10697"/>
                  </a:cubicBezTo>
                  <a:cubicBezTo>
                    <a:pt x="8293" y="11316"/>
                    <a:pt x="9064" y="11847"/>
                    <a:pt x="9932" y="12290"/>
                  </a:cubicBezTo>
                  <a:cubicBezTo>
                    <a:pt x="10800" y="12733"/>
                    <a:pt x="11764" y="13087"/>
                    <a:pt x="12632" y="13529"/>
                  </a:cubicBezTo>
                  <a:cubicBezTo>
                    <a:pt x="13500" y="13972"/>
                    <a:pt x="14271" y="14503"/>
                    <a:pt x="14754" y="15211"/>
                  </a:cubicBezTo>
                  <a:cubicBezTo>
                    <a:pt x="15236" y="15919"/>
                    <a:pt x="15429" y="16805"/>
                    <a:pt x="12921" y="17867"/>
                  </a:cubicBezTo>
                  <a:cubicBezTo>
                    <a:pt x="10414" y="18929"/>
                    <a:pt x="5207" y="20169"/>
                    <a:pt x="0" y="2140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59" name="Line"/>
            <p:cNvSpPr/>
            <p:nvPr/>
          </p:nvSpPr>
          <p:spPr>
            <a:xfrm>
              <a:off x="9300035" y="2648796"/>
              <a:ext cx="969560" cy="897660"/>
            </a:xfrm>
            <a:custGeom>
              <a:avLst/>
              <a:gdLst/>
              <a:ahLst/>
              <a:cxnLst>
                <a:cxn ang="0">
                  <a:pos x="wd2" y="hd2"/>
                </a:cxn>
                <a:cxn ang="5400000">
                  <a:pos x="wd2" y="hd2"/>
                </a:cxn>
                <a:cxn ang="10800000">
                  <a:pos x="wd2" y="hd2"/>
                </a:cxn>
                <a:cxn ang="16200000">
                  <a:pos x="wd2" y="hd2"/>
                </a:cxn>
              </a:cxnLst>
              <a:rect l="0" t="0" r="r" b="b"/>
              <a:pathLst>
                <a:path w="21167" h="21230" fill="norm" stroke="1" extrusionOk="0">
                  <a:moveTo>
                    <a:pt x="2242" y="19708"/>
                  </a:moveTo>
                  <a:cubicBezTo>
                    <a:pt x="2997" y="20280"/>
                    <a:pt x="3752" y="20853"/>
                    <a:pt x="5112" y="21099"/>
                  </a:cubicBezTo>
                  <a:cubicBezTo>
                    <a:pt x="6471" y="21344"/>
                    <a:pt x="8435" y="21262"/>
                    <a:pt x="10663" y="20730"/>
                  </a:cubicBezTo>
                  <a:cubicBezTo>
                    <a:pt x="12891" y="20199"/>
                    <a:pt x="15383" y="19217"/>
                    <a:pt x="17271" y="17703"/>
                  </a:cubicBezTo>
                  <a:cubicBezTo>
                    <a:pt x="19159" y="16189"/>
                    <a:pt x="20443" y="14144"/>
                    <a:pt x="20934" y="11771"/>
                  </a:cubicBezTo>
                  <a:cubicBezTo>
                    <a:pt x="21425" y="9399"/>
                    <a:pt x="21123" y="6699"/>
                    <a:pt x="20179" y="4612"/>
                  </a:cubicBezTo>
                  <a:cubicBezTo>
                    <a:pt x="19235" y="2526"/>
                    <a:pt x="17649" y="1053"/>
                    <a:pt x="15572" y="399"/>
                  </a:cubicBezTo>
                  <a:cubicBezTo>
                    <a:pt x="13495" y="-256"/>
                    <a:pt x="10927" y="-92"/>
                    <a:pt x="8624" y="808"/>
                  </a:cubicBezTo>
                  <a:cubicBezTo>
                    <a:pt x="6320" y="1708"/>
                    <a:pt x="4281" y="3344"/>
                    <a:pt x="2770" y="5226"/>
                  </a:cubicBezTo>
                  <a:cubicBezTo>
                    <a:pt x="1260" y="7108"/>
                    <a:pt x="278" y="9235"/>
                    <a:pt x="52" y="11117"/>
                  </a:cubicBezTo>
                  <a:cubicBezTo>
                    <a:pt x="-175" y="12999"/>
                    <a:pt x="354" y="14635"/>
                    <a:pt x="1411" y="15944"/>
                  </a:cubicBezTo>
                  <a:cubicBezTo>
                    <a:pt x="2468" y="17253"/>
                    <a:pt x="4054" y="18235"/>
                    <a:pt x="5301" y="18808"/>
                  </a:cubicBezTo>
                  <a:cubicBezTo>
                    <a:pt x="6547" y="19380"/>
                    <a:pt x="7453" y="19544"/>
                    <a:pt x="8095" y="19585"/>
                  </a:cubicBezTo>
                  <a:cubicBezTo>
                    <a:pt x="8737" y="19626"/>
                    <a:pt x="9115" y="19544"/>
                    <a:pt x="9115" y="19462"/>
                  </a:cubicBezTo>
                  <a:cubicBezTo>
                    <a:pt x="9115" y="19380"/>
                    <a:pt x="8737" y="19299"/>
                    <a:pt x="8359" y="1921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60" name="Line"/>
            <p:cNvSpPr/>
            <p:nvPr/>
          </p:nvSpPr>
          <p:spPr>
            <a:xfrm>
              <a:off x="11119949" y="2979900"/>
              <a:ext cx="773573" cy="312261"/>
            </a:xfrm>
            <a:custGeom>
              <a:avLst/>
              <a:gdLst/>
              <a:ahLst/>
              <a:cxnLst>
                <a:cxn ang="0">
                  <a:pos x="wd2" y="hd2"/>
                </a:cxn>
                <a:cxn ang="5400000">
                  <a:pos x="wd2" y="hd2"/>
                </a:cxn>
                <a:cxn ang="10800000">
                  <a:pos x="wd2" y="hd2"/>
                </a:cxn>
                <a:cxn ang="16200000">
                  <a:pos x="wd2" y="hd2"/>
                </a:cxn>
              </a:cxnLst>
              <a:rect l="0" t="0" r="r" b="b"/>
              <a:pathLst>
                <a:path w="21563" h="21192" fill="norm" stroke="1" extrusionOk="0">
                  <a:moveTo>
                    <a:pt x="6520" y="10132"/>
                  </a:moveTo>
                  <a:cubicBezTo>
                    <a:pt x="6424" y="8959"/>
                    <a:pt x="6327" y="7785"/>
                    <a:pt x="5893" y="7198"/>
                  </a:cubicBezTo>
                  <a:cubicBezTo>
                    <a:pt x="5459" y="6611"/>
                    <a:pt x="4688" y="6611"/>
                    <a:pt x="3724" y="7785"/>
                  </a:cubicBezTo>
                  <a:cubicBezTo>
                    <a:pt x="2759" y="8959"/>
                    <a:pt x="1602" y="11306"/>
                    <a:pt x="927" y="13185"/>
                  </a:cubicBezTo>
                  <a:cubicBezTo>
                    <a:pt x="252" y="15063"/>
                    <a:pt x="59" y="16472"/>
                    <a:pt x="11" y="17763"/>
                  </a:cubicBezTo>
                  <a:cubicBezTo>
                    <a:pt x="-37" y="19054"/>
                    <a:pt x="59" y="20228"/>
                    <a:pt x="638" y="20815"/>
                  </a:cubicBezTo>
                  <a:cubicBezTo>
                    <a:pt x="1217" y="21402"/>
                    <a:pt x="2277" y="21402"/>
                    <a:pt x="3434" y="20111"/>
                  </a:cubicBezTo>
                  <a:cubicBezTo>
                    <a:pt x="4592" y="18819"/>
                    <a:pt x="5845" y="16237"/>
                    <a:pt x="6617" y="14241"/>
                  </a:cubicBezTo>
                  <a:cubicBezTo>
                    <a:pt x="7388" y="12245"/>
                    <a:pt x="7677" y="10837"/>
                    <a:pt x="7726" y="10954"/>
                  </a:cubicBezTo>
                  <a:cubicBezTo>
                    <a:pt x="7774" y="11072"/>
                    <a:pt x="7581" y="12715"/>
                    <a:pt x="7484" y="14241"/>
                  </a:cubicBezTo>
                  <a:cubicBezTo>
                    <a:pt x="7388" y="15767"/>
                    <a:pt x="7388" y="17176"/>
                    <a:pt x="7388" y="18467"/>
                  </a:cubicBezTo>
                  <a:cubicBezTo>
                    <a:pt x="7388" y="19759"/>
                    <a:pt x="7388" y="20932"/>
                    <a:pt x="7533" y="20932"/>
                  </a:cubicBezTo>
                  <a:cubicBezTo>
                    <a:pt x="7677" y="20932"/>
                    <a:pt x="7967" y="19759"/>
                    <a:pt x="8449" y="16589"/>
                  </a:cubicBezTo>
                  <a:cubicBezTo>
                    <a:pt x="8931" y="13419"/>
                    <a:pt x="9606" y="8254"/>
                    <a:pt x="10040" y="4967"/>
                  </a:cubicBezTo>
                  <a:cubicBezTo>
                    <a:pt x="10474" y="1680"/>
                    <a:pt x="10667" y="272"/>
                    <a:pt x="10956" y="37"/>
                  </a:cubicBezTo>
                  <a:cubicBezTo>
                    <a:pt x="11245" y="-198"/>
                    <a:pt x="11631" y="741"/>
                    <a:pt x="11968" y="1680"/>
                  </a:cubicBezTo>
                  <a:cubicBezTo>
                    <a:pt x="12306" y="2619"/>
                    <a:pt x="12595" y="3559"/>
                    <a:pt x="13367" y="4145"/>
                  </a:cubicBezTo>
                  <a:cubicBezTo>
                    <a:pt x="14138" y="4732"/>
                    <a:pt x="15392" y="4967"/>
                    <a:pt x="16259" y="4850"/>
                  </a:cubicBezTo>
                  <a:cubicBezTo>
                    <a:pt x="17127" y="4732"/>
                    <a:pt x="17609" y="4263"/>
                    <a:pt x="17995" y="3441"/>
                  </a:cubicBezTo>
                  <a:cubicBezTo>
                    <a:pt x="18381" y="2619"/>
                    <a:pt x="18670" y="1446"/>
                    <a:pt x="18574" y="859"/>
                  </a:cubicBezTo>
                  <a:cubicBezTo>
                    <a:pt x="18477" y="272"/>
                    <a:pt x="17995" y="272"/>
                    <a:pt x="17368" y="1328"/>
                  </a:cubicBezTo>
                  <a:cubicBezTo>
                    <a:pt x="16742" y="2385"/>
                    <a:pt x="15970" y="4498"/>
                    <a:pt x="15488" y="6845"/>
                  </a:cubicBezTo>
                  <a:cubicBezTo>
                    <a:pt x="15006" y="9193"/>
                    <a:pt x="14813" y="11776"/>
                    <a:pt x="14861" y="13537"/>
                  </a:cubicBezTo>
                  <a:cubicBezTo>
                    <a:pt x="14909" y="15298"/>
                    <a:pt x="15199" y="16237"/>
                    <a:pt x="16163" y="16824"/>
                  </a:cubicBezTo>
                  <a:cubicBezTo>
                    <a:pt x="17127" y="17411"/>
                    <a:pt x="18767" y="17645"/>
                    <a:pt x="19779" y="17411"/>
                  </a:cubicBezTo>
                  <a:cubicBezTo>
                    <a:pt x="20792" y="17176"/>
                    <a:pt x="21177" y="16472"/>
                    <a:pt x="21563" y="1576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61" name="Line"/>
            <p:cNvSpPr/>
            <p:nvPr/>
          </p:nvSpPr>
          <p:spPr>
            <a:xfrm>
              <a:off x="2521924" y="4536591"/>
              <a:ext cx="236377" cy="294642"/>
            </a:xfrm>
            <a:custGeom>
              <a:avLst/>
              <a:gdLst/>
              <a:ahLst/>
              <a:cxnLst>
                <a:cxn ang="0">
                  <a:pos x="wd2" y="hd2"/>
                </a:cxn>
                <a:cxn ang="5400000">
                  <a:pos x="wd2" y="hd2"/>
                </a:cxn>
                <a:cxn ang="10800000">
                  <a:pos x="wd2" y="hd2"/>
                </a:cxn>
                <a:cxn ang="16200000">
                  <a:pos x="wd2" y="hd2"/>
                </a:cxn>
              </a:cxnLst>
              <a:rect l="0" t="0" r="r" b="b"/>
              <a:pathLst>
                <a:path w="20498" h="21394" fill="norm" stroke="1" extrusionOk="0">
                  <a:moveTo>
                    <a:pt x="4423" y="4294"/>
                  </a:moveTo>
                  <a:cubicBezTo>
                    <a:pt x="4674" y="2967"/>
                    <a:pt x="4926" y="1639"/>
                    <a:pt x="5998" y="846"/>
                  </a:cubicBezTo>
                  <a:cubicBezTo>
                    <a:pt x="7071" y="53"/>
                    <a:pt x="8966" y="-206"/>
                    <a:pt x="11403" y="168"/>
                  </a:cubicBezTo>
                  <a:cubicBezTo>
                    <a:pt x="13840" y="541"/>
                    <a:pt x="16820" y="1548"/>
                    <a:pt x="18760" y="3307"/>
                  </a:cubicBezTo>
                  <a:cubicBezTo>
                    <a:pt x="20700" y="5066"/>
                    <a:pt x="21600" y="7578"/>
                    <a:pt x="18300" y="10718"/>
                  </a:cubicBezTo>
                  <a:cubicBezTo>
                    <a:pt x="15000" y="13858"/>
                    <a:pt x="7500" y="17626"/>
                    <a:pt x="0" y="2139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62" name="Line"/>
            <p:cNvSpPr/>
            <p:nvPr/>
          </p:nvSpPr>
          <p:spPr>
            <a:xfrm>
              <a:off x="2761137" y="4583702"/>
              <a:ext cx="217433" cy="268289"/>
            </a:xfrm>
            <a:custGeom>
              <a:avLst/>
              <a:gdLst/>
              <a:ahLst/>
              <a:cxnLst>
                <a:cxn ang="0">
                  <a:pos x="wd2" y="hd2"/>
                </a:cxn>
                <a:cxn ang="5400000">
                  <a:pos x="wd2" y="hd2"/>
                </a:cxn>
                <a:cxn ang="10800000">
                  <a:pos x="wd2" y="hd2"/>
                </a:cxn>
                <a:cxn ang="16200000">
                  <a:pos x="wd2" y="hd2"/>
                </a:cxn>
              </a:cxnLst>
              <a:rect l="0" t="0" r="r" b="b"/>
              <a:pathLst>
                <a:path w="20886" h="21476" fill="norm" stroke="1" extrusionOk="0">
                  <a:moveTo>
                    <a:pt x="20886" y="2368"/>
                  </a:moveTo>
                  <a:cubicBezTo>
                    <a:pt x="19557" y="1261"/>
                    <a:pt x="18228" y="153"/>
                    <a:pt x="16566" y="14"/>
                  </a:cubicBezTo>
                  <a:cubicBezTo>
                    <a:pt x="14904" y="-124"/>
                    <a:pt x="12911" y="707"/>
                    <a:pt x="9920" y="3338"/>
                  </a:cubicBezTo>
                  <a:cubicBezTo>
                    <a:pt x="6929" y="5968"/>
                    <a:pt x="2941" y="10399"/>
                    <a:pt x="1114" y="13307"/>
                  </a:cubicBezTo>
                  <a:cubicBezTo>
                    <a:pt x="-714" y="16214"/>
                    <a:pt x="-382" y="17599"/>
                    <a:pt x="2775" y="18707"/>
                  </a:cubicBezTo>
                  <a:cubicBezTo>
                    <a:pt x="5932" y="19814"/>
                    <a:pt x="11914" y="20645"/>
                    <a:pt x="17895" y="2147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63" name="Line"/>
            <p:cNvSpPr/>
            <p:nvPr/>
          </p:nvSpPr>
          <p:spPr>
            <a:xfrm>
              <a:off x="3248405" y="4706693"/>
              <a:ext cx="207566"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64" name="Line"/>
            <p:cNvSpPr/>
            <p:nvPr/>
          </p:nvSpPr>
          <p:spPr>
            <a:xfrm>
              <a:off x="3269161" y="4820854"/>
              <a:ext cx="197189"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65" name="Line"/>
            <p:cNvSpPr/>
            <p:nvPr/>
          </p:nvSpPr>
          <p:spPr>
            <a:xfrm>
              <a:off x="3736184" y="4391667"/>
              <a:ext cx="249080" cy="408432"/>
            </a:xfrm>
            <a:custGeom>
              <a:avLst/>
              <a:gdLst/>
              <a:ahLst/>
              <a:cxnLst>
                <a:cxn ang="0">
                  <a:pos x="wd2" y="hd2"/>
                </a:cxn>
                <a:cxn ang="5400000">
                  <a:pos x="wd2" y="hd2"/>
                </a:cxn>
                <a:cxn ang="10800000">
                  <a:pos x="wd2" y="hd2"/>
                </a:cxn>
                <a:cxn ang="16200000">
                  <a:pos x="wd2" y="hd2"/>
                </a:cxn>
              </a:cxnLst>
              <a:rect l="0" t="0" r="r" b="b"/>
              <a:pathLst>
                <a:path w="21600" h="21251" fill="norm" stroke="1" extrusionOk="0">
                  <a:moveTo>
                    <a:pt x="0" y="13151"/>
                  </a:moveTo>
                  <a:cubicBezTo>
                    <a:pt x="5400" y="11171"/>
                    <a:pt x="10800" y="9191"/>
                    <a:pt x="13950" y="7661"/>
                  </a:cubicBezTo>
                  <a:cubicBezTo>
                    <a:pt x="17100" y="6131"/>
                    <a:pt x="18000" y="5051"/>
                    <a:pt x="18600" y="3701"/>
                  </a:cubicBezTo>
                  <a:cubicBezTo>
                    <a:pt x="19200" y="2351"/>
                    <a:pt x="19500" y="731"/>
                    <a:pt x="19050" y="191"/>
                  </a:cubicBezTo>
                  <a:cubicBezTo>
                    <a:pt x="18600" y="-349"/>
                    <a:pt x="17400" y="191"/>
                    <a:pt x="16050" y="2621"/>
                  </a:cubicBezTo>
                  <a:cubicBezTo>
                    <a:pt x="14700" y="5051"/>
                    <a:pt x="13200" y="9371"/>
                    <a:pt x="12900" y="12431"/>
                  </a:cubicBezTo>
                  <a:cubicBezTo>
                    <a:pt x="12600" y="15491"/>
                    <a:pt x="13500" y="17291"/>
                    <a:pt x="15150" y="18551"/>
                  </a:cubicBezTo>
                  <a:cubicBezTo>
                    <a:pt x="16800" y="19811"/>
                    <a:pt x="19200" y="20531"/>
                    <a:pt x="21600" y="2125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66" name="Line"/>
            <p:cNvSpPr/>
            <p:nvPr/>
          </p:nvSpPr>
          <p:spPr>
            <a:xfrm>
              <a:off x="3819210" y="4800098"/>
              <a:ext cx="249081"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67" name="Line"/>
            <p:cNvSpPr/>
            <p:nvPr/>
          </p:nvSpPr>
          <p:spPr>
            <a:xfrm>
              <a:off x="4286234" y="4820854"/>
              <a:ext cx="238701" cy="3113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5652" y="5760"/>
                    <a:pt x="9704" y="11520"/>
                    <a:pt x="6104" y="15120"/>
                  </a:cubicBezTo>
                  <a:cubicBezTo>
                    <a:pt x="2504" y="18720"/>
                    <a:pt x="1252" y="2016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68" name="Line"/>
            <p:cNvSpPr/>
            <p:nvPr/>
          </p:nvSpPr>
          <p:spPr>
            <a:xfrm>
              <a:off x="5723924" y="4533357"/>
              <a:ext cx="352141" cy="642452"/>
            </a:xfrm>
            <a:custGeom>
              <a:avLst/>
              <a:gdLst/>
              <a:ahLst/>
              <a:cxnLst>
                <a:cxn ang="0">
                  <a:pos x="wd2" y="hd2"/>
                </a:cxn>
                <a:cxn ang="5400000">
                  <a:pos x="wd2" y="hd2"/>
                </a:cxn>
                <a:cxn ang="10800000">
                  <a:pos x="wd2" y="hd2"/>
                </a:cxn>
                <a:cxn ang="16200000">
                  <a:pos x="wd2" y="hd2"/>
                </a:cxn>
              </a:cxnLst>
              <a:rect l="0" t="0" r="r" b="b"/>
              <a:pathLst>
                <a:path w="21141" h="21337" fill="norm" stroke="1" extrusionOk="0">
                  <a:moveTo>
                    <a:pt x="916" y="1965"/>
                  </a:moveTo>
                  <a:cubicBezTo>
                    <a:pt x="709" y="1276"/>
                    <a:pt x="501" y="586"/>
                    <a:pt x="293" y="586"/>
                  </a:cubicBezTo>
                  <a:cubicBezTo>
                    <a:pt x="86" y="586"/>
                    <a:pt x="-122" y="1276"/>
                    <a:pt x="86" y="2195"/>
                  </a:cubicBezTo>
                  <a:cubicBezTo>
                    <a:pt x="293" y="3114"/>
                    <a:pt x="916" y="4263"/>
                    <a:pt x="1540" y="5067"/>
                  </a:cubicBezTo>
                  <a:cubicBezTo>
                    <a:pt x="2163" y="5871"/>
                    <a:pt x="2786" y="6331"/>
                    <a:pt x="4136" y="6561"/>
                  </a:cubicBezTo>
                  <a:cubicBezTo>
                    <a:pt x="5486" y="6791"/>
                    <a:pt x="7563" y="6791"/>
                    <a:pt x="9120" y="5986"/>
                  </a:cubicBezTo>
                  <a:cubicBezTo>
                    <a:pt x="10678" y="5182"/>
                    <a:pt x="11716" y="3574"/>
                    <a:pt x="12340" y="2310"/>
                  </a:cubicBezTo>
                  <a:cubicBezTo>
                    <a:pt x="12963" y="1046"/>
                    <a:pt x="13170" y="127"/>
                    <a:pt x="13378" y="12"/>
                  </a:cubicBezTo>
                  <a:cubicBezTo>
                    <a:pt x="13586" y="-103"/>
                    <a:pt x="13793" y="586"/>
                    <a:pt x="14936" y="2654"/>
                  </a:cubicBezTo>
                  <a:cubicBezTo>
                    <a:pt x="16078" y="4723"/>
                    <a:pt x="18155" y="8169"/>
                    <a:pt x="19505" y="11042"/>
                  </a:cubicBezTo>
                  <a:cubicBezTo>
                    <a:pt x="20855" y="13914"/>
                    <a:pt x="21478" y="16212"/>
                    <a:pt x="20959" y="17820"/>
                  </a:cubicBezTo>
                  <a:cubicBezTo>
                    <a:pt x="20440" y="19429"/>
                    <a:pt x="18778" y="20348"/>
                    <a:pt x="16286" y="20865"/>
                  </a:cubicBezTo>
                  <a:cubicBezTo>
                    <a:pt x="13793" y="21382"/>
                    <a:pt x="10470" y="21497"/>
                    <a:pt x="7666" y="21095"/>
                  </a:cubicBezTo>
                  <a:cubicBezTo>
                    <a:pt x="4863" y="20693"/>
                    <a:pt x="2578" y="19774"/>
                    <a:pt x="1436" y="18740"/>
                  </a:cubicBezTo>
                  <a:cubicBezTo>
                    <a:pt x="293" y="17706"/>
                    <a:pt x="293" y="16557"/>
                    <a:pt x="1540" y="15408"/>
                  </a:cubicBezTo>
                  <a:cubicBezTo>
                    <a:pt x="2786" y="14259"/>
                    <a:pt x="5278" y="13110"/>
                    <a:pt x="7770" y="1196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69" name="Line"/>
            <p:cNvSpPr/>
            <p:nvPr/>
          </p:nvSpPr>
          <p:spPr>
            <a:xfrm>
              <a:off x="6424161" y="4800098"/>
              <a:ext cx="166054"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70" name="Line"/>
            <p:cNvSpPr/>
            <p:nvPr/>
          </p:nvSpPr>
          <p:spPr>
            <a:xfrm>
              <a:off x="6382648" y="4903881"/>
              <a:ext cx="228323"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71" name="Line"/>
            <p:cNvSpPr/>
            <p:nvPr/>
          </p:nvSpPr>
          <p:spPr>
            <a:xfrm>
              <a:off x="6933661" y="4582154"/>
              <a:ext cx="310386" cy="435889"/>
            </a:xfrm>
            <a:custGeom>
              <a:avLst/>
              <a:gdLst/>
              <a:ahLst/>
              <a:cxnLst>
                <a:cxn ang="0">
                  <a:pos x="wd2" y="hd2"/>
                </a:cxn>
                <a:cxn ang="5400000">
                  <a:pos x="wd2" y="hd2"/>
                </a:cxn>
                <a:cxn ang="10800000">
                  <a:pos x="wd2" y="hd2"/>
                </a:cxn>
                <a:cxn ang="16200000">
                  <a:pos x="wd2" y="hd2"/>
                </a:cxn>
              </a:cxnLst>
              <a:rect l="0" t="0" r="r" b="b"/>
              <a:pathLst>
                <a:path w="21296" h="21600" fill="norm" stroke="1" extrusionOk="0">
                  <a:moveTo>
                    <a:pt x="10615" y="0"/>
                  </a:moveTo>
                  <a:cubicBezTo>
                    <a:pt x="7292" y="3771"/>
                    <a:pt x="3969" y="7543"/>
                    <a:pt x="2070" y="9857"/>
                  </a:cubicBezTo>
                  <a:cubicBezTo>
                    <a:pt x="171" y="12171"/>
                    <a:pt x="-304" y="13029"/>
                    <a:pt x="171" y="13457"/>
                  </a:cubicBezTo>
                  <a:cubicBezTo>
                    <a:pt x="645" y="13886"/>
                    <a:pt x="2070" y="13886"/>
                    <a:pt x="4681" y="13714"/>
                  </a:cubicBezTo>
                  <a:cubicBezTo>
                    <a:pt x="7292" y="13543"/>
                    <a:pt x="11089" y="13200"/>
                    <a:pt x="13700" y="12857"/>
                  </a:cubicBezTo>
                  <a:cubicBezTo>
                    <a:pt x="16311" y="12514"/>
                    <a:pt x="17736" y="12171"/>
                    <a:pt x="18922" y="11486"/>
                  </a:cubicBezTo>
                  <a:cubicBezTo>
                    <a:pt x="20109" y="10800"/>
                    <a:pt x="21059" y="9771"/>
                    <a:pt x="21059" y="9514"/>
                  </a:cubicBezTo>
                  <a:cubicBezTo>
                    <a:pt x="21059" y="9257"/>
                    <a:pt x="20109" y="9771"/>
                    <a:pt x="19516" y="11314"/>
                  </a:cubicBezTo>
                  <a:cubicBezTo>
                    <a:pt x="18922" y="12857"/>
                    <a:pt x="18685" y="15429"/>
                    <a:pt x="19041" y="17314"/>
                  </a:cubicBezTo>
                  <a:cubicBezTo>
                    <a:pt x="19397" y="19200"/>
                    <a:pt x="20347" y="20400"/>
                    <a:pt x="21296"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72" name="Line"/>
            <p:cNvSpPr/>
            <p:nvPr/>
          </p:nvSpPr>
          <p:spPr>
            <a:xfrm>
              <a:off x="8414036" y="4722764"/>
              <a:ext cx="542429" cy="243388"/>
            </a:xfrm>
            <a:custGeom>
              <a:avLst/>
              <a:gdLst/>
              <a:ahLst/>
              <a:cxnLst>
                <a:cxn ang="0">
                  <a:pos x="wd2" y="hd2"/>
                </a:cxn>
                <a:cxn ang="5400000">
                  <a:pos x="wd2" y="hd2"/>
                </a:cxn>
                <a:cxn ang="10800000">
                  <a:pos x="wd2" y="hd2"/>
                </a:cxn>
                <a:cxn ang="16200000">
                  <a:pos x="wd2" y="hd2"/>
                </a:cxn>
              </a:cxnLst>
              <a:rect l="0" t="0" r="r" b="b"/>
              <a:pathLst>
                <a:path w="21436" h="21404" fill="norm" stroke="1" extrusionOk="0">
                  <a:moveTo>
                    <a:pt x="7492" y="6801"/>
                  </a:moveTo>
                  <a:cubicBezTo>
                    <a:pt x="7628" y="5280"/>
                    <a:pt x="7765" y="3759"/>
                    <a:pt x="7560" y="2542"/>
                  </a:cubicBezTo>
                  <a:cubicBezTo>
                    <a:pt x="7355" y="1325"/>
                    <a:pt x="6808" y="412"/>
                    <a:pt x="6193" y="108"/>
                  </a:cubicBezTo>
                  <a:cubicBezTo>
                    <a:pt x="5578" y="-196"/>
                    <a:pt x="4894" y="108"/>
                    <a:pt x="3869" y="1477"/>
                  </a:cubicBezTo>
                  <a:cubicBezTo>
                    <a:pt x="2844" y="2846"/>
                    <a:pt x="1477" y="5280"/>
                    <a:pt x="725" y="7258"/>
                  </a:cubicBezTo>
                  <a:cubicBezTo>
                    <a:pt x="-27" y="9235"/>
                    <a:pt x="-164" y="10756"/>
                    <a:pt x="178" y="11821"/>
                  </a:cubicBezTo>
                  <a:cubicBezTo>
                    <a:pt x="520" y="12886"/>
                    <a:pt x="1340" y="13494"/>
                    <a:pt x="2570" y="13342"/>
                  </a:cubicBezTo>
                  <a:cubicBezTo>
                    <a:pt x="3801" y="13190"/>
                    <a:pt x="5441" y="12277"/>
                    <a:pt x="6535" y="11212"/>
                  </a:cubicBezTo>
                  <a:cubicBezTo>
                    <a:pt x="7628" y="10148"/>
                    <a:pt x="8175" y="8931"/>
                    <a:pt x="8654" y="7714"/>
                  </a:cubicBezTo>
                  <a:cubicBezTo>
                    <a:pt x="9132" y="6497"/>
                    <a:pt x="9542" y="5280"/>
                    <a:pt x="9542" y="5280"/>
                  </a:cubicBezTo>
                  <a:cubicBezTo>
                    <a:pt x="9542" y="5280"/>
                    <a:pt x="9132" y="6497"/>
                    <a:pt x="8722" y="7866"/>
                  </a:cubicBezTo>
                  <a:cubicBezTo>
                    <a:pt x="8312" y="9235"/>
                    <a:pt x="7902" y="10756"/>
                    <a:pt x="8039" y="11821"/>
                  </a:cubicBezTo>
                  <a:cubicBezTo>
                    <a:pt x="8175" y="12886"/>
                    <a:pt x="8859" y="13494"/>
                    <a:pt x="9542" y="13494"/>
                  </a:cubicBezTo>
                  <a:cubicBezTo>
                    <a:pt x="10226" y="13494"/>
                    <a:pt x="10909" y="12886"/>
                    <a:pt x="11525" y="12125"/>
                  </a:cubicBezTo>
                  <a:cubicBezTo>
                    <a:pt x="12140" y="11365"/>
                    <a:pt x="12687" y="10452"/>
                    <a:pt x="12960" y="11060"/>
                  </a:cubicBezTo>
                  <a:cubicBezTo>
                    <a:pt x="13233" y="11669"/>
                    <a:pt x="13233" y="13798"/>
                    <a:pt x="13575" y="14863"/>
                  </a:cubicBezTo>
                  <a:cubicBezTo>
                    <a:pt x="13917" y="15928"/>
                    <a:pt x="14601" y="15928"/>
                    <a:pt x="15284" y="15624"/>
                  </a:cubicBezTo>
                  <a:cubicBezTo>
                    <a:pt x="15968" y="15319"/>
                    <a:pt x="16651" y="14711"/>
                    <a:pt x="17198" y="13798"/>
                  </a:cubicBezTo>
                  <a:cubicBezTo>
                    <a:pt x="17745" y="12886"/>
                    <a:pt x="18155" y="11669"/>
                    <a:pt x="18360" y="11821"/>
                  </a:cubicBezTo>
                  <a:cubicBezTo>
                    <a:pt x="18565" y="11973"/>
                    <a:pt x="18565" y="13494"/>
                    <a:pt x="18565" y="15167"/>
                  </a:cubicBezTo>
                  <a:cubicBezTo>
                    <a:pt x="18565" y="16841"/>
                    <a:pt x="18565" y="18666"/>
                    <a:pt x="19044" y="19731"/>
                  </a:cubicBezTo>
                  <a:cubicBezTo>
                    <a:pt x="19522" y="20796"/>
                    <a:pt x="20479" y="21100"/>
                    <a:pt x="21436" y="2140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73" name="Line"/>
            <p:cNvSpPr/>
            <p:nvPr/>
          </p:nvSpPr>
          <p:spPr>
            <a:xfrm>
              <a:off x="9048996" y="4509694"/>
              <a:ext cx="281961" cy="420852"/>
            </a:xfrm>
            <a:custGeom>
              <a:avLst/>
              <a:gdLst/>
              <a:ahLst/>
              <a:cxnLst>
                <a:cxn ang="0">
                  <a:pos x="wd2" y="hd2"/>
                </a:cxn>
                <a:cxn ang="5400000">
                  <a:pos x="wd2" y="hd2"/>
                </a:cxn>
                <a:cxn ang="10800000">
                  <a:pos x="wd2" y="hd2"/>
                </a:cxn>
                <a:cxn ang="16200000">
                  <a:pos x="wd2" y="hd2"/>
                </a:cxn>
              </a:cxnLst>
              <a:rect l="0" t="0" r="r" b="b"/>
              <a:pathLst>
                <a:path w="21211" h="21022" fill="norm" stroke="1" extrusionOk="0">
                  <a:moveTo>
                    <a:pt x="12557" y="18135"/>
                  </a:moveTo>
                  <a:cubicBezTo>
                    <a:pt x="11776" y="17271"/>
                    <a:pt x="10995" y="16407"/>
                    <a:pt x="9304" y="15888"/>
                  </a:cubicBezTo>
                  <a:cubicBezTo>
                    <a:pt x="7612" y="15370"/>
                    <a:pt x="5010" y="15197"/>
                    <a:pt x="3188" y="15370"/>
                  </a:cubicBezTo>
                  <a:cubicBezTo>
                    <a:pt x="1366" y="15543"/>
                    <a:pt x="325" y="16061"/>
                    <a:pt x="65" y="17098"/>
                  </a:cubicBezTo>
                  <a:cubicBezTo>
                    <a:pt x="-195" y="18135"/>
                    <a:pt x="325" y="19690"/>
                    <a:pt x="1497" y="20467"/>
                  </a:cubicBezTo>
                  <a:cubicBezTo>
                    <a:pt x="2668" y="21245"/>
                    <a:pt x="4489" y="21245"/>
                    <a:pt x="6832" y="20208"/>
                  </a:cubicBezTo>
                  <a:cubicBezTo>
                    <a:pt x="9174" y="19171"/>
                    <a:pt x="12036" y="17098"/>
                    <a:pt x="14379" y="14247"/>
                  </a:cubicBezTo>
                  <a:cubicBezTo>
                    <a:pt x="16721" y="11395"/>
                    <a:pt x="18542" y="7767"/>
                    <a:pt x="19713" y="5088"/>
                  </a:cubicBezTo>
                  <a:cubicBezTo>
                    <a:pt x="20885" y="2410"/>
                    <a:pt x="21405" y="682"/>
                    <a:pt x="21145" y="163"/>
                  </a:cubicBezTo>
                  <a:cubicBezTo>
                    <a:pt x="20885" y="-355"/>
                    <a:pt x="19844" y="336"/>
                    <a:pt x="18803" y="2583"/>
                  </a:cubicBezTo>
                  <a:cubicBezTo>
                    <a:pt x="17762" y="4829"/>
                    <a:pt x="16721" y="8631"/>
                    <a:pt x="16981" y="11914"/>
                  </a:cubicBezTo>
                  <a:cubicBezTo>
                    <a:pt x="17241" y="15197"/>
                    <a:pt x="18803" y="17962"/>
                    <a:pt x="20364" y="2072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74" name="Line"/>
            <p:cNvSpPr/>
            <p:nvPr/>
          </p:nvSpPr>
          <p:spPr>
            <a:xfrm>
              <a:off x="10170723" y="4483128"/>
              <a:ext cx="456646" cy="491622"/>
            </a:xfrm>
            <a:custGeom>
              <a:avLst/>
              <a:gdLst/>
              <a:ahLst/>
              <a:cxnLst>
                <a:cxn ang="0">
                  <a:pos x="wd2" y="hd2"/>
                </a:cxn>
                <a:cxn ang="5400000">
                  <a:pos x="wd2" y="hd2"/>
                </a:cxn>
                <a:cxn ang="10800000">
                  <a:pos x="wd2" y="hd2"/>
                </a:cxn>
                <a:cxn ang="16200000">
                  <a:pos x="wd2" y="hd2"/>
                </a:cxn>
              </a:cxnLst>
              <a:rect l="0" t="0" r="r" b="b"/>
              <a:pathLst>
                <a:path w="21600" h="21466" fill="norm" stroke="1" extrusionOk="0">
                  <a:moveTo>
                    <a:pt x="0" y="2058"/>
                  </a:moveTo>
                  <a:cubicBezTo>
                    <a:pt x="3927" y="1453"/>
                    <a:pt x="7855" y="849"/>
                    <a:pt x="10800" y="472"/>
                  </a:cubicBezTo>
                  <a:cubicBezTo>
                    <a:pt x="13745" y="94"/>
                    <a:pt x="15709" y="-57"/>
                    <a:pt x="17264" y="19"/>
                  </a:cubicBezTo>
                  <a:cubicBezTo>
                    <a:pt x="18818" y="94"/>
                    <a:pt x="19964" y="396"/>
                    <a:pt x="20045" y="1076"/>
                  </a:cubicBezTo>
                  <a:cubicBezTo>
                    <a:pt x="20127" y="1756"/>
                    <a:pt x="19145" y="2813"/>
                    <a:pt x="16445" y="5079"/>
                  </a:cubicBezTo>
                  <a:cubicBezTo>
                    <a:pt x="13745" y="7344"/>
                    <a:pt x="9327" y="10819"/>
                    <a:pt x="6791" y="12858"/>
                  </a:cubicBezTo>
                  <a:cubicBezTo>
                    <a:pt x="4255" y="14897"/>
                    <a:pt x="3600" y="15501"/>
                    <a:pt x="3027" y="16483"/>
                  </a:cubicBezTo>
                  <a:cubicBezTo>
                    <a:pt x="2455" y="17465"/>
                    <a:pt x="1964" y="18824"/>
                    <a:pt x="2291" y="19730"/>
                  </a:cubicBezTo>
                  <a:cubicBezTo>
                    <a:pt x="2618" y="20637"/>
                    <a:pt x="3764" y="21090"/>
                    <a:pt x="6382" y="21316"/>
                  </a:cubicBezTo>
                  <a:cubicBezTo>
                    <a:pt x="9000" y="21543"/>
                    <a:pt x="13091" y="21543"/>
                    <a:pt x="15873" y="21090"/>
                  </a:cubicBezTo>
                  <a:cubicBezTo>
                    <a:pt x="18655" y="20637"/>
                    <a:pt x="20127" y="19730"/>
                    <a:pt x="21600" y="1882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75" name="Line"/>
            <p:cNvSpPr/>
            <p:nvPr/>
          </p:nvSpPr>
          <p:spPr>
            <a:xfrm>
              <a:off x="10399046" y="4737828"/>
              <a:ext cx="166054"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76" name="Line"/>
            <p:cNvSpPr/>
            <p:nvPr/>
          </p:nvSpPr>
          <p:spPr>
            <a:xfrm>
              <a:off x="10897205" y="4665180"/>
              <a:ext cx="166052"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77" name="Line"/>
            <p:cNvSpPr/>
            <p:nvPr/>
          </p:nvSpPr>
          <p:spPr>
            <a:xfrm>
              <a:off x="10866070" y="4800098"/>
              <a:ext cx="186810"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78" name="Line"/>
            <p:cNvSpPr/>
            <p:nvPr/>
          </p:nvSpPr>
          <p:spPr>
            <a:xfrm>
              <a:off x="11473058" y="4430160"/>
              <a:ext cx="275167" cy="442587"/>
            </a:xfrm>
            <a:custGeom>
              <a:avLst/>
              <a:gdLst/>
              <a:ahLst/>
              <a:cxnLst>
                <a:cxn ang="0">
                  <a:pos x="wd2" y="hd2"/>
                </a:cxn>
                <a:cxn ang="5400000">
                  <a:pos x="wd2" y="hd2"/>
                </a:cxn>
                <a:cxn ang="10800000">
                  <a:pos x="wd2" y="hd2"/>
                </a:cxn>
                <a:cxn ang="16200000">
                  <a:pos x="wd2" y="hd2"/>
                </a:cxn>
              </a:cxnLst>
              <a:rect l="0" t="0" r="r" b="b"/>
              <a:pathLst>
                <a:path w="21476" h="21422" fill="norm" stroke="1" extrusionOk="0">
                  <a:moveTo>
                    <a:pt x="6896" y="9366"/>
                  </a:moveTo>
                  <a:cubicBezTo>
                    <a:pt x="5816" y="8864"/>
                    <a:pt x="4736" y="8362"/>
                    <a:pt x="4061" y="7273"/>
                  </a:cubicBezTo>
                  <a:cubicBezTo>
                    <a:pt x="3386" y="6185"/>
                    <a:pt x="3116" y="4510"/>
                    <a:pt x="4196" y="3171"/>
                  </a:cubicBezTo>
                  <a:cubicBezTo>
                    <a:pt x="5276" y="1831"/>
                    <a:pt x="7706" y="827"/>
                    <a:pt x="9596" y="324"/>
                  </a:cubicBezTo>
                  <a:cubicBezTo>
                    <a:pt x="11486" y="-178"/>
                    <a:pt x="12836" y="-178"/>
                    <a:pt x="14321" y="910"/>
                  </a:cubicBezTo>
                  <a:cubicBezTo>
                    <a:pt x="15806" y="1999"/>
                    <a:pt x="17426" y="4175"/>
                    <a:pt x="15401" y="7106"/>
                  </a:cubicBezTo>
                  <a:cubicBezTo>
                    <a:pt x="13376" y="10036"/>
                    <a:pt x="7706" y="13720"/>
                    <a:pt x="4331" y="15980"/>
                  </a:cubicBezTo>
                  <a:cubicBezTo>
                    <a:pt x="956" y="18241"/>
                    <a:pt x="-124" y="19078"/>
                    <a:pt x="11" y="19580"/>
                  </a:cubicBezTo>
                  <a:cubicBezTo>
                    <a:pt x="146" y="20082"/>
                    <a:pt x="1496" y="20250"/>
                    <a:pt x="5276" y="20501"/>
                  </a:cubicBezTo>
                  <a:cubicBezTo>
                    <a:pt x="9056" y="20752"/>
                    <a:pt x="15266" y="21087"/>
                    <a:pt x="21476" y="2142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79" name="Line"/>
            <p:cNvSpPr/>
            <p:nvPr/>
          </p:nvSpPr>
          <p:spPr>
            <a:xfrm>
              <a:off x="9916960" y="4135887"/>
              <a:ext cx="2174190" cy="1224640"/>
            </a:xfrm>
            <a:custGeom>
              <a:avLst/>
              <a:gdLst/>
              <a:ahLst/>
              <a:cxnLst>
                <a:cxn ang="0">
                  <a:pos x="wd2" y="hd2"/>
                </a:cxn>
                <a:cxn ang="5400000">
                  <a:pos x="wd2" y="hd2"/>
                </a:cxn>
                <a:cxn ang="10800000">
                  <a:pos x="wd2" y="hd2"/>
                </a:cxn>
                <a:cxn ang="16200000">
                  <a:pos x="wd2" y="hd2"/>
                </a:cxn>
              </a:cxnLst>
              <a:rect l="0" t="0" r="r" b="b"/>
              <a:pathLst>
                <a:path w="21548" h="21600" fill="norm" stroke="1" extrusionOk="0">
                  <a:moveTo>
                    <a:pt x="19384" y="19220"/>
                  </a:moveTo>
                  <a:cubicBezTo>
                    <a:pt x="18321" y="19220"/>
                    <a:pt x="17258" y="19220"/>
                    <a:pt x="16075" y="19312"/>
                  </a:cubicBezTo>
                  <a:cubicBezTo>
                    <a:pt x="14892" y="19403"/>
                    <a:pt x="13589" y="19586"/>
                    <a:pt x="12252" y="19708"/>
                  </a:cubicBezTo>
                  <a:cubicBezTo>
                    <a:pt x="10915" y="19830"/>
                    <a:pt x="9544" y="19892"/>
                    <a:pt x="8172" y="19922"/>
                  </a:cubicBezTo>
                  <a:cubicBezTo>
                    <a:pt x="6801" y="19953"/>
                    <a:pt x="5429" y="19953"/>
                    <a:pt x="4452" y="19800"/>
                  </a:cubicBezTo>
                  <a:cubicBezTo>
                    <a:pt x="3475" y="19647"/>
                    <a:pt x="2892" y="19342"/>
                    <a:pt x="2361" y="18458"/>
                  </a:cubicBezTo>
                  <a:cubicBezTo>
                    <a:pt x="1829" y="17573"/>
                    <a:pt x="1349" y="16108"/>
                    <a:pt x="972" y="14675"/>
                  </a:cubicBezTo>
                  <a:cubicBezTo>
                    <a:pt x="595" y="13241"/>
                    <a:pt x="321" y="11837"/>
                    <a:pt x="167" y="10037"/>
                  </a:cubicBezTo>
                  <a:cubicBezTo>
                    <a:pt x="12" y="8237"/>
                    <a:pt x="-22" y="6041"/>
                    <a:pt x="12" y="4576"/>
                  </a:cubicBezTo>
                  <a:cubicBezTo>
                    <a:pt x="47" y="3112"/>
                    <a:pt x="149" y="2380"/>
                    <a:pt x="252" y="1800"/>
                  </a:cubicBezTo>
                  <a:cubicBezTo>
                    <a:pt x="355" y="1220"/>
                    <a:pt x="458" y="793"/>
                    <a:pt x="715" y="549"/>
                  </a:cubicBezTo>
                  <a:cubicBezTo>
                    <a:pt x="972" y="305"/>
                    <a:pt x="1384" y="244"/>
                    <a:pt x="2241" y="183"/>
                  </a:cubicBezTo>
                  <a:cubicBezTo>
                    <a:pt x="3098" y="122"/>
                    <a:pt x="4401" y="61"/>
                    <a:pt x="5721" y="31"/>
                  </a:cubicBezTo>
                  <a:cubicBezTo>
                    <a:pt x="7041" y="0"/>
                    <a:pt x="8378" y="0"/>
                    <a:pt x="9801" y="0"/>
                  </a:cubicBezTo>
                  <a:cubicBezTo>
                    <a:pt x="11224" y="0"/>
                    <a:pt x="12732" y="0"/>
                    <a:pt x="14138" y="61"/>
                  </a:cubicBezTo>
                  <a:cubicBezTo>
                    <a:pt x="15544" y="122"/>
                    <a:pt x="16847" y="244"/>
                    <a:pt x="17978" y="366"/>
                  </a:cubicBezTo>
                  <a:cubicBezTo>
                    <a:pt x="19109" y="488"/>
                    <a:pt x="20069" y="610"/>
                    <a:pt x="20669" y="671"/>
                  </a:cubicBezTo>
                  <a:cubicBezTo>
                    <a:pt x="21269" y="732"/>
                    <a:pt x="21509" y="732"/>
                    <a:pt x="21544" y="824"/>
                  </a:cubicBezTo>
                  <a:cubicBezTo>
                    <a:pt x="21578" y="915"/>
                    <a:pt x="21407" y="1098"/>
                    <a:pt x="21184" y="1708"/>
                  </a:cubicBezTo>
                  <a:cubicBezTo>
                    <a:pt x="20961" y="2319"/>
                    <a:pt x="20687" y="3356"/>
                    <a:pt x="20464" y="5156"/>
                  </a:cubicBezTo>
                  <a:cubicBezTo>
                    <a:pt x="20241" y="6956"/>
                    <a:pt x="20069" y="9519"/>
                    <a:pt x="19967" y="12051"/>
                  </a:cubicBezTo>
                  <a:cubicBezTo>
                    <a:pt x="19864" y="14583"/>
                    <a:pt x="19829" y="17085"/>
                    <a:pt x="19744" y="18671"/>
                  </a:cubicBezTo>
                  <a:cubicBezTo>
                    <a:pt x="19658" y="20258"/>
                    <a:pt x="19521" y="20929"/>
                    <a:pt x="19384" y="2160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1980" name="Line"/>
            <p:cNvSpPr/>
            <p:nvPr/>
          </p:nvSpPr>
          <p:spPr>
            <a:xfrm>
              <a:off x="5643793" y="4194557"/>
              <a:ext cx="1859711" cy="1363157"/>
            </a:xfrm>
            <a:custGeom>
              <a:avLst/>
              <a:gdLst/>
              <a:ahLst/>
              <a:cxnLst>
                <a:cxn ang="0">
                  <a:pos x="wd2" y="hd2"/>
                </a:cxn>
                <a:cxn ang="5400000">
                  <a:pos x="wd2" y="hd2"/>
                </a:cxn>
                <a:cxn ang="10800000">
                  <a:pos x="wd2" y="hd2"/>
                </a:cxn>
                <a:cxn ang="16200000">
                  <a:pos x="wd2" y="hd2"/>
                </a:cxn>
              </a:cxnLst>
              <a:rect l="0" t="0" r="r" b="b"/>
              <a:pathLst>
                <a:path w="21583" h="21548" fill="norm" stroke="1" extrusionOk="0">
                  <a:moveTo>
                    <a:pt x="19776" y="19579"/>
                  </a:moveTo>
                  <a:cubicBezTo>
                    <a:pt x="19656" y="19361"/>
                    <a:pt x="19535" y="19142"/>
                    <a:pt x="19094" y="19033"/>
                  </a:cubicBezTo>
                  <a:cubicBezTo>
                    <a:pt x="18652" y="18923"/>
                    <a:pt x="17889" y="18923"/>
                    <a:pt x="16745" y="18951"/>
                  </a:cubicBezTo>
                  <a:cubicBezTo>
                    <a:pt x="15601" y="18978"/>
                    <a:pt x="14075" y="19033"/>
                    <a:pt x="12590" y="19115"/>
                  </a:cubicBezTo>
                  <a:cubicBezTo>
                    <a:pt x="11104" y="19197"/>
                    <a:pt x="9659" y="19306"/>
                    <a:pt x="8133" y="19361"/>
                  </a:cubicBezTo>
                  <a:cubicBezTo>
                    <a:pt x="6608" y="19415"/>
                    <a:pt x="5002" y="19415"/>
                    <a:pt x="3837" y="19415"/>
                  </a:cubicBezTo>
                  <a:cubicBezTo>
                    <a:pt x="2673" y="19415"/>
                    <a:pt x="1950" y="19415"/>
                    <a:pt x="1469" y="19361"/>
                  </a:cubicBezTo>
                  <a:cubicBezTo>
                    <a:pt x="987" y="19306"/>
                    <a:pt x="746" y="19197"/>
                    <a:pt x="625" y="19005"/>
                  </a:cubicBezTo>
                  <a:cubicBezTo>
                    <a:pt x="505" y="18814"/>
                    <a:pt x="505" y="18540"/>
                    <a:pt x="445" y="17501"/>
                  </a:cubicBezTo>
                  <a:cubicBezTo>
                    <a:pt x="384" y="16462"/>
                    <a:pt x="264" y="14658"/>
                    <a:pt x="164" y="12744"/>
                  </a:cubicBezTo>
                  <a:cubicBezTo>
                    <a:pt x="63" y="10830"/>
                    <a:pt x="-17" y="8807"/>
                    <a:pt x="3" y="6811"/>
                  </a:cubicBezTo>
                  <a:cubicBezTo>
                    <a:pt x="23" y="4815"/>
                    <a:pt x="144" y="2846"/>
                    <a:pt x="244" y="1725"/>
                  </a:cubicBezTo>
                  <a:cubicBezTo>
                    <a:pt x="344" y="604"/>
                    <a:pt x="425" y="331"/>
                    <a:pt x="565" y="167"/>
                  </a:cubicBezTo>
                  <a:cubicBezTo>
                    <a:pt x="706" y="3"/>
                    <a:pt x="906" y="-52"/>
                    <a:pt x="1629" y="57"/>
                  </a:cubicBezTo>
                  <a:cubicBezTo>
                    <a:pt x="2352" y="167"/>
                    <a:pt x="3596" y="440"/>
                    <a:pt x="4921" y="686"/>
                  </a:cubicBezTo>
                  <a:cubicBezTo>
                    <a:pt x="6246" y="932"/>
                    <a:pt x="7651" y="1151"/>
                    <a:pt x="9037" y="1342"/>
                  </a:cubicBezTo>
                  <a:cubicBezTo>
                    <a:pt x="10422" y="1534"/>
                    <a:pt x="11787" y="1698"/>
                    <a:pt x="13232" y="1807"/>
                  </a:cubicBezTo>
                  <a:cubicBezTo>
                    <a:pt x="14677" y="1917"/>
                    <a:pt x="16203" y="1971"/>
                    <a:pt x="17327" y="1999"/>
                  </a:cubicBezTo>
                  <a:cubicBezTo>
                    <a:pt x="18451" y="2026"/>
                    <a:pt x="19174" y="2026"/>
                    <a:pt x="19636" y="2026"/>
                  </a:cubicBezTo>
                  <a:cubicBezTo>
                    <a:pt x="20097" y="2026"/>
                    <a:pt x="20298" y="2026"/>
                    <a:pt x="20459" y="2135"/>
                  </a:cubicBezTo>
                  <a:cubicBezTo>
                    <a:pt x="20619" y="2245"/>
                    <a:pt x="20740" y="2463"/>
                    <a:pt x="20820" y="3256"/>
                  </a:cubicBezTo>
                  <a:cubicBezTo>
                    <a:pt x="20900" y="4049"/>
                    <a:pt x="20941" y="5416"/>
                    <a:pt x="20981" y="7112"/>
                  </a:cubicBezTo>
                  <a:cubicBezTo>
                    <a:pt x="21021" y="8807"/>
                    <a:pt x="21061" y="10830"/>
                    <a:pt x="21202" y="12771"/>
                  </a:cubicBezTo>
                  <a:cubicBezTo>
                    <a:pt x="21342" y="14713"/>
                    <a:pt x="21583" y="16572"/>
                    <a:pt x="21583" y="18021"/>
                  </a:cubicBezTo>
                  <a:cubicBezTo>
                    <a:pt x="21583" y="19470"/>
                    <a:pt x="21342" y="20509"/>
                    <a:pt x="21101" y="21548"/>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1981" name="Line"/>
            <p:cNvSpPr/>
            <p:nvPr/>
          </p:nvSpPr>
          <p:spPr>
            <a:xfrm>
              <a:off x="2315545" y="4187779"/>
              <a:ext cx="2001824" cy="1119668"/>
            </a:xfrm>
            <a:custGeom>
              <a:avLst/>
              <a:gdLst/>
              <a:ahLst/>
              <a:cxnLst>
                <a:cxn ang="0">
                  <a:pos x="wd2" y="hd2"/>
                </a:cxn>
                <a:cxn ang="5400000">
                  <a:pos x="wd2" y="hd2"/>
                </a:cxn>
                <a:cxn ang="10800000">
                  <a:pos x="wd2" y="hd2"/>
                </a:cxn>
                <a:cxn ang="16200000">
                  <a:pos x="wd2" y="hd2"/>
                </a:cxn>
              </a:cxnLst>
              <a:rect l="0" t="0" r="r" b="b"/>
              <a:pathLst>
                <a:path w="21587" h="21577" fill="norm" stroke="1" extrusionOk="0">
                  <a:moveTo>
                    <a:pt x="17334" y="19600"/>
                  </a:moveTo>
                  <a:cubicBezTo>
                    <a:pt x="16327" y="19733"/>
                    <a:pt x="15320" y="19867"/>
                    <a:pt x="14163" y="20067"/>
                  </a:cubicBezTo>
                  <a:cubicBezTo>
                    <a:pt x="13007" y="20267"/>
                    <a:pt x="11701" y="20533"/>
                    <a:pt x="10414" y="20733"/>
                  </a:cubicBezTo>
                  <a:cubicBezTo>
                    <a:pt x="9127" y="20933"/>
                    <a:pt x="7859" y="21067"/>
                    <a:pt x="6590" y="21200"/>
                  </a:cubicBezTo>
                  <a:cubicBezTo>
                    <a:pt x="5322" y="21333"/>
                    <a:pt x="4053" y="21467"/>
                    <a:pt x="3233" y="21533"/>
                  </a:cubicBezTo>
                  <a:cubicBezTo>
                    <a:pt x="2412" y="21600"/>
                    <a:pt x="2039" y="21600"/>
                    <a:pt x="1778" y="21467"/>
                  </a:cubicBezTo>
                  <a:cubicBezTo>
                    <a:pt x="1517" y="21333"/>
                    <a:pt x="1367" y="21067"/>
                    <a:pt x="1255" y="20267"/>
                  </a:cubicBezTo>
                  <a:cubicBezTo>
                    <a:pt x="1143" y="19467"/>
                    <a:pt x="1069" y="18133"/>
                    <a:pt x="901" y="16567"/>
                  </a:cubicBezTo>
                  <a:cubicBezTo>
                    <a:pt x="733" y="15000"/>
                    <a:pt x="472" y="13200"/>
                    <a:pt x="304" y="11000"/>
                  </a:cubicBezTo>
                  <a:cubicBezTo>
                    <a:pt x="136" y="8800"/>
                    <a:pt x="62" y="6200"/>
                    <a:pt x="24" y="4733"/>
                  </a:cubicBezTo>
                  <a:cubicBezTo>
                    <a:pt x="-13" y="3267"/>
                    <a:pt x="-13" y="2933"/>
                    <a:pt x="62" y="2633"/>
                  </a:cubicBezTo>
                  <a:cubicBezTo>
                    <a:pt x="136" y="2333"/>
                    <a:pt x="285" y="2067"/>
                    <a:pt x="677" y="1933"/>
                  </a:cubicBezTo>
                  <a:cubicBezTo>
                    <a:pt x="1069" y="1800"/>
                    <a:pt x="1703" y="1800"/>
                    <a:pt x="2766" y="1767"/>
                  </a:cubicBezTo>
                  <a:cubicBezTo>
                    <a:pt x="3829" y="1733"/>
                    <a:pt x="5322" y="1667"/>
                    <a:pt x="6795" y="1567"/>
                  </a:cubicBezTo>
                  <a:cubicBezTo>
                    <a:pt x="8269" y="1467"/>
                    <a:pt x="9724" y="1333"/>
                    <a:pt x="11123" y="1133"/>
                  </a:cubicBezTo>
                  <a:cubicBezTo>
                    <a:pt x="12522" y="933"/>
                    <a:pt x="13865" y="667"/>
                    <a:pt x="15208" y="467"/>
                  </a:cubicBezTo>
                  <a:cubicBezTo>
                    <a:pt x="16551" y="267"/>
                    <a:pt x="17894" y="133"/>
                    <a:pt x="18770" y="67"/>
                  </a:cubicBezTo>
                  <a:cubicBezTo>
                    <a:pt x="19647" y="0"/>
                    <a:pt x="20057" y="0"/>
                    <a:pt x="20375" y="0"/>
                  </a:cubicBezTo>
                  <a:cubicBezTo>
                    <a:pt x="20692" y="0"/>
                    <a:pt x="20916" y="0"/>
                    <a:pt x="20953" y="133"/>
                  </a:cubicBezTo>
                  <a:cubicBezTo>
                    <a:pt x="20990" y="267"/>
                    <a:pt x="20841" y="533"/>
                    <a:pt x="20729" y="1300"/>
                  </a:cubicBezTo>
                  <a:cubicBezTo>
                    <a:pt x="20617" y="2067"/>
                    <a:pt x="20542" y="3333"/>
                    <a:pt x="20505" y="5000"/>
                  </a:cubicBezTo>
                  <a:cubicBezTo>
                    <a:pt x="20468" y="6667"/>
                    <a:pt x="20468" y="8733"/>
                    <a:pt x="20654" y="10833"/>
                  </a:cubicBezTo>
                  <a:cubicBezTo>
                    <a:pt x="20841" y="12933"/>
                    <a:pt x="21214" y="15067"/>
                    <a:pt x="21587" y="1720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1982" name="Line"/>
            <p:cNvSpPr/>
            <p:nvPr/>
          </p:nvSpPr>
          <p:spPr>
            <a:xfrm>
              <a:off x="12360543" y="5246364"/>
              <a:ext cx="41515"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1983" name="Line"/>
            <p:cNvSpPr/>
            <p:nvPr/>
          </p:nvSpPr>
          <p:spPr>
            <a:xfrm>
              <a:off x="16550938" y="4870219"/>
              <a:ext cx="210000" cy="614847"/>
            </a:xfrm>
            <a:custGeom>
              <a:avLst/>
              <a:gdLst/>
              <a:ahLst/>
              <a:cxnLst>
                <a:cxn ang="0">
                  <a:pos x="wd2" y="hd2"/>
                </a:cxn>
                <a:cxn ang="5400000">
                  <a:pos x="wd2" y="hd2"/>
                </a:cxn>
                <a:cxn ang="10800000">
                  <a:pos x="wd2" y="hd2"/>
                </a:cxn>
                <a:cxn ang="16200000">
                  <a:pos x="wd2" y="hd2"/>
                </a:cxn>
              </a:cxnLst>
              <a:rect l="0" t="0" r="r" b="b"/>
              <a:pathLst>
                <a:path w="21148" h="21447" fill="norm" stroke="1" extrusionOk="0">
                  <a:moveTo>
                    <a:pt x="21148" y="88"/>
                  </a:moveTo>
                  <a:cubicBezTo>
                    <a:pt x="19058" y="-32"/>
                    <a:pt x="16967" y="-153"/>
                    <a:pt x="14180" y="631"/>
                  </a:cubicBezTo>
                  <a:cubicBezTo>
                    <a:pt x="11393" y="1416"/>
                    <a:pt x="7909" y="3105"/>
                    <a:pt x="4948" y="5881"/>
                  </a:cubicBezTo>
                  <a:cubicBezTo>
                    <a:pt x="1987" y="8656"/>
                    <a:pt x="-452" y="12517"/>
                    <a:pt x="71" y="15293"/>
                  </a:cubicBezTo>
                  <a:cubicBezTo>
                    <a:pt x="593" y="18068"/>
                    <a:pt x="4077" y="19758"/>
                    <a:pt x="7561" y="2144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84" name="Line"/>
            <p:cNvSpPr/>
            <p:nvPr/>
          </p:nvSpPr>
          <p:spPr>
            <a:xfrm>
              <a:off x="16885477" y="5026464"/>
              <a:ext cx="145947" cy="209523"/>
            </a:xfrm>
            <a:custGeom>
              <a:avLst/>
              <a:gdLst/>
              <a:ahLst/>
              <a:cxnLst>
                <a:cxn ang="0">
                  <a:pos x="wd2" y="hd2"/>
                </a:cxn>
                <a:cxn ang="5400000">
                  <a:pos x="wd2" y="hd2"/>
                </a:cxn>
                <a:cxn ang="10800000">
                  <a:pos x="wd2" y="hd2"/>
                </a:cxn>
                <a:cxn ang="16200000">
                  <a:pos x="wd2" y="hd2"/>
                </a:cxn>
              </a:cxnLst>
              <a:rect l="0" t="0" r="r" b="b"/>
              <a:pathLst>
                <a:path w="20250" h="21100" fill="norm" stroke="1" extrusionOk="0">
                  <a:moveTo>
                    <a:pt x="1440" y="4377"/>
                  </a:moveTo>
                  <a:cubicBezTo>
                    <a:pt x="3360" y="2984"/>
                    <a:pt x="5280" y="1590"/>
                    <a:pt x="8160" y="719"/>
                  </a:cubicBezTo>
                  <a:cubicBezTo>
                    <a:pt x="11040" y="-152"/>
                    <a:pt x="14880" y="-500"/>
                    <a:pt x="17520" y="1242"/>
                  </a:cubicBezTo>
                  <a:cubicBezTo>
                    <a:pt x="20160" y="2984"/>
                    <a:pt x="21600" y="6816"/>
                    <a:pt x="18480" y="10474"/>
                  </a:cubicBezTo>
                  <a:cubicBezTo>
                    <a:pt x="15360" y="14132"/>
                    <a:pt x="7680" y="17616"/>
                    <a:pt x="0" y="211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85" name="Line"/>
            <p:cNvSpPr/>
            <p:nvPr/>
          </p:nvSpPr>
          <p:spPr>
            <a:xfrm>
              <a:off x="17101044" y="5038798"/>
              <a:ext cx="95784" cy="197189"/>
            </a:xfrm>
            <a:custGeom>
              <a:avLst/>
              <a:gdLst/>
              <a:ahLst/>
              <a:cxnLst>
                <a:cxn ang="0">
                  <a:pos x="wd2" y="hd2"/>
                </a:cxn>
                <a:cxn ang="5400000">
                  <a:pos x="wd2" y="hd2"/>
                </a:cxn>
                <a:cxn ang="10800000">
                  <a:pos x="wd2" y="hd2"/>
                </a:cxn>
                <a:cxn ang="16200000">
                  <a:pos x="wd2" y="hd2"/>
                </a:cxn>
              </a:cxnLst>
              <a:rect l="0" t="0" r="r" b="b"/>
              <a:pathLst>
                <a:path w="20622" h="21600" fill="norm" stroke="1" extrusionOk="0">
                  <a:moveTo>
                    <a:pt x="20622" y="0"/>
                  </a:moveTo>
                  <a:cubicBezTo>
                    <a:pt x="13919" y="2653"/>
                    <a:pt x="7215" y="5305"/>
                    <a:pt x="3491" y="8147"/>
                  </a:cubicBezTo>
                  <a:cubicBezTo>
                    <a:pt x="-233" y="10989"/>
                    <a:pt x="-978" y="14021"/>
                    <a:pt x="1257" y="16295"/>
                  </a:cubicBezTo>
                  <a:cubicBezTo>
                    <a:pt x="3491" y="18568"/>
                    <a:pt x="8705" y="20084"/>
                    <a:pt x="13919"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86" name="Line"/>
            <p:cNvSpPr/>
            <p:nvPr/>
          </p:nvSpPr>
          <p:spPr>
            <a:xfrm>
              <a:off x="17186448" y="5225608"/>
              <a:ext cx="145296" cy="19718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5943" y="5305"/>
                    <a:pt x="10286" y="10611"/>
                    <a:pt x="6686" y="14211"/>
                  </a:cubicBezTo>
                  <a:cubicBezTo>
                    <a:pt x="3086" y="17811"/>
                    <a:pt x="1543" y="19705"/>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87" name="Line"/>
            <p:cNvSpPr/>
            <p:nvPr/>
          </p:nvSpPr>
          <p:spPr>
            <a:xfrm>
              <a:off x="17518553" y="4976529"/>
              <a:ext cx="256918" cy="446267"/>
            </a:xfrm>
            <a:custGeom>
              <a:avLst/>
              <a:gdLst/>
              <a:ahLst/>
              <a:cxnLst>
                <a:cxn ang="0">
                  <a:pos x="wd2" y="hd2"/>
                </a:cxn>
                <a:cxn ang="5400000">
                  <a:pos x="wd2" y="hd2"/>
                </a:cxn>
                <a:cxn ang="10800000">
                  <a:pos x="wd2" y="hd2"/>
                </a:cxn>
                <a:cxn ang="16200000">
                  <a:pos x="wd2" y="hd2"/>
                </a:cxn>
              </a:cxnLst>
              <a:rect l="0" t="0" r="r" b="b"/>
              <a:pathLst>
                <a:path w="21389" h="21600" fill="norm" stroke="1" extrusionOk="0">
                  <a:moveTo>
                    <a:pt x="6912" y="0"/>
                  </a:moveTo>
                  <a:cubicBezTo>
                    <a:pt x="5760" y="1674"/>
                    <a:pt x="4608" y="3349"/>
                    <a:pt x="4032" y="4605"/>
                  </a:cubicBezTo>
                  <a:cubicBezTo>
                    <a:pt x="3456" y="5860"/>
                    <a:pt x="3456" y="6698"/>
                    <a:pt x="4176" y="7284"/>
                  </a:cubicBezTo>
                  <a:cubicBezTo>
                    <a:pt x="4896" y="7870"/>
                    <a:pt x="6336" y="8205"/>
                    <a:pt x="8640" y="7953"/>
                  </a:cubicBezTo>
                  <a:cubicBezTo>
                    <a:pt x="10944" y="7702"/>
                    <a:pt x="14112" y="6865"/>
                    <a:pt x="16416" y="5944"/>
                  </a:cubicBezTo>
                  <a:cubicBezTo>
                    <a:pt x="18720" y="5023"/>
                    <a:pt x="20160" y="4019"/>
                    <a:pt x="20880" y="3935"/>
                  </a:cubicBezTo>
                  <a:cubicBezTo>
                    <a:pt x="21600" y="3851"/>
                    <a:pt x="21600" y="4688"/>
                    <a:pt x="20592" y="6949"/>
                  </a:cubicBezTo>
                  <a:cubicBezTo>
                    <a:pt x="19584" y="9209"/>
                    <a:pt x="17568" y="12893"/>
                    <a:pt x="13968" y="15572"/>
                  </a:cubicBezTo>
                  <a:cubicBezTo>
                    <a:pt x="10368" y="18251"/>
                    <a:pt x="5184" y="19926"/>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88" name="Line"/>
            <p:cNvSpPr/>
            <p:nvPr/>
          </p:nvSpPr>
          <p:spPr>
            <a:xfrm>
              <a:off x="17809145" y="5329390"/>
              <a:ext cx="114161" cy="19718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89" name="Line"/>
            <p:cNvSpPr/>
            <p:nvPr/>
          </p:nvSpPr>
          <p:spPr>
            <a:xfrm>
              <a:off x="18137022" y="4858830"/>
              <a:ext cx="281599" cy="485832"/>
            </a:xfrm>
            <a:custGeom>
              <a:avLst/>
              <a:gdLst/>
              <a:ahLst/>
              <a:cxnLst>
                <a:cxn ang="0">
                  <a:pos x="wd2" y="hd2"/>
                </a:cxn>
                <a:cxn ang="5400000">
                  <a:pos x="wd2" y="hd2"/>
                </a:cxn>
                <a:cxn ang="10800000">
                  <a:pos x="wd2" y="hd2"/>
                </a:cxn>
                <a:cxn ang="16200000">
                  <a:pos x="wd2" y="hd2"/>
                </a:cxn>
              </a:cxnLst>
              <a:rect l="0" t="0" r="r" b="b"/>
              <a:pathLst>
                <a:path w="21184" h="21362" fill="norm" stroke="1" extrusionOk="0">
                  <a:moveTo>
                    <a:pt x="318" y="3806"/>
                  </a:moveTo>
                  <a:cubicBezTo>
                    <a:pt x="4222" y="2893"/>
                    <a:pt x="8126" y="1981"/>
                    <a:pt x="11118" y="1372"/>
                  </a:cubicBezTo>
                  <a:cubicBezTo>
                    <a:pt x="14111" y="764"/>
                    <a:pt x="16193" y="459"/>
                    <a:pt x="17885" y="231"/>
                  </a:cubicBezTo>
                  <a:cubicBezTo>
                    <a:pt x="19576" y="3"/>
                    <a:pt x="20878" y="-149"/>
                    <a:pt x="21138" y="231"/>
                  </a:cubicBezTo>
                  <a:cubicBezTo>
                    <a:pt x="21398" y="612"/>
                    <a:pt x="20617" y="1524"/>
                    <a:pt x="17364" y="4186"/>
                  </a:cubicBezTo>
                  <a:cubicBezTo>
                    <a:pt x="14111" y="6848"/>
                    <a:pt x="8386" y="11259"/>
                    <a:pt x="5133" y="13769"/>
                  </a:cubicBezTo>
                  <a:cubicBezTo>
                    <a:pt x="1880" y="16279"/>
                    <a:pt x="1099" y="16888"/>
                    <a:pt x="579" y="17648"/>
                  </a:cubicBezTo>
                  <a:cubicBezTo>
                    <a:pt x="58" y="18409"/>
                    <a:pt x="-202" y="19321"/>
                    <a:pt x="188" y="20006"/>
                  </a:cubicBezTo>
                  <a:cubicBezTo>
                    <a:pt x="579" y="20690"/>
                    <a:pt x="1620" y="21147"/>
                    <a:pt x="5003" y="21299"/>
                  </a:cubicBezTo>
                  <a:cubicBezTo>
                    <a:pt x="8386" y="21451"/>
                    <a:pt x="14111" y="21299"/>
                    <a:pt x="19837" y="2114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90" name="Line"/>
            <p:cNvSpPr/>
            <p:nvPr/>
          </p:nvSpPr>
          <p:spPr>
            <a:xfrm>
              <a:off x="18182764" y="5101068"/>
              <a:ext cx="311349"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080" y="18000"/>
                    <a:pt x="8160" y="14400"/>
                    <a:pt x="11760" y="10800"/>
                  </a:cubicBezTo>
                  <a:cubicBezTo>
                    <a:pt x="15360" y="7200"/>
                    <a:pt x="18480" y="3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91" name="Line"/>
            <p:cNvSpPr/>
            <p:nvPr/>
          </p:nvSpPr>
          <p:spPr>
            <a:xfrm>
              <a:off x="18670543" y="4768963"/>
              <a:ext cx="212543" cy="695347"/>
            </a:xfrm>
            <a:custGeom>
              <a:avLst/>
              <a:gdLst/>
              <a:ahLst/>
              <a:cxnLst>
                <a:cxn ang="0">
                  <a:pos x="wd2" y="hd2"/>
                </a:cxn>
                <a:cxn ang="5400000">
                  <a:pos x="wd2" y="hd2"/>
                </a:cxn>
                <a:cxn ang="10800000">
                  <a:pos x="wd2" y="hd2"/>
                </a:cxn>
                <a:cxn ang="16200000">
                  <a:pos x="wd2" y="hd2"/>
                </a:cxn>
              </a:cxnLst>
              <a:rect l="0" t="0" r="r" b="b"/>
              <a:pathLst>
                <a:path w="20417" h="21600" fill="norm" stroke="1" extrusionOk="0">
                  <a:moveTo>
                    <a:pt x="4985" y="0"/>
                  </a:moveTo>
                  <a:cubicBezTo>
                    <a:pt x="8972" y="537"/>
                    <a:pt x="12960" y="1075"/>
                    <a:pt x="16117" y="2525"/>
                  </a:cubicBezTo>
                  <a:cubicBezTo>
                    <a:pt x="19274" y="3976"/>
                    <a:pt x="21600" y="6340"/>
                    <a:pt x="19772" y="9403"/>
                  </a:cubicBezTo>
                  <a:cubicBezTo>
                    <a:pt x="17945" y="12466"/>
                    <a:pt x="11963" y="16227"/>
                    <a:pt x="7975" y="18376"/>
                  </a:cubicBezTo>
                  <a:cubicBezTo>
                    <a:pt x="3988" y="20525"/>
                    <a:pt x="1994" y="21063"/>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92" name="Line"/>
            <p:cNvSpPr/>
            <p:nvPr/>
          </p:nvSpPr>
          <p:spPr>
            <a:xfrm>
              <a:off x="16657954" y="5796414"/>
              <a:ext cx="102985" cy="456645"/>
            </a:xfrm>
            <a:custGeom>
              <a:avLst/>
              <a:gdLst/>
              <a:ahLst/>
              <a:cxnLst>
                <a:cxn ang="0">
                  <a:pos x="wd2" y="hd2"/>
                </a:cxn>
                <a:cxn ang="5400000">
                  <a:pos x="wd2" y="hd2"/>
                </a:cxn>
                <a:cxn ang="10800000">
                  <a:pos x="wd2" y="hd2"/>
                </a:cxn>
                <a:cxn ang="16200000">
                  <a:pos x="wd2" y="hd2"/>
                </a:cxn>
              </a:cxnLst>
              <a:rect l="0" t="0" r="r" b="b"/>
              <a:pathLst>
                <a:path w="20742" h="21600" fill="norm" stroke="1" extrusionOk="0">
                  <a:moveTo>
                    <a:pt x="20742" y="0"/>
                  </a:moveTo>
                  <a:cubicBezTo>
                    <a:pt x="15865" y="1473"/>
                    <a:pt x="10987" y="2945"/>
                    <a:pt x="6807" y="5073"/>
                  </a:cubicBezTo>
                  <a:cubicBezTo>
                    <a:pt x="2626" y="7200"/>
                    <a:pt x="-858" y="9982"/>
                    <a:pt x="187" y="12845"/>
                  </a:cubicBezTo>
                  <a:cubicBezTo>
                    <a:pt x="1232" y="15709"/>
                    <a:pt x="6806" y="18655"/>
                    <a:pt x="12381"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93" name="Line"/>
            <p:cNvSpPr/>
            <p:nvPr/>
          </p:nvSpPr>
          <p:spPr>
            <a:xfrm>
              <a:off x="17020394" y="5858683"/>
              <a:ext cx="72650" cy="2905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94" name="Line"/>
            <p:cNvSpPr/>
            <p:nvPr/>
          </p:nvSpPr>
          <p:spPr>
            <a:xfrm>
              <a:off x="17134556" y="6107762"/>
              <a:ext cx="134919" cy="2387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95" name="Line"/>
            <p:cNvSpPr/>
            <p:nvPr/>
          </p:nvSpPr>
          <p:spPr>
            <a:xfrm>
              <a:off x="17531729" y="5900197"/>
              <a:ext cx="210102" cy="321728"/>
            </a:xfrm>
            <a:custGeom>
              <a:avLst/>
              <a:gdLst/>
              <a:ahLst/>
              <a:cxnLst>
                <a:cxn ang="0">
                  <a:pos x="wd2" y="hd2"/>
                </a:cxn>
                <a:cxn ang="5400000">
                  <a:pos x="wd2" y="hd2"/>
                </a:cxn>
                <a:cxn ang="10800000">
                  <a:pos x="wd2" y="hd2"/>
                </a:cxn>
                <a:cxn ang="16200000">
                  <a:pos x="wd2" y="hd2"/>
                </a:cxn>
              </a:cxnLst>
              <a:rect l="0" t="0" r="r" b="b"/>
              <a:pathLst>
                <a:path w="21159" h="21600" fill="norm" stroke="1" extrusionOk="0">
                  <a:moveTo>
                    <a:pt x="7034" y="0"/>
                  </a:moveTo>
                  <a:cubicBezTo>
                    <a:pt x="4595" y="2090"/>
                    <a:pt x="2157" y="4181"/>
                    <a:pt x="937" y="6155"/>
                  </a:cubicBezTo>
                  <a:cubicBezTo>
                    <a:pt x="-282" y="8129"/>
                    <a:pt x="-282" y="9987"/>
                    <a:pt x="763" y="11032"/>
                  </a:cubicBezTo>
                  <a:cubicBezTo>
                    <a:pt x="1808" y="12077"/>
                    <a:pt x="3899" y="12310"/>
                    <a:pt x="7034" y="11961"/>
                  </a:cubicBezTo>
                  <a:cubicBezTo>
                    <a:pt x="10170" y="11613"/>
                    <a:pt x="14350" y="10684"/>
                    <a:pt x="17137" y="9755"/>
                  </a:cubicBezTo>
                  <a:cubicBezTo>
                    <a:pt x="19924" y="8826"/>
                    <a:pt x="21318" y="7897"/>
                    <a:pt x="21144" y="8361"/>
                  </a:cubicBezTo>
                  <a:cubicBezTo>
                    <a:pt x="20970" y="8826"/>
                    <a:pt x="19228" y="10684"/>
                    <a:pt x="17660" y="13123"/>
                  </a:cubicBezTo>
                  <a:cubicBezTo>
                    <a:pt x="16092" y="15561"/>
                    <a:pt x="14699" y="18581"/>
                    <a:pt x="13305"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96" name="Line"/>
            <p:cNvSpPr/>
            <p:nvPr/>
          </p:nvSpPr>
          <p:spPr>
            <a:xfrm>
              <a:off x="17819522" y="6149275"/>
              <a:ext cx="93406" cy="21794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97" name="Line"/>
            <p:cNvSpPr/>
            <p:nvPr/>
          </p:nvSpPr>
          <p:spPr>
            <a:xfrm>
              <a:off x="18255410" y="5793016"/>
              <a:ext cx="259460" cy="314747"/>
            </a:xfrm>
            <a:custGeom>
              <a:avLst/>
              <a:gdLst/>
              <a:ahLst/>
              <a:cxnLst>
                <a:cxn ang="0">
                  <a:pos x="wd2" y="hd2"/>
                </a:cxn>
                <a:cxn ang="5400000">
                  <a:pos x="wd2" y="hd2"/>
                </a:cxn>
                <a:cxn ang="10800000">
                  <a:pos x="wd2" y="hd2"/>
                </a:cxn>
                <a:cxn ang="16200000">
                  <a:pos x="wd2" y="hd2"/>
                </a:cxn>
              </a:cxnLst>
              <a:rect l="0" t="0" r="r" b="b"/>
              <a:pathLst>
                <a:path w="21600" h="21361" fill="norm" stroke="1" extrusionOk="0">
                  <a:moveTo>
                    <a:pt x="0" y="5865"/>
                  </a:moveTo>
                  <a:cubicBezTo>
                    <a:pt x="2304" y="3987"/>
                    <a:pt x="4608" y="2109"/>
                    <a:pt x="6624" y="1052"/>
                  </a:cubicBezTo>
                  <a:cubicBezTo>
                    <a:pt x="8640" y="-4"/>
                    <a:pt x="10368" y="-239"/>
                    <a:pt x="11376" y="231"/>
                  </a:cubicBezTo>
                  <a:cubicBezTo>
                    <a:pt x="12384" y="700"/>
                    <a:pt x="12672" y="1874"/>
                    <a:pt x="11808" y="4104"/>
                  </a:cubicBezTo>
                  <a:cubicBezTo>
                    <a:pt x="10944" y="6335"/>
                    <a:pt x="8928" y="9622"/>
                    <a:pt x="7488" y="11852"/>
                  </a:cubicBezTo>
                  <a:cubicBezTo>
                    <a:pt x="6048" y="14083"/>
                    <a:pt x="5184" y="15257"/>
                    <a:pt x="4320" y="16548"/>
                  </a:cubicBezTo>
                  <a:cubicBezTo>
                    <a:pt x="3456" y="17839"/>
                    <a:pt x="2592" y="19248"/>
                    <a:pt x="2880" y="20070"/>
                  </a:cubicBezTo>
                  <a:cubicBezTo>
                    <a:pt x="3168" y="20891"/>
                    <a:pt x="4608" y="21126"/>
                    <a:pt x="7920" y="21244"/>
                  </a:cubicBezTo>
                  <a:cubicBezTo>
                    <a:pt x="11232" y="21361"/>
                    <a:pt x="16416" y="21361"/>
                    <a:pt x="21600" y="2136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98" name="Line"/>
            <p:cNvSpPr/>
            <p:nvPr/>
          </p:nvSpPr>
          <p:spPr>
            <a:xfrm>
              <a:off x="18618652" y="5703009"/>
              <a:ext cx="191815" cy="633077"/>
            </a:xfrm>
            <a:custGeom>
              <a:avLst/>
              <a:gdLst/>
              <a:ahLst/>
              <a:cxnLst>
                <a:cxn ang="0">
                  <a:pos x="wd2" y="hd2"/>
                </a:cxn>
                <a:cxn ang="5400000">
                  <a:pos x="wd2" y="hd2"/>
                </a:cxn>
                <a:cxn ang="10800000">
                  <a:pos x="wd2" y="hd2"/>
                </a:cxn>
                <a:cxn ang="16200000">
                  <a:pos x="wd2" y="hd2"/>
                </a:cxn>
              </a:cxnLst>
              <a:rect l="0" t="0" r="r" b="b"/>
              <a:pathLst>
                <a:path w="20299" h="21600" fill="norm" stroke="1" extrusionOk="0">
                  <a:moveTo>
                    <a:pt x="6590" y="0"/>
                  </a:moveTo>
                  <a:cubicBezTo>
                    <a:pt x="8420" y="118"/>
                    <a:pt x="10251" y="236"/>
                    <a:pt x="12264" y="885"/>
                  </a:cubicBezTo>
                  <a:cubicBezTo>
                    <a:pt x="14278" y="1534"/>
                    <a:pt x="16475" y="2715"/>
                    <a:pt x="18305" y="4898"/>
                  </a:cubicBezTo>
                  <a:cubicBezTo>
                    <a:pt x="20136" y="7082"/>
                    <a:pt x="21600" y="10269"/>
                    <a:pt x="18488" y="13220"/>
                  </a:cubicBezTo>
                  <a:cubicBezTo>
                    <a:pt x="15376" y="16170"/>
                    <a:pt x="7688" y="18885"/>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99" name="Line"/>
            <p:cNvSpPr/>
            <p:nvPr/>
          </p:nvSpPr>
          <p:spPr>
            <a:xfrm>
              <a:off x="18369572" y="2558387"/>
              <a:ext cx="114162" cy="15567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000" name="Line"/>
            <p:cNvSpPr/>
            <p:nvPr/>
          </p:nvSpPr>
          <p:spPr>
            <a:xfrm>
              <a:off x="18422337" y="2078235"/>
              <a:ext cx="1217229" cy="1673657"/>
            </a:xfrm>
            <a:custGeom>
              <a:avLst/>
              <a:gdLst/>
              <a:ahLst/>
              <a:cxnLst>
                <a:cxn ang="0">
                  <a:pos x="wd2" y="hd2"/>
                </a:cxn>
                <a:cxn ang="5400000">
                  <a:pos x="wd2" y="hd2"/>
                </a:cxn>
                <a:cxn ang="10800000">
                  <a:pos x="wd2" y="hd2"/>
                </a:cxn>
                <a:cxn ang="16200000">
                  <a:pos x="wd2" y="hd2"/>
                </a:cxn>
              </a:cxnLst>
              <a:rect l="0" t="0" r="r" b="b"/>
              <a:pathLst>
                <a:path w="21530" h="21546" fill="norm" stroke="1" extrusionOk="0">
                  <a:moveTo>
                    <a:pt x="3656" y="1371"/>
                  </a:moveTo>
                  <a:cubicBezTo>
                    <a:pt x="3656" y="1148"/>
                    <a:pt x="3656" y="926"/>
                    <a:pt x="3687" y="659"/>
                  </a:cubicBezTo>
                  <a:cubicBezTo>
                    <a:pt x="3718" y="391"/>
                    <a:pt x="3779" y="80"/>
                    <a:pt x="3718" y="13"/>
                  </a:cubicBezTo>
                  <a:cubicBezTo>
                    <a:pt x="3656" y="-54"/>
                    <a:pt x="3473" y="124"/>
                    <a:pt x="3197" y="770"/>
                  </a:cubicBezTo>
                  <a:cubicBezTo>
                    <a:pt x="2922" y="1416"/>
                    <a:pt x="2555" y="2529"/>
                    <a:pt x="2188" y="3754"/>
                  </a:cubicBezTo>
                  <a:cubicBezTo>
                    <a:pt x="1821" y="4979"/>
                    <a:pt x="1454" y="6315"/>
                    <a:pt x="1178" y="7695"/>
                  </a:cubicBezTo>
                  <a:cubicBezTo>
                    <a:pt x="903" y="9076"/>
                    <a:pt x="719" y="10501"/>
                    <a:pt x="566" y="11815"/>
                  </a:cubicBezTo>
                  <a:cubicBezTo>
                    <a:pt x="413" y="13129"/>
                    <a:pt x="291" y="14331"/>
                    <a:pt x="199" y="15177"/>
                  </a:cubicBezTo>
                  <a:cubicBezTo>
                    <a:pt x="107" y="16024"/>
                    <a:pt x="46" y="16513"/>
                    <a:pt x="16" y="16959"/>
                  </a:cubicBezTo>
                  <a:cubicBezTo>
                    <a:pt x="-15" y="17404"/>
                    <a:pt x="-15" y="17805"/>
                    <a:pt x="169" y="18005"/>
                  </a:cubicBezTo>
                  <a:cubicBezTo>
                    <a:pt x="352" y="18206"/>
                    <a:pt x="719" y="18206"/>
                    <a:pt x="2218" y="18206"/>
                  </a:cubicBezTo>
                  <a:cubicBezTo>
                    <a:pt x="3718" y="18206"/>
                    <a:pt x="6349" y="18206"/>
                    <a:pt x="8858" y="18228"/>
                  </a:cubicBezTo>
                  <a:cubicBezTo>
                    <a:pt x="11366" y="18250"/>
                    <a:pt x="13753" y="18295"/>
                    <a:pt x="15466" y="18317"/>
                  </a:cubicBezTo>
                  <a:cubicBezTo>
                    <a:pt x="17179" y="18339"/>
                    <a:pt x="18220" y="18339"/>
                    <a:pt x="18893" y="18339"/>
                  </a:cubicBezTo>
                  <a:cubicBezTo>
                    <a:pt x="19566" y="18339"/>
                    <a:pt x="19872" y="18339"/>
                    <a:pt x="20055" y="18228"/>
                  </a:cubicBezTo>
                  <a:cubicBezTo>
                    <a:pt x="20239" y="18117"/>
                    <a:pt x="20300" y="17894"/>
                    <a:pt x="20208" y="17716"/>
                  </a:cubicBezTo>
                  <a:cubicBezTo>
                    <a:pt x="20116" y="17538"/>
                    <a:pt x="19872" y="17404"/>
                    <a:pt x="19474" y="17181"/>
                  </a:cubicBezTo>
                  <a:cubicBezTo>
                    <a:pt x="19076" y="16959"/>
                    <a:pt x="18526" y="16647"/>
                    <a:pt x="18097" y="16380"/>
                  </a:cubicBezTo>
                  <a:cubicBezTo>
                    <a:pt x="17669" y="16113"/>
                    <a:pt x="17363" y="15890"/>
                    <a:pt x="17394" y="15890"/>
                  </a:cubicBezTo>
                  <a:cubicBezTo>
                    <a:pt x="17424" y="15890"/>
                    <a:pt x="17791" y="16113"/>
                    <a:pt x="18434" y="16424"/>
                  </a:cubicBezTo>
                  <a:cubicBezTo>
                    <a:pt x="19076" y="16736"/>
                    <a:pt x="19994" y="17137"/>
                    <a:pt x="20575" y="17404"/>
                  </a:cubicBezTo>
                  <a:cubicBezTo>
                    <a:pt x="21157" y="17671"/>
                    <a:pt x="21401" y="17805"/>
                    <a:pt x="21493" y="17983"/>
                  </a:cubicBezTo>
                  <a:cubicBezTo>
                    <a:pt x="21585" y="18161"/>
                    <a:pt x="21524" y="18384"/>
                    <a:pt x="21126" y="18629"/>
                  </a:cubicBezTo>
                  <a:cubicBezTo>
                    <a:pt x="20728" y="18874"/>
                    <a:pt x="19994" y="19141"/>
                    <a:pt x="19199" y="19408"/>
                  </a:cubicBezTo>
                  <a:cubicBezTo>
                    <a:pt x="18403" y="19675"/>
                    <a:pt x="17546" y="19943"/>
                    <a:pt x="17026" y="20299"/>
                  </a:cubicBezTo>
                  <a:cubicBezTo>
                    <a:pt x="16506" y="20655"/>
                    <a:pt x="16323" y="21101"/>
                    <a:pt x="16139" y="21546"/>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001" name="Line"/>
            <p:cNvSpPr/>
            <p:nvPr/>
          </p:nvSpPr>
          <p:spPr>
            <a:xfrm>
              <a:off x="19843289" y="3419785"/>
              <a:ext cx="404754" cy="26983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800" y="4985"/>
                    <a:pt x="9600" y="9969"/>
                    <a:pt x="13200" y="13569"/>
                  </a:cubicBezTo>
                  <a:cubicBezTo>
                    <a:pt x="16800" y="17169"/>
                    <a:pt x="19200" y="19385"/>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002" name="Line"/>
            <p:cNvSpPr/>
            <p:nvPr/>
          </p:nvSpPr>
          <p:spPr>
            <a:xfrm>
              <a:off x="19801777" y="3409407"/>
              <a:ext cx="404754" cy="3113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831" y="720"/>
                    <a:pt x="16062" y="1440"/>
                    <a:pt x="12554" y="4560"/>
                  </a:cubicBezTo>
                  <a:cubicBezTo>
                    <a:pt x="9046" y="7680"/>
                    <a:pt x="4800" y="13200"/>
                    <a:pt x="2585" y="16440"/>
                  </a:cubicBezTo>
                  <a:cubicBezTo>
                    <a:pt x="369" y="19680"/>
                    <a:pt x="185" y="20640"/>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003" name="Line"/>
            <p:cNvSpPr/>
            <p:nvPr/>
          </p:nvSpPr>
          <p:spPr>
            <a:xfrm>
              <a:off x="18372389" y="2038305"/>
              <a:ext cx="422694" cy="250248"/>
            </a:xfrm>
            <a:custGeom>
              <a:avLst/>
              <a:gdLst/>
              <a:ahLst/>
              <a:cxnLst>
                <a:cxn ang="0">
                  <a:pos x="wd2" y="hd2"/>
                </a:cxn>
                <a:cxn ang="5400000">
                  <a:pos x="wd2" y="hd2"/>
                </a:cxn>
                <a:cxn ang="10800000">
                  <a:pos x="wd2" y="hd2"/>
                </a:cxn>
                <a:cxn ang="16200000">
                  <a:pos x="wd2" y="hd2"/>
                </a:cxn>
              </a:cxnLst>
              <a:rect l="0" t="0" r="r" b="b"/>
              <a:pathLst>
                <a:path w="21457" h="21115" fill="norm" stroke="1" extrusionOk="0">
                  <a:moveTo>
                    <a:pt x="7233" y="6229"/>
                  </a:moveTo>
                  <a:cubicBezTo>
                    <a:pt x="5477" y="9731"/>
                    <a:pt x="3720" y="13234"/>
                    <a:pt x="2403" y="15861"/>
                  </a:cubicBezTo>
                  <a:cubicBezTo>
                    <a:pt x="1086" y="18488"/>
                    <a:pt x="208" y="20239"/>
                    <a:pt x="33" y="20531"/>
                  </a:cubicBezTo>
                  <a:cubicBezTo>
                    <a:pt x="-143" y="20823"/>
                    <a:pt x="384" y="19656"/>
                    <a:pt x="1789" y="16591"/>
                  </a:cubicBezTo>
                  <a:cubicBezTo>
                    <a:pt x="3194" y="13526"/>
                    <a:pt x="5477" y="8564"/>
                    <a:pt x="6881" y="5499"/>
                  </a:cubicBezTo>
                  <a:cubicBezTo>
                    <a:pt x="8286" y="2434"/>
                    <a:pt x="8813" y="1266"/>
                    <a:pt x="9516" y="537"/>
                  </a:cubicBezTo>
                  <a:cubicBezTo>
                    <a:pt x="10218" y="-193"/>
                    <a:pt x="11096" y="-485"/>
                    <a:pt x="12413" y="1704"/>
                  </a:cubicBezTo>
                  <a:cubicBezTo>
                    <a:pt x="13730" y="3893"/>
                    <a:pt x="15486" y="8564"/>
                    <a:pt x="17067" y="12212"/>
                  </a:cubicBezTo>
                  <a:cubicBezTo>
                    <a:pt x="18647" y="15861"/>
                    <a:pt x="20052" y="18488"/>
                    <a:pt x="21457" y="2111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004" name="Line"/>
            <p:cNvSpPr/>
            <p:nvPr/>
          </p:nvSpPr>
          <p:spPr>
            <a:xfrm>
              <a:off x="18556381" y="1427963"/>
              <a:ext cx="299054" cy="279405"/>
            </a:xfrm>
            <a:custGeom>
              <a:avLst/>
              <a:gdLst/>
              <a:ahLst/>
              <a:cxnLst>
                <a:cxn ang="0">
                  <a:pos x="wd2" y="hd2"/>
                </a:cxn>
                <a:cxn ang="5400000">
                  <a:pos x="wd2" y="hd2"/>
                </a:cxn>
                <a:cxn ang="10800000">
                  <a:pos x="wd2" y="hd2"/>
                </a:cxn>
                <a:cxn ang="16200000">
                  <a:pos x="wd2" y="hd2"/>
                </a:cxn>
              </a:cxnLst>
              <a:rect l="0" t="0" r="r" b="b"/>
              <a:pathLst>
                <a:path w="21462" h="21275" fill="norm" stroke="1" extrusionOk="0">
                  <a:moveTo>
                    <a:pt x="0" y="3099"/>
                  </a:moveTo>
                  <a:cubicBezTo>
                    <a:pt x="248" y="1782"/>
                    <a:pt x="497" y="465"/>
                    <a:pt x="745" y="465"/>
                  </a:cubicBezTo>
                  <a:cubicBezTo>
                    <a:pt x="993" y="465"/>
                    <a:pt x="1241" y="1782"/>
                    <a:pt x="1490" y="3231"/>
                  </a:cubicBezTo>
                  <a:cubicBezTo>
                    <a:pt x="1738" y="4680"/>
                    <a:pt x="1986" y="6260"/>
                    <a:pt x="2979" y="7841"/>
                  </a:cubicBezTo>
                  <a:cubicBezTo>
                    <a:pt x="3972" y="9421"/>
                    <a:pt x="5710" y="11002"/>
                    <a:pt x="7697" y="11397"/>
                  </a:cubicBezTo>
                  <a:cubicBezTo>
                    <a:pt x="9683" y="11792"/>
                    <a:pt x="11917" y="11002"/>
                    <a:pt x="13655" y="9290"/>
                  </a:cubicBezTo>
                  <a:cubicBezTo>
                    <a:pt x="15393" y="7577"/>
                    <a:pt x="16634" y="4943"/>
                    <a:pt x="17255" y="2968"/>
                  </a:cubicBezTo>
                  <a:cubicBezTo>
                    <a:pt x="17876" y="992"/>
                    <a:pt x="17876" y="-325"/>
                    <a:pt x="18248" y="70"/>
                  </a:cubicBezTo>
                  <a:cubicBezTo>
                    <a:pt x="18621" y="465"/>
                    <a:pt x="19366" y="2573"/>
                    <a:pt x="19986" y="5075"/>
                  </a:cubicBezTo>
                  <a:cubicBezTo>
                    <a:pt x="20607" y="7577"/>
                    <a:pt x="21103" y="10475"/>
                    <a:pt x="21352" y="12714"/>
                  </a:cubicBezTo>
                  <a:cubicBezTo>
                    <a:pt x="21600" y="14953"/>
                    <a:pt x="21600" y="16534"/>
                    <a:pt x="19490" y="17851"/>
                  </a:cubicBezTo>
                  <a:cubicBezTo>
                    <a:pt x="17379" y="19168"/>
                    <a:pt x="13159" y="20221"/>
                    <a:pt x="8938" y="2127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005" name="Line"/>
            <p:cNvSpPr/>
            <p:nvPr/>
          </p:nvSpPr>
          <p:spPr>
            <a:xfrm>
              <a:off x="17501705" y="3430164"/>
              <a:ext cx="992410" cy="611494"/>
            </a:xfrm>
            <a:custGeom>
              <a:avLst/>
              <a:gdLst/>
              <a:ahLst/>
              <a:cxnLst>
                <a:cxn ang="0">
                  <a:pos x="wd2" y="hd2"/>
                </a:cxn>
                <a:cxn ang="5400000">
                  <a:pos x="wd2" y="hd2"/>
                </a:cxn>
                <a:cxn ang="10800000">
                  <a:pos x="wd2" y="hd2"/>
                </a:cxn>
                <a:cxn ang="16200000">
                  <a:pos x="wd2" y="hd2"/>
                </a:cxn>
              </a:cxnLst>
              <a:rect l="0" t="0" r="r" b="b"/>
              <a:pathLst>
                <a:path w="21515" h="21571" fill="norm" stroke="1" extrusionOk="0">
                  <a:moveTo>
                    <a:pt x="21515" y="0"/>
                  </a:moveTo>
                  <a:cubicBezTo>
                    <a:pt x="19265" y="1953"/>
                    <a:pt x="17015" y="3905"/>
                    <a:pt x="14653" y="6041"/>
                  </a:cubicBezTo>
                  <a:cubicBezTo>
                    <a:pt x="12290" y="8176"/>
                    <a:pt x="9815" y="10495"/>
                    <a:pt x="7827" y="12386"/>
                  </a:cubicBezTo>
                  <a:cubicBezTo>
                    <a:pt x="5840" y="14278"/>
                    <a:pt x="4340" y="15742"/>
                    <a:pt x="3327" y="16780"/>
                  </a:cubicBezTo>
                  <a:cubicBezTo>
                    <a:pt x="2315" y="17817"/>
                    <a:pt x="1790" y="18427"/>
                    <a:pt x="1377" y="18915"/>
                  </a:cubicBezTo>
                  <a:cubicBezTo>
                    <a:pt x="965" y="19403"/>
                    <a:pt x="665" y="19769"/>
                    <a:pt x="590" y="19647"/>
                  </a:cubicBezTo>
                  <a:cubicBezTo>
                    <a:pt x="515" y="19525"/>
                    <a:pt x="665" y="18915"/>
                    <a:pt x="1115" y="17878"/>
                  </a:cubicBezTo>
                  <a:cubicBezTo>
                    <a:pt x="1565" y="16841"/>
                    <a:pt x="2315" y="15376"/>
                    <a:pt x="2840" y="14156"/>
                  </a:cubicBezTo>
                  <a:cubicBezTo>
                    <a:pt x="3365" y="12936"/>
                    <a:pt x="3665" y="11959"/>
                    <a:pt x="3740" y="11776"/>
                  </a:cubicBezTo>
                  <a:cubicBezTo>
                    <a:pt x="3815" y="11593"/>
                    <a:pt x="3665" y="12203"/>
                    <a:pt x="3065" y="13668"/>
                  </a:cubicBezTo>
                  <a:cubicBezTo>
                    <a:pt x="2465" y="15132"/>
                    <a:pt x="1415" y="17451"/>
                    <a:pt x="778" y="18915"/>
                  </a:cubicBezTo>
                  <a:cubicBezTo>
                    <a:pt x="140" y="20380"/>
                    <a:pt x="-85" y="20990"/>
                    <a:pt x="27" y="21295"/>
                  </a:cubicBezTo>
                  <a:cubicBezTo>
                    <a:pt x="140" y="21600"/>
                    <a:pt x="590" y="21600"/>
                    <a:pt x="1565" y="21539"/>
                  </a:cubicBezTo>
                  <a:cubicBezTo>
                    <a:pt x="2540" y="21478"/>
                    <a:pt x="4040" y="21356"/>
                    <a:pt x="5540" y="21234"/>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006" name="Line"/>
            <p:cNvSpPr/>
            <p:nvPr/>
          </p:nvSpPr>
          <p:spPr>
            <a:xfrm>
              <a:off x="16698668" y="3960225"/>
              <a:ext cx="285545" cy="423445"/>
            </a:xfrm>
            <a:custGeom>
              <a:avLst/>
              <a:gdLst/>
              <a:ahLst/>
              <a:cxnLst>
                <a:cxn ang="0">
                  <a:pos x="wd2" y="hd2"/>
                </a:cxn>
                <a:cxn ang="5400000">
                  <a:pos x="wd2" y="hd2"/>
                </a:cxn>
                <a:cxn ang="10800000">
                  <a:pos x="wd2" y="hd2"/>
                </a:cxn>
                <a:cxn ang="16200000">
                  <a:pos x="wd2" y="hd2"/>
                </a:cxn>
              </a:cxnLst>
              <a:rect l="0" t="0" r="r" b="b"/>
              <a:pathLst>
                <a:path w="21481" h="21495" fill="norm" stroke="1" extrusionOk="0">
                  <a:moveTo>
                    <a:pt x="0" y="488"/>
                  </a:moveTo>
                  <a:cubicBezTo>
                    <a:pt x="6246" y="312"/>
                    <a:pt x="12492" y="137"/>
                    <a:pt x="16265" y="49"/>
                  </a:cubicBezTo>
                  <a:cubicBezTo>
                    <a:pt x="20039" y="-39"/>
                    <a:pt x="21340" y="-39"/>
                    <a:pt x="21470" y="312"/>
                  </a:cubicBezTo>
                  <a:cubicBezTo>
                    <a:pt x="21600" y="663"/>
                    <a:pt x="20559" y="1366"/>
                    <a:pt x="17306" y="3737"/>
                  </a:cubicBezTo>
                  <a:cubicBezTo>
                    <a:pt x="14053" y="6107"/>
                    <a:pt x="8588" y="10146"/>
                    <a:pt x="5595" y="12605"/>
                  </a:cubicBezTo>
                  <a:cubicBezTo>
                    <a:pt x="2602" y="15063"/>
                    <a:pt x="2082" y="15941"/>
                    <a:pt x="1691" y="16907"/>
                  </a:cubicBezTo>
                  <a:cubicBezTo>
                    <a:pt x="1301" y="17873"/>
                    <a:pt x="1041" y="18927"/>
                    <a:pt x="1431" y="19717"/>
                  </a:cubicBezTo>
                  <a:cubicBezTo>
                    <a:pt x="1822" y="20507"/>
                    <a:pt x="2863" y="21034"/>
                    <a:pt x="5595" y="21298"/>
                  </a:cubicBezTo>
                  <a:cubicBezTo>
                    <a:pt x="8328" y="21561"/>
                    <a:pt x="12752" y="21561"/>
                    <a:pt x="15614" y="21298"/>
                  </a:cubicBezTo>
                  <a:cubicBezTo>
                    <a:pt x="18477" y="21034"/>
                    <a:pt x="19778" y="20507"/>
                    <a:pt x="21079" y="19981"/>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007" name="Line"/>
            <p:cNvSpPr/>
            <p:nvPr/>
          </p:nvSpPr>
          <p:spPr>
            <a:xfrm>
              <a:off x="16835358" y="4198157"/>
              <a:ext cx="112390" cy="62271"/>
            </a:xfrm>
            <a:custGeom>
              <a:avLst/>
              <a:gdLst/>
              <a:ahLst/>
              <a:cxnLst>
                <a:cxn ang="0">
                  <a:pos x="wd2" y="hd2"/>
                </a:cxn>
                <a:cxn ang="5400000">
                  <a:pos x="wd2" y="hd2"/>
                </a:cxn>
                <a:cxn ang="10800000">
                  <a:pos x="wd2" y="hd2"/>
                </a:cxn>
                <a:cxn ang="16200000">
                  <a:pos x="wd2" y="hd2"/>
                </a:cxn>
              </a:cxnLst>
              <a:rect l="0" t="0" r="r" b="b"/>
              <a:pathLst>
                <a:path w="20050" h="21600" fill="norm" stroke="1" extrusionOk="0">
                  <a:moveTo>
                    <a:pt x="3387" y="21600"/>
                  </a:moveTo>
                  <a:cubicBezTo>
                    <a:pt x="919" y="18000"/>
                    <a:pt x="-1550" y="14400"/>
                    <a:pt x="1227" y="10800"/>
                  </a:cubicBezTo>
                  <a:cubicBezTo>
                    <a:pt x="4004" y="7200"/>
                    <a:pt x="12027" y="3600"/>
                    <a:pt x="2005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01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011" name="TextBox 2"/>
          <p:cNvSpPr txBox="1"/>
          <p:nvPr/>
        </p:nvSpPr>
        <p:spPr>
          <a:xfrm>
            <a:off x="4888849" y="1324882"/>
            <a:ext cx="14912677" cy="8661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100">
                <a:solidFill>
                  <a:srgbClr val="FFFFFF"/>
                </a:solidFill>
                <a:latin typeface="Tajawal Medium"/>
                <a:ea typeface="Tajawal Medium"/>
                <a:cs typeface="Tajawal Medium"/>
                <a:sym typeface="Tajawal Medium"/>
              </a:defRPr>
            </a:lvl1pPr>
          </a:lstStyle>
          <a:p>
            <a:pPr/>
            <a:r>
              <a:t>Equilibrium in the goods and labour markets</a:t>
            </a:r>
          </a:p>
        </p:txBody>
      </p:sp>
      <p:sp>
        <p:nvSpPr>
          <p:cNvPr id="2012" name="TextBox 7"/>
          <p:cNvSpPr txBox="1"/>
          <p:nvPr/>
        </p:nvSpPr>
        <p:spPr>
          <a:xfrm>
            <a:off x="2592215" y="4344529"/>
            <a:ext cx="18797638" cy="3488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a:solidFill>
                  <a:srgbClr val="182C6A"/>
                </a:solidFill>
                <a:latin typeface="Tajawal Medium"/>
                <a:ea typeface="Tajawal Medium"/>
                <a:cs typeface="Tajawal Medium"/>
                <a:sym typeface="Tajawal Medium"/>
              </a:defRPr>
            </a:pPr>
          </a:p>
        </p:txBody>
      </p:sp>
      <p:grpSp>
        <p:nvGrpSpPr>
          <p:cNvPr id="2208" name="Drawing"/>
          <p:cNvGrpSpPr/>
          <p:nvPr/>
        </p:nvGrpSpPr>
        <p:grpSpPr>
          <a:xfrm>
            <a:off x="3228696" y="3154538"/>
            <a:ext cx="19856735" cy="8188934"/>
            <a:chOff x="0" y="0"/>
            <a:chExt cx="19856734" cy="8188933"/>
          </a:xfrm>
        </p:grpSpPr>
        <p:sp>
          <p:nvSpPr>
            <p:cNvPr id="2013" name="Line"/>
            <p:cNvSpPr/>
            <p:nvPr/>
          </p:nvSpPr>
          <p:spPr>
            <a:xfrm>
              <a:off x="138664" y="425044"/>
              <a:ext cx="503742" cy="590862"/>
            </a:xfrm>
            <a:custGeom>
              <a:avLst/>
              <a:gdLst/>
              <a:ahLst/>
              <a:cxnLst>
                <a:cxn ang="0">
                  <a:pos x="wd2" y="hd2"/>
                </a:cxn>
                <a:cxn ang="5400000">
                  <a:pos x="wd2" y="hd2"/>
                </a:cxn>
                <a:cxn ang="10800000">
                  <a:pos x="wd2" y="hd2"/>
                </a:cxn>
                <a:cxn ang="16200000">
                  <a:pos x="wd2" y="hd2"/>
                </a:cxn>
              </a:cxnLst>
              <a:rect l="0" t="0" r="r" b="b"/>
              <a:pathLst>
                <a:path w="21396" h="21202" fill="norm" stroke="1" extrusionOk="0">
                  <a:moveTo>
                    <a:pt x="15225" y="6737"/>
                  </a:moveTo>
                  <a:cubicBezTo>
                    <a:pt x="16547" y="6240"/>
                    <a:pt x="17869" y="5744"/>
                    <a:pt x="18751" y="4813"/>
                  </a:cubicBezTo>
                  <a:cubicBezTo>
                    <a:pt x="19633" y="3882"/>
                    <a:pt x="20074" y="2516"/>
                    <a:pt x="19339" y="1461"/>
                  </a:cubicBezTo>
                  <a:cubicBezTo>
                    <a:pt x="18604" y="406"/>
                    <a:pt x="16694" y="-339"/>
                    <a:pt x="14269" y="158"/>
                  </a:cubicBezTo>
                  <a:cubicBezTo>
                    <a:pt x="11845" y="654"/>
                    <a:pt x="8906" y="2392"/>
                    <a:pt x="6408" y="4813"/>
                  </a:cubicBezTo>
                  <a:cubicBezTo>
                    <a:pt x="3910" y="7233"/>
                    <a:pt x="1853" y="10337"/>
                    <a:pt x="825" y="12882"/>
                  </a:cubicBezTo>
                  <a:cubicBezTo>
                    <a:pt x="-204" y="15427"/>
                    <a:pt x="-204" y="17413"/>
                    <a:pt x="457" y="18840"/>
                  </a:cubicBezTo>
                  <a:cubicBezTo>
                    <a:pt x="1118" y="20268"/>
                    <a:pt x="2441" y="21137"/>
                    <a:pt x="4425" y="21199"/>
                  </a:cubicBezTo>
                  <a:cubicBezTo>
                    <a:pt x="6408" y="21261"/>
                    <a:pt x="9053" y="20516"/>
                    <a:pt x="10963" y="19585"/>
                  </a:cubicBezTo>
                  <a:cubicBezTo>
                    <a:pt x="12874" y="18654"/>
                    <a:pt x="14049" y="17537"/>
                    <a:pt x="14710" y="16668"/>
                  </a:cubicBezTo>
                  <a:cubicBezTo>
                    <a:pt x="15372" y="15799"/>
                    <a:pt x="15518" y="15178"/>
                    <a:pt x="15225" y="14744"/>
                  </a:cubicBezTo>
                  <a:cubicBezTo>
                    <a:pt x="14931" y="14309"/>
                    <a:pt x="14196" y="14061"/>
                    <a:pt x="13241" y="14061"/>
                  </a:cubicBezTo>
                  <a:cubicBezTo>
                    <a:pt x="12286" y="14061"/>
                    <a:pt x="11110" y="14309"/>
                    <a:pt x="10963" y="14309"/>
                  </a:cubicBezTo>
                  <a:cubicBezTo>
                    <a:pt x="10816" y="14309"/>
                    <a:pt x="11698" y="14061"/>
                    <a:pt x="13020" y="13689"/>
                  </a:cubicBezTo>
                  <a:cubicBezTo>
                    <a:pt x="14343" y="13316"/>
                    <a:pt x="16106" y="12820"/>
                    <a:pt x="17502" y="12571"/>
                  </a:cubicBezTo>
                  <a:cubicBezTo>
                    <a:pt x="18898" y="12323"/>
                    <a:pt x="19927" y="12323"/>
                    <a:pt x="20367" y="12633"/>
                  </a:cubicBezTo>
                  <a:cubicBezTo>
                    <a:pt x="20808" y="12944"/>
                    <a:pt x="20661" y="13564"/>
                    <a:pt x="20367" y="14185"/>
                  </a:cubicBezTo>
                  <a:cubicBezTo>
                    <a:pt x="20074" y="14806"/>
                    <a:pt x="19633" y="15427"/>
                    <a:pt x="19412" y="16047"/>
                  </a:cubicBezTo>
                  <a:cubicBezTo>
                    <a:pt x="19192" y="16668"/>
                    <a:pt x="19192" y="17289"/>
                    <a:pt x="19559" y="17661"/>
                  </a:cubicBezTo>
                  <a:cubicBezTo>
                    <a:pt x="19927" y="18033"/>
                    <a:pt x="20661" y="18158"/>
                    <a:pt x="21396" y="1828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14" name="Line"/>
            <p:cNvSpPr/>
            <p:nvPr/>
          </p:nvSpPr>
          <p:spPr>
            <a:xfrm>
              <a:off x="726452" y="778833"/>
              <a:ext cx="205738" cy="184113"/>
            </a:xfrm>
            <a:custGeom>
              <a:avLst/>
              <a:gdLst/>
              <a:ahLst/>
              <a:cxnLst>
                <a:cxn ang="0">
                  <a:pos x="wd2" y="hd2"/>
                </a:cxn>
                <a:cxn ang="5400000">
                  <a:pos x="wd2" y="hd2"/>
                </a:cxn>
                <a:cxn ang="10800000">
                  <a:pos x="wd2" y="hd2"/>
                </a:cxn>
                <a:cxn ang="16200000">
                  <a:pos x="wd2" y="hd2"/>
                </a:cxn>
              </a:cxnLst>
              <a:rect l="0" t="0" r="r" b="b"/>
              <a:pathLst>
                <a:path w="21059" h="21288" fill="norm" stroke="1" extrusionOk="0">
                  <a:moveTo>
                    <a:pt x="13705" y="0"/>
                  </a:moveTo>
                  <a:cubicBezTo>
                    <a:pt x="11934" y="0"/>
                    <a:pt x="10164" y="0"/>
                    <a:pt x="8039" y="1600"/>
                  </a:cubicBezTo>
                  <a:cubicBezTo>
                    <a:pt x="5915" y="3200"/>
                    <a:pt x="3436" y="6400"/>
                    <a:pt x="2020" y="9000"/>
                  </a:cubicBezTo>
                  <a:cubicBezTo>
                    <a:pt x="603" y="11600"/>
                    <a:pt x="249" y="13600"/>
                    <a:pt x="72" y="15600"/>
                  </a:cubicBezTo>
                  <a:cubicBezTo>
                    <a:pt x="-105" y="17600"/>
                    <a:pt x="-105" y="19600"/>
                    <a:pt x="1843" y="20600"/>
                  </a:cubicBezTo>
                  <a:cubicBezTo>
                    <a:pt x="3790" y="21600"/>
                    <a:pt x="7685" y="21600"/>
                    <a:pt x="11049" y="20000"/>
                  </a:cubicBezTo>
                  <a:cubicBezTo>
                    <a:pt x="14413" y="18400"/>
                    <a:pt x="17246" y="15200"/>
                    <a:pt x="19016" y="11800"/>
                  </a:cubicBezTo>
                  <a:cubicBezTo>
                    <a:pt x="20787" y="8400"/>
                    <a:pt x="21495" y="4800"/>
                    <a:pt x="20787" y="3400"/>
                  </a:cubicBezTo>
                  <a:cubicBezTo>
                    <a:pt x="20079" y="2000"/>
                    <a:pt x="17954" y="2800"/>
                    <a:pt x="15829" y="3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15" name="Line"/>
            <p:cNvSpPr/>
            <p:nvPr/>
          </p:nvSpPr>
          <p:spPr>
            <a:xfrm>
              <a:off x="976438" y="758077"/>
              <a:ext cx="147310" cy="179891"/>
            </a:xfrm>
            <a:custGeom>
              <a:avLst/>
              <a:gdLst/>
              <a:ahLst/>
              <a:cxnLst>
                <a:cxn ang="0">
                  <a:pos x="wd2" y="hd2"/>
                </a:cxn>
                <a:cxn ang="5400000">
                  <a:pos x="wd2" y="hd2"/>
                </a:cxn>
                <a:cxn ang="10800000">
                  <a:pos x="wd2" y="hd2"/>
                </a:cxn>
                <a:cxn ang="16200000">
                  <a:pos x="wd2" y="hd2"/>
                </a:cxn>
              </a:cxnLst>
              <a:rect l="0" t="0" r="r" b="b"/>
              <a:pathLst>
                <a:path w="20904" h="21192" fill="norm" stroke="1" extrusionOk="0">
                  <a:moveTo>
                    <a:pt x="18871" y="0"/>
                  </a:moveTo>
                  <a:cubicBezTo>
                    <a:pt x="14453" y="2038"/>
                    <a:pt x="10035" y="4075"/>
                    <a:pt x="6844" y="6113"/>
                  </a:cubicBezTo>
                  <a:cubicBezTo>
                    <a:pt x="3653" y="8151"/>
                    <a:pt x="1690" y="10189"/>
                    <a:pt x="708" y="12634"/>
                  </a:cubicBezTo>
                  <a:cubicBezTo>
                    <a:pt x="-274" y="15079"/>
                    <a:pt x="-274" y="17932"/>
                    <a:pt x="953" y="19562"/>
                  </a:cubicBezTo>
                  <a:cubicBezTo>
                    <a:pt x="2181" y="21192"/>
                    <a:pt x="4635" y="21600"/>
                    <a:pt x="8071" y="20785"/>
                  </a:cubicBezTo>
                  <a:cubicBezTo>
                    <a:pt x="11508" y="19970"/>
                    <a:pt x="15926" y="17932"/>
                    <a:pt x="18381" y="15691"/>
                  </a:cubicBezTo>
                  <a:cubicBezTo>
                    <a:pt x="20835" y="13449"/>
                    <a:pt x="21326" y="11004"/>
                    <a:pt x="20590" y="9170"/>
                  </a:cubicBezTo>
                  <a:cubicBezTo>
                    <a:pt x="19853" y="7336"/>
                    <a:pt x="17890" y="6113"/>
                    <a:pt x="15926" y="489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16" name="Line"/>
            <p:cNvSpPr/>
            <p:nvPr/>
          </p:nvSpPr>
          <p:spPr>
            <a:xfrm>
              <a:off x="1236766" y="465638"/>
              <a:ext cx="383190" cy="493267"/>
            </a:xfrm>
            <a:custGeom>
              <a:avLst/>
              <a:gdLst/>
              <a:ahLst/>
              <a:cxnLst>
                <a:cxn ang="0">
                  <a:pos x="wd2" y="hd2"/>
                </a:cxn>
                <a:cxn ang="5400000">
                  <a:pos x="wd2" y="hd2"/>
                </a:cxn>
                <a:cxn ang="10800000">
                  <a:pos x="wd2" y="hd2"/>
                </a:cxn>
                <a:cxn ang="16200000">
                  <a:pos x="wd2" y="hd2"/>
                </a:cxn>
              </a:cxnLst>
              <a:rect l="0" t="0" r="r" b="b"/>
              <a:pathLst>
                <a:path w="21362" h="21095" fill="norm" stroke="1" extrusionOk="0">
                  <a:moveTo>
                    <a:pt x="11415" y="12950"/>
                  </a:moveTo>
                  <a:cubicBezTo>
                    <a:pt x="10451" y="12506"/>
                    <a:pt x="9487" y="12062"/>
                    <a:pt x="8137" y="12210"/>
                  </a:cubicBezTo>
                  <a:cubicBezTo>
                    <a:pt x="6787" y="12358"/>
                    <a:pt x="5051" y="13098"/>
                    <a:pt x="3605" y="14282"/>
                  </a:cubicBezTo>
                  <a:cubicBezTo>
                    <a:pt x="2158" y="15465"/>
                    <a:pt x="1001" y="17093"/>
                    <a:pt x="423" y="18276"/>
                  </a:cubicBezTo>
                  <a:cubicBezTo>
                    <a:pt x="-156" y="19460"/>
                    <a:pt x="-156" y="20199"/>
                    <a:pt x="519" y="20717"/>
                  </a:cubicBezTo>
                  <a:cubicBezTo>
                    <a:pt x="1194" y="21235"/>
                    <a:pt x="2544" y="21531"/>
                    <a:pt x="5437" y="19460"/>
                  </a:cubicBezTo>
                  <a:cubicBezTo>
                    <a:pt x="8330" y="17389"/>
                    <a:pt x="12765" y="12950"/>
                    <a:pt x="15562" y="9621"/>
                  </a:cubicBezTo>
                  <a:cubicBezTo>
                    <a:pt x="18358" y="6293"/>
                    <a:pt x="19515" y="4073"/>
                    <a:pt x="20287" y="2520"/>
                  </a:cubicBezTo>
                  <a:cubicBezTo>
                    <a:pt x="21058" y="967"/>
                    <a:pt x="21444" y="79"/>
                    <a:pt x="21348" y="5"/>
                  </a:cubicBezTo>
                  <a:cubicBezTo>
                    <a:pt x="21251" y="-69"/>
                    <a:pt x="20673" y="671"/>
                    <a:pt x="19226" y="2890"/>
                  </a:cubicBezTo>
                  <a:cubicBezTo>
                    <a:pt x="17780" y="5109"/>
                    <a:pt x="15465" y="8808"/>
                    <a:pt x="14212" y="11027"/>
                  </a:cubicBezTo>
                  <a:cubicBezTo>
                    <a:pt x="12958" y="13246"/>
                    <a:pt x="12765" y="13986"/>
                    <a:pt x="12669" y="14726"/>
                  </a:cubicBezTo>
                  <a:cubicBezTo>
                    <a:pt x="12573" y="15465"/>
                    <a:pt x="12573" y="16205"/>
                    <a:pt x="13440" y="16501"/>
                  </a:cubicBezTo>
                  <a:cubicBezTo>
                    <a:pt x="14308" y="16797"/>
                    <a:pt x="16044" y="16649"/>
                    <a:pt x="17780" y="1650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17" name="Line"/>
            <p:cNvSpPr/>
            <p:nvPr/>
          </p:nvSpPr>
          <p:spPr>
            <a:xfrm>
              <a:off x="2122272" y="654294"/>
              <a:ext cx="419361" cy="188658"/>
            </a:xfrm>
            <a:custGeom>
              <a:avLst/>
              <a:gdLst/>
              <a:ahLst/>
              <a:cxnLst>
                <a:cxn ang="0">
                  <a:pos x="wd2" y="hd2"/>
                </a:cxn>
                <a:cxn ang="5400000">
                  <a:pos x="wd2" y="hd2"/>
                </a:cxn>
                <a:cxn ang="10800000">
                  <a:pos x="wd2" y="hd2"/>
                </a:cxn>
                <a:cxn ang="16200000">
                  <a:pos x="wd2" y="hd2"/>
                </a:cxn>
              </a:cxnLst>
              <a:rect l="0" t="0" r="r" b="b"/>
              <a:pathLst>
                <a:path w="21462" h="21417" fill="norm" stroke="1" extrusionOk="0">
                  <a:moveTo>
                    <a:pt x="1810" y="0"/>
                  </a:moveTo>
                  <a:cubicBezTo>
                    <a:pt x="1278" y="5891"/>
                    <a:pt x="747" y="11782"/>
                    <a:pt x="393" y="15709"/>
                  </a:cubicBezTo>
                  <a:cubicBezTo>
                    <a:pt x="39" y="19636"/>
                    <a:pt x="-138" y="21600"/>
                    <a:pt x="128" y="21404"/>
                  </a:cubicBezTo>
                  <a:cubicBezTo>
                    <a:pt x="393" y="21207"/>
                    <a:pt x="1101" y="18851"/>
                    <a:pt x="2075" y="15905"/>
                  </a:cubicBezTo>
                  <a:cubicBezTo>
                    <a:pt x="3049" y="12960"/>
                    <a:pt x="4288" y="9425"/>
                    <a:pt x="5262" y="7069"/>
                  </a:cubicBezTo>
                  <a:cubicBezTo>
                    <a:pt x="6236" y="4713"/>
                    <a:pt x="6944" y="3535"/>
                    <a:pt x="7564" y="3731"/>
                  </a:cubicBezTo>
                  <a:cubicBezTo>
                    <a:pt x="8183" y="3927"/>
                    <a:pt x="8714" y="5498"/>
                    <a:pt x="8980" y="7265"/>
                  </a:cubicBezTo>
                  <a:cubicBezTo>
                    <a:pt x="9246" y="9033"/>
                    <a:pt x="9246" y="10996"/>
                    <a:pt x="9777" y="11782"/>
                  </a:cubicBezTo>
                  <a:cubicBezTo>
                    <a:pt x="10308" y="12567"/>
                    <a:pt x="11370" y="12175"/>
                    <a:pt x="12432" y="10996"/>
                  </a:cubicBezTo>
                  <a:cubicBezTo>
                    <a:pt x="13495" y="9818"/>
                    <a:pt x="14557" y="7855"/>
                    <a:pt x="15088" y="7855"/>
                  </a:cubicBezTo>
                  <a:cubicBezTo>
                    <a:pt x="15619" y="7855"/>
                    <a:pt x="15619" y="9818"/>
                    <a:pt x="15619" y="11782"/>
                  </a:cubicBezTo>
                  <a:cubicBezTo>
                    <a:pt x="15619" y="13745"/>
                    <a:pt x="15619" y="15709"/>
                    <a:pt x="16062" y="17280"/>
                  </a:cubicBezTo>
                  <a:cubicBezTo>
                    <a:pt x="16505" y="18851"/>
                    <a:pt x="17390" y="20029"/>
                    <a:pt x="18364" y="20422"/>
                  </a:cubicBezTo>
                  <a:cubicBezTo>
                    <a:pt x="19337" y="20815"/>
                    <a:pt x="20400" y="20422"/>
                    <a:pt x="21462" y="2002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18" name="Line"/>
            <p:cNvSpPr/>
            <p:nvPr/>
          </p:nvSpPr>
          <p:spPr>
            <a:xfrm>
              <a:off x="2559241" y="256139"/>
              <a:ext cx="1549514" cy="598150"/>
            </a:xfrm>
            <a:custGeom>
              <a:avLst/>
              <a:gdLst/>
              <a:ahLst/>
              <a:cxnLst>
                <a:cxn ang="0">
                  <a:pos x="wd2" y="hd2"/>
                </a:cxn>
                <a:cxn ang="5400000">
                  <a:pos x="wd2" y="hd2"/>
                </a:cxn>
                <a:cxn ang="10800000">
                  <a:pos x="wd2" y="hd2"/>
                </a:cxn>
                <a:cxn ang="16200000">
                  <a:pos x="wd2" y="hd2"/>
                </a:cxn>
              </a:cxnLst>
              <a:rect l="0" t="0" r="r" b="b"/>
              <a:pathLst>
                <a:path w="21548" h="21341" fill="norm" stroke="1" extrusionOk="0">
                  <a:moveTo>
                    <a:pt x="2786" y="14206"/>
                  </a:moveTo>
                  <a:cubicBezTo>
                    <a:pt x="2498" y="14082"/>
                    <a:pt x="2209" y="13959"/>
                    <a:pt x="1752" y="14761"/>
                  </a:cubicBezTo>
                  <a:cubicBezTo>
                    <a:pt x="1295" y="15563"/>
                    <a:pt x="670" y="17291"/>
                    <a:pt x="333" y="18464"/>
                  </a:cubicBezTo>
                  <a:cubicBezTo>
                    <a:pt x="-4" y="19637"/>
                    <a:pt x="-52" y="20254"/>
                    <a:pt x="44" y="20562"/>
                  </a:cubicBezTo>
                  <a:cubicBezTo>
                    <a:pt x="140" y="20871"/>
                    <a:pt x="381" y="20871"/>
                    <a:pt x="814" y="20130"/>
                  </a:cubicBezTo>
                  <a:cubicBezTo>
                    <a:pt x="1247" y="19390"/>
                    <a:pt x="1872" y="17909"/>
                    <a:pt x="2257" y="16921"/>
                  </a:cubicBezTo>
                  <a:cubicBezTo>
                    <a:pt x="2642" y="15934"/>
                    <a:pt x="2786" y="15440"/>
                    <a:pt x="2858" y="15502"/>
                  </a:cubicBezTo>
                  <a:cubicBezTo>
                    <a:pt x="2931" y="15563"/>
                    <a:pt x="2931" y="16181"/>
                    <a:pt x="2883" y="16859"/>
                  </a:cubicBezTo>
                  <a:cubicBezTo>
                    <a:pt x="2834" y="17538"/>
                    <a:pt x="2738" y="18279"/>
                    <a:pt x="2762" y="18896"/>
                  </a:cubicBezTo>
                  <a:cubicBezTo>
                    <a:pt x="2786" y="19513"/>
                    <a:pt x="2931" y="20007"/>
                    <a:pt x="3123" y="20130"/>
                  </a:cubicBezTo>
                  <a:cubicBezTo>
                    <a:pt x="3315" y="20254"/>
                    <a:pt x="3556" y="20007"/>
                    <a:pt x="3869" y="19451"/>
                  </a:cubicBezTo>
                  <a:cubicBezTo>
                    <a:pt x="4181" y="18896"/>
                    <a:pt x="4566" y="18032"/>
                    <a:pt x="4807" y="17106"/>
                  </a:cubicBezTo>
                  <a:cubicBezTo>
                    <a:pt x="5047" y="16181"/>
                    <a:pt x="5144" y="15193"/>
                    <a:pt x="5288" y="14514"/>
                  </a:cubicBezTo>
                  <a:cubicBezTo>
                    <a:pt x="5432" y="13835"/>
                    <a:pt x="5625" y="13465"/>
                    <a:pt x="5769" y="13589"/>
                  </a:cubicBezTo>
                  <a:cubicBezTo>
                    <a:pt x="5913" y="13712"/>
                    <a:pt x="6009" y="14329"/>
                    <a:pt x="6154" y="14823"/>
                  </a:cubicBezTo>
                  <a:cubicBezTo>
                    <a:pt x="6298" y="15317"/>
                    <a:pt x="6491" y="15687"/>
                    <a:pt x="6731" y="15872"/>
                  </a:cubicBezTo>
                  <a:cubicBezTo>
                    <a:pt x="6972" y="16057"/>
                    <a:pt x="7260" y="16057"/>
                    <a:pt x="7621" y="15440"/>
                  </a:cubicBezTo>
                  <a:cubicBezTo>
                    <a:pt x="7982" y="14823"/>
                    <a:pt x="8415" y="13589"/>
                    <a:pt x="8992" y="11305"/>
                  </a:cubicBezTo>
                  <a:cubicBezTo>
                    <a:pt x="9569" y="9022"/>
                    <a:pt x="10291" y="5689"/>
                    <a:pt x="10748" y="3467"/>
                  </a:cubicBezTo>
                  <a:cubicBezTo>
                    <a:pt x="11205" y="1246"/>
                    <a:pt x="11397" y="135"/>
                    <a:pt x="11446" y="11"/>
                  </a:cubicBezTo>
                  <a:cubicBezTo>
                    <a:pt x="11494" y="-112"/>
                    <a:pt x="11397" y="752"/>
                    <a:pt x="11037" y="3159"/>
                  </a:cubicBezTo>
                  <a:cubicBezTo>
                    <a:pt x="10676" y="5566"/>
                    <a:pt x="10050" y="9515"/>
                    <a:pt x="9690" y="11799"/>
                  </a:cubicBezTo>
                  <a:cubicBezTo>
                    <a:pt x="9329" y="14082"/>
                    <a:pt x="9233" y="14699"/>
                    <a:pt x="9136" y="15317"/>
                  </a:cubicBezTo>
                  <a:cubicBezTo>
                    <a:pt x="9040" y="15934"/>
                    <a:pt x="8944" y="16551"/>
                    <a:pt x="8848" y="17291"/>
                  </a:cubicBezTo>
                  <a:cubicBezTo>
                    <a:pt x="8752" y="18032"/>
                    <a:pt x="8655" y="18896"/>
                    <a:pt x="8703" y="19143"/>
                  </a:cubicBezTo>
                  <a:cubicBezTo>
                    <a:pt x="8752" y="19390"/>
                    <a:pt x="8944" y="19019"/>
                    <a:pt x="9593" y="17045"/>
                  </a:cubicBezTo>
                  <a:cubicBezTo>
                    <a:pt x="10243" y="15070"/>
                    <a:pt x="11349" y="11490"/>
                    <a:pt x="12023" y="9330"/>
                  </a:cubicBezTo>
                  <a:cubicBezTo>
                    <a:pt x="12696" y="7170"/>
                    <a:pt x="12937" y="6430"/>
                    <a:pt x="13009" y="6430"/>
                  </a:cubicBezTo>
                  <a:cubicBezTo>
                    <a:pt x="13081" y="6430"/>
                    <a:pt x="12985" y="7170"/>
                    <a:pt x="12432" y="9083"/>
                  </a:cubicBezTo>
                  <a:cubicBezTo>
                    <a:pt x="11879" y="10997"/>
                    <a:pt x="10868" y="14082"/>
                    <a:pt x="10267" y="15872"/>
                  </a:cubicBezTo>
                  <a:cubicBezTo>
                    <a:pt x="9666" y="17662"/>
                    <a:pt x="9473" y="18155"/>
                    <a:pt x="9497" y="18217"/>
                  </a:cubicBezTo>
                  <a:cubicBezTo>
                    <a:pt x="9521" y="18279"/>
                    <a:pt x="9762" y="17909"/>
                    <a:pt x="10435" y="17600"/>
                  </a:cubicBezTo>
                  <a:cubicBezTo>
                    <a:pt x="11109" y="17291"/>
                    <a:pt x="12215" y="17045"/>
                    <a:pt x="13009" y="16674"/>
                  </a:cubicBezTo>
                  <a:cubicBezTo>
                    <a:pt x="13803" y="16304"/>
                    <a:pt x="14284" y="15810"/>
                    <a:pt x="14645" y="15131"/>
                  </a:cubicBezTo>
                  <a:cubicBezTo>
                    <a:pt x="15005" y="14453"/>
                    <a:pt x="15246" y="13589"/>
                    <a:pt x="15246" y="13218"/>
                  </a:cubicBezTo>
                  <a:cubicBezTo>
                    <a:pt x="15246" y="12848"/>
                    <a:pt x="15005" y="12971"/>
                    <a:pt x="14645" y="13527"/>
                  </a:cubicBezTo>
                  <a:cubicBezTo>
                    <a:pt x="14284" y="14082"/>
                    <a:pt x="13803" y="15070"/>
                    <a:pt x="13490" y="15934"/>
                  </a:cubicBezTo>
                  <a:cubicBezTo>
                    <a:pt x="13177" y="16798"/>
                    <a:pt x="13033" y="17538"/>
                    <a:pt x="12961" y="18217"/>
                  </a:cubicBezTo>
                  <a:cubicBezTo>
                    <a:pt x="12889" y="18896"/>
                    <a:pt x="12889" y="19513"/>
                    <a:pt x="13009" y="20007"/>
                  </a:cubicBezTo>
                  <a:cubicBezTo>
                    <a:pt x="13129" y="20501"/>
                    <a:pt x="13370" y="20871"/>
                    <a:pt x="13875" y="20686"/>
                  </a:cubicBezTo>
                  <a:cubicBezTo>
                    <a:pt x="14380" y="20501"/>
                    <a:pt x="15150" y="19760"/>
                    <a:pt x="16016" y="17847"/>
                  </a:cubicBezTo>
                  <a:cubicBezTo>
                    <a:pt x="16882" y="15934"/>
                    <a:pt x="17844" y="12848"/>
                    <a:pt x="18421" y="10935"/>
                  </a:cubicBezTo>
                  <a:cubicBezTo>
                    <a:pt x="18998" y="9022"/>
                    <a:pt x="19191" y="8281"/>
                    <a:pt x="19383" y="7417"/>
                  </a:cubicBezTo>
                  <a:cubicBezTo>
                    <a:pt x="19576" y="6553"/>
                    <a:pt x="19768" y="5566"/>
                    <a:pt x="19696" y="5504"/>
                  </a:cubicBezTo>
                  <a:cubicBezTo>
                    <a:pt x="19624" y="5442"/>
                    <a:pt x="19287" y="6306"/>
                    <a:pt x="18878" y="8158"/>
                  </a:cubicBezTo>
                  <a:cubicBezTo>
                    <a:pt x="18469" y="10009"/>
                    <a:pt x="17988" y="12848"/>
                    <a:pt x="17699" y="14885"/>
                  </a:cubicBezTo>
                  <a:cubicBezTo>
                    <a:pt x="17411" y="16921"/>
                    <a:pt x="17315" y="18155"/>
                    <a:pt x="17291" y="19081"/>
                  </a:cubicBezTo>
                  <a:cubicBezTo>
                    <a:pt x="17266" y="20007"/>
                    <a:pt x="17315" y="20624"/>
                    <a:pt x="17483" y="20994"/>
                  </a:cubicBezTo>
                  <a:cubicBezTo>
                    <a:pt x="17651" y="21365"/>
                    <a:pt x="17940" y="21488"/>
                    <a:pt x="18277" y="21118"/>
                  </a:cubicBezTo>
                  <a:cubicBezTo>
                    <a:pt x="18613" y="20747"/>
                    <a:pt x="18998" y="19883"/>
                    <a:pt x="19263" y="18773"/>
                  </a:cubicBezTo>
                  <a:cubicBezTo>
                    <a:pt x="19528" y="17662"/>
                    <a:pt x="19672" y="16304"/>
                    <a:pt x="19768" y="15255"/>
                  </a:cubicBezTo>
                  <a:cubicBezTo>
                    <a:pt x="19864" y="14206"/>
                    <a:pt x="19912" y="13465"/>
                    <a:pt x="19816" y="12910"/>
                  </a:cubicBezTo>
                  <a:cubicBezTo>
                    <a:pt x="19720" y="12354"/>
                    <a:pt x="19479" y="11984"/>
                    <a:pt x="19479" y="11922"/>
                  </a:cubicBezTo>
                  <a:cubicBezTo>
                    <a:pt x="19479" y="11861"/>
                    <a:pt x="19720" y="12107"/>
                    <a:pt x="20105" y="12231"/>
                  </a:cubicBezTo>
                  <a:cubicBezTo>
                    <a:pt x="20490" y="12354"/>
                    <a:pt x="21019" y="12354"/>
                    <a:pt x="21548" y="1235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19" name="Line"/>
            <p:cNvSpPr/>
            <p:nvPr/>
          </p:nvSpPr>
          <p:spPr>
            <a:xfrm>
              <a:off x="4709605" y="565673"/>
              <a:ext cx="177521" cy="200002"/>
            </a:xfrm>
            <a:custGeom>
              <a:avLst/>
              <a:gdLst/>
              <a:ahLst/>
              <a:cxnLst>
                <a:cxn ang="0">
                  <a:pos x="wd2" y="hd2"/>
                </a:cxn>
                <a:cxn ang="5400000">
                  <a:pos x="wd2" y="hd2"/>
                </a:cxn>
                <a:cxn ang="10800000">
                  <a:pos x="wd2" y="hd2"/>
                </a:cxn>
                <a:cxn ang="16200000">
                  <a:pos x="wd2" y="hd2"/>
                </a:cxn>
              </a:cxnLst>
              <a:rect l="0" t="0" r="r" b="b"/>
              <a:pathLst>
                <a:path w="20913" h="20813" fill="norm" stroke="1" extrusionOk="0">
                  <a:moveTo>
                    <a:pt x="128" y="7062"/>
                  </a:moveTo>
                  <a:cubicBezTo>
                    <a:pt x="2166" y="6702"/>
                    <a:pt x="4204" y="6342"/>
                    <a:pt x="6445" y="4902"/>
                  </a:cubicBezTo>
                  <a:cubicBezTo>
                    <a:pt x="8687" y="3462"/>
                    <a:pt x="11132" y="942"/>
                    <a:pt x="11336" y="222"/>
                  </a:cubicBezTo>
                  <a:cubicBezTo>
                    <a:pt x="11539" y="-498"/>
                    <a:pt x="9502" y="582"/>
                    <a:pt x="7260" y="2742"/>
                  </a:cubicBezTo>
                  <a:cubicBezTo>
                    <a:pt x="5019" y="4902"/>
                    <a:pt x="2573" y="8142"/>
                    <a:pt x="1147" y="10662"/>
                  </a:cubicBezTo>
                  <a:cubicBezTo>
                    <a:pt x="-279" y="13182"/>
                    <a:pt x="-687" y="14982"/>
                    <a:pt x="1758" y="16782"/>
                  </a:cubicBezTo>
                  <a:cubicBezTo>
                    <a:pt x="4204" y="18582"/>
                    <a:pt x="9502" y="20382"/>
                    <a:pt x="13170" y="20742"/>
                  </a:cubicBezTo>
                  <a:cubicBezTo>
                    <a:pt x="16838" y="21102"/>
                    <a:pt x="18875" y="20022"/>
                    <a:pt x="20913" y="1894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20" name="Line"/>
            <p:cNvSpPr/>
            <p:nvPr/>
          </p:nvSpPr>
          <p:spPr>
            <a:xfrm>
              <a:off x="5017312" y="521740"/>
              <a:ext cx="188727" cy="508381"/>
            </a:xfrm>
            <a:custGeom>
              <a:avLst/>
              <a:gdLst/>
              <a:ahLst/>
              <a:cxnLst>
                <a:cxn ang="0">
                  <a:pos x="wd2" y="hd2"/>
                </a:cxn>
                <a:cxn ang="5400000">
                  <a:pos x="wd2" y="hd2"/>
                </a:cxn>
                <a:cxn ang="10800000">
                  <a:pos x="wd2" y="hd2"/>
                </a:cxn>
                <a:cxn ang="16200000">
                  <a:pos x="wd2" y="hd2"/>
                </a:cxn>
              </a:cxnLst>
              <a:rect l="0" t="0" r="r" b="b"/>
              <a:pathLst>
                <a:path w="21042" h="21304" fill="norm" stroke="1" extrusionOk="0">
                  <a:moveTo>
                    <a:pt x="12099" y="2076"/>
                  </a:moveTo>
                  <a:cubicBezTo>
                    <a:pt x="12870" y="1351"/>
                    <a:pt x="13642" y="626"/>
                    <a:pt x="13063" y="263"/>
                  </a:cubicBezTo>
                  <a:cubicBezTo>
                    <a:pt x="12485" y="-99"/>
                    <a:pt x="10556" y="-99"/>
                    <a:pt x="8627" y="336"/>
                  </a:cubicBezTo>
                  <a:cubicBezTo>
                    <a:pt x="6699" y="771"/>
                    <a:pt x="4770" y="1641"/>
                    <a:pt x="3227" y="2438"/>
                  </a:cubicBezTo>
                  <a:cubicBezTo>
                    <a:pt x="1685" y="3235"/>
                    <a:pt x="527" y="3960"/>
                    <a:pt x="142" y="4685"/>
                  </a:cubicBezTo>
                  <a:cubicBezTo>
                    <a:pt x="-244" y="5410"/>
                    <a:pt x="142" y="6135"/>
                    <a:pt x="1492" y="6424"/>
                  </a:cubicBezTo>
                  <a:cubicBezTo>
                    <a:pt x="2842" y="6714"/>
                    <a:pt x="5156" y="6569"/>
                    <a:pt x="7856" y="5990"/>
                  </a:cubicBezTo>
                  <a:cubicBezTo>
                    <a:pt x="10556" y="5410"/>
                    <a:pt x="13642" y="4395"/>
                    <a:pt x="16149" y="3598"/>
                  </a:cubicBezTo>
                  <a:cubicBezTo>
                    <a:pt x="18656" y="2800"/>
                    <a:pt x="20585" y="2220"/>
                    <a:pt x="20970" y="2510"/>
                  </a:cubicBezTo>
                  <a:cubicBezTo>
                    <a:pt x="21356" y="2800"/>
                    <a:pt x="20199" y="3960"/>
                    <a:pt x="17306" y="6642"/>
                  </a:cubicBezTo>
                  <a:cubicBezTo>
                    <a:pt x="14413" y="9324"/>
                    <a:pt x="9785" y="13528"/>
                    <a:pt x="7470" y="16282"/>
                  </a:cubicBezTo>
                  <a:cubicBezTo>
                    <a:pt x="5156" y="19037"/>
                    <a:pt x="5156" y="20341"/>
                    <a:pt x="6120" y="20921"/>
                  </a:cubicBezTo>
                  <a:cubicBezTo>
                    <a:pt x="7085" y="21501"/>
                    <a:pt x="9013" y="21356"/>
                    <a:pt x="10749" y="20921"/>
                  </a:cubicBezTo>
                  <a:cubicBezTo>
                    <a:pt x="12485" y="20486"/>
                    <a:pt x="14027" y="19761"/>
                    <a:pt x="15570" y="1903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21" name="Line"/>
            <p:cNvSpPr/>
            <p:nvPr/>
          </p:nvSpPr>
          <p:spPr>
            <a:xfrm>
              <a:off x="5293807" y="572898"/>
              <a:ext cx="350935" cy="267982"/>
            </a:xfrm>
            <a:custGeom>
              <a:avLst/>
              <a:gdLst/>
              <a:ahLst/>
              <a:cxnLst>
                <a:cxn ang="0">
                  <a:pos x="wd2" y="hd2"/>
                </a:cxn>
                <a:cxn ang="5400000">
                  <a:pos x="wd2" y="hd2"/>
                </a:cxn>
                <a:cxn ang="10800000">
                  <a:pos x="wd2" y="hd2"/>
                </a:cxn>
                <a:cxn ang="16200000">
                  <a:pos x="wd2" y="hd2"/>
                </a:cxn>
              </a:cxnLst>
              <a:rect l="0" t="0" r="r" b="b"/>
              <a:pathLst>
                <a:path w="21482" h="21180" fill="norm" stroke="1" extrusionOk="0">
                  <a:moveTo>
                    <a:pt x="1788" y="4793"/>
                  </a:moveTo>
                  <a:cubicBezTo>
                    <a:pt x="2000" y="3425"/>
                    <a:pt x="2211" y="2058"/>
                    <a:pt x="2317" y="2195"/>
                  </a:cubicBezTo>
                  <a:cubicBezTo>
                    <a:pt x="2423" y="2332"/>
                    <a:pt x="2423" y="3972"/>
                    <a:pt x="2000" y="6843"/>
                  </a:cubicBezTo>
                  <a:cubicBezTo>
                    <a:pt x="1576" y="9714"/>
                    <a:pt x="729" y="13815"/>
                    <a:pt x="306" y="16549"/>
                  </a:cubicBezTo>
                  <a:cubicBezTo>
                    <a:pt x="-118" y="19284"/>
                    <a:pt x="-118" y="20651"/>
                    <a:pt x="411" y="21061"/>
                  </a:cubicBezTo>
                  <a:cubicBezTo>
                    <a:pt x="941" y="21471"/>
                    <a:pt x="2000" y="20924"/>
                    <a:pt x="3800" y="17780"/>
                  </a:cubicBezTo>
                  <a:cubicBezTo>
                    <a:pt x="5600" y="14636"/>
                    <a:pt x="8141" y="8894"/>
                    <a:pt x="9835" y="5203"/>
                  </a:cubicBezTo>
                  <a:cubicBezTo>
                    <a:pt x="11529" y="1512"/>
                    <a:pt x="12376" y="-129"/>
                    <a:pt x="12694" y="8"/>
                  </a:cubicBezTo>
                  <a:cubicBezTo>
                    <a:pt x="13011" y="144"/>
                    <a:pt x="12800" y="2058"/>
                    <a:pt x="12270" y="4519"/>
                  </a:cubicBezTo>
                  <a:cubicBezTo>
                    <a:pt x="11741" y="6980"/>
                    <a:pt x="10894" y="9987"/>
                    <a:pt x="10470" y="12175"/>
                  </a:cubicBezTo>
                  <a:cubicBezTo>
                    <a:pt x="10047" y="14362"/>
                    <a:pt x="10047" y="15729"/>
                    <a:pt x="10576" y="16276"/>
                  </a:cubicBezTo>
                  <a:cubicBezTo>
                    <a:pt x="11106" y="16823"/>
                    <a:pt x="12164" y="16549"/>
                    <a:pt x="13753" y="14499"/>
                  </a:cubicBezTo>
                  <a:cubicBezTo>
                    <a:pt x="15341" y="12448"/>
                    <a:pt x="17458" y="8620"/>
                    <a:pt x="18835" y="6023"/>
                  </a:cubicBezTo>
                  <a:cubicBezTo>
                    <a:pt x="20211" y="3425"/>
                    <a:pt x="20847" y="2058"/>
                    <a:pt x="20847" y="2195"/>
                  </a:cubicBezTo>
                  <a:cubicBezTo>
                    <a:pt x="20847" y="2332"/>
                    <a:pt x="20211" y="3972"/>
                    <a:pt x="19470" y="6433"/>
                  </a:cubicBezTo>
                  <a:cubicBezTo>
                    <a:pt x="18729" y="8894"/>
                    <a:pt x="17882" y="12175"/>
                    <a:pt x="17458" y="14909"/>
                  </a:cubicBezTo>
                  <a:cubicBezTo>
                    <a:pt x="17035" y="17643"/>
                    <a:pt x="17035" y="19830"/>
                    <a:pt x="17776" y="20377"/>
                  </a:cubicBezTo>
                  <a:cubicBezTo>
                    <a:pt x="18517" y="20924"/>
                    <a:pt x="20000" y="19831"/>
                    <a:pt x="21482" y="1873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22" name="Line"/>
            <p:cNvSpPr/>
            <p:nvPr/>
          </p:nvSpPr>
          <p:spPr>
            <a:xfrm>
              <a:off x="5707011" y="436350"/>
              <a:ext cx="41514"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6200" y="10800"/>
                    <a:pt x="10800" y="0"/>
                    <a:pt x="7200" y="0"/>
                  </a:cubicBezTo>
                  <a:cubicBezTo>
                    <a:pt x="3600" y="0"/>
                    <a:pt x="1800" y="108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23" name="Line"/>
            <p:cNvSpPr/>
            <p:nvPr/>
          </p:nvSpPr>
          <p:spPr>
            <a:xfrm>
              <a:off x="5675876" y="96728"/>
              <a:ext cx="550050" cy="733998"/>
            </a:xfrm>
            <a:custGeom>
              <a:avLst/>
              <a:gdLst/>
              <a:ahLst/>
              <a:cxnLst>
                <a:cxn ang="0">
                  <a:pos x="wd2" y="hd2"/>
                </a:cxn>
                <a:cxn ang="5400000">
                  <a:pos x="wd2" y="hd2"/>
                </a:cxn>
                <a:cxn ang="10800000">
                  <a:pos x="wd2" y="hd2"/>
                </a:cxn>
                <a:cxn ang="16200000">
                  <a:pos x="wd2" y="hd2"/>
                </a:cxn>
              </a:cxnLst>
              <a:rect l="0" t="0" r="r" b="b"/>
              <a:pathLst>
                <a:path w="21600" h="21516" fill="norm" stroke="1" extrusionOk="0">
                  <a:moveTo>
                    <a:pt x="0" y="21516"/>
                  </a:moveTo>
                  <a:cubicBezTo>
                    <a:pt x="2174" y="20502"/>
                    <a:pt x="4347" y="19488"/>
                    <a:pt x="7064" y="17409"/>
                  </a:cubicBezTo>
                  <a:cubicBezTo>
                    <a:pt x="9781" y="15330"/>
                    <a:pt x="13042" y="12186"/>
                    <a:pt x="15351" y="9296"/>
                  </a:cubicBezTo>
                  <a:cubicBezTo>
                    <a:pt x="17660" y="6406"/>
                    <a:pt x="19019" y="3770"/>
                    <a:pt x="19766" y="2198"/>
                  </a:cubicBezTo>
                  <a:cubicBezTo>
                    <a:pt x="20513" y="626"/>
                    <a:pt x="20649" y="119"/>
                    <a:pt x="20377" y="17"/>
                  </a:cubicBezTo>
                  <a:cubicBezTo>
                    <a:pt x="20106" y="-84"/>
                    <a:pt x="19426" y="220"/>
                    <a:pt x="18068" y="1843"/>
                  </a:cubicBezTo>
                  <a:cubicBezTo>
                    <a:pt x="16709" y="3465"/>
                    <a:pt x="14672" y="6406"/>
                    <a:pt x="13313" y="8941"/>
                  </a:cubicBezTo>
                  <a:cubicBezTo>
                    <a:pt x="11955" y="11477"/>
                    <a:pt x="11275" y="13606"/>
                    <a:pt x="10936" y="15178"/>
                  </a:cubicBezTo>
                  <a:cubicBezTo>
                    <a:pt x="10596" y="16750"/>
                    <a:pt x="10596" y="17764"/>
                    <a:pt x="10868" y="18423"/>
                  </a:cubicBezTo>
                  <a:cubicBezTo>
                    <a:pt x="11140" y="19082"/>
                    <a:pt x="11683" y="19386"/>
                    <a:pt x="12294" y="19488"/>
                  </a:cubicBezTo>
                  <a:cubicBezTo>
                    <a:pt x="12906" y="19589"/>
                    <a:pt x="13585" y="19488"/>
                    <a:pt x="14536" y="19031"/>
                  </a:cubicBezTo>
                  <a:cubicBezTo>
                    <a:pt x="15487" y="18575"/>
                    <a:pt x="16709" y="17764"/>
                    <a:pt x="17728" y="17003"/>
                  </a:cubicBezTo>
                  <a:cubicBezTo>
                    <a:pt x="18747" y="16243"/>
                    <a:pt x="19562" y="15533"/>
                    <a:pt x="20038" y="15431"/>
                  </a:cubicBezTo>
                  <a:cubicBezTo>
                    <a:pt x="20513" y="15330"/>
                    <a:pt x="20649" y="15837"/>
                    <a:pt x="20649" y="16395"/>
                  </a:cubicBezTo>
                  <a:cubicBezTo>
                    <a:pt x="20649" y="16953"/>
                    <a:pt x="20513" y="17561"/>
                    <a:pt x="20649" y="18068"/>
                  </a:cubicBezTo>
                  <a:cubicBezTo>
                    <a:pt x="20785" y="18575"/>
                    <a:pt x="21192" y="18981"/>
                    <a:pt x="21600" y="1938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24" name="Line"/>
            <p:cNvSpPr/>
            <p:nvPr/>
          </p:nvSpPr>
          <p:spPr>
            <a:xfrm>
              <a:off x="6277817" y="405215"/>
              <a:ext cx="10379"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25" name="Line"/>
            <p:cNvSpPr/>
            <p:nvPr/>
          </p:nvSpPr>
          <p:spPr>
            <a:xfrm>
              <a:off x="6321257" y="212450"/>
              <a:ext cx="304603" cy="569209"/>
            </a:xfrm>
            <a:custGeom>
              <a:avLst/>
              <a:gdLst/>
              <a:ahLst/>
              <a:cxnLst>
                <a:cxn ang="0">
                  <a:pos x="wd2" y="hd2"/>
                </a:cxn>
                <a:cxn ang="5400000">
                  <a:pos x="wd2" y="hd2"/>
                </a:cxn>
                <a:cxn ang="10800000">
                  <a:pos x="wd2" y="hd2"/>
                </a:cxn>
                <a:cxn ang="16200000">
                  <a:pos x="wd2" y="hd2"/>
                </a:cxn>
              </a:cxnLst>
              <a:rect l="0" t="0" r="r" b="b"/>
              <a:pathLst>
                <a:path w="21369" h="21282" fill="norm" stroke="1" extrusionOk="0">
                  <a:moveTo>
                    <a:pt x="3505" y="11864"/>
                  </a:moveTo>
                  <a:cubicBezTo>
                    <a:pt x="2292" y="14451"/>
                    <a:pt x="1078" y="17037"/>
                    <a:pt x="472" y="18654"/>
                  </a:cubicBezTo>
                  <a:cubicBezTo>
                    <a:pt x="-135" y="20271"/>
                    <a:pt x="-135" y="20918"/>
                    <a:pt x="350" y="20982"/>
                  </a:cubicBezTo>
                  <a:cubicBezTo>
                    <a:pt x="836" y="21047"/>
                    <a:pt x="1807" y="20530"/>
                    <a:pt x="3020" y="18978"/>
                  </a:cubicBezTo>
                  <a:cubicBezTo>
                    <a:pt x="4234" y="17425"/>
                    <a:pt x="5690" y="14839"/>
                    <a:pt x="6903" y="11734"/>
                  </a:cubicBezTo>
                  <a:cubicBezTo>
                    <a:pt x="8117" y="8630"/>
                    <a:pt x="9087" y="5009"/>
                    <a:pt x="9937" y="2810"/>
                  </a:cubicBezTo>
                  <a:cubicBezTo>
                    <a:pt x="10786" y="611"/>
                    <a:pt x="11514" y="-165"/>
                    <a:pt x="11757" y="29"/>
                  </a:cubicBezTo>
                  <a:cubicBezTo>
                    <a:pt x="12000" y="223"/>
                    <a:pt x="11757" y="1387"/>
                    <a:pt x="10786" y="3974"/>
                  </a:cubicBezTo>
                  <a:cubicBezTo>
                    <a:pt x="9816" y="6561"/>
                    <a:pt x="8117" y="10570"/>
                    <a:pt x="7025" y="13222"/>
                  </a:cubicBezTo>
                  <a:cubicBezTo>
                    <a:pt x="5932" y="15873"/>
                    <a:pt x="5447" y="17167"/>
                    <a:pt x="4962" y="18201"/>
                  </a:cubicBezTo>
                  <a:cubicBezTo>
                    <a:pt x="4476" y="19236"/>
                    <a:pt x="3991" y="20012"/>
                    <a:pt x="3991" y="20077"/>
                  </a:cubicBezTo>
                  <a:cubicBezTo>
                    <a:pt x="3991" y="20142"/>
                    <a:pt x="4476" y="19495"/>
                    <a:pt x="6661" y="17878"/>
                  </a:cubicBezTo>
                  <a:cubicBezTo>
                    <a:pt x="8845" y="16261"/>
                    <a:pt x="12728" y="13675"/>
                    <a:pt x="15276" y="12316"/>
                  </a:cubicBezTo>
                  <a:cubicBezTo>
                    <a:pt x="17825" y="10958"/>
                    <a:pt x="19038" y="10829"/>
                    <a:pt x="19887" y="11152"/>
                  </a:cubicBezTo>
                  <a:cubicBezTo>
                    <a:pt x="20737" y="11476"/>
                    <a:pt x="21222" y="12252"/>
                    <a:pt x="21344" y="13351"/>
                  </a:cubicBezTo>
                  <a:cubicBezTo>
                    <a:pt x="21465" y="14451"/>
                    <a:pt x="21222" y="15873"/>
                    <a:pt x="19281" y="17296"/>
                  </a:cubicBezTo>
                  <a:cubicBezTo>
                    <a:pt x="17339" y="18719"/>
                    <a:pt x="13699" y="20142"/>
                    <a:pt x="11272" y="20788"/>
                  </a:cubicBezTo>
                  <a:cubicBezTo>
                    <a:pt x="8845" y="21435"/>
                    <a:pt x="7631" y="21306"/>
                    <a:pt x="6418" y="2117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26" name="Line"/>
            <p:cNvSpPr/>
            <p:nvPr/>
          </p:nvSpPr>
          <p:spPr>
            <a:xfrm>
              <a:off x="6718500" y="501463"/>
              <a:ext cx="202771" cy="287750"/>
            </a:xfrm>
            <a:custGeom>
              <a:avLst/>
              <a:gdLst/>
              <a:ahLst/>
              <a:cxnLst>
                <a:cxn ang="0">
                  <a:pos x="wd2" y="hd2"/>
                </a:cxn>
                <a:cxn ang="5400000">
                  <a:pos x="wd2" y="hd2"/>
                </a:cxn>
                <a:cxn ang="10800000">
                  <a:pos x="wd2" y="hd2"/>
                </a:cxn>
                <a:cxn ang="16200000">
                  <a:pos x="wd2" y="hd2"/>
                </a:cxn>
              </a:cxnLst>
              <a:rect l="0" t="0" r="r" b="b"/>
              <a:pathLst>
                <a:path w="21459" h="21389" fill="norm" stroke="1" extrusionOk="0">
                  <a:moveTo>
                    <a:pt x="3886" y="1332"/>
                  </a:moveTo>
                  <a:cubicBezTo>
                    <a:pt x="3154" y="6989"/>
                    <a:pt x="2422" y="12646"/>
                    <a:pt x="1690" y="16246"/>
                  </a:cubicBezTo>
                  <a:cubicBezTo>
                    <a:pt x="957" y="19846"/>
                    <a:pt x="225" y="21389"/>
                    <a:pt x="42" y="21389"/>
                  </a:cubicBezTo>
                  <a:cubicBezTo>
                    <a:pt x="-141" y="21389"/>
                    <a:pt x="225" y="19846"/>
                    <a:pt x="2239" y="16246"/>
                  </a:cubicBezTo>
                  <a:cubicBezTo>
                    <a:pt x="4252" y="12646"/>
                    <a:pt x="7913" y="6989"/>
                    <a:pt x="10476" y="3775"/>
                  </a:cubicBezTo>
                  <a:cubicBezTo>
                    <a:pt x="13039" y="560"/>
                    <a:pt x="14503" y="-211"/>
                    <a:pt x="15601" y="46"/>
                  </a:cubicBezTo>
                  <a:cubicBezTo>
                    <a:pt x="16700" y="303"/>
                    <a:pt x="17432" y="1589"/>
                    <a:pt x="18347" y="3003"/>
                  </a:cubicBezTo>
                  <a:cubicBezTo>
                    <a:pt x="19262" y="4418"/>
                    <a:pt x="20361" y="5960"/>
                    <a:pt x="21459" y="750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27" name="Line"/>
            <p:cNvSpPr/>
            <p:nvPr/>
          </p:nvSpPr>
          <p:spPr>
            <a:xfrm>
              <a:off x="7014675" y="592024"/>
              <a:ext cx="20757" cy="19718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28" name="Line"/>
            <p:cNvSpPr/>
            <p:nvPr/>
          </p:nvSpPr>
          <p:spPr>
            <a:xfrm>
              <a:off x="7108080" y="446728"/>
              <a:ext cx="10379"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21600" y="0"/>
                  </a:moveTo>
                  <a:cubicBezTo>
                    <a:pt x="14400" y="21600"/>
                    <a:pt x="7200" y="21600"/>
                    <a:pt x="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29" name="Line"/>
            <p:cNvSpPr/>
            <p:nvPr/>
          </p:nvSpPr>
          <p:spPr>
            <a:xfrm>
              <a:off x="7182026" y="541761"/>
              <a:ext cx="828967" cy="244754"/>
            </a:xfrm>
            <a:custGeom>
              <a:avLst/>
              <a:gdLst/>
              <a:ahLst/>
              <a:cxnLst>
                <a:cxn ang="0">
                  <a:pos x="wd2" y="hd2"/>
                </a:cxn>
                <a:cxn ang="5400000">
                  <a:pos x="wd2" y="hd2"/>
                </a:cxn>
                <a:cxn ang="10800000">
                  <a:pos x="wd2" y="hd2"/>
                </a:cxn>
                <a:cxn ang="16200000">
                  <a:pos x="wd2" y="hd2"/>
                </a:cxn>
              </a:cxnLst>
              <a:rect l="0" t="0" r="r" b="b"/>
              <a:pathLst>
                <a:path w="21566" h="21225" fill="norm" stroke="1" extrusionOk="0">
                  <a:moveTo>
                    <a:pt x="506" y="1659"/>
                  </a:moveTo>
                  <a:cubicBezTo>
                    <a:pt x="326" y="6759"/>
                    <a:pt x="146" y="11859"/>
                    <a:pt x="56" y="15159"/>
                  </a:cubicBezTo>
                  <a:cubicBezTo>
                    <a:pt x="-34" y="18459"/>
                    <a:pt x="-34" y="19959"/>
                    <a:pt x="191" y="20709"/>
                  </a:cubicBezTo>
                  <a:cubicBezTo>
                    <a:pt x="416" y="21459"/>
                    <a:pt x="866" y="21459"/>
                    <a:pt x="1406" y="20259"/>
                  </a:cubicBezTo>
                  <a:cubicBezTo>
                    <a:pt x="1946" y="19059"/>
                    <a:pt x="2576" y="16659"/>
                    <a:pt x="3116" y="14109"/>
                  </a:cubicBezTo>
                  <a:cubicBezTo>
                    <a:pt x="3656" y="11559"/>
                    <a:pt x="4106" y="8859"/>
                    <a:pt x="4511" y="6159"/>
                  </a:cubicBezTo>
                  <a:cubicBezTo>
                    <a:pt x="4916" y="3459"/>
                    <a:pt x="5276" y="759"/>
                    <a:pt x="5366" y="459"/>
                  </a:cubicBezTo>
                  <a:cubicBezTo>
                    <a:pt x="5456" y="159"/>
                    <a:pt x="5276" y="2259"/>
                    <a:pt x="5096" y="4359"/>
                  </a:cubicBezTo>
                  <a:cubicBezTo>
                    <a:pt x="4916" y="6459"/>
                    <a:pt x="4736" y="8559"/>
                    <a:pt x="4646" y="10359"/>
                  </a:cubicBezTo>
                  <a:cubicBezTo>
                    <a:pt x="4556" y="12159"/>
                    <a:pt x="4556" y="13659"/>
                    <a:pt x="4781" y="14709"/>
                  </a:cubicBezTo>
                  <a:cubicBezTo>
                    <a:pt x="5006" y="15759"/>
                    <a:pt x="5456" y="16359"/>
                    <a:pt x="6131" y="14559"/>
                  </a:cubicBezTo>
                  <a:cubicBezTo>
                    <a:pt x="6806" y="12759"/>
                    <a:pt x="7706" y="8559"/>
                    <a:pt x="8381" y="5409"/>
                  </a:cubicBezTo>
                  <a:cubicBezTo>
                    <a:pt x="9056" y="2259"/>
                    <a:pt x="9506" y="159"/>
                    <a:pt x="9731" y="9"/>
                  </a:cubicBezTo>
                  <a:cubicBezTo>
                    <a:pt x="9956" y="-141"/>
                    <a:pt x="9956" y="1659"/>
                    <a:pt x="9911" y="3309"/>
                  </a:cubicBezTo>
                  <a:cubicBezTo>
                    <a:pt x="9866" y="4959"/>
                    <a:pt x="9776" y="6459"/>
                    <a:pt x="9686" y="7959"/>
                  </a:cubicBezTo>
                  <a:cubicBezTo>
                    <a:pt x="9596" y="9459"/>
                    <a:pt x="9506" y="10959"/>
                    <a:pt x="9461" y="12459"/>
                  </a:cubicBezTo>
                  <a:cubicBezTo>
                    <a:pt x="9416" y="13959"/>
                    <a:pt x="9416" y="15459"/>
                    <a:pt x="9551" y="15309"/>
                  </a:cubicBezTo>
                  <a:cubicBezTo>
                    <a:pt x="9686" y="15159"/>
                    <a:pt x="9956" y="13359"/>
                    <a:pt x="10406" y="10959"/>
                  </a:cubicBezTo>
                  <a:cubicBezTo>
                    <a:pt x="10856" y="8559"/>
                    <a:pt x="11486" y="5559"/>
                    <a:pt x="12026" y="3609"/>
                  </a:cubicBezTo>
                  <a:cubicBezTo>
                    <a:pt x="12566" y="1659"/>
                    <a:pt x="13016" y="759"/>
                    <a:pt x="13241" y="1209"/>
                  </a:cubicBezTo>
                  <a:cubicBezTo>
                    <a:pt x="13466" y="1659"/>
                    <a:pt x="13466" y="3459"/>
                    <a:pt x="13466" y="5109"/>
                  </a:cubicBezTo>
                  <a:cubicBezTo>
                    <a:pt x="13466" y="6759"/>
                    <a:pt x="13466" y="8259"/>
                    <a:pt x="13466" y="9759"/>
                  </a:cubicBezTo>
                  <a:cubicBezTo>
                    <a:pt x="13466" y="11259"/>
                    <a:pt x="13466" y="12759"/>
                    <a:pt x="13691" y="13059"/>
                  </a:cubicBezTo>
                  <a:cubicBezTo>
                    <a:pt x="13916" y="13359"/>
                    <a:pt x="14366" y="12459"/>
                    <a:pt x="14951" y="10809"/>
                  </a:cubicBezTo>
                  <a:cubicBezTo>
                    <a:pt x="15536" y="9159"/>
                    <a:pt x="16256" y="6759"/>
                    <a:pt x="16841" y="5259"/>
                  </a:cubicBezTo>
                  <a:cubicBezTo>
                    <a:pt x="17426" y="3759"/>
                    <a:pt x="17876" y="3159"/>
                    <a:pt x="18101" y="3609"/>
                  </a:cubicBezTo>
                  <a:cubicBezTo>
                    <a:pt x="18326" y="4059"/>
                    <a:pt x="18326" y="5559"/>
                    <a:pt x="18281" y="7509"/>
                  </a:cubicBezTo>
                  <a:cubicBezTo>
                    <a:pt x="18236" y="9459"/>
                    <a:pt x="18146" y="11859"/>
                    <a:pt x="18281" y="13509"/>
                  </a:cubicBezTo>
                  <a:cubicBezTo>
                    <a:pt x="18416" y="15159"/>
                    <a:pt x="18776" y="16059"/>
                    <a:pt x="19361" y="16509"/>
                  </a:cubicBezTo>
                  <a:cubicBezTo>
                    <a:pt x="19946" y="16959"/>
                    <a:pt x="20756" y="16959"/>
                    <a:pt x="21566" y="1695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30" name="Line"/>
            <p:cNvSpPr/>
            <p:nvPr/>
          </p:nvSpPr>
          <p:spPr>
            <a:xfrm>
              <a:off x="8811749" y="561054"/>
              <a:ext cx="229679" cy="250690"/>
            </a:xfrm>
            <a:custGeom>
              <a:avLst/>
              <a:gdLst/>
              <a:ahLst/>
              <a:cxnLst>
                <a:cxn ang="0">
                  <a:pos x="wd2" y="hd2"/>
                </a:cxn>
                <a:cxn ang="5400000">
                  <a:pos x="wd2" y="hd2"/>
                </a:cxn>
                <a:cxn ang="10800000">
                  <a:pos x="wd2" y="hd2"/>
                </a:cxn>
                <a:cxn ang="16200000">
                  <a:pos x="wd2" y="hd2"/>
                </a:cxn>
              </a:cxnLst>
              <a:rect l="0" t="0" r="r" b="b"/>
              <a:pathLst>
                <a:path w="21089" h="20870" fill="norm" stroke="1" extrusionOk="0">
                  <a:moveTo>
                    <a:pt x="18909" y="3442"/>
                  </a:moveTo>
                  <a:cubicBezTo>
                    <a:pt x="17321" y="2002"/>
                    <a:pt x="15732" y="562"/>
                    <a:pt x="13350" y="130"/>
                  </a:cubicBezTo>
                  <a:cubicBezTo>
                    <a:pt x="10968" y="-302"/>
                    <a:pt x="7791" y="274"/>
                    <a:pt x="5091" y="2866"/>
                  </a:cubicBezTo>
                  <a:cubicBezTo>
                    <a:pt x="2391" y="5458"/>
                    <a:pt x="168" y="10066"/>
                    <a:pt x="9" y="13522"/>
                  </a:cubicBezTo>
                  <a:cubicBezTo>
                    <a:pt x="-150" y="16978"/>
                    <a:pt x="1756" y="19282"/>
                    <a:pt x="4774" y="20290"/>
                  </a:cubicBezTo>
                  <a:cubicBezTo>
                    <a:pt x="7791" y="21298"/>
                    <a:pt x="11921" y="21010"/>
                    <a:pt x="14938" y="19282"/>
                  </a:cubicBezTo>
                  <a:cubicBezTo>
                    <a:pt x="17956" y="17554"/>
                    <a:pt x="19862" y="14386"/>
                    <a:pt x="20656" y="12082"/>
                  </a:cubicBezTo>
                  <a:cubicBezTo>
                    <a:pt x="21450" y="9778"/>
                    <a:pt x="21132" y="8338"/>
                    <a:pt x="19862" y="7330"/>
                  </a:cubicBezTo>
                  <a:cubicBezTo>
                    <a:pt x="18591" y="6322"/>
                    <a:pt x="16368" y="5746"/>
                    <a:pt x="14144" y="517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31" name="Line"/>
            <p:cNvSpPr/>
            <p:nvPr/>
          </p:nvSpPr>
          <p:spPr>
            <a:xfrm>
              <a:off x="9214817" y="527364"/>
              <a:ext cx="181439" cy="292983"/>
            </a:xfrm>
            <a:custGeom>
              <a:avLst/>
              <a:gdLst/>
              <a:ahLst/>
              <a:cxnLst>
                <a:cxn ang="0">
                  <a:pos x="wd2" y="hd2"/>
                </a:cxn>
                <a:cxn ang="5400000">
                  <a:pos x="wd2" y="hd2"/>
                </a:cxn>
                <a:cxn ang="10800000">
                  <a:pos x="wd2" y="hd2"/>
                </a:cxn>
                <a:cxn ang="16200000">
                  <a:pos x="wd2" y="hd2"/>
                </a:cxn>
              </a:cxnLst>
              <a:rect l="0" t="0" r="r" b="b"/>
              <a:pathLst>
                <a:path w="19875" h="21271" fill="norm" stroke="1" extrusionOk="0">
                  <a:moveTo>
                    <a:pt x="18195" y="3187"/>
                  </a:moveTo>
                  <a:cubicBezTo>
                    <a:pt x="19332" y="2183"/>
                    <a:pt x="20469" y="1178"/>
                    <a:pt x="19522" y="550"/>
                  </a:cubicBezTo>
                  <a:cubicBezTo>
                    <a:pt x="18574" y="-78"/>
                    <a:pt x="15543" y="-329"/>
                    <a:pt x="12132" y="676"/>
                  </a:cubicBezTo>
                  <a:cubicBezTo>
                    <a:pt x="8722" y="1680"/>
                    <a:pt x="4932" y="3941"/>
                    <a:pt x="2469" y="6452"/>
                  </a:cubicBezTo>
                  <a:cubicBezTo>
                    <a:pt x="6" y="8964"/>
                    <a:pt x="-1131" y="11727"/>
                    <a:pt x="1522" y="14238"/>
                  </a:cubicBezTo>
                  <a:cubicBezTo>
                    <a:pt x="4174" y="16750"/>
                    <a:pt x="10616" y="19011"/>
                    <a:pt x="17058" y="2127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32" name="Line"/>
            <p:cNvSpPr/>
            <p:nvPr/>
          </p:nvSpPr>
          <p:spPr>
            <a:xfrm>
              <a:off x="9567296" y="562434"/>
              <a:ext cx="218384" cy="257913"/>
            </a:xfrm>
            <a:custGeom>
              <a:avLst/>
              <a:gdLst/>
              <a:ahLst/>
              <a:cxnLst>
                <a:cxn ang="0">
                  <a:pos x="wd2" y="hd2"/>
                </a:cxn>
                <a:cxn ang="5400000">
                  <a:pos x="wd2" y="hd2"/>
                </a:cxn>
                <a:cxn ang="10800000">
                  <a:pos x="wd2" y="hd2"/>
                </a:cxn>
                <a:cxn ang="16200000">
                  <a:pos x="wd2" y="hd2"/>
                </a:cxn>
              </a:cxnLst>
              <a:rect l="0" t="0" r="r" b="b"/>
              <a:pathLst>
                <a:path w="21305" h="21471" fill="norm" stroke="1" extrusionOk="0">
                  <a:moveTo>
                    <a:pt x="18267" y="2463"/>
                  </a:moveTo>
                  <a:cubicBezTo>
                    <a:pt x="16917" y="1311"/>
                    <a:pt x="15567" y="159"/>
                    <a:pt x="13036" y="15"/>
                  </a:cubicBezTo>
                  <a:cubicBezTo>
                    <a:pt x="10505" y="-129"/>
                    <a:pt x="6792" y="735"/>
                    <a:pt x="4092" y="2607"/>
                  </a:cubicBezTo>
                  <a:cubicBezTo>
                    <a:pt x="1392" y="4479"/>
                    <a:pt x="-295" y="7359"/>
                    <a:pt x="42" y="10527"/>
                  </a:cubicBezTo>
                  <a:cubicBezTo>
                    <a:pt x="380" y="13695"/>
                    <a:pt x="2742" y="17151"/>
                    <a:pt x="6624" y="19023"/>
                  </a:cubicBezTo>
                  <a:cubicBezTo>
                    <a:pt x="10505" y="20895"/>
                    <a:pt x="15905" y="21183"/>
                    <a:pt x="21305" y="2147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33" name="Line"/>
            <p:cNvSpPr/>
            <p:nvPr/>
          </p:nvSpPr>
          <p:spPr>
            <a:xfrm>
              <a:off x="9898920" y="571268"/>
              <a:ext cx="270757" cy="241651"/>
            </a:xfrm>
            <a:custGeom>
              <a:avLst/>
              <a:gdLst/>
              <a:ahLst/>
              <a:cxnLst>
                <a:cxn ang="0">
                  <a:pos x="wd2" y="hd2"/>
                </a:cxn>
                <a:cxn ang="5400000">
                  <a:pos x="wd2" y="hd2"/>
                </a:cxn>
                <a:cxn ang="10800000">
                  <a:pos x="wd2" y="hd2"/>
                </a:cxn>
                <a:cxn ang="16200000">
                  <a:pos x="wd2" y="hd2"/>
                </a:cxn>
              </a:cxnLst>
              <a:rect l="0" t="0" r="r" b="b"/>
              <a:pathLst>
                <a:path w="21399" h="20956" fill="norm" stroke="1" extrusionOk="0">
                  <a:moveTo>
                    <a:pt x="893" y="0"/>
                  </a:moveTo>
                  <a:cubicBezTo>
                    <a:pt x="346" y="5100"/>
                    <a:pt x="-201" y="10200"/>
                    <a:pt x="72" y="13650"/>
                  </a:cubicBezTo>
                  <a:cubicBezTo>
                    <a:pt x="346" y="17100"/>
                    <a:pt x="1439" y="18900"/>
                    <a:pt x="3353" y="19500"/>
                  </a:cubicBezTo>
                  <a:cubicBezTo>
                    <a:pt x="5267" y="20100"/>
                    <a:pt x="8001" y="19500"/>
                    <a:pt x="10325" y="16950"/>
                  </a:cubicBezTo>
                  <a:cubicBezTo>
                    <a:pt x="12650" y="14400"/>
                    <a:pt x="14563" y="9900"/>
                    <a:pt x="15520" y="6450"/>
                  </a:cubicBezTo>
                  <a:cubicBezTo>
                    <a:pt x="16477" y="3000"/>
                    <a:pt x="16477" y="600"/>
                    <a:pt x="16067" y="150"/>
                  </a:cubicBezTo>
                  <a:cubicBezTo>
                    <a:pt x="15657" y="-300"/>
                    <a:pt x="14837" y="1200"/>
                    <a:pt x="14427" y="3600"/>
                  </a:cubicBezTo>
                  <a:cubicBezTo>
                    <a:pt x="14017" y="6000"/>
                    <a:pt x="14017" y="9300"/>
                    <a:pt x="14564" y="12450"/>
                  </a:cubicBezTo>
                  <a:cubicBezTo>
                    <a:pt x="15110" y="15600"/>
                    <a:pt x="16204" y="18600"/>
                    <a:pt x="17434" y="19950"/>
                  </a:cubicBezTo>
                  <a:cubicBezTo>
                    <a:pt x="18665" y="21300"/>
                    <a:pt x="20032" y="21000"/>
                    <a:pt x="21399" y="207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34" name="Line"/>
            <p:cNvSpPr/>
            <p:nvPr/>
          </p:nvSpPr>
          <p:spPr>
            <a:xfrm>
              <a:off x="10242324" y="544008"/>
              <a:ext cx="467896" cy="297096"/>
            </a:xfrm>
            <a:custGeom>
              <a:avLst/>
              <a:gdLst/>
              <a:ahLst/>
              <a:cxnLst>
                <a:cxn ang="0">
                  <a:pos x="wd2" y="hd2"/>
                </a:cxn>
                <a:cxn ang="5400000">
                  <a:pos x="wd2" y="hd2"/>
                </a:cxn>
                <a:cxn ang="10800000">
                  <a:pos x="wd2" y="hd2"/>
                </a:cxn>
                <a:cxn ang="16200000">
                  <a:pos x="wd2" y="hd2"/>
                </a:cxn>
              </a:cxnLst>
              <a:rect l="0" t="0" r="r" b="b"/>
              <a:pathLst>
                <a:path w="21481" h="21322" fill="norm" stroke="1" extrusionOk="0">
                  <a:moveTo>
                    <a:pt x="0" y="7170"/>
                  </a:moveTo>
                  <a:cubicBezTo>
                    <a:pt x="318" y="9653"/>
                    <a:pt x="635" y="12136"/>
                    <a:pt x="953" y="14494"/>
                  </a:cubicBezTo>
                  <a:cubicBezTo>
                    <a:pt x="1271" y="16853"/>
                    <a:pt x="1588" y="19088"/>
                    <a:pt x="1747" y="19584"/>
                  </a:cubicBezTo>
                  <a:cubicBezTo>
                    <a:pt x="1906" y="20081"/>
                    <a:pt x="1906" y="18839"/>
                    <a:pt x="1906" y="15860"/>
                  </a:cubicBezTo>
                  <a:cubicBezTo>
                    <a:pt x="1906" y="12881"/>
                    <a:pt x="1906" y="8163"/>
                    <a:pt x="2144" y="5060"/>
                  </a:cubicBezTo>
                  <a:cubicBezTo>
                    <a:pt x="2382" y="1956"/>
                    <a:pt x="2859" y="467"/>
                    <a:pt x="3415" y="94"/>
                  </a:cubicBezTo>
                  <a:cubicBezTo>
                    <a:pt x="3971" y="-278"/>
                    <a:pt x="4606" y="467"/>
                    <a:pt x="5479" y="2081"/>
                  </a:cubicBezTo>
                  <a:cubicBezTo>
                    <a:pt x="6353" y="3694"/>
                    <a:pt x="7465" y="6177"/>
                    <a:pt x="8735" y="7915"/>
                  </a:cubicBezTo>
                  <a:cubicBezTo>
                    <a:pt x="10006" y="9653"/>
                    <a:pt x="11435" y="10646"/>
                    <a:pt x="12468" y="10646"/>
                  </a:cubicBezTo>
                  <a:cubicBezTo>
                    <a:pt x="13500" y="10646"/>
                    <a:pt x="14135" y="9653"/>
                    <a:pt x="14532" y="8536"/>
                  </a:cubicBezTo>
                  <a:cubicBezTo>
                    <a:pt x="14929" y="7419"/>
                    <a:pt x="15088" y="6177"/>
                    <a:pt x="15565" y="5805"/>
                  </a:cubicBezTo>
                  <a:cubicBezTo>
                    <a:pt x="16041" y="5432"/>
                    <a:pt x="16835" y="5929"/>
                    <a:pt x="17788" y="7294"/>
                  </a:cubicBezTo>
                  <a:cubicBezTo>
                    <a:pt x="18741" y="8660"/>
                    <a:pt x="19853" y="10894"/>
                    <a:pt x="20568" y="12756"/>
                  </a:cubicBezTo>
                  <a:cubicBezTo>
                    <a:pt x="21282" y="14619"/>
                    <a:pt x="21600" y="16108"/>
                    <a:pt x="21441" y="17225"/>
                  </a:cubicBezTo>
                  <a:cubicBezTo>
                    <a:pt x="21282" y="18343"/>
                    <a:pt x="20647" y="19088"/>
                    <a:pt x="19853" y="19708"/>
                  </a:cubicBezTo>
                  <a:cubicBezTo>
                    <a:pt x="19059" y="20329"/>
                    <a:pt x="18106" y="20825"/>
                    <a:pt x="17153" y="2132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35" name="Line"/>
            <p:cNvSpPr/>
            <p:nvPr/>
          </p:nvSpPr>
          <p:spPr>
            <a:xfrm>
              <a:off x="11065048" y="571268"/>
              <a:ext cx="350023" cy="235406"/>
            </a:xfrm>
            <a:custGeom>
              <a:avLst/>
              <a:gdLst/>
              <a:ahLst/>
              <a:cxnLst>
                <a:cxn ang="0">
                  <a:pos x="wd2" y="hd2"/>
                </a:cxn>
                <a:cxn ang="5400000">
                  <a:pos x="wd2" y="hd2"/>
                </a:cxn>
                <a:cxn ang="10800000">
                  <a:pos x="wd2" y="hd2"/>
                </a:cxn>
                <a:cxn ang="16200000">
                  <a:pos x="wd2" y="hd2"/>
                </a:cxn>
              </a:cxnLst>
              <a:rect l="0" t="0" r="r" b="b"/>
              <a:pathLst>
                <a:path w="21426" h="21302" fill="norm" stroke="1" extrusionOk="0">
                  <a:moveTo>
                    <a:pt x="5544" y="0"/>
                  </a:moveTo>
                  <a:cubicBezTo>
                    <a:pt x="3638" y="5322"/>
                    <a:pt x="1732" y="10643"/>
                    <a:pt x="779" y="14243"/>
                  </a:cubicBezTo>
                  <a:cubicBezTo>
                    <a:pt x="-174" y="17843"/>
                    <a:pt x="-174" y="19722"/>
                    <a:pt x="355" y="20661"/>
                  </a:cubicBezTo>
                  <a:cubicBezTo>
                    <a:pt x="885" y="21600"/>
                    <a:pt x="1944" y="21600"/>
                    <a:pt x="3850" y="20035"/>
                  </a:cubicBezTo>
                  <a:cubicBezTo>
                    <a:pt x="5755" y="18470"/>
                    <a:pt x="8508" y="15339"/>
                    <a:pt x="10202" y="13148"/>
                  </a:cubicBezTo>
                  <a:cubicBezTo>
                    <a:pt x="11897" y="10957"/>
                    <a:pt x="12532" y="9704"/>
                    <a:pt x="12744" y="10330"/>
                  </a:cubicBezTo>
                  <a:cubicBezTo>
                    <a:pt x="12955" y="10957"/>
                    <a:pt x="12744" y="13461"/>
                    <a:pt x="12638" y="15496"/>
                  </a:cubicBezTo>
                  <a:cubicBezTo>
                    <a:pt x="12532" y="17530"/>
                    <a:pt x="12532" y="19096"/>
                    <a:pt x="13167" y="19878"/>
                  </a:cubicBezTo>
                  <a:cubicBezTo>
                    <a:pt x="13802" y="20661"/>
                    <a:pt x="15073" y="20661"/>
                    <a:pt x="16132" y="20191"/>
                  </a:cubicBezTo>
                  <a:cubicBezTo>
                    <a:pt x="17191" y="19722"/>
                    <a:pt x="18038" y="18783"/>
                    <a:pt x="18885" y="16435"/>
                  </a:cubicBezTo>
                  <a:cubicBezTo>
                    <a:pt x="19732" y="14087"/>
                    <a:pt x="20579" y="10330"/>
                    <a:pt x="21426" y="657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36" name="Line"/>
            <p:cNvSpPr/>
            <p:nvPr/>
          </p:nvSpPr>
          <p:spPr>
            <a:xfrm>
              <a:off x="11415070" y="110671"/>
              <a:ext cx="1100099" cy="728505"/>
            </a:xfrm>
            <a:custGeom>
              <a:avLst/>
              <a:gdLst/>
              <a:ahLst/>
              <a:cxnLst>
                <a:cxn ang="0">
                  <a:pos x="wd2" y="hd2"/>
                </a:cxn>
                <a:cxn ang="5400000">
                  <a:pos x="wd2" y="hd2"/>
                </a:cxn>
                <a:cxn ang="10800000">
                  <a:pos x="wd2" y="hd2"/>
                </a:cxn>
                <a:cxn ang="16200000">
                  <a:pos x="wd2" y="hd2"/>
                </a:cxn>
              </a:cxnLst>
              <a:rect l="0" t="0" r="r" b="b"/>
              <a:pathLst>
                <a:path w="21600" h="21456" fill="norm" stroke="1" extrusionOk="0">
                  <a:moveTo>
                    <a:pt x="0" y="18456"/>
                  </a:moveTo>
                  <a:cubicBezTo>
                    <a:pt x="747" y="18151"/>
                    <a:pt x="1494" y="17845"/>
                    <a:pt x="2445" y="16622"/>
                  </a:cubicBezTo>
                  <a:cubicBezTo>
                    <a:pt x="3396" y="15400"/>
                    <a:pt x="4551" y="13260"/>
                    <a:pt x="5366" y="10560"/>
                  </a:cubicBezTo>
                  <a:cubicBezTo>
                    <a:pt x="6181" y="7860"/>
                    <a:pt x="6657" y="4600"/>
                    <a:pt x="6860" y="2664"/>
                  </a:cubicBezTo>
                  <a:cubicBezTo>
                    <a:pt x="7064" y="728"/>
                    <a:pt x="6996" y="117"/>
                    <a:pt x="6792" y="15"/>
                  </a:cubicBezTo>
                  <a:cubicBezTo>
                    <a:pt x="6589" y="-87"/>
                    <a:pt x="6249" y="321"/>
                    <a:pt x="5740" y="2104"/>
                  </a:cubicBezTo>
                  <a:cubicBezTo>
                    <a:pt x="5230" y="3887"/>
                    <a:pt x="4551" y="7045"/>
                    <a:pt x="4075" y="9796"/>
                  </a:cubicBezTo>
                  <a:cubicBezTo>
                    <a:pt x="3600" y="12547"/>
                    <a:pt x="3328" y="14890"/>
                    <a:pt x="3158" y="16368"/>
                  </a:cubicBezTo>
                  <a:cubicBezTo>
                    <a:pt x="2989" y="17845"/>
                    <a:pt x="2921" y="18456"/>
                    <a:pt x="2887" y="19017"/>
                  </a:cubicBezTo>
                  <a:cubicBezTo>
                    <a:pt x="2853" y="19577"/>
                    <a:pt x="2853" y="20087"/>
                    <a:pt x="3023" y="20087"/>
                  </a:cubicBezTo>
                  <a:cubicBezTo>
                    <a:pt x="3192" y="20087"/>
                    <a:pt x="3532" y="19577"/>
                    <a:pt x="4177" y="18558"/>
                  </a:cubicBezTo>
                  <a:cubicBezTo>
                    <a:pt x="4823" y="17539"/>
                    <a:pt x="5774" y="16011"/>
                    <a:pt x="6453" y="15094"/>
                  </a:cubicBezTo>
                  <a:cubicBezTo>
                    <a:pt x="7132" y="14177"/>
                    <a:pt x="7540" y="13871"/>
                    <a:pt x="7743" y="14024"/>
                  </a:cubicBezTo>
                  <a:cubicBezTo>
                    <a:pt x="7947" y="14177"/>
                    <a:pt x="7947" y="14788"/>
                    <a:pt x="7845" y="15655"/>
                  </a:cubicBezTo>
                  <a:cubicBezTo>
                    <a:pt x="7743" y="16521"/>
                    <a:pt x="7540" y="17641"/>
                    <a:pt x="7404" y="18456"/>
                  </a:cubicBezTo>
                  <a:cubicBezTo>
                    <a:pt x="7268" y="19271"/>
                    <a:pt x="7200" y="19781"/>
                    <a:pt x="7336" y="19985"/>
                  </a:cubicBezTo>
                  <a:cubicBezTo>
                    <a:pt x="7472" y="20188"/>
                    <a:pt x="7811" y="20087"/>
                    <a:pt x="8423" y="19475"/>
                  </a:cubicBezTo>
                  <a:cubicBezTo>
                    <a:pt x="9034" y="18864"/>
                    <a:pt x="9917" y="17743"/>
                    <a:pt x="10494" y="16979"/>
                  </a:cubicBezTo>
                  <a:cubicBezTo>
                    <a:pt x="11072" y="16215"/>
                    <a:pt x="11343" y="15807"/>
                    <a:pt x="11649" y="15298"/>
                  </a:cubicBezTo>
                  <a:cubicBezTo>
                    <a:pt x="11955" y="14788"/>
                    <a:pt x="12294" y="14177"/>
                    <a:pt x="12294" y="13973"/>
                  </a:cubicBezTo>
                  <a:cubicBezTo>
                    <a:pt x="12294" y="13770"/>
                    <a:pt x="11955" y="13973"/>
                    <a:pt x="11479" y="14788"/>
                  </a:cubicBezTo>
                  <a:cubicBezTo>
                    <a:pt x="11004" y="15604"/>
                    <a:pt x="10392" y="17030"/>
                    <a:pt x="10053" y="17998"/>
                  </a:cubicBezTo>
                  <a:cubicBezTo>
                    <a:pt x="9713" y="18966"/>
                    <a:pt x="9645" y="19475"/>
                    <a:pt x="9679" y="19985"/>
                  </a:cubicBezTo>
                  <a:cubicBezTo>
                    <a:pt x="9713" y="20494"/>
                    <a:pt x="9849" y="21004"/>
                    <a:pt x="10087" y="21258"/>
                  </a:cubicBezTo>
                  <a:cubicBezTo>
                    <a:pt x="10325" y="21513"/>
                    <a:pt x="10664" y="21513"/>
                    <a:pt x="11174" y="21309"/>
                  </a:cubicBezTo>
                  <a:cubicBezTo>
                    <a:pt x="11683" y="21105"/>
                    <a:pt x="12362" y="20698"/>
                    <a:pt x="13075" y="19883"/>
                  </a:cubicBezTo>
                  <a:cubicBezTo>
                    <a:pt x="13789" y="19068"/>
                    <a:pt x="14536" y="17845"/>
                    <a:pt x="15045" y="17081"/>
                  </a:cubicBezTo>
                  <a:cubicBezTo>
                    <a:pt x="15555" y="16317"/>
                    <a:pt x="15826" y="16011"/>
                    <a:pt x="15860" y="16164"/>
                  </a:cubicBezTo>
                  <a:cubicBezTo>
                    <a:pt x="15894" y="16317"/>
                    <a:pt x="15691" y="16928"/>
                    <a:pt x="15521" y="17488"/>
                  </a:cubicBezTo>
                  <a:cubicBezTo>
                    <a:pt x="15351" y="18049"/>
                    <a:pt x="15215" y="18558"/>
                    <a:pt x="15113" y="19170"/>
                  </a:cubicBezTo>
                  <a:cubicBezTo>
                    <a:pt x="15011" y="19781"/>
                    <a:pt x="14943" y="20494"/>
                    <a:pt x="15045" y="20647"/>
                  </a:cubicBezTo>
                  <a:cubicBezTo>
                    <a:pt x="15147" y="20800"/>
                    <a:pt x="15419" y="20392"/>
                    <a:pt x="15928" y="19628"/>
                  </a:cubicBezTo>
                  <a:cubicBezTo>
                    <a:pt x="16438" y="18864"/>
                    <a:pt x="17185" y="17743"/>
                    <a:pt x="17728" y="17081"/>
                  </a:cubicBezTo>
                  <a:cubicBezTo>
                    <a:pt x="18272" y="16419"/>
                    <a:pt x="18611" y="16215"/>
                    <a:pt x="18747" y="16470"/>
                  </a:cubicBezTo>
                  <a:cubicBezTo>
                    <a:pt x="18883" y="16724"/>
                    <a:pt x="18815" y="17438"/>
                    <a:pt x="18815" y="18049"/>
                  </a:cubicBezTo>
                  <a:cubicBezTo>
                    <a:pt x="18815" y="18660"/>
                    <a:pt x="18883" y="19170"/>
                    <a:pt x="19087" y="19475"/>
                  </a:cubicBezTo>
                  <a:cubicBezTo>
                    <a:pt x="19291" y="19781"/>
                    <a:pt x="19630" y="19883"/>
                    <a:pt x="20072" y="19934"/>
                  </a:cubicBezTo>
                  <a:cubicBezTo>
                    <a:pt x="20513" y="19985"/>
                    <a:pt x="21057" y="19985"/>
                    <a:pt x="21600" y="1998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37" name="Line"/>
            <p:cNvSpPr/>
            <p:nvPr/>
          </p:nvSpPr>
          <p:spPr>
            <a:xfrm>
              <a:off x="13098716" y="508998"/>
              <a:ext cx="59908" cy="373619"/>
            </a:xfrm>
            <a:custGeom>
              <a:avLst/>
              <a:gdLst/>
              <a:ahLst/>
              <a:cxnLst>
                <a:cxn ang="0">
                  <a:pos x="wd2" y="hd2"/>
                </a:cxn>
                <a:cxn ang="5400000">
                  <a:pos x="wd2" y="hd2"/>
                </a:cxn>
                <a:cxn ang="10800000">
                  <a:pos x="wd2" y="hd2"/>
                </a:cxn>
                <a:cxn ang="16200000">
                  <a:pos x="wd2" y="hd2"/>
                </a:cxn>
              </a:cxnLst>
              <a:rect l="0" t="0" r="r" b="b"/>
              <a:pathLst>
                <a:path w="20780" h="21600" fill="norm" stroke="1" extrusionOk="0">
                  <a:moveTo>
                    <a:pt x="20780" y="0"/>
                  </a:moveTo>
                  <a:cubicBezTo>
                    <a:pt x="13580" y="5000"/>
                    <a:pt x="6380" y="10000"/>
                    <a:pt x="2780" y="13400"/>
                  </a:cubicBezTo>
                  <a:cubicBezTo>
                    <a:pt x="-820" y="16800"/>
                    <a:pt x="-820" y="18600"/>
                    <a:pt x="2180" y="19700"/>
                  </a:cubicBezTo>
                  <a:cubicBezTo>
                    <a:pt x="5180" y="20800"/>
                    <a:pt x="11180" y="21200"/>
                    <a:pt x="1718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38" name="Line"/>
            <p:cNvSpPr/>
            <p:nvPr/>
          </p:nvSpPr>
          <p:spPr>
            <a:xfrm>
              <a:off x="13002948" y="110673"/>
              <a:ext cx="778374" cy="720053"/>
            </a:xfrm>
            <a:custGeom>
              <a:avLst/>
              <a:gdLst/>
              <a:ahLst/>
              <a:cxnLst>
                <a:cxn ang="0">
                  <a:pos x="wd2" y="hd2"/>
                </a:cxn>
                <a:cxn ang="5400000">
                  <a:pos x="wd2" y="hd2"/>
                </a:cxn>
                <a:cxn ang="10800000">
                  <a:pos x="wd2" y="hd2"/>
                </a:cxn>
                <a:cxn ang="16200000">
                  <a:pos x="wd2" y="hd2"/>
                </a:cxn>
              </a:cxnLst>
              <a:rect l="0" t="0" r="r" b="b"/>
              <a:pathLst>
                <a:path w="21600" h="21511" fill="norm" stroke="1" extrusionOk="0">
                  <a:moveTo>
                    <a:pt x="0" y="18100"/>
                  </a:moveTo>
                  <a:cubicBezTo>
                    <a:pt x="2112" y="17274"/>
                    <a:pt x="4224" y="16447"/>
                    <a:pt x="6480" y="14742"/>
                  </a:cubicBezTo>
                  <a:cubicBezTo>
                    <a:pt x="8736" y="13036"/>
                    <a:pt x="11136" y="10453"/>
                    <a:pt x="12672" y="8076"/>
                  </a:cubicBezTo>
                  <a:cubicBezTo>
                    <a:pt x="14208" y="5699"/>
                    <a:pt x="14880" y="3528"/>
                    <a:pt x="15216" y="2133"/>
                  </a:cubicBezTo>
                  <a:cubicBezTo>
                    <a:pt x="15552" y="738"/>
                    <a:pt x="15552" y="118"/>
                    <a:pt x="15360" y="14"/>
                  </a:cubicBezTo>
                  <a:cubicBezTo>
                    <a:pt x="15168" y="-89"/>
                    <a:pt x="14784" y="324"/>
                    <a:pt x="13776" y="2236"/>
                  </a:cubicBezTo>
                  <a:cubicBezTo>
                    <a:pt x="12768" y="4148"/>
                    <a:pt x="11136" y="7559"/>
                    <a:pt x="10080" y="10194"/>
                  </a:cubicBezTo>
                  <a:cubicBezTo>
                    <a:pt x="9024" y="12830"/>
                    <a:pt x="8544" y="14690"/>
                    <a:pt x="8304" y="15878"/>
                  </a:cubicBezTo>
                  <a:cubicBezTo>
                    <a:pt x="8064" y="17067"/>
                    <a:pt x="8064" y="17584"/>
                    <a:pt x="8256" y="17997"/>
                  </a:cubicBezTo>
                  <a:cubicBezTo>
                    <a:pt x="8448" y="18411"/>
                    <a:pt x="8832" y="18721"/>
                    <a:pt x="9552" y="18514"/>
                  </a:cubicBezTo>
                  <a:cubicBezTo>
                    <a:pt x="10272" y="18307"/>
                    <a:pt x="11328" y="17584"/>
                    <a:pt x="12192" y="16964"/>
                  </a:cubicBezTo>
                  <a:cubicBezTo>
                    <a:pt x="13056" y="16344"/>
                    <a:pt x="13728" y="15827"/>
                    <a:pt x="14016" y="15982"/>
                  </a:cubicBezTo>
                  <a:cubicBezTo>
                    <a:pt x="14304" y="16137"/>
                    <a:pt x="14208" y="16964"/>
                    <a:pt x="14160" y="17635"/>
                  </a:cubicBezTo>
                  <a:cubicBezTo>
                    <a:pt x="14112" y="18307"/>
                    <a:pt x="14112" y="18824"/>
                    <a:pt x="14400" y="19082"/>
                  </a:cubicBezTo>
                  <a:cubicBezTo>
                    <a:pt x="14688" y="19341"/>
                    <a:pt x="15264" y="19341"/>
                    <a:pt x="16032" y="19082"/>
                  </a:cubicBezTo>
                  <a:cubicBezTo>
                    <a:pt x="16800" y="18824"/>
                    <a:pt x="17760" y="18307"/>
                    <a:pt x="18384" y="17790"/>
                  </a:cubicBezTo>
                  <a:cubicBezTo>
                    <a:pt x="19008" y="17274"/>
                    <a:pt x="19296" y="16757"/>
                    <a:pt x="19488" y="16137"/>
                  </a:cubicBezTo>
                  <a:cubicBezTo>
                    <a:pt x="19680" y="15517"/>
                    <a:pt x="19776" y="14793"/>
                    <a:pt x="19584" y="14535"/>
                  </a:cubicBezTo>
                  <a:cubicBezTo>
                    <a:pt x="19392" y="14277"/>
                    <a:pt x="18912" y="14483"/>
                    <a:pt x="18384" y="15052"/>
                  </a:cubicBezTo>
                  <a:cubicBezTo>
                    <a:pt x="17856" y="15620"/>
                    <a:pt x="17280" y="16550"/>
                    <a:pt x="16992" y="17377"/>
                  </a:cubicBezTo>
                  <a:cubicBezTo>
                    <a:pt x="16704" y="18204"/>
                    <a:pt x="16704" y="18927"/>
                    <a:pt x="17520" y="19599"/>
                  </a:cubicBezTo>
                  <a:cubicBezTo>
                    <a:pt x="18336" y="20271"/>
                    <a:pt x="19968" y="20891"/>
                    <a:pt x="21600" y="2151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39" name="Line"/>
            <p:cNvSpPr/>
            <p:nvPr/>
          </p:nvSpPr>
          <p:spPr>
            <a:xfrm>
              <a:off x="14180491" y="496131"/>
              <a:ext cx="261582" cy="653541"/>
            </a:xfrm>
            <a:custGeom>
              <a:avLst/>
              <a:gdLst/>
              <a:ahLst/>
              <a:cxnLst>
                <a:cxn ang="0">
                  <a:pos x="wd2" y="hd2"/>
                </a:cxn>
                <a:cxn ang="5400000">
                  <a:pos x="wd2" y="hd2"/>
                </a:cxn>
                <a:cxn ang="10800000">
                  <a:pos x="wd2" y="hd2"/>
                </a:cxn>
                <a:cxn ang="16200000">
                  <a:pos x="wd2" y="hd2"/>
                </a:cxn>
              </a:cxnLst>
              <a:rect l="0" t="0" r="r" b="b"/>
              <a:pathLst>
                <a:path w="21490" h="21364" fill="norm" stroke="1" extrusionOk="0">
                  <a:moveTo>
                    <a:pt x="12395" y="1778"/>
                  </a:moveTo>
                  <a:cubicBezTo>
                    <a:pt x="12964" y="1212"/>
                    <a:pt x="13532" y="647"/>
                    <a:pt x="12964" y="307"/>
                  </a:cubicBezTo>
                  <a:cubicBezTo>
                    <a:pt x="12395" y="-32"/>
                    <a:pt x="10690" y="-145"/>
                    <a:pt x="8416" y="251"/>
                  </a:cubicBezTo>
                  <a:cubicBezTo>
                    <a:pt x="6143" y="647"/>
                    <a:pt x="3301" y="1551"/>
                    <a:pt x="1737" y="2343"/>
                  </a:cubicBezTo>
                  <a:cubicBezTo>
                    <a:pt x="174" y="3135"/>
                    <a:pt x="-110" y="3813"/>
                    <a:pt x="32" y="4435"/>
                  </a:cubicBezTo>
                  <a:cubicBezTo>
                    <a:pt x="174" y="5057"/>
                    <a:pt x="743" y="5623"/>
                    <a:pt x="2448" y="5792"/>
                  </a:cubicBezTo>
                  <a:cubicBezTo>
                    <a:pt x="4153" y="5962"/>
                    <a:pt x="6995" y="5736"/>
                    <a:pt x="9979" y="5114"/>
                  </a:cubicBezTo>
                  <a:cubicBezTo>
                    <a:pt x="12964" y="4492"/>
                    <a:pt x="16090" y="3474"/>
                    <a:pt x="18222" y="2739"/>
                  </a:cubicBezTo>
                  <a:cubicBezTo>
                    <a:pt x="20353" y="2004"/>
                    <a:pt x="21490" y="1551"/>
                    <a:pt x="21490" y="1834"/>
                  </a:cubicBezTo>
                  <a:cubicBezTo>
                    <a:pt x="21490" y="2117"/>
                    <a:pt x="20353" y="3135"/>
                    <a:pt x="18364" y="5340"/>
                  </a:cubicBezTo>
                  <a:cubicBezTo>
                    <a:pt x="16374" y="7545"/>
                    <a:pt x="13532" y="10938"/>
                    <a:pt x="11543" y="13595"/>
                  </a:cubicBezTo>
                  <a:cubicBezTo>
                    <a:pt x="9553" y="16253"/>
                    <a:pt x="8416" y="18175"/>
                    <a:pt x="7990" y="19419"/>
                  </a:cubicBezTo>
                  <a:cubicBezTo>
                    <a:pt x="7564" y="20663"/>
                    <a:pt x="7848" y="21229"/>
                    <a:pt x="8416" y="21342"/>
                  </a:cubicBezTo>
                  <a:cubicBezTo>
                    <a:pt x="8985" y="21455"/>
                    <a:pt x="9837" y="21116"/>
                    <a:pt x="10690" y="2077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40" name="Line"/>
            <p:cNvSpPr/>
            <p:nvPr/>
          </p:nvSpPr>
          <p:spPr>
            <a:xfrm>
              <a:off x="14528557" y="529754"/>
              <a:ext cx="197189" cy="25945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5684" y="0"/>
                  </a:moveTo>
                  <a:cubicBezTo>
                    <a:pt x="3789" y="3168"/>
                    <a:pt x="1895" y="6336"/>
                    <a:pt x="947" y="9216"/>
                  </a:cubicBezTo>
                  <a:cubicBezTo>
                    <a:pt x="0" y="12096"/>
                    <a:pt x="0" y="14688"/>
                    <a:pt x="0" y="16704"/>
                  </a:cubicBezTo>
                  <a:cubicBezTo>
                    <a:pt x="0" y="18720"/>
                    <a:pt x="0" y="20160"/>
                    <a:pt x="947" y="20592"/>
                  </a:cubicBezTo>
                  <a:cubicBezTo>
                    <a:pt x="1895" y="21024"/>
                    <a:pt x="3789" y="20448"/>
                    <a:pt x="6442" y="17856"/>
                  </a:cubicBezTo>
                  <a:cubicBezTo>
                    <a:pt x="9095" y="15264"/>
                    <a:pt x="12505" y="10656"/>
                    <a:pt x="14589" y="7632"/>
                  </a:cubicBezTo>
                  <a:cubicBezTo>
                    <a:pt x="16674" y="4608"/>
                    <a:pt x="17432" y="3168"/>
                    <a:pt x="17432" y="3456"/>
                  </a:cubicBezTo>
                  <a:cubicBezTo>
                    <a:pt x="17432" y="3744"/>
                    <a:pt x="16674" y="5760"/>
                    <a:pt x="16105" y="8352"/>
                  </a:cubicBezTo>
                  <a:cubicBezTo>
                    <a:pt x="15537" y="10944"/>
                    <a:pt x="15158" y="14112"/>
                    <a:pt x="14968" y="16416"/>
                  </a:cubicBezTo>
                  <a:cubicBezTo>
                    <a:pt x="14779" y="18720"/>
                    <a:pt x="14779" y="20160"/>
                    <a:pt x="15916" y="20880"/>
                  </a:cubicBezTo>
                  <a:cubicBezTo>
                    <a:pt x="17053" y="21600"/>
                    <a:pt x="19326" y="216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41" name="Line"/>
            <p:cNvSpPr/>
            <p:nvPr/>
          </p:nvSpPr>
          <p:spPr>
            <a:xfrm>
              <a:off x="14779565" y="328600"/>
              <a:ext cx="822022" cy="443479"/>
            </a:xfrm>
            <a:custGeom>
              <a:avLst/>
              <a:gdLst/>
              <a:ahLst/>
              <a:cxnLst>
                <a:cxn ang="0">
                  <a:pos x="wd2" y="hd2"/>
                </a:cxn>
                <a:cxn ang="5400000">
                  <a:pos x="wd2" y="hd2"/>
                </a:cxn>
                <a:cxn ang="10800000">
                  <a:pos x="wd2" y="hd2"/>
                </a:cxn>
                <a:cxn ang="16200000">
                  <a:pos x="wd2" y="hd2"/>
                </a:cxn>
              </a:cxnLst>
              <a:rect l="0" t="0" r="r" b="b"/>
              <a:pathLst>
                <a:path w="21475" h="21300" fill="norm" stroke="1" extrusionOk="0">
                  <a:moveTo>
                    <a:pt x="5644" y="11156"/>
                  </a:moveTo>
                  <a:cubicBezTo>
                    <a:pt x="5734" y="10160"/>
                    <a:pt x="5824" y="9163"/>
                    <a:pt x="5599" y="8664"/>
                  </a:cubicBezTo>
                  <a:cubicBezTo>
                    <a:pt x="5373" y="8166"/>
                    <a:pt x="4830" y="8166"/>
                    <a:pt x="4017" y="8996"/>
                  </a:cubicBezTo>
                  <a:cubicBezTo>
                    <a:pt x="3204" y="9827"/>
                    <a:pt x="2119" y="11489"/>
                    <a:pt x="1396" y="13150"/>
                  </a:cubicBezTo>
                  <a:cubicBezTo>
                    <a:pt x="673" y="14812"/>
                    <a:pt x="311" y="16473"/>
                    <a:pt x="131" y="17803"/>
                  </a:cubicBezTo>
                  <a:cubicBezTo>
                    <a:pt x="-50" y="19132"/>
                    <a:pt x="-50" y="20129"/>
                    <a:pt x="176" y="20627"/>
                  </a:cubicBezTo>
                  <a:cubicBezTo>
                    <a:pt x="402" y="21126"/>
                    <a:pt x="854" y="21126"/>
                    <a:pt x="1712" y="20627"/>
                  </a:cubicBezTo>
                  <a:cubicBezTo>
                    <a:pt x="2571" y="20129"/>
                    <a:pt x="3836" y="19132"/>
                    <a:pt x="4740" y="17803"/>
                  </a:cubicBezTo>
                  <a:cubicBezTo>
                    <a:pt x="5644" y="16473"/>
                    <a:pt x="6186" y="14812"/>
                    <a:pt x="6547" y="13566"/>
                  </a:cubicBezTo>
                  <a:cubicBezTo>
                    <a:pt x="6909" y="12320"/>
                    <a:pt x="7090" y="11489"/>
                    <a:pt x="7090" y="11572"/>
                  </a:cubicBezTo>
                  <a:cubicBezTo>
                    <a:pt x="7090" y="11655"/>
                    <a:pt x="6909" y="12652"/>
                    <a:pt x="6773" y="13981"/>
                  </a:cubicBezTo>
                  <a:cubicBezTo>
                    <a:pt x="6638" y="15310"/>
                    <a:pt x="6547" y="16972"/>
                    <a:pt x="6502" y="18218"/>
                  </a:cubicBezTo>
                  <a:cubicBezTo>
                    <a:pt x="6457" y="19464"/>
                    <a:pt x="6457" y="20295"/>
                    <a:pt x="6683" y="20295"/>
                  </a:cubicBezTo>
                  <a:cubicBezTo>
                    <a:pt x="6909" y="20295"/>
                    <a:pt x="7361" y="19464"/>
                    <a:pt x="7903" y="18301"/>
                  </a:cubicBezTo>
                  <a:cubicBezTo>
                    <a:pt x="8445" y="17138"/>
                    <a:pt x="9078" y="15643"/>
                    <a:pt x="9530" y="14480"/>
                  </a:cubicBezTo>
                  <a:cubicBezTo>
                    <a:pt x="9982" y="13316"/>
                    <a:pt x="10253" y="12486"/>
                    <a:pt x="10434" y="12569"/>
                  </a:cubicBezTo>
                  <a:cubicBezTo>
                    <a:pt x="10614" y="12652"/>
                    <a:pt x="10705" y="13649"/>
                    <a:pt x="10705" y="14646"/>
                  </a:cubicBezTo>
                  <a:cubicBezTo>
                    <a:pt x="10705" y="15643"/>
                    <a:pt x="10614" y="16640"/>
                    <a:pt x="10524" y="17636"/>
                  </a:cubicBezTo>
                  <a:cubicBezTo>
                    <a:pt x="10434" y="18633"/>
                    <a:pt x="10343" y="19630"/>
                    <a:pt x="10388" y="19713"/>
                  </a:cubicBezTo>
                  <a:cubicBezTo>
                    <a:pt x="10434" y="19796"/>
                    <a:pt x="10614" y="18966"/>
                    <a:pt x="10976" y="17553"/>
                  </a:cubicBezTo>
                  <a:cubicBezTo>
                    <a:pt x="11337" y="16141"/>
                    <a:pt x="11880" y="14147"/>
                    <a:pt x="12422" y="12569"/>
                  </a:cubicBezTo>
                  <a:cubicBezTo>
                    <a:pt x="12964" y="10990"/>
                    <a:pt x="13506" y="9827"/>
                    <a:pt x="13823" y="9661"/>
                  </a:cubicBezTo>
                  <a:cubicBezTo>
                    <a:pt x="14139" y="9495"/>
                    <a:pt x="14229" y="10326"/>
                    <a:pt x="14184" y="11738"/>
                  </a:cubicBezTo>
                  <a:cubicBezTo>
                    <a:pt x="14139" y="13150"/>
                    <a:pt x="13958" y="15144"/>
                    <a:pt x="13868" y="16556"/>
                  </a:cubicBezTo>
                  <a:cubicBezTo>
                    <a:pt x="13778" y="17969"/>
                    <a:pt x="13778" y="18800"/>
                    <a:pt x="13913" y="19547"/>
                  </a:cubicBezTo>
                  <a:cubicBezTo>
                    <a:pt x="14049" y="20295"/>
                    <a:pt x="14320" y="20960"/>
                    <a:pt x="14727" y="21209"/>
                  </a:cubicBezTo>
                  <a:cubicBezTo>
                    <a:pt x="15133" y="21458"/>
                    <a:pt x="15676" y="21292"/>
                    <a:pt x="16534" y="19464"/>
                  </a:cubicBezTo>
                  <a:cubicBezTo>
                    <a:pt x="17393" y="17636"/>
                    <a:pt x="18568" y="14147"/>
                    <a:pt x="19426" y="10990"/>
                  </a:cubicBezTo>
                  <a:cubicBezTo>
                    <a:pt x="20285" y="7833"/>
                    <a:pt x="20827" y="5009"/>
                    <a:pt x="21143" y="3098"/>
                  </a:cubicBezTo>
                  <a:cubicBezTo>
                    <a:pt x="21460" y="1187"/>
                    <a:pt x="21550" y="190"/>
                    <a:pt x="21414" y="24"/>
                  </a:cubicBezTo>
                  <a:cubicBezTo>
                    <a:pt x="21279" y="-142"/>
                    <a:pt x="20917" y="523"/>
                    <a:pt x="20556" y="2600"/>
                  </a:cubicBezTo>
                  <a:cubicBezTo>
                    <a:pt x="20194" y="4676"/>
                    <a:pt x="19833" y="8166"/>
                    <a:pt x="19607" y="10575"/>
                  </a:cubicBezTo>
                  <a:cubicBezTo>
                    <a:pt x="19381" y="12984"/>
                    <a:pt x="19291" y="14313"/>
                    <a:pt x="19291" y="15560"/>
                  </a:cubicBezTo>
                  <a:cubicBezTo>
                    <a:pt x="19291" y="16806"/>
                    <a:pt x="19381" y="17969"/>
                    <a:pt x="19652" y="18716"/>
                  </a:cubicBezTo>
                  <a:cubicBezTo>
                    <a:pt x="19923" y="19464"/>
                    <a:pt x="20375" y="19796"/>
                    <a:pt x="20556" y="19464"/>
                  </a:cubicBezTo>
                  <a:cubicBezTo>
                    <a:pt x="20737" y="19132"/>
                    <a:pt x="20646" y="18135"/>
                    <a:pt x="20556" y="1713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42" name="Line"/>
            <p:cNvSpPr/>
            <p:nvPr/>
          </p:nvSpPr>
          <p:spPr>
            <a:xfrm>
              <a:off x="15504116" y="510646"/>
              <a:ext cx="253194" cy="205919"/>
            </a:xfrm>
            <a:custGeom>
              <a:avLst/>
              <a:gdLst/>
              <a:ahLst/>
              <a:cxnLst>
                <a:cxn ang="0">
                  <a:pos x="wd2" y="hd2"/>
                </a:cxn>
                <a:cxn ang="5400000">
                  <a:pos x="wd2" y="hd2"/>
                </a:cxn>
                <a:cxn ang="10800000">
                  <a:pos x="wd2" y="hd2"/>
                </a:cxn>
                <a:cxn ang="16200000">
                  <a:pos x="wd2" y="hd2"/>
                </a:cxn>
              </a:cxnLst>
              <a:rect l="0" t="0" r="r" b="b"/>
              <a:pathLst>
                <a:path w="21363" h="21429" fill="norm" stroke="1" extrusionOk="0">
                  <a:moveTo>
                    <a:pt x="0" y="6309"/>
                  </a:moveTo>
                  <a:cubicBezTo>
                    <a:pt x="2919" y="5229"/>
                    <a:pt x="5838" y="4149"/>
                    <a:pt x="8611" y="3069"/>
                  </a:cubicBezTo>
                  <a:cubicBezTo>
                    <a:pt x="11384" y="1989"/>
                    <a:pt x="14011" y="909"/>
                    <a:pt x="16054" y="369"/>
                  </a:cubicBezTo>
                  <a:cubicBezTo>
                    <a:pt x="18097" y="-171"/>
                    <a:pt x="19557" y="-171"/>
                    <a:pt x="20432" y="729"/>
                  </a:cubicBezTo>
                  <a:cubicBezTo>
                    <a:pt x="21308" y="1629"/>
                    <a:pt x="21600" y="3429"/>
                    <a:pt x="21162" y="7029"/>
                  </a:cubicBezTo>
                  <a:cubicBezTo>
                    <a:pt x="20724" y="10629"/>
                    <a:pt x="19557" y="16029"/>
                    <a:pt x="18389" y="2142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43" name="Line"/>
            <p:cNvSpPr/>
            <p:nvPr/>
          </p:nvSpPr>
          <p:spPr>
            <a:xfrm>
              <a:off x="15846601" y="301432"/>
              <a:ext cx="20756"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44" name="Line"/>
            <p:cNvSpPr/>
            <p:nvPr/>
          </p:nvSpPr>
          <p:spPr>
            <a:xfrm>
              <a:off x="15966764" y="259919"/>
              <a:ext cx="35512" cy="435889"/>
            </a:xfrm>
            <a:custGeom>
              <a:avLst/>
              <a:gdLst/>
              <a:ahLst/>
              <a:cxnLst>
                <a:cxn ang="0">
                  <a:pos x="wd2" y="hd2"/>
                </a:cxn>
                <a:cxn ang="5400000">
                  <a:pos x="wd2" y="hd2"/>
                </a:cxn>
                <a:cxn ang="10800000">
                  <a:pos x="wd2" y="hd2"/>
                </a:cxn>
                <a:cxn ang="16200000">
                  <a:pos x="wd2" y="hd2"/>
                </a:cxn>
              </a:cxnLst>
              <a:rect l="0" t="0" r="r" b="b"/>
              <a:pathLst>
                <a:path w="20157" h="21600" fill="norm" stroke="1" extrusionOk="0">
                  <a:moveTo>
                    <a:pt x="20157" y="0"/>
                  </a:moveTo>
                  <a:cubicBezTo>
                    <a:pt x="12303" y="5657"/>
                    <a:pt x="4448" y="11314"/>
                    <a:pt x="1503" y="14914"/>
                  </a:cubicBezTo>
                  <a:cubicBezTo>
                    <a:pt x="-1443" y="18514"/>
                    <a:pt x="520" y="20057"/>
                    <a:pt x="2484"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45" name="Line"/>
            <p:cNvSpPr/>
            <p:nvPr/>
          </p:nvSpPr>
          <p:spPr>
            <a:xfrm>
              <a:off x="15825844" y="464025"/>
              <a:ext cx="548862" cy="796988"/>
            </a:xfrm>
            <a:custGeom>
              <a:avLst/>
              <a:gdLst/>
              <a:ahLst/>
              <a:cxnLst>
                <a:cxn ang="0">
                  <a:pos x="wd2" y="hd2"/>
                </a:cxn>
                <a:cxn ang="5400000">
                  <a:pos x="wd2" y="hd2"/>
                </a:cxn>
                <a:cxn ang="10800000">
                  <a:pos x="wd2" y="hd2"/>
                </a:cxn>
                <a:cxn ang="16200000">
                  <a:pos x="wd2" y="hd2"/>
                </a:cxn>
              </a:cxnLst>
              <a:rect l="0" t="0" r="r" b="b"/>
              <a:pathLst>
                <a:path w="21553" h="21357" fill="norm" stroke="1" extrusionOk="0">
                  <a:moveTo>
                    <a:pt x="5706" y="927"/>
                  </a:moveTo>
                  <a:cubicBezTo>
                    <a:pt x="6249" y="649"/>
                    <a:pt x="6792" y="371"/>
                    <a:pt x="7404" y="324"/>
                  </a:cubicBezTo>
                  <a:cubicBezTo>
                    <a:pt x="8015" y="278"/>
                    <a:pt x="8694" y="464"/>
                    <a:pt x="9781" y="695"/>
                  </a:cubicBezTo>
                  <a:cubicBezTo>
                    <a:pt x="10868" y="927"/>
                    <a:pt x="12362" y="1205"/>
                    <a:pt x="13449" y="1252"/>
                  </a:cubicBezTo>
                  <a:cubicBezTo>
                    <a:pt x="14536" y="1298"/>
                    <a:pt x="15215" y="1112"/>
                    <a:pt x="15691" y="788"/>
                  </a:cubicBezTo>
                  <a:cubicBezTo>
                    <a:pt x="16166" y="464"/>
                    <a:pt x="16438" y="0"/>
                    <a:pt x="16370" y="0"/>
                  </a:cubicBezTo>
                  <a:cubicBezTo>
                    <a:pt x="16302" y="0"/>
                    <a:pt x="15894" y="464"/>
                    <a:pt x="15691" y="927"/>
                  </a:cubicBezTo>
                  <a:cubicBezTo>
                    <a:pt x="15487" y="1391"/>
                    <a:pt x="15487" y="1854"/>
                    <a:pt x="15487" y="2318"/>
                  </a:cubicBezTo>
                  <a:cubicBezTo>
                    <a:pt x="15487" y="2781"/>
                    <a:pt x="15487" y="3245"/>
                    <a:pt x="15826" y="3476"/>
                  </a:cubicBezTo>
                  <a:cubicBezTo>
                    <a:pt x="16166" y="3708"/>
                    <a:pt x="16845" y="3708"/>
                    <a:pt x="17728" y="3384"/>
                  </a:cubicBezTo>
                  <a:cubicBezTo>
                    <a:pt x="18611" y="3059"/>
                    <a:pt x="19698" y="2410"/>
                    <a:pt x="20377" y="1854"/>
                  </a:cubicBezTo>
                  <a:cubicBezTo>
                    <a:pt x="21057" y="1298"/>
                    <a:pt x="21328" y="834"/>
                    <a:pt x="21464" y="834"/>
                  </a:cubicBezTo>
                  <a:cubicBezTo>
                    <a:pt x="21600" y="834"/>
                    <a:pt x="21600" y="1298"/>
                    <a:pt x="21328" y="3106"/>
                  </a:cubicBezTo>
                  <a:cubicBezTo>
                    <a:pt x="21057" y="4913"/>
                    <a:pt x="20513" y="8065"/>
                    <a:pt x="19970" y="10707"/>
                  </a:cubicBezTo>
                  <a:cubicBezTo>
                    <a:pt x="19426" y="13349"/>
                    <a:pt x="18883" y="15482"/>
                    <a:pt x="18204" y="17243"/>
                  </a:cubicBezTo>
                  <a:cubicBezTo>
                    <a:pt x="17525" y="19004"/>
                    <a:pt x="16709" y="20395"/>
                    <a:pt x="14875" y="20997"/>
                  </a:cubicBezTo>
                  <a:cubicBezTo>
                    <a:pt x="13042" y="21600"/>
                    <a:pt x="10189" y="21415"/>
                    <a:pt x="7540" y="20673"/>
                  </a:cubicBezTo>
                  <a:cubicBezTo>
                    <a:pt x="4891" y="19931"/>
                    <a:pt x="2445" y="18633"/>
                    <a:pt x="0" y="1733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46" name="Line"/>
            <p:cNvSpPr/>
            <p:nvPr/>
          </p:nvSpPr>
          <p:spPr>
            <a:xfrm>
              <a:off x="16902976" y="141272"/>
              <a:ext cx="1102309" cy="588478"/>
            </a:xfrm>
            <a:custGeom>
              <a:avLst/>
              <a:gdLst/>
              <a:ahLst/>
              <a:cxnLst>
                <a:cxn ang="0">
                  <a:pos x="wd2" y="hd2"/>
                </a:cxn>
                <a:cxn ang="5400000">
                  <a:pos x="wd2" y="hd2"/>
                </a:cxn>
                <a:cxn ang="10800000">
                  <a:pos x="wd2" y="hd2"/>
                </a:cxn>
                <a:cxn ang="16200000">
                  <a:pos x="wd2" y="hd2"/>
                </a:cxn>
              </a:cxnLst>
              <a:rect l="0" t="0" r="r" b="b"/>
              <a:pathLst>
                <a:path w="21508" h="21239" fill="norm" stroke="1" extrusionOk="0">
                  <a:moveTo>
                    <a:pt x="3891" y="16268"/>
                  </a:moveTo>
                  <a:cubicBezTo>
                    <a:pt x="4160" y="15893"/>
                    <a:pt x="4430" y="15519"/>
                    <a:pt x="4599" y="15019"/>
                  </a:cubicBezTo>
                  <a:cubicBezTo>
                    <a:pt x="4768" y="14520"/>
                    <a:pt x="4835" y="13896"/>
                    <a:pt x="4667" y="13521"/>
                  </a:cubicBezTo>
                  <a:cubicBezTo>
                    <a:pt x="4498" y="13147"/>
                    <a:pt x="4093" y="13022"/>
                    <a:pt x="3384" y="13521"/>
                  </a:cubicBezTo>
                  <a:cubicBezTo>
                    <a:pt x="2675" y="14021"/>
                    <a:pt x="1663" y="15144"/>
                    <a:pt x="1055" y="15956"/>
                  </a:cubicBezTo>
                  <a:cubicBezTo>
                    <a:pt x="448" y="16767"/>
                    <a:pt x="245" y="17267"/>
                    <a:pt x="110" y="18016"/>
                  </a:cubicBezTo>
                  <a:cubicBezTo>
                    <a:pt x="-25" y="18765"/>
                    <a:pt x="-92" y="19764"/>
                    <a:pt x="245" y="20201"/>
                  </a:cubicBezTo>
                  <a:cubicBezTo>
                    <a:pt x="583" y="20638"/>
                    <a:pt x="1325" y="20513"/>
                    <a:pt x="2372" y="19077"/>
                  </a:cubicBezTo>
                  <a:cubicBezTo>
                    <a:pt x="3418" y="17641"/>
                    <a:pt x="4768" y="14895"/>
                    <a:pt x="5848" y="11898"/>
                  </a:cubicBezTo>
                  <a:cubicBezTo>
                    <a:pt x="6928" y="8901"/>
                    <a:pt x="7738" y="5655"/>
                    <a:pt x="8210" y="3533"/>
                  </a:cubicBezTo>
                  <a:cubicBezTo>
                    <a:pt x="8683" y="1410"/>
                    <a:pt x="8818" y="411"/>
                    <a:pt x="8750" y="99"/>
                  </a:cubicBezTo>
                  <a:cubicBezTo>
                    <a:pt x="8683" y="-213"/>
                    <a:pt x="8413" y="162"/>
                    <a:pt x="7839" y="1910"/>
                  </a:cubicBezTo>
                  <a:cubicBezTo>
                    <a:pt x="7265" y="3658"/>
                    <a:pt x="6388" y="6779"/>
                    <a:pt x="5882" y="9276"/>
                  </a:cubicBezTo>
                  <a:cubicBezTo>
                    <a:pt x="5375" y="11773"/>
                    <a:pt x="5240" y="13646"/>
                    <a:pt x="5308" y="14770"/>
                  </a:cubicBezTo>
                  <a:cubicBezTo>
                    <a:pt x="5375" y="15893"/>
                    <a:pt x="5645" y="16268"/>
                    <a:pt x="6354" y="16268"/>
                  </a:cubicBezTo>
                  <a:cubicBezTo>
                    <a:pt x="7063" y="16268"/>
                    <a:pt x="8211" y="15893"/>
                    <a:pt x="9189" y="15019"/>
                  </a:cubicBezTo>
                  <a:cubicBezTo>
                    <a:pt x="10168" y="14145"/>
                    <a:pt x="10978" y="12772"/>
                    <a:pt x="11451" y="11711"/>
                  </a:cubicBezTo>
                  <a:cubicBezTo>
                    <a:pt x="11923" y="10649"/>
                    <a:pt x="12058" y="9900"/>
                    <a:pt x="11923" y="9526"/>
                  </a:cubicBezTo>
                  <a:cubicBezTo>
                    <a:pt x="11788" y="9151"/>
                    <a:pt x="11383" y="9151"/>
                    <a:pt x="10775" y="9775"/>
                  </a:cubicBezTo>
                  <a:cubicBezTo>
                    <a:pt x="10168" y="10400"/>
                    <a:pt x="9358" y="11648"/>
                    <a:pt x="8818" y="13334"/>
                  </a:cubicBezTo>
                  <a:cubicBezTo>
                    <a:pt x="8278" y="15019"/>
                    <a:pt x="8008" y="17142"/>
                    <a:pt x="7907" y="18515"/>
                  </a:cubicBezTo>
                  <a:cubicBezTo>
                    <a:pt x="7805" y="19889"/>
                    <a:pt x="7873" y="20513"/>
                    <a:pt x="8143" y="20888"/>
                  </a:cubicBezTo>
                  <a:cubicBezTo>
                    <a:pt x="8413" y="21262"/>
                    <a:pt x="8886" y="21387"/>
                    <a:pt x="9459" y="21012"/>
                  </a:cubicBezTo>
                  <a:cubicBezTo>
                    <a:pt x="10033" y="20638"/>
                    <a:pt x="10708" y="19764"/>
                    <a:pt x="11316" y="18453"/>
                  </a:cubicBezTo>
                  <a:cubicBezTo>
                    <a:pt x="11923" y="17142"/>
                    <a:pt x="12463" y="15394"/>
                    <a:pt x="12902" y="13896"/>
                  </a:cubicBezTo>
                  <a:cubicBezTo>
                    <a:pt x="13340" y="12397"/>
                    <a:pt x="13678" y="11149"/>
                    <a:pt x="13813" y="10837"/>
                  </a:cubicBezTo>
                  <a:cubicBezTo>
                    <a:pt x="13948" y="10525"/>
                    <a:pt x="13881" y="11149"/>
                    <a:pt x="13712" y="12585"/>
                  </a:cubicBezTo>
                  <a:cubicBezTo>
                    <a:pt x="13543" y="14021"/>
                    <a:pt x="13273" y="16268"/>
                    <a:pt x="13070" y="17829"/>
                  </a:cubicBezTo>
                  <a:cubicBezTo>
                    <a:pt x="12868" y="19389"/>
                    <a:pt x="12733" y="20263"/>
                    <a:pt x="12733" y="20388"/>
                  </a:cubicBezTo>
                  <a:cubicBezTo>
                    <a:pt x="12733" y="20513"/>
                    <a:pt x="12868" y="19889"/>
                    <a:pt x="13509" y="18078"/>
                  </a:cubicBezTo>
                  <a:cubicBezTo>
                    <a:pt x="14151" y="16268"/>
                    <a:pt x="15298" y="13271"/>
                    <a:pt x="16007" y="11586"/>
                  </a:cubicBezTo>
                  <a:cubicBezTo>
                    <a:pt x="16715" y="9900"/>
                    <a:pt x="16985" y="9526"/>
                    <a:pt x="17120" y="9651"/>
                  </a:cubicBezTo>
                  <a:cubicBezTo>
                    <a:pt x="17255" y="9775"/>
                    <a:pt x="17255" y="10400"/>
                    <a:pt x="17120" y="11523"/>
                  </a:cubicBezTo>
                  <a:cubicBezTo>
                    <a:pt x="16985" y="12647"/>
                    <a:pt x="16715" y="14270"/>
                    <a:pt x="16547" y="15394"/>
                  </a:cubicBezTo>
                  <a:cubicBezTo>
                    <a:pt x="16378" y="16518"/>
                    <a:pt x="16310" y="17142"/>
                    <a:pt x="16412" y="17142"/>
                  </a:cubicBezTo>
                  <a:cubicBezTo>
                    <a:pt x="16513" y="17142"/>
                    <a:pt x="16783" y="16518"/>
                    <a:pt x="17188" y="15519"/>
                  </a:cubicBezTo>
                  <a:cubicBezTo>
                    <a:pt x="17593" y="14520"/>
                    <a:pt x="18133" y="13147"/>
                    <a:pt x="18538" y="12273"/>
                  </a:cubicBezTo>
                  <a:cubicBezTo>
                    <a:pt x="18943" y="11399"/>
                    <a:pt x="19213" y="11024"/>
                    <a:pt x="19348" y="11149"/>
                  </a:cubicBezTo>
                  <a:cubicBezTo>
                    <a:pt x="19483" y="11274"/>
                    <a:pt x="19483" y="11898"/>
                    <a:pt x="19382" y="12834"/>
                  </a:cubicBezTo>
                  <a:cubicBezTo>
                    <a:pt x="19281" y="13771"/>
                    <a:pt x="19078" y="15019"/>
                    <a:pt x="19011" y="16018"/>
                  </a:cubicBezTo>
                  <a:cubicBezTo>
                    <a:pt x="18943" y="17017"/>
                    <a:pt x="19010" y="17766"/>
                    <a:pt x="19213" y="18203"/>
                  </a:cubicBezTo>
                  <a:cubicBezTo>
                    <a:pt x="19415" y="18640"/>
                    <a:pt x="19753" y="18765"/>
                    <a:pt x="20158" y="18765"/>
                  </a:cubicBezTo>
                  <a:cubicBezTo>
                    <a:pt x="20563" y="18765"/>
                    <a:pt x="21035" y="18640"/>
                    <a:pt x="21508" y="1851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47" name="Line"/>
            <p:cNvSpPr/>
            <p:nvPr/>
          </p:nvSpPr>
          <p:spPr>
            <a:xfrm>
              <a:off x="18043338" y="428669"/>
              <a:ext cx="646915" cy="244766"/>
            </a:xfrm>
            <a:custGeom>
              <a:avLst/>
              <a:gdLst/>
              <a:ahLst/>
              <a:cxnLst>
                <a:cxn ang="0">
                  <a:pos x="wd2" y="hd2"/>
                </a:cxn>
                <a:cxn ang="5400000">
                  <a:pos x="wd2" y="hd2"/>
                </a:cxn>
                <a:cxn ang="10800000">
                  <a:pos x="wd2" y="hd2"/>
                </a:cxn>
                <a:cxn ang="16200000">
                  <a:pos x="wd2" y="hd2"/>
                </a:cxn>
              </a:cxnLst>
              <a:rect l="0" t="0" r="r" b="b"/>
              <a:pathLst>
                <a:path w="21600" h="20652" fill="norm" stroke="1" extrusionOk="0">
                  <a:moveTo>
                    <a:pt x="6699" y="4150"/>
                  </a:moveTo>
                  <a:cubicBezTo>
                    <a:pt x="6699" y="2691"/>
                    <a:pt x="6699" y="1231"/>
                    <a:pt x="6237" y="502"/>
                  </a:cubicBezTo>
                  <a:cubicBezTo>
                    <a:pt x="5775" y="-228"/>
                    <a:pt x="4851" y="-228"/>
                    <a:pt x="3812" y="940"/>
                  </a:cubicBezTo>
                  <a:cubicBezTo>
                    <a:pt x="2772" y="2107"/>
                    <a:pt x="1617" y="4442"/>
                    <a:pt x="924" y="6340"/>
                  </a:cubicBezTo>
                  <a:cubicBezTo>
                    <a:pt x="231" y="8237"/>
                    <a:pt x="0" y="9696"/>
                    <a:pt x="0" y="11156"/>
                  </a:cubicBezTo>
                  <a:cubicBezTo>
                    <a:pt x="0" y="12615"/>
                    <a:pt x="231" y="14075"/>
                    <a:pt x="982" y="14513"/>
                  </a:cubicBezTo>
                  <a:cubicBezTo>
                    <a:pt x="1733" y="14950"/>
                    <a:pt x="3003" y="14367"/>
                    <a:pt x="4216" y="12615"/>
                  </a:cubicBezTo>
                  <a:cubicBezTo>
                    <a:pt x="5429" y="10864"/>
                    <a:pt x="6584" y="7945"/>
                    <a:pt x="7393" y="5610"/>
                  </a:cubicBezTo>
                  <a:cubicBezTo>
                    <a:pt x="8201" y="3275"/>
                    <a:pt x="8663" y="1523"/>
                    <a:pt x="8721" y="1815"/>
                  </a:cubicBezTo>
                  <a:cubicBezTo>
                    <a:pt x="8779" y="2107"/>
                    <a:pt x="8432" y="4442"/>
                    <a:pt x="8143" y="7069"/>
                  </a:cubicBezTo>
                  <a:cubicBezTo>
                    <a:pt x="7855" y="9696"/>
                    <a:pt x="7624" y="12615"/>
                    <a:pt x="7681" y="14658"/>
                  </a:cubicBezTo>
                  <a:cubicBezTo>
                    <a:pt x="7739" y="16702"/>
                    <a:pt x="8086" y="17869"/>
                    <a:pt x="8548" y="17869"/>
                  </a:cubicBezTo>
                  <a:cubicBezTo>
                    <a:pt x="9010" y="17869"/>
                    <a:pt x="9587" y="16702"/>
                    <a:pt x="10453" y="14075"/>
                  </a:cubicBezTo>
                  <a:cubicBezTo>
                    <a:pt x="11320" y="11448"/>
                    <a:pt x="12475" y="7361"/>
                    <a:pt x="13226" y="4588"/>
                  </a:cubicBezTo>
                  <a:cubicBezTo>
                    <a:pt x="13976" y="1815"/>
                    <a:pt x="14323" y="356"/>
                    <a:pt x="14554" y="356"/>
                  </a:cubicBezTo>
                  <a:cubicBezTo>
                    <a:pt x="14785" y="356"/>
                    <a:pt x="14901" y="1815"/>
                    <a:pt x="14843" y="4004"/>
                  </a:cubicBezTo>
                  <a:cubicBezTo>
                    <a:pt x="14785" y="6194"/>
                    <a:pt x="14554" y="9113"/>
                    <a:pt x="14323" y="12323"/>
                  </a:cubicBezTo>
                  <a:cubicBezTo>
                    <a:pt x="14092" y="15534"/>
                    <a:pt x="13861" y="19037"/>
                    <a:pt x="13976" y="20204"/>
                  </a:cubicBezTo>
                  <a:cubicBezTo>
                    <a:pt x="14092" y="21372"/>
                    <a:pt x="14554" y="20204"/>
                    <a:pt x="15420" y="17286"/>
                  </a:cubicBezTo>
                  <a:cubicBezTo>
                    <a:pt x="16287" y="14367"/>
                    <a:pt x="17557" y="9696"/>
                    <a:pt x="18424" y="6923"/>
                  </a:cubicBezTo>
                  <a:cubicBezTo>
                    <a:pt x="19290" y="4150"/>
                    <a:pt x="19752" y="3275"/>
                    <a:pt x="20041" y="3567"/>
                  </a:cubicBezTo>
                  <a:cubicBezTo>
                    <a:pt x="20329" y="3858"/>
                    <a:pt x="20445" y="5318"/>
                    <a:pt x="20387" y="6923"/>
                  </a:cubicBezTo>
                  <a:cubicBezTo>
                    <a:pt x="20329" y="8529"/>
                    <a:pt x="20098" y="10280"/>
                    <a:pt x="19925" y="12323"/>
                  </a:cubicBezTo>
                  <a:cubicBezTo>
                    <a:pt x="19752" y="14367"/>
                    <a:pt x="19636" y="16702"/>
                    <a:pt x="19925" y="18015"/>
                  </a:cubicBezTo>
                  <a:cubicBezTo>
                    <a:pt x="20214" y="19329"/>
                    <a:pt x="20907" y="19621"/>
                    <a:pt x="21600" y="1991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48" name="Line"/>
            <p:cNvSpPr/>
            <p:nvPr/>
          </p:nvSpPr>
          <p:spPr>
            <a:xfrm>
              <a:off x="18755383" y="124305"/>
              <a:ext cx="567938" cy="581881"/>
            </a:xfrm>
            <a:custGeom>
              <a:avLst/>
              <a:gdLst/>
              <a:ahLst/>
              <a:cxnLst>
                <a:cxn ang="0">
                  <a:pos x="wd2" y="hd2"/>
                </a:cxn>
                <a:cxn ang="5400000">
                  <a:pos x="wd2" y="hd2"/>
                </a:cxn>
                <a:cxn ang="10800000">
                  <a:pos x="wd2" y="hd2"/>
                </a:cxn>
                <a:cxn ang="16200000">
                  <a:pos x="wd2" y="hd2"/>
                </a:cxn>
              </a:cxnLst>
              <a:rect l="0" t="0" r="r" b="b"/>
              <a:pathLst>
                <a:path w="21362" h="21371" fill="norm" stroke="1" extrusionOk="0">
                  <a:moveTo>
                    <a:pt x="10432" y="10698"/>
                  </a:moveTo>
                  <a:cubicBezTo>
                    <a:pt x="8610" y="10571"/>
                    <a:pt x="6788" y="10444"/>
                    <a:pt x="5032" y="11460"/>
                  </a:cubicBezTo>
                  <a:cubicBezTo>
                    <a:pt x="3275" y="12477"/>
                    <a:pt x="1584" y="14637"/>
                    <a:pt x="738" y="16035"/>
                  </a:cubicBezTo>
                  <a:cubicBezTo>
                    <a:pt x="-108" y="17432"/>
                    <a:pt x="-108" y="18067"/>
                    <a:pt x="152" y="18576"/>
                  </a:cubicBezTo>
                  <a:cubicBezTo>
                    <a:pt x="412" y="19084"/>
                    <a:pt x="933" y="19465"/>
                    <a:pt x="2559" y="18830"/>
                  </a:cubicBezTo>
                  <a:cubicBezTo>
                    <a:pt x="4186" y="18195"/>
                    <a:pt x="6919" y="16543"/>
                    <a:pt x="9261" y="13684"/>
                  </a:cubicBezTo>
                  <a:cubicBezTo>
                    <a:pt x="11603" y="10825"/>
                    <a:pt x="13555" y="6759"/>
                    <a:pt x="14596" y="4155"/>
                  </a:cubicBezTo>
                  <a:cubicBezTo>
                    <a:pt x="15637" y="1550"/>
                    <a:pt x="15767" y="406"/>
                    <a:pt x="15506" y="89"/>
                  </a:cubicBezTo>
                  <a:cubicBezTo>
                    <a:pt x="15246" y="-229"/>
                    <a:pt x="14596" y="279"/>
                    <a:pt x="13620" y="1995"/>
                  </a:cubicBezTo>
                  <a:cubicBezTo>
                    <a:pt x="12644" y="3710"/>
                    <a:pt x="11343" y="6632"/>
                    <a:pt x="10562" y="8983"/>
                  </a:cubicBezTo>
                  <a:cubicBezTo>
                    <a:pt x="9781" y="11333"/>
                    <a:pt x="9521" y="13112"/>
                    <a:pt x="9521" y="14319"/>
                  </a:cubicBezTo>
                  <a:cubicBezTo>
                    <a:pt x="9521" y="15526"/>
                    <a:pt x="9781" y="16162"/>
                    <a:pt x="11343" y="16289"/>
                  </a:cubicBezTo>
                  <a:cubicBezTo>
                    <a:pt x="12904" y="16416"/>
                    <a:pt x="15767" y="16035"/>
                    <a:pt x="17588" y="15463"/>
                  </a:cubicBezTo>
                  <a:cubicBezTo>
                    <a:pt x="19410" y="14891"/>
                    <a:pt x="20191" y="14129"/>
                    <a:pt x="20711" y="13366"/>
                  </a:cubicBezTo>
                  <a:cubicBezTo>
                    <a:pt x="21232" y="12604"/>
                    <a:pt x="21492" y="11842"/>
                    <a:pt x="21297" y="11460"/>
                  </a:cubicBezTo>
                  <a:cubicBezTo>
                    <a:pt x="21102" y="11079"/>
                    <a:pt x="20451" y="11079"/>
                    <a:pt x="19605" y="11524"/>
                  </a:cubicBezTo>
                  <a:cubicBezTo>
                    <a:pt x="18759" y="11969"/>
                    <a:pt x="17719" y="12858"/>
                    <a:pt x="16808" y="14319"/>
                  </a:cubicBezTo>
                  <a:cubicBezTo>
                    <a:pt x="15897" y="15780"/>
                    <a:pt x="15116" y="17813"/>
                    <a:pt x="15441" y="19084"/>
                  </a:cubicBezTo>
                  <a:cubicBezTo>
                    <a:pt x="15767" y="20355"/>
                    <a:pt x="17198" y="20863"/>
                    <a:pt x="18629" y="2137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49" name="Line"/>
            <p:cNvSpPr/>
            <p:nvPr/>
          </p:nvSpPr>
          <p:spPr>
            <a:xfrm>
              <a:off x="19352416" y="0"/>
              <a:ext cx="504319" cy="706186"/>
            </a:xfrm>
            <a:custGeom>
              <a:avLst/>
              <a:gdLst/>
              <a:ahLst/>
              <a:cxnLst>
                <a:cxn ang="0">
                  <a:pos x="wd2" y="hd2"/>
                </a:cxn>
                <a:cxn ang="5400000">
                  <a:pos x="wd2" y="hd2"/>
                </a:cxn>
                <a:cxn ang="10800000">
                  <a:pos x="wd2" y="hd2"/>
                </a:cxn>
                <a:cxn ang="16200000">
                  <a:pos x="wd2" y="hd2"/>
                </a:cxn>
              </a:cxnLst>
              <a:rect l="0" t="0" r="r" b="b"/>
              <a:pathLst>
                <a:path w="21276" h="21404" fill="norm" stroke="1" extrusionOk="0">
                  <a:moveTo>
                    <a:pt x="12783" y="15113"/>
                  </a:moveTo>
                  <a:cubicBezTo>
                    <a:pt x="12053" y="14798"/>
                    <a:pt x="11324" y="14484"/>
                    <a:pt x="9426" y="14851"/>
                  </a:cubicBezTo>
                  <a:cubicBezTo>
                    <a:pt x="7529" y="15218"/>
                    <a:pt x="4464" y="16266"/>
                    <a:pt x="2713" y="17000"/>
                  </a:cubicBezTo>
                  <a:cubicBezTo>
                    <a:pt x="962" y="17734"/>
                    <a:pt x="524" y="18154"/>
                    <a:pt x="232" y="18678"/>
                  </a:cubicBezTo>
                  <a:cubicBezTo>
                    <a:pt x="-60" y="19202"/>
                    <a:pt x="-206" y="19831"/>
                    <a:pt x="597" y="20251"/>
                  </a:cubicBezTo>
                  <a:cubicBezTo>
                    <a:pt x="1399" y="20670"/>
                    <a:pt x="3151" y="20880"/>
                    <a:pt x="5413" y="20146"/>
                  </a:cubicBezTo>
                  <a:cubicBezTo>
                    <a:pt x="7675" y="19412"/>
                    <a:pt x="10448" y="17734"/>
                    <a:pt x="12929" y="15375"/>
                  </a:cubicBezTo>
                  <a:cubicBezTo>
                    <a:pt x="15410" y="13016"/>
                    <a:pt x="17599" y="9975"/>
                    <a:pt x="18986" y="7668"/>
                  </a:cubicBezTo>
                  <a:cubicBezTo>
                    <a:pt x="20372" y="5361"/>
                    <a:pt x="20956" y="3788"/>
                    <a:pt x="21175" y="2635"/>
                  </a:cubicBezTo>
                  <a:cubicBezTo>
                    <a:pt x="21394" y="1482"/>
                    <a:pt x="21248" y="748"/>
                    <a:pt x="20810" y="328"/>
                  </a:cubicBezTo>
                  <a:cubicBezTo>
                    <a:pt x="20372" y="-91"/>
                    <a:pt x="19643" y="-196"/>
                    <a:pt x="18329" y="538"/>
                  </a:cubicBezTo>
                  <a:cubicBezTo>
                    <a:pt x="17016" y="1272"/>
                    <a:pt x="15118" y="2845"/>
                    <a:pt x="13878" y="5519"/>
                  </a:cubicBezTo>
                  <a:cubicBezTo>
                    <a:pt x="12637" y="8192"/>
                    <a:pt x="12053" y="11967"/>
                    <a:pt x="12637" y="14746"/>
                  </a:cubicBezTo>
                  <a:cubicBezTo>
                    <a:pt x="13221" y="17524"/>
                    <a:pt x="14972" y="19307"/>
                    <a:pt x="16213" y="20251"/>
                  </a:cubicBezTo>
                  <a:cubicBezTo>
                    <a:pt x="17453" y="21194"/>
                    <a:pt x="18183" y="21299"/>
                    <a:pt x="18913" y="2140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50" name="Line"/>
            <p:cNvSpPr/>
            <p:nvPr/>
          </p:nvSpPr>
          <p:spPr>
            <a:xfrm>
              <a:off x="606159" y="1313525"/>
              <a:ext cx="570321" cy="578569"/>
            </a:xfrm>
            <a:custGeom>
              <a:avLst/>
              <a:gdLst/>
              <a:ahLst/>
              <a:cxnLst>
                <a:cxn ang="0">
                  <a:pos x="wd2" y="hd2"/>
                </a:cxn>
                <a:cxn ang="5400000">
                  <a:pos x="wd2" y="hd2"/>
                </a:cxn>
                <a:cxn ang="10800000">
                  <a:pos x="wd2" y="hd2"/>
                </a:cxn>
                <a:cxn ang="16200000">
                  <a:pos x="wd2" y="hd2"/>
                </a:cxn>
              </a:cxnLst>
              <a:rect l="0" t="0" r="r" b="b"/>
              <a:pathLst>
                <a:path w="21071" h="21126" fill="norm" stroke="1" extrusionOk="0">
                  <a:moveTo>
                    <a:pt x="17444" y="6245"/>
                  </a:moveTo>
                  <a:cubicBezTo>
                    <a:pt x="17827" y="5740"/>
                    <a:pt x="18211" y="5235"/>
                    <a:pt x="18338" y="4666"/>
                  </a:cubicBezTo>
                  <a:cubicBezTo>
                    <a:pt x="18466" y="4098"/>
                    <a:pt x="18338" y="3466"/>
                    <a:pt x="17571" y="2709"/>
                  </a:cubicBezTo>
                  <a:cubicBezTo>
                    <a:pt x="16805" y="1951"/>
                    <a:pt x="15399" y="1066"/>
                    <a:pt x="13609" y="498"/>
                  </a:cubicBezTo>
                  <a:cubicBezTo>
                    <a:pt x="11820" y="-70"/>
                    <a:pt x="9647" y="-323"/>
                    <a:pt x="7347" y="688"/>
                  </a:cubicBezTo>
                  <a:cubicBezTo>
                    <a:pt x="5046" y="1698"/>
                    <a:pt x="2618" y="3972"/>
                    <a:pt x="1276" y="6372"/>
                  </a:cubicBezTo>
                  <a:cubicBezTo>
                    <a:pt x="-66" y="8772"/>
                    <a:pt x="-322" y="11298"/>
                    <a:pt x="381" y="13635"/>
                  </a:cubicBezTo>
                  <a:cubicBezTo>
                    <a:pt x="1084" y="15972"/>
                    <a:pt x="2745" y="18119"/>
                    <a:pt x="5174" y="19445"/>
                  </a:cubicBezTo>
                  <a:cubicBezTo>
                    <a:pt x="7602" y="20772"/>
                    <a:pt x="10798" y="21277"/>
                    <a:pt x="13354" y="21088"/>
                  </a:cubicBezTo>
                  <a:cubicBezTo>
                    <a:pt x="15910" y="20898"/>
                    <a:pt x="17827" y="20014"/>
                    <a:pt x="19169" y="18688"/>
                  </a:cubicBezTo>
                  <a:cubicBezTo>
                    <a:pt x="20511" y="17361"/>
                    <a:pt x="21278" y="15593"/>
                    <a:pt x="21022" y="13951"/>
                  </a:cubicBezTo>
                  <a:cubicBezTo>
                    <a:pt x="20767" y="12309"/>
                    <a:pt x="19489" y="10793"/>
                    <a:pt x="17955" y="9845"/>
                  </a:cubicBezTo>
                  <a:cubicBezTo>
                    <a:pt x="16421" y="8898"/>
                    <a:pt x="14632" y="8519"/>
                    <a:pt x="13545" y="8582"/>
                  </a:cubicBezTo>
                  <a:cubicBezTo>
                    <a:pt x="12459" y="8645"/>
                    <a:pt x="12076" y="9151"/>
                    <a:pt x="11692" y="965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51" name="Line"/>
            <p:cNvSpPr/>
            <p:nvPr/>
          </p:nvSpPr>
          <p:spPr>
            <a:xfrm>
              <a:off x="974510" y="1660988"/>
              <a:ext cx="238702" cy="41513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5009" y="4860"/>
                    <a:pt x="10017" y="9720"/>
                    <a:pt x="13617" y="13320"/>
                  </a:cubicBezTo>
                  <a:cubicBezTo>
                    <a:pt x="17217" y="16920"/>
                    <a:pt x="19409" y="1926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52" name="Line"/>
            <p:cNvSpPr/>
            <p:nvPr/>
          </p:nvSpPr>
          <p:spPr>
            <a:xfrm>
              <a:off x="1329534" y="1743569"/>
              <a:ext cx="267675" cy="443480"/>
            </a:xfrm>
            <a:custGeom>
              <a:avLst/>
              <a:gdLst/>
              <a:ahLst/>
              <a:cxnLst>
                <a:cxn ang="0">
                  <a:pos x="wd2" y="hd2"/>
                </a:cxn>
                <a:cxn ang="5400000">
                  <a:pos x="wd2" y="hd2"/>
                </a:cxn>
                <a:cxn ang="10800000">
                  <a:pos x="wd2" y="hd2"/>
                </a:cxn>
                <a:cxn ang="16200000">
                  <a:pos x="wd2" y="hd2"/>
                </a:cxn>
              </a:cxnLst>
              <a:rect l="0" t="0" r="r" b="b"/>
              <a:pathLst>
                <a:path w="21427" h="21300" fill="norm" stroke="1" extrusionOk="0">
                  <a:moveTo>
                    <a:pt x="11458" y="14975"/>
                  </a:moveTo>
                  <a:cubicBezTo>
                    <a:pt x="10350" y="14477"/>
                    <a:pt x="9242" y="13978"/>
                    <a:pt x="7996" y="13895"/>
                  </a:cubicBezTo>
                  <a:cubicBezTo>
                    <a:pt x="6750" y="13812"/>
                    <a:pt x="5365" y="14144"/>
                    <a:pt x="3981" y="14892"/>
                  </a:cubicBezTo>
                  <a:cubicBezTo>
                    <a:pt x="2596" y="15640"/>
                    <a:pt x="1212" y="16803"/>
                    <a:pt x="519" y="17966"/>
                  </a:cubicBezTo>
                  <a:cubicBezTo>
                    <a:pt x="-173" y="19129"/>
                    <a:pt x="-173" y="20292"/>
                    <a:pt x="519" y="20873"/>
                  </a:cubicBezTo>
                  <a:cubicBezTo>
                    <a:pt x="1212" y="21455"/>
                    <a:pt x="2596" y="21455"/>
                    <a:pt x="4673" y="20790"/>
                  </a:cubicBezTo>
                  <a:cubicBezTo>
                    <a:pt x="6750" y="20126"/>
                    <a:pt x="9519" y="18797"/>
                    <a:pt x="11319" y="15889"/>
                  </a:cubicBezTo>
                  <a:cubicBezTo>
                    <a:pt x="13119" y="12981"/>
                    <a:pt x="13950" y="8495"/>
                    <a:pt x="14365" y="5837"/>
                  </a:cubicBezTo>
                  <a:cubicBezTo>
                    <a:pt x="14781" y="3178"/>
                    <a:pt x="14781" y="2347"/>
                    <a:pt x="14642" y="1517"/>
                  </a:cubicBezTo>
                  <a:cubicBezTo>
                    <a:pt x="14504" y="686"/>
                    <a:pt x="14227" y="-145"/>
                    <a:pt x="13812" y="21"/>
                  </a:cubicBezTo>
                  <a:cubicBezTo>
                    <a:pt x="13396" y="187"/>
                    <a:pt x="12842" y="1350"/>
                    <a:pt x="12842" y="4092"/>
                  </a:cubicBezTo>
                  <a:cubicBezTo>
                    <a:pt x="12842" y="6833"/>
                    <a:pt x="13396" y="11153"/>
                    <a:pt x="14919" y="14061"/>
                  </a:cubicBezTo>
                  <a:cubicBezTo>
                    <a:pt x="16442" y="16969"/>
                    <a:pt x="18935" y="18464"/>
                    <a:pt x="21427" y="1996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53" name="Line"/>
            <p:cNvSpPr/>
            <p:nvPr/>
          </p:nvSpPr>
          <p:spPr>
            <a:xfrm>
              <a:off x="2323688" y="1380774"/>
              <a:ext cx="257811" cy="491042"/>
            </a:xfrm>
            <a:custGeom>
              <a:avLst/>
              <a:gdLst/>
              <a:ahLst/>
              <a:cxnLst>
                <a:cxn ang="0">
                  <a:pos x="wd2" y="hd2"/>
                </a:cxn>
                <a:cxn ang="5400000">
                  <a:pos x="wd2" y="hd2"/>
                </a:cxn>
                <a:cxn ang="10800000">
                  <a:pos x="wd2" y="hd2"/>
                </a:cxn>
                <a:cxn ang="16200000">
                  <a:pos x="wd2" y="hd2"/>
                </a:cxn>
              </a:cxnLst>
              <a:rect l="0" t="0" r="r" b="b"/>
              <a:pathLst>
                <a:path w="21463" h="21440" fill="norm" stroke="1" extrusionOk="0">
                  <a:moveTo>
                    <a:pt x="0" y="0"/>
                  </a:moveTo>
                  <a:cubicBezTo>
                    <a:pt x="864" y="4380"/>
                    <a:pt x="1728" y="8761"/>
                    <a:pt x="3024" y="11706"/>
                  </a:cubicBezTo>
                  <a:cubicBezTo>
                    <a:pt x="4320" y="14652"/>
                    <a:pt x="6048" y="16162"/>
                    <a:pt x="7056" y="17295"/>
                  </a:cubicBezTo>
                  <a:cubicBezTo>
                    <a:pt x="8064" y="18428"/>
                    <a:pt x="8352" y="19183"/>
                    <a:pt x="8496" y="19183"/>
                  </a:cubicBezTo>
                  <a:cubicBezTo>
                    <a:pt x="8640" y="19183"/>
                    <a:pt x="8640" y="18428"/>
                    <a:pt x="9648" y="17371"/>
                  </a:cubicBezTo>
                  <a:cubicBezTo>
                    <a:pt x="10656" y="16313"/>
                    <a:pt x="12672" y="14954"/>
                    <a:pt x="14400" y="14199"/>
                  </a:cubicBezTo>
                  <a:cubicBezTo>
                    <a:pt x="16128" y="13443"/>
                    <a:pt x="17568" y="13292"/>
                    <a:pt x="18720" y="13519"/>
                  </a:cubicBezTo>
                  <a:cubicBezTo>
                    <a:pt x="19872" y="13745"/>
                    <a:pt x="20736" y="14350"/>
                    <a:pt x="21168" y="15180"/>
                  </a:cubicBezTo>
                  <a:cubicBezTo>
                    <a:pt x="21600" y="16011"/>
                    <a:pt x="21600" y="17069"/>
                    <a:pt x="20880" y="18201"/>
                  </a:cubicBezTo>
                  <a:cubicBezTo>
                    <a:pt x="20160" y="19334"/>
                    <a:pt x="18720" y="20543"/>
                    <a:pt x="17280" y="21071"/>
                  </a:cubicBezTo>
                  <a:cubicBezTo>
                    <a:pt x="15840" y="21600"/>
                    <a:pt x="14400" y="21449"/>
                    <a:pt x="12960" y="2129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54" name="Line"/>
            <p:cNvSpPr/>
            <p:nvPr/>
          </p:nvSpPr>
          <p:spPr>
            <a:xfrm>
              <a:off x="2697307" y="1702056"/>
              <a:ext cx="265737" cy="562397"/>
            </a:xfrm>
            <a:custGeom>
              <a:avLst/>
              <a:gdLst/>
              <a:ahLst/>
              <a:cxnLst>
                <a:cxn ang="0">
                  <a:pos x="wd2" y="hd2"/>
                </a:cxn>
                <a:cxn ang="5400000">
                  <a:pos x="wd2" y="hd2"/>
                </a:cxn>
                <a:cxn ang="10800000">
                  <a:pos x="wd2" y="hd2"/>
                </a:cxn>
                <a:cxn ang="16200000">
                  <a:pos x="wd2" y="hd2"/>
                </a:cxn>
              </a:cxnLst>
              <a:rect l="0" t="0" r="r" b="b"/>
              <a:pathLst>
                <a:path w="21272" h="21282" fill="norm" stroke="1" extrusionOk="0">
                  <a:moveTo>
                    <a:pt x="0" y="17"/>
                  </a:moveTo>
                  <a:cubicBezTo>
                    <a:pt x="277" y="671"/>
                    <a:pt x="554" y="1326"/>
                    <a:pt x="1662" y="2046"/>
                  </a:cubicBezTo>
                  <a:cubicBezTo>
                    <a:pt x="2769" y="2766"/>
                    <a:pt x="4708" y="3551"/>
                    <a:pt x="6231" y="3748"/>
                  </a:cubicBezTo>
                  <a:cubicBezTo>
                    <a:pt x="7754" y="3944"/>
                    <a:pt x="8862" y="3551"/>
                    <a:pt x="9554" y="3028"/>
                  </a:cubicBezTo>
                  <a:cubicBezTo>
                    <a:pt x="10246" y="2504"/>
                    <a:pt x="10523" y="1850"/>
                    <a:pt x="10662" y="1195"/>
                  </a:cubicBezTo>
                  <a:cubicBezTo>
                    <a:pt x="10800" y="541"/>
                    <a:pt x="10800" y="-114"/>
                    <a:pt x="11215" y="17"/>
                  </a:cubicBezTo>
                  <a:cubicBezTo>
                    <a:pt x="11631" y="148"/>
                    <a:pt x="12462" y="1064"/>
                    <a:pt x="14262" y="3486"/>
                  </a:cubicBezTo>
                  <a:cubicBezTo>
                    <a:pt x="16062" y="5908"/>
                    <a:pt x="18831" y="9835"/>
                    <a:pt x="20215" y="12650"/>
                  </a:cubicBezTo>
                  <a:cubicBezTo>
                    <a:pt x="21600" y="15464"/>
                    <a:pt x="21600" y="17166"/>
                    <a:pt x="20354" y="18410"/>
                  </a:cubicBezTo>
                  <a:cubicBezTo>
                    <a:pt x="19108" y="19653"/>
                    <a:pt x="16615" y="20439"/>
                    <a:pt x="13985" y="20897"/>
                  </a:cubicBezTo>
                  <a:cubicBezTo>
                    <a:pt x="11354" y="21355"/>
                    <a:pt x="8585" y="21486"/>
                    <a:pt x="6508" y="20831"/>
                  </a:cubicBezTo>
                  <a:cubicBezTo>
                    <a:pt x="4431" y="20177"/>
                    <a:pt x="3046" y="18737"/>
                    <a:pt x="2769" y="17297"/>
                  </a:cubicBezTo>
                  <a:cubicBezTo>
                    <a:pt x="2492" y="15857"/>
                    <a:pt x="3323" y="14417"/>
                    <a:pt x="4154" y="1297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55" name="Line"/>
            <p:cNvSpPr/>
            <p:nvPr/>
          </p:nvSpPr>
          <p:spPr>
            <a:xfrm>
              <a:off x="1835908" y="1349639"/>
              <a:ext cx="117622" cy="80950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624" y="0"/>
                  </a:moveTo>
                  <a:cubicBezTo>
                    <a:pt x="14612" y="2492"/>
                    <a:pt x="21600" y="4985"/>
                    <a:pt x="21600" y="8308"/>
                  </a:cubicBezTo>
                  <a:cubicBezTo>
                    <a:pt x="21600" y="11631"/>
                    <a:pt x="14612" y="15785"/>
                    <a:pt x="9847" y="18138"/>
                  </a:cubicBezTo>
                  <a:cubicBezTo>
                    <a:pt x="5082" y="20492"/>
                    <a:pt x="2541" y="21046"/>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56" name="Line"/>
            <p:cNvSpPr/>
            <p:nvPr/>
          </p:nvSpPr>
          <p:spPr>
            <a:xfrm>
              <a:off x="206517" y="1266613"/>
              <a:ext cx="166054" cy="89253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6200" y="0"/>
                  </a:moveTo>
                  <a:cubicBezTo>
                    <a:pt x="12600" y="502"/>
                    <a:pt x="9000" y="1005"/>
                    <a:pt x="5850" y="2637"/>
                  </a:cubicBezTo>
                  <a:cubicBezTo>
                    <a:pt x="2700" y="4270"/>
                    <a:pt x="0" y="7033"/>
                    <a:pt x="0" y="9753"/>
                  </a:cubicBezTo>
                  <a:cubicBezTo>
                    <a:pt x="0" y="12474"/>
                    <a:pt x="2700" y="15153"/>
                    <a:pt x="6750" y="17121"/>
                  </a:cubicBezTo>
                  <a:cubicBezTo>
                    <a:pt x="10800" y="19088"/>
                    <a:pt x="16200" y="20344"/>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57" name="Line"/>
            <p:cNvSpPr/>
            <p:nvPr/>
          </p:nvSpPr>
          <p:spPr>
            <a:xfrm>
              <a:off x="3465192" y="1631634"/>
              <a:ext cx="768102" cy="299252"/>
            </a:xfrm>
            <a:custGeom>
              <a:avLst/>
              <a:gdLst/>
              <a:ahLst/>
              <a:cxnLst>
                <a:cxn ang="0">
                  <a:pos x="wd2" y="hd2"/>
                </a:cxn>
                <a:cxn ang="5400000">
                  <a:pos x="wd2" y="hd2"/>
                </a:cxn>
                <a:cxn ang="10800000">
                  <a:pos x="wd2" y="hd2"/>
                </a:cxn>
                <a:cxn ang="16200000">
                  <a:pos x="wd2" y="hd2"/>
                </a:cxn>
              </a:cxnLst>
              <a:rect l="0" t="0" r="r" b="b"/>
              <a:pathLst>
                <a:path w="21410" h="20761" fill="norm" stroke="1" extrusionOk="0">
                  <a:moveTo>
                    <a:pt x="5499" y="4196"/>
                  </a:moveTo>
                  <a:cubicBezTo>
                    <a:pt x="5403" y="2996"/>
                    <a:pt x="5306" y="1796"/>
                    <a:pt x="4921" y="1076"/>
                  </a:cubicBezTo>
                  <a:cubicBezTo>
                    <a:pt x="4535" y="356"/>
                    <a:pt x="3860" y="116"/>
                    <a:pt x="2992" y="1436"/>
                  </a:cubicBezTo>
                  <a:cubicBezTo>
                    <a:pt x="2124" y="2756"/>
                    <a:pt x="1064" y="5636"/>
                    <a:pt x="485" y="8756"/>
                  </a:cubicBezTo>
                  <a:cubicBezTo>
                    <a:pt x="-94" y="11876"/>
                    <a:pt x="-190" y="15236"/>
                    <a:pt x="389" y="17636"/>
                  </a:cubicBezTo>
                  <a:cubicBezTo>
                    <a:pt x="967" y="20036"/>
                    <a:pt x="2221" y="21476"/>
                    <a:pt x="3715" y="20396"/>
                  </a:cubicBezTo>
                  <a:cubicBezTo>
                    <a:pt x="5210" y="19316"/>
                    <a:pt x="6946" y="15716"/>
                    <a:pt x="7958" y="13316"/>
                  </a:cubicBezTo>
                  <a:cubicBezTo>
                    <a:pt x="8971" y="10916"/>
                    <a:pt x="9260" y="9716"/>
                    <a:pt x="9598" y="8756"/>
                  </a:cubicBezTo>
                  <a:cubicBezTo>
                    <a:pt x="9935" y="7796"/>
                    <a:pt x="10321" y="7076"/>
                    <a:pt x="10706" y="7076"/>
                  </a:cubicBezTo>
                  <a:cubicBezTo>
                    <a:pt x="11092" y="7076"/>
                    <a:pt x="11478" y="7796"/>
                    <a:pt x="11381" y="9716"/>
                  </a:cubicBezTo>
                  <a:cubicBezTo>
                    <a:pt x="11285" y="11636"/>
                    <a:pt x="10706" y="14756"/>
                    <a:pt x="10176" y="16676"/>
                  </a:cubicBezTo>
                  <a:cubicBezTo>
                    <a:pt x="9646" y="18596"/>
                    <a:pt x="9164" y="19316"/>
                    <a:pt x="8681" y="19676"/>
                  </a:cubicBezTo>
                  <a:cubicBezTo>
                    <a:pt x="8199" y="20036"/>
                    <a:pt x="7717" y="20036"/>
                    <a:pt x="7476" y="19436"/>
                  </a:cubicBezTo>
                  <a:cubicBezTo>
                    <a:pt x="7235" y="18836"/>
                    <a:pt x="7235" y="17636"/>
                    <a:pt x="8055" y="14636"/>
                  </a:cubicBezTo>
                  <a:cubicBezTo>
                    <a:pt x="8874" y="11636"/>
                    <a:pt x="10514" y="6836"/>
                    <a:pt x="11526" y="4076"/>
                  </a:cubicBezTo>
                  <a:cubicBezTo>
                    <a:pt x="12539" y="1316"/>
                    <a:pt x="12924" y="596"/>
                    <a:pt x="13358" y="236"/>
                  </a:cubicBezTo>
                  <a:cubicBezTo>
                    <a:pt x="13792" y="-124"/>
                    <a:pt x="14274" y="-124"/>
                    <a:pt x="14660" y="596"/>
                  </a:cubicBezTo>
                  <a:cubicBezTo>
                    <a:pt x="15046" y="1316"/>
                    <a:pt x="15335" y="2756"/>
                    <a:pt x="15480" y="4676"/>
                  </a:cubicBezTo>
                  <a:cubicBezTo>
                    <a:pt x="15624" y="6596"/>
                    <a:pt x="15624" y="8996"/>
                    <a:pt x="15624" y="10796"/>
                  </a:cubicBezTo>
                  <a:cubicBezTo>
                    <a:pt x="15624" y="12596"/>
                    <a:pt x="15624" y="13796"/>
                    <a:pt x="15721" y="13556"/>
                  </a:cubicBezTo>
                  <a:cubicBezTo>
                    <a:pt x="15817" y="13316"/>
                    <a:pt x="16010" y="11636"/>
                    <a:pt x="16251" y="10076"/>
                  </a:cubicBezTo>
                  <a:cubicBezTo>
                    <a:pt x="16492" y="8516"/>
                    <a:pt x="16781" y="7076"/>
                    <a:pt x="17071" y="5756"/>
                  </a:cubicBezTo>
                  <a:cubicBezTo>
                    <a:pt x="17360" y="4436"/>
                    <a:pt x="17649" y="3236"/>
                    <a:pt x="17890" y="3236"/>
                  </a:cubicBezTo>
                  <a:cubicBezTo>
                    <a:pt x="18131" y="3236"/>
                    <a:pt x="18324" y="4436"/>
                    <a:pt x="18517" y="6116"/>
                  </a:cubicBezTo>
                  <a:cubicBezTo>
                    <a:pt x="18710" y="7796"/>
                    <a:pt x="18903" y="9956"/>
                    <a:pt x="19144" y="11516"/>
                  </a:cubicBezTo>
                  <a:cubicBezTo>
                    <a:pt x="19385" y="13076"/>
                    <a:pt x="19674" y="14036"/>
                    <a:pt x="20060" y="14396"/>
                  </a:cubicBezTo>
                  <a:cubicBezTo>
                    <a:pt x="20446" y="14756"/>
                    <a:pt x="20928" y="14516"/>
                    <a:pt x="21410" y="1427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58" name="Line"/>
            <p:cNvSpPr/>
            <p:nvPr/>
          </p:nvSpPr>
          <p:spPr>
            <a:xfrm>
              <a:off x="4310923" y="1650610"/>
              <a:ext cx="216721" cy="321728"/>
            </a:xfrm>
            <a:custGeom>
              <a:avLst/>
              <a:gdLst/>
              <a:ahLst/>
              <a:cxnLst>
                <a:cxn ang="0">
                  <a:pos x="wd2" y="hd2"/>
                </a:cxn>
                <a:cxn ang="5400000">
                  <a:pos x="wd2" y="hd2"/>
                </a:cxn>
                <a:cxn ang="10800000">
                  <a:pos x="wd2" y="hd2"/>
                </a:cxn>
                <a:cxn ang="16200000">
                  <a:pos x="wd2" y="hd2"/>
                </a:cxn>
              </a:cxnLst>
              <a:rect l="0" t="0" r="r" b="b"/>
              <a:pathLst>
                <a:path w="20818" h="21600" fill="norm" stroke="1" extrusionOk="0">
                  <a:moveTo>
                    <a:pt x="12481" y="0"/>
                  </a:moveTo>
                  <a:cubicBezTo>
                    <a:pt x="10819" y="0"/>
                    <a:pt x="9158" y="0"/>
                    <a:pt x="6998" y="348"/>
                  </a:cubicBezTo>
                  <a:cubicBezTo>
                    <a:pt x="4838" y="697"/>
                    <a:pt x="2179" y="1394"/>
                    <a:pt x="850" y="2323"/>
                  </a:cubicBezTo>
                  <a:cubicBezTo>
                    <a:pt x="-479" y="3252"/>
                    <a:pt x="-479" y="4413"/>
                    <a:pt x="2512" y="5923"/>
                  </a:cubicBezTo>
                  <a:cubicBezTo>
                    <a:pt x="5503" y="7432"/>
                    <a:pt x="11484" y="9290"/>
                    <a:pt x="15139" y="10684"/>
                  </a:cubicBezTo>
                  <a:cubicBezTo>
                    <a:pt x="18795" y="12077"/>
                    <a:pt x="20124" y="13006"/>
                    <a:pt x="20623" y="14052"/>
                  </a:cubicBezTo>
                  <a:cubicBezTo>
                    <a:pt x="21121" y="15097"/>
                    <a:pt x="20789" y="16258"/>
                    <a:pt x="18130" y="17535"/>
                  </a:cubicBezTo>
                  <a:cubicBezTo>
                    <a:pt x="15472" y="18813"/>
                    <a:pt x="10487" y="20206"/>
                    <a:pt x="5503"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59" name="Line"/>
            <p:cNvSpPr/>
            <p:nvPr/>
          </p:nvSpPr>
          <p:spPr>
            <a:xfrm>
              <a:off x="4596534" y="1378929"/>
              <a:ext cx="861399" cy="551896"/>
            </a:xfrm>
            <a:custGeom>
              <a:avLst/>
              <a:gdLst/>
              <a:ahLst/>
              <a:cxnLst>
                <a:cxn ang="0">
                  <a:pos x="wd2" y="hd2"/>
                </a:cxn>
                <a:cxn ang="5400000">
                  <a:pos x="wd2" y="hd2"/>
                </a:cxn>
                <a:cxn ang="10800000">
                  <a:pos x="wd2" y="hd2"/>
                </a:cxn>
                <a:cxn ang="16200000">
                  <a:pos x="wd2" y="hd2"/>
                </a:cxn>
              </a:cxnLst>
              <a:rect l="0" t="0" r="r" b="b"/>
              <a:pathLst>
                <a:path w="21600" h="21537" fill="norm" stroke="1" extrusionOk="0">
                  <a:moveTo>
                    <a:pt x="0" y="12222"/>
                  </a:moveTo>
                  <a:cubicBezTo>
                    <a:pt x="87" y="13707"/>
                    <a:pt x="173" y="15192"/>
                    <a:pt x="477" y="16542"/>
                  </a:cubicBezTo>
                  <a:cubicBezTo>
                    <a:pt x="781" y="17892"/>
                    <a:pt x="1301" y="19107"/>
                    <a:pt x="1778" y="19579"/>
                  </a:cubicBezTo>
                  <a:cubicBezTo>
                    <a:pt x="2255" y="20052"/>
                    <a:pt x="2689" y="19782"/>
                    <a:pt x="2993" y="18972"/>
                  </a:cubicBezTo>
                  <a:cubicBezTo>
                    <a:pt x="3296" y="18162"/>
                    <a:pt x="3470" y="16812"/>
                    <a:pt x="3557" y="15800"/>
                  </a:cubicBezTo>
                  <a:cubicBezTo>
                    <a:pt x="3643" y="14787"/>
                    <a:pt x="3643" y="14112"/>
                    <a:pt x="3557" y="14112"/>
                  </a:cubicBezTo>
                  <a:cubicBezTo>
                    <a:pt x="3470" y="14112"/>
                    <a:pt x="3296" y="14787"/>
                    <a:pt x="3210" y="15530"/>
                  </a:cubicBezTo>
                  <a:cubicBezTo>
                    <a:pt x="3123" y="16272"/>
                    <a:pt x="3123" y="17082"/>
                    <a:pt x="3210" y="17824"/>
                  </a:cubicBezTo>
                  <a:cubicBezTo>
                    <a:pt x="3296" y="18567"/>
                    <a:pt x="3470" y="19242"/>
                    <a:pt x="3990" y="19512"/>
                  </a:cubicBezTo>
                  <a:cubicBezTo>
                    <a:pt x="4511" y="19782"/>
                    <a:pt x="5378" y="19647"/>
                    <a:pt x="5986" y="18905"/>
                  </a:cubicBezTo>
                  <a:cubicBezTo>
                    <a:pt x="6593" y="18162"/>
                    <a:pt x="6940" y="16812"/>
                    <a:pt x="7157" y="15732"/>
                  </a:cubicBezTo>
                  <a:cubicBezTo>
                    <a:pt x="7373" y="14652"/>
                    <a:pt x="7460" y="13842"/>
                    <a:pt x="7590" y="13774"/>
                  </a:cubicBezTo>
                  <a:cubicBezTo>
                    <a:pt x="7720" y="13707"/>
                    <a:pt x="7894" y="14382"/>
                    <a:pt x="8067" y="15529"/>
                  </a:cubicBezTo>
                  <a:cubicBezTo>
                    <a:pt x="8241" y="16677"/>
                    <a:pt x="8414" y="18297"/>
                    <a:pt x="8545" y="19512"/>
                  </a:cubicBezTo>
                  <a:cubicBezTo>
                    <a:pt x="8675" y="20727"/>
                    <a:pt x="8761" y="21537"/>
                    <a:pt x="8935" y="21537"/>
                  </a:cubicBezTo>
                  <a:cubicBezTo>
                    <a:pt x="9108" y="21537"/>
                    <a:pt x="9369" y="20727"/>
                    <a:pt x="9586" y="19647"/>
                  </a:cubicBezTo>
                  <a:cubicBezTo>
                    <a:pt x="9802" y="18567"/>
                    <a:pt x="9976" y="17217"/>
                    <a:pt x="10280" y="16069"/>
                  </a:cubicBezTo>
                  <a:cubicBezTo>
                    <a:pt x="10583" y="14922"/>
                    <a:pt x="11017" y="13977"/>
                    <a:pt x="11277" y="13909"/>
                  </a:cubicBezTo>
                  <a:cubicBezTo>
                    <a:pt x="11537" y="13842"/>
                    <a:pt x="11624" y="14652"/>
                    <a:pt x="11711" y="15395"/>
                  </a:cubicBezTo>
                  <a:cubicBezTo>
                    <a:pt x="11798" y="16137"/>
                    <a:pt x="11884" y="16812"/>
                    <a:pt x="11928" y="17487"/>
                  </a:cubicBezTo>
                  <a:cubicBezTo>
                    <a:pt x="11971" y="18162"/>
                    <a:pt x="11971" y="18837"/>
                    <a:pt x="12101" y="18905"/>
                  </a:cubicBezTo>
                  <a:cubicBezTo>
                    <a:pt x="12231" y="18972"/>
                    <a:pt x="12492" y="18432"/>
                    <a:pt x="12839" y="17487"/>
                  </a:cubicBezTo>
                  <a:cubicBezTo>
                    <a:pt x="13186" y="16542"/>
                    <a:pt x="13619" y="15192"/>
                    <a:pt x="14053" y="14314"/>
                  </a:cubicBezTo>
                  <a:cubicBezTo>
                    <a:pt x="14487" y="13437"/>
                    <a:pt x="14920" y="13032"/>
                    <a:pt x="15181" y="13234"/>
                  </a:cubicBezTo>
                  <a:cubicBezTo>
                    <a:pt x="15441" y="13437"/>
                    <a:pt x="15528" y="14247"/>
                    <a:pt x="15571" y="15327"/>
                  </a:cubicBezTo>
                  <a:cubicBezTo>
                    <a:pt x="15614" y="16407"/>
                    <a:pt x="15614" y="17757"/>
                    <a:pt x="15701" y="18769"/>
                  </a:cubicBezTo>
                  <a:cubicBezTo>
                    <a:pt x="15788" y="19782"/>
                    <a:pt x="15961" y="20457"/>
                    <a:pt x="16265" y="20659"/>
                  </a:cubicBezTo>
                  <a:cubicBezTo>
                    <a:pt x="16569" y="20862"/>
                    <a:pt x="17002" y="20592"/>
                    <a:pt x="17436" y="19782"/>
                  </a:cubicBezTo>
                  <a:cubicBezTo>
                    <a:pt x="17870" y="18972"/>
                    <a:pt x="18304" y="17622"/>
                    <a:pt x="18781" y="15327"/>
                  </a:cubicBezTo>
                  <a:cubicBezTo>
                    <a:pt x="19258" y="13032"/>
                    <a:pt x="19778" y="9792"/>
                    <a:pt x="20039" y="7362"/>
                  </a:cubicBezTo>
                  <a:cubicBezTo>
                    <a:pt x="20299" y="4932"/>
                    <a:pt x="20299" y="3312"/>
                    <a:pt x="20299" y="2097"/>
                  </a:cubicBezTo>
                  <a:cubicBezTo>
                    <a:pt x="20299" y="882"/>
                    <a:pt x="20299" y="72"/>
                    <a:pt x="20255" y="5"/>
                  </a:cubicBezTo>
                  <a:cubicBezTo>
                    <a:pt x="20212" y="-63"/>
                    <a:pt x="20125" y="612"/>
                    <a:pt x="20169" y="3109"/>
                  </a:cubicBezTo>
                  <a:cubicBezTo>
                    <a:pt x="20212" y="5607"/>
                    <a:pt x="20386" y="9927"/>
                    <a:pt x="20472" y="12830"/>
                  </a:cubicBezTo>
                  <a:cubicBezTo>
                    <a:pt x="20559" y="15732"/>
                    <a:pt x="20559" y="17217"/>
                    <a:pt x="20602" y="18297"/>
                  </a:cubicBezTo>
                  <a:cubicBezTo>
                    <a:pt x="20646" y="19377"/>
                    <a:pt x="20733" y="20052"/>
                    <a:pt x="20819" y="20052"/>
                  </a:cubicBezTo>
                  <a:cubicBezTo>
                    <a:pt x="20906" y="20052"/>
                    <a:pt x="20993" y="19377"/>
                    <a:pt x="21123" y="18905"/>
                  </a:cubicBezTo>
                  <a:cubicBezTo>
                    <a:pt x="21253" y="18432"/>
                    <a:pt x="21427" y="18162"/>
                    <a:pt x="21600" y="1789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60" name="Line"/>
            <p:cNvSpPr/>
            <p:nvPr/>
          </p:nvSpPr>
          <p:spPr>
            <a:xfrm>
              <a:off x="5374906" y="1402302"/>
              <a:ext cx="798418" cy="425292"/>
            </a:xfrm>
            <a:custGeom>
              <a:avLst/>
              <a:gdLst/>
              <a:ahLst/>
              <a:cxnLst>
                <a:cxn ang="0">
                  <a:pos x="wd2" y="hd2"/>
                </a:cxn>
                <a:cxn ang="5400000">
                  <a:pos x="wd2" y="hd2"/>
                </a:cxn>
                <a:cxn ang="10800000">
                  <a:pos x="wd2" y="hd2"/>
                </a:cxn>
                <a:cxn ang="16200000">
                  <a:pos x="wd2" y="hd2"/>
                </a:cxn>
              </a:cxnLst>
              <a:rect l="0" t="0" r="r" b="b"/>
              <a:pathLst>
                <a:path w="21488" h="20909" fill="norm" stroke="1" extrusionOk="0">
                  <a:moveTo>
                    <a:pt x="0" y="11698"/>
                  </a:moveTo>
                  <a:cubicBezTo>
                    <a:pt x="1117" y="11187"/>
                    <a:pt x="2234" y="10677"/>
                    <a:pt x="3072" y="9487"/>
                  </a:cubicBezTo>
                  <a:cubicBezTo>
                    <a:pt x="3910" y="8296"/>
                    <a:pt x="4469" y="6425"/>
                    <a:pt x="4516" y="4724"/>
                  </a:cubicBezTo>
                  <a:cubicBezTo>
                    <a:pt x="4562" y="3024"/>
                    <a:pt x="4097" y="1493"/>
                    <a:pt x="3631" y="642"/>
                  </a:cubicBezTo>
                  <a:cubicBezTo>
                    <a:pt x="3166" y="-208"/>
                    <a:pt x="2700" y="-378"/>
                    <a:pt x="2095" y="1153"/>
                  </a:cubicBezTo>
                  <a:cubicBezTo>
                    <a:pt x="1490" y="2683"/>
                    <a:pt x="745" y="5915"/>
                    <a:pt x="512" y="8976"/>
                  </a:cubicBezTo>
                  <a:cubicBezTo>
                    <a:pt x="279" y="12038"/>
                    <a:pt x="559" y="14929"/>
                    <a:pt x="1071" y="16885"/>
                  </a:cubicBezTo>
                  <a:cubicBezTo>
                    <a:pt x="1583" y="18841"/>
                    <a:pt x="2328" y="19861"/>
                    <a:pt x="3119" y="20457"/>
                  </a:cubicBezTo>
                  <a:cubicBezTo>
                    <a:pt x="3910" y="21052"/>
                    <a:pt x="4748" y="21222"/>
                    <a:pt x="5400" y="19946"/>
                  </a:cubicBezTo>
                  <a:cubicBezTo>
                    <a:pt x="6052" y="18671"/>
                    <a:pt x="6517" y="15950"/>
                    <a:pt x="6797" y="14164"/>
                  </a:cubicBezTo>
                  <a:cubicBezTo>
                    <a:pt x="7076" y="12378"/>
                    <a:pt x="7169" y="11528"/>
                    <a:pt x="7216" y="10677"/>
                  </a:cubicBezTo>
                  <a:cubicBezTo>
                    <a:pt x="7262" y="9827"/>
                    <a:pt x="7262" y="8976"/>
                    <a:pt x="7309" y="9061"/>
                  </a:cubicBezTo>
                  <a:cubicBezTo>
                    <a:pt x="7355" y="9146"/>
                    <a:pt x="7448" y="10167"/>
                    <a:pt x="7681" y="11953"/>
                  </a:cubicBezTo>
                  <a:cubicBezTo>
                    <a:pt x="7914" y="13739"/>
                    <a:pt x="8286" y="16290"/>
                    <a:pt x="8659" y="17820"/>
                  </a:cubicBezTo>
                  <a:cubicBezTo>
                    <a:pt x="9031" y="19351"/>
                    <a:pt x="9403" y="19861"/>
                    <a:pt x="9590" y="19691"/>
                  </a:cubicBezTo>
                  <a:cubicBezTo>
                    <a:pt x="9776" y="19521"/>
                    <a:pt x="9776" y="18671"/>
                    <a:pt x="9869" y="16120"/>
                  </a:cubicBezTo>
                  <a:cubicBezTo>
                    <a:pt x="9962" y="13568"/>
                    <a:pt x="10148" y="9316"/>
                    <a:pt x="10381" y="6765"/>
                  </a:cubicBezTo>
                  <a:cubicBezTo>
                    <a:pt x="10614" y="4214"/>
                    <a:pt x="10893" y="3364"/>
                    <a:pt x="11219" y="3279"/>
                  </a:cubicBezTo>
                  <a:cubicBezTo>
                    <a:pt x="11545" y="3194"/>
                    <a:pt x="11917" y="3874"/>
                    <a:pt x="12569" y="4979"/>
                  </a:cubicBezTo>
                  <a:cubicBezTo>
                    <a:pt x="13221" y="6085"/>
                    <a:pt x="14152" y="7616"/>
                    <a:pt x="15455" y="8211"/>
                  </a:cubicBezTo>
                  <a:cubicBezTo>
                    <a:pt x="16759" y="8806"/>
                    <a:pt x="18434" y="8466"/>
                    <a:pt x="19459" y="8041"/>
                  </a:cubicBezTo>
                  <a:cubicBezTo>
                    <a:pt x="20483" y="7616"/>
                    <a:pt x="20855" y="7105"/>
                    <a:pt x="20809" y="6850"/>
                  </a:cubicBezTo>
                  <a:cubicBezTo>
                    <a:pt x="20762" y="6595"/>
                    <a:pt x="20297" y="6595"/>
                    <a:pt x="19831" y="6680"/>
                  </a:cubicBezTo>
                  <a:cubicBezTo>
                    <a:pt x="19366" y="6765"/>
                    <a:pt x="18900" y="6935"/>
                    <a:pt x="18621" y="7446"/>
                  </a:cubicBezTo>
                  <a:cubicBezTo>
                    <a:pt x="18341" y="7956"/>
                    <a:pt x="18248" y="8806"/>
                    <a:pt x="18481" y="9912"/>
                  </a:cubicBezTo>
                  <a:cubicBezTo>
                    <a:pt x="18714" y="11017"/>
                    <a:pt x="19272" y="12378"/>
                    <a:pt x="19784" y="13483"/>
                  </a:cubicBezTo>
                  <a:cubicBezTo>
                    <a:pt x="20297" y="14589"/>
                    <a:pt x="20762" y="15439"/>
                    <a:pt x="21088" y="16290"/>
                  </a:cubicBezTo>
                  <a:cubicBezTo>
                    <a:pt x="21414" y="17140"/>
                    <a:pt x="21600" y="17991"/>
                    <a:pt x="21414" y="18586"/>
                  </a:cubicBezTo>
                  <a:cubicBezTo>
                    <a:pt x="21228" y="19181"/>
                    <a:pt x="20669" y="19521"/>
                    <a:pt x="19738" y="19861"/>
                  </a:cubicBezTo>
                  <a:cubicBezTo>
                    <a:pt x="18807" y="20202"/>
                    <a:pt x="17503" y="20542"/>
                    <a:pt x="16200" y="2088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61" name="Line"/>
            <p:cNvSpPr/>
            <p:nvPr/>
          </p:nvSpPr>
          <p:spPr>
            <a:xfrm>
              <a:off x="7156290" y="1581421"/>
              <a:ext cx="543353" cy="207806"/>
            </a:xfrm>
            <a:custGeom>
              <a:avLst/>
              <a:gdLst/>
              <a:ahLst/>
              <a:cxnLst>
                <a:cxn ang="0">
                  <a:pos x="wd2" y="hd2"/>
                </a:cxn>
                <a:cxn ang="5400000">
                  <a:pos x="wd2" y="hd2"/>
                </a:cxn>
                <a:cxn ang="10800000">
                  <a:pos x="wd2" y="hd2"/>
                </a:cxn>
                <a:cxn ang="16200000">
                  <a:pos x="wd2" y="hd2"/>
                </a:cxn>
              </a:cxnLst>
              <a:rect l="0" t="0" r="r" b="b"/>
              <a:pathLst>
                <a:path w="21472" h="20927" fill="norm" stroke="1" extrusionOk="0">
                  <a:moveTo>
                    <a:pt x="6707" y="8013"/>
                  </a:moveTo>
                  <a:cubicBezTo>
                    <a:pt x="7254" y="5226"/>
                    <a:pt x="7801" y="2439"/>
                    <a:pt x="7664" y="1046"/>
                  </a:cubicBezTo>
                  <a:cubicBezTo>
                    <a:pt x="7528" y="-348"/>
                    <a:pt x="6707" y="-348"/>
                    <a:pt x="5614" y="1046"/>
                  </a:cubicBezTo>
                  <a:cubicBezTo>
                    <a:pt x="4520" y="2439"/>
                    <a:pt x="3153" y="5226"/>
                    <a:pt x="2196" y="7317"/>
                  </a:cubicBezTo>
                  <a:cubicBezTo>
                    <a:pt x="1239" y="9407"/>
                    <a:pt x="692" y="10800"/>
                    <a:pt x="350" y="12368"/>
                  </a:cubicBezTo>
                  <a:cubicBezTo>
                    <a:pt x="9" y="13936"/>
                    <a:pt x="-128" y="15678"/>
                    <a:pt x="145" y="16897"/>
                  </a:cubicBezTo>
                  <a:cubicBezTo>
                    <a:pt x="419" y="18117"/>
                    <a:pt x="1102" y="18813"/>
                    <a:pt x="2811" y="17246"/>
                  </a:cubicBezTo>
                  <a:cubicBezTo>
                    <a:pt x="4520" y="15678"/>
                    <a:pt x="7254" y="11846"/>
                    <a:pt x="8826" y="9058"/>
                  </a:cubicBezTo>
                  <a:cubicBezTo>
                    <a:pt x="10399" y="6271"/>
                    <a:pt x="10809" y="4529"/>
                    <a:pt x="10672" y="5400"/>
                  </a:cubicBezTo>
                  <a:cubicBezTo>
                    <a:pt x="10535" y="6271"/>
                    <a:pt x="9852" y="9755"/>
                    <a:pt x="9442" y="12368"/>
                  </a:cubicBezTo>
                  <a:cubicBezTo>
                    <a:pt x="9032" y="14981"/>
                    <a:pt x="8895" y="16723"/>
                    <a:pt x="9168" y="17942"/>
                  </a:cubicBezTo>
                  <a:cubicBezTo>
                    <a:pt x="9442" y="19162"/>
                    <a:pt x="10125" y="19858"/>
                    <a:pt x="11014" y="18813"/>
                  </a:cubicBezTo>
                  <a:cubicBezTo>
                    <a:pt x="11902" y="17768"/>
                    <a:pt x="12996" y="14981"/>
                    <a:pt x="13816" y="12717"/>
                  </a:cubicBezTo>
                  <a:cubicBezTo>
                    <a:pt x="14637" y="10452"/>
                    <a:pt x="15183" y="8710"/>
                    <a:pt x="15252" y="9407"/>
                  </a:cubicBezTo>
                  <a:cubicBezTo>
                    <a:pt x="15320" y="10104"/>
                    <a:pt x="14910" y="13239"/>
                    <a:pt x="15115" y="14458"/>
                  </a:cubicBezTo>
                  <a:cubicBezTo>
                    <a:pt x="15320" y="15678"/>
                    <a:pt x="16140" y="14981"/>
                    <a:pt x="16892" y="13936"/>
                  </a:cubicBezTo>
                  <a:cubicBezTo>
                    <a:pt x="17644" y="12891"/>
                    <a:pt x="18328" y="11497"/>
                    <a:pt x="18601" y="11671"/>
                  </a:cubicBezTo>
                  <a:cubicBezTo>
                    <a:pt x="18875" y="11846"/>
                    <a:pt x="18738" y="13587"/>
                    <a:pt x="18669" y="15504"/>
                  </a:cubicBezTo>
                  <a:cubicBezTo>
                    <a:pt x="18601" y="17420"/>
                    <a:pt x="18601" y="19510"/>
                    <a:pt x="19080" y="20381"/>
                  </a:cubicBezTo>
                  <a:cubicBezTo>
                    <a:pt x="19558" y="21252"/>
                    <a:pt x="20515" y="20904"/>
                    <a:pt x="21472" y="2055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62" name="Line"/>
            <p:cNvSpPr/>
            <p:nvPr/>
          </p:nvSpPr>
          <p:spPr>
            <a:xfrm>
              <a:off x="7695801" y="1247487"/>
              <a:ext cx="467432" cy="606850"/>
            </a:xfrm>
            <a:custGeom>
              <a:avLst/>
              <a:gdLst/>
              <a:ahLst/>
              <a:cxnLst>
                <a:cxn ang="0">
                  <a:pos x="wd2" y="hd2"/>
                </a:cxn>
                <a:cxn ang="5400000">
                  <a:pos x="wd2" y="hd2"/>
                </a:cxn>
                <a:cxn ang="10800000">
                  <a:pos x="wd2" y="hd2"/>
                </a:cxn>
                <a:cxn ang="16200000">
                  <a:pos x="wd2" y="hd2"/>
                </a:cxn>
              </a:cxnLst>
              <a:rect l="0" t="0" r="r" b="b"/>
              <a:pathLst>
                <a:path w="21303" h="21407" fill="norm" stroke="1" extrusionOk="0">
                  <a:moveTo>
                    <a:pt x="10108" y="14220"/>
                  </a:moveTo>
                  <a:cubicBezTo>
                    <a:pt x="9635" y="13610"/>
                    <a:pt x="9162" y="13000"/>
                    <a:pt x="8453" y="12817"/>
                  </a:cubicBezTo>
                  <a:cubicBezTo>
                    <a:pt x="7743" y="12634"/>
                    <a:pt x="6797" y="12878"/>
                    <a:pt x="5378" y="13915"/>
                  </a:cubicBezTo>
                  <a:cubicBezTo>
                    <a:pt x="3959" y="14952"/>
                    <a:pt x="2067" y="16783"/>
                    <a:pt x="1042" y="18064"/>
                  </a:cubicBezTo>
                  <a:cubicBezTo>
                    <a:pt x="18" y="19345"/>
                    <a:pt x="-140" y="20078"/>
                    <a:pt x="97" y="20627"/>
                  </a:cubicBezTo>
                  <a:cubicBezTo>
                    <a:pt x="333" y="21176"/>
                    <a:pt x="964" y="21542"/>
                    <a:pt x="2383" y="21359"/>
                  </a:cubicBezTo>
                  <a:cubicBezTo>
                    <a:pt x="3802" y="21176"/>
                    <a:pt x="6009" y="20444"/>
                    <a:pt x="8453" y="18796"/>
                  </a:cubicBezTo>
                  <a:cubicBezTo>
                    <a:pt x="10896" y="17149"/>
                    <a:pt x="13577" y="14586"/>
                    <a:pt x="15784" y="11596"/>
                  </a:cubicBezTo>
                  <a:cubicBezTo>
                    <a:pt x="17991" y="8606"/>
                    <a:pt x="19726" y="5189"/>
                    <a:pt x="20593" y="3054"/>
                  </a:cubicBezTo>
                  <a:cubicBezTo>
                    <a:pt x="21460" y="918"/>
                    <a:pt x="21460" y="64"/>
                    <a:pt x="20987" y="3"/>
                  </a:cubicBezTo>
                  <a:cubicBezTo>
                    <a:pt x="20514" y="-58"/>
                    <a:pt x="19568" y="674"/>
                    <a:pt x="18464" y="2810"/>
                  </a:cubicBezTo>
                  <a:cubicBezTo>
                    <a:pt x="17361" y="4945"/>
                    <a:pt x="16099" y="8484"/>
                    <a:pt x="15548" y="11108"/>
                  </a:cubicBezTo>
                  <a:cubicBezTo>
                    <a:pt x="14996" y="13732"/>
                    <a:pt x="15153" y="15440"/>
                    <a:pt x="15548" y="16478"/>
                  </a:cubicBezTo>
                  <a:cubicBezTo>
                    <a:pt x="15942" y="17515"/>
                    <a:pt x="16572" y="17881"/>
                    <a:pt x="17203" y="1824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63" name="Line"/>
            <p:cNvSpPr/>
            <p:nvPr/>
          </p:nvSpPr>
          <p:spPr>
            <a:xfrm>
              <a:off x="8706336" y="1429206"/>
              <a:ext cx="103784" cy="44972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1662"/>
                  </a:moveTo>
                  <a:cubicBezTo>
                    <a:pt x="21600" y="831"/>
                    <a:pt x="21600" y="0"/>
                    <a:pt x="20520" y="0"/>
                  </a:cubicBezTo>
                  <a:cubicBezTo>
                    <a:pt x="19440" y="0"/>
                    <a:pt x="17280" y="831"/>
                    <a:pt x="14760" y="3074"/>
                  </a:cubicBezTo>
                  <a:cubicBezTo>
                    <a:pt x="12240" y="5317"/>
                    <a:pt x="9360" y="8972"/>
                    <a:pt x="6840" y="12295"/>
                  </a:cubicBezTo>
                  <a:cubicBezTo>
                    <a:pt x="4320" y="15618"/>
                    <a:pt x="2160" y="18609"/>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64" name="Line"/>
            <p:cNvSpPr/>
            <p:nvPr/>
          </p:nvSpPr>
          <p:spPr>
            <a:xfrm>
              <a:off x="8592175" y="1059350"/>
              <a:ext cx="812582" cy="778070"/>
            </a:xfrm>
            <a:custGeom>
              <a:avLst/>
              <a:gdLst/>
              <a:ahLst/>
              <a:cxnLst>
                <a:cxn ang="0">
                  <a:pos x="wd2" y="hd2"/>
                </a:cxn>
                <a:cxn ang="5400000">
                  <a:pos x="wd2" y="hd2"/>
                </a:cxn>
                <a:cxn ang="10800000">
                  <a:pos x="wd2" y="hd2"/>
                </a:cxn>
                <a:cxn ang="16200000">
                  <a:pos x="wd2" y="hd2"/>
                </a:cxn>
              </a:cxnLst>
              <a:rect l="0" t="0" r="r" b="b"/>
              <a:pathLst>
                <a:path w="21498" h="21496" fill="norm" stroke="1" extrusionOk="0">
                  <a:moveTo>
                    <a:pt x="0" y="17769"/>
                  </a:moveTo>
                  <a:cubicBezTo>
                    <a:pt x="2288" y="16526"/>
                    <a:pt x="4576" y="15284"/>
                    <a:pt x="6819" y="13659"/>
                  </a:cubicBezTo>
                  <a:cubicBezTo>
                    <a:pt x="9061" y="12034"/>
                    <a:pt x="11258" y="10027"/>
                    <a:pt x="12951" y="7877"/>
                  </a:cubicBezTo>
                  <a:cubicBezTo>
                    <a:pt x="14644" y="5726"/>
                    <a:pt x="15834" y="3432"/>
                    <a:pt x="16475" y="2046"/>
                  </a:cubicBezTo>
                  <a:cubicBezTo>
                    <a:pt x="17115" y="661"/>
                    <a:pt x="17207" y="183"/>
                    <a:pt x="16978" y="39"/>
                  </a:cubicBezTo>
                  <a:cubicBezTo>
                    <a:pt x="16749" y="-104"/>
                    <a:pt x="16200" y="87"/>
                    <a:pt x="15239" y="1569"/>
                  </a:cubicBezTo>
                  <a:cubicBezTo>
                    <a:pt x="14278" y="3050"/>
                    <a:pt x="12905" y="5822"/>
                    <a:pt x="11944" y="8163"/>
                  </a:cubicBezTo>
                  <a:cubicBezTo>
                    <a:pt x="10983" y="10505"/>
                    <a:pt x="10434" y="12416"/>
                    <a:pt x="10159" y="13659"/>
                  </a:cubicBezTo>
                  <a:cubicBezTo>
                    <a:pt x="9885" y="14901"/>
                    <a:pt x="9885" y="15475"/>
                    <a:pt x="10022" y="15953"/>
                  </a:cubicBezTo>
                  <a:cubicBezTo>
                    <a:pt x="10159" y="16431"/>
                    <a:pt x="10434" y="16813"/>
                    <a:pt x="10800" y="16956"/>
                  </a:cubicBezTo>
                  <a:cubicBezTo>
                    <a:pt x="11166" y="17100"/>
                    <a:pt x="11624" y="17004"/>
                    <a:pt x="12219" y="16622"/>
                  </a:cubicBezTo>
                  <a:cubicBezTo>
                    <a:pt x="12814" y="16239"/>
                    <a:pt x="13546" y="15570"/>
                    <a:pt x="14049" y="14997"/>
                  </a:cubicBezTo>
                  <a:cubicBezTo>
                    <a:pt x="14553" y="14423"/>
                    <a:pt x="14827" y="13946"/>
                    <a:pt x="14964" y="13946"/>
                  </a:cubicBezTo>
                  <a:cubicBezTo>
                    <a:pt x="15102" y="13946"/>
                    <a:pt x="15102" y="14423"/>
                    <a:pt x="15102" y="14901"/>
                  </a:cubicBezTo>
                  <a:cubicBezTo>
                    <a:pt x="15102" y="15379"/>
                    <a:pt x="15102" y="15857"/>
                    <a:pt x="15102" y="16335"/>
                  </a:cubicBezTo>
                  <a:cubicBezTo>
                    <a:pt x="15102" y="16813"/>
                    <a:pt x="15102" y="17291"/>
                    <a:pt x="15331" y="17577"/>
                  </a:cubicBezTo>
                  <a:cubicBezTo>
                    <a:pt x="15559" y="17864"/>
                    <a:pt x="16017" y="17960"/>
                    <a:pt x="16795" y="17816"/>
                  </a:cubicBezTo>
                  <a:cubicBezTo>
                    <a:pt x="17573" y="17673"/>
                    <a:pt x="18671" y="17291"/>
                    <a:pt x="19495" y="16861"/>
                  </a:cubicBezTo>
                  <a:cubicBezTo>
                    <a:pt x="20319" y="16431"/>
                    <a:pt x="20868" y="15953"/>
                    <a:pt x="21188" y="15475"/>
                  </a:cubicBezTo>
                  <a:cubicBezTo>
                    <a:pt x="21508" y="14997"/>
                    <a:pt x="21600" y="14519"/>
                    <a:pt x="21371" y="14376"/>
                  </a:cubicBezTo>
                  <a:cubicBezTo>
                    <a:pt x="21142" y="14232"/>
                    <a:pt x="20593" y="14423"/>
                    <a:pt x="19998" y="14949"/>
                  </a:cubicBezTo>
                  <a:cubicBezTo>
                    <a:pt x="19403" y="15475"/>
                    <a:pt x="18763" y="16335"/>
                    <a:pt x="18397" y="17338"/>
                  </a:cubicBezTo>
                  <a:cubicBezTo>
                    <a:pt x="18031" y="18342"/>
                    <a:pt x="17939" y="19489"/>
                    <a:pt x="18305" y="20206"/>
                  </a:cubicBezTo>
                  <a:cubicBezTo>
                    <a:pt x="18671" y="20923"/>
                    <a:pt x="19495" y="21209"/>
                    <a:pt x="20319" y="2149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65" name="Line"/>
            <p:cNvSpPr/>
            <p:nvPr/>
          </p:nvSpPr>
          <p:spPr>
            <a:xfrm>
              <a:off x="9790726" y="1450347"/>
              <a:ext cx="451599" cy="345764"/>
            </a:xfrm>
            <a:custGeom>
              <a:avLst/>
              <a:gdLst/>
              <a:ahLst/>
              <a:cxnLst>
                <a:cxn ang="0">
                  <a:pos x="wd2" y="hd2"/>
                </a:cxn>
                <a:cxn ang="5400000">
                  <a:pos x="wd2" y="hd2"/>
                </a:cxn>
                <a:cxn ang="10800000">
                  <a:pos x="wd2" y="hd2"/>
                </a:cxn>
                <a:cxn ang="16200000">
                  <a:pos x="wd2" y="hd2"/>
                </a:cxn>
              </a:cxnLst>
              <a:rect l="0" t="0" r="r" b="b"/>
              <a:pathLst>
                <a:path w="21524" h="20758" fill="norm" stroke="1" extrusionOk="0">
                  <a:moveTo>
                    <a:pt x="12126" y="3924"/>
                  </a:moveTo>
                  <a:cubicBezTo>
                    <a:pt x="12126" y="2885"/>
                    <a:pt x="12126" y="1847"/>
                    <a:pt x="11796" y="1016"/>
                  </a:cubicBezTo>
                  <a:cubicBezTo>
                    <a:pt x="11466" y="185"/>
                    <a:pt x="10806" y="-438"/>
                    <a:pt x="9075" y="393"/>
                  </a:cubicBezTo>
                  <a:cubicBezTo>
                    <a:pt x="7344" y="1224"/>
                    <a:pt x="4541" y="3508"/>
                    <a:pt x="2727" y="6208"/>
                  </a:cubicBezTo>
                  <a:cubicBezTo>
                    <a:pt x="913" y="8908"/>
                    <a:pt x="89" y="12024"/>
                    <a:pt x="6" y="14620"/>
                  </a:cubicBezTo>
                  <a:cubicBezTo>
                    <a:pt x="-76" y="17216"/>
                    <a:pt x="584" y="19293"/>
                    <a:pt x="2727" y="20227"/>
                  </a:cubicBezTo>
                  <a:cubicBezTo>
                    <a:pt x="4871" y="21162"/>
                    <a:pt x="8498" y="20954"/>
                    <a:pt x="11878" y="18877"/>
                  </a:cubicBezTo>
                  <a:cubicBezTo>
                    <a:pt x="15258" y="16800"/>
                    <a:pt x="18391" y="12854"/>
                    <a:pt x="21524" y="890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66" name="Line"/>
            <p:cNvSpPr/>
            <p:nvPr/>
          </p:nvSpPr>
          <p:spPr>
            <a:xfrm>
              <a:off x="9796057" y="1557205"/>
              <a:ext cx="269837" cy="66421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108" y="1800"/>
                    <a:pt x="16615" y="3600"/>
                    <a:pt x="13846" y="6019"/>
                  </a:cubicBezTo>
                  <a:cubicBezTo>
                    <a:pt x="11077" y="8437"/>
                    <a:pt x="8031" y="11475"/>
                    <a:pt x="6092" y="13950"/>
                  </a:cubicBezTo>
                  <a:cubicBezTo>
                    <a:pt x="4154" y="16425"/>
                    <a:pt x="3323" y="18337"/>
                    <a:pt x="2492" y="19519"/>
                  </a:cubicBezTo>
                  <a:cubicBezTo>
                    <a:pt x="1662" y="20700"/>
                    <a:pt x="831" y="2115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67" name="Line"/>
            <p:cNvSpPr/>
            <p:nvPr/>
          </p:nvSpPr>
          <p:spPr>
            <a:xfrm>
              <a:off x="10160945" y="1557205"/>
              <a:ext cx="257810" cy="288945"/>
            </a:xfrm>
            <a:custGeom>
              <a:avLst/>
              <a:gdLst/>
              <a:ahLst/>
              <a:cxnLst>
                <a:cxn ang="0">
                  <a:pos x="wd2" y="hd2"/>
                </a:cxn>
                <a:cxn ang="5400000">
                  <a:pos x="wd2" y="hd2"/>
                </a:cxn>
                <a:cxn ang="10800000">
                  <a:pos x="wd2" y="hd2"/>
                </a:cxn>
                <a:cxn ang="16200000">
                  <a:pos x="wd2" y="hd2"/>
                </a:cxn>
              </a:cxnLst>
              <a:rect l="0" t="0" r="r" b="b"/>
              <a:pathLst>
                <a:path w="21463" h="21478" fill="norm" stroke="1" extrusionOk="0">
                  <a:moveTo>
                    <a:pt x="5911" y="0"/>
                  </a:moveTo>
                  <a:cubicBezTo>
                    <a:pt x="4759" y="771"/>
                    <a:pt x="3607" y="1543"/>
                    <a:pt x="2599" y="4371"/>
                  </a:cubicBezTo>
                  <a:cubicBezTo>
                    <a:pt x="1591" y="7200"/>
                    <a:pt x="727" y="12086"/>
                    <a:pt x="295" y="15171"/>
                  </a:cubicBezTo>
                  <a:cubicBezTo>
                    <a:pt x="-137" y="18257"/>
                    <a:pt x="-137" y="19543"/>
                    <a:pt x="583" y="19929"/>
                  </a:cubicBezTo>
                  <a:cubicBezTo>
                    <a:pt x="1303" y="20314"/>
                    <a:pt x="2743" y="19800"/>
                    <a:pt x="4903" y="17743"/>
                  </a:cubicBezTo>
                  <a:cubicBezTo>
                    <a:pt x="7063" y="15686"/>
                    <a:pt x="9943" y="12086"/>
                    <a:pt x="12103" y="9257"/>
                  </a:cubicBezTo>
                  <a:cubicBezTo>
                    <a:pt x="14263" y="6429"/>
                    <a:pt x="15703" y="4371"/>
                    <a:pt x="15847" y="3986"/>
                  </a:cubicBezTo>
                  <a:cubicBezTo>
                    <a:pt x="15991" y="3600"/>
                    <a:pt x="14839" y="4886"/>
                    <a:pt x="13687" y="7457"/>
                  </a:cubicBezTo>
                  <a:cubicBezTo>
                    <a:pt x="12535" y="10029"/>
                    <a:pt x="11383" y="13886"/>
                    <a:pt x="10951" y="16457"/>
                  </a:cubicBezTo>
                  <a:cubicBezTo>
                    <a:pt x="10519" y="19029"/>
                    <a:pt x="10807" y="20314"/>
                    <a:pt x="11959" y="20957"/>
                  </a:cubicBezTo>
                  <a:cubicBezTo>
                    <a:pt x="13111" y="21600"/>
                    <a:pt x="15127" y="21600"/>
                    <a:pt x="16855" y="21214"/>
                  </a:cubicBezTo>
                  <a:cubicBezTo>
                    <a:pt x="18583" y="20829"/>
                    <a:pt x="20023" y="20057"/>
                    <a:pt x="21463" y="1928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68" name="Line"/>
            <p:cNvSpPr/>
            <p:nvPr/>
          </p:nvSpPr>
          <p:spPr>
            <a:xfrm>
              <a:off x="10456248" y="1441362"/>
              <a:ext cx="823964" cy="420274"/>
            </a:xfrm>
            <a:custGeom>
              <a:avLst/>
              <a:gdLst/>
              <a:ahLst/>
              <a:cxnLst>
                <a:cxn ang="0">
                  <a:pos x="wd2" y="hd2"/>
                </a:cxn>
                <a:cxn ang="5400000">
                  <a:pos x="wd2" y="hd2"/>
                </a:cxn>
                <a:cxn ang="10800000">
                  <a:pos x="wd2" y="hd2"/>
                </a:cxn>
                <a:cxn ang="16200000">
                  <a:pos x="wd2" y="hd2"/>
                </a:cxn>
              </a:cxnLst>
              <a:rect l="0" t="0" r="r" b="b"/>
              <a:pathLst>
                <a:path w="21436" h="20993" fill="norm" stroke="1" extrusionOk="0">
                  <a:moveTo>
                    <a:pt x="2265" y="13044"/>
                  </a:moveTo>
                  <a:cubicBezTo>
                    <a:pt x="2535" y="12353"/>
                    <a:pt x="2805" y="11662"/>
                    <a:pt x="3030" y="10798"/>
                  </a:cubicBezTo>
                  <a:cubicBezTo>
                    <a:pt x="3255" y="9934"/>
                    <a:pt x="3435" y="8897"/>
                    <a:pt x="3255" y="8465"/>
                  </a:cubicBezTo>
                  <a:cubicBezTo>
                    <a:pt x="3075" y="8033"/>
                    <a:pt x="2535" y="8206"/>
                    <a:pt x="1950" y="9156"/>
                  </a:cubicBezTo>
                  <a:cubicBezTo>
                    <a:pt x="1365" y="10107"/>
                    <a:pt x="735" y="11835"/>
                    <a:pt x="375" y="13131"/>
                  </a:cubicBezTo>
                  <a:cubicBezTo>
                    <a:pt x="15" y="14427"/>
                    <a:pt x="-75" y="15291"/>
                    <a:pt x="60" y="15982"/>
                  </a:cubicBezTo>
                  <a:cubicBezTo>
                    <a:pt x="195" y="16673"/>
                    <a:pt x="555" y="17192"/>
                    <a:pt x="1140" y="17105"/>
                  </a:cubicBezTo>
                  <a:cubicBezTo>
                    <a:pt x="1725" y="17019"/>
                    <a:pt x="2535" y="16328"/>
                    <a:pt x="3255" y="15377"/>
                  </a:cubicBezTo>
                  <a:cubicBezTo>
                    <a:pt x="3975" y="14427"/>
                    <a:pt x="4605" y="13217"/>
                    <a:pt x="5100" y="12180"/>
                  </a:cubicBezTo>
                  <a:cubicBezTo>
                    <a:pt x="5595" y="11144"/>
                    <a:pt x="5955" y="10280"/>
                    <a:pt x="6045" y="10280"/>
                  </a:cubicBezTo>
                  <a:cubicBezTo>
                    <a:pt x="6135" y="10280"/>
                    <a:pt x="5955" y="11144"/>
                    <a:pt x="5640" y="12440"/>
                  </a:cubicBezTo>
                  <a:cubicBezTo>
                    <a:pt x="5325" y="13736"/>
                    <a:pt x="4875" y="15464"/>
                    <a:pt x="4560" y="16760"/>
                  </a:cubicBezTo>
                  <a:cubicBezTo>
                    <a:pt x="4245" y="18056"/>
                    <a:pt x="4065" y="18920"/>
                    <a:pt x="4200" y="19352"/>
                  </a:cubicBezTo>
                  <a:cubicBezTo>
                    <a:pt x="4335" y="19784"/>
                    <a:pt x="4785" y="19784"/>
                    <a:pt x="5550" y="18747"/>
                  </a:cubicBezTo>
                  <a:cubicBezTo>
                    <a:pt x="6315" y="17710"/>
                    <a:pt x="7395" y="15636"/>
                    <a:pt x="8205" y="14081"/>
                  </a:cubicBezTo>
                  <a:cubicBezTo>
                    <a:pt x="9015" y="12526"/>
                    <a:pt x="9555" y="11489"/>
                    <a:pt x="9780" y="11403"/>
                  </a:cubicBezTo>
                  <a:cubicBezTo>
                    <a:pt x="10005" y="11316"/>
                    <a:pt x="9915" y="12180"/>
                    <a:pt x="9735" y="12958"/>
                  </a:cubicBezTo>
                  <a:cubicBezTo>
                    <a:pt x="9555" y="13736"/>
                    <a:pt x="9285" y="14427"/>
                    <a:pt x="9015" y="15550"/>
                  </a:cubicBezTo>
                  <a:cubicBezTo>
                    <a:pt x="8745" y="16673"/>
                    <a:pt x="8475" y="18228"/>
                    <a:pt x="8565" y="18920"/>
                  </a:cubicBezTo>
                  <a:cubicBezTo>
                    <a:pt x="8655" y="19611"/>
                    <a:pt x="9105" y="19438"/>
                    <a:pt x="10185" y="17883"/>
                  </a:cubicBezTo>
                  <a:cubicBezTo>
                    <a:pt x="11265" y="16328"/>
                    <a:pt x="12975" y="13390"/>
                    <a:pt x="14145" y="11057"/>
                  </a:cubicBezTo>
                  <a:cubicBezTo>
                    <a:pt x="15315" y="8724"/>
                    <a:pt x="15945" y="6996"/>
                    <a:pt x="16485" y="5096"/>
                  </a:cubicBezTo>
                  <a:cubicBezTo>
                    <a:pt x="17025" y="3195"/>
                    <a:pt x="17475" y="1121"/>
                    <a:pt x="17520" y="344"/>
                  </a:cubicBezTo>
                  <a:cubicBezTo>
                    <a:pt x="17565" y="-434"/>
                    <a:pt x="17205" y="84"/>
                    <a:pt x="16620" y="2158"/>
                  </a:cubicBezTo>
                  <a:cubicBezTo>
                    <a:pt x="16035" y="4232"/>
                    <a:pt x="15225" y="7860"/>
                    <a:pt x="14730" y="10625"/>
                  </a:cubicBezTo>
                  <a:cubicBezTo>
                    <a:pt x="14235" y="13390"/>
                    <a:pt x="14055" y="15291"/>
                    <a:pt x="13965" y="16846"/>
                  </a:cubicBezTo>
                  <a:cubicBezTo>
                    <a:pt x="13875" y="18401"/>
                    <a:pt x="13875" y="19611"/>
                    <a:pt x="14100" y="20302"/>
                  </a:cubicBezTo>
                  <a:cubicBezTo>
                    <a:pt x="14325" y="20993"/>
                    <a:pt x="14775" y="21166"/>
                    <a:pt x="15045" y="20820"/>
                  </a:cubicBezTo>
                  <a:cubicBezTo>
                    <a:pt x="15315" y="20475"/>
                    <a:pt x="15405" y="19611"/>
                    <a:pt x="15270" y="18315"/>
                  </a:cubicBezTo>
                  <a:cubicBezTo>
                    <a:pt x="15135" y="17019"/>
                    <a:pt x="14775" y="15291"/>
                    <a:pt x="14550" y="13995"/>
                  </a:cubicBezTo>
                  <a:cubicBezTo>
                    <a:pt x="14325" y="12699"/>
                    <a:pt x="14235" y="11835"/>
                    <a:pt x="14460" y="11230"/>
                  </a:cubicBezTo>
                  <a:cubicBezTo>
                    <a:pt x="14685" y="10625"/>
                    <a:pt x="15225" y="10280"/>
                    <a:pt x="16260" y="9675"/>
                  </a:cubicBezTo>
                  <a:cubicBezTo>
                    <a:pt x="17295" y="9070"/>
                    <a:pt x="18825" y="8206"/>
                    <a:pt x="19815" y="7688"/>
                  </a:cubicBezTo>
                  <a:cubicBezTo>
                    <a:pt x="20805" y="7169"/>
                    <a:pt x="21255" y="6996"/>
                    <a:pt x="21390" y="7428"/>
                  </a:cubicBezTo>
                  <a:cubicBezTo>
                    <a:pt x="21525" y="7860"/>
                    <a:pt x="21345" y="8897"/>
                    <a:pt x="21120" y="10712"/>
                  </a:cubicBezTo>
                  <a:cubicBezTo>
                    <a:pt x="20895" y="12526"/>
                    <a:pt x="20625" y="15118"/>
                    <a:pt x="20355" y="1771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69" name="Line"/>
            <p:cNvSpPr/>
            <p:nvPr/>
          </p:nvSpPr>
          <p:spPr>
            <a:xfrm>
              <a:off x="11456583" y="1453422"/>
              <a:ext cx="20758"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70" name="Line"/>
            <p:cNvSpPr/>
            <p:nvPr/>
          </p:nvSpPr>
          <p:spPr>
            <a:xfrm>
              <a:off x="11446206" y="1453422"/>
              <a:ext cx="124539" cy="37362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600" y="5400"/>
                    <a:pt x="15600" y="10800"/>
                    <a:pt x="13500" y="14000"/>
                  </a:cubicBezTo>
                  <a:cubicBezTo>
                    <a:pt x="11400" y="17200"/>
                    <a:pt x="10200" y="18200"/>
                    <a:pt x="8700" y="19100"/>
                  </a:cubicBezTo>
                  <a:cubicBezTo>
                    <a:pt x="7200" y="20000"/>
                    <a:pt x="5400" y="20800"/>
                    <a:pt x="3900" y="21200"/>
                  </a:cubicBezTo>
                  <a:cubicBezTo>
                    <a:pt x="2400" y="21600"/>
                    <a:pt x="1200" y="216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71" name="Line"/>
            <p:cNvSpPr/>
            <p:nvPr/>
          </p:nvSpPr>
          <p:spPr>
            <a:xfrm>
              <a:off x="11342423" y="1524307"/>
              <a:ext cx="623539" cy="698063"/>
            </a:xfrm>
            <a:custGeom>
              <a:avLst/>
              <a:gdLst/>
              <a:ahLst/>
              <a:cxnLst>
                <a:cxn ang="0">
                  <a:pos x="wd2" y="hd2"/>
                </a:cxn>
                <a:cxn ang="5400000">
                  <a:pos x="wd2" y="hd2"/>
                </a:cxn>
                <a:cxn ang="10800000">
                  <a:pos x="wd2" y="hd2"/>
                </a:cxn>
                <a:cxn ang="16200000">
                  <a:pos x="wd2" y="hd2"/>
                </a:cxn>
              </a:cxnLst>
              <a:rect l="0" t="0" r="r" b="b"/>
              <a:pathLst>
                <a:path w="21510" h="21261" fill="norm" stroke="1" extrusionOk="0">
                  <a:moveTo>
                    <a:pt x="5728" y="4795"/>
                  </a:moveTo>
                  <a:cubicBezTo>
                    <a:pt x="6683" y="4163"/>
                    <a:pt x="7638" y="3531"/>
                    <a:pt x="8831" y="3057"/>
                  </a:cubicBezTo>
                  <a:cubicBezTo>
                    <a:pt x="10024" y="2583"/>
                    <a:pt x="11456" y="2266"/>
                    <a:pt x="12530" y="2003"/>
                  </a:cubicBezTo>
                  <a:cubicBezTo>
                    <a:pt x="13604" y="1740"/>
                    <a:pt x="14320" y="1529"/>
                    <a:pt x="14499" y="1792"/>
                  </a:cubicBezTo>
                  <a:cubicBezTo>
                    <a:pt x="14678" y="2056"/>
                    <a:pt x="14320" y="2793"/>
                    <a:pt x="14201" y="3425"/>
                  </a:cubicBezTo>
                  <a:cubicBezTo>
                    <a:pt x="14082" y="4058"/>
                    <a:pt x="14201" y="4584"/>
                    <a:pt x="14559" y="4743"/>
                  </a:cubicBezTo>
                  <a:cubicBezTo>
                    <a:pt x="14917" y="4901"/>
                    <a:pt x="15514" y="4690"/>
                    <a:pt x="16528" y="3952"/>
                  </a:cubicBezTo>
                  <a:cubicBezTo>
                    <a:pt x="17543" y="3215"/>
                    <a:pt x="18975" y="1950"/>
                    <a:pt x="19929" y="1107"/>
                  </a:cubicBezTo>
                  <a:cubicBezTo>
                    <a:pt x="20884" y="264"/>
                    <a:pt x="21361" y="-157"/>
                    <a:pt x="21481" y="54"/>
                  </a:cubicBezTo>
                  <a:cubicBezTo>
                    <a:pt x="21600" y="264"/>
                    <a:pt x="21361" y="1107"/>
                    <a:pt x="20586" y="3109"/>
                  </a:cubicBezTo>
                  <a:cubicBezTo>
                    <a:pt x="19810" y="5111"/>
                    <a:pt x="18497" y="8272"/>
                    <a:pt x="16886" y="11117"/>
                  </a:cubicBezTo>
                  <a:cubicBezTo>
                    <a:pt x="15275" y="13962"/>
                    <a:pt x="13366" y="16491"/>
                    <a:pt x="11098" y="18229"/>
                  </a:cubicBezTo>
                  <a:cubicBezTo>
                    <a:pt x="8831" y="19968"/>
                    <a:pt x="6206" y="20916"/>
                    <a:pt x="4296" y="21180"/>
                  </a:cubicBezTo>
                  <a:cubicBezTo>
                    <a:pt x="2387" y="21443"/>
                    <a:pt x="1193" y="21022"/>
                    <a:pt x="0" y="20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72" name="Line"/>
            <p:cNvSpPr/>
            <p:nvPr/>
          </p:nvSpPr>
          <p:spPr>
            <a:xfrm>
              <a:off x="9723409" y="2231794"/>
              <a:ext cx="311349" cy="10378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73" name="Line"/>
            <p:cNvSpPr/>
            <p:nvPr/>
          </p:nvSpPr>
          <p:spPr>
            <a:xfrm>
              <a:off x="12403109" y="1480859"/>
              <a:ext cx="807407" cy="612056"/>
            </a:xfrm>
            <a:custGeom>
              <a:avLst/>
              <a:gdLst/>
              <a:ahLst/>
              <a:cxnLst>
                <a:cxn ang="0">
                  <a:pos x="wd2" y="hd2"/>
                </a:cxn>
                <a:cxn ang="5400000">
                  <a:pos x="wd2" y="hd2"/>
                </a:cxn>
                <a:cxn ang="10800000">
                  <a:pos x="wd2" y="hd2"/>
                </a:cxn>
                <a:cxn ang="16200000">
                  <a:pos x="wd2" y="hd2"/>
                </a:cxn>
              </a:cxnLst>
              <a:rect l="0" t="0" r="r" b="b"/>
              <a:pathLst>
                <a:path w="21361" h="21349" fill="norm" stroke="1" extrusionOk="0">
                  <a:moveTo>
                    <a:pt x="4337" y="129"/>
                  </a:moveTo>
                  <a:cubicBezTo>
                    <a:pt x="3880" y="9"/>
                    <a:pt x="3422" y="-112"/>
                    <a:pt x="2598" y="190"/>
                  </a:cubicBezTo>
                  <a:cubicBezTo>
                    <a:pt x="1775" y="491"/>
                    <a:pt x="585" y="1215"/>
                    <a:pt x="173" y="1758"/>
                  </a:cubicBezTo>
                  <a:cubicBezTo>
                    <a:pt x="-239" y="2301"/>
                    <a:pt x="127" y="2663"/>
                    <a:pt x="814" y="3086"/>
                  </a:cubicBezTo>
                  <a:cubicBezTo>
                    <a:pt x="1500" y="3508"/>
                    <a:pt x="2507" y="3991"/>
                    <a:pt x="3330" y="4715"/>
                  </a:cubicBezTo>
                  <a:cubicBezTo>
                    <a:pt x="4154" y="5439"/>
                    <a:pt x="4795" y="6404"/>
                    <a:pt x="5115" y="7189"/>
                  </a:cubicBezTo>
                  <a:cubicBezTo>
                    <a:pt x="5436" y="7973"/>
                    <a:pt x="5436" y="8576"/>
                    <a:pt x="5161" y="9059"/>
                  </a:cubicBezTo>
                  <a:cubicBezTo>
                    <a:pt x="4886" y="9542"/>
                    <a:pt x="4337" y="9904"/>
                    <a:pt x="3559" y="10145"/>
                  </a:cubicBezTo>
                  <a:cubicBezTo>
                    <a:pt x="2781" y="10386"/>
                    <a:pt x="1775" y="10507"/>
                    <a:pt x="1408" y="10326"/>
                  </a:cubicBezTo>
                  <a:cubicBezTo>
                    <a:pt x="1042" y="10145"/>
                    <a:pt x="1317" y="9662"/>
                    <a:pt x="2232" y="8938"/>
                  </a:cubicBezTo>
                  <a:cubicBezTo>
                    <a:pt x="3147" y="8214"/>
                    <a:pt x="4703" y="7249"/>
                    <a:pt x="5664" y="6465"/>
                  </a:cubicBezTo>
                  <a:cubicBezTo>
                    <a:pt x="6625" y="5680"/>
                    <a:pt x="6992" y="5077"/>
                    <a:pt x="7358" y="4534"/>
                  </a:cubicBezTo>
                  <a:cubicBezTo>
                    <a:pt x="7724" y="3991"/>
                    <a:pt x="8090" y="3508"/>
                    <a:pt x="8227" y="3629"/>
                  </a:cubicBezTo>
                  <a:cubicBezTo>
                    <a:pt x="8364" y="3749"/>
                    <a:pt x="8273" y="4473"/>
                    <a:pt x="8227" y="5137"/>
                  </a:cubicBezTo>
                  <a:cubicBezTo>
                    <a:pt x="8181" y="5801"/>
                    <a:pt x="8181" y="6404"/>
                    <a:pt x="8227" y="7008"/>
                  </a:cubicBezTo>
                  <a:cubicBezTo>
                    <a:pt x="8273" y="7611"/>
                    <a:pt x="8364" y="8214"/>
                    <a:pt x="8639" y="8395"/>
                  </a:cubicBezTo>
                  <a:cubicBezTo>
                    <a:pt x="8914" y="8576"/>
                    <a:pt x="9371" y="8335"/>
                    <a:pt x="9966" y="7430"/>
                  </a:cubicBezTo>
                  <a:cubicBezTo>
                    <a:pt x="10561" y="6525"/>
                    <a:pt x="11293" y="4956"/>
                    <a:pt x="11751" y="3870"/>
                  </a:cubicBezTo>
                  <a:cubicBezTo>
                    <a:pt x="12208" y="2784"/>
                    <a:pt x="12392" y="2181"/>
                    <a:pt x="12483" y="2181"/>
                  </a:cubicBezTo>
                  <a:cubicBezTo>
                    <a:pt x="12575" y="2181"/>
                    <a:pt x="12575" y="2784"/>
                    <a:pt x="12529" y="3387"/>
                  </a:cubicBezTo>
                  <a:cubicBezTo>
                    <a:pt x="12483" y="3991"/>
                    <a:pt x="12391" y="4594"/>
                    <a:pt x="12346" y="5197"/>
                  </a:cubicBezTo>
                  <a:cubicBezTo>
                    <a:pt x="12300" y="5801"/>
                    <a:pt x="12300" y="6404"/>
                    <a:pt x="12529" y="6766"/>
                  </a:cubicBezTo>
                  <a:cubicBezTo>
                    <a:pt x="12758" y="7128"/>
                    <a:pt x="13215" y="7249"/>
                    <a:pt x="13673" y="6887"/>
                  </a:cubicBezTo>
                  <a:cubicBezTo>
                    <a:pt x="14130" y="6525"/>
                    <a:pt x="14588" y="5680"/>
                    <a:pt x="14954" y="4956"/>
                  </a:cubicBezTo>
                  <a:cubicBezTo>
                    <a:pt x="15320" y="4232"/>
                    <a:pt x="15595" y="3629"/>
                    <a:pt x="15732" y="3689"/>
                  </a:cubicBezTo>
                  <a:cubicBezTo>
                    <a:pt x="15869" y="3749"/>
                    <a:pt x="15869" y="4473"/>
                    <a:pt x="15915" y="6706"/>
                  </a:cubicBezTo>
                  <a:cubicBezTo>
                    <a:pt x="15961" y="8938"/>
                    <a:pt x="16053" y="12679"/>
                    <a:pt x="16098" y="15092"/>
                  </a:cubicBezTo>
                  <a:cubicBezTo>
                    <a:pt x="16144" y="17506"/>
                    <a:pt x="16144" y="18592"/>
                    <a:pt x="16144" y="19497"/>
                  </a:cubicBezTo>
                  <a:cubicBezTo>
                    <a:pt x="16144" y="20402"/>
                    <a:pt x="16144" y="21126"/>
                    <a:pt x="15961" y="21307"/>
                  </a:cubicBezTo>
                  <a:cubicBezTo>
                    <a:pt x="15778" y="21488"/>
                    <a:pt x="15412" y="21126"/>
                    <a:pt x="15137" y="19618"/>
                  </a:cubicBezTo>
                  <a:cubicBezTo>
                    <a:pt x="14863" y="18109"/>
                    <a:pt x="14680" y="15454"/>
                    <a:pt x="15000" y="12438"/>
                  </a:cubicBezTo>
                  <a:cubicBezTo>
                    <a:pt x="15320" y="9421"/>
                    <a:pt x="16144" y="6042"/>
                    <a:pt x="16693" y="4051"/>
                  </a:cubicBezTo>
                  <a:cubicBezTo>
                    <a:pt x="17242" y="2060"/>
                    <a:pt x="17517" y="1457"/>
                    <a:pt x="17883" y="1215"/>
                  </a:cubicBezTo>
                  <a:cubicBezTo>
                    <a:pt x="18249" y="974"/>
                    <a:pt x="18707" y="1095"/>
                    <a:pt x="18981" y="1698"/>
                  </a:cubicBezTo>
                  <a:cubicBezTo>
                    <a:pt x="19256" y="2301"/>
                    <a:pt x="19347" y="3387"/>
                    <a:pt x="19393" y="4413"/>
                  </a:cubicBezTo>
                  <a:cubicBezTo>
                    <a:pt x="19439" y="5439"/>
                    <a:pt x="19439" y="6404"/>
                    <a:pt x="19759" y="6706"/>
                  </a:cubicBezTo>
                  <a:cubicBezTo>
                    <a:pt x="20080" y="7008"/>
                    <a:pt x="20720" y="6646"/>
                    <a:pt x="21361" y="628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74" name="Line"/>
            <p:cNvSpPr/>
            <p:nvPr/>
          </p:nvSpPr>
          <p:spPr>
            <a:xfrm>
              <a:off x="13207114" y="1239441"/>
              <a:ext cx="667613" cy="758985"/>
            </a:xfrm>
            <a:custGeom>
              <a:avLst/>
              <a:gdLst/>
              <a:ahLst/>
              <a:cxnLst>
                <a:cxn ang="0">
                  <a:pos x="wd2" y="hd2"/>
                </a:cxn>
                <a:cxn ang="5400000">
                  <a:pos x="wd2" y="hd2"/>
                </a:cxn>
                <a:cxn ang="10800000">
                  <a:pos x="wd2" y="hd2"/>
                </a:cxn>
                <a:cxn ang="16200000">
                  <a:pos x="wd2" y="hd2"/>
                </a:cxn>
              </a:cxnLst>
              <a:rect l="0" t="0" r="r" b="b"/>
              <a:pathLst>
                <a:path w="21487" h="21443" fill="norm" stroke="1" extrusionOk="0">
                  <a:moveTo>
                    <a:pt x="2448" y="10150"/>
                  </a:moveTo>
                  <a:cubicBezTo>
                    <a:pt x="2336" y="12398"/>
                    <a:pt x="2225" y="14646"/>
                    <a:pt x="2058" y="16357"/>
                  </a:cubicBezTo>
                  <a:cubicBezTo>
                    <a:pt x="1891" y="18067"/>
                    <a:pt x="1668" y="19240"/>
                    <a:pt x="1501" y="20071"/>
                  </a:cubicBezTo>
                  <a:cubicBezTo>
                    <a:pt x="1334" y="20902"/>
                    <a:pt x="1223" y="21390"/>
                    <a:pt x="1000" y="21439"/>
                  </a:cubicBezTo>
                  <a:cubicBezTo>
                    <a:pt x="778" y="21488"/>
                    <a:pt x="444" y="21097"/>
                    <a:pt x="221" y="19973"/>
                  </a:cubicBezTo>
                  <a:cubicBezTo>
                    <a:pt x="-2" y="18849"/>
                    <a:pt x="-113" y="16992"/>
                    <a:pt x="165" y="14891"/>
                  </a:cubicBezTo>
                  <a:cubicBezTo>
                    <a:pt x="444" y="12789"/>
                    <a:pt x="1112" y="10444"/>
                    <a:pt x="1613" y="8978"/>
                  </a:cubicBezTo>
                  <a:cubicBezTo>
                    <a:pt x="2114" y="7512"/>
                    <a:pt x="2448" y="6925"/>
                    <a:pt x="2838" y="6485"/>
                  </a:cubicBezTo>
                  <a:cubicBezTo>
                    <a:pt x="3227" y="6045"/>
                    <a:pt x="3673" y="5752"/>
                    <a:pt x="4118" y="5899"/>
                  </a:cubicBezTo>
                  <a:cubicBezTo>
                    <a:pt x="4563" y="6045"/>
                    <a:pt x="5009" y="6632"/>
                    <a:pt x="5231" y="7512"/>
                  </a:cubicBezTo>
                  <a:cubicBezTo>
                    <a:pt x="5454" y="8391"/>
                    <a:pt x="5454" y="9564"/>
                    <a:pt x="4897" y="10639"/>
                  </a:cubicBezTo>
                  <a:cubicBezTo>
                    <a:pt x="4341" y="11714"/>
                    <a:pt x="3227" y="12692"/>
                    <a:pt x="2559" y="13425"/>
                  </a:cubicBezTo>
                  <a:cubicBezTo>
                    <a:pt x="1891" y="14158"/>
                    <a:pt x="1668" y="14646"/>
                    <a:pt x="2002" y="14891"/>
                  </a:cubicBezTo>
                  <a:cubicBezTo>
                    <a:pt x="2336" y="15135"/>
                    <a:pt x="3227" y="15135"/>
                    <a:pt x="4953" y="14549"/>
                  </a:cubicBezTo>
                  <a:cubicBezTo>
                    <a:pt x="6679" y="13962"/>
                    <a:pt x="9240" y="12789"/>
                    <a:pt x="11188" y="10786"/>
                  </a:cubicBezTo>
                  <a:cubicBezTo>
                    <a:pt x="13136" y="8782"/>
                    <a:pt x="14473" y="5948"/>
                    <a:pt x="15141" y="4237"/>
                  </a:cubicBezTo>
                  <a:cubicBezTo>
                    <a:pt x="15809" y="2527"/>
                    <a:pt x="15809" y="1940"/>
                    <a:pt x="15809" y="1354"/>
                  </a:cubicBezTo>
                  <a:cubicBezTo>
                    <a:pt x="15809" y="768"/>
                    <a:pt x="15809" y="181"/>
                    <a:pt x="15586" y="35"/>
                  </a:cubicBezTo>
                  <a:cubicBezTo>
                    <a:pt x="15363" y="-112"/>
                    <a:pt x="14918" y="181"/>
                    <a:pt x="14306" y="1403"/>
                  </a:cubicBezTo>
                  <a:cubicBezTo>
                    <a:pt x="13693" y="2625"/>
                    <a:pt x="12914" y="4775"/>
                    <a:pt x="12524" y="6485"/>
                  </a:cubicBezTo>
                  <a:cubicBezTo>
                    <a:pt x="12134" y="8196"/>
                    <a:pt x="12134" y="9466"/>
                    <a:pt x="12190" y="10346"/>
                  </a:cubicBezTo>
                  <a:cubicBezTo>
                    <a:pt x="12246" y="11226"/>
                    <a:pt x="12357" y="11714"/>
                    <a:pt x="12747" y="12007"/>
                  </a:cubicBezTo>
                  <a:cubicBezTo>
                    <a:pt x="13136" y="12301"/>
                    <a:pt x="13805" y="12398"/>
                    <a:pt x="14695" y="12203"/>
                  </a:cubicBezTo>
                  <a:cubicBezTo>
                    <a:pt x="15586" y="12007"/>
                    <a:pt x="16699" y="11519"/>
                    <a:pt x="17423" y="11079"/>
                  </a:cubicBezTo>
                  <a:cubicBezTo>
                    <a:pt x="18147" y="10639"/>
                    <a:pt x="18481" y="10248"/>
                    <a:pt x="18703" y="10493"/>
                  </a:cubicBezTo>
                  <a:cubicBezTo>
                    <a:pt x="18926" y="10737"/>
                    <a:pt x="19037" y="11617"/>
                    <a:pt x="19205" y="12301"/>
                  </a:cubicBezTo>
                  <a:cubicBezTo>
                    <a:pt x="19372" y="12985"/>
                    <a:pt x="19594" y="13474"/>
                    <a:pt x="19984" y="13669"/>
                  </a:cubicBezTo>
                  <a:cubicBezTo>
                    <a:pt x="20374" y="13864"/>
                    <a:pt x="20930" y="13767"/>
                    <a:pt x="21487" y="1366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75" name="Line"/>
            <p:cNvSpPr/>
            <p:nvPr/>
          </p:nvSpPr>
          <p:spPr>
            <a:xfrm>
              <a:off x="13874726" y="1463800"/>
              <a:ext cx="10378"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2076" name="Line"/>
            <p:cNvSpPr/>
            <p:nvPr/>
          </p:nvSpPr>
          <p:spPr>
            <a:xfrm>
              <a:off x="14034266" y="1254389"/>
              <a:ext cx="556563" cy="583031"/>
            </a:xfrm>
            <a:custGeom>
              <a:avLst/>
              <a:gdLst/>
              <a:ahLst/>
              <a:cxnLst>
                <a:cxn ang="0">
                  <a:pos x="wd2" y="hd2"/>
                </a:cxn>
                <a:cxn ang="5400000">
                  <a:pos x="wd2" y="hd2"/>
                </a:cxn>
                <a:cxn ang="10800000">
                  <a:pos x="wd2" y="hd2"/>
                </a:cxn>
                <a:cxn ang="16200000">
                  <a:pos x="wd2" y="hd2"/>
                </a:cxn>
              </a:cxnLst>
              <a:rect l="0" t="0" r="r" b="b"/>
              <a:pathLst>
                <a:path w="21451" h="21540" fill="norm" stroke="1" extrusionOk="0">
                  <a:moveTo>
                    <a:pt x="1051" y="11954"/>
                  </a:moveTo>
                  <a:cubicBezTo>
                    <a:pt x="1451" y="12593"/>
                    <a:pt x="1851" y="13232"/>
                    <a:pt x="2451" y="13552"/>
                  </a:cubicBezTo>
                  <a:cubicBezTo>
                    <a:pt x="3051" y="13871"/>
                    <a:pt x="3851" y="13871"/>
                    <a:pt x="4584" y="13744"/>
                  </a:cubicBezTo>
                  <a:cubicBezTo>
                    <a:pt x="5318" y="13616"/>
                    <a:pt x="5984" y="13360"/>
                    <a:pt x="6318" y="12913"/>
                  </a:cubicBezTo>
                  <a:cubicBezTo>
                    <a:pt x="6651" y="12465"/>
                    <a:pt x="6651" y="11826"/>
                    <a:pt x="6251" y="11443"/>
                  </a:cubicBezTo>
                  <a:cubicBezTo>
                    <a:pt x="5851" y="11060"/>
                    <a:pt x="5051" y="10932"/>
                    <a:pt x="4051" y="11315"/>
                  </a:cubicBezTo>
                  <a:cubicBezTo>
                    <a:pt x="3051" y="11699"/>
                    <a:pt x="1851" y="12593"/>
                    <a:pt x="1051" y="13360"/>
                  </a:cubicBezTo>
                  <a:cubicBezTo>
                    <a:pt x="251" y="14127"/>
                    <a:pt x="-149" y="14766"/>
                    <a:pt x="51" y="15661"/>
                  </a:cubicBezTo>
                  <a:cubicBezTo>
                    <a:pt x="251" y="16555"/>
                    <a:pt x="1051" y="17706"/>
                    <a:pt x="2784" y="18409"/>
                  </a:cubicBezTo>
                  <a:cubicBezTo>
                    <a:pt x="4518" y="19112"/>
                    <a:pt x="7184" y="19367"/>
                    <a:pt x="9518" y="19112"/>
                  </a:cubicBezTo>
                  <a:cubicBezTo>
                    <a:pt x="11851" y="18856"/>
                    <a:pt x="13851" y="18089"/>
                    <a:pt x="15184" y="17450"/>
                  </a:cubicBezTo>
                  <a:cubicBezTo>
                    <a:pt x="16518" y="16811"/>
                    <a:pt x="17184" y="16300"/>
                    <a:pt x="17584" y="15725"/>
                  </a:cubicBezTo>
                  <a:cubicBezTo>
                    <a:pt x="17984" y="15149"/>
                    <a:pt x="18118" y="14510"/>
                    <a:pt x="17851" y="14127"/>
                  </a:cubicBezTo>
                  <a:cubicBezTo>
                    <a:pt x="17584" y="13744"/>
                    <a:pt x="16918" y="13616"/>
                    <a:pt x="15651" y="13807"/>
                  </a:cubicBezTo>
                  <a:cubicBezTo>
                    <a:pt x="14384" y="13999"/>
                    <a:pt x="12518" y="14510"/>
                    <a:pt x="11384" y="15022"/>
                  </a:cubicBezTo>
                  <a:cubicBezTo>
                    <a:pt x="10251" y="15533"/>
                    <a:pt x="9851" y="16044"/>
                    <a:pt x="9651" y="16811"/>
                  </a:cubicBezTo>
                  <a:cubicBezTo>
                    <a:pt x="9451" y="17578"/>
                    <a:pt x="9451" y="18600"/>
                    <a:pt x="9984" y="19239"/>
                  </a:cubicBezTo>
                  <a:cubicBezTo>
                    <a:pt x="10518" y="19878"/>
                    <a:pt x="11584" y="20134"/>
                    <a:pt x="12784" y="20006"/>
                  </a:cubicBezTo>
                  <a:cubicBezTo>
                    <a:pt x="13984" y="19878"/>
                    <a:pt x="15318" y="19367"/>
                    <a:pt x="16384" y="18025"/>
                  </a:cubicBezTo>
                  <a:cubicBezTo>
                    <a:pt x="17451" y="16683"/>
                    <a:pt x="18251" y="14510"/>
                    <a:pt x="18851" y="11635"/>
                  </a:cubicBezTo>
                  <a:cubicBezTo>
                    <a:pt x="19451" y="8759"/>
                    <a:pt x="19851" y="5180"/>
                    <a:pt x="20051" y="3007"/>
                  </a:cubicBezTo>
                  <a:cubicBezTo>
                    <a:pt x="20251" y="835"/>
                    <a:pt x="20251" y="68"/>
                    <a:pt x="19984" y="4"/>
                  </a:cubicBezTo>
                  <a:cubicBezTo>
                    <a:pt x="19718" y="-60"/>
                    <a:pt x="19184" y="579"/>
                    <a:pt x="18451" y="2944"/>
                  </a:cubicBezTo>
                  <a:cubicBezTo>
                    <a:pt x="17718" y="5308"/>
                    <a:pt x="16784" y="9398"/>
                    <a:pt x="16384" y="12274"/>
                  </a:cubicBezTo>
                  <a:cubicBezTo>
                    <a:pt x="15984" y="15149"/>
                    <a:pt x="16118" y="16811"/>
                    <a:pt x="17051" y="18153"/>
                  </a:cubicBezTo>
                  <a:cubicBezTo>
                    <a:pt x="17984" y="19495"/>
                    <a:pt x="19718" y="20518"/>
                    <a:pt x="21451" y="2154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77" name="Line"/>
            <p:cNvSpPr/>
            <p:nvPr/>
          </p:nvSpPr>
          <p:spPr>
            <a:xfrm>
              <a:off x="15144127" y="1256235"/>
              <a:ext cx="266586" cy="892534"/>
            </a:xfrm>
            <a:custGeom>
              <a:avLst/>
              <a:gdLst/>
              <a:ahLst/>
              <a:cxnLst>
                <a:cxn ang="0">
                  <a:pos x="wd2" y="hd2"/>
                </a:cxn>
                <a:cxn ang="5400000">
                  <a:pos x="wd2" y="hd2"/>
                </a:cxn>
                <a:cxn ang="10800000">
                  <a:pos x="wd2" y="hd2"/>
                </a:cxn>
                <a:cxn ang="16200000">
                  <a:pos x="wd2" y="hd2"/>
                </a:cxn>
              </a:cxnLst>
              <a:rect l="0" t="0" r="r" b="b"/>
              <a:pathLst>
                <a:path w="20806" h="21600" fill="norm" stroke="1" extrusionOk="0">
                  <a:moveTo>
                    <a:pt x="19996" y="0"/>
                  </a:moveTo>
                  <a:cubicBezTo>
                    <a:pt x="17566" y="251"/>
                    <a:pt x="15136" y="502"/>
                    <a:pt x="11626" y="1884"/>
                  </a:cubicBezTo>
                  <a:cubicBezTo>
                    <a:pt x="8116" y="3265"/>
                    <a:pt x="3526" y="5777"/>
                    <a:pt x="1366" y="8163"/>
                  </a:cubicBezTo>
                  <a:cubicBezTo>
                    <a:pt x="-794" y="10549"/>
                    <a:pt x="-524" y="12809"/>
                    <a:pt x="3121" y="15028"/>
                  </a:cubicBezTo>
                  <a:cubicBezTo>
                    <a:pt x="6766" y="17247"/>
                    <a:pt x="13786" y="19423"/>
                    <a:pt x="20806"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78" name="Line"/>
            <p:cNvSpPr/>
            <p:nvPr/>
          </p:nvSpPr>
          <p:spPr>
            <a:xfrm>
              <a:off x="15705231" y="1403387"/>
              <a:ext cx="495066" cy="493227"/>
            </a:xfrm>
            <a:custGeom>
              <a:avLst/>
              <a:gdLst/>
              <a:ahLst/>
              <a:cxnLst>
                <a:cxn ang="0">
                  <a:pos x="wd2" y="hd2"/>
                </a:cxn>
                <a:cxn ang="5400000">
                  <a:pos x="wd2" y="hd2"/>
                </a:cxn>
                <a:cxn ang="10800000">
                  <a:pos x="wd2" y="hd2"/>
                </a:cxn>
                <a:cxn ang="16200000">
                  <a:pos x="wd2" y="hd2"/>
                </a:cxn>
              </a:cxnLst>
              <a:rect l="0" t="0" r="r" b="b"/>
              <a:pathLst>
                <a:path w="20746" h="21093" fill="norm" stroke="1" extrusionOk="0">
                  <a:moveTo>
                    <a:pt x="18102" y="2584"/>
                  </a:moveTo>
                  <a:cubicBezTo>
                    <a:pt x="17667" y="1844"/>
                    <a:pt x="17232" y="1105"/>
                    <a:pt x="15855" y="587"/>
                  </a:cubicBezTo>
                  <a:cubicBezTo>
                    <a:pt x="14478" y="69"/>
                    <a:pt x="12158" y="-227"/>
                    <a:pt x="9621" y="217"/>
                  </a:cubicBezTo>
                  <a:cubicBezTo>
                    <a:pt x="7084" y="661"/>
                    <a:pt x="4330" y="1844"/>
                    <a:pt x="2445" y="4137"/>
                  </a:cubicBezTo>
                  <a:cubicBezTo>
                    <a:pt x="561" y="6431"/>
                    <a:pt x="-454" y="9833"/>
                    <a:pt x="198" y="12792"/>
                  </a:cubicBezTo>
                  <a:cubicBezTo>
                    <a:pt x="851" y="15751"/>
                    <a:pt x="3170" y="18266"/>
                    <a:pt x="5635" y="19672"/>
                  </a:cubicBezTo>
                  <a:cubicBezTo>
                    <a:pt x="8099" y="21077"/>
                    <a:pt x="10708" y="21373"/>
                    <a:pt x="13173" y="20855"/>
                  </a:cubicBezTo>
                  <a:cubicBezTo>
                    <a:pt x="15637" y="20337"/>
                    <a:pt x="17957" y="19006"/>
                    <a:pt x="19334" y="17009"/>
                  </a:cubicBezTo>
                  <a:cubicBezTo>
                    <a:pt x="20711" y="15011"/>
                    <a:pt x="21146" y="12348"/>
                    <a:pt x="20349" y="10129"/>
                  </a:cubicBezTo>
                  <a:cubicBezTo>
                    <a:pt x="19551" y="7910"/>
                    <a:pt x="17522" y="6135"/>
                    <a:pt x="15420" y="5765"/>
                  </a:cubicBezTo>
                  <a:cubicBezTo>
                    <a:pt x="13318" y="5395"/>
                    <a:pt x="11143" y="6431"/>
                    <a:pt x="8969" y="746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79" name="Line"/>
            <p:cNvSpPr/>
            <p:nvPr/>
          </p:nvSpPr>
          <p:spPr>
            <a:xfrm>
              <a:off x="16002275" y="1671366"/>
              <a:ext cx="139294" cy="425511"/>
            </a:xfrm>
            <a:custGeom>
              <a:avLst/>
              <a:gdLst/>
              <a:ahLst/>
              <a:cxnLst>
                <a:cxn ang="0">
                  <a:pos x="wd2" y="hd2"/>
                </a:cxn>
                <a:cxn ang="5400000">
                  <a:pos x="wd2" y="hd2"/>
                </a:cxn>
                <a:cxn ang="10800000">
                  <a:pos x="wd2" y="hd2"/>
                </a:cxn>
                <a:cxn ang="16200000">
                  <a:pos x="wd2" y="hd2"/>
                </a:cxn>
              </a:cxnLst>
              <a:rect l="0" t="0" r="r" b="b"/>
              <a:pathLst>
                <a:path w="21213" h="21600" fill="norm" stroke="1" extrusionOk="0">
                  <a:moveTo>
                    <a:pt x="0" y="0"/>
                  </a:moveTo>
                  <a:cubicBezTo>
                    <a:pt x="5268" y="4917"/>
                    <a:pt x="10537" y="9834"/>
                    <a:pt x="14224" y="13171"/>
                  </a:cubicBezTo>
                  <a:cubicBezTo>
                    <a:pt x="17912" y="16507"/>
                    <a:pt x="20020" y="18263"/>
                    <a:pt x="20810" y="19405"/>
                  </a:cubicBezTo>
                  <a:cubicBezTo>
                    <a:pt x="21600" y="20546"/>
                    <a:pt x="21073" y="21073"/>
                    <a:pt x="20546"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80" name="Line"/>
            <p:cNvSpPr/>
            <p:nvPr/>
          </p:nvSpPr>
          <p:spPr>
            <a:xfrm>
              <a:off x="16417406" y="1945959"/>
              <a:ext cx="114162" cy="139667"/>
            </a:xfrm>
            <a:custGeom>
              <a:avLst/>
              <a:gdLst/>
              <a:ahLst/>
              <a:cxnLst>
                <a:cxn ang="0">
                  <a:pos x="wd2" y="hd2"/>
                </a:cxn>
                <a:cxn ang="5400000">
                  <a:pos x="wd2" y="hd2"/>
                </a:cxn>
                <a:cxn ang="10800000">
                  <a:pos x="wd2" y="hd2"/>
                </a:cxn>
                <a:cxn ang="16200000">
                  <a:pos x="wd2" y="hd2"/>
                </a:cxn>
              </a:cxnLst>
              <a:rect l="0" t="0" r="r" b="b"/>
              <a:pathLst>
                <a:path w="21600" h="21270" fill="norm" stroke="1" extrusionOk="0">
                  <a:moveTo>
                    <a:pt x="21600" y="2436"/>
                  </a:moveTo>
                  <a:cubicBezTo>
                    <a:pt x="18327" y="1382"/>
                    <a:pt x="15055" y="329"/>
                    <a:pt x="11782" y="65"/>
                  </a:cubicBezTo>
                  <a:cubicBezTo>
                    <a:pt x="8509" y="-198"/>
                    <a:pt x="5236" y="329"/>
                    <a:pt x="4582" y="1646"/>
                  </a:cubicBezTo>
                  <a:cubicBezTo>
                    <a:pt x="3927" y="2963"/>
                    <a:pt x="5891" y="5070"/>
                    <a:pt x="8182" y="6914"/>
                  </a:cubicBezTo>
                  <a:cubicBezTo>
                    <a:pt x="10473" y="8758"/>
                    <a:pt x="13091" y="10339"/>
                    <a:pt x="15382" y="12709"/>
                  </a:cubicBezTo>
                  <a:cubicBezTo>
                    <a:pt x="17673" y="15080"/>
                    <a:pt x="19636" y="18241"/>
                    <a:pt x="18982" y="19822"/>
                  </a:cubicBezTo>
                  <a:cubicBezTo>
                    <a:pt x="18327" y="21402"/>
                    <a:pt x="15055" y="21402"/>
                    <a:pt x="11455" y="21139"/>
                  </a:cubicBezTo>
                  <a:cubicBezTo>
                    <a:pt x="7855" y="20875"/>
                    <a:pt x="3927" y="20348"/>
                    <a:pt x="0" y="1982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81" name="Line"/>
            <p:cNvSpPr/>
            <p:nvPr/>
          </p:nvSpPr>
          <p:spPr>
            <a:xfrm>
              <a:off x="16624972" y="1536448"/>
              <a:ext cx="246276" cy="705725"/>
            </a:xfrm>
            <a:custGeom>
              <a:avLst/>
              <a:gdLst/>
              <a:ahLst/>
              <a:cxnLst>
                <a:cxn ang="0">
                  <a:pos x="wd2" y="hd2"/>
                </a:cxn>
                <a:cxn ang="5400000">
                  <a:pos x="wd2" y="hd2"/>
                </a:cxn>
                <a:cxn ang="10800000">
                  <a:pos x="wd2" y="hd2"/>
                </a:cxn>
                <a:cxn ang="16200000">
                  <a:pos x="wd2" y="hd2"/>
                </a:cxn>
              </a:cxnLst>
              <a:rect l="0" t="0" r="r" b="b"/>
              <a:pathLst>
                <a:path w="21357" h="21600" fill="norm" stroke="1" extrusionOk="0">
                  <a:moveTo>
                    <a:pt x="7200" y="0"/>
                  </a:moveTo>
                  <a:cubicBezTo>
                    <a:pt x="8700" y="212"/>
                    <a:pt x="10200" y="424"/>
                    <a:pt x="12300" y="1324"/>
                  </a:cubicBezTo>
                  <a:cubicBezTo>
                    <a:pt x="14400" y="2224"/>
                    <a:pt x="17100" y="3812"/>
                    <a:pt x="18900" y="6088"/>
                  </a:cubicBezTo>
                  <a:cubicBezTo>
                    <a:pt x="20700" y="8365"/>
                    <a:pt x="21600" y="11329"/>
                    <a:pt x="21300" y="13394"/>
                  </a:cubicBezTo>
                  <a:cubicBezTo>
                    <a:pt x="21000" y="15459"/>
                    <a:pt x="19500" y="16624"/>
                    <a:pt x="15750" y="17841"/>
                  </a:cubicBezTo>
                  <a:cubicBezTo>
                    <a:pt x="12000" y="19059"/>
                    <a:pt x="6000" y="20329"/>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82" name="Line"/>
            <p:cNvSpPr/>
            <p:nvPr/>
          </p:nvSpPr>
          <p:spPr>
            <a:xfrm>
              <a:off x="17262776" y="1370396"/>
              <a:ext cx="201927" cy="411249"/>
            </a:xfrm>
            <a:custGeom>
              <a:avLst/>
              <a:gdLst/>
              <a:ahLst/>
              <a:cxnLst>
                <a:cxn ang="0">
                  <a:pos x="wd2" y="hd2"/>
                </a:cxn>
                <a:cxn ang="5400000">
                  <a:pos x="wd2" y="hd2"/>
                </a:cxn>
                <a:cxn ang="10800000">
                  <a:pos x="wd2" y="hd2"/>
                </a:cxn>
                <a:cxn ang="16200000">
                  <a:pos x="wd2" y="hd2"/>
                </a:cxn>
              </a:cxnLst>
              <a:rect l="0" t="0" r="r" b="b"/>
              <a:pathLst>
                <a:path w="21369" h="21398" fill="norm" stroke="1" extrusionOk="0">
                  <a:moveTo>
                    <a:pt x="598" y="0"/>
                  </a:moveTo>
                  <a:cubicBezTo>
                    <a:pt x="232" y="4320"/>
                    <a:pt x="-134" y="8640"/>
                    <a:pt x="49" y="11790"/>
                  </a:cubicBezTo>
                  <a:cubicBezTo>
                    <a:pt x="232" y="14940"/>
                    <a:pt x="964" y="16920"/>
                    <a:pt x="1513" y="18450"/>
                  </a:cubicBezTo>
                  <a:cubicBezTo>
                    <a:pt x="2063" y="19980"/>
                    <a:pt x="2429" y="21060"/>
                    <a:pt x="3344" y="21330"/>
                  </a:cubicBezTo>
                  <a:cubicBezTo>
                    <a:pt x="4259" y="21600"/>
                    <a:pt x="5724" y="21060"/>
                    <a:pt x="7737" y="19800"/>
                  </a:cubicBezTo>
                  <a:cubicBezTo>
                    <a:pt x="9751" y="18540"/>
                    <a:pt x="12313" y="16560"/>
                    <a:pt x="14510" y="15390"/>
                  </a:cubicBezTo>
                  <a:cubicBezTo>
                    <a:pt x="16707" y="14220"/>
                    <a:pt x="18537" y="13860"/>
                    <a:pt x="19635" y="14130"/>
                  </a:cubicBezTo>
                  <a:cubicBezTo>
                    <a:pt x="20734" y="14400"/>
                    <a:pt x="21100" y="15300"/>
                    <a:pt x="21283" y="16200"/>
                  </a:cubicBezTo>
                  <a:cubicBezTo>
                    <a:pt x="21466" y="17100"/>
                    <a:pt x="21466" y="18000"/>
                    <a:pt x="20185" y="18720"/>
                  </a:cubicBezTo>
                  <a:cubicBezTo>
                    <a:pt x="18903" y="19440"/>
                    <a:pt x="16341" y="19980"/>
                    <a:pt x="13778" y="2052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83" name="Line"/>
            <p:cNvSpPr/>
            <p:nvPr/>
          </p:nvSpPr>
          <p:spPr>
            <a:xfrm>
              <a:off x="17527883" y="1609941"/>
              <a:ext cx="271820" cy="389656"/>
            </a:xfrm>
            <a:custGeom>
              <a:avLst/>
              <a:gdLst/>
              <a:ahLst/>
              <a:cxnLst>
                <a:cxn ang="0">
                  <a:pos x="wd2" y="hd2"/>
                </a:cxn>
                <a:cxn ang="5400000">
                  <a:pos x="wd2" y="hd2"/>
                </a:cxn>
                <a:cxn ang="10800000">
                  <a:pos x="wd2" y="hd2"/>
                </a:cxn>
                <a:cxn ang="16200000">
                  <a:pos x="wd2" y="hd2"/>
                </a:cxn>
              </a:cxnLst>
              <a:rect l="0" t="0" r="r" b="b"/>
              <a:pathLst>
                <a:path w="21483" h="21156" fill="norm" stroke="1" extrusionOk="0">
                  <a:moveTo>
                    <a:pt x="6562" y="517"/>
                  </a:moveTo>
                  <a:cubicBezTo>
                    <a:pt x="6562" y="1456"/>
                    <a:pt x="6562" y="2396"/>
                    <a:pt x="7109" y="3147"/>
                  </a:cubicBezTo>
                  <a:cubicBezTo>
                    <a:pt x="7656" y="3898"/>
                    <a:pt x="8749" y="4462"/>
                    <a:pt x="9980" y="4837"/>
                  </a:cubicBezTo>
                  <a:cubicBezTo>
                    <a:pt x="11210" y="5213"/>
                    <a:pt x="12577" y="5401"/>
                    <a:pt x="13671" y="5119"/>
                  </a:cubicBezTo>
                  <a:cubicBezTo>
                    <a:pt x="14765" y="4837"/>
                    <a:pt x="15585" y="4086"/>
                    <a:pt x="16405" y="2959"/>
                  </a:cubicBezTo>
                  <a:cubicBezTo>
                    <a:pt x="17225" y="1832"/>
                    <a:pt x="18046" y="329"/>
                    <a:pt x="18592" y="48"/>
                  </a:cubicBezTo>
                  <a:cubicBezTo>
                    <a:pt x="19139" y="-234"/>
                    <a:pt x="19413" y="705"/>
                    <a:pt x="19960" y="3335"/>
                  </a:cubicBezTo>
                  <a:cubicBezTo>
                    <a:pt x="20506" y="5964"/>
                    <a:pt x="21327" y="10284"/>
                    <a:pt x="21463" y="13383"/>
                  </a:cubicBezTo>
                  <a:cubicBezTo>
                    <a:pt x="21600" y="16483"/>
                    <a:pt x="21053" y="18361"/>
                    <a:pt x="19413" y="19582"/>
                  </a:cubicBezTo>
                  <a:cubicBezTo>
                    <a:pt x="17772" y="20803"/>
                    <a:pt x="15038" y="21366"/>
                    <a:pt x="11757" y="21084"/>
                  </a:cubicBezTo>
                  <a:cubicBezTo>
                    <a:pt x="8476" y="20803"/>
                    <a:pt x="4648" y="19676"/>
                    <a:pt x="2598" y="18643"/>
                  </a:cubicBezTo>
                  <a:cubicBezTo>
                    <a:pt x="547" y="17609"/>
                    <a:pt x="273" y="16670"/>
                    <a:pt x="0" y="1573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84" name="Line"/>
            <p:cNvSpPr/>
            <p:nvPr/>
          </p:nvSpPr>
          <p:spPr>
            <a:xfrm>
              <a:off x="815376" y="2720411"/>
              <a:ext cx="159193" cy="534878"/>
            </a:xfrm>
            <a:custGeom>
              <a:avLst/>
              <a:gdLst/>
              <a:ahLst/>
              <a:cxnLst>
                <a:cxn ang="0">
                  <a:pos x="wd2" y="hd2"/>
                </a:cxn>
                <a:cxn ang="5400000">
                  <a:pos x="wd2" y="hd2"/>
                </a:cxn>
                <a:cxn ang="10800000">
                  <a:pos x="wd2" y="hd2"/>
                </a:cxn>
                <a:cxn ang="16200000">
                  <a:pos x="wd2" y="hd2"/>
                </a:cxn>
              </a:cxnLst>
              <a:rect l="0" t="0" r="r" b="b"/>
              <a:pathLst>
                <a:path w="21148" h="21272" fill="norm" stroke="1" extrusionOk="0">
                  <a:moveTo>
                    <a:pt x="5974" y="5332"/>
                  </a:moveTo>
                  <a:cubicBezTo>
                    <a:pt x="9191" y="9047"/>
                    <a:pt x="12409" y="12761"/>
                    <a:pt x="14706" y="15100"/>
                  </a:cubicBezTo>
                  <a:cubicBezTo>
                    <a:pt x="17004" y="17439"/>
                    <a:pt x="18383" y="18402"/>
                    <a:pt x="19532" y="19297"/>
                  </a:cubicBezTo>
                  <a:cubicBezTo>
                    <a:pt x="20681" y="20191"/>
                    <a:pt x="21600" y="21016"/>
                    <a:pt x="20911" y="21223"/>
                  </a:cubicBezTo>
                  <a:cubicBezTo>
                    <a:pt x="20221" y="21429"/>
                    <a:pt x="17923" y="21016"/>
                    <a:pt x="14477" y="19365"/>
                  </a:cubicBezTo>
                  <a:cubicBezTo>
                    <a:pt x="11030" y="17714"/>
                    <a:pt x="6434" y="14825"/>
                    <a:pt x="3677" y="11730"/>
                  </a:cubicBezTo>
                  <a:cubicBezTo>
                    <a:pt x="919" y="8634"/>
                    <a:pt x="0" y="5332"/>
                    <a:pt x="0" y="3268"/>
                  </a:cubicBezTo>
                  <a:cubicBezTo>
                    <a:pt x="0" y="1205"/>
                    <a:pt x="919" y="379"/>
                    <a:pt x="2528" y="104"/>
                  </a:cubicBezTo>
                  <a:cubicBezTo>
                    <a:pt x="4136" y="-171"/>
                    <a:pt x="6434" y="104"/>
                    <a:pt x="8732" y="861"/>
                  </a:cubicBezTo>
                  <a:cubicBezTo>
                    <a:pt x="11030" y="1618"/>
                    <a:pt x="13328" y="2856"/>
                    <a:pt x="13787" y="4094"/>
                  </a:cubicBezTo>
                  <a:cubicBezTo>
                    <a:pt x="14247" y="5332"/>
                    <a:pt x="12868" y="6570"/>
                    <a:pt x="11489" y="780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85" name="Line"/>
            <p:cNvSpPr/>
            <p:nvPr/>
          </p:nvSpPr>
          <p:spPr>
            <a:xfrm>
              <a:off x="964132" y="2885626"/>
              <a:ext cx="269837" cy="21102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2769" y="354"/>
                    <a:pt x="5538" y="708"/>
                    <a:pt x="7892" y="2656"/>
                  </a:cubicBezTo>
                  <a:cubicBezTo>
                    <a:pt x="10246" y="4603"/>
                    <a:pt x="12185" y="8144"/>
                    <a:pt x="13154" y="10977"/>
                  </a:cubicBezTo>
                  <a:cubicBezTo>
                    <a:pt x="14123" y="13810"/>
                    <a:pt x="14123" y="15934"/>
                    <a:pt x="13985" y="17882"/>
                  </a:cubicBezTo>
                  <a:cubicBezTo>
                    <a:pt x="13846" y="19830"/>
                    <a:pt x="13569" y="21600"/>
                    <a:pt x="13154" y="21600"/>
                  </a:cubicBezTo>
                  <a:cubicBezTo>
                    <a:pt x="12738" y="21600"/>
                    <a:pt x="12185" y="19830"/>
                    <a:pt x="11631" y="16820"/>
                  </a:cubicBezTo>
                  <a:cubicBezTo>
                    <a:pt x="11077" y="13810"/>
                    <a:pt x="10523" y="9561"/>
                    <a:pt x="10246" y="6551"/>
                  </a:cubicBezTo>
                  <a:cubicBezTo>
                    <a:pt x="9969" y="3541"/>
                    <a:pt x="9969" y="1770"/>
                    <a:pt x="11908" y="1416"/>
                  </a:cubicBezTo>
                  <a:cubicBezTo>
                    <a:pt x="13846" y="1062"/>
                    <a:pt x="17723" y="2125"/>
                    <a:pt x="21600" y="318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86" name="Line"/>
            <p:cNvSpPr/>
            <p:nvPr/>
          </p:nvSpPr>
          <p:spPr>
            <a:xfrm>
              <a:off x="1272021" y="2935355"/>
              <a:ext cx="198274" cy="175802"/>
            </a:xfrm>
            <a:custGeom>
              <a:avLst/>
              <a:gdLst/>
              <a:ahLst/>
              <a:cxnLst>
                <a:cxn ang="0">
                  <a:pos x="wd2" y="hd2"/>
                </a:cxn>
                <a:cxn ang="5400000">
                  <a:pos x="wd2" y="hd2"/>
                </a:cxn>
                <a:cxn ang="10800000">
                  <a:pos x="wd2" y="hd2"/>
                </a:cxn>
                <a:cxn ang="16200000">
                  <a:pos x="wd2" y="hd2"/>
                </a:cxn>
              </a:cxnLst>
              <a:rect l="0" t="0" r="r" b="b"/>
              <a:pathLst>
                <a:path w="21344" h="20711" fill="norm" stroke="1" extrusionOk="0">
                  <a:moveTo>
                    <a:pt x="11545" y="11259"/>
                  </a:moveTo>
                  <a:cubicBezTo>
                    <a:pt x="11172" y="9221"/>
                    <a:pt x="10800" y="7183"/>
                    <a:pt x="10055" y="5349"/>
                  </a:cubicBezTo>
                  <a:cubicBezTo>
                    <a:pt x="9310" y="3515"/>
                    <a:pt x="8193" y="1885"/>
                    <a:pt x="6703" y="866"/>
                  </a:cubicBezTo>
                  <a:cubicBezTo>
                    <a:pt x="5214" y="-152"/>
                    <a:pt x="3352" y="-560"/>
                    <a:pt x="2048" y="1274"/>
                  </a:cubicBezTo>
                  <a:cubicBezTo>
                    <a:pt x="745" y="3108"/>
                    <a:pt x="0" y="7183"/>
                    <a:pt x="0" y="10444"/>
                  </a:cubicBezTo>
                  <a:cubicBezTo>
                    <a:pt x="0" y="13704"/>
                    <a:pt x="745" y="16149"/>
                    <a:pt x="2979" y="17983"/>
                  </a:cubicBezTo>
                  <a:cubicBezTo>
                    <a:pt x="5214" y="19817"/>
                    <a:pt x="8938" y="21040"/>
                    <a:pt x="12290" y="20632"/>
                  </a:cubicBezTo>
                  <a:cubicBezTo>
                    <a:pt x="15641" y="20225"/>
                    <a:pt x="18621" y="18187"/>
                    <a:pt x="20110" y="15742"/>
                  </a:cubicBezTo>
                  <a:cubicBezTo>
                    <a:pt x="21600" y="13297"/>
                    <a:pt x="21600" y="10444"/>
                    <a:pt x="20855" y="8406"/>
                  </a:cubicBezTo>
                  <a:cubicBezTo>
                    <a:pt x="20110" y="6368"/>
                    <a:pt x="18621" y="5146"/>
                    <a:pt x="16759" y="4738"/>
                  </a:cubicBezTo>
                  <a:cubicBezTo>
                    <a:pt x="14897" y="4331"/>
                    <a:pt x="12662" y="4738"/>
                    <a:pt x="10428" y="514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87" name="Line"/>
            <p:cNvSpPr/>
            <p:nvPr/>
          </p:nvSpPr>
          <p:spPr>
            <a:xfrm>
              <a:off x="1553004" y="2589703"/>
              <a:ext cx="635767" cy="466395"/>
            </a:xfrm>
            <a:custGeom>
              <a:avLst/>
              <a:gdLst/>
              <a:ahLst/>
              <a:cxnLst>
                <a:cxn ang="0">
                  <a:pos x="wd2" y="hd2"/>
                </a:cxn>
                <a:cxn ang="5400000">
                  <a:pos x="wd2" y="hd2"/>
                </a:cxn>
                <a:cxn ang="10800000">
                  <a:pos x="wd2" y="hd2"/>
                </a:cxn>
                <a:cxn ang="16200000">
                  <a:pos x="wd2" y="hd2"/>
                </a:cxn>
              </a:cxnLst>
              <a:rect l="0" t="0" r="r" b="b"/>
              <a:pathLst>
                <a:path w="21457" h="21102" fill="norm" stroke="1" extrusionOk="0">
                  <a:moveTo>
                    <a:pt x="5345" y="17145"/>
                  </a:moveTo>
                  <a:cubicBezTo>
                    <a:pt x="5461" y="16363"/>
                    <a:pt x="5578" y="15580"/>
                    <a:pt x="5345" y="15111"/>
                  </a:cubicBezTo>
                  <a:cubicBezTo>
                    <a:pt x="5111" y="14641"/>
                    <a:pt x="4527" y="14485"/>
                    <a:pt x="3885" y="14406"/>
                  </a:cubicBezTo>
                  <a:cubicBezTo>
                    <a:pt x="3243" y="14328"/>
                    <a:pt x="2542" y="14328"/>
                    <a:pt x="1842" y="14954"/>
                  </a:cubicBezTo>
                  <a:cubicBezTo>
                    <a:pt x="1141" y="15580"/>
                    <a:pt x="441" y="16832"/>
                    <a:pt x="149" y="17928"/>
                  </a:cubicBezTo>
                  <a:cubicBezTo>
                    <a:pt x="-143" y="19024"/>
                    <a:pt x="-26" y="19963"/>
                    <a:pt x="674" y="20589"/>
                  </a:cubicBezTo>
                  <a:cubicBezTo>
                    <a:pt x="1375" y="21215"/>
                    <a:pt x="2659" y="21528"/>
                    <a:pt x="3943" y="19963"/>
                  </a:cubicBezTo>
                  <a:cubicBezTo>
                    <a:pt x="5228" y="18398"/>
                    <a:pt x="6512" y="14954"/>
                    <a:pt x="6862" y="11511"/>
                  </a:cubicBezTo>
                  <a:cubicBezTo>
                    <a:pt x="7213" y="8067"/>
                    <a:pt x="6629" y="4624"/>
                    <a:pt x="6162" y="2589"/>
                  </a:cubicBezTo>
                  <a:cubicBezTo>
                    <a:pt x="5695" y="554"/>
                    <a:pt x="5345" y="-72"/>
                    <a:pt x="5053" y="6"/>
                  </a:cubicBezTo>
                  <a:cubicBezTo>
                    <a:pt x="4761" y="85"/>
                    <a:pt x="4527" y="867"/>
                    <a:pt x="4761" y="3606"/>
                  </a:cubicBezTo>
                  <a:cubicBezTo>
                    <a:pt x="4994" y="6345"/>
                    <a:pt x="5695" y="11041"/>
                    <a:pt x="6512" y="14093"/>
                  </a:cubicBezTo>
                  <a:cubicBezTo>
                    <a:pt x="7329" y="17145"/>
                    <a:pt x="8263" y="18554"/>
                    <a:pt x="9022" y="19258"/>
                  </a:cubicBezTo>
                  <a:cubicBezTo>
                    <a:pt x="9781" y="19963"/>
                    <a:pt x="10365" y="19963"/>
                    <a:pt x="10949" y="18632"/>
                  </a:cubicBezTo>
                  <a:cubicBezTo>
                    <a:pt x="11533" y="17302"/>
                    <a:pt x="12116" y="14641"/>
                    <a:pt x="12467" y="14093"/>
                  </a:cubicBezTo>
                  <a:cubicBezTo>
                    <a:pt x="12817" y="13545"/>
                    <a:pt x="12934" y="15111"/>
                    <a:pt x="13226" y="16128"/>
                  </a:cubicBezTo>
                  <a:cubicBezTo>
                    <a:pt x="13518" y="17145"/>
                    <a:pt x="13985" y="17615"/>
                    <a:pt x="14452" y="17615"/>
                  </a:cubicBezTo>
                  <a:cubicBezTo>
                    <a:pt x="14919" y="17615"/>
                    <a:pt x="15386" y="17145"/>
                    <a:pt x="15678" y="16441"/>
                  </a:cubicBezTo>
                  <a:cubicBezTo>
                    <a:pt x="15969" y="15737"/>
                    <a:pt x="16086" y="14798"/>
                    <a:pt x="16145" y="13624"/>
                  </a:cubicBezTo>
                  <a:cubicBezTo>
                    <a:pt x="16203" y="12450"/>
                    <a:pt x="16203" y="11041"/>
                    <a:pt x="16320" y="10728"/>
                  </a:cubicBezTo>
                  <a:cubicBezTo>
                    <a:pt x="16436" y="10415"/>
                    <a:pt x="16670" y="11198"/>
                    <a:pt x="17020" y="12450"/>
                  </a:cubicBezTo>
                  <a:cubicBezTo>
                    <a:pt x="17371" y="13702"/>
                    <a:pt x="17838" y="15424"/>
                    <a:pt x="18596" y="16754"/>
                  </a:cubicBezTo>
                  <a:cubicBezTo>
                    <a:pt x="19355" y="18085"/>
                    <a:pt x="20406" y="19024"/>
                    <a:pt x="21457" y="1996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88" name="Line"/>
            <p:cNvSpPr/>
            <p:nvPr/>
          </p:nvSpPr>
          <p:spPr>
            <a:xfrm>
              <a:off x="2229205" y="2788381"/>
              <a:ext cx="896085" cy="300083"/>
            </a:xfrm>
            <a:custGeom>
              <a:avLst/>
              <a:gdLst/>
              <a:ahLst/>
              <a:cxnLst>
                <a:cxn ang="0">
                  <a:pos x="wd2" y="hd2"/>
                </a:cxn>
                <a:cxn ang="5400000">
                  <a:pos x="wd2" y="hd2"/>
                </a:cxn>
                <a:cxn ang="10800000">
                  <a:pos x="wd2" y="hd2"/>
                </a:cxn>
                <a:cxn ang="16200000">
                  <a:pos x="wd2" y="hd2"/>
                </a:cxn>
              </a:cxnLst>
              <a:rect l="0" t="0" r="r" b="b"/>
              <a:pathLst>
                <a:path w="21355" h="21292" fill="norm" stroke="1" extrusionOk="0">
                  <a:moveTo>
                    <a:pt x="4230" y="2482"/>
                  </a:moveTo>
                  <a:cubicBezTo>
                    <a:pt x="3983" y="1500"/>
                    <a:pt x="3736" y="518"/>
                    <a:pt x="3365" y="150"/>
                  </a:cubicBezTo>
                  <a:cubicBezTo>
                    <a:pt x="2994" y="-218"/>
                    <a:pt x="2499" y="27"/>
                    <a:pt x="1881" y="1623"/>
                  </a:cubicBezTo>
                  <a:cubicBezTo>
                    <a:pt x="1263" y="3218"/>
                    <a:pt x="521" y="6164"/>
                    <a:pt x="191" y="8373"/>
                  </a:cubicBezTo>
                  <a:cubicBezTo>
                    <a:pt x="-139" y="10582"/>
                    <a:pt x="-57" y="12055"/>
                    <a:pt x="562" y="13159"/>
                  </a:cubicBezTo>
                  <a:cubicBezTo>
                    <a:pt x="1180" y="14264"/>
                    <a:pt x="2334" y="15000"/>
                    <a:pt x="3571" y="14387"/>
                  </a:cubicBezTo>
                  <a:cubicBezTo>
                    <a:pt x="4808" y="13773"/>
                    <a:pt x="6127" y="11809"/>
                    <a:pt x="6869" y="10214"/>
                  </a:cubicBezTo>
                  <a:cubicBezTo>
                    <a:pt x="7611" y="8618"/>
                    <a:pt x="7775" y="7391"/>
                    <a:pt x="7693" y="6409"/>
                  </a:cubicBezTo>
                  <a:cubicBezTo>
                    <a:pt x="7611" y="5427"/>
                    <a:pt x="7281" y="4691"/>
                    <a:pt x="6910" y="4691"/>
                  </a:cubicBezTo>
                  <a:cubicBezTo>
                    <a:pt x="6539" y="4691"/>
                    <a:pt x="6127" y="5427"/>
                    <a:pt x="5756" y="7514"/>
                  </a:cubicBezTo>
                  <a:cubicBezTo>
                    <a:pt x="5385" y="9600"/>
                    <a:pt x="5055" y="13037"/>
                    <a:pt x="5096" y="15246"/>
                  </a:cubicBezTo>
                  <a:cubicBezTo>
                    <a:pt x="5137" y="17455"/>
                    <a:pt x="5550" y="18437"/>
                    <a:pt x="6168" y="18927"/>
                  </a:cubicBezTo>
                  <a:cubicBezTo>
                    <a:pt x="6786" y="19418"/>
                    <a:pt x="7611" y="19418"/>
                    <a:pt x="8435" y="18682"/>
                  </a:cubicBezTo>
                  <a:cubicBezTo>
                    <a:pt x="9259" y="17946"/>
                    <a:pt x="10084" y="16473"/>
                    <a:pt x="10661" y="15368"/>
                  </a:cubicBezTo>
                  <a:cubicBezTo>
                    <a:pt x="11238" y="14264"/>
                    <a:pt x="11568" y="13527"/>
                    <a:pt x="11939" y="13527"/>
                  </a:cubicBezTo>
                  <a:cubicBezTo>
                    <a:pt x="12310" y="13527"/>
                    <a:pt x="12722" y="14264"/>
                    <a:pt x="13093" y="15246"/>
                  </a:cubicBezTo>
                  <a:cubicBezTo>
                    <a:pt x="13464" y="16227"/>
                    <a:pt x="13794" y="17455"/>
                    <a:pt x="13794" y="17577"/>
                  </a:cubicBezTo>
                  <a:cubicBezTo>
                    <a:pt x="13794" y="17700"/>
                    <a:pt x="13464" y="16718"/>
                    <a:pt x="13176" y="15000"/>
                  </a:cubicBezTo>
                  <a:cubicBezTo>
                    <a:pt x="12887" y="13282"/>
                    <a:pt x="12640" y="10827"/>
                    <a:pt x="12516" y="8987"/>
                  </a:cubicBezTo>
                  <a:cubicBezTo>
                    <a:pt x="12392" y="7146"/>
                    <a:pt x="12392" y="5918"/>
                    <a:pt x="12598" y="5059"/>
                  </a:cubicBezTo>
                  <a:cubicBezTo>
                    <a:pt x="12805" y="4200"/>
                    <a:pt x="13217" y="3709"/>
                    <a:pt x="13835" y="3709"/>
                  </a:cubicBezTo>
                  <a:cubicBezTo>
                    <a:pt x="14453" y="3709"/>
                    <a:pt x="15278" y="4200"/>
                    <a:pt x="15896" y="4446"/>
                  </a:cubicBezTo>
                  <a:cubicBezTo>
                    <a:pt x="16514" y="4691"/>
                    <a:pt x="16927" y="4691"/>
                    <a:pt x="17463" y="5550"/>
                  </a:cubicBezTo>
                  <a:cubicBezTo>
                    <a:pt x="17998" y="6409"/>
                    <a:pt x="18658" y="8127"/>
                    <a:pt x="19317" y="9846"/>
                  </a:cubicBezTo>
                  <a:cubicBezTo>
                    <a:pt x="19977" y="11564"/>
                    <a:pt x="20637" y="13282"/>
                    <a:pt x="21008" y="15000"/>
                  </a:cubicBezTo>
                  <a:cubicBezTo>
                    <a:pt x="21379" y="16718"/>
                    <a:pt x="21461" y="18437"/>
                    <a:pt x="21214" y="19541"/>
                  </a:cubicBezTo>
                  <a:cubicBezTo>
                    <a:pt x="20966" y="20646"/>
                    <a:pt x="20389" y="21137"/>
                    <a:pt x="19482" y="21259"/>
                  </a:cubicBezTo>
                  <a:cubicBezTo>
                    <a:pt x="18576" y="21382"/>
                    <a:pt x="17339" y="21137"/>
                    <a:pt x="16102" y="2089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89" name="Line"/>
            <p:cNvSpPr/>
            <p:nvPr/>
          </p:nvSpPr>
          <p:spPr>
            <a:xfrm>
              <a:off x="3901188" y="2595212"/>
              <a:ext cx="529294" cy="756410"/>
            </a:xfrm>
            <a:custGeom>
              <a:avLst/>
              <a:gdLst/>
              <a:ahLst/>
              <a:cxnLst>
                <a:cxn ang="0">
                  <a:pos x="wd2" y="hd2"/>
                </a:cxn>
                <a:cxn ang="5400000">
                  <a:pos x="wd2" y="hd2"/>
                </a:cxn>
                <a:cxn ang="10800000">
                  <a:pos x="wd2" y="hd2"/>
                </a:cxn>
                <a:cxn ang="16200000">
                  <a:pos x="wd2" y="hd2"/>
                </a:cxn>
              </a:cxnLst>
              <a:rect l="0" t="0" r="r" b="b"/>
              <a:pathLst>
                <a:path w="21600" h="21370" fill="norm" stroke="1" extrusionOk="0">
                  <a:moveTo>
                    <a:pt x="0" y="7032"/>
                  </a:moveTo>
                  <a:cubicBezTo>
                    <a:pt x="565" y="6739"/>
                    <a:pt x="1129" y="6445"/>
                    <a:pt x="2259" y="6592"/>
                  </a:cubicBezTo>
                  <a:cubicBezTo>
                    <a:pt x="3388" y="6739"/>
                    <a:pt x="5082" y="7325"/>
                    <a:pt x="5929" y="7863"/>
                  </a:cubicBezTo>
                  <a:cubicBezTo>
                    <a:pt x="6776" y="8400"/>
                    <a:pt x="6776" y="8889"/>
                    <a:pt x="6212" y="9378"/>
                  </a:cubicBezTo>
                  <a:cubicBezTo>
                    <a:pt x="5647" y="9866"/>
                    <a:pt x="4518" y="10355"/>
                    <a:pt x="3600" y="10648"/>
                  </a:cubicBezTo>
                  <a:cubicBezTo>
                    <a:pt x="2682" y="10941"/>
                    <a:pt x="1976" y="11039"/>
                    <a:pt x="1553" y="10844"/>
                  </a:cubicBezTo>
                  <a:cubicBezTo>
                    <a:pt x="1129" y="10648"/>
                    <a:pt x="988" y="10159"/>
                    <a:pt x="1412" y="9426"/>
                  </a:cubicBezTo>
                  <a:cubicBezTo>
                    <a:pt x="1835" y="8693"/>
                    <a:pt x="2824" y="7716"/>
                    <a:pt x="4165" y="7032"/>
                  </a:cubicBezTo>
                  <a:cubicBezTo>
                    <a:pt x="5506" y="6348"/>
                    <a:pt x="7200" y="5957"/>
                    <a:pt x="8400" y="5810"/>
                  </a:cubicBezTo>
                  <a:cubicBezTo>
                    <a:pt x="9600" y="5664"/>
                    <a:pt x="10306" y="5761"/>
                    <a:pt x="10800" y="6054"/>
                  </a:cubicBezTo>
                  <a:cubicBezTo>
                    <a:pt x="11294" y="6348"/>
                    <a:pt x="11576" y="6836"/>
                    <a:pt x="11859" y="7325"/>
                  </a:cubicBezTo>
                  <a:cubicBezTo>
                    <a:pt x="12141" y="7814"/>
                    <a:pt x="12424" y="8302"/>
                    <a:pt x="12988" y="8498"/>
                  </a:cubicBezTo>
                  <a:cubicBezTo>
                    <a:pt x="13553" y="8693"/>
                    <a:pt x="14400" y="8596"/>
                    <a:pt x="14965" y="8009"/>
                  </a:cubicBezTo>
                  <a:cubicBezTo>
                    <a:pt x="15529" y="7423"/>
                    <a:pt x="15812" y="6348"/>
                    <a:pt x="15247" y="4979"/>
                  </a:cubicBezTo>
                  <a:cubicBezTo>
                    <a:pt x="14682" y="3611"/>
                    <a:pt x="13271" y="1949"/>
                    <a:pt x="12212" y="1021"/>
                  </a:cubicBezTo>
                  <a:cubicBezTo>
                    <a:pt x="11153" y="92"/>
                    <a:pt x="10447" y="-103"/>
                    <a:pt x="10024" y="44"/>
                  </a:cubicBezTo>
                  <a:cubicBezTo>
                    <a:pt x="9600" y="190"/>
                    <a:pt x="9459" y="679"/>
                    <a:pt x="9741" y="2096"/>
                  </a:cubicBezTo>
                  <a:cubicBezTo>
                    <a:pt x="10024" y="3513"/>
                    <a:pt x="10729" y="5859"/>
                    <a:pt x="12000" y="8547"/>
                  </a:cubicBezTo>
                  <a:cubicBezTo>
                    <a:pt x="13271" y="11235"/>
                    <a:pt x="15106" y="14264"/>
                    <a:pt x="16235" y="16219"/>
                  </a:cubicBezTo>
                  <a:cubicBezTo>
                    <a:pt x="17365" y="18174"/>
                    <a:pt x="17788" y="19054"/>
                    <a:pt x="18000" y="19787"/>
                  </a:cubicBezTo>
                  <a:cubicBezTo>
                    <a:pt x="18212" y="20520"/>
                    <a:pt x="18212" y="21106"/>
                    <a:pt x="17859" y="21302"/>
                  </a:cubicBezTo>
                  <a:cubicBezTo>
                    <a:pt x="17506" y="21497"/>
                    <a:pt x="16800" y="21302"/>
                    <a:pt x="15882" y="20373"/>
                  </a:cubicBezTo>
                  <a:cubicBezTo>
                    <a:pt x="14965" y="19445"/>
                    <a:pt x="13835" y="17783"/>
                    <a:pt x="13694" y="16121"/>
                  </a:cubicBezTo>
                  <a:cubicBezTo>
                    <a:pt x="13553" y="14460"/>
                    <a:pt x="14400" y="12798"/>
                    <a:pt x="15176" y="11919"/>
                  </a:cubicBezTo>
                  <a:cubicBezTo>
                    <a:pt x="15953" y="11039"/>
                    <a:pt x="16659" y="10941"/>
                    <a:pt x="17718" y="11039"/>
                  </a:cubicBezTo>
                  <a:cubicBezTo>
                    <a:pt x="18776" y="11137"/>
                    <a:pt x="20188" y="11430"/>
                    <a:pt x="21600" y="1172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90" name="Line"/>
            <p:cNvSpPr/>
            <p:nvPr/>
          </p:nvSpPr>
          <p:spPr>
            <a:xfrm>
              <a:off x="4771189" y="2867410"/>
              <a:ext cx="344260" cy="215405"/>
            </a:xfrm>
            <a:custGeom>
              <a:avLst/>
              <a:gdLst/>
              <a:ahLst/>
              <a:cxnLst>
                <a:cxn ang="0">
                  <a:pos x="wd2" y="hd2"/>
                </a:cxn>
                <a:cxn ang="5400000">
                  <a:pos x="wd2" y="hd2"/>
                </a:cxn>
                <a:cxn ang="10800000">
                  <a:pos x="wd2" y="hd2"/>
                </a:cxn>
                <a:cxn ang="16200000">
                  <a:pos x="wd2" y="hd2"/>
                </a:cxn>
              </a:cxnLst>
              <a:rect l="0" t="0" r="r" b="b"/>
              <a:pathLst>
                <a:path w="21282" h="21348" fill="norm" stroke="1" extrusionOk="0">
                  <a:moveTo>
                    <a:pt x="13583" y="4891"/>
                  </a:moveTo>
                  <a:cubicBezTo>
                    <a:pt x="13369" y="3177"/>
                    <a:pt x="13155" y="1462"/>
                    <a:pt x="12086" y="605"/>
                  </a:cubicBezTo>
                  <a:cubicBezTo>
                    <a:pt x="11017" y="-252"/>
                    <a:pt x="9092" y="-252"/>
                    <a:pt x="6953" y="948"/>
                  </a:cubicBezTo>
                  <a:cubicBezTo>
                    <a:pt x="4815" y="2148"/>
                    <a:pt x="2462" y="4548"/>
                    <a:pt x="1179" y="6605"/>
                  </a:cubicBezTo>
                  <a:cubicBezTo>
                    <a:pt x="-104" y="8662"/>
                    <a:pt x="-318" y="10377"/>
                    <a:pt x="431" y="11919"/>
                  </a:cubicBezTo>
                  <a:cubicBezTo>
                    <a:pt x="1179" y="13462"/>
                    <a:pt x="2890" y="14834"/>
                    <a:pt x="5349" y="13805"/>
                  </a:cubicBezTo>
                  <a:cubicBezTo>
                    <a:pt x="7809" y="12777"/>
                    <a:pt x="11017" y="9348"/>
                    <a:pt x="12834" y="6434"/>
                  </a:cubicBezTo>
                  <a:cubicBezTo>
                    <a:pt x="14652" y="3519"/>
                    <a:pt x="15080" y="1119"/>
                    <a:pt x="15187" y="948"/>
                  </a:cubicBezTo>
                  <a:cubicBezTo>
                    <a:pt x="15294" y="777"/>
                    <a:pt x="15080" y="2834"/>
                    <a:pt x="15080" y="5577"/>
                  </a:cubicBezTo>
                  <a:cubicBezTo>
                    <a:pt x="15080" y="8319"/>
                    <a:pt x="15294" y="11748"/>
                    <a:pt x="16363" y="14491"/>
                  </a:cubicBezTo>
                  <a:cubicBezTo>
                    <a:pt x="17433" y="17234"/>
                    <a:pt x="19357" y="19291"/>
                    <a:pt x="21282" y="2134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91" name="Line"/>
            <p:cNvSpPr/>
            <p:nvPr/>
          </p:nvSpPr>
          <p:spPr>
            <a:xfrm>
              <a:off x="5464405" y="2711736"/>
              <a:ext cx="834169" cy="500283"/>
            </a:xfrm>
            <a:custGeom>
              <a:avLst/>
              <a:gdLst/>
              <a:ahLst/>
              <a:cxnLst>
                <a:cxn ang="0">
                  <a:pos x="wd2" y="hd2"/>
                </a:cxn>
                <a:cxn ang="5400000">
                  <a:pos x="wd2" y="hd2"/>
                </a:cxn>
                <a:cxn ang="10800000">
                  <a:pos x="wd2" y="hd2"/>
                </a:cxn>
                <a:cxn ang="16200000">
                  <a:pos x="wd2" y="hd2"/>
                </a:cxn>
              </a:cxnLst>
              <a:rect l="0" t="0" r="r" b="b"/>
              <a:pathLst>
                <a:path w="21522" h="21395" fill="norm" stroke="1" extrusionOk="0">
                  <a:moveTo>
                    <a:pt x="6259" y="2110"/>
                  </a:moveTo>
                  <a:cubicBezTo>
                    <a:pt x="6081" y="1370"/>
                    <a:pt x="5902" y="631"/>
                    <a:pt x="5322" y="261"/>
                  </a:cubicBezTo>
                  <a:cubicBezTo>
                    <a:pt x="4742" y="-109"/>
                    <a:pt x="3760" y="-109"/>
                    <a:pt x="2823" y="409"/>
                  </a:cubicBezTo>
                  <a:cubicBezTo>
                    <a:pt x="1886" y="927"/>
                    <a:pt x="993" y="1962"/>
                    <a:pt x="502" y="2850"/>
                  </a:cubicBezTo>
                  <a:cubicBezTo>
                    <a:pt x="11" y="3738"/>
                    <a:pt x="-78" y="4477"/>
                    <a:pt x="56" y="5069"/>
                  </a:cubicBezTo>
                  <a:cubicBezTo>
                    <a:pt x="190" y="5661"/>
                    <a:pt x="547" y="6105"/>
                    <a:pt x="1261" y="5957"/>
                  </a:cubicBezTo>
                  <a:cubicBezTo>
                    <a:pt x="1975" y="5809"/>
                    <a:pt x="3046" y="5069"/>
                    <a:pt x="3760" y="4181"/>
                  </a:cubicBezTo>
                  <a:cubicBezTo>
                    <a:pt x="4474" y="3294"/>
                    <a:pt x="4831" y="2258"/>
                    <a:pt x="5233" y="1592"/>
                  </a:cubicBezTo>
                  <a:cubicBezTo>
                    <a:pt x="5634" y="927"/>
                    <a:pt x="6081" y="631"/>
                    <a:pt x="6482" y="1001"/>
                  </a:cubicBezTo>
                  <a:cubicBezTo>
                    <a:pt x="6884" y="1370"/>
                    <a:pt x="7241" y="2406"/>
                    <a:pt x="7866" y="5143"/>
                  </a:cubicBezTo>
                  <a:cubicBezTo>
                    <a:pt x="8491" y="7880"/>
                    <a:pt x="9383" y="12318"/>
                    <a:pt x="9874" y="15129"/>
                  </a:cubicBezTo>
                  <a:cubicBezTo>
                    <a:pt x="10365" y="17940"/>
                    <a:pt x="10454" y="19124"/>
                    <a:pt x="10320" y="19938"/>
                  </a:cubicBezTo>
                  <a:cubicBezTo>
                    <a:pt x="10186" y="20751"/>
                    <a:pt x="9829" y="21195"/>
                    <a:pt x="9160" y="21343"/>
                  </a:cubicBezTo>
                  <a:cubicBezTo>
                    <a:pt x="8491" y="21491"/>
                    <a:pt x="7509" y="21343"/>
                    <a:pt x="6795" y="20603"/>
                  </a:cubicBezTo>
                  <a:cubicBezTo>
                    <a:pt x="6081" y="19864"/>
                    <a:pt x="5634" y="18532"/>
                    <a:pt x="5724" y="16609"/>
                  </a:cubicBezTo>
                  <a:cubicBezTo>
                    <a:pt x="5813" y="14686"/>
                    <a:pt x="6438" y="12170"/>
                    <a:pt x="7553" y="9729"/>
                  </a:cubicBezTo>
                  <a:cubicBezTo>
                    <a:pt x="8669" y="7288"/>
                    <a:pt x="10276" y="4921"/>
                    <a:pt x="11436" y="3738"/>
                  </a:cubicBezTo>
                  <a:cubicBezTo>
                    <a:pt x="12596" y="2554"/>
                    <a:pt x="13310" y="2554"/>
                    <a:pt x="14024" y="3220"/>
                  </a:cubicBezTo>
                  <a:cubicBezTo>
                    <a:pt x="14739" y="3886"/>
                    <a:pt x="15453" y="5217"/>
                    <a:pt x="15899" y="6327"/>
                  </a:cubicBezTo>
                  <a:cubicBezTo>
                    <a:pt x="16345" y="7436"/>
                    <a:pt x="16524" y="8324"/>
                    <a:pt x="16568" y="9138"/>
                  </a:cubicBezTo>
                  <a:cubicBezTo>
                    <a:pt x="16613" y="9951"/>
                    <a:pt x="16524" y="10691"/>
                    <a:pt x="16256" y="11209"/>
                  </a:cubicBezTo>
                  <a:cubicBezTo>
                    <a:pt x="15988" y="11727"/>
                    <a:pt x="15542" y="12023"/>
                    <a:pt x="14962" y="12170"/>
                  </a:cubicBezTo>
                  <a:cubicBezTo>
                    <a:pt x="14381" y="12318"/>
                    <a:pt x="13667" y="12318"/>
                    <a:pt x="13132" y="12023"/>
                  </a:cubicBezTo>
                  <a:cubicBezTo>
                    <a:pt x="12596" y="11727"/>
                    <a:pt x="12239" y="11135"/>
                    <a:pt x="12061" y="10395"/>
                  </a:cubicBezTo>
                  <a:cubicBezTo>
                    <a:pt x="11882" y="9655"/>
                    <a:pt x="11882" y="8768"/>
                    <a:pt x="12284" y="7806"/>
                  </a:cubicBezTo>
                  <a:cubicBezTo>
                    <a:pt x="12686" y="6844"/>
                    <a:pt x="13489" y="5809"/>
                    <a:pt x="14560" y="5143"/>
                  </a:cubicBezTo>
                  <a:cubicBezTo>
                    <a:pt x="15631" y="4477"/>
                    <a:pt x="16970" y="4181"/>
                    <a:pt x="17862" y="4033"/>
                  </a:cubicBezTo>
                  <a:cubicBezTo>
                    <a:pt x="18755" y="3886"/>
                    <a:pt x="19201" y="3886"/>
                    <a:pt x="19692" y="4107"/>
                  </a:cubicBezTo>
                  <a:cubicBezTo>
                    <a:pt x="20183" y="4329"/>
                    <a:pt x="20719" y="4773"/>
                    <a:pt x="21031" y="5365"/>
                  </a:cubicBezTo>
                  <a:cubicBezTo>
                    <a:pt x="21343" y="5957"/>
                    <a:pt x="21433" y="6696"/>
                    <a:pt x="21477" y="7510"/>
                  </a:cubicBezTo>
                  <a:cubicBezTo>
                    <a:pt x="21522" y="8324"/>
                    <a:pt x="21522" y="9212"/>
                    <a:pt x="21388" y="9951"/>
                  </a:cubicBezTo>
                  <a:cubicBezTo>
                    <a:pt x="21254" y="10691"/>
                    <a:pt x="20986" y="11283"/>
                    <a:pt x="20496" y="11653"/>
                  </a:cubicBezTo>
                  <a:cubicBezTo>
                    <a:pt x="20005" y="12023"/>
                    <a:pt x="19291" y="12170"/>
                    <a:pt x="18844" y="11875"/>
                  </a:cubicBezTo>
                  <a:cubicBezTo>
                    <a:pt x="18398" y="11579"/>
                    <a:pt x="18220" y="10839"/>
                    <a:pt x="18487" y="9581"/>
                  </a:cubicBezTo>
                  <a:cubicBezTo>
                    <a:pt x="18755" y="8324"/>
                    <a:pt x="19469" y="6549"/>
                    <a:pt x="20049" y="5587"/>
                  </a:cubicBezTo>
                  <a:cubicBezTo>
                    <a:pt x="20629" y="4625"/>
                    <a:pt x="21076" y="4477"/>
                    <a:pt x="21522" y="432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92" name="Line"/>
            <p:cNvSpPr/>
            <p:nvPr/>
          </p:nvSpPr>
          <p:spPr>
            <a:xfrm>
              <a:off x="6379819" y="2399823"/>
              <a:ext cx="365022" cy="544043"/>
            </a:xfrm>
            <a:custGeom>
              <a:avLst/>
              <a:gdLst/>
              <a:ahLst/>
              <a:cxnLst>
                <a:cxn ang="0">
                  <a:pos x="wd2" y="hd2"/>
                </a:cxn>
                <a:cxn ang="5400000">
                  <a:pos x="wd2" y="hd2"/>
                </a:cxn>
                <a:cxn ang="10800000">
                  <a:pos x="wd2" y="hd2"/>
                </a:cxn>
                <a:cxn ang="16200000">
                  <a:pos x="wd2" y="hd2"/>
                </a:cxn>
              </a:cxnLst>
              <a:rect l="0" t="0" r="r" b="b"/>
              <a:pathLst>
                <a:path w="21300" h="21231" fill="norm" stroke="1" extrusionOk="0">
                  <a:moveTo>
                    <a:pt x="12216" y="18148"/>
                  </a:moveTo>
                  <a:cubicBezTo>
                    <a:pt x="12821" y="17203"/>
                    <a:pt x="13427" y="16258"/>
                    <a:pt x="13225" y="15583"/>
                  </a:cubicBezTo>
                  <a:cubicBezTo>
                    <a:pt x="13023" y="14908"/>
                    <a:pt x="12014" y="14503"/>
                    <a:pt x="10298" y="14166"/>
                  </a:cubicBezTo>
                  <a:cubicBezTo>
                    <a:pt x="8582" y="13828"/>
                    <a:pt x="6160" y="13558"/>
                    <a:pt x="4141" y="14031"/>
                  </a:cubicBezTo>
                  <a:cubicBezTo>
                    <a:pt x="2122" y="14503"/>
                    <a:pt x="507" y="15718"/>
                    <a:pt x="104" y="17068"/>
                  </a:cubicBezTo>
                  <a:cubicBezTo>
                    <a:pt x="-300" y="18418"/>
                    <a:pt x="507" y="19903"/>
                    <a:pt x="1921" y="20645"/>
                  </a:cubicBezTo>
                  <a:cubicBezTo>
                    <a:pt x="3334" y="21388"/>
                    <a:pt x="5352" y="21388"/>
                    <a:pt x="7169" y="20848"/>
                  </a:cubicBezTo>
                  <a:cubicBezTo>
                    <a:pt x="8986" y="20308"/>
                    <a:pt x="10601" y="19228"/>
                    <a:pt x="11711" y="17135"/>
                  </a:cubicBezTo>
                  <a:cubicBezTo>
                    <a:pt x="12821" y="15043"/>
                    <a:pt x="13427" y="11938"/>
                    <a:pt x="13629" y="9103"/>
                  </a:cubicBezTo>
                  <a:cubicBezTo>
                    <a:pt x="13831" y="6268"/>
                    <a:pt x="13629" y="3703"/>
                    <a:pt x="13225" y="2083"/>
                  </a:cubicBezTo>
                  <a:cubicBezTo>
                    <a:pt x="12821" y="463"/>
                    <a:pt x="12216" y="-212"/>
                    <a:pt x="11509" y="58"/>
                  </a:cubicBezTo>
                  <a:cubicBezTo>
                    <a:pt x="10803" y="328"/>
                    <a:pt x="9995" y="1543"/>
                    <a:pt x="9592" y="3635"/>
                  </a:cubicBezTo>
                  <a:cubicBezTo>
                    <a:pt x="9188" y="5728"/>
                    <a:pt x="9188" y="8698"/>
                    <a:pt x="11207" y="11735"/>
                  </a:cubicBezTo>
                  <a:cubicBezTo>
                    <a:pt x="13225" y="14773"/>
                    <a:pt x="17263" y="17878"/>
                    <a:pt x="21300" y="2098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93" name="Line"/>
            <p:cNvSpPr/>
            <p:nvPr/>
          </p:nvSpPr>
          <p:spPr>
            <a:xfrm>
              <a:off x="7190532" y="2688439"/>
              <a:ext cx="415707" cy="215147"/>
            </a:xfrm>
            <a:custGeom>
              <a:avLst/>
              <a:gdLst/>
              <a:ahLst/>
              <a:cxnLst>
                <a:cxn ang="0">
                  <a:pos x="wd2" y="hd2"/>
                </a:cxn>
                <a:cxn ang="5400000">
                  <a:pos x="wd2" y="hd2"/>
                </a:cxn>
                <a:cxn ang="10800000">
                  <a:pos x="wd2" y="hd2"/>
                </a:cxn>
                <a:cxn ang="16200000">
                  <a:pos x="wd2" y="hd2"/>
                </a:cxn>
              </a:cxnLst>
              <a:rect l="0" t="0" r="r" b="b"/>
              <a:pathLst>
                <a:path w="21275" h="21323" fill="norm" stroke="1" extrusionOk="0">
                  <a:moveTo>
                    <a:pt x="1091" y="5143"/>
                  </a:moveTo>
                  <a:cubicBezTo>
                    <a:pt x="1977" y="4800"/>
                    <a:pt x="2862" y="4457"/>
                    <a:pt x="4101" y="5314"/>
                  </a:cubicBezTo>
                  <a:cubicBezTo>
                    <a:pt x="5341" y="6171"/>
                    <a:pt x="6934" y="8229"/>
                    <a:pt x="7731" y="10457"/>
                  </a:cubicBezTo>
                  <a:cubicBezTo>
                    <a:pt x="8527" y="12686"/>
                    <a:pt x="8527" y="15086"/>
                    <a:pt x="7554" y="16629"/>
                  </a:cubicBezTo>
                  <a:cubicBezTo>
                    <a:pt x="6580" y="18171"/>
                    <a:pt x="4632" y="18857"/>
                    <a:pt x="3216" y="18857"/>
                  </a:cubicBezTo>
                  <a:cubicBezTo>
                    <a:pt x="1800" y="18857"/>
                    <a:pt x="914" y="18171"/>
                    <a:pt x="383" y="16971"/>
                  </a:cubicBezTo>
                  <a:cubicBezTo>
                    <a:pt x="-148" y="15771"/>
                    <a:pt x="-325" y="14057"/>
                    <a:pt x="1180" y="11829"/>
                  </a:cubicBezTo>
                  <a:cubicBezTo>
                    <a:pt x="2685" y="9600"/>
                    <a:pt x="5872" y="6857"/>
                    <a:pt x="8704" y="6514"/>
                  </a:cubicBezTo>
                  <a:cubicBezTo>
                    <a:pt x="11537" y="6171"/>
                    <a:pt x="14016" y="8229"/>
                    <a:pt x="15609" y="9943"/>
                  </a:cubicBezTo>
                  <a:cubicBezTo>
                    <a:pt x="17203" y="11657"/>
                    <a:pt x="17911" y="13029"/>
                    <a:pt x="18531" y="14914"/>
                  </a:cubicBezTo>
                  <a:cubicBezTo>
                    <a:pt x="19150" y="16800"/>
                    <a:pt x="19682" y="19200"/>
                    <a:pt x="19504" y="20400"/>
                  </a:cubicBezTo>
                  <a:cubicBezTo>
                    <a:pt x="19327" y="21600"/>
                    <a:pt x="18442" y="21600"/>
                    <a:pt x="17468" y="20571"/>
                  </a:cubicBezTo>
                  <a:cubicBezTo>
                    <a:pt x="16495" y="19543"/>
                    <a:pt x="15432" y="17486"/>
                    <a:pt x="14901" y="14400"/>
                  </a:cubicBezTo>
                  <a:cubicBezTo>
                    <a:pt x="14370" y="11314"/>
                    <a:pt x="14370" y="7200"/>
                    <a:pt x="15521" y="4629"/>
                  </a:cubicBezTo>
                  <a:cubicBezTo>
                    <a:pt x="16672" y="2057"/>
                    <a:pt x="18973" y="1029"/>
                    <a:pt x="21275"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94" name="Line"/>
            <p:cNvSpPr/>
            <p:nvPr/>
          </p:nvSpPr>
          <p:spPr>
            <a:xfrm>
              <a:off x="8076721" y="2688439"/>
              <a:ext cx="764535" cy="278567"/>
            </a:xfrm>
            <a:custGeom>
              <a:avLst/>
              <a:gdLst/>
              <a:ahLst/>
              <a:cxnLst>
                <a:cxn ang="0">
                  <a:pos x="wd2" y="hd2"/>
                </a:cxn>
                <a:cxn ang="5400000">
                  <a:pos x="wd2" y="hd2"/>
                </a:cxn>
                <a:cxn ang="10800000">
                  <a:pos x="wd2" y="hd2"/>
                </a:cxn>
                <a:cxn ang="16200000">
                  <a:pos x="wd2" y="hd2"/>
                </a:cxn>
              </a:cxnLst>
              <a:rect l="0" t="0" r="r" b="b"/>
              <a:pathLst>
                <a:path w="21600" h="21473" fill="norm" stroke="1" extrusionOk="0">
                  <a:moveTo>
                    <a:pt x="4887" y="0"/>
                  </a:moveTo>
                  <a:cubicBezTo>
                    <a:pt x="3519" y="0"/>
                    <a:pt x="2150" y="0"/>
                    <a:pt x="1271" y="400"/>
                  </a:cubicBezTo>
                  <a:cubicBezTo>
                    <a:pt x="391" y="800"/>
                    <a:pt x="0" y="1600"/>
                    <a:pt x="0" y="2533"/>
                  </a:cubicBezTo>
                  <a:cubicBezTo>
                    <a:pt x="0" y="3467"/>
                    <a:pt x="391" y="4533"/>
                    <a:pt x="1515" y="5733"/>
                  </a:cubicBezTo>
                  <a:cubicBezTo>
                    <a:pt x="2639" y="6933"/>
                    <a:pt x="4496" y="8267"/>
                    <a:pt x="5620" y="9333"/>
                  </a:cubicBezTo>
                  <a:cubicBezTo>
                    <a:pt x="6744" y="10400"/>
                    <a:pt x="7135" y="11200"/>
                    <a:pt x="7428" y="12533"/>
                  </a:cubicBezTo>
                  <a:cubicBezTo>
                    <a:pt x="7721" y="13867"/>
                    <a:pt x="7917" y="15733"/>
                    <a:pt x="7428" y="17333"/>
                  </a:cubicBezTo>
                  <a:cubicBezTo>
                    <a:pt x="6939" y="18933"/>
                    <a:pt x="5767" y="20267"/>
                    <a:pt x="4936" y="20933"/>
                  </a:cubicBezTo>
                  <a:cubicBezTo>
                    <a:pt x="4105" y="21600"/>
                    <a:pt x="3616" y="21600"/>
                    <a:pt x="3176" y="21200"/>
                  </a:cubicBezTo>
                  <a:cubicBezTo>
                    <a:pt x="2737" y="20800"/>
                    <a:pt x="2346" y="20000"/>
                    <a:pt x="2346" y="19067"/>
                  </a:cubicBezTo>
                  <a:cubicBezTo>
                    <a:pt x="2346" y="18133"/>
                    <a:pt x="2737" y="17067"/>
                    <a:pt x="4154" y="15200"/>
                  </a:cubicBezTo>
                  <a:cubicBezTo>
                    <a:pt x="5571" y="13333"/>
                    <a:pt x="8014" y="10667"/>
                    <a:pt x="9529" y="8933"/>
                  </a:cubicBezTo>
                  <a:cubicBezTo>
                    <a:pt x="11044" y="7200"/>
                    <a:pt x="11631" y="6400"/>
                    <a:pt x="12119" y="5467"/>
                  </a:cubicBezTo>
                  <a:cubicBezTo>
                    <a:pt x="12608" y="4533"/>
                    <a:pt x="12999" y="3467"/>
                    <a:pt x="12950" y="2800"/>
                  </a:cubicBezTo>
                  <a:cubicBezTo>
                    <a:pt x="12901" y="2133"/>
                    <a:pt x="12413" y="1867"/>
                    <a:pt x="11973" y="2267"/>
                  </a:cubicBezTo>
                  <a:cubicBezTo>
                    <a:pt x="11533" y="2667"/>
                    <a:pt x="11142" y="3733"/>
                    <a:pt x="10849" y="4933"/>
                  </a:cubicBezTo>
                  <a:cubicBezTo>
                    <a:pt x="10556" y="6133"/>
                    <a:pt x="10360" y="7467"/>
                    <a:pt x="10262" y="8933"/>
                  </a:cubicBezTo>
                  <a:cubicBezTo>
                    <a:pt x="10165" y="10400"/>
                    <a:pt x="10165" y="12000"/>
                    <a:pt x="10458" y="13333"/>
                  </a:cubicBezTo>
                  <a:cubicBezTo>
                    <a:pt x="10751" y="14667"/>
                    <a:pt x="11338" y="15733"/>
                    <a:pt x="12168" y="16267"/>
                  </a:cubicBezTo>
                  <a:cubicBezTo>
                    <a:pt x="12999" y="16800"/>
                    <a:pt x="14074" y="16800"/>
                    <a:pt x="15100" y="16267"/>
                  </a:cubicBezTo>
                  <a:cubicBezTo>
                    <a:pt x="16127" y="15733"/>
                    <a:pt x="17104" y="14667"/>
                    <a:pt x="17837" y="14133"/>
                  </a:cubicBezTo>
                  <a:cubicBezTo>
                    <a:pt x="18570" y="13600"/>
                    <a:pt x="19059" y="13600"/>
                    <a:pt x="19303" y="14267"/>
                  </a:cubicBezTo>
                  <a:cubicBezTo>
                    <a:pt x="19548" y="14933"/>
                    <a:pt x="19548" y="16267"/>
                    <a:pt x="19401" y="17467"/>
                  </a:cubicBezTo>
                  <a:cubicBezTo>
                    <a:pt x="19254" y="18667"/>
                    <a:pt x="18961" y="19733"/>
                    <a:pt x="18668" y="19733"/>
                  </a:cubicBezTo>
                  <a:cubicBezTo>
                    <a:pt x="18375" y="19733"/>
                    <a:pt x="18081" y="18667"/>
                    <a:pt x="17935" y="16800"/>
                  </a:cubicBezTo>
                  <a:cubicBezTo>
                    <a:pt x="17788" y="14933"/>
                    <a:pt x="17788" y="12267"/>
                    <a:pt x="17886" y="10133"/>
                  </a:cubicBezTo>
                  <a:cubicBezTo>
                    <a:pt x="17984" y="8000"/>
                    <a:pt x="18179" y="6400"/>
                    <a:pt x="18814" y="5600"/>
                  </a:cubicBezTo>
                  <a:cubicBezTo>
                    <a:pt x="19450" y="4800"/>
                    <a:pt x="20525" y="4800"/>
                    <a:pt x="21600" y="48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95" name="Line"/>
            <p:cNvSpPr/>
            <p:nvPr/>
          </p:nvSpPr>
          <p:spPr>
            <a:xfrm>
              <a:off x="8893146" y="2724616"/>
              <a:ext cx="228323" cy="226095"/>
            </a:xfrm>
            <a:custGeom>
              <a:avLst/>
              <a:gdLst/>
              <a:ahLst/>
              <a:cxnLst>
                <a:cxn ang="0">
                  <a:pos x="wd2" y="hd2"/>
                </a:cxn>
                <a:cxn ang="5400000">
                  <a:pos x="wd2" y="hd2"/>
                </a:cxn>
                <a:cxn ang="10800000">
                  <a:pos x="wd2" y="hd2"/>
                </a:cxn>
                <a:cxn ang="16200000">
                  <a:pos x="wd2" y="hd2"/>
                </a:cxn>
              </a:cxnLst>
              <a:rect l="0" t="0" r="r" b="b"/>
              <a:pathLst>
                <a:path w="21600" h="21070" fill="norm" stroke="1" extrusionOk="0">
                  <a:moveTo>
                    <a:pt x="0" y="7267"/>
                  </a:moveTo>
                  <a:cubicBezTo>
                    <a:pt x="2291" y="10168"/>
                    <a:pt x="4582" y="13070"/>
                    <a:pt x="6218" y="15649"/>
                  </a:cubicBezTo>
                  <a:cubicBezTo>
                    <a:pt x="7855" y="18228"/>
                    <a:pt x="8836" y="20485"/>
                    <a:pt x="9818" y="20968"/>
                  </a:cubicBezTo>
                  <a:cubicBezTo>
                    <a:pt x="10800" y="21452"/>
                    <a:pt x="11782" y="20162"/>
                    <a:pt x="12436" y="17906"/>
                  </a:cubicBezTo>
                  <a:cubicBezTo>
                    <a:pt x="13091" y="15649"/>
                    <a:pt x="13418" y="12425"/>
                    <a:pt x="13745" y="9846"/>
                  </a:cubicBezTo>
                  <a:cubicBezTo>
                    <a:pt x="14073" y="7267"/>
                    <a:pt x="14400" y="5333"/>
                    <a:pt x="15218" y="3559"/>
                  </a:cubicBezTo>
                  <a:cubicBezTo>
                    <a:pt x="16036" y="1786"/>
                    <a:pt x="17345" y="174"/>
                    <a:pt x="18491" y="13"/>
                  </a:cubicBezTo>
                  <a:cubicBezTo>
                    <a:pt x="19636" y="-148"/>
                    <a:pt x="20618" y="1142"/>
                    <a:pt x="21600" y="243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96" name="Line"/>
            <p:cNvSpPr/>
            <p:nvPr/>
          </p:nvSpPr>
          <p:spPr>
            <a:xfrm>
              <a:off x="9204494" y="2802600"/>
              <a:ext cx="72650" cy="17643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97" name="Line"/>
            <p:cNvSpPr/>
            <p:nvPr/>
          </p:nvSpPr>
          <p:spPr>
            <a:xfrm>
              <a:off x="9225251" y="2605413"/>
              <a:ext cx="20757"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98" name="Line"/>
            <p:cNvSpPr/>
            <p:nvPr/>
          </p:nvSpPr>
          <p:spPr>
            <a:xfrm>
              <a:off x="9369107" y="2732315"/>
              <a:ext cx="530734" cy="308987"/>
            </a:xfrm>
            <a:custGeom>
              <a:avLst/>
              <a:gdLst/>
              <a:ahLst/>
              <a:cxnLst>
                <a:cxn ang="0">
                  <a:pos x="wd2" y="hd2"/>
                </a:cxn>
                <a:cxn ang="5400000">
                  <a:pos x="wd2" y="hd2"/>
                </a:cxn>
                <a:cxn ang="10800000">
                  <a:pos x="wd2" y="hd2"/>
                </a:cxn>
                <a:cxn ang="16200000">
                  <a:pos x="wd2" y="hd2"/>
                </a:cxn>
              </a:cxnLst>
              <a:rect l="0" t="0" r="r" b="b"/>
              <a:pathLst>
                <a:path w="21379" h="21436" fill="norm" stroke="1" extrusionOk="0">
                  <a:moveTo>
                    <a:pt x="8837" y="3436"/>
                  </a:moveTo>
                  <a:cubicBezTo>
                    <a:pt x="8419" y="2236"/>
                    <a:pt x="8001" y="1036"/>
                    <a:pt x="7095" y="436"/>
                  </a:cubicBezTo>
                  <a:cubicBezTo>
                    <a:pt x="6189" y="-164"/>
                    <a:pt x="4796" y="-164"/>
                    <a:pt x="3542" y="556"/>
                  </a:cubicBezTo>
                  <a:cubicBezTo>
                    <a:pt x="2287" y="1276"/>
                    <a:pt x="1173" y="2716"/>
                    <a:pt x="545" y="4756"/>
                  </a:cubicBezTo>
                  <a:cubicBezTo>
                    <a:pt x="-82" y="6796"/>
                    <a:pt x="-221" y="9436"/>
                    <a:pt x="406" y="11356"/>
                  </a:cubicBezTo>
                  <a:cubicBezTo>
                    <a:pt x="1033" y="13276"/>
                    <a:pt x="2427" y="14476"/>
                    <a:pt x="4099" y="14836"/>
                  </a:cubicBezTo>
                  <a:cubicBezTo>
                    <a:pt x="5771" y="15196"/>
                    <a:pt x="7722" y="14716"/>
                    <a:pt x="9255" y="13996"/>
                  </a:cubicBezTo>
                  <a:cubicBezTo>
                    <a:pt x="10788" y="13276"/>
                    <a:pt x="11903" y="12316"/>
                    <a:pt x="13157" y="11836"/>
                  </a:cubicBezTo>
                  <a:cubicBezTo>
                    <a:pt x="14411" y="11356"/>
                    <a:pt x="15805" y="11356"/>
                    <a:pt x="16850" y="11116"/>
                  </a:cubicBezTo>
                  <a:cubicBezTo>
                    <a:pt x="17895" y="10876"/>
                    <a:pt x="18592" y="10396"/>
                    <a:pt x="18871" y="9556"/>
                  </a:cubicBezTo>
                  <a:cubicBezTo>
                    <a:pt x="19149" y="8716"/>
                    <a:pt x="19010" y="7516"/>
                    <a:pt x="18592" y="6796"/>
                  </a:cubicBezTo>
                  <a:cubicBezTo>
                    <a:pt x="18174" y="6076"/>
                    <a:pt x="17477" y="5836"/>
                    <a:pt x="16362" y="6196"/>
                  </a:cubicBezTo>
                  <a:cubicBezTo>
                    <a:pt x="15247" y="6556"/>
                    <a:pt x="13714" y="7516"/>
                    <a:pt x="12809" y="9676"/>
                  </a:cubicBezTo>
                  <a:cubicBezTo>
                    <a:pt x="11903" y="11836"/>
                    <a:pt x="11624" y="15196"/>
                    <a:pt x="12182" y="17356"/>
                  </a:cubicBezTo>
                  <a:cubicBezTo>
                    <a:pt x="12739" y="19516"/>
                    <a:pt x="14133" y="20476"/>
                    <a:pt x="15805" y="20956"/>
                  </a:cubicBezTo>
                  <a:cubicBezTo>
                    <a:pt x="17477" y="21436"/>
                    <a:pt x="19428" y="21436"/>
                    <a:pt x="21379" y="2143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99" name="Line"/>
            <p:cNvSpPr/>
            <p:nvPr/>
          </p:nvSpPr>
          <p:spPr>
            <a:xfrm>
              <a:off x="10422188" y="2666801"/>
              <a:ext cx="702291" cy="239583"/>
            </a:xfrm>
            <a:custGeom>
              <a:avLst/>
              <a:gdLst/>
              <a:ahLst/>
              <a:cxnLst>
                <a:cxn ang="0">
                  <a:pos x="wd2" y="hd2"/>
                </a:cxn>
                <a:cxn ang="5400000">
                  <a:pos x="wd2" y="hd2"/>
                </a:cxn>
                <a:cxn ang="10800000">
                  <a:pos x="wd2" y="hd2"/>
                </a:cxn>
                <a:cxn ang="16200000">
                  <a:pos x="wd2" y="hd2"/>
                </a:cxn>
              </a:cxnLst>
              <a:rect l="0" t="0" r="r" b="b"/>
              <a:pathLst>
                <a:path w="21495" h="21370" fill="norm" stroke="1" extrusionOk="0">
                  <a:moveTo>
                    <a:pt x="7519" y="10261"/>
                  </a:moveTo>
                  <a:cubicBezTo>
                    <a:pt x="7624" y="8410"/>
                    <a:pt x="7730" y="6559"/>
                    <a:pt x="7466" y="5479"/>
                  </a:cubicBezTo>
                  <a:cubicBezTo>
                    <a:pt x="7201" y="4399"/>
                    <a:pt x="6566" y="4090"/>
                    <a:pt x="5560" y="4399"/>
                  </a:cubicBezTo>
                  <a:cubicBezTo>
                    <a:pt x="4554" y="4707"/>
                    <a:pt x="3177" y="5633"/>
                    <a:pt x="2171" y="7484"/>
                  </a:cubicBezTo>
                  <a:cubicBezTo>
                    <a:pt x="1166" y="9336"/>
                    <a:pt x="530" y="12113"/>
                    <a:pt x="213" y="14273"/>
                  </a:cubicBezTo>
                  <a:cubicBezTo>
                    <a:pt x="-105" y="16433"/>
                    <a:pt x="-105" y="17976"/>
                    <a:pt x="477" y="19056"/>
                  </a:cubicBezTo>
                  <a:cubicBezTo>
                    <a:pt x="1060" y="20136"/>
                    <a:pt x="2224" y="20753"/>
                    <a:pt x="3601" y="19519"/>
                  </a:cubicBezTo>
                  <a:cubicBezTo>
                    <a:pt x="4977" y="18284"/>
                    <a:pt x="6566" y="15199"/>
                    <a:pt x="7360" y="12884"/>
                  </a:cubicBezTo>
                  <a:cubicBezTo>
                    <a:pt x="8154" y="10570"/>
                    <a:pt x="8154" y="9027"/>
                    <a:pt x="8101" y="9027"/>
                  </a:cubicBezTo>
                  <a:cubicBezTo>
                    <a:pt x="8048" y="9027"/>
                    <a:pt x="7942" y="10570"/>
                    <a:pt x="7995" y="12113"/>
                  </a:cubicBezTo>
                  <a:cubicBezTo>
                    <a:pt x="8048" y="13656"/>
                    <a:pt x="8260" y="15199"/>
                    <a:pt x="8630" y="16279"/>
                  </a:cubicBezTo>
                  <a:cubicBezTo>
                    <a:pt x="9001" y="17359"/>
                    <a:pt x="9530" y="17976"/>
                    <a:pt x="10060" y="18130"/>
                  </a:cubicBezTo>
                  <a:cubicBezTo>
                    <a:pt x="10589" y="18284"/>
                    <a:pt x="11119" y="17976"/>
                    <a:pt x="11330" y="16896"/>
                  </a:cubicBezTo>
                  <a:cubicBezTo>
                    <a:pt x="11542" y="15816"/>
                    <a:pt x="11436" y="13964"/>
                    <a:pt x="11330" y="11496"/>
                  </a:cubicBezTo>
                  <a:cubicBezTo>
                    <a:pt x="11224" y="9027"/>
                    <a:pt x="11119" y="5941"/>
                    <a:pt x="11224" y="3781"/>
                  </a:cubicBezTo>
                  <a:cubicBezTo>
                    <a:pt x="11330" y="1621"/>
                    <a:pt x="11648" y="387"/>
                    <a:pt x="12071" y="79"/>
                  </a:cubicBezTo>
                  <a:cubicBezTo>
                    <a:pt x="12495" y="-230"/>
                    <a:pt x="13024" y="387"/>
                    <a:pt x="13766" y="1621"/>
                  </a:cubicBezTo>
                  <a:cubicBezTo>
                    <a:pt x="14507" y="2856"/>
                    <a:pt x="15460" y="4707"/>
                    <a:pt x="16254" y="5941"/>
                  </a:cubicBezTo>
                  <a:cubicBezTo>
                    <a:pt x="17048" y="7176"/>
                    <a:pt x="17683" y="7793"/>
                    <a:pt x="18213" y="7639"/>
                  </a:cubicBezTo>
                  <a:cubicBezTo>
                    <a:pt x="18742" y="7484"/>
                    <a:pt x="19166" y="6559"/>
                    <a:pt x="19377" y="5324"/>
                  </a:cubicBezTo>
                  <a:cubicBezTo>
                    <a:pt x="19589" y="4090"/>
                    <a:pt x="19589" y="2547"/>
                    <a:pt x="19324" y="1776"/>
                  </a:cubicBezTo>
                  <a:cubicBezTo>
                    <a:pt x="19060" y="1004"/>
                    <a:pt x="18530" y="1004"/>
                    <a:pt x="18054" y="1467"/>
                  </a:cubicBezTo>
                  <a:cubicBezTo>
                    <a:pt x="17577" y="1930"/>
                    <a:pt x="17154" y="2856"/>
                    <a:pt x="16783" y="4553"/>
                  </a:cubicBezTo>
                  <a:cubicBezTo>
                    <a:pt x="16413" y="6250"/>
                    <a:pt x="16095" y="8719"/>
                    <a:pt x="16519" y="11496"/>
                  </a:cubicBezTo>
                  <a:cubicBezTo>
                    <a:pt x="16942" y="14273"/>
                    <a:pt x="18107" y="17359"/>
                    <a:pt x="19060" y="19056"/>
                  </a:cubicBezTo>
                  <a:cubicBezTo>
                    <a:pt x="20013" y="20753"/>
                    <a:pt x="20754" y="21061"/>
                    <a:pt x="21495" y="2137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00" name="Line"/>
            <p:cNvSpPr/>
            <p:nvPr/>
          </p:nvSpPr>
          <p:spPr>
            <a:xfrm>
              <a:off x="11570744" y="2618818"/>
              <a:ext cx="477403" cy="544639"/>
            </a:xfrm>
            <a:custGeom>
              <a:avLst/>
              <a:gdLst/>
              <a:ahLst/>
              <a:cxnLst>
                <a:cxn ang="0">
                  <a:pos x="wd2" y="hd2"/>
                </a:cxn>
                <a:cxn ang="5400000">
                  <a:pos x="wd2" y="hd2"/>
                </a:cxn>
                <a:cxn ang="10800000">
                  <a:pos x="wd2" y="hd2"/>
                </a:cxn>
                <a:cxn ang="16200000">
                  <a:pos x="wd2" y="hd2"/>
                </a:cxn>
              </a:cxnLst>
              <a:rect l="0" t="0" r="r" b="b"/>
              <a:pathLst>
                <a:path w="21600" h="21254" fill="norm" stroke="1" extrusionOk="0">
                  <a:moveTo>
                    <a:pt x="0" y="4337"/>
                  </a:moveTo>
                  <a:cubicBezTo>
                    <a:pt x="1565" y="4472"/>
                    <a:pt x="3130" y="4607"/>
                    <a:pt x="4226" y="4405"/>
                  </a:cubicBezTo>
                  <a:cubicBezTo>
                    <a:pt x="5322" y="4202"/>
                    <a:pt x="5948" y="3662"/>
                    <a:pt x="6261" y="3055"/>
                  </a:cubicBezTo>
                  <a:cubicBezTo>
                    <a:pt x="6574" y="2447"/>
                    <a:pt x="6574" y="1772"/>
                    <a:pt x="6183" y="1300"/>
                  </a:cubicBezTo>
                  <a:cubicBezTo>
                    <a:pt x="5791" y="827"/>
                    <a:pt x="5009" y="557"/>
                    <a:pt x="3991" y="895"/>
                  </a:cubicBezTo>
                  <a:cubicBezTo>
                    <a:pt x="2974" y="1232"/>
                    <a:pt x="1722" y="2177"/>
                    <a:pt x="1017" y="3527"/>
                  </a:cubicBezTo>
                  <a:cubicBezTo>
                    <a:pt x="313" y="4877"/>
                    <a:pt x="157" y="6632"/>
                    <a:pt x="704" y="7914"/>
                  </a:cubicBezTo>
                  <a:cubicBezTo>
                    <a:pt x="1252" y="9197"/>
                    <a:pt x="2504" y="10007"/>
                    <a:pt x="4539" y="10277"/>
                  </a:cubicBezTo>
                  <a:cubicBezTo>
                    <a:pt x="6574" y="10547"/>
                    <a:pt x="9391" y="10277"/>
                    <a:pt x="12052" y="8927"/>
                  </a:cubicBezTo>
                  <a:cubicBezTo>
                    <a:pt x="14713" y="7577"/>
                    <a:pt x="17217" y="5147"/>
                    <a:pt x="18548" y="3460"/>
                  </a:cubicBezTo>
                  <a:cubicBezTo>
                    <a:pt x="19878" y="1772"/>
                    <a:pt x="20035" y="827"/>
                    <a:pt x="19643" y="355"/>
                  </a:cubicBezTo>
                  <a:cubicBezTo>
                    <a:pt x="19252" y="-118"/>
                    <a:pt x="18313" y="-118"/>
                    <a:pt x="17139" y="355"/>
                  </a:cubicBezTo>
                  <a:cubicBezTo>
                    <a:pt x="15965" y="827"/>
                    <a:pt x="14557" y="1772"/>
                    <a:pt x="13539" y="2650"/>
                  </a:cubicBezTo>
                  <a:cubicBezTo>
                    <a:pt x="12522" y="3527"/>
                    <a:pt x="11896" y="4337"/>
                    <a:pt x="11583" y="5079"/>
                  </a:cubicBezTo>
                  <a:cubicBezTo>
                    <a:pt x="11270" y="5822"/>
                    <a:pt x="11270" y="6497"/>
                    <a:pt x="11739" y="6902"/>
                  </a:cubicBezTo>
                  <a:cubicBezTo>
                    <a:pt x="12209" y="7307"/>
                    <a:pt x="13148" y="7442"/>
                    <a:pt x="14400" y="7172"/>
                  </a:cubicBezTo>
                  <a:cubicBezTo>
                    <a:pt x="15652" y="6902"/>
                    <a:pt x="17217" y="6227"/>
                    <a:pt x="18235" y="5552"/>
                  </a:cubicBezTo>
                  <a:cubicBezTo>
                    <a:pt x="19252" y="4877"/>
                    <a:pt x="19722" y="4202"/>
                    <a:pt x="20191" y="3527"/>
                  </a:cubicBezTo>
                  <a:cubicBezTo>
                    <a:pt x="20661" y="2852"/>
                    <a:pt x="21130" y="2177"/>
                    <a:pt x="21287" y="2447"/>
                  </a:cubicBezTo>
                  <a:cubicBezTo>
                    <a:pt x="21443" y="2717"/>
                    <a:pt x="21287" y="3932"/>
                    <a:pt x="21052" y="6632"/>
                  </a:cubicBezTo>
                  <a:cubicBezTo>
                    <a:pt x="20817" y="9332"/>
                    <a:pt x="20504" y="13517"/>
                    <a:pt x="20270" y="16420"/>
                  </a:cubicBezTo>
                  <a:cubicBezTo>
                    <a:pt x="20035" y="19322"/>
                    <a:pt x="19878" y="20942"/>
                    <a:pt x="20113" y="21212"/>
                  </a:cubicBezTo>
                  <a:cubicBezTo>
                    <a:pt x="20348" y="21482"/>
                    <a:pt x="20974" y="20402"/>
                    <a:pt x="21600" y="1932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01" name="Line"/>
            <p:cNvSpPr/>
            <p:nvPr/>
          </p:nvSpPr>
          <p:spPr>
            <a:xfrm>
              <a:off x="12151009" y="2615791"/>
              <a:ext cx="239622" cy="259458"/>
            </a:xfrm>
            <a:custGeom>
              <a:avLst/>
              <a:gdLst/>
              <a:ahLst/>
              <a:cxnLst>
                <a:cxn ang="0">
                  <a:pos x="wd2" y="hd2"/>
                </a:cxn>
                <a:cxn ang="5400000">
                  <a:pos x="wd2" y="hd2"/>
                </a:cxn>
                <a:cxn ang="10800000">
                  <a:pos x="wd2" y="hd2"/>
                </a:cxn>
                <a:cxn ang="16200000">
                  <a:pos x="wd2" y="hd2"/>
                </a:cxn>
              </a:cxnLst>
              <a:rect l="0" t="0" r="r" b="b"/>
              <a:pathLst>
                <a:path w="21374" h="21600" fill="norm" stroke="1" extrusionOk="0">
                  <a:moveTo>
                    <a:pt x="1008" y="0"/>
                  </a:moveTo>
                  <a:cubicBezTo>
                    <a:pt x="391" y="4608"/>
                    <a:pt x="-226" y="9216"/>
                    <a:pt x="83" y="12384"/>
                  </a:cubicBezTo>
                  <a:cubicBezTo>
                    <a:pt x="391" y="15552"/>
                    <a:pt x="1625" y="17280"/>
                    <a:pt x="3014" y="17856"/>
                  </a:cubicBezTo>
                  <a:cubicBezTo>
                    <a:pt x="4402" y="18432"/>
                    <a:pt x="5945" y="17856"/>
                    <a:pt x="7180" y="16704"/>
                  </a:cubicBezTo>
                  <a:cubicBezTo>
                    <a:pt x="8414" y="15552"/>
                    <a:pt x="9340" y="13824"/>
                    <a:pt x="10265" y="11808"/>
                  </a:cubicBezTo>
                  <a:cubicBezTo>
                    <a:pt x="11191" y="9792"/>
                    <a:pt x="12117" y="7488"/>
                    <a:pt x="12734" y="7632"/>
                  </a:cubicBezTo>
                  <a:cubicBezTo>
                    <a:pt x="13351" y="7776"/>
                    <a:pt x="13660" y="10368"/>
                    <a:pt x="15048" y="13104"/>
                  </a:cubicBezTo>
                  <a:cubicBezTo>
                    <a:pt x="16437" y="15840"/>
                    <a:pt x="18905" y="18720"/>
                    <a:pt x="21374"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02" name="Line"/>
            <p:cNvSpPr/>
            <p:nvPr/>
          </p:nvSpPr>
          <p:spPr>
            <a:xfrm>
              <a:off x="12445062" y="2412499"/>
              <a:ext cx="453193" cy="514641"/>
            </a:xfrm>
            <a:custGeom>
              <a:avLst/>
              <a:gdLst/>
              <a:ahLst/>
              <a:cxnLst>
                <a:cxn ang="0">
                  <a:pos x="wd2" y="hd2"/>
                </a:cxn>
                <a:cxn ang="5400000">
                  <a:pos x="wd2" y="hd2"/>
                </a:cxn>
                <a:cxn ang="10800000">
                  <a:pos x="wd2" y="hd2"/>
                </a:cxn>
                <a:cxn ang="16200000">
                  <a:pos x="wd2" y="hd2"/>
                </a:cxn>
              </a:cxnLst>
              <a:rect l="0" t="0" r="r" b="b"/>
              <a:pathLst>
                <a:path w="21437" h="21422" fill="norm" stroke="1" extrusionOk="0">
                  <a:moveTo>
                    <a:pt x="8716" y="10622"/>
                  </a:moveTo>
                  <a:cubicBezTo>
                    <a:pt x="6916" y="10766"/>
                    <a:pt x="5116" y="10910"/>
                    <a:pt x="3644" y="11630"/>
                  </a:cubicBezTo>
                  <a:cubicBezTo>
                    <a:pt x="2171" y="12350"/>
                    <a:pt x="1025" y="13646"/>
                    <a:pt x="453" y="14726"/>
                  </a:cubicBezTo>
                  <a:cubicBezTo>
                    <a:pt x="-120" y="15806"/>
                    <a:pt x="-120" y="16670"/>
                    <a:pt x="289" y="17174"/>
                  </a:cubicBezTo>
                  <a:cubicBezTo>
                    <a:pt x="698" y="17678"/>
                    <a:pt x="1516" y="17822"/>
                    <a:pt x="2662" y="17462"/>
                  </a:cubicBezTo>
                  <a:cubicBezTo>
                    <a:pt x="3807" y="17102"/>
                    <a:pt x="5280" y="16238"/>
                    <a:pt x="6344" y="15446"/>
                  </a:cubicBezTo>
                  <a:cubicBezTo>
                    <a:pt x="7407" y="14654"/>
                    <a:pt x="8062" y="13934"/>
                    <a:pt x="8144" y="14006"/>
                  </a:cubicBezTo>
                  <a:cubicBezTo>
                    <a:pt x="8225" y="14078"/>
                    <a:pt x="7735" y="14942"/>
                    <a:pt x="7489" y="15734"/>
                  </a:cubicBezTo>
                  <a:cubicBezTo>
                    <a:pt x="7244" y="16526"/>
                    <a:pt x="7244" y="17246"/>
                    <a:pt x="7407" y="17966"/>
                  </a:cubicBezTo>
                  <a:cubicBezTo>
                    <a:pt x="7571" y="18686"/>
                    <a:pt x="7898" y="19406"/>
                    <a:pt x="9698" y="19334"/>
                  </a:cubicBezTo>
                  <a:cubicBezTo>
                    <a:pt x="11498" y="19262"/>
                    <a:pt x="14771" y="18398"/>
                    <a:pt x="16980" y="15950"/>
                  </a:cubicBezTo>
                  <a:cubicBezTo>
                    <a:pt x="19189" y="13502"/>
                    <a:pt x="20335" y="9470"/>
                    <a:pt x="20907" y="7022"/>
                  </a:cubicBezTo>
                  <a:cubicBezTo>
                    <a:pt x="21480" y="4574"/>
                    <a:pt x="21480" y="3710"/>
                    <a:pt x="21398" y="2774"/>
                  </a:cubicBezTo>
                  <a:cubicBezTo>
                    <a:pt x="21316" y="1838"/>
                    <a:pt x="21153" y="830"/>
                    <a:pt x="20662" y="326"/>
                  </a:cubicBezTo>
                  <a:cubicBezTo>
                    <a:pt x="20171" y="-178"/>
                    <a:pt x="19353" y="-178"/>
                    <a:pt x="18453" y="902"/>
                  </a:cubicBezTo>
                  <a:cubicBezTo>
                    <a:pt x="17553" y="1982"/>
                    <a:pt x="16571" y="4142"/>
                    <a:pt x="16325" y="6518"/>
                  </a:cubicBezTo>
                  <a:cubicBezTo>
                    <a:pt x="16080" y="8894"/>
                    <a:pt x="16571" y="11486"/>
                    <a:pt x="17471" y="14006"/>
                  </a:cubicBezTo>
                  <a:cubicBezTo>
                    <a:pt x="18371" y="16526"/>
                    <a:pt x="19680" y="18974"/>
                    <a:pt x="20989" y="2142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03" name="Line"/>
            <p:cNvSpPr/>
            <p:nvPr/>
          </p:nvSpPr>
          <p:spPr>
            <a:xfrm>
              <a:off x="-1" y="4193290"/>
              <a:ext cx="414085" cy="275169"/>
            </a:xfrm>
            <a:custGeom>
              <a:avLst/>
              <a:gdLst/>
              <a:ahLst/>
              <a:cxnLst>
                <a:cxn ang="0">
                  <a:pos x="wd2" y="hd2"/>
                </a:cxn>
                <a:cxn ang="5400000">
                  <a:pos x="wd2" y="hd2"/>
                </a:cxn>
                <a:cxn ang="10800000">
                  <a:pos x="wd2" y="hd2"/>
                </a:cxn>
                <a:cxn ang="16200000">
                  <a:pos x="wd2" y="hd2"/>
                </a:cxn>
              </a:cxnLst>
              <a:rect l="0" t="0" r="r" b="b"/>
              <a:pathLst>
                <a:path w="21545" h="21476" fill="norm" stroke="1" extrusionOk="0">
                  <a:moveTo>
                    <a:pt x="1565" y="0"/>
                  </a:moveTo>
                  <a:cubicBezTo>
                    <a:pt x="1385" y="4320"/>
                    <a:pt x="1205" y="8640"/>
                    <a:pt x="935" y="11745"/>
                  </a:cubicBezTo>
                  <a:cubicBezTo>
                    <a:pt x="665" y="14850"/>
                    <a:pt x="305" y="16740"/>
                    <a:pt x="125" y="18360"/>
                  </a:cubicBezTo>
                  <a:cubicBezTo>
                    <a:pt x="-55" y="19980"/>
                    <a:pt x="-55" y="21330"/>
                    <a:pt x="215" y="21465"/>
                  </a:cubicBezTo>
                  <a:cubicBezTo>
                    <a:pt x="485" y="21600"/>
                    <a:pt x="1025" y="20520"/>
                    <a:pt x="2375" y="17685"/>
                  </a:cubicBezTo>
                  <a:cubicBezTo>
                    <a:pt x="3725" y="14850"/>
                    <a:pt x="5885" y="10260"/>
                    <a:pt x="7415" y="7560"/>
                  </a:cubicBezTo>
                  <a:cubicBezTo>
                    <a:pt x="8945" y="4860"/>
                    <a:pt x="9845" y="4050"/>
                    <a:pt x="10385" y="4320"/>
                  </a:cubicBezTo>
                  <a:cubicBezTo>
                    <a:pt x="10925" y="4590"/>
                    <a:pt x="11105" y="5940"/>
                    <a:pt x="10925" y="7965"/>
                  </a:cubicBezTo>
                  <a:cubicBezTo>
                    <a:pt x="10745" y="9990"/>
                    <a:pt x="10205" y="12690"/>
                    <a:pt x="9755" y="14715"/>
                  </a:cubicBezTo>
                  <a:cubicBezTo>
                    <a:pt x="9305" y="16740"/>
                    <a:pt x="8945" y="18090"/>
                    <a:pt x="9215" y="18495"/>
                  </a:cubicBezTo>
                  <a:cubicBezTo>
                    <a:pt x="9485" y="18900"/>
                    <a:pt x="10385" y="18360"/>
                    <a:pt x="11465" y="17010"/>
                  </a:cubicBezTo>
                  <a:cubicBezTo>
                    <a:pt x="12545" y="15660"/>
                    <a:pt x="13805" y="13500"/>
                    <a:pt x="14975" y="11610"/>
                  </a:cubicBezTo>
                  <a:cubicBezTo>
                    <a:pt x="16145" y="9720"/>
                    <a:pt x="17225" y="8100"/>
                    <a:pt x="17765" y="7965"/>
                  </a:cubicBezTo>
                  <a:cubicBezTo>
                    <a:pt x="18305" y="7830"/>
                    <a:pt x="18305" y="9180"/>
                    <a:pt x="18305" y="10530"/>
                  </a:cubicBezTo>
                  <a:cubicBezTo>
                    <a:pt x="18305" y="11880"/>
                    <a:pt x="18305" y="13230"/>
                    <a:pt x="18845" y="14580"/>
                  </a:cubicBezTo>
                  <a:cubicBezTo>
                    <a:pt x="19385" y="15930"/>
                    <a:pt x="20465" y="17280"/>
                    <a:pt x="21545" y="1863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04" name="Line"/>
            <p:cNvSpPr/>
            <p:nvPr/>
          </p:nvSpPr>
          <p:spPr>
            <a:xfrm>
              <a:off x="452198" y="3918179"/>
              <a:ext cx="773382" cy="607218"/>
            </a:xfrm>
            <a:custGeom>
              <a:avLst/>
              <a:gdLst/>
              <a:ahLst/>
              <a:cxnLst>
                <a:cxn ang="0">
                  <a:pos x="wd2" y="hd2"/>
                </a:cxn>
                <a:cxn ang="5400000">
                  <a:pos x="wd2" y="hd2"/>
                </a:cxn>
                <a:cxn ang="10800000">
                  <a:pos x="wd2" y="hd2"/>
                </a:cxn>
                <a:cxn ang="16200000">
                  <a:pos x="wd2" y="hd2"/>
                </a:cxn>
              </a:cxnLst>
              <a:rect l="0" t="0" r="r" b="b"/>
              <a:pathLst>
                <a:path w="21461" h="21542" fill="norm" stroke="1" extrusionOk="0">
                  <a:moveTo>
                    <a:pt x="4702" y="12337"/>
                  </a:moveTo>
                  <a:cubicBezTo>
                    <a:pt x="4318" y="11969"/>
                    <a:pt x="3934" y="11601"/>
                    <a:pt x="3550" y="11601"/>
                  </a:cubicBezTo>
                  <a:cubicBezTo>
                    <a:pt x="3166" y="11601"/>
                    <a:pt x="2782" y="11969"/>
                    <a:pt x="2206" y="12767"/>
                  </a:cubicBezTo>
                  <a:cubicBezTo>
                    <a:pt x="1630" y="13565"/>
                    <a:pt x="862" y="14792"/>
                    <a:pt x="430" y="15712"/>
                  </a:cubicBezTo>
                  <a:cubicBezTo>
                    <a:pt x="-2" y="16633"/>
                    <a:pt x="-98" y="17247"/>
                    <a:pt x="94" y="17615"/>
                  </a:cubicBezTo>
                  <a:cubicBezTo>
                    <a:pt x="286" y="17983"/>
                    <a:pt x="766" y="18106"/>
                    <a:pt x="1582" y="17615"/>
                  </a:cubicBezTo>
                  <a:cubicBezTo>
                    <a:pt x="2398" y="17124"/>
                    <a:pt x="3550" y="16019"/>
                    <a:pt x="4318" y="15222"/>
                  </a:cubicBezTo>
                  <a:cubicBezTo>
                    <a:pt x="5086" y="14424"/>
                    <a:pt x="5470" y="13933"/>
                    <a:pt x="5566" y="13994"/>
                  </a:cubicBezTo>
                  <a:cubicBezTo>
                    <a:pt x="5662" y="14056"/>
                    <a:pt x="5470" y="14669"/>
                    <a:pt x="5422" y="15283"/>
                  </a:cubicBezTo>
                  <a:cubicBezTo>
                    <a:pt x="5374" y="15897"/>
                    <a:pt x="5470" y="16510"/>
                    <a:pt x="5758" y="16817"/>
                  </a:cubicBezTo>
                  <a:cubicBezTo>
                    <a:pt x="6046" y="17124"/>
                    <a:pt x="6526" y="17124"/>
                    <a:pt x="6958" y="16940"/>
                  </a:cubicBezTo>
                  <a:cubicBezTo>
                    <a:pt x="7390" y="16756"/>
                    <a:pt x="7774" y="16387"/>
                    <a:pt x="8158" y="16387"/>
                  </a:cubicBezTo>
                  <a:cubicBezTo>
                    <a:pt x="8542" y="16387"/>
                    <a:pt x="8926" y="16756"/>
                    <a:pt x="9118" y="16633"/>
                  </a:cubicBezTo>
                  <a:cubicBezTo>
                    <a:pt x="9310" y="16510"/>
                    <a:pt x="9310" y="15897"/>
                    <a:pt x="9454" y="14976"/>
                  </a:cubicBezTo>
                  <a:cubicBezTo>
                    <a:pt x="9598" y="14056"/>
                    <a:pt x="9886" y="12828"/>
                    <a:pt x="10222" y="12031"/>
                  </a:cubicBezTo>
                  <a:cubicBezTo>
                    <a:pt x="10558" y="11233"/>
                    <a:pt x="10942" y="10865"/>
                    <a:pt x="11326" y="11172"/>
                  </a:cubicBezTo>
                  <a:cubicBezTo>
                    <a:pt x="11710" y="11478"/>
                    <a:pt x="12094" y="12460"/>
                    <a:pt x="12478" y="13135"/>
                  </a:cubicBezTo>
                  <a:cubicBezTo>
                    <a:pt x="12862" y="13810"/>
                    <a:pt x="13246" y="14178"/>
                    <a:pt x="13774" y="14301"/>
                  </a:cubicBezTo>
                  <a:cubicBezTo>
                    <a:pt x="14302" y="14424"/>
                    <a:pt x="14974" y="14301"/>
                    <a:pt x="15886" y="13197"/>
                  </a:cubicBezTo>
                  <a:cubicBezTo>
                    <a:pt x="16798" y="12092"/>
                    <a:pt x="17950" y="10006"/>
                    <a:pt x="18862" y="7919"/>
                  </a:cubicBezTo>
                  <a:cubicBezTo>
                    <a:pt x="19774" y="5833"/>
                    <a:pt x="20446" y="3747"/>
                    <a:pt x="20878" y="2274"/>
                  </a:cubicBezTo>
                  <a:cubicBezTo>
                    <a:pt x="21310" y="801"/>
                    <a:pt x="21502" y="-58"/>
                    <a:pt x="21454" y="3"/>
                  </a:cubicBezTo>
                  <a:cubicBezTo>
                    <a:pt x="21406" y="65"/>
                    <a:pt x="21118" y="1047"/>
                    <a:pt x="20590" y="3624"/>
                  </a:cubicBezTo>
                  <a:cubicBezTo>
                    <a:pt x="20062" y="6201"/>
                    <a:pt x="19294" y="10374"/>
                    <a:pt x="18718" y="13626"/>
                  </a:cubicBezTo>
                  <a:cubicBezTo>
                    <a:pt x="18142" y="16878"/>
                    <a:pt x="17758" y="19210"/>
                    <a:pt x="17374" y="21542"/>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05" name="Line"/>
            <p:cNvSpPr/>
            <p:nvPr/>
          </p:nvSpPr>
          <p:spPr>
            <a:xfrm>
              <a:off x="1195281" y="4016860"/>
              <a:ext cx="602182" cy="476077"/>
            </a:xfrm>
            <a:custGeom>
              <a:avLst/>
              <a:gdLst/>
              <a:ahLst/>
              <a:cxnLst>
                <a:cxn ang="0">
                  <a:pos x="wd2" y="hd2"/>
                </a:cxn>
                <a:cxn ang="5400000">
                  <a:pos x="wd2" y="hd2"/>
                </a:cxn>
                <a:cxn ang="10800000">
                  <a:pos x="wd2" y="hd2"/>
                </a:cxn>
                <a:cxn ang="16200000">
                  <a:pos x="wd2" y="hd2"/>
                </a:cxn>
              </a:cxnLst>
              <a:rect l="0" t="0" r="r" b="b"/>
              <a:pathLst>
                <a:path w="21363" h="21385" fill="norm" stroke="1" extrusionOk="0">
                  <a:moveTo>
                    <a:pt x="7632" y="0"/>
                  </a:moveTo>
                  <a:cubicBezTo>
                    <a:pt x="7264" y="1554"/>
                    <a:pt x="6895" y="3108"/>
                    <a:pt x="5730" y="5128"/>
                  </a:cubicBezTo>
                  <a:cubicBezTo>
                    <a:pt x="4564" y="7148"/>
                    <a:pt x="2600" y="9635"/>
                    <a:pt x="1434" y="11188"/>
                  </a:cubicBezTo>
                  <a:cubicBezTo>
                    <a:pt x="268" y="12742"/>
                    <a:pt x="-100" y="13364"/>
                    <a:pt x="23" y="13830"/>
                  </a:cubicBezTo>
                  <a:cubicBezTo>
                    <a:pt x="145" y="14296"/>
                    <a:pt x="759" y="14607"/>
                    <a:pt x="1864" y="14918"/>
                  </a:cubicBezTo>
                  <a:cubicBezTo>
                    <a:pt x="2968" y="15229"/>
                    <a:pt x="4564" y="15540"/>
                    <a:pt x="6220" y="14840"/>
                  </a:cubicBezTo>
                  <a:cubicBezTo>
                    <a:pt x="7877" y="14141"/>
                    <a:pt x="9595" y="12432"/>
                    <a:pt x="10577" y="11188"/>
                  </a:cubicBezTo>
                  <a:cubicBezTo>
                    <a:pt x="11559" y="9945"/>
                    <a:pt x="11805" y="9168"/>
                    <a:pt x="11620" y="8780"/>
                  </a:cubicBezTo>
                  <a:cubicBezTo>
                    <a:pt x="11436" y="8391"/>
                    <a:pt x="10823" y="8391"/>
                    <a:pt x="10270" y="8702"/>
                  </a:cubicBezTo>
                  <a:cubicBezTo>
                    <a:pt x="9718" y="9013"/>
                    <a:pt x="9227" y="9635"/>
                    <a:pt x="8736" y="11344"/>
                  </a:cubicBezTo>
                  <a:cubicBezTo>
                    <a:pt x="8245" y="13053"/>
                    <a:pt x="7755" y="15850"/>
                    <a:pt x="7632" y="17637"/>
                  </a:cubicBezTo>
                  <a:cubicBezTo>
                    <a:pt x="7509" y="19424"/>
                    <a:pt x="7755" y="20201"/>
                    <a:pt x="8184" y="20745"/>
                  </a:cubicBezTo>
                  <a:cubicBezTo>
                    <a:pt x="8614" y="21289"/>
                    <a:pt x="9227" y="21600"/>
                    <a:pt x="10516" y="21212"/>
                  </a:cubicBezTo>
                  <a:cubicBezTo>
                    <a:pt x="11805" y="20823"/>
                    <a:pt x="13768" y="19735"/>
                    <a:pt x="15670" y="17249"/>
                  </a:cubicBezTo>
                  <a:cubicBezTo>
                    <a:pt x="17573" y="14763"/>
                    <a:pt x="19414" y="10878"/>
                    <a:pt x="20395" y="8547"/>
                  </a:cubicBezTo>
                  <a:cubicBezTo>
                    <a:pt x="21377" y="6216"/>
                    <a:pt x="21500" y="5439"/>
                    <a:pt x="21255" y="5128"/>
                  </a:cubicBezTo>
                  <a:cubicBezTo>
                    <a:pt x="21009" y="4817"/>
                    <a:pt x="20395" y="4973"/>
                    <a:pt x="19659" y="6527"/>
                  </a:cubicBezTo>
                  <a:cubicBezTo>
                    <a:pt x="18923" y="8081"/>
                    <a:pt x="18064" y="11033"/>
                    <a:pt x="17757" y="13442"/>
                  </a:cubicBezTo>
                  <a:cubicBezTo>
                    <a:pt x="17450" y="15850"/>
                    <a:pt x="17695" y="17715"/>
                    <a:pt x="18370" y="18803"/>
                  </a:cubicBezTo>
                  <a:cubicBezTo>
                    <a:pt x="19045" y="19891"/>
                    <a:pt x="20150" y="20201"/>
                    <a:pt x="21255" y="20512"/>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06" name="Line"/>
            <p:cNvSpPr/>
            <p:nvPr/>
          </p:nvSpPr>
          <p:spPr>
            <a:xfrm>
              <a:off x="1773639" y="4245182"/>
              <a:ext cx="83027"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07" name="Line"/>
            <p:cNvSpPr/>
            <p:nvPr/>
          </p:nvSpPr>
          <p:spPr>
            <a:xfrm>
              <a:off x="2298293" y="4187742"/>
              <a:ext cx="679228" cy="597457"/>
            </a:xfrm>
            <a:custGeom>
              <a:avLst/>
              <a:gdLst/>
              <a:ahLst/>
              <a:cxnLst>
                <a:cxn ang="0">
                  <a:pos x="wd2" y="hd2"/>
                </a:cxn>
                <a:cxn ang="5400000">
                  <a:pos x="wd2" y="hd2"/>
                </a:cxn>
                <a:cxn ang="10800000">
                  <a:pos x="wd2" y="hd2"/>
                </a:cxn>
                <a:cxn ang="16200000">
                  <a:pos x="wd2" y="hd2"/>
                </a:cxn>
              </a:cxnLst>
              <a:rect l="0" t="0" r="r" b="b"/>
              <a:pathLst>
                <a:path w="21419" h="21076" fill="norm" stroke="1" extrusionOk="0">
                  <a:moveTo>
                    <a:pt x="146" y="6420"/>
                  </a:moveTo>
                  <a:cubicBezTo>
                    <a:pt x="1892" y="5688"/>
                    <a:pt x="3637" y="4955"/>
                    <a:pt x="4783" y="4345"/>
                  </a:cubicBezTo>
                  <a:cubicBezTo>
                    <a:pt x="5928" y="3735"/>
                    <a:pt x="6474" y="3247"/>
                    <a:pt x="6855" y="2698"/>
                  </a:cubicBezTo>
                  <a:cubicBezTo>
                    <a:pt x="7237" y="2149"/>
                    <a:pt x="7455" y="1538"/>
                    <a:pt x="7237" y="1233"/>
                  </a:cubicBezTo>
                  <a:cubicBezTo>
                    <a:pt x="7019" y="928"/>
                    <a:pt x="6364" y="928"/>
                    <a:pt x="5164" y="1661"/>
                  </a:cubicBezTo>
                  <a:cubicBezTo>
                    <a:pt x="3964" y="2393"/>
                    <a:pt x="2219" y="3857"/>
                    <a:pt x="1183" y="4833"/>
                  </a:cubicBezTo>
                  <a:cubicBezTo>
                    <a:pt x="146" y="5810"/>
                    <a:pt x="-181" y="6298"/>
                    <a:pt x="92" y="7152"/>
                  </a:cubicBezTo>
                  <a:cubicBezTo>
                    <a:pt x="364" y="8006"/>
                    <a:pt x="1237" y="9227"/>
                    <a:pt x="2874" y="9410"/>
                  </a:cubicBezTo>
                  <a:cubicBezTo>
                    <a:pt x="4510" y="9593"/>
                    <a:pt x="6910" y="8738"/>
                    <a:pt x="8874" y="7335"/>
                  </a:cubicBezTo>
                  <a:cubicBezTo>
                    <a:pt x="10837" y="5932"/>
                    <a:pt x="12364" y="3979"/>
                    <a:pt x="13237" y="2576"/>
                  </a:cubicBezTo>
                  <a:cubicBezTo>
                    <a:pt x="14110" y="1172"/>
                    <a:pt x="14328" y="318"/>
                    <a:pt x="14219" y="74"/>
                  </a:cubicBezTo>
                  <a:cubicBezTo>
                    <a:pt x="14110" y="-170"/>
                    <a:pt x="13674" y="196"/>
                    <a:pt x="12910" y="1111"/>
                  </a:cubicBezTo>
                  <a:cubicBezTo>
                    <a:pt x="12146" y="2027"/>
                    <a:pt x="11055" y="3491"/>
                    <a:pt x="10510" y="4528"/>
                  </a:cubicBezTo>
                  <a:cubicBezTo>
                    <a:pt x="9964" y="5566"/>
                    <a:pt x="9964" y="6176"/>
                    <a:pt x="10292" y="6481"/>
                  </a:cubicBezTo>
                  <a:cubicBezTo>
                    <a:pt x="10619" y="6786"/>
                    <a:pt x="11274" y="6786"/>
                    <a:pt x="12364" y="6237"/>
                  </a:cubicBezTo>
                  <a:cubicBezTo>
                    <a:pt x="13455" y="5688"/>
                    <a:pt x="14983" y="4589"/>
                    <a:pt x="15910" y="3796"/>
                  </a:cubicBezTo>
                  <a:cubicBezTo>
                    <a:pt x="16837" y="3003"/>
                    <a:pt x="17164" y="2515"/>
                    <a:pt x="17328" y="2637"/>
                  </a:cubicBezTo>
                  <a:cubicBezTo>
                    <a:pt x="17492" y="2759"/>
                    <a:pt x="17492" y="3491"/>
                    <a:pt x="17055" y="5627"/>
                  </a:cubicBezTo>
                  <a:cubicBezTo>
                    <a:pt x="16619" y="7762"/>
                    <a:pt x="15746" y="11301"/>
                    <a:pt x="15146" y="14047"/>
                  </a:cubicBezTo>
                  <a:cubicBezTo>
                    <a:pt x="14546" y="16793"/>
                    <a:pt x="14219" y="18745"/>
                    <a:pt x="14328" y="19905"/>
                  </a:cubicBezTo>
                  <a:cubicBezTo>
                    <a:pt x="14437" y="21064"/>
                    <a:pt x="14983" y="21430"/>
                    <a:pt x="15910" y="20698"/>
                  </a:cubicBezTo>
                  <a:cubicBezTo>
                    <a:pt x="16837" y="19966"/>
                    <a:pt x="18146" y="18135"/>
                    <a:pt x="19128" y="16244"/>
                  </a:cubicBezTo>
                  <a:cubicBezTo>
                    <a:pt x="20110" y="14352"/>
                    <a:pt x="20764" y="12399"/>
                    <a:pt x="21419" y="10447"/>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08" name="Line"/>
            <p:cNvSpPr/>
            <p:nvPr/>
          </p:nvSpPr>
          <p:spPr>
            <a:xfrm>
              <a:off x="3020814" y="4181064"/>
              <a:ext cx="309569" cy="240550"/>
            </a:xfrm>
            <a:custGeom>
              <a:avLst/>
              <a:gdLst/>
              <a:ahLst/>
              <a:cxnLst>
                <a:cxn ang="0">
                  <a:pos x="wd2" y="hd2"/>
                </a:cxn>
                <a:cxn ang="5400000">
                  <a:pos x="wd2" y="hd2"/>
                </a:cxn>
                <a:cxn ang="10800000">
                  <a:pos x="wd2" y="hd2"/>
                </a:cxn>
                <a:cxn ang="16200000">
                  <a:pos x="wd2" y="hd2"/>
                </a:cxn>
              </a:cxnLst>
              <a:rect l="0" t="0" r="r" b="b"/>
              <a:pathLst>
                <a:path w="21476" h="21456" fill="norm" stroke="1" extrusionOk="0">
                  <a:moveTo>
                    <a:pt x="2036" y="3867"/>
                  </a:moveTo>
                  <a:cubicBezTo>
                    <a:pt x="2276" y="2016"/>
                    <a:pt x="2516" y="165"/>
                    <a:pt x="2516" y="10"/>
                  </a:cubicBezTo>
                  <a:cubicBezTo>
                    <a:pt x="2516" y="-144"/>
                    <a:pt x="2276" y="1399"/>
                    <a:pt x="1796" y="4330"/>
                  </a:cubicBezTo>
                  <a:cubicBezTo>
                    <a:pt x="1316" y="7262"/>
                    <a:pt x="596" y="11582"/>
                    <a:pt x="236" y="14822"/>
                  </a:cubicBezTo>
                  <a:cubicBezTo>
                    <a:pt x="-124" y="18062"/>
                    <a:pt x="-124" y="20222"/>
                    <a:pt x="596" y="20376"/>
                  </a:cubicBezTo>
                  <a:cubicBezTo>
                    <a:pt x="1316" y="20530"/>
                    <a:pt x="2756" y="18679"/>
                    <a:pt x="3836" y="16827"/>
                  </a:cubicBezTo>
                  <a:cubicBezTo>
                    <a:pt x="4916" y="14976"/>
                    <a:pt x="5636" y="13125"/>
                    <a:pt x="6236" y="11273"/>
                  </a:cubicBezTo>
                  <a:cubicBezTo>
                    <a:pt x="6836" y="9422"/>
                    <a:pt x="7316" y="7570"/>
                    <a:pt x="7676" y="7879"/>
                  </a:cubicBezTo>
                  <a:cubicBezTo>
                    <a:pt x="8036" y="8187"/>
                    <a:pt x="8276" y="10656"/>
                    <a:pt x="8516" y="12816"/>
                  </a:cubicBezTo>
                  <a:cubicBezTo>
                    <a:pt x="8756" y="14976"/>
                    <a:pt x="8996" y="16827"/>
                    <a:pt x="9716" y="17599"/>
                  </a:cubicBezTo>
                  <a:cubicBezTo>
                    <a:pt x="10436" y="18370"/>
                    <a:pt x="11636" y="18062"/>
                    <a:pt x="13076" y="16365"/>
                  </a:cubicBezTo>
                  <a:cubicBezTo>
                    <a:pt x="14516" y="14667"/>
                    <a:pt x="16196" y="11582"/>
                    <a:pt x="17396" y="8805"/>
                  </a:cubicBezTo>
                  <a:cubicBezTo>
                    <a:pt x="18596" y="6027"/>
                    <a:pt x="19316" y="3559"/>
                    <a:pt x="19676" y="3096"/>
                  </a:cubicBezTo>
                  <a:cubicBezTo>
                    <a:pt x="20036" y="2633"/>
                    <a:pt x="20036" y="4176"/>
                    <a:pt x="19796" y="7107"/>
                  </a:cubicBezTo>
                  <a:cubicBezTo>
                    <a:pt x="19556" y="10039"/>
                    <a:pt x="19076" y="14359"/>
                    <a:pt x="19316" y="16982"/>
                  </a:cubicBezTo>
                  <a:cubicBezTo>
                    <a:pt x="19556" y="19605"/>
                    <a:pt x="20516" y="20530"/>
                    <a:pt x="21476" y="21456"/>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09" name="Line"/>
            <p:cNvSpPr/>
            <p:nvPr/>
          </p:nvSpPr>
          <p:spPr>
            <a:xfrm>
              <a:off x="3371895" y="4006482"/>
              <a:ext cx="20758"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10" name="Line"/>
            <p:cNvSpPr/>
            <p:nvPr/>
          </p:nvSpPr>
          <p:spPr>
            <a:xfrm>
              <a:off x="3330382" y="3807449"/>
              <a:ext cx="469232" cy="645300"/>
            </a:xfrm>
            <a:custGeom>
              <a:avLst/>
              <a:gdLst/>
              <a:ahLst/>
              <a:cxnLst>
                <a:cxn ang="0">
                  <a:pos x="wd2" y="hd2"/>
                </a:cxn>
                <a:cxn ang="5400000">
                  <a:pos x="wd2" y="hd2"/>
                </a:cxn>
                <a:cxn ang="10800000">
                  <a:pos x="wd2" y="hd2"/>
                </a:cxn>
                <a:cxn ang="16200000">
                  <a:pos x="wd2" y="hd2"/>
                </a:cxn>
              </a:cxnLst>
              <a:rect l="0" t="0" r="r" b="b"/>
              <a:pathLst>
                <a:path w="21385" h="21546" fill="norm" stroke="1" extrusionOk="0">
                  <a:moveTo>
                    <a:pt x="0" y="19467"/>
                  </a:moveTo>
                  <a:cubicBezTo>
                    <a:pt x="2523" y="19120"/>
                    <a:pt x="5045" y="18774"/>
                    <a:pt x="7962" y="17445"/>
                  </a:cubicBezTo>
                  <a:cubicBezTo>
                    <a:pt x="10879" y="16117"/>
                    <a:pt x="14190" y="13807"/>
                    <a:pt x="16555" y="10977"/>
                  </a:cubicBezTo>
                  <a:cubicBezTo>
                    <a:pt x="18920" y="8147"/>
                    <a:pt x="20339" y="4797"/>
                    <a:pt x="20969" y="2776"/>
                  </a:cubicBezTo>
                  <a:cubicBezTo>
                    <a:pt x="21600" y="755"/>
                    <a:pt x="21442" y="62"/>
                    <a:pt x="20969" y="4"/>
                  </a:cubicBezTo>
                  <a:cubicBezTo>
                    <a:pt x="20496" y="-54"/>
                    <a:pt x="19708" y="524"/>
                    <a:pt x="18447" y="2487"/>
                  </a:cubicBezTo>
                  <a:cubicBezTo>
                    <a:pt x="17185" y="4451"/>
                    <a:pt x="15451" y="7801"/>
                    <a:pt x="14505" y="10053"/>
                  </a:cubicBezTo>
                  <a:cubicBezTo>
                    <a:pt x="13559" y="12305"/>
                    <a:pt x="13401" y="13460"/>
                    <a:pt x="13323" y="14327"/>
                  </a:cubicBezTo>
                  <a:cubicBezTo>
                    <a:pt x="13244" y="15193"/>
                    <a:pt x="13244" y="15771"/>
                    <a:pt x="13559" y="16233"/>
                  </a:cubicBezTo>
                  <a:cubicBezTo>
                    <a:pt x="13874" y="16695"/>
                    <a:pt x="14505" y="17041"/>
                    <a:pt x="15293" y="17041"/>
                  </a:cubicBezTo>
                  <a:cubicBezTo>
                    <a:pt x="16082" y="17041"/>
                    <a:pt x="17028" y="16695"/>
                    <a:pt x="17895" y="16233"/>
                  </a:cubicBezTo>
                  <a:cubicBezTo>
                    <a:pt x="18762" y="15771"/>
                    <a:pt x="19550" y="15193"/>
                    <a:pt x="19866" y="15193"/>
                  </a:cubicBezTo>
                  <a:cubicBezTo>
                    <a:pt x="20181" y="15193"/>
                    <a:pt x="20023" y="15771"/>
                    <a:pt x="19708" y="16926"/>
                  </a:cubicBezTo>
                  <a:cubicBezTo>
                    <a:pt x="19393" y="18081"/>
                    <a:pt x="18920" y="19813"/>
                    <a:pt x="18447" y="21546"/>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11" name="Line"/>
            <p:cNvSpPr/>
            <p:nvPr/>
          </p:nvSpPr>
          <p:spPr>
            <a:xfrm>
              <a:off x="3849297" y="4141399"/>
              <a:ext cx="41514" cy="1"/>
            </a:xfrm>
            <a:prstGeom prst="ellipse">
              <a:avLst/>
            </a:prstGeom>
            <a:noFill/>
            <a:ln w="88900" cap="rnd">
              <a:solidFill>
                <a:srgbClr val="000000"/>
              </a:solidFill>
              <a:prstDash val="solid"/>
              <a:round/>
            </a:ln>
            <a:effectLst/>
          </p:spPr>
          <p:txBody>
            <a:bodyPr wrap="square" lIns="45718" tIns="45718" rIns="45718" bIns="45718" numCol="1" anchor="t">
              <a:noAutofit/>
            </a:bodyPr>
            <a:lstStyle/>
            <a:p>
              <a:pPr/>
            </a:p>
          </p:txBody>
        </p:sp>
        <p:sp>
          <p:nvSpPr>
            <p:cNvPr id="2112" name="Line"/>
            <p:cNvSpPr/>
            <p:nvPr/>
          </p:nvSpPr>
          <p:spPr>
            <a:xfrm>
              <a:off x="3965158" y="3933833"/>
              <a:ext cx="226623" cy="500007"/>
            </a:xfrm>
            <a:custGeom>
              <a:avLst/>
              <a:gdLst/>
              <a:ahLst/>
              <a:cxnLst>
                <a:cxn ang="0">
                  <a:pos x="wd2" y="hd2"/>
                </a:cxn>
                <a:cxn ang="5400000">
                  <a:pos x="wd2" y="hd2"/>
                </a:cxn>
                <a:cxn ang="10800000">
                  <a:pos x="wd2" y="hd2"/>
                </a:cxn>
                <a:cxn ang="16200000">
                  <a:pos x="wd2" y="hd2"/>
                </a:cxn>
              </a:cxnLst>
              <a:rect l="0" t="0" r="r" b="b"/>
              <a:pathLst>
                <a:path w="21439" h="21531" fill="norm" stroke="1" extrusionOk="0">
                  <a:moveTo>
                    <a:pt x="5730" y="0"/>
                  </a:moveTo>
                  <a:cubicBezTo>
                    <a:pt x="5403" y="4767"/>
                    <a:pt x="5075" y="9534"/>
                    <a:pt x="4421" y="12811"/>
                  </a:cubicBezTo>
                  <a:cubicBezTo>
                    <a:pt x="3766" y="16088"/>
                    <a:pt x="2784" y="17876"/>
                    <a:pt x="1966" y="19217"/>
                  </a:cubicBezTo>
                  <a:cubicBezTo>
                    <a:pt x="1148" y="20557"/>
                    <a:pt x="494" y="21451"/>
                    <a:pt x="166" y="21526"/>
                  </a:cubicBezTo>
                  <a:cubicBezTo>
                    <a:pt x="-161" y="21600"/>
                    <a:pt x="-161" y="20855"/>
                    <a:pt x="1639" y="19142"/>
                  </a:cubicBezTo>
                  <a:cubicBezTo>
                    <a:pt x="3439" y="17429"/>
                    <a:pt x="7039" y="14748"/>
                    <a:pt x="9494" y="13183"/>
                  </a:cubicBezTo>
                  <a:cubicBezTo>
                    <a:pt x="11948" y="11619"/>
                    <a:pt x="13257" y="11172"/>
                    <a:pt x="14730" y="10800"/>
                  </a:cubicBezTo>
                  <a:cubicBezTo>
                    <a:pt x="16203" y="10428"/>
                    <a:pt x="17839" y="10130"/>
                    <a:pt x="19148" y="10279"/>
                  </a:cubicBezTo>
                  <a:cubicBezTo>
                    <a:pt x="20457" y="10428"/>
                    <a:pt x="21439" y="11023"/>
                    <a:pt x="21439" y="12066"/>
                  </a:cubicBezTo>
                  <a:cubicBezTo>
                    <a:pt x="21439" y="13109"/>
                    <a:pt x="20457" y="14599"/>
                    <a:pt x="18330" y="15865"/>
                  </a:cubicBezTo>
                  <a:cubicBezTo>
                    <a:pt x="16203" y="17131"/>
                    <a:pt x="12930" y="18174"/>
                    <a:pt x="10475" y="18770"/>
                  </a:cubicBezTo>
                  <a:cubicBezTo>
                    <a:pt x="8021" y="19366"/>
                    <a:pt x="6384" y="19514"/>
                    <a:pt x="6057" y="19440"/>
                  </a:cubicBezTo>
                  <a:cubicBezTo>
                    <a:pt x="5730" y="19366"/>
                    <a:pt x="6712" y="19068"/>
                    <a:pt x="7694" y="1877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13" name="Line"/>
            <p:cNvSpPr/>
            <p:nvPr/>
          </p:nvSpPr>
          <p:spPr>
            <a:xfrm>
              <a:off x="4295563" y="4151777"/>
              <a:ext cx="134919" cy="240550"/>
            </a:xfrm>
            <a:custGeom>
              <a:avLst/>
              <a:gdLst/>
              <a:ahLst/>
              <a:cxnLst>
                <a:cxn ang="0">
                  <a:pos x="wd2" y="hd2"/>
                </a:cxn>
                <a:cxn ang="5400000">
                  <a:pos x="wd2" y="hd2"/>
                </a:cxn>
                <a:cxn ang="10800000">
                  <a:pos x="wd2" y="hd2"/>
                </a:cxn>
                <a:cxn ang="16200000">
                  <a:pos x="wd2" y="hd2"/>
                </a:cxn>
              </a:cxnLst>
              <a:rect l="0" t="0" r="r" b="b"/>
              <a:pathLst>
                <a:path w="21600" h="21456" fill="norm" stroke="1" extrusionOk="0">
                  <a:moveTo>
                    <a:pt x="0" y="4629"/>
                  </a:moveTo>
                  <a:cubicBezTo>
                    <a:pt x="554" y="9257"/>
                    <a:pt x="1108" y="13886"/>
                    <a:pt x="1385" y="16971"/>
                  </a:cubicBezTo>
                  <a:cubicBezTo>
                    <a:pt x="1662" y="20057"/>
                    <a:pt x="1662" y="21600"/>
                    <a:pt x="1385" y="21446"/>
                  </a:cubicBezTo>
                  <a:cubicBezTo>
                    <a:pt x="1108" y="21291"/>
                    <a:pt x="554" y="19440"/>
                    <a:pt x="1385" y="16509"/>
                  </a:cubicBezTo>
                  <a:cubicBezTo>
                    <a:pt x="2215" y="13577"/>
                    <a:pt x="4431" y="9566"/>
                    <a:pt x="8031" y="6634"/>
                  </a:cubicBezTo>
                  <a:cubicBezTo>
                    <a:pt x="11631" y="3703"/>
                    <a:pt x="16615" y="1851"/>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14" name="Line"/>
            <p:cNvSpPr/>
            <p:nvPr/>
          </p:nvSpPr>
          <p:spPr>
            <a:xfrm>
              <a:off x="4503129" y="4234804"/>
              <a:ext cx="93406" cy="200788"/>
            </a:xfrm>
            <a:custGeom>
              <a:avLst/>
              <a:gdLst/>
              <a:ahLst/>
              <a:cxnLst>
                <a:cxn ang="0">
                  <a:pos x="wd2" y="hd2"/>
                </a:cxn>
                <a:cxn ang="5400000">
                  <a:pos x="wd2" y="hd2"/>
                </a:cxn>
                <a:cxn ang="10800000">
                  <a:pos x="wd2" y="hd2"/>
                </a:cxn>
                <a:cxn ang="16200000">
                  <a:pos x="wd2" y="hd2"/>
                </a:cxn>
              </a:cxnLst>
              <a:rect l="0" t="0" r="r" b="b"/>
              <a:pathLst>
                <a:path w="21600" h="21249" fill="norm" stroke="1" extrusionOk="0">
                  <a:moveTo>
                    <a:pt x="0" y="0"/>
                  </a:moveTo>
                  <a:cubicBezTo>
                    <a:pt x="0" y="5125"/>
                    <a:pt x="0" y="10251"/>
                    <a:pt x="400" y="13729"/>
                  </a:cubicBezTo>
                  <a:cubicBezTo>
                    <a:pt x="800" y="17207"/>
                    <a:pt x="1600" y="19037"/>
                    <a:pt x="4000" y="20136"/>
                  </a:cubicBezTo>
                  <a:cubicBezTo>
                    <a:pt x="6400" y="21234"/>
                    <a:pt x="10400" y="21600"/>
                    <a:pt x="13600" y="20868"/>
                  </a:cubicBezTo>
                  <a:cubicBezTo>
                    <a:pt x="16800" y="20136"/>
                    <a:pt x="19200" y="18305"/>
                    <a:pt x="21600" y="16475"/>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15" name="Line"/>
            <p:cNvSpPr/>
            <p:nvPr/>
          </p:nvSpPr>
          <p:spPr>
            <a:xfrm>
              <a:off x="4648425" y="4068752"/>
              <a:ext cx="10380" cy="10378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16" name="Line"/>
            <p:cNvSpPr/>
            <p:nvPr/>
          </p:nvSpPr>
          <p:spPr>
            <a:xfrm>
              <a:off x="4721073" y="4224426"/>
              <a:ext cx="840642" cy="215848"/>
            </a:xfrm>
            <a:custGeom>
              <a:avLst/>
              <a:gdLst/>
              <a:ahLst/>
              <a:cxnLst>
                <a:cxn ang="0">
                  <a:pos x="wd2" y="hd2"/>
                </a:cxn>
                <a:cxn ang="5400000">
                  <a:pos x="wd2" y="hd2"/>
                </a:cxn>
                <a:cxn ang="10800000">
                  <a:pos x="wd2" y="hd2"/>
                </a:cxn>
                <a:cxn ang="16200000">
                  <a:pos x="wd2" y="hd2"/>
                </a:cxn>
              </a:cxnLst>
              <a:rect l="0" t="0" r="r" b="b"/>
              <a:pathLst>
                <a:path w="21600" h="21058" fill="norm" stroke="1" extrusionOk="0">
                  <a:moveTo>
                    <a:pt x="0" y="0"/>
                  </a:moveTo>
                  <a:cubicBezTo>
                    <a:pt x="89" y="5062"/>
                    <a:pt x="178" y="10125"/>
                    <a:pt x="222" y="13668"/>
                  </a:cubicBezTo>
                  <a:cubicBezTo>
                    <a:pt x="267" y="17212"/>
                    <a:pt x="267" y="19237"/>
                    <a:pt x="533" y="20249"/>
                  </a:cubicBezTo>
                  <a:cubicBezTo>
                    <a:pt x="800" y="21262"/>
                    <a:pt x="1333" y="21262"/>
                    <a:pt x="1733" y="20587"/>
                  </a:cubicBezTo>
                  <a:cubicBezTo>
                    <a:pt x="2133" y="19912"/>
                    <a:pt x="2400" y="18562"/>
                    <a:pt x="2711" y="16031"/>
                  </a:cubicBezTo>
                  <a:cubicBezTo>
                    <a:pt x="3022" y="13500"/>
                    <a:pt x="3378" y="9787"/>
                    <a:pt x="3644" y="7087"/>
                  </a:cubicBezTo>
                  <a:cubicBezTo>
                    <a:pt x="3911" y="4387"/>
                    <a:pt x="4089" y="2700"/>
                    <a:pt x="4089" y="3206"/>
                  </a:cubicBezTo>
                  <a:cubicBezTo>
                    <a:pt x="4089" y="3712"/>
                    <a:pt x="3911" y="6412"/>
                    <a:pt x="3822" y="8606"/>
                  </a:cubicBezTo>
                  <a:cubicBezTo>
                    <a:pt x="3733" y="10799"/>
                    <a:pt x="3733" y="12487"/>
                    <a:pt x="3867" y="14006"/>
                  </a:cubicBezTo>
                  <a:cubicBezTo>
                    <a:pt x="4000" y="15524"/>
                    <a:pt x="4267" y="16874"/>
                    <a:pt x="4933" y="16368"/>
                  </a:cubicBezTo>
                  <a:cubicBezTo>
                    <a:pt x="5600" y="15862"/>
                    <a:pt x="6667" y="13500"/>
                    <a:pt x="7289" y="11475"/>
                  </a:cubicBezTo>
                  <a:cubicBezTo>
                    <a:pt x="7911" y="9450"/>
                    <a:pt x="8089" y="7762"/>
                    <a:pt x="8311" y="5568"/>
                  </a:cubicBezTo>
                  <a:cubicBezTo>
                    <a:pt x="8533" y="3375"/>
                    <a:pt x="8800" y="675"/>
                    <a:pt x="8933" y="168"/>
                  </a:cubicBezTo>
                  <a:cubicBezTo>
                    <a:pt x="9067" y="-338"/>
                    <a:pt x="9067" y="1349"/>
                    <a:pt x="9067" y="3037"/>
                  </a:cubicBezTo>
                  <a:cubicBezTo>
                    <a:pt x="9067" y="4724"/>
                    <a:pt x="9067" y="6412"/>
                    <a:pt x="9067" y="8099"/>
                  </a:cubicBezTo>
                  <a:cubicBezTo>
                    <a:pt x="9067" y="9787"/>
                    <a:pt x="9067" y="11474"/>
                    <a:pt x="9289" y="11812"/>
                  </a:cubicBezTo>
                  <a:cubicBezTo>
                    <a:pt x="9511" y="12149"/>
                    <a:pt x="9956" y="11137"/>
                    <a:pt x="10311" y="9787"/>
                  </a:cubicBezTo>
                  <a:cubicBezTo>
                    <a:pt x="10667" y="8437"/>
                    <a:pt x="10933" y="6750"/>
                    <a:pt x="11244" y="5231"/>
                  </a:cubicBezTo>
                  <a:cubicBezTo>
                    <a:pt x="11556" y="3712"/>
                    <a:pt x="11911" y="2362"/>
                    <a:pt x="12222" y="2362"/>
                  </a:cubicBezTo>
                  <a:cubicBezTo>
                    <a:pt x="12533" y="2362"/>
                    <a:pt x="12800" y="3712"/>
                    <a:pt x="12933" y="5906"/>
                  </a:cubicBezTo>
                  <a:cubicBezTo>
                    <a:pt x="13067" y="8100"/>
                    <a:pt x="13067" y="11137"/>
                    <a:pt x="13289" y="12318"/>
                  </a:cubicBezTo>
                  <a:cubicBezTo>
                    <a:pt x="13511" y="13500"/>
                    <a:pt x="13956" y="12825"/>
                    <a:pt x="14400" y="11643"/>
                  </a:cubicBezTo>
                  <a:cubicBezTo>
                    <a:pt x="14844" y="10462"/>
                    <a:pt x="15289" y="8775"/>
                    <a:pt x="15689" y="7256"/>
                  </a:cubicBezTo>
                  <a:cubicBezTo>
                    <a:pt x="16089" y="5737"/>
                    <a:pt x="16444" y="4387"/>
                    <a:pt x="16933" y="4725"/>
                  </a:cubicBezTo>
                  <a:cubicBezTo>
                    <a:pt x="17422" y="5062"/>
                    <a:pt x="18044" y="7087"/>
                    <a:pt x="18844" y="8099"/>
                  </a:cubicBezTo>
                  <a:cubicBezTo>
                    <a:pt x="19644" y="9112"/>
                    <a:pt x="20622" y="9112"/>
                    <a:pt x="21600" y="9112"/>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17" name="Line"/>
            <p:cNvSpPr/>
            <p:nvPr/>
          </p:nvSpPr>
          <p:spPr>
            <a:xfrm>
              <a:off x="6137430" y="4207227"/>
              <a:ext cx="277218" cy="299262"/>
            </a:xfrm>
            <a:custGeom>
              <a:avLst/>
              <a:gdLst/>
              <a:ahLst/>
              <a:cxnLst>
                <a:cxn ang="0">
                  <a:pos x="wd2" y="hd2"/>
                </a:cxn>
                <a:cxn ang="5400000">
                  <a:pos x="wd2" y="hd2"/>
                </a:cxn>
                <a:cxn ang="10800000">
                  <a:pos x="wd2" y="hd2"/>
                </a:cxn>
                <a:cxn ang="16200000">
                  <a:pos x="wd2" y="hd2"/>
                </a:cxn>
              </a:cxnLst>
              <a:rect l="0" t="0" r="r" b="b"/>
              <a:pathLst>
                <a:path w="20606" h="21233" fill="norm" stroke="1" extrusionOk="0">
                  <a:moveTo>
                    <a:pt x="13521" y="3430"/>
                  </a:moveTo>
                  <a:cubicBezTo>
                    <a:pt x="14035" y="2203"/>
                    <a:pt x="14549" y="975"/>
                    <a:pt x="13906" y="362"/>
                  </a:cubicBezTo>
                  <a:cubicBezTo>
                    <a:pt x="13264" y="-252"/>
                    <a:pt x="11464" y="-252"/>
                    <a:pt x="8892" y="1712"/>
                  </a:cubicBezTo>
                  <a:cubicBezTo>
                    <a:pt x="6321" y="3675"/>
                    <a:pt x="2978" y="7603"/>
                    <a:pt x="1306" y="10793"/>
                  </a:cubicBezTo>
                  <a:cubicBezTo>
                    <a:pt x="-365" y="13984"/>
                    <a:pt x="-365" y="16439"/>
                    <a:pt x="921" y="18280"/>
                  </a:cubicBezTo>
                  <a:cubicBezTo>
                    <a:pt x="2206" y="20121"/>
                    <a:pt x="4778" y="21348"/>
                    <a:pt x="8121" y="21225"/>
                  </a:cubicBezTo>
                  <a:cubicBezTo>
                    <a:pt x="11464" y="21103"/>
                    <a:pt x="15578" y="19630"/>
                    <a:pt x="18021" y="17666"/>
                  </a:cubicBezTo>
                  <a:cubicBezTo>
                    <a:pt x="20464" y="15703"/>
                    <a:pt x="21235" y="13248"/>
                    <a:pt x="20078" y="10793"/>
                  </a:cubicBezTo>
                  <a:cubicBezTo>
                    <a:pt x="18921" y="8339"/>
                    <a:pt x="15835" y="5884"/>
                    <a:pt x="13649" y="4903"/>
                  </a:cubicBezTo>
                  <a:cubicBezTo>
                    <a:pt x="11464" y="3921"/>
                    <a:pt x="10178" y="4412"/>
                    <a:pt x="8892" y="490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18" name="Line"/>
            <p:cNvSpPr/>
            <p:nvPr/>
          </p:nvSpPr>
          <p:spPr>
            <a:xfrm>
              <a:off x="6525124" y="4227434"/>
              <a:ext cx="147069" cy="308341"/>
            </a:xfrm>
            <a:custGeom>
              <a:avLst/>
              <a:gdLst/>
              <a:ahLst/>
              <a:cxnLst>
                <a:cxn ang="0">
                  <a:pos x="wd2" y="hd2"/>
                </a:cxn>
                <a:cxn ang="5400000">
                  <a:pos x="wd2" y="hd2"/>
                </a:cxn>
                <a:cxn ang="10800000">
                  <a:pos x="wd2" y="hd2"/>
                </a:cxn>
                <a:cxn ang="16200000">
                  <a:pos x="wd2" y="hd2"/>
                </a:cxn>
              </a:cxnLst>
              <a:rect l="0" t="0" r="r" b="b"/>
              <a:pathLst>
                <a:path w="20870" h="21391" fill="norm" stroke="1" extrusionOk="0">
                  <a:moveTo>
                    <a:pt x="20870" y="2671"/>
                  </a:moveTo>
                  <a:cubicBezTo>
                    <a:pt x="19397" y="1711"/>
                    <a:pt x="17925" y="751"/>
                    <a:pt x="15961" y="271"/>
                  </a:cubicBezTo>
                  <a:cubicBezTo>
                    <a:pt x="13997" y="-209"/>
                    <a:pt x="11543" y="-209"/>
                    <a:pt x="8352" y="1591"/>
                  </a:cubicBezTo>
                  <a:cubicBezTo>
                    <a:pt x="5161" y="3391"/>
                    <a:pt x="1234" y="6991"/>
                    <a:pt x="252" y="10111"/>
                  </a:cubicBezTo>
                  <a:cubicBezTo>
                    <a:pt x="-730" y="13231"/>
                    <a:pt x="1234" y="15871"/>
                    <a:pt x="4915" y="17671"/>
                  </a:cubicBezTo>
                  <a:cubicBezTo>
                    <a:pt x="8597" y="19471"/>
                    <a:pt x="13997" y="20431"/>
                    <a:pt x="19397" y="21391"/>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19" name="Line"/>
            <p:cNvSpPr/>
            <p:nvPr/>
          </p:nvSpPr>
          <p:spPr>
            <a:xfrm>
              <a:off x="6780074" y="4194831"/>
              <a:ext cx="1085622" cy="320188"/>
            </a:xfrm>
            <a:custGeom>
              <a:avLst/>
              <a:gdLst/>
              <a:ahLst/>
              <a:cxnLst>
                <a:cxn ang="0">
                  <a:pos x="wd2" y="hd2"/>
                </a:cxn>
                <a:cxn ang="5400000">
                  <a:pos x="wd2" y="hd2"/>
                </a:cxn>
                <a:cxn ang="10800000">
                  <a:pos x="wd2" y="hd2"/>
                </a:cxn>
                <a:cxn ang="16200000">
                  <a:pos x="wd2" y="hd2"/>
                </a:cxn>
              </a:cxnLst>
              <a:rect l="0" t="0" r="r" b="b"/>
              <a:pathLst>
                <a:path w="21519" h="21497" fill="norm" stroke="1" extrusionOk="0">
                  <a:moveTo>
                    <a:pt x="4445" y="5471"/>
                  </a:moveTo>
                  <a:cubicBezTo>
                    <a:pt x="3553" y="5007"/>
                    <a:pt x="2662" y="4542"/>
                    <a:pt x="1908" y="5007"/>
                  </a:cubicBezTo>
                  <a:cubicBezTo>
                    <a:pt x="1153" y="5471"/>
                    <a:pt x="536" y="6865"/>
                    <a:pt x="228" y="8839"/>
                  </a:cubicBezTo>
                  <a:cubicBezTo>
                    <a:pt x="-81" y="10813"/>
                    <a:pt x="-81" y="13368"/>
                    <a:pt x="262" y="15110"/>
                  </a:cubicBezTo>
                  <a:cubicBezTo>
                    <a:pt x="605" y="16852"/>
                    <a:pt x="1290" y="17781"/>
                    <a:pt x="2285" y="17084"/>
                  </a:cubicBezTo>
                  <a:cubicBezTo>
                    <a:pt x="3279" y="16387"/>
                    <a:pt x="4582" y="14065"/>
                    <a:pt x="5370" y="12091"/>
                  </a:cubicBezTo>
                  <a:cubicBezTo>
                    <a:pt x="6159" y="10116"/>
                    <a:pt x="6433" y="8491"/>
                    <a:pt x="6570" y="8258"/>
                  </a:cubicBezTo>
                  <a:cubicBezTo>
                    <a:pt x="6708" y="8026"/>
                    <a:pt x="6708" y="9187"/>
                    <a:pt x="6742" y="10349"/>
                  </a:cubicBezTo>
                  <a:cubicBezTo>
                    <a:pt x="6776" y="11510"/>
                    <a:pt x="6845" y="12671"/>
                    <a:pt x="7050" y="13484"/>
                  </a:cubicBezTo>
                  <a:cubicBezTo>
                    <a:pt x="7256" y="14297"/>
                    <a:pt x="7599" y="14761"/>
                    <a:pt x="7908" y="14645"/>
                  </a:cubicBezTo>
                  <a:cubicBezTo>
                    <a:pt x="8216" y="14529"/>
                    <a:pt x="8490" y="13832"/>
                    <a:pt x="8730" y="12787"/>
                  </a:cubicBezTo>
                  <a:cubicBezTo>
                    <a:pt x="8970" y="11742"/>
                    <a:pt x="9176" y="10349"/>
                    <a:pt x="9279" y="8955"/>
                  </a:cubicBezTo>
                  <a:cubicBezTo>
                    <a:pt x="9382" y="7561"/>
                    <a:pt x="9382" y="6168"/>
                    <a:pt x="9348" y="6052"/>
                  </a:cubicBezTo>
                  <a:cubicBezTo>
                    <a:pt x="9313" y="5936"/>
                    <a:pt x="9245" y="7097"/>
                    <a:pt x="9210" y="8258"/>
                  </a:cubicBezTo>
                  <a:cubicBezTo>
                    <a:pt x="9176" y="9420"/>
                    <a:pt x="9176" y="10581"/>
                    <a:pt x="9450" y="11858"/>
                  </a:cubicBezTo>
                  <a:cubicBezTo>
                    <a:pt x="9725" y="13136"/>
                    <a:pt x="10273" y="14529"/>
                    <a:pt x="10719" y="14878"/>
                  </a:cubicBezTo>
                  <a:cubicBezTo>
                    <a:pt x="11165" y="15226"/>
                    <a:pt x="11508" y="14529"/>
                    <a:pt x="11850" y="13484"/>
                  </a:cubicBezTo>
                  <a:cubicBezTo>
                    <a:pt x="12193" y="12439"/>
                    <a:pt x="12536" y="11045"/>
                    <a:pt x="12810" y="10813"/>
                  </a:cubicBezTo>
                  <a:cubicBezTo>
                    <a:pt x="13085" y="10581"/>
                    <a:pt x="13290" y="11510"/>
                    <a:pt x="13462" y="12555"/>
                  </a:cubicBezTo>
                  <a:cubicBezTo>
                    <a:pt x="13633" y="13600"/>
                    <a:pt x="13770" y="14761"/>
                    <a:pt x="13805" y="14761"/>
                  </a:cubicBezTo>
                  <a:cubicBezTo>
                    <a:pt x="13839" y="14761"/>
                    <a:pt x="13770" y="13600"/>
                    <a:pt x="13736" y="11278"/>
                  </a:cubicBezTo>
                  <a:cubicBezTo>
                    <a:pt x="13702" y="8955"/>
                    <a:pt x="13702" y="5471"/>
                    <a:pt x="13839" y="3265"/>
                  </a:cubicBezTo>
                  <a:cubicBezTo>
                    <a:pt x="13976" y="1058"/>
                    <a:pt x="14250" y="129"/>
                    <a:pt x="14833" y="13"/>
                  </a:cubicBezTo>
                  <a:cubicBezTo>
                    <a:pt x="15416" y="-103"/>
                    <a:pt x="16308" y="594"/>
                    <a:pt x="16925" y="1291"/>
                  </a:cubicBezTo>
                  <a:cubicBezTo>
                    <a:pt x="17542" y="1987"/>
                    <a:pt x="17885" y="2684"/>
                    <a:pt x="18228" y="3149"/>
                  </a:cubicBezTo>
                  <a:cubicBezTo>
                    <a:pt x="18570" y="3613"/>
                    <a:pt x="18913" y="3845"/>
                    <a:pt x="18982" y="4426"/>
                  </a:cubicBezTo>
                  <a:cubicBezTo>
                    <a:pt x="19050" y="5007"/>
                    <a:pt x="18845" y="5936"/>
                    <a:pt x="18879" y="6865"/>
                  </a:cubicBezTo>
                  <a:cubicBezTo>
                    <a:pt x="18913" y="7794"/>
                    <a:pt x="19188" y="8723"/>
                    <a:pt x="19599" y="9768"/>
                  </a:cubicBezTo>
                  <a:cubicBezTo>
                    <a:pt x="20010" y="10813"/>
                    <a:pt x="20559" y="11974"/>
                    <a:pt x="20936" y="13020"/>
                  </a:cubicBezTo>
                  <a:cubicBezTo>
                    <a:pt x="21313" y="14065"/>
                    <a:pt x="21519" y="14994"/>
                    <a:pt x="21519" y="15923"/>
                  </a:cubicBezTo>
                  <a:cubicBezTo>
                    <a:pt x="21519" y="16852"/>
                    <a:pt x="21313" y="17781"/>
                    <a:pt x="20559" y="18710"/>
                  </a:cubicBezTo>
                  <a:cubicBezTo>
                    <a:pt x="19805" y="19639"/>
                    <a:pt x="18502" y="20568"/>
                    <a:pt x="17199" y="21497"/>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20" name="Line"/>
            <p:cNvSpPr/>
            <p:nvPr/>
          </p:nvSpPr>
          <p:spPr>
            <a:xfrm>
              <a:off x="8466112" y="3715889"/>
              <a:ext cx="1558268" cy="730008"/>
            </a:xfrm>
            <a:custGeom>
              <a:avLst/>
              <a:gdLst/>
              <a:ahLst/>
              <a:cxnLst>
                <a:cxn ang="0">
                  <a:pos x="wd2" y="hd2"/>
                </a:cxn>
                <a:cxn ang="5400000">
                  <a:pos x="wd2" y="hd2"/>
                </a:cxn>
                <a:cxn ang="10800000">
                  <a:pos x="wd2" y="hd2"/>
                </a:cxn>
                <a:cxn ang="16200000">
                  <a:pos x="wd2" y="hd2"/>
                </a:cxn>
              </a:cxnLst>
              <a:rect l="0" t="0" r="r" b="b"/>
              <a:pathLst>
                <a:path w="21525" h="21500" fill="norm" stroke="1" extrusionOk="0">
                  <a:moveTo>
                    <a:pt x="1598" y="14060"/>
                  </a:moveTo>
                  <a:cubicBezTo>
                    <a:pt x="1024" y="15894"/>
                    <a:pt x="451" y="17728"/>
                    <a:pt x="188" y="18900"/>
                  </a:cubicBezTo>
                  <a:cubicBezTo>
                    <a:pt x="-75" y="20072"/>
                    <a:pt x="-27" y="20581"/>
                    <a:pt x="116" y="20836"/>
                  </a:cubicBezTo>
                  <a:cubicBezTo>
                    <a:pt x="260" y="21091"/>
                    <a:pt x="498" y="21091"/>
                    <a:pt x="952" y="20785"/>
                  </a:cubicBezTo>
                  <a:cubicBezTo>
                    <a:pt x="1406" y="20479"/>
                    <a:pt x="2075" y="19868"/>
                    <a:pt x="2506" y="19358"/>
                  </a:cubicBezTo>
                  <a:cubicBezTo>
                    <a:pt x="2936" y="18849"/>
                    <a:pt x="3127" y="18442"/>
                    <a:pt x="3294" y="17983"/>
                  </a:cubicBezTo>
                  <a:cubicBezTo>
                    <a:pt x="3461" y="17525"/>
                    <a:pt x="3605" y="17015"/>
                    <a:pt x="3581" y="17015"/>
                  </a:cubicBezTo>
                  <a:cubicBezTo>
                    <a:pt x="3557" y="17015"/>
                    <a:pt x="3366" y="17525"/>
                    <a:pt x="3246" y="18085"/>
                  </a:cubicBezTo>
                  <a:cubicBezTo>
                    <a:pt x="3127" y="18645"/>
                    <a:pt x="3079" y="19257"/>
                    <a:pt x="3198" y="19562"/>
                  </a:cubicBezTo>
                  <a:cubicBezTo>
                    <a:pt x="3318" y="19868"/>
                    <a:pt x="3605" y="19868"/>
                    <a:pt x="3939" y="19409"/>
                  </a:cubicBezTo>
                  <a:cubicBezTo>
                    <a:pt x="4274" y="18951"/>
                    <a:pt x="4656" y="18034"/>
                    <a:pt x="4799" y="17066"/>
                  </a:cubicBezTo>
                  <a:cubicBezTo>
                    <a:pt x="4943" y="16098"/>
                    <a:pt x="4847" y="15079"/>
                    <a:pt x="4775" y="14926"/>
                  </a:cubicBezTo>
                  <a:cubicBezTo>
                    <a:pt x="4704" y="14774"/>
                    <a:pt x="4656" y="15487"/>
                    <a:pt x="4752" y="15996"/>
                  </a:cubicBezTo>
                  <a:cubicBezTo>
                    <a:pt x="4847" y="16506"/>
                    <a:pt x="5086" y="16811"/>
                    <a:pt x="5588" y="16862"/>
                  </a:cubicBezTo>
                  <a:cubicBezTo>
                    <a:pt x="6090" y="16913"/>
                    <a:pt x="6854" y="16709"/>
                    <a:pt x="7571" y="15691"/>
                  </a:cubicBezTo>
                  <a:cubicBezTo>
                    <a:pt x="8288" y="14672"/>
                    <a:pt x="8957" y="12838"/>
                    <a:pt x="9435" y="10596"/>
                  </a:cubicBezTo>
                  <a:cubicBezTo>
                    <a:pt x="9913" y="8355"/>
                    <a:pt x="10199" y="5706"/>
                    <a:pt x="10367" y="4075"/>
                  </a:cubicBezTo>
                  <a:cubicBezTo>
                    <a:pt x="10534" y="2445"/>
                    <a:pt x="10582" y="1834"/>
                    <a:pt x="10582" y="1223"/>
                  </a:cubicBezTo>
                  <a:cubicBezTo>
                    <a:pt x="10582" y="611"/>
                    <a:pt x="10534" y="0"/>
                    <a:pt x="10390" y="0"/>
                  </a:cubicBezTo>
                  <a:cubicBezTo>
                    <a:pt x="10247" y="0"/>
                    <a:pt x="10008" y="611"/>
                    <a:pt x="9745" y="2547"/>
                  </a:cubicBezTo>
                  <a:cubicBezTo>
                    <a:pt x="9483" y="4483"/>
                    <a:pt x="9196" y="7743"/>
                    <a:pt x="8981" y="10443"/>
                  </a:cubicBezTo>
                  <a:cubicBezTo>
                    <a:pt x="8766" y="13143"/>
                    <a:pt x="8622" y="15283"/>
                    <a:pt x="8551" y="16862"/>
                  </a:cubicBezTo>
                  <a:cubicBezTo>
                    <a:pt x="8479" y="18441"/>
                    <a:pt x="8479" y="19460"/>
                    <a:pt x="8551" y="19766"/>
                  </a:cubicBezTo>
                  <a:cubicBezTo>
                    <a:pt x="8622" y="20072"/>
                    <a:pt x="8766" y="19664"/>
                    <a:pt x="9029" y="18951"/>
                  </a:cubicBezTo>
                  <a:cubicBezTo>
                    <a:pt x="9291" y="18238"/>
                    <a:pt x="9674" y="17219"/>
                    <a:pt x="10056" y="16608"/>
                  </a:cubicBezTo>
                  <a:cubicBezTo>
                    <a:pt x="10438" y="15996"/>
                    <a:pt x="10821" y="15792"/>
                    <a:pt x="11012" y="16047"/>
                  </a:cubicBezTo>
                  <a:cubicBezTo>
                    <a:pt x="11203" y="16302"/>
                    <a:pt x="11203" y="17015"/>
                    <a:pt x="11227" y="17626"/>
                  </a:cubicBezTo>
                  <a:cubicBezTo>
                    <a:pt x="11251" y="18238"/>
                    <a:pt x="11298" y="18747"/>
                    <a:pt x="11418" y="19155"/>
                  </a:cubicBezTo>
                  <a:cubicBezTo>
                    <a:pt x="11537" y="19562"/>
                    <a:pt x="11729" y="19868"/>
                    <a:pt x="11944" y="19970"/>
                  </a:cubicBezTo>
                  <a:cubicBezTo>
                    <a:pt x="12159" y="20072"/>
                    <a:pt x="12398" y="19970"/>
                    <a:pt x="12708" y="19562"/>
                  </a:cubicBezTo>
                  <a:cubicBezTo>
                    <a:pt x="13019" y="19155"/>
                    <a:pt x="13401" y="18442"/>
                    <a:pt x="13664" y="17728"/>
                  </a:cubicBezTo>
                  <a:cubicBezTo>
                    <a:pt x="13927" y="17015"/>
                    <a:pt x="14070" y="16302"/>
                    <a:pt x="14166" y="15691"/>
                  </a:cubicBezTo>
                  <a:cubicBezTo>
                    <a:pt x="14261" y="15079"/>
                    <a:pt x="14309" y="14570"/>
                    <a:pt x="14213" y="14417"/>
                  </a:cubicBezTo>
                  <a:cubicBezTo>
                    <a:pt x="14118" y="14264"/>
                    <a:pt x="13879" y="14468"/>
                    <a:pt x="13616" y="15079"/>
                  </a:cubicBezTo>
                  <a:cubicBezTo>
                    <a:pt x="13353" y="15691"/>
                    <a:pt x="13067" y="16709"/>
                    <a:pt x="12923" y="17525"/>
                  </a:cubicBezTo>
                  <a:cubicBezTo>
                    <a:pt x="12780" y="18340"/>
                    <a:pt x="12780" y="18951"/>
                    <a:pt x="12804" y="19562"/>
                  </a:cubicBezTo>
                  <a:cubicBezTo>
                    <a:pt x="12828" y="20174"/>
                    <a:pt x="12875" y="20785"/>
                    <a:pt x="13019" y="21142"/>
                  </a:cubicBezTo>
                  <a:cubicBezTo>
                    <a:pt x="13162" y="21498"/>
                    <a:pt x="13401" y="21600"/>
                    <a:pt x="13760" y="21396"/>
                  </a:cubicBezTo>
                  <a:cubicBezTo>
                    <a:pt x="14118" y="21192"/>
                    <a:pt x="14596" y="20683"/>
                    <a:pt x="15026" y="20021"/>
                  </a:cubicBezTo>
                  <a:cubicBezTo>
                    <a:pt x="15456" y="19358"/>
                    <a:pt x="15838" y="18543"/>
                    <a:pt x="16125" y="17983"/>
                  </a:cubicBezTo>
                  <a:cubicBezTo>
                    <a:pt x="16412" y="17423"/>
                    <a:pt x="16603" y="17117"/>
                    <a:pt x="16698" y="17219"/>
                  </a:cubicBezTo>
                  <a:cubicBezTo>
                    <a:pt x="16794" y="17321"/>
                    <a:pt x="16794" y="17830"/>
                    <a:pt x="16794" y="18340"/>
                  </a:cubicBezTo>
                  <a:cubicBezTo>
                    <a:pt x="16794" y="18849"/>
                    <a:pt x="16794" y="19358"/>
                    <a:pt x="16913" y="19511"/>
                  </a:cubicBezTo>
                  <a:cubicBezTo>
                    <a:pt x="17033" y="19664"/>
                    <a:pt x="17272" y="19460"/>
                    <a:pt x="17583" y="19002"/>
                  </a:cubicBezTo>
                  <a:cubicBezTo>
                    <a:pt x="17893" y="18543"/>
                    <a:pt x="18275" y="17830"/>
                    <a:pt x="18562" y="17321"/>
                  </a:cubicBezTo>
                  <a:cubicBezTo>
                    <a:pt x="18849" y="16811"/>
                    <a:pt x="19040" y="16506"/>
                    <a:pt x="19183" y="16608"/>
                  </a:cubicBezTo>
                  <a:cubicBezTo>
                    <a:pt x="19327" y="16709"/>
                    <a:pt x="19422" y="17219"/>
                    <a:pt x="19494" y="17779"/>
                  </a:cubicBezTo>
                  <a:cubicBezTo>
                    <a:pt x="19566" y="18340"/>
                    <a:pt x="19613" y="18951"/>
                    <a:pt x="19948" y="19511"/>
                  </a:cubicBezTo>
                  <a:cubicBezTo>
                    <a:pt x="20283" y="20072"/>
                    <a:pt x="20904" y="20581"/>
                    <a:pt x="21525" y="21091"/>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21" name="Line"/>
            <p:cNvSpPr/>
            <p:nvPr/>
          </p:nvSpPr>
          <p:spPr>
            <a:xfrm>
              <a:off x="10694237" y="3944212"/>
              <a:ext cx="181162" cy="511344"/>
            </a:xfrm>
            <a:custGeom>
              <a:avLst/>
              <a:gdLst/>
              <a:ahLst/>
              <a:cxnLst>
                <a:cxn ang="0">
                  <a:pos x="wd2" y="hd2"/>
                </a:cxn>
                <a:cxn ang="5400000">
                  <a:pos x="wd2" y="hd2"/>
                </a:cxn>
                <a:cxn ang="10800000">
                  <a:pos x="wd2" y="hd2"/>
                </a:cxn>
                <a:cxn ang="16200000">
                  <a:pos x="wd2" y="hd2"/>
                </a:cxn>
              </a:cxnLst>
              <a:rect l="0" t="0" r="r" b="b"/>
              <a:pathLst>
                <a:path w="21342" h="21428" fill="norm" stroke="1" extrusionOk="0">
                  <a:moveTo>
                    <a:pt x="21342" y="0"/>
                  </a:moveTo>
                  <a:cubicBezTo>
                    <a:pt x="15229" y="4639"/>
                    <a:pt x="9116" y="9278"/>
                    <a:pt x="5448" y="12467"/>
                  </a:cubicBezTo>
                  <a:cubicBezTo>
                    <a:pt x="1780" y="15656"/>
                    <a:pt x="557" y="17396"/>
                    <a:pt x="150" y="18628"/>
                  </a:cubicBezTo>
                  <a:cubicBezTo>
                    <a:pt x="-258" y="19860"/>
                    <a:pt x="150" y="20585"/>
                    <a:pt x="1576" y="21020"/>
                  </a:cubicBezTo>
                  <a:cubicBezTo>
                    <a:pt x="3002" y="21455"/>
                    <a:pt x="5448" y="21600"/>
                    <a:pt x="8504" y="21165"/>
                  </a:cubicBezTo>
                  <a:cubicBezTo>
                    <a:pt x="11561" y="20730"/>
                    <a:pt x="15229" y="19715"/>
                    <a:pt x="18897" y="18701"/>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22" name="Line"/>
            <p:cNvSpPr/>
            <p:nvPr/>
          </p:nvSpPr>
          <p:spPr>
            <a:xfrm>
              <a:off x="10598244" y="3669049"/>
              <a:ext cx="816827" cy="648782"/>
            </a:xfrm>
            <a:custGeom>
              <a:avLst/>
              <a:gdLst/>
              <a:ahLst/>
              <a:cxnLst>
                <a:cxn ang="0">
                  <a:pos x="wd2" y="hd2"/>
                </a:cxn>
                <a:cxn ang="5400000">
                  <a:pos x="wd2" y="hd2"/>
                </a:cxn>
                <a:cxn ang="10800000">
                  <a:pos x="wd2" y="hd2"/>
                </a:cxn>
                <a:cxn ang="16200000">
                  <a:pos x="wd2" y="hd2"/>
                </a:cxn>
              </a:cxnLst>
              <a:rect l="0" t="0" r="r" b="b"/>
              <a:pathLst>
                <a:path w="21429" h="21547" fill="norm" stroke="1" extrusionOk="0">
                  <a:moveTo>
                    <a:pt x="2098" y="17411"/>
                  </a:moveTo>
                  <a:cubicBezTo>
                    <a:pt x="1190" y="18100"/>
                    <a:pt x="283" y="18790"/>
                    <a:pt x="56" y="19134"/>
                  </a:cubicBezTo>
                  <a:cubicBezTo>
                    <a:pt x="-171" y="19479"/>
                    <a:pt x="283" y="19479"/>
                    <a:pt x="1599" y="18790"/>
                  </a:cubicBezTo>
                  <a:cubicBezTo>
                    <a:pt x="2915" y="18100"/>
                    <a:pt x="5093" y="16721"/>
                    <a:pt x="7135" y="14941"/>
                  </a:cubicBezTo>
                  <a:cubicBezTo>
                    <a:pt x="9177" y="13160"/>
                    <a:pt x="11083" y="10977"/>
                    <a:pt x="12444" y="8621"/>
                  </a:cubicBezTo>
                  <a:cubicBezTo>
                    <a:pt x="13805" y="6266"/>
                    <a:pt x="14622" y="3738"/>
                    <a:pt x="14985" y="2187"/>
                  </a:cubicBezTo>
                  <a:cubicBezTo>
                    <a:pt x="15348" y="636"/>
                    <a:pt x="15258" y="62"/>
                    <a:pt x="15031" y="4"/>
                  </a:cubicBezTo>
                  <a:cubicBezTo>
                    <a:pt x="14804" y="-53"/>
                    <a:pt x="14441" y="407"/>
                    <a:pt x="13533" y="2762"/>
                  </a:cubicBezTo>
                  <a:cubicBezTo>
                    <a:pt x="12626" y="5117"/>
                    <a:pt x="11174" y="9368"/>
                    <a:pt x="10357" y="12298"/>
                  </a:cubicBezTo>
                  <a:cubicBezTo>
                    <a:pt x="9540" y="15228"/>
                    <a:pt x="9358" y="16836"/>
                    <a:pt x="9449" y="17813"/>
                  </a:cubicBezTo>
                  <a:cubicBezTo>
                    <a:pt x="9540" y="18790"/>
                    <a:pt x="9903" y="19134"/>
                    <a:pt x="10311" y="19077"/>
                  </a:cubicBezTo>
                  <a:cubicBezTo>
                    <a:pt x="10720" y="19019"/>
                    <a:pt x="11174" y="18560"/>
                    <a:pt x="11673" y="18100"/>
                  </a:cubicBezTo>
                  <a:cubicBezTo>
                    <a:pt x="12172" y="17641"/>
                    <a:pt x="12716" y="17181"/>
                    <a:pt x="12989" y="17353"/>
                  </a:cubicBezTo>
                  <a:cubicBezTo>
                    <a:pt x="13261" y="17526"/>
                    <a:pt x="13261" y="18330"/>
                    <a:pt x="13533" y="18790"/>
                  </a:cubicBezTo>
                  <a:cubicBezTo>
                    <a:pt x="13805" y="19249"/>
                    <a:pt x="14350" y="19364"/>
                    <a:pt x="15167" y="19134"/>
                  </a:cubicBezTo>
                  <a:cubicBezTo>
                    <a:pt x="15984" y="18904"/>
                    <a:pt x="17073" y="18330"/>
                    <a:pt x="17799" y="17813"/>
                  </a:cubicBezTo>
                  <a:cubicBezTo>
                    <a:pt x="18525" y="17296"/>
                    <a:pt x="18888" y="16836"/>
                    <a:pt x="19160" y="16147"/>
                  </a:cubicBezTo>
                  <a:cubicBezTo>
                    <a:pt x="19432" y="15458"/>
                    <a:pt x="19614" y="14538"/>
                    <a:pt x="19478" y="14136"/>
                  </a:cubicBezTo>
                  <a:cubicBezTo>
                    <a:pt x="19342" y="13734"/>
                    <a:pt x="18888" y="13849"/>
                    <a:pt x="18343" y="14424"/>
                  </a:cubicBezTo>
                  <a:cubicBezTo>
                    <a:pt x="17799" y="14998"/>
                    <a:pt x="17163" y="16032"/>
                    <a:pt x="16800" y="16894"/>
                  </a:cubicBezTo>
                  <a:cubicBezTo>
                    <a:pt x="16437" y="17756"/>
                    <a:pt x="16347" y="18445"/>
                    <a:pt x="16891" y="19192"/>
                  </a:cubicBezTo>
                  <a:cubicBezTo>
                    <a:pt x="17436" y="19938"/>
                    <a:pt x="18616" y="20743"/>
                    <a:pt x="19478" y="21145"/>
                  </a:cubicBezTo>
                  <a:cubicBezTo>
                    <a:pt x="20340" y="21547"/>
                    <a:pt x="20884" y="21547"/>
                    <a:pt x="21429" y="21547"/>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23" name="Line"/>
            <p:cNvSpPr/>
            <p:nvPr/>
          </p:nvSpPr>
          <p:spPr>
            <a:xfrm>
              <a:off x="11811442" y="3881175"/>
              <a:ext cx="392379" cy="634279"/>
            </a:xfrm>
            <a:custGeom>
              <a:avLst/>
              <a:gdLst/>
              <a:ahLst/>
              <a:cxnLst>
                <a:cxn ang="0">
                  <a:pos x="wd2" y="hd2"/>
                </a:cxn>
                <a:cxn ang="5400000">
                  <a:pos x="wd2" y="hd2"/>
                </a:cxn>
                <a:cxn ang="10800000">
                  <a:pos x="wd2" y="hd2"/>
                </a:cxn>
                <a:cxn ang="16200000">
                  <a:pos x="wd2" y="hd2"/>
                </a:cxn>
              </a:cxnLst>
              <a:rect l="0" t="0" r="r" b="b"/>
              <a:pathLst>
                <a:path w="21491" h="21407" fill="norm" stroke="1" extrusionOk="0">
                  <a:moveTo>
                    <a:pt x="1596" y="5280"/>
                  </a:moveTo>
                  <a:cubicBezTo>
                    <a:pt x="2165" y="8666"/>
                    <a:pt x="2733" y="12052"/>
                    <a:pt x="2923" y="14562"/>
                  </a:cubicBezTo>
                  <a:cubicBezTo>
                    <a:pt x="3112" y="17072"/>
                    <a:pt x="2923" y="18707"/>
                    <a:pt x="2638" y="19816"/>
                  </a:cubicBezTo>
                  <a:cubicBezTo>
                    <a:pt x="2354" y="20925"/>
                    <a:pt x="1975" y="21509"/>
                    <a:pt x="1502" y="21392"/>
                  </a:cubicBezTo>
                  <a:cubicBezTo>
                    <a:pt x="1028" y="21275"/>
                    <a:pt x="459" y="20458"/>
                    <a:pt x="175" y="18240"/>
                  </a:cubicBezTo>
                  <a:cubicBezTo>
                    <a:pt x="-109" y="16021"/>
                    <a:pt x="-109" y="12402"/>
                    <a:pt x="649" y="9191"/>
                  </a:cubicBezTo>
                  <a:cubicBezTo>
                    <a:pt x="1407" y="5980"/>
                    <a:pt x="2923" y="3178"/>
                    <a:pt x="4154" y="1660"/>
                  </a:cubicBezTo>
                  <a:cubicBezTo>
                    <a:pt x="5386" y="143"/>
                    <a:pt x="6333" y="-91"/>
                    <a:pt x="7091" y="26"/>
                  </a:cubicBezTo>
                  <a:cubicBezTo>
                    <a:pt x="7849" y="143"/>
                    <a:pt x="8417" y="610"/>
                    <a:pt x="8702" y="1544"/>
                  </a:cubicBezTo>
                  <a:cubicBezTo>
                    <a:pt x="8986" y="2478"/>
                    <a:pt x="8986" y="3879"/>
                    <a:pt x="8796" y="4930"/>
                  </a:cubicBezTo>
                  <a:cubicBezTo>
                    <a:pt x="8607" y="5980"/>
                    <a:pt x="8228" y="6681"/>
                    <a:pt x="7754" y="7323"/>
                  </a:cubicBezTo>
                  <a:cubicBezTo>
                    <a:pt x="7280" y="7965"/>
                    <a:pt x="6712" y="8549"/>
                    <a:pt x="6712" y="9074"/>
                  </a:cubicBezTo>
                  <a:cubicBezTo>
                    <a:pt x="6712" y="9600"/>
                    <a:pt x="7280" y="10067"/>
                    <a:pt x="8038" y="10242"/>
                  </a:cubicBezTo>
                  <a:cubicBezTo>
                    <a:pt x="8796" y="10417"/>
                    <a:pt x="9744" y="10300"/>
                    <a:pt x="10691" y="10359"/>
                  </a:cubicBezTo>
                  <a:cubicBezTo>
                    <a:pt x="11638" y="10417"/>
                    <a:pt x="12586" y="10651"/>
                    <a:pt x="13249" y="11234"/>
                  </a:cubicBezTo>
                  <a:cubicBezTo>
                    <a:pt x="13912" y="11818"/>
                    <a:pt x="14291" y="12752"/>
                    <a:pt x="14386" y="12869"/>
                  </a:cubicBezTo>
                  <a:cubicBezTo>
                    <a:pt x="14480" y="12986"/>
                    <a:pt x="14291" y="12285"/>
                    <a:pt x="14480" y="11059"/>
                  </a:cubicBezTo>
                  <a:cubicBezTo>
                    <a:pt x="14670" y="9833"/>
                    <a:pt x="15238" y="8082"/>
                    <a:pt x="15807" y="6973"/>
                  </a:cubicBezTo>
                  <a:cubicBezTo>
                    <a:pt x="16375" y="5864"/>
                    <a:pt x="16944" y="5397"/>
                    <a:pt x="17891" y="5221"/>
                  </a:cubicBezTo>
                  <a:cubicBezTo>
                    <a:pt x="18838" y="5046"/>
                    <a:pt x="20165" y="5163"/>
                    <a:pt x="21491" y="528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24" name="Line"/>
            <p:cNvSpPr/>
            <p:nvPr/>
          </p:nvSpPr>
          <p:spPr>
            <a:xfrm>
              <a:off x="12276468" y="4120643"/>
              <a:ext cx="20758" cy="22832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25" name="Line"/>
            <p:cNvSpPr/>
            <p:nvPr/>
          </p:nvSpPr>
          <p:spPr>
            <a:xfrm>
              <a:off x="12317982" y="3975346"/>
              <a:ext cx="1" cy="10380"/>
            </a:xfrm>
            <a:prstGeom prst="ellipse">
              <a:avLst/>
            </a:prstGeom>
            <a:noFill/>
            <a:ln w="88900" cap="rnd">
              <a:solidFill>
                <a:srgbClr val="000000"/>
              </a:solidFill>
              <a:prstDash val="solid"/>
              <a:round/>
            </a:ln>
            <a:effectLst/>
          </p:spPr>
          <p:txBody>
            <a:bodyPr wrap="square" lIns="45718" tIns="45718" rIns="45718" bIns="45718" numCol="1" anchor="t">
              <a:noAutofit/>
            </a:bodyPr>
            <a:lstStyle/>
            <a:p>
              <a:pPr/>
            </a:p>
          </p:txBody>
        </p:sp>
        <p:sp>
          <p:nvSpPr>
            <p:cNvPr id="2126" name="Line"/>
            <p:cNvSpPr/>
            <p:nvPr/>
          </p:nvSpPr>
          <p:spPr>
            <a:xfrm>
              <a:off x="12478189" y="4049534"/>
              <a:ext cx="452113" cy="289054"/>
            </a:xfrm>
            <a:custGeom>
              <a:avLst/>
              <a:gdLst/>
              <a:ahLst/>
              <a:cxnLst>
                <a:cxn ang="0">
                  <a:pos x="wd2" y="hd2"/>
                </a:cxn>
                <a:cxn ang="5400000">
                  <a:pos x="wd2" y="hd2"/>
                </a:cxn>
                <a:cxn ang="10800000">
                  <a:pos x="wd2" y="hd2"/>
                </a:cxn>
                <a:cxn ang="16200000">
                  <a:pos x="wd2" y="hd2"/>
                </a:cxn>
              </a:cxnLst>
              <a:rect l="0" t="0" r="r" b="b"/>
              <a:pathLst>
                <a:path w="21386" h="21486" fill="norm" stroke="1" extrusionOk="0">
                  <a:moveTo>
                    <a:pt x="7150" y="1429"/>
                  </a:moveTo>
                  <a:cubicBezTo>
                    <a:pt x="6495" y="657"/>
                    <a:pt x="5841" y="-114"/>
                    <a:pt x="4613" y="15"/>
                  </a:cubicBezTo>
                  <a:cubicBezTo>
                    <a:pt x="3386" y="143"/>
                    <a:pt x="1586" y="1172"/>
                    <a:pt x="686" y="3615"/>
                  </a:cubicBezTo>
                  <a:cubicBezTo>
                    <a:pt x="-214" y="6057"/>
                    <a:pt x="-214" y="9915"/>
                    <a:pt x="604" y="12486"/>
                  </a:cubicBezTo>
                  <a:cubicBezTo>
                    <a:pt x="1422" y="15057"/>
                    <a:pt x="3059" y="16343"/>
                    <a:pt x="4941" y="16215"/>
                  </a:cubicBezTo>
                  <a:cubicBezTo>
                    <a:pt x="6822" y="16086"/>
                    <a:pt x="8950" y="14543"/>
                    <a:pt x="10831" y="13257"/>
                  </a:cubicBezTo>
                  <a:cubicBezTo>
                    <a:pt x="12713" y="11972"/>
                    <a:pt x="14350" y="10943"/>
                    <a:pt x="15659" y="10172"/>
                  </a:cubicBezTo>
                  <a:cubicBezTo>
                    <a:pt x="16968" y="9400"/>
                    <a:pt x="17950" y="8886"/>
                    <a:pt x="18768" y="7986"/>
                  </a:cubicBezTo>
                  <a:cubicBezTo>
                    <a:pt x="19586" y="7086"/>
                    <a:pt x="20241" y="5800"/>
                    <a:pt x="20159" y="5029"/>
                  </a:cubicBezTo>
                  <a:cubicBezTo>
                    <a:pt x="20077" y="4257"/>
                    <a:pt x="19259" y="4000"/>
                    <a:pt x="17950" y="4257"/>
                  </a:cubicBezTo>
                  <a:cubicBezTo>
                    <a:pt x="16641" y="4515"/>
                    <a:pt x="14841" y="5286"/>
                    <a:pt x="13368" y="6700"/>
                  </a:cubicBezTo>
                  <a:cubicBezTo>
                    <a:pt x="11895" y="8115"/>
                    <a:pt x="10750" y="10172"/>
                    <a:pt x="11077" y="12743"/>
                  </a:cubicBezTo>
                  <a:cubicBezTo>
                    <a:pt x="11404" y="15315"/>
                    <a:pt x="13204" y="18400"/>
                    <a:pt x="15168" y="19943"/>
                  </a:cubicBezTo>
                  <a:cubicBezTo>
                    <a:pt x="17131" y="21486"/>
                    <a:pt x="19259" y="21486"/>
                    <a:pt x="21386" y="21486"/>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27" name="Line"/>
            <p:cNvSpPr/>
            <p:nvPr/>
          </p:nvSpPr>
          <p:spPr>
            <a:xfrm>
              <a:off x="13644633" y="3933833"/>
              <a:ext cx="95175" cy="415133"/>
            </a:xfrm>
            <a:custGeom>
              <a:avLst/>
              <a:gdLst/>
              <a:ahLst/>
              <a:cxnLst>
                <a:cxn ang="0">
                  <a:pos x="wd2" y="hd2"/>
                </a:cxn>
                <a:cxn ang="5400000">
                  <a:pos x="wd2" y="hd2"/>
                </a:cxn>
                <a:cxn ang="10800000">
                  <a:pos x="wd2" y="hd2"/>
                </a:cxn>
                <a:cxn ang="16200000">
                  <a:pos x="wd2" y="hd2"/>
                </a:cxn>
              </a:cxnLst>
              <a:rect l="0" t="0" r="r" b="b"/>
              <a:pathLst>
                <a:path w="20491" h="21600" fill="norm" stroke="1" extrusionOk="0">
                  <a:moveTo>
                    <a:pt x="13788" y="0"/>
                  </a:moveTo>
                  <a:cubicBezTo>
                    <a:pt x="9319" y="5400"/>
                    <a:pt x="4850" y="10800"/>
                    <a:pt x="2243" y="13950"/>
                  </a:cubicBezTo>
                  <a:cubicBezTo>
                    <a:pt x="-364" y="17100"/>
                    <a:pt x="-1109" y="18000"/>
                    <a:pt x="2243" y="18900"/>
                  </a:cubicBezTo>
                  <a:cubicBezTo>
                    <a:pt x="5594" y="19800"/>
                    <a:pt x="13043" y="20700"/>
                    <a:pt x="20491"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28" name="Line"/>
            <p:cNvSpPr/>
            <p:nvPr/>
          </p:nvSpPr>
          <p:spPr>
            <a:xfrm>
              <a:off x="13563376" y="3585519"/>
              <a:ext cx="757616" cy="732312"/>
            </a:xfrm>
            <a:custGeom>
              <a:avLst/>
              <a:gdLst/>
              <a:ahLst/>
              <a:cxnLst>
                <a:cxn ang="0">
                  <a:pos x="wd2" y="hd2"/>
                </a:cxn>
                <a:cxn ang="5400000">
                  <a:pos x="wd2" y="hd2"/>
                </a:cxn>
                <a:cxn ang="10800000">
                  <a:pos x="wd2" y="hd2"/>
                </a:cxn>
                <a:cxn ang="16200000">
                  <a:pos x="wd2" y="hd2"/>
                </a:cxn>
              </a:cxnLst>
              <a:rect l="0" t="0" r="r" b="b"/>
              <a:pathLst>
                <a:path w="21600" h="21467" fill="norm" stroke="1" extrusionOk="0">
                  <a:moveTo>
                    <a:pt x="0" y="15078"/>
                  </a:moveTo>
                  <a:cubicBezTo>
                    <a:pt x="1775" y="14673"/>
                    <a:pt x="3551" y="14267"/>
                    <a:pt x="5622" y="13152"/>
                  </a:cubicBezTo>
                  <a:cubicBezTo>
                    <a:pt x="7693" y="12036"/>
                    <a:pt x="10060" y="10211"/>
                    <a:pt x="11589" y="8182"/>
                  </a:cubicBezTo>
                  <a:cubicBezTo>
                    <a:pt x="13118" y="6154"/>
                    <a:pt x="13808" y="3923"/>
                    <a:pt x="14153" y="2504"/>
                  </a:cubicBezTo>
                  <a:cubicBezTo>
                    <a:pt x="14499" y="1084"/>
                    <a:pt x="14499" y="475"/>
                    <a:pt x="14252" y="171"/>
                  </a:cubicBezTo>
                  <a:cubicBezTo>
                    <a:pt x="14005" y="-133"/>
                    <a:pt x="13512" y="-133"/>
                    <a:pt x="12723" y="1033"/>
                  </a:cubicBezTo>
                  <a:cubicBezTo>
                    <a:pt x="11934" y="2199"/>
                    <a:pt x="10849" y="4532"/>
                    <a:pt x="10011" y="7219"/>
                  </a:cubicBezTo>
                  <a:cubicBezTo>
                    <a:pt x="9173" y="9906"/>
                    <a:pt x="8581" y="12949"/>
                    <a:pt x="8334" y="14723"/>
                  </a:cubicBezTo>
                  <a:cubicBezTo>
                    <a:pt x="8088" y="16498"/>
                    <a:pt x="8186" y="17005"/>
                    <a:pt x="8482" y="17360"/>
                  </a:cubicBezTo>
                  <a:cubicBezTo>
                    <a:pt x="8778" y="17715"/>
                    <a:pt x="9271" y="17918"/>
                    <a:pt x="10011" y="17715"/>
                  </a:cubicBezTo>
                  <a:cubicBezTo>
                    <a:pt x="10751" y="17512"/>
                    <a:pt x="11737" y="16904"/>
                    <a:pt x="12378" y="16346"/>
                  </a:cubicBezTo>
                  <a:cubicBezTo>
                    <a:pt x="13019" y="15788"/>
                    <a:pt x="13315" y="15281"/>
                    <a:pt x="13611" y="15230"/>
                  </a:cubicBezTo>
                  <a:cubicBezTo>
                    <a:pt x="13907" y="15180"/>
                    <a:pt x="14203" y="15585"/>
                    <a:pt x="14351" y="16042"/>
                  </a:cubicBezTo>
                  <a:cubicBezTo>
                    <a:pt x="14499" y="16498"/>
                    <a:pt x="14499" y="17005"/>
                    <a:pt x="14745" y="17309"/>
                  </a:cubicBezTo>
                  <a:cubicBezTo>
                    <a:pt x="14992" y="17613"/>
                    <a:pt x="15485" y="17715"/>
                    <a:pt x="15978" y="17766"/>
                  </a:cubicBezTo>
                  <a:cubicBezTo>
                    <a:pt x="16471" y="17816"/>
                    <a:pt x="16964" y="17816"/>
                    <a:pt x="17408" y="17664"/>
                  </a:cubicBezTo>
                  <a:cubicBezTo>
                    <a:pt x="17852" y="17512"/>
                    <a:pt x="18247" y="17208"/>
                    <a:pt x="18592" y="16802"/>
                  </a:cubicBezTo>
                  <a:cubicBezTo>
                    <a:pt x="18937" y="16397"/>
                    <a:pt x="19233" y="15890"/>
                    <a:pt x="19381" y="15230"/>
                  </a:cubicBezTo>
                  <a:cubicBezTo>
                    <a:pt x="19529" y="14571"/>
                    <a:pt x="19529" y="13760"/>
                    <a:pt x="19282" y="13304"/>
                  </a:cubicBezTo>
                  <a:cubicBezTo>
                    <a:pt x="19036" y="12847"/>
                    <a:pt x="18542" y="12746"/>
                    <a:pt x="18099" y="12847"/>
                  </a:cubicBezTo>
                  <a:cubicBezTo>
                    <a:pt x="17655" y="12949"/>
                    <a:pt x="17260" y="13253"/>
                    <a:pt x="16866" y="13861"/>
                  </a:cubicBezTo>
                  <a:cubicBezTo>
                    <a:pt x="16471" y="14470"/>
                    <a:pt x="16077" y="15382"/>
                    <a:pt x="15929" y="16397"/>
                  </a:cubicBezTo>
                  <a:cubicBezTo>
                    <a:pt x="15781" y="17411"/>
                    <a:pt x="15879" y="18526"/>
                    <a:pt x="16866" y="19388"/>
                  </a:cubicBezTo>
                  <a:cubicBezTo>
                    <a:pt x="17852" y="20250"/>
                    <a:pt x="19726" y="20859"/>
                    <a:pt x="21600" y="21467"/>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29" name="Line"/>
            <p:cNvSpPr/>
            <p:nvPr/>
          </p:nvSpPr>
          <p:spPr>
            <a:xfrm>
              <a:off x="14171656" y="3848958"/>
              <a:ext cx="533333" cy="467088"/>
            </a:xfrm>
            <a:custGeom>
              <a:avLst/>
              <a:gdLst/>
              <a:ahLst/>
              <a:cxnLst>
                <a:cxn ang="0">
                  <a:pos x="wd2" y="hd2"/>
                </a:cxn>
                <a:cxn ang="5400000">
                  <a:pos x="wd2" y="hd2"/>
                </a:cxn>
                <a:cxn ang="10800000">
                  <a:pos x="wd2" y="hd2"/>
                </a:cxn>
                <a:cxn ang="16200000">
                  <a:pos x="wd2" y="hd2"/>
                </a:cxn>
              </a:cxnLst>
              <a:rect l="0" t="0" r="r" b="b"/>
              <a:pathLst>
                <a:path w="21346" h="21444" fill="norm" stroke="1" extrusionOk="0">
                  <a:moveTo>
                    <a:pt x="2654" y="12950"/>
                  </a:moveTo>
                  <a:cubicBezTo>
                    <a:pt x="3069" y="12155"/>
                    <a:pt x="3484" y="11361"/>
                    <a:pt x="4246" y="10488"/>
                  </a:cubicBezTo>
                  <a:cubicBezTo>
                    <a:pt x="5008" y="9614"/>
                    <a:pt x="6115" y="8661"/>
                    <a:pt x="6254" y="8185"/>
                  </a:cubicBezTo>
                  <a:cubicBezTo>
                    <a:pt x="6392" y="7708"/>
                    <a:pt x="5561" y="7708"/>
                    <a:pt x="4454" y="8264"/>
                  </a:cubicBezTo>
                  <a:cubicBezTo>
                    <a:pt x="3346" y="8820"/>
                    <a:pt x="1961" y="9932"/>
                    <a:pt x="1061" y="11282"/>
                  </a:cubicBezTo>
                  <a:cubicBezTo>
                    <a:pt x="161" y="12632"/>
                    <a:pt x="-254" y="14220"/>
                    <a:pt x="161" y="15491"/>
                  </a:cubicBezTo>
                  <a:cubicBezTo>
                    <a:pt x="577" y="16761"/>
                    <a:pt x="1823" y="17714"/>
                    <a:pt x="3138" y="17952"/>
                  </a:cubicBezTo>
                  <a:cubicBezTo>
                    <a:pt x="4454" y="18191"/>
                    <a:pt x="5838" y="17714"/>
                    <a:pt x="6946" y="16602"/>
                  </a:cubicBezTo>
                  <a:cubicBezTo>
                    <a:pt x="8054" y="15491"/>
                    <a:pt x="8884" y="13744"/>
                    <a:pt x="9369" y="12473"/>
                  </a:cubicBezTo>
                  <a:cubicBezTo>
                    <a:pt x="9854" y="11202"/>
                    <a:pt x="9992" y="10408"/>
                    <a:pt x="9784" y="10408"/>
                  </a:cubicBezTo>
                  <a:cubicBezTo>
                    <a:pt x="9577" y="10408"/>
                    <a:pt x="9023" y="11202"/>
                    <a:pt x="8538" y="12711"/>
                  </a:cubicBezTo>
                  <a:cubicBezTo>
                    <a:pt x="8054" y="14220"/>
                    <a:pt x="7638" y="16444"/>
                    <a:pt x="7500" y="17952"/>
                  </a:cubicBezTo>
                  <a:cubicBezTo>
                    <a:pt x="7361" y="19461"/>
                    <a:pt x="7500" y="20255"/>
                    <a:pt x="8123" y="20573"/>
                  </a:cubicBezTo>
                  <a:cubicBezTo>
                    <a:pt x="8746" y="20891"/>
                    <a:pt x="9854" y="20732"/>
                    <a:pt x="10892" y="19779"/>
                  </a:cubicBezTo>
                  <a:cubicBezTo>
                    <a:pt x="11931" y="18826"/>
                    <a:pt x="12900" y="17079"/>
                    <a:pt x="13800" y="14300"/>
                  </a:cubicBezTo>
                  <a:cubicBezTo>
                    <a:pt x="14700" y="11520"/>
                    <a:pt x="15531" y="7708"/>
                    <a:pt x="16015" y="5405"/>
                  </a:cubicBezTo>
                  <a:cubicBezTo>
                    <a:pt x="16500" y="3102"/>
                    <a:pt x="16638" y="2308"/>
                    <a:pt x="16777" y="1514"/>
                  </a:cubicBezTo>
                  <a:cubicBezTo>
                    <a:pt x="16915" y="720"/>
                    <a:pt x="17054" y="-74"/>
                    <a:pt x="16984" y="5"/>
                  </a:cubicBezTo>
                  <a:cubicBezTo>
                    <a:pt x="16915" y="85"/>
                    <a:pt x="16638" y="1038"/>
                    <a:pt x="16015" y="4135"/>
                  </a:cubicBezTo>
                  <a:cubicBezTo>
                    <a:pt x="15392" y="7232"/>
                    <a:pt x="14423" y="12473"/>
                    <a:pt x="14008" y="15570"/>
                  </a:cubicBezTo>
                  <a:cubicBezTo>
                    <a:pt x="13592" y="18667"/>
                    <a:pt x="13731" y="19620"/>
                    <a:pt x="14146" y="20255"/>
                  </a:cubicBezTo>
                  <a:cubicBezTo>
                    <a:pt x="14561" y="20891"/>
                    <a:pt x="15254" y="21208"/>
                    <a:pt x="16084" y="21367"/>
                  </a:cubicBezTo>
                  <a:cubicBezTo>
                    <a:pt x="16915" y="21526"/>
                    <a:pt x="17884" y="21526"/>
                    <a:pt x="18784" y="20494"/>
                  </a:cubicBezTo>
                  <a:cubicBezTo>
                    <a:pt x="19684" y="19461"/>
                    <a:pt x="20515" y="17397"/>
                    <a:pt x="21346" y="15332"/>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30" name="Line"/>
            <p:cNvSpPr/>
            <p:nvPr/>
          </p:nvSpPr>
          <p:spPr>
            <a:xfrm>
              <a:off x="14632340" y="3985725"/>
              <a:ext cx="103784"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31" name="Line"/>
            <p:cNvSpPr/>
            <p:nvPr/>
          </p:nvSpPr>
          <p:spPr>
            <a:xfrm>
              <a:off x="14960920" y="3742436"/>
              <a:ext cx="273363" cy="305560"/>
            </a:xfrm>
            <a:custGeom>
              <a:avLst/>
              <a:gdLst/>
              <a:ahLst/>
              <a:cxnLst>
                <a:cxn ang="0">
                  <a:pos x="wd2" y="hd2"/>
                </a:cxn>
                <a:cxn ang="5400000">
                  <a:pos x="wd2" y="hd2"/>
                </a:cxn>
                <a:cxn ang="10800000">
                  <a:pos x="wd2" y="hd2"/>
                </a:cxn>
                <a:cxn ang="16200000">
                  <a:pos x="wd2" y="hd2"/>
                </a:cxn>
              </a:cxnLst>
              <a:rect l="0" t="0" r="r" b="b"/>
              <a:pathLst>
                <a:path w="21335" h="21437" fill="norm" stroke="1" extrusionOk="0">
                  <a:moveTo>
                    <a:pt x="12425" y="3235"/>
                  </a:moveTo>
                  <a:cubicBezTo>
                    <a:pt x="12425" y="2021"/>
                    <a:pt x="12425" y="808"/>
                    <a:pt x="13370" y="322"/>
                  </a:cubicBezTo>
                  <a:cubicBezTo>
                    <a:pt x="14315" y="-163"/>
                    <a:pt x="16205" y="80"/>
                    <a:pt x="16340" y="80"/>
                  </a:cubicBezTo>
                  <a:cubicBezTo>
                    <a:pt x="16475" y="80"/>
                    <a:pt x="14855" y="-163"/>
                    <a:pt x="12695" y="201"/>
                  </a:cubicBezTo>
                  <a:cubicBezTo>
                    <a:pt x="10535" y="565"/>
                    <a:pt x="7835" y="1536"/>
                    <a:pt x="5675" y="3113"/>
                  </a:cubicBezTo>
                  <a:cubicBezTo>
                    <a:pt x="3515" y="4691"/>
                    <a:pt x="1895" y="6875"/>
                    <a:pt x="950" y="8817"/>
                  </a:cubicBezTo>
                  <a:cubicBezTo>
                    <a:pt x="5" y="10758"/>
                    <a:pt x="-265" y="12457"/>
                    <a:pt x="275" y="13428"/>
                  </a:cubicBezTo>
                  <a:cubicBezTo>
                    <a:pt x="815" y="14399"/>
                    <a:pt x="2165" y="14642"/>
                    <a:pt x="4325" y="14399"/>
                  </a:cubicBezTo>
                  <a:cubicBezTo>
                    <a:pt x="6485" y="14156"/>
                    <a:pt x="9455" y="13428"/>
                    <a:pt x="11885" y="12093"/>
                  </a:cubicBezTo>
                  <a:cubicBezTo>
                    <a:pt x="14315" y="10758"/>
                    <a:pt x="16205" y="8817"/>
                    <a:pt x="17420" y="6875"/>
                  </a:cubicBezTo>
                  <a:cubicBezTo>
                    <a:pt x="18635" y="4934"/>
                    <a:pt x="19175" y="2992"/>
                    <a:pt x="19040" y="2507"/>
                  </a:cubicBezTo>
                  <a:cubicBezTo>
                    <a:pt x="18905" y="2021"/>
                    <a:pt x="18095" y="2992"/>
                    <a:pt x="17285" y="5540"/>
                  </a:cubicBezTo>
                  <a:cubicBezTo>
                    <a:pt x="16475" y="8089"/>
                    <a:pt x="15665" y="12215"/>
                    <a:pt x="16340" y="15127"/>
                  </a:cubicBezTo>
                  <a:cubicBezTo>
                    <a:pt x="17015" y="18039"/>
                    <a:pt x="19175" y="19738"/>
                    <a:pt x="21335" y="21437"/>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32" name="Line"/>
            <p:cNvSpPr/>
            <p:nvPr/>
          </p:nvSpPr>
          <p:spPr>
            <a:xfrm>
              <a:off x="15617435" y="3787014"/>
              <a:ext cx="2211419" cy="366757"/>
            </a:xfrm>
            <a:custGeom>
              <a:avLst/>
              <a:gdLst/>
              <a:ahLst/>
              <a:cxnLst>
                <a:cxn ang="0">
                  <a:pos x="wd2" y="hd2"/>
                </a:cxn>
                <a:cxn ang="5400000">
                  <a:pos x="wd2" y="hd2"/>
                </a:cxn>
                <a:cxn ang="10800000">
                  <a:pos x="wd2" y="hd2"/>
                </a:cxn>
                <a:cxn ang="16200000">
                  <a:pos x="wd2" y="hd2"/>
                </a:cxn>
              </a:cxnLst>
              <a:rect l="0" t="0" r="r" b="b"/>
              <a:pathLst>
                <a:path w="21574" h="21203" fill="norm" stroke="1" extrusionOk="0">
                  <a:moveTo>
                    <a:pt x="1527" y="3688"/>
                  </a:moveTo>
                  <a:cubicBezTo>
                    <a:pt x="1594" y="2488"/>
                    <a:pt x="1662" y="1288"/>
                    <a:pt x="1611" y="588"/>
                  </a:cubicBezTo>
                  <a:cubicBezTo>
                    <a:pt x="1560" y="-112"/>
                    <a:pt x="1392" y="-312"/>
                    <a:pt x="1122" y="688"/>
                  </a:cubicBezTo>
                  <a:cubicBezTo>
                    <a:pt x="852" y="1688"/>
                    <a:pt x="480" y="3888"/>
                    <a:pt x="261" y="6388"/>
                  </a:cubicBezTo>
                  <a:cubicBezTo>
                    <a:pt x="42" y="8888"/>
                    <a:pt x="-26" y="11688"/>
                    <a:pt x="8" y="13388"/>
                  </a:cubicBezTo>
                  <a:cubicBezTo>
                    <a:pt x="42" y="15088"/>
                    <a:pt x="177" y="15688"/>
                    <a:pt x="717" y="15188"/>
                  </a:cubicBezTo>
                  <a:cubicBezTo>
                    <a:pt x="1257" y="14688"/>
                    <a:pt x="2202" y="13088"/>
                    <a:pt x="2758" y="12088"/>
                  </a:cubicBezTo>
                  <a:cubicBezTo>
                    <a:pt x="3315" y="11088"/>
                    <a:pt x="3484" y="10688"/>
                    <a:pt x="3636" y="10788"/>
                  </a:cubicBezTo>
                  <a:cubicBezTo>
                    <a:pt x="3788" y="10888"/>
                    <a:pt x="3923" y="11488"/>
                    <a:pt x="3957" y="12388"/>
                  </a:cubicBezTo>
                  <a:cubicBezTo>
                    <a:pt x="3990" y="13288"/>
                    <a:pt x="3923" y="14488"/>
                    <a:pt x="3636" y="15788"/>
                  </a:cubicBezTo>
                  <a:cubicBezTo>
                    <a:pt x="3349" y="17088"/>
                    <a:pt x="2843" y="18488"/>
                    <a:pt x="2488" y="19188"/>
                  </a:cubicBezTo>
                  <a:cubicBezTo>
                    <a:pt x="2134" y="19888"/>
                    <a:pt x="1932" y="19888"/>
                    <a:pt x="1830" y="19288"/>
                  </a:cubicBezTo>
                  <a:cubicBezTo>
                    <a:pt x="1729" y="18688"/>
                    <a:pt x="1729" y="17488"/>
                    <a:pt x="2134" y="14888"/>
                  </a:cubicBezTo>
                  <a:cubicBezTo>
                    <a:pt x="2539" y="12288"/>
                    <a:pt x="3349" y="8288"/>
                    <a:pt x="3838" y="6188"/>
                  </a:cubicBezTo>
                  <a:cubicBezTo>
                    <a:pt x="4328" y="4088"/>
                    <a:pt x="4496" y="3888"/>
                    <a:pt x="4631" y="4188"/>
                  </a:cubicBezTo>
                  <a:cubicBezTo>
                    <a:pt x="4767" y="4488"/>
                    <a:pt x="4868" y="5288"/>
                    <a:pt x="4918" y="6288"/>
                  </a:cubicBezTo>
                  <a:cubicBezTo>
                    <a:pt x="4969" y="7288"/>
                    <a:pt x="4969" y="8488"/>
                    <a:pt x="4952" y="9588"/>
                  </a:cubicBezTo>
                  <a:cubicBezTo>
                    <a:pt x="4935" y="10688"/>
                    <a:pt x="4902" y="11688"/>
                    <a:pt x="4868" y="12688"/>
                  </a:cubicBezTo>
                  <a:cubicBezTo>
                    <a:pt x="4834" y="13688"/>
                    <a:pt x="4800" y="14688"/>
                    <a:pt x="4868" y="14988"/>
                  </a:cubicBezTo>
                  <a:cubicBezTo>
                    <a:pt x="4935" y="15288"/>
                    <a:pt x="5104" y="14888"/>
                    <a:pt x="5290" y="13888"/>
                  </a:cubicBezTo>
                  <a:cubicBezTo>
                    <a:pt x="5475" y="12888"/>
                    <a:pt x="5678" y="11288"/>
                    <a:pt x="5847" y="10188"/>
                  </a:cubicBezTo>
                  <a:cubicBezTo>
                    <a:pt x="6015" y="9088"/>
                    <a:pt x="6150" y="8488"/>
                    <a:pt x="6218" y="8688"/>
                  </a:cubicBezTo>
                  <a:cubicBezTo>
                    <a:pt x="6285" y="8888"/>
                    <a:pt x="6285" y="9888"/>
                    <a:pt x="6285" y="10888"/>
                  </a:cubicBezTo>
                  <a:cubicBezTo>
                    <a:pt x="6285" y="11888"/>
                    <a:pt x="6285" y="12888"/>
                    <a:pt x="6285" y="13888"/>
                  </a:cubicBezTo>
                  <a:cubicBezTo>
                    <a:pt x="6285" y="14888"/>
                    <a:pt x="6285" y="15888"/>
                    <a:pt x="6370" y="16388"/>
                  </a:cubicBezTo>
                  <a:cubicBezTo>
                    <a:pt x="6454" y="16888"/>
                    <a:pt x="6623" y="16888"/>
                    <a:pt x="6808" y="15988"/>
                  </a:cubicBezTo>
                  <a:cubicBezTo>
                    <a:pt x="6994" y="15088"/>
                    <a:pt x="7197" y="13288"/>
                    <a:pt x="7348" y="11888"/>
                  </a:cubicBezTo>
                  <a:cubicBezTo>
                    <a:pt x="7500" y="10488"/>
                    <a:pt x="7602" y="9488"/>
                    <a:pt x="7720" y="7988"/>
                  </a:cubicBezTo>
                  <a:cubicBezTo>
                    <a:pt x="7838" y="6488"/>
                    <a:pt x="7973" y="4488"/>
                    <a:pt x="8091" y="3988"/>
                  </a:cubicBezTo>
                  <a:cubicBezTo>
                    <a:pt x="8209" y="3488"/>
                    <a:pt x="8310" y="4488"/>
                    <a:pt x="8479" y="5888"/>
                  </a:cubicBezTo>
                  <a:cubicBezTo>
                    <a:pt x="8648" y="7288"/>
                    <a:pt x="8884" y="9088"/>
                    <a:pt x="8968" y="10988"/>
                  </a:cubicBezTo>
                  <a:cubicBezTo>
                    <a:pt x="9053" y="12888"/>
                    <a:pt x="8985" y="14888"/>
                    <a:pt x="8833" y="16088"/>
                  </a:cubicBezTo>
                  <a:cubicBezTo>
                    <a:pt x="8682" y="17288"/>
                    <a:pt x="8445" y="17688"/>
                    <a:pt x="8209" y="17988"/>
                  </a:cubicBezTo>
                  <a:cubicBezTo>
                    <a:pt x="7973" y="18288"/>
                    <a:pt x="7737" y="18488"/>
                    <a:pt x="7703" y="18288"/>
                  </a:cubicBezTo>
                  <a:cubicBezTo>
                    <a:pt x="7669" y="18088"/>
                    <a:pt x="7838" y="17488"/>
                    <a:pt x="8209" y="15788"/>
                  </a:cubicBezTo>
                  <a:cubicBezTo>
                    <a:pt x="8580" y="14088"/>
                    <a:pt x="9154" y="11288"/>
                    <a:pt x="9525" y="9388"/>
                  </a:cubicBezTo>
                  <a:cubicBezTo>
                    <a:pt x="9897" y="7488"/>
                    <a:pt x="10065" y="6488"/>
                    <a:pt x="10133" y="6488"/>
                  </a:cubicBezTo>
                  <a:cubicBezTo>
                    <a:pt x="10200" y="6488"/>
                    <a:pt x="10167" y="7488"/>
                    <a:pt x="10133" y="8788"/>
                  </a:cubicBezTo>
                  <a:cubicBezTo>
                    <a:pt x="10099" y="10088"/>
                    <a:pt x="10065" y="11688"/>
                    <a:pt x="10048" y="12988"/>
                  </a:cubicBezTo>
                  <a:cubicBezTo>
                    <a:pt x="10032" y="14288"/>
                    <a:pt x="10032" y="15288"/>
                    <a:pt x="10116" y="15788"/>
                  </a:cubicBezTo>
                  <a:cubicBezTo>
                    <a:pt x="10200" y="16288"/>
                    <a:pt x="10369" y="16288"/>
                    <a:pt x="10521" y="15888"/>
                  </a:cubicBezTo>
                  <a:cubicBezTo>
                    <a:pt x="10673" y="15488"/>
                    <a:pt x="10808" y="14688"/>
                    <a:pt x="10926" y="13688"/>
                  </a:cubicBezTo>
                  <a:cubicBezTo>
                    <a:pt x="11044" y="12688"/>
                    <a:pt x="11145" y="11488"/>
                    <a:pt x="11230" y="10188"/>
                  </a:cubicBezTo>
                  <a:cubicBezTo>
                    <a:pt x="11314" y="8888"/>
                    <a:pt x="11382" y="7488"/>
                    <a:pt x="11398" y="7288"/>
                  </a:cubicBezTo>
                  <a:cubicBezTo>
                    <a:pt x="11415" y="7088"/>
                    <a:pt x="11382" y="8088"/>
                    <a:pt x="11348" y="9288"/>
                  </a:cubicBezTo>
                  <a:cubicBezTo>
                    <a:pt x="11314" y="10488"/>
                    <a:pt x="11280" y="11888"/>
                    <a:pt x="11263" y="13088"/>
                  </a:cubicBezTo>
                  <a:cubicBezTo>
                    <a:pt x="11247" y="14288"/>
                    <a:pt x="11247" y="15288"/>
                    <a:pt x="11331" y="15988"/>
                  </a:cubicBezTo>
                  <a:cubicBezTo>
                    <a:pt x="11415" y="16688"/>
                    <a:pt x="11584" y="17088"/>
                    <a:pt x="11702" y="16788"/>
                  </a:cubicBezTo>
                  <a:cubicBezTo>
                    <a:pt x="11820" y="16488"/>
                    <a:pt x="11888" y="15488"/>
                    <a:pt x="12006" y="13788"/>
                  </a:cubicBezTo>
                  <a:cubicBezTo>
                    <a:pt x="12124" y="12088"/>
                    <a:pt x="12293" y="9688"/>
                    <a:pt x="12445" y="8188"/>
                  </a:cubicBezTo>
                  <a:cubicBezTo>
                    <a:pt x="12597" y="6688"/>
                    <a:pt x="12732" y="6088"/>
                    <a:pt x="12799" y="6588"/>
                  </a:cubicBezTo>
                  <a:cubicBezTo>
                    <a:pt x="12866" y="7088"/>
                    <a:pt x="12866" y="8688"/>
                    <a:pt x="12866" y="9988"/>
                  </a:cubicBezTo>
                  <a:cubicBezTo>
                    <a:pt x="12866" y="11288"/>
                    <a:pt x="12866" y="12288"/>
                    <a:pt x="12850" y="13288"/>
                  </a:cubicBezTo>
                  <a:cubicBezTo>
                    <a:pt x="12833" y="14288"/>
                    <a:pt x="12799" y="15288"/>
                    <a:pt x="12833" y="15288"/>
                  </a:cubicBezTo>
                  <a:cubicBezTo>
                    <a:pt x="12867" y="15288"/>
                    <a:pt x="12968" y="14288"/>
                    <a:pt x="13120" y="12988"/>
                  </a:cubicBezTo>
                  <a:cubicBezTo>
                    <a:pt x="13271" y="11688"/>
                    <a:pt x="13474" y="10088"/>
                    <a:pt x="13660" y="9088"/>
                  </a:cubicBezTo>
                  <a:cubicBezTo>
                    <a:pt x="13845" y="8088"/>
                    <a:pt x="14014" y="7688"/>
                    <a:pt x="14098" y="7988"/>
                  </a:cubicBezTo>
                  <a:cubicBezTo>
                    <a:pt x="14183" y="8288"/>
                    <a:pt x="14183" y="9288"/>
                    <a:pt x="14166" y="10288"/>
                  </a:cubicBezTo>
                  <a:cubicBezTo>
                    <a:pt x="14149" y="11288"/>
                    <a:pt x="14115" y="12288"/>
                    <a:pt x="14183" y="12488"/>
                  </a:cubicBezTo>
                  <a:cubicBezTo>
                    <a:pt x="14250" y="12688"/>
                    <a:pt x="14419" y="12088"/>
                    <a:pt x="14554" y="11388"/>
                  </a:cubicBezTo>
                  <a:cubicBezTo>
                    <a:pt x="14689" y="10688"/>
                    <a:pt x="14790" y="9888"/>
                    <a:pt x="14925" y="9288"/>
                  </a:cubicBezTo>
                  <a:cubicBezTo>
                    <a:pt x="15060" y="8688"/>
                    <a:pt x="15229" y="8288"/>
                    <a:pt x="15313" y="8788"/>
                  </a:cubicBezTo>
                  <a:cubicBezTo>
                    <a:pt x="15398" y="9288"/>
                    <a:pt x="15398" y="10688"/>
                    <a:pt x="15398" y="11888"/>
                  </a:cubicBezTo>
                  <a:cubicBezTo>
                    <a:pt x="15398" y="13088"/>
                    <a:pt x="15398" y="14088"/>
                    <a:pt x="15499" y="14888"/>
                  </a:cubicBezTo>
                  <a:cubicBezTo>
                    <a:pt x="15600" y="15688"/>
                    <a:pt x="15803" y="16288"/>
                    <a:pt x="16090" y="16388"/>
                  </a:cubicBezTo>
                  <a:cubicBezTo>
                    <a:pt x="16377" y="16488"/>
                    <a:pt x="16748" y="16088"/>
                    <a:pt x="16984" y="15488"/>
                  </a:cubicBezTo>
                  <a:cubicBezTo>
                    <a:pt x="17220" y="14888"/>
                    <a:pt x="17321" y="14088"/>
                    <a:pt x="17406" y="12988"/>
                  </a:cubicBezTo>
                  <a:cubicBezTo>
                    <a:pt x="17490" y="11888"/>
                    <a:pt x="17558" y="10488"/>
                    <a:pt x="17507" y="9888"/>
                  </a:cubicBezTo>
                  <a:cubicBezTo>
                    <a:pt x="17456" y="9288"/>
                    <a:pt x="17288" y="9488"/>
                    <a:pt x="17102" y="10388"/>
                  </a:cubicBezTo>
                  <a:cubicBezTo>
                    <a:pt x="16917" y="11288"/>
                    <a:pt x="16714" y="12888"/>
                    <a:pt x="16579" y="14188"/>
                  </a:cubicBezTo>
                  <a:cubicBezTo>
                    <a:pt x="16444" y="15488"/>
                    <a:pt x="16377" y="16488"/>
                    <a:pt x="16343" y="17488"/>
                  </a:cubicBezTo>
                  <a:cubicBezTo>
                    <a:pt x="16309" y="18488"/>
                    <a:pt x="16309" y="19488"/>
                    <a:pt x="16393" y="20188"/>
                  </a:cubicBezTo>
                  <a:cubicBezTo>
                    <a:pt x="16478" y="20888"/>
                    <a:pt x="16647" y="21288"/>
                    <a:pt x="16917" y="21188"/>
                  </a:cubicBezTo>
                  <a:cubicBezTo>
                    <a:pt x="17186" y="21088"/>
                    <a:pt x="17558" y="20488"/>
                    <a:pt x="17878" y="19488"/>
                  </a:cubicBezTo>
                  <a:cubicBezTo>
                    <a:pt x="18199" y="18488"/>
                    <a:pt x="18469" y="17088"/>
                    <a:pt x="18672" y="16088"/>
                  </a:cubicBezTo>
                  <a:cubicBezTo>
                    <a:pt x="18874" y="15088"/>
                    <a:pt x="19009" y="14488"/>
                    <a:pt x="19144" y="14488"/>
                  </a:cubicBezTo>
                  <a:cubicBezTo>
                    <a:pt x="19279" y="14488"/>
                    <a:pt x="19414" y="15088"/>
                    <a:pt x="19498" y="16288"/>
                  </a:cubicBezTo>
                  <a:cubicBezTo>
                    <a:pt x="19583" y="17488"/>
                    <a:pt x="19616" y="19288"/>
                    <a:pt x="19583" y="19588"/>
                  </a:cubicBezTo>
                  <a:cubicBezTo>
                    <a:pt x="19549" y="19888"/>
                    <a:pt x="19448" y="18688"/>
                    <a:pt x="19397" y="16788"/>
                  </a:cubicBezTo>
                  <a:cubicBezTo>
                    <a:pt x="19346" y="14888"/>
                    <a:pt x="19346" y="12288"/>
                    <a:pt x="19600" y="9688"/>
                  </a:cubicBezTo>
                  <a:cubicBezTo>
                    <a:pt x="19853" y="7088"/>
                    <a:pt x="20359" y="4488"/>
                    <a:pt x="20730" y="3688"/>
                  </a:cubicBezTo>
                  <a:cubicBezTo>
                    <a:pt x="21101" y="2888"/>
                    <a:pt x="21338" y="3888"/>
                    <a:pt x="21574" y="4888"/>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33" name="Line"/>
            <p:cNvSpPr/>
            <p:nvPr/>
          </p:nvSpPr>
          <p:spPr>
            <a:xfrm>
              <a:off x="891484" y="5071986"/>
              <a:ext cx="323021" cy="294052"/>
            </a:xfrm>
            <a:custGeom>
              <a:avLst/>
              <a:gdLst/>
              <a:ahLst/>
              <a:cxnLst>
                <a:cxn ang="0">
                  <a:pos x="wd2" y="hd2"/>
                </a:cxn>
                <a:cxn ang="5400000">
                  <a:pos x="wd2" y="hd2"/>
                </a:cxn>
                <a:cxn ang="10800000">
                  <a:pos x="wd2" y="hd2"/>
                </a:cxn>
                <a:cxn ang="16200000">
                  <a:pos x="wd2" y="hd2"/>
                </a:cxn>
              </a:cxnLst>
              <a:rect l="0" t="0" r="r" b="b"/>
              <a:pathLst>
                <a:path w="21230" h="21600" fill="norm" stroke="1" extrusionOk="0">
                  <a:moveTo>
                    <a:pt x="0" y="254"/>
                  </a:moveTo>
                  <a:cubicBezTo>
                    <a:pt x="455" y="5336"/>
                    <a:pt x="909" y="10419"/>
                    <a:pt x="1478" y="13722"/>
                  </a:cubicBezTo>
                  <a:cubicBezTo>
                    <a:pt x="2046" y="17026"/>
                    <a:pt x="2728" y="18551"/>
                    <a:pt x="3638" y="19186"/>
                  </a:cubicBezTo>
                  <a:cubicBezTo>
                    <a:pt x="4547" y="19821"/>
                    <a:pt x="5684" y="19567"/>
                    <a:pt x="7844" y="17280"/>
                  </a:cubicBezTo>
                  <a:cubicBezTo>
                    <a:pt x="10004" y="14993"/>
                    <a:pt x="13187" y="10673"/>
                    <a:pt x="14779" y="7878"/>
                  </a:cubicBezTo>
                  <a:cubicBezTo>
                    <a:pt x="16371" y="5082"/>
                    <a:pt x="16371" y="3812"/>
                    <a:pt x="16257" y="2541"/>
                  </a:cubicBezTo>
                  <a:cubicBezTo>
                    <a:pt x="16143" y="1271"/>
                    <a:pt x="15916" y="0"/>
                    <a:pt x="15688" y="0"/>
                  </a:cubicBezTo>
                  <a:cubicBezTo>
                    <a:pt x="15461" y="0"/>
                    <a:pt x="15234" y="1271"/>
                    <a:pt x="16143" y="3558"/>
                  </a:cubicBezTo>
                  <a:cubicBezTo>
                    <a:pt x="17053" y="5845"/>
                    <a:pt x="19099" y="9148"/>
                    <a:pt x="20236" y="11562"/>
                  </a:cubicBezTo>
                  <a:cubicBezTo>
                    <a:pt x="21373" y="13976"/>
                    <a:pt x="21600" y="15501"/>
                    <a:pt x="20577" y="16899"/>
                  </a:cubicBezTo>
                  <a:cubicBezTo>
                    <a:pt x="19554" y="18296"/>
                    <a:pt x="17280" y="19567"/>
                    <a:pt x="15347" y="20329"/>
                  </a:cubicBezTo>
                  <a:cubicBezTo>
                    <a:pt x="13415" y="21092"/>
                    <a:pt x="11823" y="21346"/>
                    <a:pt x="10232"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34" name="Line"/>
            <p:cNvSpPr/>
            <p:nvPr/>
          </p:nvSpPr>
          <p:spPr>
            <a:xfrm>
              <a:off x="953754" y="4888636"/>
              <a:ext cx="31136"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35" name="Line"/>
            <p:cNvSpPr/>
            <p:nvPr/>
          </p:nvSpPr>
          <p:spPr>
            <a:xfrm>
              <a:off x="1601972" y="5092602"/>
              <a:ext cx="344290" cy="243461"/>
            </a:xfrm>
            <a:custGeom>
              <a:avLst/>
              <a:gdLst/>
              <a:ahLst/>
              <a:cxnLst>
                <a:cxn ang="0">
                  <a:pos x="wd2" y="hd2"/>
                </a:cxn>
                <a:cxn ang="5400000">
                  <a:pos x="wd2" y="hd2"/>
                </a:cxn>
                <a:cxn ang="10800000">
                  <a:pos x="wd2" y="hd2"/>
                </a:cxn>
                <a:cxn ang="16200000">
                  <a:pos x="wd2" y="hd2"/>
                </a:cxn>
              </a:cxnLst>
              <a:rect l="0" t="0" r="r" b="b"/>
              <a:pathLst>
                <a:path w="21284" h="20823" fill="norm" stroke="1" extrusionOk="0">
                  <a:moveTo>
                    <a:pt x="3555" y="308"/>
                  </a:moveTo>
                  <a:cubicBezTo>
                    <a:pt x="2485" y="4450"/>
                    <a:pt x="1416" y="8593"/>
                    <a:pt x="774" y="11404"/>
                  </a:cubicBezTo>
                  <a:cubicBezTo>
                    <a:pt x="133" y="14215"/>
                    <a:pt x="-81" y="15694"/>
                    <a:pt x="26" y="17174"/>
                  </a:cubicBezTo>
                  <a:cubicBezTo>
                    <a:pt x="133" y="18653"/>
                    <a:pt x="561" y="20132"/>
                    <a:pt x="2378" y="19689"/>
                  </a:cubicBezTo>
                  <a:cubicBezTo>
                    <a:pt x="4196" y="19245"/>
                    <a:pt x="7404" y="16878"/>
                    <a:pt x="9543" y="14511"/>
                  </a:cubicBezTo>
                  <a:cubicBezTo>
                    <a:pt x="11681" y="12143"/>
                    <a:pt x="12751" y="9776"/>
                    <a:pt x="13285" y="9332"/>
                  </a:cubicBezTo>
                  <a:cubicBezTo>
                    <a:pt x="13820" y="8889"/>
                    <a:pt x="13820" y="10368"/>
                    <a:pt x="13820" y="11848"/>
                  </a:cubicBezTo>
                  <a:cubicBezTo>
                    <a:pt x="13820" y="13327"/>
                    <a:pt x="13820" y="14806"/>
                    <a:pt x="13927" y="16286"/>
                  </a:cubicBezTo>
                  <a:cubicBezTo>
                    <a:pt x="14034" y="17765"/>
                    <a:pt x="14248" y="19245"/>
                    <a:pt x="14996" y="20132"/>
                  </a:cubicBezTo>
                  <a:cubicBezTo>
                    <a:pt x="15745" y="21020"/>
                    <a:pt x="17028" y="21316"/>
                    <a:pt x="18311" y="19393"/>
                  </a:cubicBezTo>
                  <a:cubicBezTo>
                    <a:pt x="19594" y="17469"/>
                    <a:pt x="20877" y="13327"/>
                    <a:pt x="21198" y="10368"/>
                  </a:cubicBezTo>
                  <a:cubicBezTo>
                    <a:pt x="21519" y="7409"/>
                    <a:pt x="20877" y="5634"/>
                    <a:pt x="20236" y="4006"/>
                  </a:cubicBezTo>
                  <a:cubicBezTo>
                    <a:pt x="19594" y="2379"/>
                    <a:pt x="18953" y="900"/>
                    <a:pt x="18097" y="308"/>
                  </a:cubicBezTo>
                  <a:cubicBezTo>
                    <a:pt x="17242" y="-284"/>
                    <a:pt x="16172" y="12"/>
                    <a:pt x="15638" y="900"/>
                  </a:cubicBezTo>
                  <a:cubicBezTo>
                    <a:pt x="15103" y="1787"/>
                    <a:pt x="15103" y="3267"/>
                    <a:pt x="15745" y="5486"/>
                  </a:cubicBezTo>
                  <a:cubicBezTo>
                    <a:pt x="16386" y="7705"/>
                    <a:pt x="17669" y="10664"/>
                    <a:pt x="18953" y="1362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36" name="Line"/>
            <p:cNvSpPr/>
            <p:nvPr/>
          </p:nvSpPr>
          <p:spPr>
            <a:xfrm>
              <a:off x="2105744" y="5199985"/>
              <a:ext cx="41514" cy="15567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37" name="Line"/>
            <p:cNvSpPr/>
            <p:nvPr/>
          </p:nvSpPr>
          <p:spPr>
            <a:xfrm>
              <a:off x="2168014" y="4971662"/>
              <a:ext cx="10379" cy="1"/>
            </a:xfrm>
            <a:prstGeom prst="ellipse">
              <a:avLst/>
            </a:prstGeom>
            <a:noFill/>
            <a:ln w="88900" cap="rnd">
              <a:solidFill>
                <a:srgbClr val="000000"/>
              </a:solidFill>
              <a:prstDash val="solid"/>
              <a:round/>
            </a:ln>
            <a:effectLst/>
          </p:spPr>
          <p:txBody>
            <a:bodyPr wrap="square" lIns="45718" tIns="45718" rIns="45718" bIns="45718" numCol="1" anchor="t">
              <a:noAutofit/>
            </a:bodyPr>
            <a:lstStyle/>
            <a:p>
              <a:pPr/>
            </a:p>
          </p:txBody>
        </p:sp>
        <p:sp>
          <p:nvSpPr>
            <p:cNvPr id="2138" name="Line"/>
            <p:cNvSpPr/>
            <p:nvPr/>
          </p:nvSpPr>
          <p:spPr>
            <a:xfrm>
              <a:off x="2292553" y="4963290"/>
              <a:ext cx="363241" cy="433883"/>
            </a:xfrm>
            <a:custGeom>
              <a:avLst/>
              <a:gdLst/>
              <a:ahLst/>
              <a:cxnLst>
                <a:cxn ang="0">
                  <a:pos x="wd2" y="hd2"/>
                </a:cxn>
                <a:cxn ang="5400000">
                  <a:pos x="wd2" y="hd2"/>
                </a:cxn>
                <a:cxn ang="10800000">
                  <a:pos x="wd2" y="hd2"/>
                </a:cxn>
                <a:cxn ang="16200000">
                  <a:pos x="wd2" y="hd2"/>
                </a:cxn>
              </a:cxnLst>
              <a:rect l="0" t="0" r="r" b="b"/>
              <a:pathLst>
                <a:path w="21600" h="21331" fill="norm" stroke="1" extrusionOk="0">
                  <a:moveTo>
                    <a:pt x="0" y="922"/>
                  </a:moveTo>
                  <a:cubicBezTo>
                    <a:pt x="411" y="5174"/>
                    <a:pt x="823" y="9425"/>
                    <a:pt x="1234" y="12487"/>
                  </a:cubicBezTo>
                  <a:cubicBezTo>
                    <a:pt x="1646" y="15548"/>
                    <a:pt x="2057" y="17419"/>
                    <a:pt x="2571" y="18865"/>
                  </a:cubicBezTo>
                  <a:cubicBezTo>
                    <a:pt x="3086" y="20311"/>
                    <a:pt x="3703" y="21331"/>
                    <a:pt x="4217" y="21331"/>
                  </a:cubicBezTo>
                  <a:cubicBezTo>
                    <a:pt x="4731" y="21331"/>
                    <a:pt x="5143" y="20311"/>
                    <a:pt x="5554" y="17674"/>
                  </a:cubicBezTo>
                  <a:cubicBezTo>
                    <a:pt x="5966" y="15038"/>
                    <a:pt x="6377" y="10786"/>
                    <a:pt x="6583" y="8150"/>
                  </a:cubicBezTo>
                  <a:cubicBezTo>
                    <a:pt x="6789" y="5514"/>
                    <a:pt x="6789" y="4493"/>
                    <a:pt x="6789" y="3218"/>
                  </a:cubicBezTo>
                  <a:cubicBezTo>
                    <a:pt x="6789" y="1942"/>
                    <a:pt x="6789" y="411"/>
                    <a:pt x="6686" y="71"/>
                  </a:cubicBezTo>
                  <a:cubicBezTo>
                    <a:pt x="6583" y="-269"/>
                    <a:pt x="6377" y="581"/>
                    <a:pt x="6583" y="3133"/>
                  </a:cubicBezTo>
                  <a:cubicBezTo>
                    <a:pt x="6789" y="5684"/>
                    <a:pt x="7406" y="9936"/>
                    <a:pt x="8229" y="12912"/>
                  </a:cubicBezTo>
                  <a:cubicBezTo>
                    <a:pt x="9051" y="15888"/>
                    <a:pt x="10080" y="17589"/>
                    <a:pt x="11006" y="18695"/>
                  </a:cubicBezTo>
                  <a:cubicBezTo>
                    <a:pt x="11931" y="19800"/>
                    <a:pt x="12754" y="20311"/>
                    <a:pt x="13474" y="20225"/>
                  </a:cubicBezTo>
                  <a:cubicBezTo>
                    <a:pt x="14194" y="20140"/>
                    <a:pt x="14811" y="19460"/>
                    <a:pt x="15326" y="18185"/>
                  </a:cubicBezTo>
                  <a:cubicBezTo>
                    <a:pt x="15840" y="16909"/>
                    <a:pt x="16251" y="15038"/>
                    <a:pt x="16457" y="13677"/>
                  </a:cubicBezTo>
                  <a:cubicBezTo>
                    <a:pt x="16663" y="12317"/>
                    <a:pt x="16663" y="11466"/>
                    <a:pt x="16869" y="11551"/>
                  </a:cubicBezTo>
                  <a:cubicBezTo>
                    <a:pt x="17074" y="11636"/>
                    <a:pt x="17486" y="12657"/>
                    <a:pt x="18309" y="14103"/>
                  </a:cubicBezTo>
                  <a:cubicBezTo>
                    <a:pt x="19131" y="15548"/>
                    <a:pt x="20366" y="17419"/>
                    <a:pt x="21600" y="1929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39" name="Line"/>
            <p:cNvSpPr/>
            <p:nvPr/>
          </p:nvSpPr>
          <p:spPr>
            <a:xfrm>
              <a:off x="2635037" y="5075445"/>
              <a:ext cx="20757"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40" name="Line"/>
            <p:cNvSpPr/>
            <p:nvPr/>
          </p:nvSpPr>
          <p:spPr>
            <a:xfrm>
              <a:off x="2718063" y="5114055"/>
              <a:ext cx="624912" cy="726089"/>
            </a:xfrm>
            <a:custGeom>
              <a:avLst/>
              <a:gdLst/>
              <a:ahLst/>
              <a:cxnLst>
                <a:cxn ang="0">
                  <a:pos x="wd2" y="hd2"/>
                </a:cxn>
                <a:cxn ang="5400000">
                  <a:pos x="wd2" y="hd2"/>
                </a:cxn>
                <a:cxn ang="10800000">
                  <a:pos x="wd2" y="hd2"/>
                </a:cxn>
                <a:cxn ang="16200000">
                  <a:pos x="wd2" y="hd2"/>
                </a:cxn>
              </a:cxnLst>
              <a:rect l="0" t="0" r="r" b="b"/>
              <a:pathLst>
                <a:path w="21439" h="21385" fill="norm" stroke="1" extrusionOk="0">
                  <a:moveTo>
                    <a:pt x="0" y="1920"/>
                  </a:moveTo>
                  <a:cubicBezTo>
                    <a:pt x="356" y="3448"/>
                    <a:pt x="712" y="4976"/>
                    <a:pt x="949" y="5995"/>
                  </a:cubicBezTo>
                  <a:cubicBezTo>
                    <a:pt x="1187" y="7014"/>
                    <a:pt x="1305" y="7524"/>
                    <a:pt x="1602" y="7574"/>
                  </a:cubicBezTo>
                  <a:cubicBezTo>
                    <a:pt x="1899" y="7625"/>
                    <a:pt x="2374" y="7218"/>
                    <a:pt x="2789" y="6505"/>
                  </a:cubicBezTo>
                  <a:cubicBezTo>
                    <a:pt x="3204" y="5791"/>
                    <a:pt x="3560" y="4773"/>
                    <a:pt x="3916" y="4059"/>
                  </a:cubicBezTo>
                  <a:cubicBezTo>
                    <a:pt x="4273" y="3346"/>
                    <a:pt x="4629" y="2939"/>
                    <a:pt x="5044" y="2888"/>
                  </a:cubicBezTo>
                  <a:cubicBezTo>
                    <a:pt x="5459" y="2837"/>
                    <a:pt x="5934" y="3142"/>
                    <a:pt x="6290" y="3601"/>
                  </a:cubicBezTo>
                  <a:cubicBezTo>
                    <a:pt x="6646" y="4059"/>
                    <a:pt x="6884" y="4671"/>
                    <a:pt x="7477" y="5231"/>
                  </a:cubicBezTo>
                  <a:cubicBezTo>
                    <a:pt x="8070" y="5791"/>
                    <a:pt x="9020" y="6301"/>
                    <a:pt x="9969" y="6148"/>
                  </a:cubicBezTo>
                  <a:cubicBezTo>
                    <a:pt x="10919" y="5995"/>
                    <a:pt x="11868" y="5180"/>
                    <a:pt x="12402" y="4467"/>
                  </a:cubicBezTo>
                  <a:cubicBezTo>
                    <a:pt x="12936" y="3754"/>
                    <a:pt x="13055" y="3142"/>
                    <a:pt x="13114" y="2429"/>
                  </a:cubicBezTo>
                  <a:cubicBezTo>
                    <a:pt x="13174" y="1716"/>
                    <a:pt x="13174" y="901"/>
                    <a:pt x="12877" y="442"/>
                  </a:cubicBezTo>
                  <a:cubicBezTo>
                    <a:pt x="12580" y="-16"/>
                    <a:pt x="11987" y="-118"/>
                    <a:pt x="11571" y="137"/>
                  </a:cubicBezTo>
                  <a:cubicBezTo>
                    <a:pt x="11156" y="391"/>
                    <a:pt x="10919" y="1003"/>
                    <a:pt x="10741" y="1563"/>
                  </a:cubicBezTo>
                  <a:cubicBezTo>
                    <a:pt x="10563" y="2124"/>
                    <a:pt x="10444" y="2633"/>
                    <a:pt x="10503" y="3193"/>
                  </a:cubicBezTo>
                  <a:cubicBezTo>
                    <a:pt x="10563" y="3754"/>
                    <a:pt x="10800" y="4365"/>
                    <a:pt x="11215" y="4773"/>
                  </a:cubicBezTo>
                  <a:cubicBezTo>
                    <a:pt x="11631" y="5180"/>
                    <a:pt x="12224" y="5384"/>
                    <a:pt x="12818" y="5333"/>
                  </a:cubicBezTo>
                  <a:cubicBezTo>
                    <a:pt x="13411" y="5282"/>
                    <a:pt x="14004" y="4976"/>
                    <a:pt x="14538" y="4620"/>
                  </a:cubicBezTo>
                  <a:cubicBezTo>
                    <a:pt x="15073" y="4263"/>
                    <a:pt x="15547" y="3856"/>
                    <a:pt x="16022" y="3499"/>
                  </a:cubicBezTo>
                  <a:cubicBezTo>
                    <a:pt x="16497" y="3142"/>
                    <a:pt x="16971" y="2837"/>
                    <a:pt x="17446" y="2888"/>
                  </a:cubicBezTo>
                  <a:cubicBezTo>
                    <a:pt x="17921" y="2939"/>
                    <a:pt x="18396" y="3346"/>
                    <a:pt x="19048" y="4722"/>
                  </a:cubicBezTo>
                  <a:cubicBezTo>
                    <a:pt x="19701" y="6097"/>
                    <a:pt x="20532" y="8440"/>
                    <a:pt x="21007" y="10886"/>
                  </a:cubicBezTo>
                  <a:cubicBezTo>
                    <a:pt x="21481" y="13331"/>
                    <a:pt x="21600" y="15878"/>
                    <a:pt x="21185" y="17661"/>
                  </a:cubicBezTo>
                  <a:cubicBezTo>
                    <a:pt x="20769" y="19444"/>
                    <a:pt x="19820" y="20463"/>
                    <a:pt x="17862" y="20973"/>
                  </a:cubicBezTo>
                  <a:cubicBezTo>
                    <a:pt x="15903" y="21482"/>
                    <a:pt x="12936" y="21482"/>
                    <a:pt x="11097" y="21176"/>
                  </a:cubicBezTo>
                  <a:cubicBezTo>
                    <a:pt x="9257" y="20871"/>
                    <a:pt x="8545" y="20259"/>
                    <a:pt x="7833" y="19648"/>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41" name="Line"/>
            <p:cNvSpPr/>
            <p:nvPr/>
          </p:nvSpPr>
          <p:spPr>
            <a:xfrm>
              <a:off x="3859675" y="5106580"/>
              <a:ext cx="72649" cy="332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2057" y="4050"/>
                    <a:pt x="4114" y="8100"/>
                    <a:pt x="7714" y="11700"/>
                  </a:cubicBezTo>
                  <a:cubicBezTo>
                    <a:pt x="11314" y="15300"/>
                    <a:pt x="16457" y="1845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42" name="Line"/>
            <p:cNvSpPr/>
            <p:nvPr/>
          </p:nvSpPr>
          <p:spPr>
            <a:xfrm>
              <a:off x="3818162" y="5175830"/>
              <a:ext cx="475546" cy="186749"/>
            </a:xfrm>
            <a:custGeom>
              <a:avLst/>
              <a:gdLst/>
              <a:ahLst/>
              <a:cxnLst>
                <a:cxn ang="0">
                  <a:pos x="wd2" y="hd2"/>
                </a:cxn>
                <a:cxn ang="5400000">
                  <a:pos x="wd2" y="hd2"/>
                </a:cxn>
                <a:cxn ang="10800000">
                  <a:pos x="wd2" y="hd2"/>
                </a:cxn>
                <a:cxn ang="16200000">
                  <a:pos x="wd2" y="hd2"/>
                </a:cxn>
              </a:cxnLst>
              <a:rect l="0" t="0" r="r" b="b"/>
              <a:pathLst>
                <a:path w="21361" h="21200" fill="norm" stroke="1" extrusionOk="0">
                  <a:moveTo>
                    <a:pt x="0" y="9811"/>
                  </a:moveTo>
                  <a:cubicBezTo>
                    <a:pt x="622" y="8240"/>
                    <a:pt x="1243" y="6669"/>
                    <a:pt x="3341" y="6080"/>
                  </a:cubicBezTo>
                  <a:cubicBezTo>
                    <a:pt x="5439" y="5491"/>
                    <a:pt x="9013" y="5884"/>
                    <a:pt x="11188" y="6080"/>
                  </a:cubicBezTo>
                  <a:cubicBezTo>
                    <a:pt x="13364" y="6276"/>
                    <a:pt x="14141" y="6276"/>
                    <a:pt x="14141" y="6080"/>
                  </a:cubicBezTo>
                  <a:cubicBezTo>
                    <a:pt x="14141" y="5884"/>
                    <a:pt x="13364" y="5491"/>
                    <a:pt x="12587" y="6473"/>
                  </a:cubicBezTo>
                  <a:cubicBezTo>
                    <a:pt x="11810" y="7455"/>
                    <a:pt x="11033" y="9811"/>
                    <a:pt x="10722" y="12364"/>
                  </a:cubicBezTo>
                  <a:cubicBezTo>
                    <a:pt x="10412" y="14916"/>
                    <a:pt x="10567" y="17665"/>
                    <a:pt x="11033" y="19236"/>
                  </a:cubicBezTo>
                  <a:cubicBezTo>
                    <a:pt x="11499" y="20807"/>
                    <a:pt x="12276" y="21200"/>
                    <a:pt x="13597" y="21200"/>
                  </a:cubicBezTo>
                  <a:cubicBezTo>
                    <a:pt x="14918" y="21200"/>
                    <a:pt x="16783" y="20807"/>
                    <a:pt x="18104" y="20022"/>
                  </a:cubicBezTo>
                  <a:cubicBezTo>
                    <a:pt x="19424" y="19236"/>
                    <a:pt x="20201" y="18058"/>
                    <a:pt x="20745" y="16291"/>
                  </a:cubicBezTo>
                  <a:cubicBezTo>
                    <a:pt x="21289" y="14524"/>
                    <a:pt x="21600" y="12167"/>
                    <a:pt x="21134" y="9418"/>
                  </a:cubicBezTo>
                  <a:cubicBezTo>
                    <a:pt x="20668" y="6669"/>
                    <a:pt x="19424" y="3527"/>
                    <a:pt x="18259" y="1760"/>
                  </a:cubicBezTo>
                  <a:cubicBezTo>
                    <a:pt x="17094" y="-7"/>
                    <a:pt x="16006" y="-400"/>
                    <a:pt x="15306" y="385"/>
                  </a:cubicBezTo>
                  <a:cubicBezTo>
                    <a:pt x="14607" y="1171"/>
                    <a:pt x="14296" y="3135"/>
                    <a:pt x="13986" y="5098"/>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43" name="Line"/>
            <p:cNvSpPr/>
            <p:nvPr/>
          </p:nvSpPr>
          <p:spPr>
            <a:xfrm>
              <a:off x="4710695" y="4999606"/>
              <a:ext cx="181060" cy="436217"/>
            </a:xfrm>
            <a:custGeom>
              <a:avLst/>
              <a:gdLst/>
              <a:ahLst/>
              <a:cxnLst>
                <a:cxn ang="0">
                  <a:pos x="wd2" y="hd2"/>
                </a:cxn>
                <a:cxn ang="5400000">
                  <a:pos x="wd2" y="hd2"/>
                </a:cxn>
                <a:cxn ang="10800000">
                  <a:pos x="wd2" y="hd2"/>
                </a:cxn>
                <a:cxn ang="16200000">
                  <a:pos x="wd2" y="hd2"/>
                </a:cxn>
              </a:cxnLst>
              <a:rect l="0" t="0" r="r" b="b"/>
              <a:pathLst>
                <a:path w="21330" h="21278" fill="norm" stroke="1" extrusionOk="0">
                  <a:moveTo>
                    <a:pt x="0" y="6737"/>
                  </a:moveTo>
                  <a:cubicBezTo>
                    <a:pt x="3668" y="10112"/>
                    <a:pt x="7336" y="13487"/>
                    <a:pt x="9781" y="15596"/>
                  </a:cubicBezTo>
                  <a:cubicBezTo>
                    <a:pt x="12226" y="17705"/>
                    <a:pt x="13449" y="18549"/>
                    <a:pt x="14468" y="19393"/>
                  </a:cubicBezTo>
                  <a:cubicBezTo>
                    <a:pt x="15487" y="20237"/>
                    <a:pt x="16302" y="21081"/>
                    <a:pt x="15894" y="21249"/>
                  </a:cubicBezTo>
                  <a:cubicBezTo>
                    <a:pt x="15487" y="21418"/>
                    <a:pt x="13857" y="20912"/>
                    <a:pt x="11208" y="18127"/>
                  </a:cubicBezTo>
                  <a:cubicBezTo>
                    <a:pt x="8558" y="15343"/>
                    <a:pt x="4891" y="10280"/>
                    <a:pt x="2853" y="7243"/>
                  </a:cubicBezTo>
                  <a:cubicBezTo>
                    <a:pt x="815" y="4205"/>
                    <a:pt x="408" y="3193"/>
                    <a:pt x="408" y="2265"/>
                  </a:cubicBezTo>
                  <a:cubicBezTo>
                    <a:pt x="408" y="1337"/>
                    <a:pt x="815" y="493"/>
                    <a:pt x="2038" y="155"/>
                  </a:cubicBezTo>
                  <a:cubicBezTo>
                    <a:pt x="3260" y="-182"/>
                    <a:pt x="5298" y="-13"/>
                    <a:pt x="8558" y="1084"/>
                  </a:cubicBezTo>
                  <a:cubicBezTo>
                    <a:pt x="11819" y="2180"/>
                    <a:pt x="16302" y="4205"/>
                    <a:pt x="18747" y="6062"/>
                  </a:cubicBezTo>
                  <a:cubicBezTo>
                    <a:pt x="21192" y="7918"/>
                    <a:pt x="21600" y="9605"/>
                    <a:pt x="21192" y="10787"/>
                  </a:cubicBezTo>
                  <a:cubicBezTo>
                    <a:pt x="20785" y="11968"/>
                    <a:pt x="19562" y="12643"/>
                    <a:pt x="18340" y="13318"/>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44" name="Line"/>
            <p:cNvSpPr/>
            <p:nvPr/>
          </p:nvSpPr>
          <p:spPr>
            <a:xfrm>
              <a:off x="5023342" y="5117214"/>
              <a:ext cx="672104" cy="398937"/>
            </a:xfrm>
            <a:custGeom>
              <a:avLst/>
              <a:gdLst/>
              <a:ahLst/>
              <a:cxnLst>
                <a:cxn ang="0">
                  <a:pos x="wd2" y="hd2"/>
                </a:cxn>
                <a:cxn ang="5400000">
                  <a:pos x="wd2" y="hd2"/>
                </a:cxn>
                <a:cxn ang="10800000">
                  <a:pos x="wd2" y="hd2"/>
                </a:cxn>
                <a:cxn ang="16200000">
                  <a:pos x="wd2" y="hd2"/>
                </a:cxn>
              </a:cxnLst>
              <a:rect l="0" t="0" r="r" b="b"/>
              <a:pathLst>
                <a:path w="21520" h="21290" fill="norm" stroke="1" extrusionOk="0">
                  <a:moveTo>
                    <a:pt x="4610" y="3310"/>
                  </a:moveTo>
                  <a:cubicBezTo>
                    <a:pt x="4832" y="2387"/>
                    <a:pt x="5053" y="1464"/>
                    <a:pt x="4887" y="1002"/>
                  </a:cubicBezTo>
                  <a:cubicBezTo>
                    <a:pt x="4721" y="540"/>
                    <a:pt x="4167" y="540"/>
                    <a:pt x="3392" y="1187"/>
                  </a:cubicBezTo>
                  <a:cubicBezTo>
                    <a:pt x="2616" y="1833"/>
                    <a:pt x="1620" y="3125"/>
                    <a:pt x="1010" y="4233"/>
                  </a:cubicBezTo>
                  <a:cubicBezTo>
                    <a:pt x="401" y="5340"/>
                    <a:pt x="180" y="6264"/>
                    <a:pt x="69" y="7187"/>
                  </a:cubicBezTo>
                  <a:cubicBezTo>
                    <a:pt x="-42" y="8110"/>
                    <a:pt x="-42" y="9033"/>
                    <a:pt x="235" y="9587"/>
                  </a:cubicBezTo>
                  <a:cubicBezTo>
                    <a:pt x="512" y="10140"/>
                    <a:pt x="1066" y="10325"/>
                    <a:pt x="1952" y="9864"/>
                  </a:cubicBezTo>
                  <a:cubicBezTo>
                    <a:pt x="2838" y="9402"/>
                    <a:pt x="4056" y="8294"/>
                    <a:pt x="4998" y="7002"/>
                  </a:cubicBezTo>
                  <a:cubicBezTo>
                    <a:pt x="5940" y="5710"/>
                    <a:pt x="6604" y="4233"/>
                    <a:pt x="6936" y="3956"/>
                  </a:cubicBezTo>
                  <a:cubicBezTo>
                    <a:pt x="7269" y="3679"/>
                    <a:pt x="7269" y="4602"/>
                    <a:pt x="7213" y="5525"/>
                  </a:cubicBezTo>
                  <a:cubicBezTo>
                    <a:pt x="7158" y="6448"/>
                    <a:pt x="7047" y="7371"/>
                    <a:pt x="7158" y="8202"/>
                  </a:cubicBezTo>
                  <a:cubicBezTo>
                    <a:pt x="7269" y="9033"/>
                    <a:pt x="7601" y="9771"/>
                    <a:pt x="7989" y="9864"/>
                  </a:cubicBezTo>
                  <a:cubicBezTo>
                    <a:pt x="8376" y="9956"/>
                    <a:pt x="8820" y="9402"/>
                    <a:pt x="9207" y="8571"/>
                  </a:cubicBezTo>
                  <a:cubicBezTo>
                    <a:pt x="9595" y="7740"/>
                    <a:pt x="9927" y="6633"/>
                    <a:pt x="10204" y="5617"/>
                  </a:cubicBezTo>
                  <a:cubicBezTo>
                    <a:pt x="10481" y="4602"/>
                    <a:pt x="10703" y="3679"/>
                    <a:pt x="11090" y="3679"/>
                  </a:cubicBezTo>
                  <a:cubicBezTo>
                    <a:pt x="11478" y="3679"/>
                    <a:pt x="12032" y="4602"/>
                    <a:pt x="12586" y="5064"/>
                  </a:cubicBezTo>
                  <a:cubicBezTo>
                    <a:pt x="13140" y="5525"/>
                    <a:pt x="13693" y="5525"/>
                    <a:pt x="14136" y="4971"/>
                  </a:cubicBezTo>
                  <a:cubicBezTo>
                    <a:pt x="14580" y="4417"/>
                    <a:pt x="14912" y="3310"/>
                    <a:pt x="15189" y="2294"/>
                  </a:cubicBezTo>
                  <a:cubicBezTo>
                    <a:pt x="15466" y="1279"/>
                    <a:pt x="15687" y="356"/>
                    <a:pt x="16075" y="79"/>
                  </a:cubicBezTo>
                  <a:cubicBezTo>
                    <a:pt x="16463" y="-198"/>
                    <a:pt x="17016" y="171"/>
                    <a:pt x="17847" y="2571"/>
                  </a:cubicBezTo>
                  <a:cubicBezTo>
                    <a:pt x="18678" y="4971"/>
                    <a:pt x="19786" y="9402"/>
                    <a:pt x="20450" y="12079"/>
                  </a:cubicBezTo>
                  <a:cubicBezTo>
                    <a:pt x="21115" y="14756"/>
                    <a:pt x="21336" y="15679"/>
                    <a:pt x="21447" y="16602"/>
                  </a:cubicBezTo>
                  <a:cubicBezTo>
                    <a:pt x="21558" y="17525"/>
                    <a:pt x="21558" y="18448"/>
                    <a:pt x="21336" y="19187"/>
                  </a:cubicBezTo>
                  <a:cubicBezTo>
                    <a:pt x="21115" y="19925"/>
                    <a:pt x="20672" y="20479"/>
                    <a:pt x="19453" y="20848"/>
                  </a:cubicBezTo>
                  <a:cubicBezTo>
                    <a:pt x="18235" y="21217"/>
                    <a:pt x="16241" y="21402"/>
                    <a:pt x="14912" y="21217"/>
                  </a:cubicBezTo>
                  <a:cubicBezTo>
                    <a:pt x="13583" y="21033"/>
                    <a:pt x="12918" y="20479"/>
                    <a:pt x="12420" y="19464"/>
                  </a:cubicBezTo>
                  <a:cubicBezTo>
                    <a:pt x="11921" y="18448"/>
                    <a:pt x="11589" y="16971"/>
                    <a:pt x="11256" y="15494"/>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45" name="Line"/>
            <p:cNvSpPr/>
            <p:nvPr/>
          </p:nvSpPr>
          <p:spPr>
            <a:xfrm>
              <a:off x="6279756" y="4826367"/>
              <a:ext cx="216005" cy="684967"/>
            </a:xfrm>
            <a:custGeom>
              <a:avLst/>
              <a:gdLst/>
              <a:ahLst/>
              <a:cxnLst>
                <a:cxn ang="0">
                  <a:pos x="wd2" y="hd2"/>
                </a:cxn>
                <a:cxn ang="5400000">
                  <a:pos x="wd2" y="hd2"/>
                </a:cxn>
                <a:cxn ang="10800000">
                  <a:pos x="wd2" y="hd2"/>
                </a:cxn>
                <a:cxn ang="16200000">
                  <a:pos x="wd2" y="hd2"/>
                </a:cxn>
              </a:cxnLst>
              <a:rect l="0" t="0" r="r" b="b"/>
              <a:pathLst>
                <a:path w="21073" h="21600" fill="norm" stroke="1" extrusionOk="0">
                  <a:moveTo>
                    <a:pt x="21073" y="0"/>
                  </a:moveTo>
                  <a:cubicBezTo>
                    <a:pt x="19048" y="0"/>
                    <a:pt x="17023" y="0"/>
                    <a:pt x="13985" y="982"/>
                  </a:cubicBezTo>
                  <a:cubicBezTo>
                    <a:pt x="10948" y="1964"/>
                    <a:pt x="6898" y="3927"/>
                    <a:pt x="4029" y="6436"/>
                  </a:cubicBezTo>
                  <a:cubicBezTo>
                    <a:pt x="1161" y="8945"/>
                    <a:pt x="-527" y="12000"/>
                    <a:pt x="148" y="14455"/>
                  </a:cubicBezTo>
                  <a:cubicBezTo>
                    <a:pt x="823" y="16909"/>
                    <a:pt x="3860" y="18764"/>
                    <a:pt x="7573" y="19855"/>
                  </a:cubicBezTo>
                  <a:cubicBezTo>
                    <a:pt x="11285" y="20945"/>
                    <a:pt x="15673" y="21273"/>
                    <a:pt x="2006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46" name="Line"/>
            <p:cNvSpPr/>
            <p:nvPr/>
          </p:nvSpPr>
          <p:spPr>
            <a:xfrm>
              <a:off x="6921270" y="4911555"/>
              <a:ext cx="204179" cy="649699"/>
            </a:xfrm>
            <a:custGeom>
              <a:avLst/>
              <a:gdLst/>
              <a:ahLst/>
              <a:cxnLst>
                <a:cxn ang="0">
                  <a:pos x="wd2" y="hd2"/>
                </a:cxn>
                <a:cxn ang="5400000">
                  <a:pos x="wd2" y="hd2"/>
                </a:cxn>
                <a:cxn ang="10800000">
                  <a:pos x="wd2" y="hd2"/>
                </a:cxn>
                <a:cxn ang="16200000">
                  <a:pos x="wd2" y="hd2"/>
                </a:cxn>
              </a:cxnLst>
              <a:rect l="0" t="0" r="r" b="b"/>
              <a:pathLst>
                <a:path w="21247" h="21350" fill="norm" stroke="1" extrusionOk="0">
                  <a:moveTo>
                    <a:pt x="3240" y="1975"/>
                  </a:moveTo>
                  <a:cubicBezTo>
                    <a:pt x="3240" y="6182"/>
                    <a:pt x="3240" y="10388"/>
                    <a:pt x="3960" y="13230"/>
                  </a:cubicBezTo>
                  <a:cubicBezTo>
                    <a:pt x="4680" y="16072"/>
                    <a:pt x="6120" y="17550"/>
                    <a:pt x="7560" y="18801"/>
                  </a:cubicBezTo>
                  <a:cubicBezTo>
                    <a:pt x="9000" y="20051"/>
                    <a:pt x="10440" y="21074"/>
                    <a:pt x="10800" y="21302"/>
                  </a:cubicBezTo>
                  <a:cubicBezTo>
                    <a:pt x="11160" y="21529"/>
                    <a:pt x="10440" y="20961"/>
                    <a:pt x="8640" y="19653"/>
                  </a:cubicBezTo>
                  <a:cubicBezTo>
                    <a:pt x="6840" y="18346"/>
                    <a:pt x="3960" y="16300"/>
                    <a:pt x="2340" y="13514"/>
                  </a:cubicBezTo>
                  <a:cubicBezTo>
                    <a:pt x="720" y="10729"/>
                    <a:pt x="360" y="7205"/>
                    <a:pt x="180" y="5102"/>
                  </a:cubicBezTo>
                  <a:cubicBezTo>
                    <a:pt x="0" y="2998"/>
                    <a:pt x="0" y="2316"/>
                    <a:pt x="0" y="1691"/>
                  </a:cubicBezTo>
                  <a:cubicBezTo>
                    <a:pt x="0" y="1066"/>
                    <a:pt x="0" y="497"/>
                    <a:pt x="900" y="213"/>
                  </a:cubicBezTo>
                  <a:cubicBezTo>
                    <a:pt x="1800" y="-71"/>
                    <a:pt x="3600" y="-71"/>
                    <a:pt x="6300" y="213"/>
                  </a:cubicBezTo>
                  <a:cubicBezTo>
                    <a:pt x="9000" y="497"/>
                    <a:pt x="12600" y="1066"/>
                    <a:pt x="15300" y="1748"/>
                  </a:cubicBezTo>
                  <a:cubicBezTo>
                    <a:pt x="18000" y="2430"/>
                    <a:pt x="19800" y="3226"/>
                    <a:pt x="20700" y="3908"/>
                  </a:cubicBezTo>
                  <a:cubicBezTo>
                    <a:pt x="21600" y="4590"/>
                    <a:pt x="21600" y="5158"/>
                    <a:pt x="19080" y="5784"/>
                  </a:cubicBezTo>
                  <a:cubicBezTo>
                    <a:pt x="16560" y="6409"/>
                    <a:pt x="11520" y="7091"/>
                    <a:pt x="6480" y="777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47" name="Line"/>
            <p:cNvSpPr/>
            <p:nvPr/>
          </p:nvSpPr>
          <p:spPr>
            <a:xfrm>
              <a:off x="7177202" y="5265048"/>
              <a:ext cx="252606" cy="329313"/>
            </a:xfrm>
            <a:custGeom>
              <a:avLst/>
              <a:gdLst/>
              <a:ahLst/>
              <a:cxnLst>
                <a:cxn ang="0">
                  <a:pos x="wd2" y="hd2"/>
                </a:cxn>
                <a:cxn ang="5400000">
                  <a:pos x="wd2" y="hd2"/>
                </a:cxn>
                <a:cxn ang="10800000">
                  <a:pos x="wd2" y="hd2"/>
                </a:cxn>
                <a:cxn ang="16200000">
                  <a:pos x="wd2" y="hd2"/>
                </a:cxn>
              </a:cxnLst>
              <a:rect l="0" t="0" r="r" b="b"/>
              <a:pathLst>
                <a:path w="21314" h="21418" fill="norm" stroke="1" extrusionOk="0">
                  <a:moveTo>
                    <a:pt x="12557" y="14668"/>
                  </a:moveTo>
                  <a:cubicBezTo>
                    <a:pt x="11682" y="13768"/>
                    <a:pt x="10806" y="12868"/>
                    <a:pt x="9638" y="12418"/>
                  </a:cubicBezTo>
                  <a:cubicBezTo>
                    <a:pt x="8471" y="11968"/>
                    <a:pt x="7011" y="11968"/>
                    <a:pt x="5406" y="12193"/>
                  </a:cubicBezTo>
                  <a:cubicBezTo>
                    <a:pt x="3801" y="12418"/>
                    <a:pt x="2049" y="12868"/>
                    <a:pt x="1028" y="13768"/>
                  </a:cubicBezTo>
                  <a:cubicBezTo>
                    <a:pt x="6" y="14668"/>
                    <a:pt x="-286" y="16018"/>
                    <a:pt x="298" y="17030"/>
                  </a:cubicBezTo>
                  <a:cubicBezTo>
                    <a:pt x="882" y="18043"/>
                    <a:pt x="2341" y="18718"/>
                    <a:pt x="4238" y="18606"/>
                  </a:cubicBezTo>
                  <a:cubicBezTo>
                    <a:pt x="6136" y="18493"/>
                    <a:pt x="8471" y="17593"/>
                    <a:pt x="9930" y="15230"/>
                  </a:cubicBezTo>
                  <a:cubicBezTo>
                    <a:pt x="11390" y="12868"/>
                    <a:pt x="11973" y="9043"/>
                    <a:pt x="12411" y="6455"/>
                  </a:cubicBezTo>
                  <a:cubicBezTo>
                    <a:pt x="12849" y="3868"/>
                    <a:pt x="13141" y="2518"/>
                    <a:pt x="12703" y="1506"/>
                  </a:cubicBezTo>
                  <a:cubicBezTo>
                    <a:pt x="12265" y="493"/>
                    <a:pt x="11098" y="-182"/>
                    <a:pt x="10368" y="43"/>
                  </a:cubicBezTo>
                  <a:cubicBezTo>
                    <a:pt x="9638" y="268"/>
                    <a:pt x="9346" y="1393"/>
                    <a:pt x="9930" y="4205"/>
                  </a:cubicBezTo>
                  <a:cubicBezTo>
                    <a:pt x="10514" y="7018"/>
                    <a:pt x="11973" y="11518"/>
                    <a:pt x="14017" y="14668"/>
                  </a:cubicBezTo>
                  <a:cubicBezTo>
                    <a:pt x="16060" y="17818"/>
                    <a:pt x="18687" y="19618"/>
                    <a:pt x="21314" y="21418"/>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48" name="Line"/>
            <p:cNvSpPr/>
            <p:nvPr/>
          </p:nvSpPr>
          <p:spPr>
            <a:xfrm>
              <a:off x="7523212" y="4966327"/>
              <a:ext cx="178203" cy="711060"/>
            </a:xfrm>
            <a:custGeom>
              <a:avLst/>
              <a:gdLst/>
              <a:ahLst/>
              <a:cxnLst>
                <a:cxn ang="0">
                  <a:pos x="wd2" y="hd2"/>
                </a:cxn>
                <a:cxn ang="5400000">
                  <a:pos x="wd2" y="hd2"/>
                </a:cxn>
                <a:cxn ang="10800000">
                  <a:pos x="wd2" y="hd2"/>
                </a:cxn>
                <a:cxn ang="16200000">
                  <a:pos x="wd2" y="hd2"/>
                </a:cxn>
              </a:cxnLst>
              <a:rect l="0" t="0" r="r" b="b"/>
              <a:pathLst>
                <a:path w="20994" h="21552" fill="norm" stroke="1" extrusionOk="0">
                  <a:moveTo>
                    <a:pt x="4891" y="791"/>
                  </a:moveTo>
                  <a:cubicBezTo>
                    <a:pt x="6113" y="371"/>
                    <a:pt x="7336" y="-48"/>
                    <a:pt x="8762" y="4"/>
                  </a:cubicBezTo>
                  <a:cubicBezTo>
                    <a:pt x="10189" y="57"/>
                    <a:pt x="11819" y="581"/>
                    <a:pt x="14264" y="2311"/>
                  </a:cubicBezTo>
                  <a:cubicBezTo>
                    <a:pt x="16709" y="4041"/>
                    <a:pt x="19970" y="6977"/>
                    <a:pt x="20785" y="9599"/>
                  </a:cubicBezTo>
                  <a:cubicBezTo>
                    <a:pt x="21600" y="12220"/>
                    <a:pt x="19970" y="14527"/>
                    <a:pt x="16913" y="16362"/>
                  </a:cubicBezTo>
                  <a:cubicBezTo>
                    <a:pt x="13857" y="18197"/>
                    <a:pt x="9374" y="19560"/>
                    <a:pt x="6317" y="20399"/>
                  </a:cubicBezTo>
                  <a:cubicBezTo>
                    <a:pt x="3260" y="21237"/>
                    <a:pt x="1630" y="21552"/>
                    <a:pt x="815" y="21552"/>
                  </a:cubicBezTo>
                  <a:cubicBezTo>
                    <a:pt x="0" y="21552"/>
                    <a:pt x="0" y="21237"/>
                    <a:pt x="0" y="2092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49" name="Line"/>
            <p:cNvSpPr/>
            <p:nvPr/>
          </p:nvSpPr>
          <p:spPr>
            <a:xfrm>
              <a:off x="8457258" y="5168850"/>
              <a:ext cx="103784" cy="2075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2160" y="3240"/>
                    <a:pt x="4320" y="6480"/>
                    <a:pt x="7920" y="10080"/>
                  </a:cubicBezTo>
                  <a:cubicBezTo>
                    <a:pt x="11520" y="13680"/>
                    <a:pt x="16560" y="1764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50" name="Line"/>
            <p:cNvSpPr/>
            <p:nvPr/>
          </p:nvSpPr>
          <p:spPr>
            <a:xfrm>
              <a:off x="8519446" y="5059731"/>
              <a:ext cx="41596" cy="36472"/>
            </a:xfrm>
            <a:custGeom>
              <a:avLst/>
              <a:gdLst/>
              <a:ahLst/>
              <a:cxnLst>
                <a:cxn ang="0">
                  <a:pos x="wd2" y="hd2"/>
                </a:cxn>
                <a:cxn ang="5400000">
                  <a:pos x="wd2" y="hd2"/>
                </a:cxn>
                <a:cxn ang="10800000">
                  <a:pos x="wd2" y="hd2"/>
                </a:cxn>
                <a:cxn ang="16200000">
                  <a:pos x="wd2" y="hd2"/>
                </a:cxn>
              </a:cxnLst>
              <a:rect l="0" t="0" r="r" b="b"/>
              <a:pathLst>
                <a:path w="19978" h="20702" fill="norm" stroke="1" extrusionOk="0">
                  <a:moveTo>
                    <a:pt x="5024" y="20702"/>
                  </a:moveTo>
                  <a:cubicBezTo>
                    <a:pt x="1701" y="10884"/>
                    <a:pt x="-1622" y="1066"/>
                    <a:pt x="870" y="84"/>
                  </a:cubicBezTo>
                  <a:cubicBezTo>
                    <a:pt x="3363" y="-898"/>
                    <a:pt x="11670" y="6957"/>
                    <a:pt x="19978" y="14811"/>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51" name="Line"/>
            <p:cNvSpPr/>
            <p:nvPr/>
          </p:nvSpPr>
          <p:spPr>
            <a:xfrm>
              <a:off x="8636627" y="5116959"/>
              <a:ext cx="212602" cy="259458"/>
            </a:xfrm>
            <a:custGeom>
              <a:avLst/>
              <a:gdLst/>
              <a:ahLst/>
              <a:cxnLst>
                <a:cxn ang="0">
                  <a:pos x="wd2" y="hd2"/>
                </a:cxn>
                <a:cxn ang="5400000">
                  <a:pos x="wd2" y="hd2"/>
                </a:cxn>
                <a:cxn ang="10800000">
                  <a:pos x="wd2" y="hd2"/>
                </a:cxn>
                <a:cxn ang="16200000">
                  <a:pos x="wd2" y="hd2"/>
                </a:cxn>
              </a:cxnLst>
              <a:rect l="0" t="0" r="r" b="b"/>
              <a:pathLst>
                <a:path w="20741" h="21600" fill="norm" stroke="1" extrusionOk="0">
                  <a:moveTo>
                    <a:pt x="13888" y="0"/>
                  </a:moveTo>
                  <a:cubicBezTo>
                    <a:pt x="10513" y="0"/>
                    <a:pt x="7138" y="0"/>
                    <a:pt x="4776" y="576"/>
                  </a:cubicBezTo>
                  <a:cubicBezTo>
                    <a:pt x="2413" y="1152"/>
                    <a:pt x="1063" y="2304"/>
                    <a:pt x="388" y="3600"/>
                  </a:cubicBezTo>
                  <a:cubicBezTo>
                    <a:pt x="-287" y="4896"/>
                    <a:pt x="-287" y="6336"/>
                    <a:pt x="2076" y="7632"/>
                  </a:cubicBezTo>
                  <a:cubicBezTo>
                    <a:pt x="4438" y="8928"/>
                    <a:pt x="9163" y="10080"/>
                    <a:pt x="12538" y="10944"/>
                  </a:cubicBezTo>
                  <a:cubicBezTo>
                    <a:pt x="15913" y="11808"/>
                    <a:pt x="17938" y="12384"/>
                    <a:pt x="19288" y="13392"/>
                  </a:cubicBezTo>
                  <a:cubicBezTo>
                    <a:pt x="20638" y="14400"/>
                    <a:pt x="21313" y="15840"/>
                    <a:pt x="20132" y="17136"/>
                  </a:cubicBezTo>
                  <a:cubicBezTo>
                    <a:pt x="18950" y="18432"/>
                    <a:pt x="15913" y="19584"/>
                    <a:pt x="12707" y="20304"/>
                  </a:cubicBezTo>
                  <a:cubicBezTo>
                    <a:pt x="9501" y="21024"/>
                    <a:pt x="6126" y="21312"/>
                    <a:pt x="2751"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52" name="Line"/>
            <p:cNvSpPr/>
            <p:nvPr/>
          </p:nvSpPr>
          <p:spPr>
            <a:xfrm>
              <a:off x="9297899" y="5081710"/>
              <a:ext cx="570807" cy="560734"/>
            </a:xfrm>
            <a:custGeom>
              <a:avLst/>
              <a:gdLst/>
              <a:ahLst/>
              <a:cxnLst>
                <a:cxn ang="0">
                  <a:pos x="wd2" y="hd2"/>
                </a:cxn>
                <a:cxn ang="5400000">
                  <a:pos x="wd2" y="hd2"/>
                </a:cxn>
                <a:cxn ang="10800000">
                  <a:pos x="wd2" y="hd2"/>
                </a:cxn>
                <a:cxn ang="16200000">
                  <a:pos x="wd2" y="hd2"/>
                </a:cxn>
              </a:cxnLst>
              <a:rect l="0" t="0" r="r" b="b"/>
              <a:pathLst>
                <a:path w="21600" h="21348" fill="norm" stroke="1" extrusionOk="0">
                  <a:moveTo>
                    <a:pt x="0" y="3713"/>
                  </a:moveTo>
                  <a:cubicBezTo>
                    <a:pt x="1964" y="3713"/>
                    <a:pt x="3927" y="3713"/>
                    <a:pt x="5105" y="3449"/>
                  </a:cubicBezTo>
                  <a:cubicBezTo>
                    <a:pt x="6284" y="3186"/>
                    <a:pt x="6676" y="2659"/>
                    <a:pt x="6873" y="2066"/>
                  </a:cubicBezTo>
                  <a:cubicBezTo>
                    <a:pt x="7069" y="1473"/>
                    <a:pt x="7069" y="815"/>
                    <a:pt x="6742" y="420"/>
                  </a:cubicBezTo>
                  <a:cubicBezTo>
                    <a:pt x="6415" y="25"/>
                    <a:pt x="5760" y="-107"/>
                    <a:pt x="4778" y="91"/>
                  </a:cubicBezTo>
                  <a:cubicBezTo>
                    <a:pt x="3796" y="288"/>
                    <a:pt x="2487" y="815"/>
                    <a:pt x="1571" y="1803"/>
                  </a:cubicBezTo>
                  <a:cubicBezTo>
                    <a:pt x="655" y="2791"/>
                    <a:pt x="131" y="4239"/>
                    <a:pt x="196" y="5491"/>
                  </a:cubicBezTo>
                  <a:cubicBezTo>
                    <a:pt x="262" y="6742"/>
                    <a:pt x="916" y="7795"/>
                    <a:pt x="2422" y="8322"/>
                  </a:cubicBezTo>
                  <a:cubicBezTo>
                    <a:pt x="3927" y="8849"/>
                    <a:pt x="6284" y="8849"/>
                    <a:pt x="8509" y="7993"/>
                  </a:cubicBezTo>
                  <a:cubicBezTo>
                    <a:pt x="10735" y="7137"/>
                    <a:pt x="12829" y="5425"/>
                    <a:pt x="14073" y="4239"/>
                  </a:cubicBezTo>
                  <a:cubicBezTo>
                    <a:pt x="15316" y="3054"/>
                    <a:pt x="15709" y="2395"/>
                    <a:pt x="15709" y="1803"/>
                  </a:cubicBezTo>
                  <a:cubicBezTo>
                    <a:pt x="15709" y="1210"/>
                    <a:pt x="15316" y="683"/>
                    <a:pt x="14793" y="683"/>
                  </a:cubicBezTo>
                  <a:cubicBezTo>
                    <a:pt x="14269" y="683"/>
                    <a:pt x="13615" y="1210"/>
                    <a:pt x="13091" y="1803"/>
                  </a:cubicBezTo>
                  <a:cubicBezTo>
                    <a:pt x="12567" y="2395"/>
                    <a:pt x="12175" y="3054"/>
                    <a:pt x="11913" y="3713"/>
                  </a:cubicBezTo>
                  <a:cubicBezTo>
                    <a:pt x="11651" y="4371"/>
                    <a:pt x="11520" y="5030"/>
                    <a:pt x="11782" y="5425"/>
                  </a:cubicBezTo>
                  <a:cubicBezTo>
                    <a:pt x="12044" y="5820"/>
                    <a:pt x="12698" y="5952"/>
                    <a:pt x="13680" y="5820"/>
                  </a:cubicBezTo>
                  <a:cubicBezTo>
                    <a:pt x="14662" y="5688"/>
                    <a:pt x="15971" y="5293"/>
                    <a:pt x="16822" y="4832"/>
                  </a:cubicBezTo>
                  <a:cubicBezTo>
                    <a:pt x="17673" y="4371"/>
                    <a:pt x="18065" y="3844"/>
                    <a:pt x="18327" y="3976"/>
                  </a:cubicBezTo>
                  <a:cubicBezTo>
                    <a:pt x="18589" y="4108"/>
                    <a:pt x="18720" y="4898"/>
                    <a:pt x="18720" y="7203"/>
                  </a:cubicBezTo>
                  <a:cubicBezTo>
                    <a:pt x="18720" y="9508"/>
                    <a:pt x="18589" y="13327"/>
                    <a:pt x="18589" y="15632"/>
                  </a:cubicBezTo>
                  <a:cubicBezTo>
                    <a:pt x="18589" y="17937"/>
                    <a:pt x="18720" y="18727"/>
                    <a:pt x="18982" y="19517"/>
                  </a:cubicBezTo>
                  <a:cubicBezTo>
                    <a:pt x="19244" y="20308"/>
                    <a:pt x="19636" y="21098"/>
                    <a:pt x="20095" y="21295"/>
                  </a:cubicBezTo>
                  <a:cubicBezTo>
                    <a:pt x="20553" y="21493"/>
                    <a:pt x="21076" y="21098"/>
                    <a:pt x="21600" y="2070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53" name="Line"/>
            <p:cNvSpPr/>
            <p:nvPr/>
          </p:nvSpPr>
          <p:spPr>
            <a:xfrm>
              <a:off x="9972488" y="5106580"/>
              <a:ext cx="228323" cy="223279"/>
            </a:xfrm>
            <a:custGeom>
              <a:avLst/>
              <a:gdLst/>
              <a:ahLst/>
              <a:cxnLst>
                <a:cxn ang="0">
                  <a:pos x="wd2" y="hd2"/>
                </a:cxn>
                <a:cxn ang="5400000">
                  <a:pos x="wd2" y="hd2"/>
                </a:cxn>
                <a:cxn ang="10800000">
                  <a:pos x="wd2" y="hd2"/>
                </a:cxn>
                <a:cxn ang="16200000">
                  <a:pos x="wd2" y="hd2"/>
                </a:cxn>
              </a:cxnLst>
              <a:rect l="0" t="0" r="r" b="b"/>
              <a:pathLst>
                <a:path w="21600" h="21448" fill="norm" stroke="1" extrusionOk="0">
                  <a:moveTo>
                    <a:pt x="0" y="0"/>
                  </a:moveTo>
                  <a:cubicBezTo>
                    <a:pt x="0" y="5982"/>
                    <a:pt x="0" y="11963"/>
                    <a:pt x="655" y="15785"/>
                  </a:cubicBezTo>
                  <a:cubicBezTo>
                    <a:pt x="1309" y="19606"/>
                    <a:pt x="2618" y="21268"/>
                    <a:pt x="3764" y="21434"/>
                  </a:cubicBezTo>
                  <a:cubicBezTo>
                    <a:pt x="4909" y="21600"/>
                    <a:pt x="5891" y="20271"/>
                    <a:pt x="6709" y="17778"/>
                  </a:cubicBezTo>
                  <a:cubicBezTo>
                    <a:pt x="7527" y="15286"/>
                    <a:pt x="8182" y="11631"/>
                    <a:pt x="8836" y="8474"/>
                  </a:cubicBezTo>
                  <a:cubicBezTo>
                    <a:pt x="9491" y="5317"/>
                    <a:pt x="10145" y="2658"/>
                    <a:pt x="10473" y="2825"/>
                  </a:cubicBezTo>
                  <a:cubicBezTo>
                    <a:pt x="10800" y="2991"/>
                    <a:pt x="10800" y="5982"/>
                    <a:pt x="11127" y="8806"/>
                  </a:cubicBezTo>
                  <a:cubicBezTo>
                    <a:pt x="11454" y="11631"/>
                    <a:pt x="12109" y="14289"/>
                    <a:pt x="13909" y="16283"/>
                  </a:cubicBezTo>
                  <a:cubicBezTo>
                    <a:pt x="15709" y="18277"/>
                    <a:pt x="18655" y="19606"/>
                    <a:pt x="21600" y="20935"/>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54" name="Line"/>
            <p:cNvSpPr/>
            <p:nvPr/>
          </p:nvSpPr>
          <p:spPr>
            <a:xfrm>
              <a:off x="10234111" y="4736421"/>
              <a:ext cx="610154" cy="584910"/>
            </a:xfrm>
            <a:custGeom>
              <a:avLst/>
              <a:gdLst/>
              <a:ahLst/>
              <a:cxnLst>
                <a:cxn ang="0">
                  <a:pos x="wd2" y="hd2"/>
                </a:cxn>
                <a:cxn ang="5400000">
                  <a:pos x="wd2" y="hd2"/>
                </a:cxn>
                <a:cxn ang="10800000">
                  <a:pos x="wd2" y="hd2"/>
                </a:cxn>
                <a:cxn ang="16200000">
                  <a:pos x="wd2" y="hd2"/>
                </a:cxn>
              </a:cxnLst>
              <a:rect l="0" t="0" r="r" b="b"/>
              <a:pathLst>
                <a:path w="21524" h="21483" fill="norm" stroke="1" extrusionOk="0">
                  <a:moveTo>
                    <a:pt x="5049" y="15882"/>
                  </a:moveTo>
                  <a:cubicBezTo>
                    <a:pt x="5049" y="15247"/>
                    <a:pt x="5049" y="14612"/>
                    <a:pt x="4744" y="14231"/>
                  </a:cubicBezTo>
                  <a:cubicBezTo>
                    <a:pt x="4439" y="13849"/>
                    <a:pt x="3829" y="13722"/>
                    <a:pt x="3158" y="14040"/>
                  </a:cubicBezTo>
                  <a:cubicBezTo>
                    <a:pt x="2487" y="14358"/>
                    <a:pt x="1755" y="15120"/>
                    <a:pt x="1205" y="15882"/>
                  </a:cubicBezTo>
                  <a:cubicBezTo>
                    <a:pt x="656" y="16645"/>
                    <a:pt x="290" y="17407"/>
                    <a:pt x="107" y="18106"/>
                  </a:cubicBezTo>
                  <a:cubicBezTo>
                    <a:pt x="-76" y="18805"/>
                    <a:pt x="-76" y="19440"/>
                    <a:pt x="534" y="19821"/>
                  </a:cubicBezTo>
                  <a:cubicBezTo>
                    <a:pt x="1144" y="20202"/>
                    <a:pt x="2365" y="20329"/>
                    <a:pt x="3524" y="20012"/>
                  </a:cubicBezTo>
                  <a:cubicBezTo>
                    <a:pt x="4683" y="19694"/>
                    <a:pt x="5782" y="18932"/>
                    <a:pt x="6514" y="18169"/>
                  </a:cubicBezTo>
                  <a:cubicBezTo>
                    <a:pt x="7246" y="17407"/>
                    <a:pt x="7612" y="16645"/>
                    <a:pt x="7673" y="16581"/>
                  </a:cubicBezTo>
                  <a:cubicBezTo>
                    <a:pt x="7734" y="16518"/>
                    <a:pt x="7490" y="17153"/>
                    <a:pt x="7307" y="17788"/>
                  </a:cubicBezTo>
                  <a:cubicBezTo>
                    <a:pt x="7124" y="18424"/>
                    <a:pt x="7002" y="19059"/>
                    <a:pt x="7063" y="19694"/>
                  </a:cubicBezTo>
                  <a:cubicBezTo>
                    <a:pt x="7124" y="20329"/>
                    <a:pt x="7368" y="20965"/>
                    <a:pt x="7978" y="21282"/>
                  </a:cubicBezTo>
                  <a:cubicBezTo>
                    <a:pt x="8588" y="21600"/>
                    <a:pt x="9565" y="21600"/>
                    <a:pt x="10602" y="20838"/>
                  </a:cubicBezTo>
                  <a:cubicBezTo>
                    <a:pt x="11639" y="20075"/>
                    <a:pt x="12738" y="18551"/>
                    <a:pt x="13592" y="15692"/>
                  </a:cubicBezTo>
                  <a:cubicBezTo>
                    <a:pt x="14446" y="12833"/>
                    <a:pt x="15056" y="8640"/>
                    <a:pt x="15361" y="5972"/>
                  </a:cubicBezTo>
                  <a:cubicBezTo>
                    <a:pt x="15666" y="3304"/>
                    <a:pt x="15666" y="2160"/>
                    <a:pt x="15483" y="1334"/>
                  </a:cubicBezTo>
                  <a:cubicBezTo>
                    <a:pt x="15300" y="508"/>
                    <a:pt x="14934" y="0"/>
                    <a:pt x="14568" y="0"/>
                  </a:cubicBezTo>
                  <a:cubicBezTo>
                    <a:pt x="14202" y="0"/>
                    <a:pt x="13836" y="508"/>
                    <a:pt x="13714" y="2605"/>
                  </a:cubicBezTo>
                  <a:cubicBezTo>
                    <a:pt x="13592" y="4701"/>
                    <a:pt x="13714" y="8386"/>
                    <a:pt x="14446" y="11372"/>
                  </a:cubicBezTo>
                  <a:cubicBezTo>
                    <a:pt x="15178" y="14358"/>
                    <a:pt x="16521" y="16645"/>
                    <a:pt x="17802" y="17852"/>
                  </a:cubicBezTo>
                  <a:cubicBezTo>
                    <a:pt x="19083" y="19059"/>
                    <a:pt x="20304" y="19186"/>
                    <a:pt x="21524" y="1931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55" name="Line"/>
            <p:cNvSpPr/>
            <p:nvPr/>
          </p:nvSpPr>
          <p:spPr>
            <a:xfrm>
              <a:off x="11103721" y="4950906"/>
              <a:ext cx="31136" cy="35286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800" y="4871"/>
                    <a:pt x="12000" y="9741"/>
                    <a:pt x="8400" y="13341"/>
                  </a:cubicBezTo>
                  <a:cubicBezTo>
                    <a:pt x="4800" y="16941"/>
                    <a:pt x="2400" y="19271"/>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56" name="Line"/>
            <p:cNvSpPr/>
            <p:nvPr/>
          </p:nvSpPr>
          <p:spPr>
            <a:xfrm>
              <a:off x="11093343" y="5085824"/>
              <a:ext cx="395735" cy="204107"/>
            </a:xfrm>
            <a:custGeom>
              <a:avLst/>
              <a:gdLst/>
              <a:ahLst/>
              <a:cxnLst>
                <a:cxn ang="0">
                  <a:pos x="wd2" y="hd2"/>
                </a:cxn>
                <a:cxn ang="5400000">
                  <a:pos x="wd2" y="hd2"/>
                </a:cxn>
                <a:cxn ang="10800000">
                  <a:pos x="wd2" y="hd2"/>
                </a:cxn>
                <a:cxn ang="16200000">
                  <a:pos x="wd2" y="hd2"/>
                </a:cxn>
              </a:cxnLst>
              <a:rect l="0" t="0" r="r" b="b"/>
              <a:pathLst>
                <a:path w="21119" h="21600" fill="norm" stroke="1" extrusionOk="0">
                  <a:moveTo>
                    <a:pt x="0" y="4393"/>
                  </a:moveTo>
                  <a:cubicBezTo>
                    <a:pt x="1846" y="3661"/>
                    <a:pt x="3692" y="2929"/>
                    <a:pt x="6000" y="3295"/>
                  </a:cubicBezTo>
                  <a:cubicBezTo>
                    <a:pt x="8308" y="3661"/>
                    <a:pt x="11077" y="5125"/>
                    <a:pt x="12923" y="5858"/>
                  </a:cubicBezTo>
                  <a:cubicBezTo>
                    <a:pt x="14769" y="6590"/>
                    <a:pt x="15692" y="6590"/>
                    <a:pt x="16431" y="5858"/>
                  </a:cubicBezTo>
                  <a:cubicBezTo>
                    <a:pt x="17169" y="5125"/>
                    <a:pt x="17723" y="3661"/>
                    <a:pt x="17354" y="2563"/>
                  </a:cubicBezTo>
                  <a:cubicBezTo>
                    <a:pt x="16985" y="1464"/>
                    <a:pt x="15692" y="732"/>
                    <a:pt x="14308" y="2014"/>
                  </a:cubicBezTo>
                  <a:cubicBezTo>
                    <a:pt x="12923" y="3295"/>
                    <a:pt x="11446" y="6590"/>
                    <a:pt x="10708" y="9336"/>
                  </a:cubicBezTo>
                  <a:cubicBezTo>
                    <a:pt x="9969" y="12081"/>
                    <a:pt x="9969" y="14278"/>
                    <a:pt x="10246" y="16108"/>
                  </a:cubicBezTo>
                  <a:cubicBezTo>
                    <a:pt x="10523" y="17939"/>
                    <a:pt x="11077" y="19403"/>
                    <a:pt x="12369" y="20319"/>
                  </a:cubicBezTo>
                  <a:cubicBezTo>
                    <a:pt x="13662" y="21234"/>
                    <a:pt x="15692" y="21600"/>
                    <a:pt x="17169" y="21600"/>
                  </a:cubicBezTo>
                  <a:cubicBezTo>
                    <a:pt x="18646" y="21600"/>
                    <a:pt x="19569" y="21234"/>
                    <a:pt x="20308" y="19037"/>
                  </a:cubicBezTo>
                  <a:cubicBezTo>
                    <a:pt x="21046" y="16841"/>
                    <a:pt x="21600" y="12814"/>
                    <a:pt x="20492" y="9336"/>
                  </a:cubicBezTo>
                  <a:cubicBezTo>
                    <a:pt x="19385" y="5858"/>
                    <a:pt x="16615" y="2929"/>
                    <a:pt x="13846"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57" name="Line"/>
            <p:cNvSpPr/>
            <p:nvPr/>
          </p:nvSpPr>
          <p:spPr>
            <a:xfrm>
              <a:off x="12224577" y="4992419"/>
              <a:ext cx="41515" cy="43588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800" y="4971"/>
                    <a:pt x="3600" y="9943"/>
                    <a:pt x="7200" y="13543"/>
                  </a:cubicBezTo>
                  <a:cubicBezTo>
                    <a:pt x="10800" y="17143"/>
                    <a:pt x="16200" y="19371"/>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58" name="Line"/>
            <p:cNvSpPr/>
            <p:nvPr/>
          </p:nvSpPr>
          <p:spPr>
            <a:xfrm>
              <a:off x="12079280" y="4702102"/>
              <a:ext cx="861400" cy="705449"/>
            </a:xfrm>
            <a:custGeom>
              <a:avLst/>
              <a:gdLst/>
              <a:ahLst/>
              <a:cxnLst>
                <a:cxn ang="0">
                  <a:pos x="wd2" y="hd2"/>
                </a:cxn>
                <a:cxn ang="5400000">
                  <a:pos x="wd2" y="hd2"/>
                </a:cxn>
                <a:cxn ang="10800000">
                  <a:pos x="wd2" y="hd2"/>
                </a:cxn>
                <a:cxn ang="16200000">
                  <a:pos x="wd2" y="hd2"/>
                </a:cxn>
              </a:cxnLst>
              <a:rect l="0" t="0" r="r" b="b"/>
              <a:pathLst>
                <a:path w="21600" h="21486" fill="norm" stroke="1" extrusionOk="0">
                  <a:moveTo>
                    <a:pt x="0" y="15480"/>
                  </a:moveTo>
                  <a:cubicBezTo>
                    <a:pt x="2776" y="14743"/>
                    <a:pt x="5552" y="14005"/>
                    <a:pt x="7547" y="13109"/>
                  </a:cubicBezTo>
                  <a:cubicBezTo>
                    <a:pt x="9542" y="12214"/>
                    <a:pt x="10757" y="11160"/>
                    <a:pt x="11581" y="9422"/>
                  </a:cubicBezTo>
                  <a:cubicBezTo>
                    <a:pt x="12405" y="7683"/>
                    <a:pt x="12839" y="5260"/>
                    <a:pt x="13055" y="3785"/>
                  </a:cubicBezTo>
                  <a:cubicBezTo>
                    <a:pt x="13272" y="2309"/>
                    <a:pt x="13272" y="1783"/>
                    <a:pt x="13229" y="1256"/>
                  </a:cubicBezTo>
                  <a:cubicBezTo>
                    <a:pt x="13186" y="729"/>
                    <a:pt x="13099" y="202"/>
                    <a:pt x="12839" y="44"/>
                  </a:cubicBezTo>
                  <a:cubicBezTo>
                    <a:pt x="12578" y="-114"/>
                    <a:pt x="12145" y="97"/>
                    <a:pt x="11667" y="1572"/>
                  </a:cubicBezTo>
                  <a:cubicBezTo>
                    <a:pt x="11190" y="3047"/>
                    <a:pt x="10670" y="5786"/>
                    <a:pt x="10410" y="8210"/>
                  </a:cubicBezTo>
                  <a:cubicBezTo>
                    <a:pt x="10149" y="10633"/>
                    <a:pt x="10149" y="12741"/>
                    <a:pt x="10149" y="14058"/>
                  </a:cubicBezTo>
                  <a:cubicBezTo>
                    <a:pt x="10149" y="15375"/>
                    <a:pt x="10149" y="15902"/>
                    <a:pt x="10280" y="16376"/>
                  </a:cubicBezTo>
                  <a:cubicBezTo>
                    <a:pt x="10410" y="16850"/>
                    <a:pt x="10670" y="17271"/>
                    <a:pt x="10973" y="17324"/>
                  </a:cubicBezTo>
                  <a:cubicBezTo>
                    <a:pt x="11277" y="17377"/>
                    <a:pt x="11624" y="17061"/>
                    <a:pt x="11928" y="16639"/>
                  </a:cubicBezTo>
                  <a:cubicBezTo>
                    <a:pt x="12231" y="16218"/>
                    <a:pt x="12492" y="15691"/>
                    <a:pt x="12752" y="15217"/>
                  </a:cubicBezTo>
                  <a:cubicBezTo>
                    <a:pt x="13012" y="14743"/>
                    <a:pt x="13272" y="14321"/>
                    <a:pt x="13533" y="14321"/>
                  </a:cubicBezTo>
                  <a:cubicBezTo>
                    <a:pt x="13793" y="14321"/>
                    <a:pt x="14053" y="14743"/>
                    <a:pt x="14270" y="15217"/>
                  </a:cubicBezTo>
                  <a:cubicBezTo>
                    <a:pt x="14487" y="15691"/>
                    <a:pt x="14660" y="16218"/>
                    <a:pt x="14920" y="16639"/>
                  </a:cubicBezTo>
                  <a:cubicBezTo>
                    <a:pt x="15181" y="17061"/>
                    <a:pt x="15528" y="17377"/>
                    <a:pt x="16222" y="17324"/>
                  </a:cubicBezTo>
                  <a:cubicBezTo>
                    <a:pt x="16916" y="17271"/>
                    <a:pt x="17957" y="16850"/>
                    <a:pt x="18477" y="16376"/>
                  </a:cubicBezTo>
                  <a:cubicBezTo>
                    <a:pt x="18998" y="15902"/>
                    <a:pt x="18998" y="15375"/>
                    <a:pt x="18781" y="15217"/>
                  </a:cubicBezTo>
                  <a:cubicBezTo>
                    <a:pt x="18564" y="15059"/>
                    <a:pt x="18130" y="15269"/>
                    <a:pt x="17870" y="15638"/>
                  </a:cubicBezTo>
                  <a:cubicBezTo>
                    <a:pt x="17610" y="16007"/>
                    <a:pt x="17523" y="16534"/>
                    <a:pt x="17610" y="17271"/>
                  </a:cubicBezTo>
                  <a:cubicBezTo>
                    <a:pt x="17696" y="18009"/>
                    <a:pt x="17957" y="18957"/>
                    <a:pt x="18651" y="19695"/>
                  </a:cubicBezTo>
                  <a:cubicBezTo>
                    <a:pt x="19345" y="20432"/>
                    <a:pt x="20472" y="20959"/>
                    <a:pt x="21600" y="21486"/>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59" name="Line"/>
            <p:cNvSpPr/>
            <p:nvPr/>
          </p:nvSpPr>
          <p:spPr>
            <a:xfrm>
              <a:off x="13274109" y="4879059"/>
              <a:ext cx="156200" cy="590561"/>
            </a:xfrm>
            <a:custGeom>
              <a:avLst/>
              <a:gdLst/>
              <a:ahLst/>
              <a:cxnLst>
                <a:cxn ang="0">
                  <a:pos x="wd2" y="hd2"/>
                </a:cxn>
                <a:cxn ang="5400000">
                  <a:pos x="wd2" y="hd2"/>
                </a:cxn>
                <a:cxn ang="10800000">
                  <a:pos x="wd2" y="hd2"/>
                </a:cxn>
                <a:cxn ang="16200000">
                  <a:pos x="wd2" y="hd2"/>
                </a:cxn>
              </a:cxnLst>
              <a:rect l="0" t="0" r="r" b="b"/>
              <a:pathLst>
                <a:path w="20751" h="21192" fill="norm" stroke="1" extrusionOk="0">
                  <a:moveTo>
                    <a:pt x="8096" y="7047"/>
                  </a:moveTo>
                  <a:cubicBezTo>
                    <a:pt x="9934" y="10026"/>
                    <a:pt x="11772" y="13006"/>
                    <a:pt x="12921" y="15116"/>
                  </a:cubicBezTo>
                  <a:cubicBezTo>
                    <a:pt x="14070" y="17226"/>
                    <a:pt x="14530" y="18468"/>
                    <a:pt x="14760" y="19399"/>
                  </a:cubicBezTo>
                  <a:cubicBezTo>
                    <a:pt x="14989" y="20330"/>
                    <a:pt x="14989" y="20951"/>
                    <a:pt x="13840" y="21137"/>
                  </a:cubicBezTo>
                  <a:cubicBezTo>
                    <a:pt x="12692" y="21323"/>
                    <a:pt x="10394" y="21075"/>
                    <a:pt x="7636" y="19771"/>
                  </a:cubicBezTo>
                  <a:cubicBezTo>
                    <a:pt x="4879" y="18468"/>
                    <a:pt x="1662" y="16109"/>
                    <a:pt x="513" y="13130"/>
                  </a:cubicBezTo>
                  <a:cubicBezTo>
                    <a:pt x="-636" y="10151"/>
                    <a:pt x="283" y="6551"/>
                    <a:pt x="1892" y="4254"/>
                  </a:cubicBezTo>
                  <a:cubicBezTo>
                    <a:pt x="3500" y="1957"/>
                    <a:pt x="5798" y="964"/>
                    <a:pt x="8096" y="406"/>
                  </a:cubicBezTo>
                  <a:cubicBezTo>
                    <a:pt x="10394" y="-153"/>
                    <a:pt x="12692" y="-277"/>
                    <a:pt x="15219" y="964"/>
                  </a:cubicBezTo>
                  <a:cubicBezTo>
                    <a:pt x="17747" y="2206"/>
                    <a:pt x="20504" y="4813"/>
                    <a:pt x="20734" y="6799"/>
                  </a:cubicBezTo>
                  <a:cubicBezTo>
                    <a:pt x="20964" y="8785"/>
                    <a:pt x="18666" y="10151"/>
                    <a:pt x="16368" y="11516"/>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60" name="Line"/>
            <p:cNvSpPr/>
            <p:nvPr/>
          </p:nvSpPr>
          <p:spPr>
            <a:xfrm>
              <a:off x="13542620" y="5022354"/>
              <a:ext cx="238702" cy="239087"/>
            </a:xfrm>
            <a:custGeom>
              <a:avLst/>
              <a:gdLst/>
              <a:ahLst/>
              <a:cxnLst>
                <a:cxn ang="0">
                  <a:pos x="wd2" y="hd2"/>
                </a:cxn>
                <a:cxn ang="5400000">
                  <a:pos x="wd2" y="hd2"/>
                </a:cxn>
                <a:cxn ang="10800000">
                  <a:pos x="wd2" y="hd2"/>
                </a:cxn>
                <a:cxn ang="16200000">
                  <a:pos x="wd2" y="hd2"/>
                </a:cxn>
              </a:cxnLst>
              <a:rect l="0" t="0" r="r" b="b"/>
              <a:pathLst>
                <a:path w="21600" h="20733" fill="norm" stroke="1" extrusionOk="0">
                  <a:moveTo>
                    <a:pt x="0" y="10004"/>
                  </a:moveTo>
                  <a:cubicBezTo>
                    <a:pt x="1565" y="10304"/>
                    <a:pt x="3130" y="10604"/>
                    <a:pt x="4383" y="11504"/>
                  </a:cubicBezTo>
                  <a:cubicBezTo>
                    <a:pt x="5635" y="12404"/>
                    <a:pt x="6574" y="13904"/>
                    <a:pt x="7200" y="15854"/>
                  </a:cubicBezTo>
                  <a:cubicBezTo>
                    <a:pt x="7826" y="17804"/>
                    <a:pt x="8139" y="20204"/>
                    <a:pt x="8139" y="20654"/>
                  </a:cubicBezTo>
                  <a:cubicBezTo>
                    <a:pt x="8139" y="21104"/>
                    <a:pt x="7826" y="19604"/>
                    <a:pt x="7670" y="17054"/>
                  </a:cubicBezTo>
                  <a:cubicBezTo>
                    <a:pt x="7513" y="14504"/>
                    <a:pt x="7513" y="10904"/>
                    <a:pt x="8765" y="7454"/>
                  </a:cubicBezTo>
                  <a:cubicBezTo>
                    <a:pt x="10017" y="4004"/>
                    <a:pt x="12522" y="704"/>
                    <a:pt x="14870" y="104"/>
                  </a:cubicBezTo>
                  <a:cubicBezTo>
                    <a:pt x="17217" y="-496"/>
                    <a:pt x="19409" y="1604"/>
                    <a:pt x="21600" y="3704"/>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61" name="Line"/>
            <p:cNvSpPr/>
            <p:nvPr/>
          </p:nvSpPr>
          <p:spPr>
            <a:xfrm>
              <a:off x="13812455" y="5085824"/>
              <a:ext cx="20758" cy="22832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62" name="Line"/>
            <p:cNvSpPr/>
            <p:nvPr/>
          </p:nvSpPr>
          <p:spPr>
            <a:xfrm>
              <a:off x="13864346" y="4919771"/>
              <a:ext cx="51893"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63" name="Line"/>
            <p:cNvSpPr/>
            <p:nvPr/>
          </p:nvSpPr>
          <p:spPr>
            <a:xfrm>
              <a:off x="14069156" y="4999768"/>
              <a:ext cx="397133" cy="345513"/>
            </a:xfrm>
            <a:custGeom>
              <a:avLst/>
              <a:gdLst/>
              <a:ahLst/>
              <a:cxnLst>
                <a:cxn ang="0">
                  <a:pos x="wd2" y="hd2"/>
                </a:cxn>
                <a:cxn ang="5400000">
                  <a:pos x="wd2" y="hd2"/>
                </a:cxn>
                <a:cxn ang="10800000">
                  <a:pos x="wd2" y="hd2"/>
                </a:cxn>
                <a:cxn ang="16200000">
                  <a:pos x="wd2" y="hd2"/>
                </a:cxn>
              </a:cxnLst>
              <a:rect l="0" t="0" r="r" b="b"/>
              <a:pathLst>
                <a:path w="21376" h="21360" fill="norm" stroke="1" extrusionOk="0">
                  <a:moveTo>
                    <a:pt x="7969" y="2754"/>
                  </a:moveTo>
                  <a:cubicBezTo>
                    <a:pt x="7224" y="1685"/>
                    <a:pt x="6479" y="615"/>
                    <a:pt x="5641" y="188"/>
                  </a:cubicBezTo>
                  <a:cubicBezTo>
                    <a:pt x="4804" y="-240"/>
                    <a:pt x="3873" y="-26"/>
                    <a:pt x="2848" y="1792"/>
                  </a:cubicBezTo>
                  <a:cubicBezTo>
                    <a:pt x="1824" y="3610"/>
                    <a:pt x="707" y="7031"/>
                    <a:pt x="242" y="9277"/>
                  </a:cubicBezTo>
                  <a:cubicBezTo>
                    <a:pt x="-224" y="11522"/>
                    <a:pt x="-38" y="12592"/>
                    <a:pt x="986" y="13447"/>
                  </a:cubicBezTo>
                  <a:cubicBezTo>
                    <a:pt x="2010" y="14303"/>
                    <a:pt x="3873" y="14944"/>
                    <a:pt x="6666" y="14730"/>
                  </a:cubicBezTo>
                  <a:cubicBezTo>
                    <a:pt x="9459" y="14516"/>
                    <a:pt x="13183" y="13447"/>
                    <a:pt x="15604" y="12699"/>
                  </a:cubicBezTo>
                  <a:cubicBezTo>
                    <a:pt x="18024" y="11950"/>
                    <a:pt x="19141" y="11522"/>
                    <a:pt x="19793" y="10774"/>
                  </a:cubicBezTo>
                  <a:cubicBezTo>
                    <a:pt x="20445" y="10025"/>
                    <a:pt x="20631" y="8956"/>
                    <a:pt x="20259" y="8208"/>
                  </a:cubicBezTo>
                  <a:cubicBezTo>
                    <a:pt x="19886" y="7459"/>
                    <a:pt x="18955" y="7031"/>
                    <a:pt x="17559" y="7031"/>
                  </a:cubicBezTo>
                  <a:cubicBezTo>
                    <a:pt x="16162" y="7031"/>
                    <a:pt x="14300" y="7459"/>
                    <a:pt x="13183" y="8314"/>
                  </a:cubicBezTo>
                  <a:cubicBezTo>
                    <a:pt x="12066" y="9170"/>
                    <a:pt x="11693" y="10453"/>
                    <a:pt x="12438" y="12485"/>
                  </a:cubicBezTo>
                  <a:cubicBezTo>
                    <a:pt x="13183" y="14516"/>
                    <a:pt x="15045" y="17297"/>
                    <a:pt x="16721" y="18901"/>
                  </a:cubicBezTo>
                  <a:cubicBezTo>
                    <a:pt x="18397" y="20505"/>
                    <a:pt x="19886" y="20932"/>
                    <a:pt x="21376" y="2136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64" name="Line"/>
            <p:cNvSpPr/>
            <p:nvPr/>
          </p:nvSpPr>
          <p:spPr>
            <a:xfrm>
              <a:off x="15161633" y="4895555"/>
              <a:ext cx="51893" cy="54313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1376"/>
                  </a:moveTo>
                  <a:cubicBezTo>
                    <a:pt x="18720" y="688"/>
                    <a:pt x="15840" y="0"/>
                    <a:pt x="14400" y="0"/>
                  </a:cubicBezTo>
                  <a:cubicBezTo>
                    <a:pt x="12960" y="0"/>
                    <a:pt x="12960" y="688"/>
                    <a:pt x="12240" y="3577"/>
                  </a:cubicBezTo>
                  <a:cubicBezTo>
                    <a:pt x="11520" y="6466"/>
                    <a:pt x="10080" y="11557"/>
                    <a:pt x="7920" y="14927"/>
                  </a:cubicBezTo>
                  <a:cubicBezTo>
                    <a:pt x="5760" y="18298"/>
                    <a:pt x="2880" y="19949"/>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65" name="Line"/>
            <p:cNvSpPr/>
            <p:nvPr/>
          </p:nvSpPr>
          <p:spPr>
            <a:xfrm>
              <a:off x="14964445" y="4642852"/>
              <a:ext cx="653834" cy="658754"/>
            </a:xfrm>
            <a:custGeom>
              <a:avLst/>
              <a:gdLst/>
              <a:ahLst/>
              <a:cxnLst>
                <a:cxn ang="0">
                  <a:pos x="wd2" y="hd2"/>
                </a:cxn>
                <a:cxn ang="5400000">
                  <a:pos x="wd2" y="hd2"/>
                </a:cxn>
                <a:cxn ang="10800000">
                  <a:pos x="wd2" y="hd2"/>
                </a:cxn>
                <a:cxn ang="16200000">
                  <a:pos x="wd2" y="hd2"/>
                </a:cxn>
              </a:cxnLst>
              <a:rect l="0" t="0" r="r" b="b"/>
              <a:pathLst>
                <a:path w="21600" h="21423" fill="norm" stroke="1" extrusionOk="0">
                  <a:moveTo>
                    <a:pt x="0" y="18118"/>
                  </a:moveTo>
                  <a:cubicBezTo>
                    <a:pt x="3429" y="16543"/>
                    <a:pt x="6857" y="14968"/>
                    <a:pt x="9714" y="13056"/>
                  </a:cubicBezTo>
                  <a:cubicBezTo>
                    <a:pt x="12571" y="11143"/>
                    <a:pt x="14857" y="8893"/>
                    <a:pt x="16114" y="6924"/>
                  </a:cubicBezTo>
                  <a:cubicBezTo>
                    <a:pt x="17371" y="4956"/>
                    <a:pt x="17600" y="3268"/>
                    <a:pt x="17714" y="2143"/>
                  </a:cubicBezTo>
                  <a:cubicBezTo>
                    <a:pt x="17829" y="1018"/>
                    <a:pt x="17829" y="455"/>
                    <a:pt x="17543" y="174"/>
                  </a:cubicBezTo>
                  <a:cubicBezTo>
                    <a:pt x="17257" y="-107"/>
                    <a:pt x="16686" y="-107"/>
                    <a:pt x="16114" y="624"/>
                  </a:cubicBezTo>
                  <a:cubicBezTo>
                    <a:pt x="15543" y="1356"/>
                    <a:pt x="14971" y="2818"/>
                    <a:pt x="14343" y="5293"/>
                  </a:cubicBezTo>
                  <a:cubicBezTo>
                    <a:pt x="13714" y="7768"/>
                    <a:pt x="13029" y="11256"/>
                    <a:pt x="12686" y="13393"/>
                  </a:cubicBezTo>
                  <a:cubicBezTo>
                    <a:pt x="12343" y="15531"/>
                    <a:pt x="12343" y="16318"/>
                    <a:pt x="12400" y="17049"/>
                  </a:cubicBezTo>
                  <a:cubicBezTo>
                    <a:pt x="12457" y="17781"/>
                    <a:pt x="12571" y="18456"/>
                    <a:pt x="12971" y="18737"/>
                  </a:cubicBezTo>
                  <a:cubicBezTo>
                    <a:pt x="13371" y="19018"/>
                    <a:pt x="14057" y="18906"/>
                    <a:pt x="14743" y="18287"/>
                  </a:cubicBezTo>
                  <a:cubicBezTo>
                    <a:pt x="15429" y="17668"/>
                    <a:pt x="16114" y="16543"/>
                    <a:pt x="16629" y="15756"/>
                  </a:cubicBezTo>
                  <a:cubicBezTo>
                    <a:pt x="17143" y="14968"/>
                    <a:pt x="17486" y="14518"/>
                    <a:pt x="17657" y="14631"/>
                  </a:cubicBezTo>
                  <a:cubicBezTo>
                    <a:pt x="17829" y="14743"/>
                    <a:pt x="17829" y="15418"/>
                    <a:pt x="17771" y="16374"/>
                  </a:cubicBezTo>
                  <a:cubicBezTo>
                    <a:pt x="17714" y="17331"/>
                    <a:pt x="17600" y="18568"/>
                    <a:pt x="17600" y="19468"/>
                  </a:cubicBezTo>
                  <a:cubicBezTo>
                    <a:pt x="17600" y="20368"/>
                    <a:pt x="17714" y="20931"/>
                    <a:pt x="18057" y="21212"/>
                  </a:cubicBezTo>
                  <a:cubicBezTo>
                    <a:pt x="18400" y="21493"/>
                    <a:pt x="18971" y="21493"/>
                    <a:pt x="19600" y="21212"/>
                  </a:cubicBezTo>
                  <a:cubicBezTo>
                    <a:pt x="20229" y="20931"/>
                    <a:pt x="20914" y="20368"/>
                    <a:pt x="21600" y="19806"/>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66" name="Line"/>
            <p:cNvSpPr/>
            <p:nvPr/>
          </p:nvSpPr>
          <p:spPr>
            <a:xfrm>
              <a:off x="15645433" y="4874478"/>
              <a:ext cx="387977" cy="470803"/>
            </a:xfrm>
            <a:custGeom>
              <a:avLst/>
              <a:gdLst/>
              <a:ahLst/>
              <a:cxnLst>
                <a:cxn ang="0">
                  <a:pos x="wd2" y="hd2"/>
                </a:cxn>
                <a:cxn ang="5400000">
                  <a:pos x="wd2" y="hd2"/>
                </a:cxn>
                <a:cxn ang="10800000">
                  <a:pos x="wd2" y="hd2"/>
                </a:cxn>
                <a:cxn ang="16200000">
                  <a:pos x="wd2" y="hd2"/>
                </a:cxn>
              </a:cxnLst>
              <a:rect l="0" t="0" r="r" b="b"/>
              <a:pathLst>
                <a:path w="21438" h="21457" fill="norm" stroke="1" extrusionOk="0">
                  <a:moveTo>
                    <a:pt x="9969" y="8686"/>
                  </a:moveTo>
                  <a:cubicBezTo>
                    <a:pt x="9013" y="8371"/>
                    <a:pt x="8058" y="8056"/>
                    <a:pt x="7197" y="8134"/>
                  </a:cubicBezTo>
                  <a:cubicBezTo>
                    <a:pt x="6337" y="8213"/>
                    <a:pt x="5573" y="8686"/>
                    <a:pt x="4426" y="9869"/>
                  </a:cubicBezTo>
                  <a:cubicBezTo>
                    <a:pt x="3279" y="11051"/>
                    <a:pt x="1750" y="12943"/>
                    <a:pt x="889" y="14283"/>
                  </a:cubicBezTo>
                  <a:cubicBezTo>
                    <a:pt x="29" y="15623"/>
                    <a:pt x="-162" y="16412"/>
                    <a:pt x="125" y="17042"/>
                  </a:cubicBezTo>
                  <a:cubicBezTo>
                    <a:pt x="411" y="17673"/>
                    <a:pt x="1176" y="18146"/>
                    <a:pt x="2801" y="17673"/>
                  </a:cubicBezTo>
                  <a:cubicBezTo>
                    <a:pt x="4426" y="17200"/>
                    <a:pt x="6911" y="15781"/>
                    <a:pt x="8440" y="14677"/>
                  </a:cubicBezTo>
                  <a:cubicBezTo>
                    <a:pt x="9969" y="13574"/>
                    <a:pt x="10542" y="12785"/>
                    <a:pt x="10638" y="12864"/>
                  </a:cubicBezTo>
                  <a:cubicBezTo>
                    <a:pt x="10734" y="12943"/>
                    <a:pt x="10351" y="13889"/>
                    <a:pt x="10065" y="14756"/>
                  </a:cubicBezTo>
                  <a:cubicBezTo>
                    <a:pt x="9778" y="15623"/>
                    <a:pt x="9587" y="16412"/>
                    <a:pt x="9778" y="17121"/>
                  </a:cubicBezTo>
                  <a:cubicBezTo>
                    <a:pt x="9969" y="17831"/>
                    <a:pt x="10542" y="18461"/>
                    <a:pt x="11307" y="18619"/>
                  </a:cubicBezTo>
                  <a:cubicBezTo>
                    <a:pt x="12072" y="18777"/>
                    <a:pt x="13027" y="18461"/>
                    <a:pt x="14461" y="17200"/>
                  </a:cubicBezTo>
                  <a:cubicBezTo>
                    <a:pt x="15895" y="15939"/>
                    <a:pt x="17806" y="13731"/>
                    <a:pt x="19049" y="11209"/>
                  </a:cubicBezTo>
                  <a:cubicBezTo>
                    <a:pt x="20291" y="8686"/>
                    <a:pt x="20865" y="5848"/>
                    <a:pt x="21151" y="3720"/>
                  </a:cubicBezTo>
                  <a:cubicBezTo>
                    <a:pt x="21438" y="1591"/>
                    <a:pt x="21438" y="172"/>
                    <a:pt x="21247" y="15"/>
                  </a:cubicBezTo>
                  <a:cubicBezTo>
                    <a:pt x="21056" y="-143"/>
                    <a:pt x="20673" y="961"/>
                    <a:pt x="20387" y="3956"/>
                  </a:cubicBezTo>
                  <a:cubicBezTo>
                    <a:pt x="20100" y="6952"/>
                    <a:pt x="19909" y="11839"/>
                    <a:pt x="19909" y="14677"/>
                  </a:cubicBezTo>
                  <a:cubicBezTo>
                    <a:pt x="19909" y="17515"/>
                    <a:pt x="20100" y="18304"/>
                    <a:pt x="20387" y="19092"/>
                  </a:cubicBezTo>
                  <a:cubicBezTo>
                    <a:pt x="20673" y="19880"/>
                    <a:pt x="21056" y="20669"/>
                    <a:pt x="21247" y="21063"/>
                  </a:cubicBezTo>
                  <a:cubicBezTo>
                    <a:pt x="21438" y="21457"/>
                    <a:pt x="21438" y="21457"/>
                    <a:pt x="21438" y="21457"/>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67" name="Line"/>
            <p:cNvSpPr/>
            <p:nvPr/>
          </p:nvSpPr>
          <p:spPr>
            <a:xfrm>
              <a:off x="16012653" y="5065067"/>
              <a:ext cx="93406"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68" name="Line"/>
            <p:cNvSpPr/>
            <p:nvPr/>
          </p:nvSpPr>
          <p:spPr>
            <a:xfrm>
              <a:off x="16483236" y="5025183"/>
              <a:ext cx="238600" cy="278586"/>
            </a:xfrm>
            <a:custGeom>
              <a:avLst/>
              <a:gdLst/>
              <a:ahLst/>
              <a:cxnLst>
                <a:cxn ang="0">
                  <a:pos x="wd2" y="hd2"/>
                </a:cxn>
                <a:cxn ang="5400000">
                  <a:pos x="wd2" y="hd2"/>
                </a:cxn>
                <a:cxn ang="10800000">
                  <a:pos x="wd2" y="hd2"/>
                </a:cxn>
                <a:cxn ang="16200000">
                  <a:pos x="wd2" y="hd2"/>
                </a:cxn>
              </a:cxnLst>
              <a:rect l="0" t="0" r="r" b="b"/>
              <a:pathLst>
                <a:path w="21282" h="21474" fill="norm" stroke="1" extrusionOk="0">
                  <a:moveTo>
                    <a:pt x="20973" y="1474"/>
                  </a:moveTo>
                  <a:cubicBezTo>
                    <a:pt x="17579" y="941"/>
                    <a:pt x="14185" y="407"/>
                    <a:pt x="10636" y="1607"/>
                  </a:cubicBezTo>
                  <a:cubicBezTo>
                    <a:pt x="7088" y="2807"/>
                    <a:pt x="3385" y="5741"/>
                    <a:pt x="1533" y="7874"/>
                  </a:cubicBezTo>
                  <a:cubicBezTo>
                    <a:pt x="-318" y="10007"/>
                    <a:pt x="-318" y="11341"/>
                    <a:pt x="608" y="12007"/>
                  </a:cubicBezTo>
                  <a:cubicBezTo>
                    <a:pt x="1533" y="12674"/>
                    <a:pt x="3385" y="12674"/>
                    <a:pt x="6779" y="11074"/>
                  </a:cubicBezTo>
                  <a:cubicBezTo>
                    <a:pt x="10173" y="9474"/>
                    <a:pt x="15111" y="6274"/>
                    <a:pt x="17888" y="3874"/>
                  </a:cubicBezTo>
                  <a:cubicBezTo>
                    <a:pt x="20665" y="1474"/>
                    <a:pt x="21282" y="-126"/>
                    <a:pt x="21282" y="7"/>
                  </a:cubicBezTo>
                  <a:cubicBezTo>
                    <a:pt x="21282" y="141"/>
                    <a:pt x="20665" y="2007"/>
                    <a:pt x="20048" y="5341"/>
                  </a:cubicBezTo>
                  <a:cubicBezTo>
                    <a:pt x="19431" y="8674"/>
                    <a:pt x="18813" y="13474"/>
                    <a:pt x="18968" y="16407"/>
                  </a:cubicBezTo>
                  <a:cubicBezTo>
                    <a:pt x="19122" y="19341"/>
                    <a:pt x="20048" y="20407"/>
                    <a:pt x="20973" y="21474"/>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69" name="Line"/>
            <p:cNvSpPr/>
            <p:nvPr/>
          </p:nvSpPr>
          <p:spPr>
            <a:xfrm>
              <a:off x="17012429" y="4901854"/>
              <a:ext cx="187343" cy="662973"/>
            </a:xfrm>
            <a:custGeom>
              <a:avLst/>
              <a:gdLst/>
              <a:ahLst/>
              <a:cxnLst>
                <a:cxn ang="0">
                  <a:pos x="wd2" y="hd2"/>
                </a:cxn>
                <a:cxn ang="5400000">
                  <a:pos x="wd2" y="hd2"/>
                </a:cxn>
                <a:cxn ang="10800000">
                  <a:pos x="wd2" y="hd2"/>
                </a:cxn>
                <a:cxn ang="16200000">
                  <a:pos x="wd2" y="hd2"/>
                </a:cxn>
              </a:cxnLst>
              <a:rect l="0" t="0" r="r" b="b"/>
              <a:pathLst>
                <a:path w="21268" h="21337" fill="norm" stroke="1" extrusionOk="0">
                  <a:moveTo>
                    <a:pt x="3142" y="4585"/>
                  </a:moveTo>
                  <a:cubicBezTo>
                    <a:pt x="3927" y="7703"/>
                    <a:pt x="4713" y="10820"/>
                    <a:pt x="5498" y="13270"/>
                  </a:cubicBezTo>
                  <a:cubicBezTo>
                    <a:pt x="6284" y="15719"/>
                    <a:pt x="7069" y="17501"/>
                    <a:pt x="7462" y="18837"/>
                  </a:cubicBezTo>
                  <a:cubicBezTo>
                    <a:pt x="7855" y="20173"/>
                    <a:pt x="7855" y="21064"/>
                    <a:pt x="7069" y="21286"/>
                  </a:cubicBezTo>
                  <a:cubicBezTo>
                    <a:pt x="6284" y="21509"/>
                    <a:pt x="4713" y="21064"/>
                    <a:pt x="3142" y="18893"/>
                  </a:cubicBezTo>
                  <a:cubicBezTo>
                    <a:pt x="1571" y="16721"/>
                    <a:pt x="0" y="12824"/>
                    <a:pt x="0" y="9651"/>
                  </a:cubicBezTo>
                  <a:cubicBezTo>
                    <a:pt x="0" y="6478"/>
                    <a:pt x="1571" y="4029"/>
                    <a:pt x="3338" y="2525"/>
                  </a:cubicBezTo>
                  <a:cubicBezTo>
                    <a:pt x="5105" y="1022"/>
                    <a:pt x="7069" y="466"/>
                    <a:pt x="9229" y="187"/>
                  </a:cubicBezTo>
                  <a:cubicBezTo>
                    <a:pt x="11389" y="-91"/>
                    <a:pt x="13745" y="-91"/>
                    <a:pt x="16102" y="410"/>
                  </a:cubicBezTo>
                  <a:cubicBezTo>
                    <a:pt x="18458" y="911"/>
                    <a:pt x="20815" y="1913"/>
                    <a:pt x="21207" y="3528"/>
                  </a:cubicBezTo>
                  <a:cubicBezTo>
                    <a:pt x="21600" y="5142"/>
                    <a:pt x="20029" y="7369"/>
                    <a:pt x="18065" y="8761"/>
                  </a:cubicBezTo>
                  <a:cubicBezTo>
                    <a:pt x="16102" y="10152"/>
                    <a:pt x="13745" y="10709"/>
                    <a:pt x="11389" y="11266"/>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70" name="Line"/>
            <p:cNvSpPr/>
            <p:nvPr/>
          </p:nvSpPr>
          <p:spPr>
            <a:xfrm>
              <a:off x="17274690" y="5068692"/>
              <a:ext cx="283654" cy="239084"/>
            </a:xfrm>
            <a:custGeom>
              <a:avLst/>
              <a:gdLst/>
              <a:ahLst/>
              <a:cxnLst>
                <a:cxn ang="0">
                  <a:pos x="wd2" y="hd2"/>
                </a:cxn>
                <a:cxn ang="5400000">
                  <a:pos x="wd2" y="hd2"/>
                </a:cxn>
                <a:cxn ang="10800000">
                  <a:pos x="wd2" y="hd2"/>
                </a:cxn>
                <a:cxn ang="16200000">
                  <a:pos x="wd2" y="hd2"/>
                </a:cxn>
              </a:cxnLst>
              <a:rect l="0" t="0" r="r" b="b"/>
              <a:pathLst>
                <a:path w="21084" h="20449" fill="norm" stroke="1" extrusionOk="0">
                  <a:moveTo>
                    <a:pt x="1848" y="9454"/>
                  </a:moveTo>
                  <a:cubicBezTo>
                    <a:pt x="2362" y="10934"/>
                    <a:pt x="2877" y="12413"/>
                    <a:pt x="3262" y="14484"/>
                  </a:cubicBezTo>
                  <a:cubicBezTo>
                    <a:pt x="3648" y="16556"/>
                    <a:pt x="3905" y="19219"/>
                    <a:pt x="3391" y="20106"/>
                  </a:cubicBezTo>
                  <a:cubicBezTo>
                    <a:pt x="2877" y="20994"/>
                    <a:pt x="1591" y="20106"/>
                    <a:pt x="820" y="18035"/>
                  </a:cubicBezTo>
                  <a:cubicBezTo>
                    <a:pt x="48" y="15964"/>
                    <a:pt x="-209" y="12709"/>
                    <a:pt x="177" y="9602"/>
                  </a:cubicBezTo>
                  <a:cubicBezTo>
                    <a:pt x="562" y="6495"/>
                    <a:pt x="1591" y="3536"/>
                    <a:pt x="3391" y="1761"/>
                  </a:cubicBezTo>
                  <a:cubicBezTo>
                    <a:pt x="5191" y="-14"/>
                    <a:pt x="7762" y="-606"/>
                    <a:pt x="10205" y="726"/>
                  </a:cubicBezTo>
                  <a:cubicBezTo>
                    <a:pt x="12648" y="2057"/>
                    <a:pt x="14962" y="5312"/>
                    <a:pt x="16634" y="7531"/>
                  </a:cubicBezTo>
                  <a:cubicBezTo>
                    <a:pt x="18305" y="9750"/>
                    <a:pt x="19334" y="10934"/>
                    <a:pt x="20105" y="12265"/>
                  </a:cubicBezTo>
                  <a:cubicBezTo>
                    <a:pt x="20877" y="13597"/>
                    <a:pt x="21391" y="15076"/>
                    <a:pt x="20877" y="16112"/>
                  </a:cubicBezTo>
                  <a:cubicBezTo>
                    <a:pt x="20362" y="17147"/>
                    <a:pt x="18820" y="17739"/>
                    <a:pt x="17405" y="17739"/>
                  </a:cubicBezTo>
                  <a:cubicBezTo>
                    <a:pt x="15991" y="17739"/>
                    <a:pt x="14705" y="17147"/>
                    <a:pt x="14191" y="16112"/>
                  </a:cubicBezTo>
                  <a:cubicBezTo>
                    <a:pt x="13677" y="15076"/>
                    <a:pt x="13934" y="13597"/>
                    <a:pt x="14448" y="12265"/>
                  </a:cubicBezTo>
                  <a:cubicBezTo>
                    <a:pt x="14962" y="10934"/>
                    <a:pt x="15734" y="9750"/>
                    <a:pt x="16505" y="8567"/>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71" name="Line"/>
            <p:cNvSpPr/>
            <p:nvPr/>
          </p:nvSpPr>
          <p:spPr>
            <a:xfrm>
              <a:off x="17701664" y="4691449"/>
              <a:ext cx="563079" cy="570305"/>
            </a:xfrm>
            <a:custGeom>
              <a:avLst/>
              <a:gdLst/>
              <a:ahLst/>
              <a:cxnLst>
                <a:cxn ang="0">
                  <a:pos x="wd2" y="hd2"/>
                </a:cxn>
                <a:cxn ang="5400000">
                  <a:pos x="wd2" y="hd2"/>
                </a:cxn>
                <a:cxn ang="10800000">
                  <a:pos x="wd2" y="hd2"/>
                </a:cxn>
                <a:cxn ang="16200000">
                  <a:pos x="wd2" y="hd2"/>
                </a:cxn>
              </a:cxnLst>
              <a:rect l="0" t="0" r="r" b="b"/>
              <a:pathLst>
                <a:path w="21437" h="21196" fill="norm" stroke="1" extrusionOk="0">
                  <a:moveTo>
                    <a:pt x="6817" y="16586"/>
                  </a:moveTo>
                  <a:cubicBezTo>
                    <a:pt x="6949" y="15943"/>
                    <a:pt x="7081" y="15300"/>
                    <a:pt x="6686" y="14914"/>
                  </a:cubicBezTo>
                  <a:cubicBezTo>
                    <a:pt x="6291" y="14529"/>
                    <a:pt x="5369" y="14400"/>
                    <a:pt x="4315" y="14657"/>
                  </a:cubicBezTo>
                  <a:cubicBezTo>
                    <a:pt x="3261" y="14914"/>
                    <a:pt x="2076" y="15557"/>
                    <a:pt x="1352" y="16200"/>
                  </a:cubicBezTo>
                  <a:cubicBezTo>
                    <a:pt x="627" y="16843"/>
                    <a:pt x="364" y="17486"/>
                    <a:pt x="166" y="18257"/>
                  </a:cubicBezTo>
                  <a:cubicBezTo>
                    <a:pt x="-31" y="19029"/>
                    <a:pt x="-163" y="19929"/>
                    <a:pt x="430" y="20571"/>
                  </a:cubicBezTo>
                  <a:cubicBezTo>
                    <a:pt x="1022" y="21214"/>
                    <a:pt x="2339" y="21600"/>
                    <a:pt x="3788" y="20507"/>
                  </a:cubicBezTo>
                  <a:cubicBezTo>
                    <a:pt x="5237" y="19414"/>
                    <a:pt x="6818" y="16843"/>
                    <a:pt x="8003" y="13436"/>
                  </a:cubicBezTo>
                  <a:cubicBezTo>
                    <a:pt x="9188" y="10029"/>
                    <a:pt x="9978" y="5786"/>
                    <a:pt x="10374" y="3279"/>
                  </a:cubicBezTo>
                  <a:cubicBezTo>
                    <a:pt x="10769" y="771"/>
                    <a:pt x="10769" y="0"/>
                    <a:pt x="10571" y="0"/>
                  </a:cubicBezTo>
                  <a:cubicBezTo>
                    <a:pt x="10374" y="0"/>
                    <a:pt x="9978" y="771"/>
                    <a:pt x="9583" y="2636"/>
                  </a:cubicBezTo>
                  <a:cubicBezTo>
                    <a:pt x="9188" y="4500"/>
                    <a:pt x="8793" y="7457"/>
                    <a:pt x="8661" y="9964"/>
                  </a:cubicBezTo>
                  <a:cubicBezTo>
                    <a:pt x="8530" y="12471"/>
                    <a:pt x="8661" y="14529"/>
                    <a:pt x="8925" y="15879"/>
                  </a:cubicBezTo>
                  <a:cubicBezTo>
                    <a:pt x="9188" y="17229"/>
                    <a:pt x="9583" y="17871"/>
                    <a:pt x="10110" y="18193"/>
                  </a:cubicBezTo>
                  <a:cubicBezTo>
                    <a:pt x="10637" y="18514"/>
                    <a:pt x="11296" y="18514"/>
                    <a:pt x="12020" y="17871"/>
                  </a:cubicBezTo>
                  <a:cubicBezTo>
                    <a:pt x="12744" y="17229"/>
                    <a:pt x="13535" y="15943"/>
                    <a:pt x="14061" y="14979"/>
                  </a:cubicBezTo>
                  <a:cubicBezTo>
                    <a:pt x="14588" y="14014"/>
                    <a:pt x="14852" y="13371"/>
                    <a:pt x="15049" y="12729"/>
                  </a:cubicBezTo>
                  <a:cubicBezTo>
                    <a:pt x="15247" y="12086"/>
                    <a:pt x="15378" y="11443"/>
                    <a:pt x="15444" y="11443"/>
                  </a:cubicBezTo>
                  <a:cubicBezTo>
                    <a:pt x="15510" y="11443"/>
                    <a:pt x="15510" y="12086"/>
                    <a:pt x="15444" y="12729"/>
                  </a:cubicBezTo>
                  <a:cubicBezTo>
                    <a:pt x="15378" y="13371"/>
                    <a:pt x="15247" y="14014"/>
                    <a:pt x="15181" y="14721"/>
                  </a:cubicBezTo>
                  <a:cubicBezTo>
                    <a:pt x="15115" y="15429"/>
                    <a:pt x="15115" y="16200"/>
                    <a:pt x="15444" y="16714"/>
                  </a:cubicBezTo>
                  <a:cubicBezTo>
                    <a:pt x="15774" y="17229"/>
                    <a:pt x="16432" y="17486"/>
                    <a:pt x="16959" y="17357"/>
                  </a:cubicBezTo>
                  <a:cubicBezTo>
                    <a:pt x="17486" y="17229"/>
                    <a:pt x="17881" y="16714"/>
                    <a:pt x="18342" y="15814"/>
                  </a:cubicBezTo>
                  <a:cubicBezTo>
                    <a:pt x="18803" y="14914"/>
                    <a:pt x="19330" y="13629"/>
                    <a:pt x="19791" y="12664"/>
                  </a:cubicBezTo>
                  <a:cubicBezTo>
                    <a:pt x="20252" y="11700"/>
                    <a:pt x="20647" y="11057"/>
                    <a:pt x="20844" y="11121"/>
                  </a:cubicBezTo>
                  <a:cubicBezTo>
                    <a:pt x="21042" y="11186"/>
                    <a:pt x="21042" y="11957"/>
                    <a:pt x="21042" y="13436"/>
                  </a:cubicBezTo>
                  <a:cubicBezTo>
                    <a:pt x="21042" y="14914"/>
                    <a:pt x="21042" y="17100"/>
                    <a:pt x="21108" y="18321"/>
                  </a:cubicBezTo>
                  <a:cubicBezTo>
                    <a:pt x="21174" y="19543"/>
                    <a:pt x="21305" y="19800"/>
                    <a:pt x="21437" y="20057"/>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72" name="Line"/>
            <p:cNvSpPr/>
            <p:nvPr/>
          </p:nvSpPr>
          <p:spPr>
            <a:xfrm>
              <a:off x="18423240" y="5002798"/>
              <a:ext cx="754793" cy="266947"/>
            </a:xfrm>
            <a:custGeom>
              <a:avLst/>
              <a:gdLst/>
              <a:ahLst/>
              <a:cxnLst>
                <a:cxn ang="0">
                  <a:pos x="wd2" y="hd2"/>
                </a:cxn>
                <a:cxn ang="5400000">
                  <a:pos x="wd2" y="hd2"/>
                </a:cxn>
                <a:cxn ang="10800000">
                  <a:pos x="wd2" y="hd2"/>
                </a:cxn>
                <a:cxn ang="16200000">
                  <a:pos x="wd2" y="hd2"/>
                </a:cxn>
              </a:cxnLst>
              <a:rect l="0" t="0" r="r" b="b"/>
              <a:pathLst>
                <a:path w="21519" h="21098" fill="norm" stroke="1" extrusionOk="0">
                  <a:moveTo>
                    <a:pt x="4357" y="0"/>
                  </a:moveTo>
                  <a:cubicBezTo>
                    <a:pt x="3272" y="1094"/>
                    <a:pt x="2187" y="2187"/>
                    <a:pt x="1398" y="4648"/>
                  </a:cubicBezTo>
                  <a:cubicBezTo>
                    <a:pt x="609" y="7109"/>
                    <a:pt x="116" y="10937"/>
                    <a:pt x="18" y="13397"/>
                  </a:cubicBezTo>
                  <a:cubicBezTo>
                    <a:pt x="-81" y="15858"/>
                    <a:pt x="215" y="16952"/>
                    <a:pt x="1103" y="17499"/>
                  </a:cubicBezTo>
                  <a:cubicBezTo>
                    <a:pt x="1990" y="18046"/>
                    <a:pt x="3470" y="18046"/>
                    <a:pt x="4949" y="16405"/>
                  </a:cubicBezTo>
                  <a:cubicBezTo>
                    <a:pt x="6429" y="14765"/>
                    <a:pt x="7908" y="11484"/>
                    <a:pt x="8796" y="9023"/>
                  </a:cubicBezTo>
                  <a:cubicBezTo>
                    <a:pt x="9683" y="6562"/>
                    <a:pt x="9979" y="4922"/>
                    <a:pt x="9881" y="4101"/>
                  </a:cubicBezTo>
                  <a:cubicBezTo>
                    <a:pt x="9782" y="3281"/>
                    <a:pt x="9289" y="3281"/>
                    <a:pt x="8697" y="4375"/>
                  </a:cubicBezTo>
                  <a:cubicBezTo>
                    <a:pt x="8105" y="5468"/>
                    <a:pt x="7415" y="7656"/>
                    <a:pt x="7020" y="9433"/>
                  </a:cubicBezTo>
                  <a:cubicBezTo>
                    <a:pt x="6626" y="11210"/>
                    <a:pt x="6527" y="12577"/>
                    <a:pt x="6675" y="14354"/>
                  </a:cubicBezTo>
                  <a:cubicBezTo>
                    <a:pt x="6823" y="16132"/>
                    <a:pt x="7218" y="18319"/>
                    <a:pt x="8007" y="19549"/>
                  </a:cubicBezTo>
                  <a:cubicBezTo>
                    <a:pt x="8796" y="20780"/>
                    <a:pt x="9979" y="21053"/>
                    <a:pt x="10966" y="20233"/>
                  </a:cubicBezTo>
                  <a:cubicBezTo>
                    <a:pt x="11952" y="19413"/>
                    <a:pt x="12741" y="17499"/>
                    <a:pt x="13283" y="15995"/>
                  </a:cubicBezTo>
                  <a:cubicBezTo>
                    <a:pt x="13826" y="14491"/>
                    <a:pt x="14122" y="13397"/>
                    <a:pt x="14368" y="11620"/>
                  </a:cubicBezTo>
                  <a:cubicBezTo>
                    <a:pt x="14615" y="9843"/>
                    <a:pt x="14812" y="7382"/>
                    <a:pt x="14911" y="7109"/>
                  </a:cubicBezTo>
                  <a:cubicBezTo>
                    <a:pt x="15009" y="6835"/>
                    <a:pt x="15009" y="8749"/>
                    <a:pt x="15009" y="10390"/>
                  </a:cubicBezTo>
                  <a:cubicBezTo>
                    <a:pt x="15009" y="12030"/>
                    <a:pt x="15009" y="13397"/>
                    <a:pt x="15009" y="14765"/>
                  </a:cubicBezTo>
                  <a:cubicBezTo>
                    <a:pt x="15009" y="16132"/>
                    <a:pt x="15009" y="17499"/>
                    <a:pt x="15059" y="18866"/>
                  </a:cubicBezTo>
                  <a:cubicBezTo>
                    <a:pt x="15108" y="20233"/>
                    <a:pt x="15207" y="21600"/>
                    <a:pt x="15256" y="20916"/>
                  </a:cubicBezTo>
                  <a:cubicBezTo>
                    <a:pt x="15305" y="20233"/>
                    <a:pt x="15305" y="17499"/>
                    <a:pt x="15798" y="13944"/>
                  </a:cubicBezTo>
                  <a:cubicBezTo>
                    <a:pt x="16292" y="10390"/>
                    <a:pt x="17278" y="6015"/>
                    <a:pt x="18314" y="3691"/>
                  </a:cubicBezTo>
                  <a:cubicBezTo>
                    <a:pt x="19349" y="1367"/>
                    <a:pt x="20434" y="1094"/>
                    <a:pt x="21519" y="82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73" name="Line"/>
            <p:cNvSpPr/>
            <p:nvPr/>
          </p:nvSpPr>
          <p:spPr>
            <a:xfrm>
              <a:off x="1306616" y="6185922"/>
              <a:ext cx="83027" cy="36324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2700" y="4526"/>
                    <a:pt x="5400" y="9051"/>
                    <a:pt x="9000" y="12651"/>
                  </a:cubicBezTo>
                  <a:cubicBezTo>
                    <a:pt x="12600" y="16251"/>
                    <a:pt x="17100" y="18926"/>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74" name="Line"/>
            <p:cNvSpPr/>
            <p:nvPr/>
          </p:nvSpPr>
          <p:spPr>
            <a:xfrm>
              <a:off x="1368885" y="6051005"/>
              <a:ext cx="1" cy="10379"/>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0"/>
                  </a:moveTo>
                  <a:cubicBezTo>
                    <a:pt x="21600" y="7200"/>
                    <a:pt x="21600" y="14400"/>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75" name="Line"/>
            <p:cNvSpPr/>
            <p:nvPr/>
          </p:nvSpPr>
          <p:spPr>
            <a:xfrm>
              <a:off x="1465427" y="6217058"/>
              <a:ext cx="222203" cy="294587"/>
            </a:xfrm>
            <a:custGeom>
              <a:avLst/>
              <a:gdLst/>
              <a:ahLst/>
              <a:cxnLst>
                <a:cxn ang="0">
                  <a:pos x="wd2" y="hd2"/>
                </a:cxn>
                <a:cxn ang="5400000">
                  <a:pos x="wd2" y="hd2"/>
                </a:cxn>
                <a:cxn ang="10800000">
                  <a:pos x="wd2" y="hd2"/>
                </a:cxn>
                <a:cxn ang="16200000">
                  <a:pos x="wd2" y="hd2"/>
                </a:cxn>
              </a:cxnLst>
              <a:rect l="0" t="0" r="r" b="b"/>
              <a:pathLst>
                <a:path w="20707" h="21388" fill="norm" stroke="1" extrusionOk="0">
                  <a:moveTo>
                    <a:pt x="8412" y="0"/>
                  </a:moveTo>
                  <a:cubicBezTo>
                    <a:pt x="6801" y="0"/>
                    <a:pt x="5189" y="0"/>
                    <a:pt x="3738" y="377"/>
                  </a:cubicBezTo>
                  <a:cubicBezTo>
                    <a:pt x="2287" y="753"/>
                    <a:pt x="998" y="1507"/>
                    <a:pt x="353" y="2512"/>
                  </a:cubicBezTo>
                  <a:cubicBezTo>
                    <a:pt x="-292" y="3516"/>
                    <a:pt x="-292" y="4772"/>
                    <a:pt x="2448" y="6405"/>
                  </a:cubicBezTo>
                  <a:cubicBezTo>
                    <a:pt x="5189" y="8037"/>
                    <a:pt x="10669" y="10047"/>
                    <a:pt x="14054" y="11428"/>
                  </a:cubicBezTo>
                  <a:cubicBezTo>
                    <a:pt x="17439" y="12809"/>
                    <a:pt x="18729" y="13563"/>
                    <a:pt x="19696" y="14567"/>
                  </a:cubicBezTo>
                  <a:cubicBezTo>
                    <a:pt x="20663" y="15572"/>
                    <a:pt x="21308" y="16828"/>
                    <a:pt x="19857" y="18084"/>
                  </a:cubicBezTo>
                  <a:cubicBezTo>
                    <a:pt x="18407" y="19340"/>
                    <a:pt x="14860" y="20595"/>
                    <a:pt x="12120" y="21098"/>
                  </a:cubicBezTo>
                  <a:cubicBezTo>
                    <a:pt x="9380" y="21600"/>
                    <a:pt x="7445" y="21349"/>
                    <a:pt x="5511" y="21098"/>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76" name="Line"/>
            <p:cNvSpPr/>
            <p:nvPr/>
          </p:nvSpPr>
          <p:spPr>
            <a:xfrm>
              <a:off x="1895689" y="6258571"/>
              <a:ext cx="552540" cy="280214"/>
            </a:xfrm>
            <a:custGeom>
              <a:avLst/>
              <a:gdLst/>
              <a:ahLst/>
              <a:cxnLst>
                <a:cxn ang="0">
                  <a:pos x="wd2" y="hd2"/>
                </a:cxn>
                <a:cxn ang="5400000">
                  <a:pos x="wd2" y="hd2"/>
                </a:cxn>
                <a:cxn ang="10800000">
                  <a:pos x="wd2" y="hd2"/>
                </a:cxn>
                <a:cxn ang="16200000">
                  <a:pos x="wd2" y="hd2"/>
                </a:cxn>
              </a:cxnLst>
              <a:rect l="0" t="0" r="r" b="b"/>
              <a:pathLst>
                <a:path w="21428" h="21600" fill="norm" stroke="1" extrusionOk="0">
                  <a:moveTo>
                    <a:pt x="4926" y="0"/>
                  </a:moveTo>
                  <a:cubicBezTo>
                    <a:pt x="4255" y="533"/>
                    <a:pt x="3585" y="1067"/>
                    <a:pt x="2712" y="3600"/>
                  </a:cubicBezTo>
                  <a:cubicBezTo>
                    <a:pt x="1840" y="6133"/>
                    <a:pt x="767" y="10667"/>
                    <a:pt x="298" y="13733"/>
                  </a:cubicBezTo>
                  <a:cubicBezTo>
                    <a:pt x="-172" y="16800"/>
                    <a:pt x="-38" y="18400"/>
                    <a:pt x="365" y="19067"/>
                  </a:cubicBezTo>
                  <a:cubicBezTo>
                    <a:pt x="767" y="19733"/>
                    <a:pt x="1438" y="19467"/>
                    <a:pt x="2578" y="17733"/>
                  </a:cubicBezTo>
                  <a:cubicBezTo>
                    <a:pt x="3719" y="16000"/>
                    <a:pt x="5329" y="12800"/>
                    <a:pt x="6335" y="10533"/>
                  </a:cubicBezTo>
                  <a:cubicBezTo>
                    <a:pt x="7341" y="8267"/>
                    <a:pt x="7744" y="6933"/>
                    <a:pt x="7945" y="7200"/>
                  </a:cubicBezTo>
                  <a:cubicBezTo>
                    <a:pt x="8146" y="7467"/>
                    <a:pt x="8146" y="9333"/>
                    <a:pt x="8146" y="10933"/>
                  </a:cubicBezTo>
                  <a:cubicBezTo>
                    <a:pt x="8146" y="12533"/>
                    <a:pt x="8146" y="13867"/>
                    <a:pt x="8213" y="15200"/>
                  </a:cubicBezTo>
                  <a:cubicBezTo>
                    <a:pt x="8280" y="16533"/>
                    <a:pt x="8414" y="17867"/>
                    <a:pt x="8817" y="18533"/>
                  </a:cubicBezTo>
                  <a:cubicBezTo>
                    <a:pt x="9219" y="19200"/>
                    <a:pt x="9890" y="19200"/>
                    <a:pt x="10695" y="18267"/>
                  </a:cubicBezTo>
                  <a:cubicBezTo>
                    <a:pt x="11500" y="17333"/>
                    <a:pt x="12439" y="15467"/>
                    <a:pt x="12976" y="12933"/>
                  </a:cubicBezTo>
                  <a:cubicBezTo>
                    <a:pt x="13512" y="10400"/>
                    <a:pt x="13647" y="7200"/>
                    <a:pt x="13445" y="5067"/>
                  </a:cubicBezTo>
                  <a:cubicBezTo>
                    <a:pt x="13244" y="2933"/>
                    <a:pt x="12707" y="1867"/>
                    <a:pt x="12573" y="2000"/>
                  </a:cubicBezTo>
                  <a:cubicBezTo>
                    <a:pt x="12439" y="2133"/>
                    <a:pt x="12708" y="3467"/>
                    <a:pt x="13110" y="4533"/>
                  </a:cubicBezTo>
                  <a:cubicBezTo>
                    <a:pt x="13512" y="5600"/>
                    <a:pt x="14049" y="6400"/>
                    <a:pt x="14653" y="6933"/>
                  </a:cubicBezTo>
                  <a:cubicBezTo>
                    <a:pt x="15257" y="7467"/>
                    <a:pt x="15927" y="7733"/>
                    <a:pt x="16531" y="7467"/>
                  </a:cubicBezTo>
                  <a:cubicBezTo>
                    <a:pt x="17135" y="7200"/>
                    <a:pt x="17671" y="6400"/>
                    <a:pt x="18275" y="5600"/>
                  </a:cubicBezTo>
                  <a:cubicBezTo>
                    <a:pt x="18879" y="4800"/>
                    <a:pt x="19550" y="4000"/>
                    <a:pt x="19885" y="4267"/>
                  </a:cubicBezTo>
                  <a:cubicBezTo>
                    <a:pt x="20221" y="4533"/>
                    <a:pt x="20221" y="5867"/>
                    <a:pt x="20422" y="8933"/>
                  </a:cubicBezTo>
                  <a:cubicBezTo>
                    <a:pt x="20623" y="12000"/>
                    <a:pt x="21026" y="16800"/>
                    <a:pt x="21428"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77" name="Line"/>
            <p:cNvSpPr/>
            <p:nvPr/>
          </p:nvSpPr>
          <p:spPr>
            <a:xfrm>
              <a:off x="2479362" y="6175544"/>
              <a:ext cx="20758"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78" name="Line"/>
            <p:cNvSpPr/>
            <p:nvPr/>
          </p:nvSpPr>
          <p:spPr>
            <a:xfrm>
              <a:off x="2563437" y="6144409"/>
              <a:ext cx="258410" cy="404755"/>
            </a:xfrm>
            <a:custGeom>
              <a:avLst/>
              <a:gdLst/>
              <a:ahLst/>
              <a:cxnLst>
                <a:cxn ang="0">
                  <a:pos x="wd2" y="hd2"/>
                </a:cxn>
                <a:cxn ang="5400000">
                  <a:pos x="wd2" y="hd2"/>
                </a:cxn>
                <a:cxn ang="10800000">
                  <a:pos x="wd2" y="hd2"/>
                </a:cxn>
                <a:cxn ang="16200000">
                  <a:pos x="wd2" y="hd2"/>
                </a:cxn>
              </a:cxnLst>
              <a:rect l="0" t="0" r="r" b="b"/>
              <a:pathLst>
                <a:path w="21513" h="21600" fill="norm" stroke="1" extrusionOk="0">
                  <a:moveTo>
                    <a:pt x="1641" y="0"/>
                  </a:moveTo>
                  <a:cubicBezTo>
                    <a:pt x="1065" y="4615"/>
                    <a:pt x="489" y="9231"/>
                    <a:pt x="201" y="12462"/>
                  </a:cubicBezTo>
                  <a:cubicBezTo>
                    <a:pt x="-87" y="15692"/>
                    <a:pt x="-87" y="17538"/>
                    <a:pt x="345" y="18923"/>
                  </a:cubicBezTo>
                  <a:cubicBezTo>
                    <a:pt x="777" y="20308"/>
                    <a:pt x="1641" y="21231"/>
                    <a:pt x="2361" y="20862"/>
                  </a:cubicBezTo>
                  <a:cubicBezTo>
                    <a:pt x="3081" y="20492"/>
                    <a:pt x="3657" y="18831"/>
                    <a:pt x="4377" y="15877"/>
                  </a:cubicBezTo>
                  <a:cubicBezTo>
                    <a:pt x="5097" y="12923"/>
                    <a:pt x="5961" y="8677"/>
                    <a:pt x="6537" y="5908"/>
                  </a:cubicBezTo>
                  <a:cubicBezTo>
                    <a:pt x="7113" y="3138"/>
                    <a:pt x="7401" y="1846"/>
                    <a:pt x="7545" y="1938"/>
                  </a:cubicBezTo>
                  <a:cubicBezTo>
                    <a:pt x="7689" y="2031"/>
                    <a:pt x="7689" y="3508"/>
                    <a:pt x="7689" y="6369"/>
                  </a:cubicBezTo>
                  <a:cubicBezTo>
                    <a:pt x="7689" y="9231"/>
                    <a:pt x="7689" y="13477"/>
                    <a:pt x="7689" y="16062"/>
                  </a:cubicBezTo>
                  <a:cubicBezTo>
                    <a:pt x="7689" y="18646"/>
                    <a:pt x="7689" y="19569"/>
                    <a:pt x="8409" y="20123"/>
                  </a:cubicBezTo>
                  <a:cubicBezTo>
                    <a:pt x="9129" y="20677"/>
                    <a:pt x="10569" y="20862"/>
                    <a:pt x="11721" y="20492"/>
                  </a:cubicBezTo>
                  <a:cubicBezTo>
                    <a:pt x="12873" y="20123"/>
                    <a:pt x="13737" y="19200"/>
                    <a:pt x="14601" y="18277"/>
                  </a:cubicBezTo>
                  <a:cubicBezTo>
                    <a:pt x="15465" y="17354"/>
                    <a:pt x="16329" y="16431"/>
                    <a:pt x="17193" y="15231"/>
                  </a:cubicBezTo>
                  <a:cubicBezTo>
                    <a:pt x="18057" y="14031"/>
                    <a:pt x="18921" y="12554"/>
                    <a:pt x="19353" y="12277"/>
                  </a:cubicBezTo>
                  <a:cubicBezTo>
                    <a:pt x="19785" y="12000"/>
                    <a:pt x="19785" y="12923"/>
                    <a:pt x="19641" y="14308"/>
                  </a:cubicBezTo>
                  <a:cubicBezTo>
                    <a:pt x="19497" y="15692"/>
                    <a:pt x="19209" y="17538"/>
                    <a:pt x="19497" y="18831"/>
                  </a:cubicBezTo>
                  <a:cubicBezTo>
                    <a:pt x="19785" y="20123"/>
                    <a:pt x="20649" y="20862"/>
                    <a:pt x="21513"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79" name="Line"/>
            <p:cNvSpPr/>
            <p:nvPr/>
          </p:nvSpPr>
          <p:spPr>
            <a:xfrm>
              <a:off x="2821846" y="6292502"/>
              <a:ext cx="617934" cy="981415"/>
            </a:xfrm>
            <a:custGeom>
              <a:avLst/>
              <a:gdLst/>
              <a:ahLst/>
              <a:cxnLst>
                <a:cxn ang="0">
                  <a:pos x="wd2" y="hd2"/>
                </a:cxn>
                <a:cxn ang="5400000">
                  <a:pos x="wd2" y="hd2"/>
                </a:cxn>
                <a:cxn ang="10800000">
                  <a:pos x="wd2" y="hd2"/>
                </a:cxn>
                <a:cxn ang="16200000">
                  <a:pos x="wd2" y="hd2"/>
                </a:cxn>
              </a:cxnLst>
              <a:rect l="0" t="0" r="r" b="b"/>
              <a:pathLst>
                <a:path w="21554" h="21277" fill="norm" stroke="1" extrusionOk="0">
                  <a:moveTo>
                    <a:pt x="1086" y="389"/>
                  </a:moveTo>
                  <a:cubicBezTo>
                    <a:pt x="1689" y="464"/>
                    <a:pt x="2293" y="539"/>
                    <a:pt x="2836" y="914"/>
                  </a:cubicBezTo>
                  <a:cubicBezTo>
                    <a:pt x="3379" y="1289"/>
                    <a:pt x="3861" y="1964"/>
                    <a:pt x="4103" y="2489"/>
                  </a:cubicBezTo>
                  <a:cubicBezTo>
                    <a:pt x="4344" y="3014"/>
                    <a:pt x="4344" y="3389"/>
                    <a:pt x="4344" y="3802"/>
                  </a:cubicBezTo>
                  <a:cubicBezTo>
                    <a:pt x="4344" y="4214"/>
                    <a:pt x="4344" y="4664"/>
                    <a:pt x="4706" y="4589"/>
                  </a:cubicBezTo>
                  <a:cubicBezTo>
                    <a:pt x="5068" y="4514"/>
                    <a:pt x="5792" y="3914"/>
                    <a:pt x="6335" y="3464"/>
                  </a:cubicBezTo>
                  <a:cubicBezTo>
                    <a:pt x="6878" y="3014"/>
                    <a:pt x="7240" y="2714"/>
                    <a:pt x="7723" y="2414"/>
                  </a:cubicBezTo>
                  <a:cubicBezTo>
                    <a:pt x="8206" y="2114"/>
                    <a:pt x="8809" y="1814"/>
                    <a:pt x="9111" y="1889"/>
                  </a:cubicBezTo>
                  <a:cubicBezTo>
                    <a:pt x="9412" y="1964"/>
                    <a:pt x="9412" y="2414"/>
                    <a:pt x="9352" y="2827"/>
                  </a:cubicBezTo>
                  <a:cubicBezTo>
                    <a:pt x="9292" y="3239"/>
                    <a:pt x="9171" y="3614"/>
                    <a:pt x="9111" y="3989"/>
                  </a:cubicBezTo>
                  <a:cubicBezTo>
                    <a:pt x="9050" y="4364"/>
                    <a:pt x="9050" y="4739"/>
                    <a:pt x="9352" y="5002"/>
                  </a:cubicBezTo>
                  <a:cubicBezTo>
                    <a:pt x="9654" y="5264"/>
                    <a:pt x="10257" y="5414"/>
                    <a:pt x="10860" y="5452"/>
                  </a:cubicBezTo>
                  <a:cubicBezTo>
                    <a:pt x="11464" y="5489"/>
                    <a:pt x="12067" y="5414"/>
                    <a:pt x="12791" y="5039"/>
                  </a:cubicBezTo>
                  <a:cubicBezTo>
                    <a:pt x="13515" y="4664"/>
                    <a:pt x="14360" y="3989"/>
                    <a:pt x="14842" y="3239"/>
                  </a:cubicBezTo>
                  <a:cubicBezTo>
                    <a:pt x="15325" y="2489"/>
                    <a:pt x="15446" y="1664"/>
                    <a:pt x="15506" y="1064"/>
                  </a:cubicBezTo>
                  <a:cubicBezTo>
                    <a:pt x="15566" y="464"/>
                    <a:pt x="15566" y="89"/>
                    <a:pt x="15265" y="14"/>
                  </a:cubicBezTo>
                  <a:cubicBezTo>
                    <a:pt x="14963" y="-61"/>
                    <a:pt x="14360" y="164"/>
                    <a:pt x="14058" y="539"/>
                  </a:cubicBezTo>
                  <a:cubicBezTo>
                    <a:pt x="13756" y="914"/>
                    <a:pt x="13756" y="1439"/>
                    <a:pt x="13877" y="1889"/>
                  </a:cubicBezTo>
                  <a:cubicBezTo>
                    <a:pt x="13998" y="2339"/>
                    <a:pt x="14239" y="2714"/>
                    <a:pt x="14661" y="2902"/>
                  </a:cubicBezTo>
                  <a:cubicBezTo>
                    <a:pt x="15084" y="3089"/>
                    <a:pt x="15687" y="3089"/>
                    <a:pt x="16291" y="2902"/>
                  </a:cubicBezTo>
                  <a:cubicBezTo>
                    <a:pt x="16894" y="2714"/>
                    <a:pt x="17497" y="2339"/>
                    <a:pt x="18040" y="2039"/>
                  </a:cubicBezTo>
                  <a:cubicBezTo>
                    <a:pt x="18583" y="1739"/>
                    <a:pt x="19066" y="1514"/>
                    <a:pt x="19609" y="1439"/>
                  </a:cubicBezTo>
                  <a:cubicBezTo>
                    <a:pt x="20152" y="1364"/>
                    <a:pt x="20755" y="1439"/>
                    <a:pt x="21117" y="1664"/>
                  </a:cubicBezTo>
                  <a:cubicBezTo>
                    <a:pt x="21479" y="1889"/>
                    <a:pt x="21600" y="2264"/>
                    <a:pt x="21540" y="3614"/>
                  </a:cubicBezTo>
                  <a:cubicBezTo>
                    <a:pt x="21479" y="4964"/>
                    <a:pt x="21238" y="7289"/>
                    <a:pt x="20574" y="9764"/>
                  </a:cubicBezTo>
                  <a:cubicBezTo>
                    <a:pt x="19911" y="12239"/>
                    <a:pt x="18825" y="14864"/>
                    <a:pt x="17437" y="16777"/>
                  </a:cubicBezTo>
                  <a:cubicBezTo>
                    <a:pt x="16049" y="18689"/>
                    <a:pt x="14360" y="19889"/>
                    <a:pt x="12067" y="20602"/>
                  </a:cubicBezTo>
                  <a:cubicBezTo>
                    <a:pt x="9774" y="21314"/>
                    <a:pt x="6878" y="21539"/>
                    <a:pt x="4766" y="20901"/>
                  </a:cubicBezTo>
                  <a:cubicBezTo>
                    <a:pt x="2655" y="20264"/>
                    <a:pt x="1327" y="18764"/>
                    <a:pt x="0" y="17264"/>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80" name="Line"/>
            <p:cNvSpPr/>
            <p:nvPr/>
          </p:nvSpPr>
          <p:spPr>
            <a:xfrm>
              <a:off x="3953079" y="6271838"/>
              <a:ext cx="51893" cy="381109"/>
            </a:xfrm>
            <a:custGeom>
              <a:avLst/>
              <a:gdLst/>
              <a:ahLst/>
              <a:cxnLst>
                <a:cxn ang="0">
                  <a:pos x="wd2" y="hd2"/>
                </a:cxn>
                <a:cxn ang="5400000">
                  <a:pos x="wd2" y="hd2"/>
                </a:cxn>
                <a:cxn ang="10800000">
                  <a:pos x="wd2" y="hd2"/>
                </a:cxn>
                <a:cxn ang="16200000">
                  <a:pos x="wd2" y="hd2"/>
                </a:cxn>
              </a:cxnLst>
              <a:rect l="0" t="0" r="r" b="b"/>
              <a:pathLst>
                <a:path w="21600" h="21246" fill="norm" stroke="1" extrusionOk="0">
                  <a:moveTo>
                    <a:pt x="0" y="4467"/>
                  </a:moveTo>
                  <a:cubicBezTo>
                    <a:pt x="1440" y="3503"/>
                    <a:pt x="2880" y="2539"/>
                    <a:pt x="4320" y="1575"/>
                  </a:cubicBezTo>
                  <a:cubicBezTo>
                    <a:pt x="5760" y="610"/>
                    <a:pt x="7200" y="-354"/>
                    <a:pt x="7920" y="128"/>
                  </a:cubicBezTo>
                  <a:cubicBezTo>
                    <a:pt x="8640" y="610"/>
                    <a:pt x="8640" y="2539"/>
                    <a:pt x="10800" y="6300"/>
                  </a:cubicBezTo>
                  <a:cubicBezTo>
                    <a:pt x="12960" y="10060"/>
                    <a:pt x="17280" y="15653"/>
                    <a:pt x="21600" y="21246"/>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81" name="Line"/>
            <p:cNvSpPr/>
            <p:nvPr/>
          </p:nvSpPr>
          <p:spPr>
            <a:xfrm>
              <a:off x="3984215" y="6368857"/>
              <a:ext cx="458416" cy="148346"/>
            </a:xfrm>
            <a:custGeom>
              <a:avLst/>
              <a:gdLst/>
              <a:ahLst/>
              <a:cxnLst>
                <a:cxn ang="0">
                  <a:pos x="wd2" y="hd2"/>
                </a:cxn>
                <a:cxn ang="5400000">
                  <a:pos x="wd2" y="hd2"/>
                </a:cxn>
                <a:cxn ang="10800000">
                  <a:pos x="wd2" y="hd2"/>
                </a:cxn>
                <a:cxn ang="16200000">
                  <a:pos x="wd2" y="hd2"/>
                </a:cxn>
              </a:cxnLst>
              <a:rect l="0" t="0" r="r" b="b"/>
              <a:pathLst>
                <a:path w="21360" h="21051" fill="norm" stroke="1" extrusionOk="0">
                  <a:moveTo>
                    <a:pt x="0" y="10859"/>
                  </a:moveTo>
                  <a:cubicBezTo>
                    <a:pt x="322" y="8404"/>
                    <a:pt x="645" y="5950"/>
                    <a:pt x="2096" y="4232"/>
                  </a:cubicBezTo>
                  <a:cubicBezTo>
                    <a:pt x="3546" y="2513"/>
                    <a:pt x="6125" y="1532"/>
                    <a:pt x="8140" y="795"/>
                  </a:cubicBezTo>
                  <a:cubicBezTo>
                    <a:pt x="10155" y="59"/>
                    <a:pt x="11606" y="-432"/>
                    <a:pt x="12090" y="550"/>
                  </a:cubicBezTo>
                  <a:cubicBezTo>
                    <a:pt x="12573" y="1532"/>
                    <a:pt x="12090" y="3986"/>
                    <a:pt x="11687" y="6441"/>
                  </a:cubicBezTo>
                  <a:cubicBezTo>
                    <a:pt x="11284" y="8895"/>
                    <a:pt x="10961" y="11350"/>
                    <a:pt x="10961" y="13804"/>
                  </a:cubicBezTo>
                  <a:cubicBezTo>
                    <a:pt x="10961" y="16259"/>
                    <a:pt x="11284" y="18713"/>
                    <a:pt x="11928" y="19941"/>
                  </a:cubicBezTo>
                  <a:cubicBezTo>
                    <a:pt x="12573" y="21168"/>
                    <a:pt x="13540" y="21168"/>
                    <a:pt x="14830" y="20923"/>
                  </a:cubicBezTo>
                  <a:cubicBezTo>
                    <a:pt x="16119" y="20677"/>
                    <a:pt x="17731" y="20186"/>
                    <a:pt x="18860" y="18959"/>
                  </a:cubicBezTo>
                  <a:cubicBezTo>
                    <a:pt x="19988" y="17732"/>
                    <a:pt x="20633" y="15768"/>
                    <a:pt x="21036" y="13559"/>
                  </a:cubicBezTo>
                  <a:cubicBezTo>
                    <a:pt x="21439" y="11350"/>
                    <a:pt x="21600" y="8895"/>
                    <a:pt x="20713" y="6441"/>
                  </a:cubicBezTo>
                  <a:cubicBezTo>
                    <a:pt x="19827" y="3986"/>
                    <a:pt x="17893" y="1532"/>
                    <a:pt x="16522" y="795"/>
                  </a:cubicBezTo>
                  <a:cubicBezTo>
                    <a:pt x="15152" y="59"/>
                    <a:pt x="14346" y="1041"/>
                    <a:pt x="13540" y="202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82" name="Line"/>
            <p:cNvSpPr/>
            <p:nvPr/>
          </p:nvSpPr>
          <p:spPr>
            <a:xfrm>
              <a:off x="4884319" y="6351140"/>
              <a:ext cx="355669" cy="260293"/>
            </a:xfrm>
            <a:custGeom>
              <a:avLst/>
              <a:gdLst/>
              <a:ahLst/>
              <a:cxnLst>
                <a:cxn ang="0">
                  <a:pos x="wd2" y="hd2"/>
                </a:cxn>
                <a:cxn ang="5400000">
                  <a:pos x="wd2" y="hd2"/>
                </a:cxn>
                <a:cxn ang="10800000">
                  <a:pos x="wd2" y="hd2"/>
                </a:cxn>
                <a:cxn ang="16200000">
                  <a:pos x="wd2" y="hd2"/>
                </a:cxn>
              </a:cxnLst>
              <a:rect l="0" t="0" r="r" b="b"/>
              <a:pathLst>
                <a:path w="21353" h="21384" fill="norm" stroke="1" extrusionOk="0">
                  <a:moveTo>
                    <a:pt x="8891" y="2626"/>
                  </a:moveTo>
                  <a:cubicBezTo>
                    <a:pt x="8268" y="1489"/>
                    <a:pt x="7645" y="352"/>
                    <a:pt x="6815" y="68"/>
                  </a:cubicBezTo>
                  <a:cubicBezTo>
                    <a:pt x="5984" y="-216"/>
                    <a:pt x="4945" y="352"/>
                    <a:pt x="3699" y="2342"/>
                  </a:cubicBezTo>
                  <a:cubicBezTo>
                    <a:pt x="2453" y="4331"/>
                    <a:pt x="999" y="7742"/>
                    <a:pt x="376" y="10158"/>
                  </a:cubicBezTo>
                  <a:cubicBezTo>
                    <a:pt x="-247" y="12574"/>
                    <a:pt x="-39" y="13995"/>
                    <a:pt x="584" y="14847"/>
                  </a:cubicBezTo>
                  <a:cubicBezTo>
                    <a:pt x="1207" y="15700"/>
                    <a:pt x="2245" y="15984"/>
                    <a:pt x="3803" y="15700"/>
                  </a:cubicBezTo>
                  <a:cubicBezTo>
                    <a:pt x="5361" y="15416"/>
                    <a:pt x="7438" y="14563"/>
                    <a:pt x="9203" y="12573"/>
                  </a:cubicBezTo>
                  <a:cubicBezTo>
                    <a:pt x="10968" y="10584"/>
                    <a:pt x="12422" y="7458"/>
                    <a:pt x="13045" y="5184"/>
                  </a:cubicBezTo>
                  <a:cubicBezTo>
                    <a:pt x="13668" y="2910"/>
                    <a:pt x="13461" y="1489"/>
                    <a:pt x="13045" y="1347"/>
                  </a:cubicBezTo>
                  <a:cubicBezTo>
                    <a:pt x="12630" y="1205"/>
                    <a:pt x="12007" y="2342"/>
                    <a:pt x="11591" y="5042"/>
                  </a:cubicBezTo>
                  <a:cubicBezTo>
                    <a:pt x="11176" y="7742"/>
                    <a:pt x="10968" y="12005"/>
                    <a:pt x="11176" y="14705"/>
                  </a:cubicBezTo>
                  <a:cubicBezTo>
                    <a:pt x="11384" y="17405"/>
                    <a:pt x="12007" y="18542"/>
                    <a:pt x="13772" y="19395"/>
                  </a:cubicBezTo>
                  <a:cubicBezTo>
                    <a:pt x="15538" y="20247"/>
                    <a:pt x="18445" y="20816"/>
                    <a:pt x="21353" y="21384"/>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83" name="Line"/>
            <p:cNvSpPr/>
            <p:nvPr/>
          </p:nvSpPr>
          <p:spPr>
            <a:xfrm>
              <a:off x="5358771" y="6279327"/>
              <a:ext cx="217699" cy="311350"/>
            </a:xfrm>
            <a:custGeom>
              <a:avLst/>
              <a:gdLst/>
              <a:ahLst/>
              <a:cxnLst>
                <a:cxn ang="0">
                  <a:pos x="wd2" y="hd2"/>
                </a:cxn>
                <a:cxn ang="5400000">
                  <a:pos x="wd2" y="hd2"/>
                </a:cxn>
                <a:cxn ang="10800000">
                  <a:pos x="wd2" y="hd2"/>
                </a:cxn>
                <a:cxn ang="16200000">
                  <a:pos x="wd2" y="hd2"/>
                </a:cxn>
              </a:cxnLst>
              <a:rect l="0" t="0" r="r" b="b"/>
              <a:pathLst>
                <a:path w="20912" h="21600" fill="norm" stroke="1" extrusionOk="0">
                  <a:moveTo>
                    <a:pt x="20491" y="5040"/>
                  </a:moveTo>
                  <a:cubicBezTo>
                    <a:pt x="20824" y="3840"/>
                    <a:pt x="21156" y="2640"/>
                    <a:pt x="20658" y="1680"/>
                  </a:cubicBezTo>
                  <a:cubicBezTo>
                    <a:pt x="20159" y="720"/>
                    <a:pt x="18830" y="0"/>
                    <a:pt x="16504" y="0"/>
                  </a:cubicBezTo>
                  <a:cubicBezTo>
                    <a:pt x="14178" y="0"/>
                    <a:pt x="10854" y="720"/>
                    <a:pt x="7864" y="3000"/>
                  </a:cubicBezTo>
                  <a:cubicBezTo>
                    <a:pt x="4873" y="5280"/>
                    <a:pt x="2214" y="9120"/>
                    <a:pt x="885" y="11880"/>
                  </a:cubicBezTo>
                  <a:cubicBezTo>
                    <a:pt x="-444" y="14640"/>
                    <a:pt x="-444" y="16320"/>
                    <a:pt x="2048" y="17760"/>
                  </a:cubicBezTo>
                  <a:cubicBezTo>
                    <a:pt x="4541" y="19200"/>
                    <a:pt x="9525" y="20400"/>
                    <a:pt x="1451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84" name="Line"/>
            <p:cNvSpPr/>
            <p:nvPr/>
          </p:nvSpPr>
          <p:spPr>
            <a:xfrm>
              <a:off x="5609059" y="6299193"/>
              <a:ext cx="886703" cy="666951"/>
            </a:xfrm>
            <a:custGeom>
              <a:avLst/>
              <a:gdLst/>
              <a:ahLst/>
              <a:cxnLst>
                <a:cxn ang="0">
                  <a:pos x="wd2" y="hd2"/>
                </a:cxn>
                <a:cxn ang="5400000">
                  <a:pos x="wd2" y="hd2"/>
                </a:cxn>
                <a:cxn ang="10800000">
                  <a:pos x="wd2" y="hd2"/>
                </a:cxn>
                <a:cxn ang="16200000">
                  <a:pos x="wd2" y="hd2"/>
                </a:cxn>
              </a:cxnLst>
              <a:rect l="0" t="0" r="r" b="b"/>
              <a:pathLst>
                <a:path w="21459" h="21465" fill="norm" stroke="1" extrusionOk="0">
                  <a:moveTo>
                    <a:pt x="5385" y="2701"/>
                  </a:moveTo>
                  <a:cubicBezTo>
                    <a:pt x="5133" y="2255"/>
                    <a:pt x="4882" y="1810"/>
                    <a:pt x="4506" y="1643"/>
                  </a:cubicBezTo>
                  <a:cubicBezTo>
                    <a:pt x="4129" y="1476"/>
                    <a:pt x="3626" y="1587"/>
                    <a:pt x="2831" y="2422"/>
                  </a:cubicBezTo>
                  <a:cubicBezTo>
                    <a:pt x="2036" y="3257"/>
                    <a:pt x="947" y="4816"/>
                    <a:pt x="403" y="5874"/>
                  </a:cubicBezTo>
                  <a:cubicBezTo>
                    <a:pt x="-141" y="6931"/>
                    <a:pt x="-141" y="7488"/>
                    <a:pt x="445" y="8045"/>
                  </a:cubicBezTo>
                  <a:cubicBezTo>
                    <a:pt x="1031" y="8602"/>
                    <a:pt x="2203" y="9158"/>
                    <a:pt x="3459" y="9103"/>
                  </a:cubicBezTo>
                  <a:cubicBezTo>
                    <a:pt x="4715" y="9047"/>
                    <a:pt x="6054" y="8379"/>
                    <a:pt x="7059" y="7766"/>
                  </a:cubicBezTo>
                  <a:cubicBezTo>
                    <a:pt x="8064" y="7154"/>
                    <a:pt x="8733" y="6597"/>
                    <a:pt x="9278" y="6319"/>
                  </a:cubicBezTo>
                  <a:cubicBezTo>
                    <a:pt x="9822" y="6041"/>
                    <a:pt x="10240" y="6041"/>
                    <a:pt x="10701" y="5985"/>
                  </a:cubicBezTo>
                  <a:cubicBezTo>
                    <a:pt x="11161" y="5929"/>
                    <a:pt x="11664" y="5818"/>
                    <a:pt x="11957" y="5428"/>
                  </a:cubicBezTo>
                  <a:cubicBezTo>
                    <a:pt x="12250" y="5039"/>
                    <a:pt x="12333" y="4371"/>
                    <a:pt x="12166" y="3981"/>
                  </a:cubicBezTo>
                  <a:cubicBezTo>
                    <a:pt x="11999" y="3591"/>
                    <a:pt x="11580" y="3480"/>
                    <a:pt x="11161" y="3480"/>
                  </a:cubicBezTo>
                  <a:cubicBezTo>
                    <a:pt x="10743" y="3480"/>
                    <a:pt x="10324" y="3591"/>
                    <a:pt x="9864" y="4315"/>
                  </a:cubicBezTo>
                  <a:cubicBezTo>
                    <a:pt x="9403" y="5039"/>
                    <a:pt x="8901" y="6375"/>
                    <a:pt x="8650" y="7377"/>
                  </a:cubicBezTo>
                  <a:cubicBezTo>
                    <a:pt x="8399" y="8379"/>
                    <a:pt x="8399" y="9047"/>
                    <a:pt x="8608" y="9604"/>
                  </a:cubicBezTo>
                  <a:cubicBezTo>
                    <a:pt x="8817" y="10160"/>
                    <a:pt x="9236" y="10606"/>
                    <a:pt x="10157" y="10828"/>
                  </a:cubicBezTo>
                  <a:cubicBezTo>
                    <a:pt x="11078" y="11051"/>
                    <a:pt x="12501" y="11051"/>
                    <a:pt x="13799" y="10383"/>
                  </a:cubicBezTo>
                  <a:cubicBezTo>
                    <a:pt x="15096" y="9715"/>
                    <a:pt x="16268" y="8379"/>
                    <a:pt x="16980" y="7432"/>
                  </a:cubicBezTo>
                  <a:cubicBezTo>
                    <a:pt x="17692" y="6486"/>
                    <a:pt x="17943" y="5929"/>
                    <a:pt x="18026" y="5929"/>
                  </a:cubicBezTo>
                  <a:cubicBezTo>
                    <a:pt x="18110" y="5929"/>
                    <a:pt x="18026" y="6486"/>
                    <a:pt x="17901" y="8490"/>
                  </a:cubicBezTo>
                  <a:cubicBezTo>
                    <a:pt x="17775" y="10494"/>
                    <a:pt x="17608" y="13946"/>
                    <a:pt x="17524" y="16173"/>
                  </a:cubicBezTo>
                  <a:cubicBezTo>
                    <a:pt x="17440" y="18399"/>
                    <a:pt x="17440" y="19402"/>
                    <a:pt x="17399" y="20181"/>
                  </a:cubicBezTo>
                  <a:cubicBezTo>
                    <a:pt x="17357" y="20960"/>
                    <a:pt x="17273" y="21517"/>
                    <a:pt x="17106" y="21461"/>
                  </a:cubicBezTo>
                  <a:cubicBezTo>
                    <a:pt x="16938" y="21406"/>
                    <a:pt x="16687" y="20738"/>
                    <a:pt x="16561" y="18622"/>
                  </a:cubicBezTo>
                  <a:cubicBezTo>
                    <a:pt x="16436" y="16507"/>
                    <a:pt x="16436" y="12944"/>
                    <a:pt x="16687" y="9938"/>
                  </a:cubicBezTo>
                  <a:cubicBezTo>
                    <a:pt x="16938" y="6931"/>
                    <a:pt x="17440" y="4482"/>
                    <a:pt x="17817" y="2979"/>
                  </a:cubicBezTo>
                  <a:cubicBezTo>
                    <a:pt x="18194" y="1476"/>
                    <a:pt x="18445" y="919"/>
                    <a:pt x="18780" y="529"/>
                  </a:cubicBezTo>
                  <a:cubicBezTo>
                    <a:pt x="19115" y="140"/>
                    <a:pt x="19533" y="-83"/>
                    <a:pt x="19910" y="28"/>
                  </a:cubicBezTo>
                  <a:cubicBezTo>
                    <a:pt x="20287" y="140"/>
                    <a:pt x="20622" y="585"/>
                    <a:pt x="20915" y="1921"/>
                  </a:cubicBezTo>
                  <a:cubicBezTo>
                    <a:pt x="21208" y="3257"/>
                    <a:pt x="21459" y="5484"/>
                    <a:pt x="21459" y="6876"/>
                  </a:cubicBezTo>
                  <a:cubicBezTo>
                    <a:pt x="21459" y="8268"/>
                    <a:pt x="21208" y="8824"/>
                    <a:pt x="20789" y="9437"/>
                  </a:cubicBezTo>
                  <a:cubicBezTo>
                    <a:pt x="20371" y="10049"/>
                    <a:pt x="19785" y="10717"/>
                    <a:pt x="19659" y="10773"/>
                  </a:cubicBezTo>
                  <a:cubicBezTo>
                    <a:pt x="19533" y="10828"/>
                    <a:pt x="19868" y="10272"/>
                    <a:pt x="20245" y="9771"/>
                  </a:cubicBezTo>
                  <a:cubicBezTo>
                    <a:pt x="20622" y="9270"/>
                    <a:pt x="21040" y="8824"/>
                    <a:pt x="21459" y="8379"/>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85" name="Line"/>
            <p:cNvSpPr/>
            <p:nvPr/>
          </p:nvSpPr>
          <p:spPr>
            <a:xfrm>
              <a:off x="6599543" y="6277481"/>
              <a:ext cx="128606" cy="437735"/>
            </a:xfrm>
            <a:custGeom>
              <a:avLst/>
              <a:gdLst/>
              <a:ahLst/>
              <a:cxnLst>
                <a:cxn ang="0">
                  <a:pos x="wd2" y="hd2"/>
                </a:cxn>
                <a:cxn ang="5400000">
                  <a:pos x="wd2" y="hd2"/>
                </a:cxn>
                <a:cxn ang="10800000">
                  <a:pos x="wd2" y="hd2"/>
                </a:cxn>
                <a:cxn ang="16200000">
                  <a:pos x="wd2" y="hd2"/>
                </a:cxn>
              </a:cxnLst>
              <a:rect l="0" t="0" r="r" b="b"/>
              <a:pathLst>
                <a:path w="21131" h="21521" fill="norm" stroke="1" extrusionOk="0">
                  <a:moveTo>
                    <a:pt x="0" y="8765"/>
                  </a:moveTo>
                  <a:cubicBezTo>
                    <a:pt x="5116" y="6554"/>
                    <a:pt x="10232" y="4343"/>
                    <a:pt x="13926" y="2727"/>
                  </a:cubicBezTo>
                  <a:cubicBezTo>
                    <a:pt x="17621" y="1112"/>
                    <a:pt x="19895" y="91"/>
                    <a:pt x="20747" y="6"/>
                  </a:cubicBezTo>
                  <a:cubicBezTo>
                    <a:pt x="21600" y="-79"/>
                    <a:pt x="21032" y="771"/>
                    <a:pt x="19042" y="3663"/>
                  </a:cubicBezTo>
                  <a:cubicBezTo>
                    <a:pt x="17053" y="6554"/>
                    <a:pt x="13642" y="11486"/>
                    <a:pt x="12505" y="14803"/>
                  </a:cubicBezTo>
                  <a:cubicBezTo>
                    <a:pt x="11368" y="18119"/>
                    <a:pt x="12505" y="19820"/>
                    <a:pt x="13642" y="21521"/>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86" name="Line"/>
            <p:cNvSpPr/>
            <p:nvPr/>
          </p:nvSpPr>
          <p:spPr>
            <a:xfrm>
              <a:off x="6661813" y="6455758"/>
              <a:ext cx="155675"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1440" y="15840"/>
                    <a:pt x="2880" y="10080"/>
                    <a:pt x="6480" y="6480"/>
                  </a:cubicBezTo>
                  <a:cubicBezTo>
                    <a:pt x="10080" y="2880"/>
                    <a:pt x="15840" y="144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87" name="Line"/>
            <p:cNvSpPr/>
            <p:nvPr/>
          </p:nvSpPr>
          <p:spPr>
            <a:xfrm>
              <a:off x="7476067" y="6123652"/>
              <a:ext cx="223576" cy="643456"/>
            </a:xfrm>
            <a:custGeom>
              <a:avLst/>
              <a:gdLst/>
              <a:ahLst/>
              <a:cxnLst>
                <a:cxn ang="0">
                  <a:pos x="wd2" y="hd2"/>
                </a:cxn>
                <a:cxn ang="5400000">
                  <a:pos x="wd2" y="hd2"/>
                </a:cxn>
                <a:cxn ang="10800000">
                  <a:pos x="wd2" y="hd2"/>
                </a:cxn>
                <a:cxn ang="16200000">
                  <a:pos x="wd2" y="hd2"/>
                </a:cxn>
              </a:cxnLst>
              <a:rect l="0" t="0" r="r" b="b"/>
              <a:pathLst>
                <a:path w="21151" h="21600" fill="norm" stroke="1" extrusionOk="0">
                  <a:moveTo>
                    <a:pt x="21151" y="0"/>
                  </a:moveTo>
                  <a:cubicBezTo>
                    <a:pt x="17551" y="813"/>
                    <a:pt x="13951" y="1626"/>
                    <a:pt x="9696" y="3948"/>
                  </a:cubicBezTo>
                  <a:cubicBezTo>
                    <a:pt x="5442" y="6271"/>
                    <a:pt x="533" y="10103"/>
                    <a:pt x="42" y="13123"/>
                  </a:cubicBezTo>
                  <a:cubicBezTo>
                    <a:pt x="-449" y="16142"/>
                    <a:pt x="3478" y="18348"/>
                    <a:pt x="6587" y="19626"/>
                  </a:cubicBezTo>
                  <a:cubicBezTo>
                    <a:pt x="9696" y="20903"/>
                    <a:pt x="11987" y="21252"/>
                    <a:pt x="14278"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88" name="Line"/>
            <p:cNvSpPr/>
            <p:nvPr/>
          </p:nvSpPr>
          <p:spPr>
            <a:xfrm>
              <a:off x="8042126" y="6005651"/>
              <a:ext cx="245049" cy="669897"/>
            </a:xfrm>
            <a:custGeom>
              <a:avLst/>
              <a:gdLst/>
              <a:ahLst/>
              <a:cxnLst>
                <a:cxn ang="0">
                  <a:pos x="wd2" y="hd2"/>
                </a:cxn>
                <a:cxn ang="5400000">
                  <a:pos x="wd2" y="hd2"/>
                </a:cxn>
                <a:cxn ang="10800000">
                  <a:pos x="wd2" y="hd2"/>
                </a:cxn>
                <a:cxn ang="16200000">
                  <a:pos x="wd2" y="hd2"/>
                </a:cxn>
              </a:cxnLst>
              <a:rect l="0" t="0" r="r" b="b"/>
              <a:pathLst>
                <a:path w="20959" h="21450" fill="norm" stroke="1" extrusionOk="0">
                  <a:moveTo>
                    <a:pt x="0" y="3113"/>
                  </a:moveTo>
                  <a:cubicBezTo>
                    <a:pt x="1775" y="6879"/>
                    <a:pt x="3551" y="10646"/>
                    <a:pt x="4586" y="13470"/>
                  </a:cubicBezTo>
                  <a:cubicBezTo>
                    <a:pt x="5622" y="16295"/>
                    <a:pt x="5918" y="18178"/>
                    <a:pt x="5770" y="19452"/>
                  </a:cubicBezTo>
                  <a:cubicBezTo>
                    <a:pt x="5622" y="20726"/>
                    <a:pt x="5030" y="21390"/>
                    <a:pt x="4142" y="21446"/>
                  </a:cubicBezTo>
                  <a:cubicBezTo>
                    <a:pt x="3255" y="21501"/>
                    <a:pt x="2071" y="20947"/>
                    <a:pt x="1183" y="18898"/>
                  </a:cubicBezTo>
                  <a:cubicBezTo>
                    <a:pt x="296" y="16849"/>
                    <a:pt x="-296" y="13304"/>
                    <a:pt x="592" y="10092"/>
                  </a:cubicBezTo>
                  <a:cubicBezTo>
                    <a:pt x="1479" y="6879"/>
                    <a:pt x="3846" y="3999"/>
                    <a:pt x="5622" y="2338"/>
                  </a:cubicBezTo>
                  <a:cubicBezTo>
                    <a:pt x="7397" y="676"/>
                    <a:pt x="8581" y="233"/>
                    <a:pt x="9912" y="67"/>
                  </a:cubicBezTo>
                  <a:cubicBezTo>
                    <a:pt x="11244" y="-99"/>
                    <a:pt x="12723" y="12"/>
                    <a:pt x="14646" y="732"/>
                  </a:cubicBezTo>
                  <a:cubicBezTo>
                    <a:pt x="16570" y="1452"/>
                    <a:pt x="18937" y="2781"/>
                    <a:pt x="20120" y="3889"/>
                  </a:cubicBezTo>
                  <a:cubicBezTo>
                    <a:pt x="21304" y="4996"/>
                    <a:pt x="21304" y="5883"/>
                    <a:pt x="19677" y="6603"/>
                  </a:cubicBezTo>
                  <a:cubicBezTo>
                    <a:pt x="18049" y="7323"/>
                    <a:pt x="14794" y="7876"/>
                    <a:pt x="11540" y="843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89" name="Line"/>
            <p:cNvSpPr/>
            <p:nvPr/>
          </p:nvSpPr>
          <p:spPr>
            <a:xfrm>
              <a:off x="8285872" y="6585027"/>
              <a:ext cx="218232" cy="191410"/>
            </a:xfrm>
            <a:custGeom>
              <a:avLst/>
              <a:gdLst/>
              <a:ahLst/>
              <a:cxnLst>
                <a:cxn ang="0">
                  <a:pos x="wd2" y="hd2"/>
                </a:cxn>
                <a:cxn ang="5400000">
                  <a:pos x="wd2" y="hd2"/>
                </a:cxn>
                <a:cxn ang="10800000">
                  <a:pos x="wd2" y="hd2"/>
                </a:cxn>
                <a:cxn ang="16200000">
                  <a:pos x="wd2" y="hd2"/>
                </a:cxn>
              </a:cxnLst>
              <a:rect l="0" t="0" r="r" b="b"/>
              <a:pathLst>
                <a:path w="21290" h="21342" fill="norm" stroke="1" extrusionOk="0">
                  <a:moveTo>
                    <a:pt x="15708" y="629"/>
                  </a:moveTo>
                  <a:cubicBezTo>
                    <a:pt x="11658" y="244"/>
                    <a:pt x="7608" y="-142"/>
                    <a:pt x="4739" y="51"/>
                  </a:cubicBezTo>
                  <a:cubicBezTo>
                    <a:pt x="1870" y="244"/>
                    <a:pt x="183" y="1015"/>
                    <a:pt x="14" y="1979"/>
                  </a:cubicBezTo>
                  <a:cubicBezTo>
                    <a:pt x="-155" y="2944"/>
                    <a:pt x="1195" y="4101"/>
                    <a:pt x="4570" y="6029"/>
                  </a:cubicBezTo>
                  <a:cubicBezTo>
                    <a:pt x="7945" y="7958"/>
                    <a:pt x="13345" y="10658"/>
                    <a:pt x="16720" y="12972"/>
                  </a:cubicBezTo>
                  <a:cubicBezTo>
                    <a:pt x="20095" y="15287"/>
                    <a:pt x="21445" y="17215"/>
                    <a:pt x="21276" y="18565"/>
                  </a:cubicBezTo>
                  <a:cubicBezTo>
                    <a:pt x="21107" y="19915"/>
                    <a:pt x="19420" y="20687"/>
                    <a:pt x="16551" y="21072"/>
                  </a:cubicBezTo>
                  <a:cubicBezTo>
                    <a:pt x="13683" y="21458"/>
                    <a:pt x="9633" y="21458"/>
                    <a:pt x="6764" y="20879"/>
                  </a:cubicBezTo>
                  <a:cubicBezTo>
                    <a:pt x="3895" y="20301"/>
                    <a:pt x="2208" y="19144"/>
                    <a:pt x="520" y="17987"/>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90" name="Line"/>
            <p:cNvSpPr/>
            <p:nvPr/>
          </p:nvSpPr>
          <p:spPr>
            <a:xfrm>
              <a:off x="8571418" y="6102896"/>
              <a:ext cx="225237" cy="736859"/>
            </a:xfrm>
            <a:custGeom>
              <a:avLst/>
              <a:gdLst/>
              <a:ahLst/>
              <a:cxnLst>
                <a:cxn ang="0">
                  <a:pos x="wd2" y="hd2"/>
                </a:cxn>
                <a:cxn ang="5400000">
                  <a:pos x="wd2" y="hd2"/>
                </a:cxn>
                <a:cxn ang="10800000">
                  <a:pos x="wd2" y="hd2"/>
                </a:cxn>
                <a:cxn ang="16200000">
                  <a:pos x="wd2" y="hd2"/>
                </a:cxn>
              </a:cxnLst>
              <a:rect l="0" t="0" r="r" b="b"/>
              <a:pathLst>
                <a:path w="21308" h="21600" fill="norm" stroke="1" extrusionOk="0">
                  <a:moveTo>
                    <a:pt x="2945" y="0"/>
                  </a:moveTo>
                  <a:cubicBezTo>
                    <a:pt x="7200" y="1623"/>
                    <a:pt x="11455" y="3245"/>
                    <a:pt x="14891" y="5375"/>
                  </a:cubicBezTo>
                  <a:cubicBezTo>
                    <a:pt x="18327" y="7504"/>
                    <a:pt x="20945" y="10141"/>
                    <a:pt x="21273" y="12423"/>
                  </a:cubicBezTo>
                  <a:cubicBezTo>
                    <a:pt x="21600" y="14704"/>
                    <a:pt x="19636" y="16631"/>
                    <a:pt x="15709" y="18101"/>
                  </a:cubicBezTo>
                  <a:cubicBezTo>
                    <a:pt x="11782" y="19572"/>
                    <a:pt x="5891" y="20586"/>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91" name="Line"/>
            <p:cNvSpPr/>
            <p:nvPr/>
          </p:nvSpPr>
          <p:spPr>
            <a:xfrm>
              <a:off x="8934659" y="6746350"/>
              <a:ext cx="31136"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92" name="Line"/>
            <p:cNvSpPr/>
            <p:nvPr/>
          </p:nvSpPr>
          <p:spPr>
            <a:xfrm>
              <a:off x="3997552" y="7331484"/>
              <a:ext cx="874541" cy="643854"/>
            </a:xfrm>
            <a:custGeom>
              <a:avLst/>
              <a:gdLst/>
              <a:ahLst/>
              <a:cxnLst>
                <a:cxn ang="0">
                  <a:pos x="wd2" y="hd2"/>
                </a:cxn>
                <a:cxn ang="5400000">
                  <a:pos x="wd2" y="hd2"/>
                </a:cxn>
                <a:cxn ang="10800000">
                  <a:pos x="wd2" y="hd2"/>
                </a:cxn>
                <a:cxn ang="16200000">
                  <a:pos x="wd2" y="hd2"/>
                </a:cxn>
              </a:cxnLst>
              <a:rect l="0" t="0" r="r" b="b"/>
              <a:pathLst>
                <a:path w="21083" h="21158" fill="norm" stroke="1" extrusionOk="0">
                  <a:moveTo>
                    <a:pt x="17943" y="2940"/>
                  </a:moveTo>
                  <a:cubicBezTo>
                    <a:pt x="15774" y="1803"/>
                    <a:pt x="13606" y="666"/>
                    <a:pt x="11396" y="212"/>
                  </a:cubicBezTo>
                  <a:cubicBezTo>
                    <a:pt x="9186" y="-243"/>
                    <a:pt x="6934" y="-16"/>
                    <a:pt x="4974" y="1405"/>
                  </a:cubicBezTo>
                  <a:cubicBezTo>
                    <a:pt x="3015" y="2826"/>
                    <a:pt x="1347" y="5441"/>
                    <a:pt x="554" y="8226"/>
                  </a:cubicBezTo>
                  <a:cubicBezTo>
                    <a:pt x="-238" y="11012"/>
                    <a:pt x="-155" y="13968"/>
                    <a:pt x="638" y="16184"/>
                  </a:cubicBezTo>
                  <a:cubicBezTo>
                    <a:pt x="1430" y="18401"/>
                    <a:pt x="2931" y="19879"/>
                    <a:pt x="5266" y="20618"/>
                  </a:cubicBezTo>
                  <a:cubicBezTo>
                    <a:pt x="7601" y="21357"/>
                    <a:pt x="10770" y="21357"/>
                    <a:pt x="13564" y="20504"/>
                  </a:cubicBezTo>
                  <a:cubicBezTo>
                    <a:pt x="16358" y="19652"/>
                    <a:pt x="18777" y="17946"/>
                    <a:pt x="20028" y="15673"/>
                  </a:cubicBezTo>
                  <a:cubicBezTo>
                    <a:pt x="21279" y="13399"/>
                    <a:pt x="21362" y="10557"/>
                    <a:pt x="20570" y="8170"/>
                  </a:cubicBezTo>
                  <a:cubicBezTo>
                    <a:pt x="19777" y="5782"/>
                    <a:pt x="18109" y="3850"/>
                    <a:pt x="16400" y="2883"/>
                  </a:cubicBezTo>
                  <a:cubicBezTo>
                    <a:pt x="14690" y="1917"/>
                    <a:pt x="12939" y="1917"/>
                    <a:pt x="11813" y="2770"/>
                  </a:cubicBezTo>
                  <a:cubicBezTo>
                    <a:pt x="10687" y="3622"/>
                    <a:pt x="10187" y="5328"/>
                    <a:pt x="9686" y="703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93" name="Line"/>
            <p:cNvSpPr/>
            <p:nvPr/>
          </p:nvSpPr>
          <p:spPr>
            <a:xfrm>
              <a:off x="4513507" y="7721909"/>
              <a:ext cx="290593" cy="43588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857" y="4457"/>
                    <a:pt x="7714" y="8914"/>
                    <a:pt x="11314" y="12514"/>
                  </a:cubicBezTo>
                  <a:cubicBezTo>
                    <a:pt x="14914" y="16114"/>
                    <a:pt x="18257" y="18857"/>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94" name="Line"/>
            <p:cNvSpPr/>
            <p:nvPr/>
          </p:nvSpPr>
          <p:spPr>
            <a:xfrm>
              <a:off x="5004582" y="7733130"/>
              <a:ext cx="432594" cy="455804"/>
            </a:xfrm>
            <a:custGeom>
              <a:avLst/>
              <a:gdLst/>
              <a:ahLst/>
              <a:cxnLst>
                <a:cxn ang="0">
                  <a:pos x="wd2" y="hd2"/>
                </a:cxn>
                <a:cxn ang="5400000">
                  <a:pos x="wd2" y="hd2"/>
                </a:cxn>
                <a:cxn ang="10800000">
                  <a:pos x="wd2" y="hd2"/>
                </a:cxn>
                <a:cxn ang="16200000">
                  <a:pos x="wd2" y="hd2"/>
                </a:cxn>
              </a:cxnLst>
              <a:rect l="0" t="0" r="r" b="b"/>
              <a:pathLst>
                <a:path w="21437" h="21398" fill="norm" stroke="1" extrusionOk="0">
                  <a:moveTo>
                    <a:pt x="9094" y="14577"/>
                  </a:moveTo>
                  <a:cubicBezTo>
                    <a:pt x="9266" y="13765"/>
                    <a:pt x="9437" y="12953"/>
                    <a:pt x="9094" y="12466"/>
                  </a:cubicBezTo>
                  <a:cubicBezTo>
                    <a:pt x="8751" y="11978"/>
                    <a:pt x="7894" y="11816"/>
                    <a:pt x="6780" y="11735"/>
                  </a:cubicBezTo>
                  <a:cubicBezTo>
                    <a:pt x="5666" y="11654"/>
                    <a:pt x="4294" y="11654"/>
                    <a:pt x="3094" y="12384"/>
                  </a:cubicBezTo>
                  <a:cubicBezTo>
                    <a:pt x="1894" y="13115"/>
                    <a:pt x="866" y="14577"/>
                    <a:pt x="351" y="15714"/>
                  </a:cubicBezTo>
                  <a:cubicBezTo>
                    <a:pt x="-163" y="16851"/>
                    <a:pt x="-163" y="17663"/>
                    <a:pt x="694" y="18231"/>
                  </a:cubicBezTo>
                  <a:cubicBezTo>
                    <a:pt x="1551" y="18800"/>
                    <a:pt x="3266" y="19124"/>
                    <a:pt x="4980" y="18069"/>
                  </a:cubicBezTo>
                  <a:cubicBezTo>
                    <a:pt x="6694" y="17013"/>
                    <a:pt x="8408" y="14577"/>
                    <a:pt x="9351" y="11572"/>
                  </a:cubicBezTo>
                  <a:cubicBezTo>
                    <a:pt x="10294" y="8568"/>
                    <a:pt x="10466" y="4995"/>
                    <a:pt x="10466" y="2803"/>
                  </a:cubicBezTo>
                  <a:cubicBezTo>
                    <a:pt x="10466" y="610"/>
                    <a:pt x="10294" y="-202"/>
                    <a:pt x="9866" y="42"/>
                  </a:cubicBezTo>
                  <a:cubicBezTo>
                    <a:pt x="9437" y="285"/>
                    <a:pt x="8751" y="1584"/>
                    <a:pt x="8580" y="3777"/>
                  </a:cubicBezTo>
                  <a:cubicBezTo>
                    <a:pt x="8408" y="5969"/>
                    <a:pt x="8751" y="9055"/>
                    <a:pt x="10980" y="12141"/>
                  </a:cubicBezTo>
                  <a:cubicBezTo>
                    <a:pt x="13208" y="15227"/>
                    <a:pt x="17323" y="18312"/>
                    <a:pt x="21437" y="21398"/>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95" name="Line"/>
            <p:cNvSpPr/>
            <p:nvPr/>
          </p:nvSpPr>
          <p:spPr>
            <a:xfrm>
              <a:off x="5800415" y="7644476"/>
              <a:ext cx="238702" cy="46299"/>
            </a:xfrm>
            <a:custGeom>
              <a:avLst/>
              <a:gdLst/>
              <a:ahLst/>
              <a:cxnLst>
                <a:cxn ang="0">
                  <a:pos x="wd2" y="hd2"/>
                </a:cxn>
                <a:cxn ang="5400000">
                  <a:pos x="wd2" y="hd2"/>
                </a:cxn>
                <a:cxn ang="10800000">
                  <a:pos x="wd2" y="hd2"/>
                </a:cxn>
                <a:cxn ang="16200000">
                  <a:pos x="wd2" y="hd2"/>
                </a:cxn>
              </a:cxnLst>
              <a:rect l="0" t="0" r="r" b="b"/>
              <a:pathLst>
                <a:path w="21600" h="20648" fill="norm" stroke="1" extrusionOk="0">
                  <a:moveTo>
                    <a:pt x="0" y="20648"/>
                  </a:moveTo>
                  <a:cubicBezTo>
                    <a:pt x="939" y="14477"/>
                    <a:pt x="1878" y="8305"/>
                    <a:pt x="4696" y="4448"/>
                  </a:cubicBezTo>
                  <a:cubicBezTo>
                    <a:pt x="7513" y="591"/>
                    <a:pt x="12209" y="-952"/>
                    <a:pt x="15339" y="591"/>
                  </a:cubicBezTo>
                  <a:cubicBezTo>
                    <a:pt x="18470" y="2134"/>
                    <a:pt x="20035" y="6762"/>
                    <a:pt x="21600" y="11391"/>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96" name="Line"/>
            <p:cNvSpPr/>
            <p:nvPr/>
          </p:nvSpPr>
          <p:spPr>
            <a:xfrm>
              <a:off x="5769280" y="7815314"/>
              <a:ext cx="207568"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97" name="Line"/>
            <p:cNvSpPr/>
            <p:nvPr/>
          </p:nvSpPr>
          <p:spPr>
            <a:xfrm>
              <a:off x="6374481" y="7242366"/>
              <a:ext cx="861926" cy="615265"/>
            </a:xfrm>
            <a:custGeom>
              <a:avLst/>
              <a:gdLst/>
              <a:ahLst/>
              <a:cxnLst>
                <a:cxn ang="0">
                  <a:pos x="wd2" y="hd2"/>
                </a:cxn>
                <a:cxn ang="5400000">
                  <a:pos x="wd2" y="hd2"/>
                </a:cxn>
                <a:cxn ang="10800000">
                  <a:pos x="wd2" y="hd2"/>
                </a:cxn>
                <a:cxn ang="16200000">
                  <a:pos x="wd2" y="hd2"/>
                </a:cxn>
              </a:cxnLst>
              <a:rect l="0" t="0" r="r" b="b"/>
              <a:pathLst>
                <a:path w="21441" h="21108" fill="norm" stroke="1" extrusionOk="0">
                  <a:moveTo>
                    <a:pt x="16700" y="5058"/>
                  </a:moveTo>
                  <a:cubicBezTo>
                    <a:pt x="16786" y="4108"/>
                    <a:pt x="16872" y="3159"/>
                    <a:pt x="16829" y="2387"/>
                  </a:cubicBezTo>
                  <a:cubicBezTo>
                    <a:pt x="16786" y="1616"/>
                    <a:pt x="16614" y="1023"/>
                    <a:pt x="15538" y="548"/>
                  </a:cubicBezTo>
                  <a:cubicBezTo>
                    <a:pt x="14462" y="73"/>
                    <a:pt x="12483" y="-283"/>
                    <a:pt x="10160" y="310"/>
                  </a:cubicBezTo>
                  <a:cubicBezTo>
                    <a:pt x="7836" y="904"/>
                    <a:pt x="5168" y="2447"/>
                    <a:pt x="3232" y="4702"/>
                  </a:cubicBezTo>
                  <a:cubicBezTo>
                    <a:pt x="1296" y="6957"/>
                    <a:pt x="91" y="9924"/>
                    <a:pt x="5" y="12357"/>
                  </a:cubicBezTo>
                  <a:cubicBezTo>
                    <a:pt x="-81" y="14790"/>
                    <a:pt x="952" y="16688"/>
                    <a:pt x="2974" y="18172"/>
                  </a:cubicBezTo>
                  <a:cubicBezTo>
                    <a:pt x="4996" y="19655"/>
                    <a:pt x="8008" y="20724"/>
                    <a:pt x="10977" y="21020"/>
                  </a:cubicBezTo>
                  <a:cubicBezTo>
                    <a:pt x="13946" y="21317"/>
                    <a:pt x="16872" y="20842"/>
                    <a:pt x="18722" y="19774"/>
                  </a:cubicBezTo>
                  <a:cubicBezTo>
                    <a:pt x="20572" y="18706"/>
                    <a:pt x="21347" y="17044"/>
                    <a:pt x="21433" y="14908"/>
                  </a:cubicBezTo>
                  <a:cubicBezTo>
                    <a:pt x="21519" y="12772"/>
                    <a:pt x="20917" y="10161"/>
                    <a:pt x="19884" y="7728"/>
                  </a:cubicBezTo>
                  <a:cubicBezTo>
                    <a:pt x="18851" y="5295"/>
                    <a:pt x="17388" y="3040"/>
                    <a:pt x="16011" y="2269"/>
                  </a:cubicBezTo>
                  <a:cubicBezTo>
                    <a:pt x="14635" y="1497"/>
                    <a:pt x="13344" y="2209"/>
                    <a:pt x="12526" y="2981"/>
                  </a:cubicBezTo>
                  <a:cubicBezTo>
                    <a:pt x="11709" y="3752"/>
                    <a:pt x="11364" y="4583"/>
                    <a:pt x="11020" y="5414"/>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98" name="Line"/>
            <p:cNvSpPr/>
            <p:nvPr/>
          </p:nvSpPr>
          <p:spPr>
            <a:xfrm>
              <a:off x="6848623" y="7701153"/>
              <a:ext cx="249079" cy="37361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2400" y="2000"/>
                    <a:pt x="4800" y="4000"/>
                    <a:pt x="8400" y="7600"/>
                  </a:cubicBezTo>
                  <a:cubicBezTo>
                    <a:pt x="12000" y="11200"/>
                    <a:pt x="16800" y="1640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199" name="Line"/>
            <p:cNvSpPr/>
            <p:nvPr/>
          </p:nvSpPr>
          <p:spPr>
            <a:xfrm>
              <a:off x="7336402" y="7882340"/>
              <a:ext cx="228765" cy="254702"/>
            </a:xfrm>
            <a:custGeom>
              <a:avLst/>
              <a:gdLst/>
              <a:ahLst/>
              <a:cxnLst>
                <a:cxn ang="0">
                  <a:pos x="wd2" y="hd2"/>
                </a:cxn>
                <a:cxn ang="5400000">
                  <a:pos x="wd2" y="hd2"/>
                </a:cxn>
                <a:cxn ang="10800000">
                  <a:pos x="wd2" y="hd2"/>
                </a:cxn>
                <a:cxn ang="16200000">
                  <a:pos x="wd2" y="hd2"/>
                </a:cxn>
              </a:cxnLst>
              <a:rect l="0" t="0" r="r" b="b"/>
              <a:pathLst>
                <a:path w="21005" h="21491" fill="norm" stroke="1" extrusionOk="0">
                  <a:moveTo>
                    <a:pt x="14294" y="1350"/>
                  </a:moveTo>
                  <a:cubicBezTo>
                    <a:pt x="12706" y="767"/>
                    <a:pt x="11118" y="183"/>
                    <a:pt x="9529" y="37"/>
                  </a:cubicBezTo>
                  <a:cubicBezTo>
                    <a:pt x="7941" y="-109"/>
                    <a:pt x="6353" y="183"/>
                    <a:pt x="5082" y="913"/>
                  </a:cubicBezTo>
                  <a:cubicBezTo>
                    <a:pt x="3812" y="1642"/>
                    <a:pt x="2859" y="2810"/>
                    <a:pt x="3176" y="3686"/>
                  </a:cubicBezTo>
                  <a:cubicBezTo>
                    <a:pt x="3494" y="4561"/>
                    <a:pt x="5082" y="5145"/>
                    <a:pt x="7624" y="6313"/>
                  </a:cubicBezTo>
                  <a:cubicBezTo>
                    <a:pt x="10165" y="7480"/>
                    <a:pt x="13659" y="9232"/>
                    <a:pt x="16041" y="10691"/>
                  </a:cubicBezTo>
                  <a:cubicBezTo>
                    <a:pt x="18424" y="12150"/>
                    <a:pt x="19694" y="13318"/>
                    <a:pt x="20488" y="14632"/>
                  </a:cubicBezTo>
                  <a:cubicBezTo>
                    <a:pt x="21282" y="15945"/>
                    <a:pt x="21600" y="17404"/>
                    <a:pt x="18106" y="18572"/>
                  </a:cubicBezTo>
                  <a:cubicBezTo>
                    <a:pt x="14612" y="19740"/>
                    <a:pt x="7306" y="20615"/>
                    <a:pt x="0" y="21491"/>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200" name="Line"/>
            <p:cNvSpPr/>
            <p:nvPr/>
          </p:nvSpPr>
          <p:spPr>
            <a:xfrm>
              <a:off x="8467636" y="7929474"/>
              <a:ext cx="134919" cy="2387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201" name="Line"/>
            <p:cNvSpPr/>
            <p:nvPr/>
          </p:nvSpPr>
          <p:spPr>
            <a:xfrm>
              <a:off x="11425449" y="7472830"/>
              <a:ext cx="207566" cy="69534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2520" y="1719"/>
                    <a:pt x="5040" y="3439"/>
                    <a:pt x="8100" y="6125"/>
                  </a:cubicBezTo>
                  <a:cubicBezTo>
                    <a:pt x="11160" y="8812"/>
                    <a:pt x="14760" y="12466"/>
                    <a:pt x="17100" y="15206"/>
                  </a:cubicBezTo>
                  <a:cubicBezTo>
                    <a:pt x="19440" y="17946"/>
                    <a:pt x="20520" y="19773"/>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202" name="Line"/>
            <p:cNvSpPr/>
            <p:nvPr/>
          </p:nvSpPr>
          <p:spPr>
            <a:xfrm>
              <a:off x="11373557" y="7299701"/>
              <a:ext cx="409289" cy="308048"/>
            </a:xfrm>
            <a:custGeom>
              <a:avLst/>
              <a:gdLst/>
              <a:ahLst/>
              <a:cxnLst>
                <a:cxn ang="0">
                  <a:pos x="wd2" y="hd2"/>
                </a:cxn>
                <a:cxn ang="5400000">
                  <a:pos x="wd2" y="hd2"/>
                </a:cxn>
                <a:cxn ang="10800000">
                  <a:pos x="wd2" y="hd2"/>
                </a:cxn>
                <a:cxn ang="16200000">
                  <a:pos x="wd2" y="hd2"/>
                </a:cxn>
              </a:cxnLst>
              <a:rect l="0" t="0" r="r" b="b"/>
              <a:pathLst>
                <a:path w="21296" h="21136" fill="norm" stroke="1" extrusionOk="0">
                  <a:moveTo>
                    <a:pt x="0" y="6894"/>
                  </a:moveTo>
                  <a:cubicBezTo>
                    <a:pt x="0" y="5707"/>
                    <a:pt x="0" y="4521"/>
                    <a:pt x="360" y="3452"/>
                  </a:cubicBezTo>
                  <a:cubicBezTo>
                    <a:pt x="720" y="2384"/>
                    <a:pt x="1440" y="1435"/>
                    <a:pt x="3510" y="723"/>
                  </a:cubicBezTo>
                  <a:cubicBezTo>
                    <a:pt x="5580" y="11"/>
                    <a:pt x="9000" y="-464"/>
                    <a:pt x="12240" y="723"/>
                  </a:cubicBezTo>
                  <a:cubicBezTo>
                    <a:pt x="15480" y="1910"/>
                    <a:pt x="18540" y="4758"/>
                    <a:pt x="20070" y="7132"/>
                  </a:cubicBezTo>
                  <a:cubicBezTo>
                    <a:pt x="21600" y="9505"/>
                    <a:pt x="21600" y="11404"/>
                    <a:pt x="20610" y="13184"/>
                  </a:cubicBezTo>
                  <a:cubicBezTo>
                    <a:pt x="19620" y="14965"/>
                    <a:pt x="17640" y="16626"/>
                    <a:pt x="15120" y="17932"/>
                  </a:cubicBezTo>
                  <a:cubicBezTo>
                    <a:pt x="12600" y="19237"/>
                    <a:pt x="9540" y="20187"/>
                    <a:pt x="6480" y="21136"/>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203" name="Line"/>
            <p:cNvSpPr/>
            <p:nvPr/>
          </p:nvSpPr>
          <p:spPr>
            <a:xfrm>
              <a:off x="11935033" y="7712495"/>
              <a:ext cx="331058" cy="434926"/>
            </a:xfrm>
            <a:custGeom>
              <a:avLst/>
              <a:gdLst/>
              <a:ahLst/>
              <a:cxnLst>
                <a:cxn ang="0">
                  <a:pos x="wd2" y="hd2"/>
                </a:cxn>
                <a:cxn ang="5400000">
                  <a:pos x="wd2" y="hd2"/>
                </a:cxn>
                <a:cxn ang="10800000">
                  <a:pos x="wd2" y="hd2"/>
                </a:cxn>
                <a:cxn ang="16200000">
                  <a:pos x="wd2" y="hd2"/>
                </a:cxn>
              </a:cxnLst>
              <a:rect l="0" t="0" r="r" b="b"/>
              <a:pathLst>
                <a:path w="21532" h="21383" fill="norm" stroke="1" extrusionOk="0">
                  <a:moveTo>
                    <a:pt x="8032" y="15260"/>
                  </a:moveTo>
                  <a:cubicBezTo>
                    <a:pt x="8257" y="14410"/>
                    <a:pt x="8482" y="13559"/>
                    <a:pt x="7919" y="12964"/>
                  </a:cubicBezTo>
                  <a:cubicBezTo>
                    <a:pt x="7357" y="12369"/>
                    <a:pt x="6007" y="12029"/>
                    <a:pt x="4769" y="11859"/>
                  </a:cubicBezTo>
                  <a:cubicBezTo>
                    <a:pt x="3532" y="11688"/>
                    <a:pt x="2407" y="11688"/>
                    <a:pt x="1619" y="12114"/>
                  </a:cubicBezTo>
                  <a:cubicBezTo>
                    <a:pt x="832" y="12539"/>
                    <a:pt x="382" y="13389"/>
                    <a:pt x="157" y="14325"/>
                  </a:cubicBezTo>
                  <a:cubicBezTo>
                    <a:pt x="-68" y="15260"/>
                    <a:pt x="-68" y="16281"/>
                    <a:pt x="269" y="17131"/>
                  </a:cubicBezTo>
                  <a:cubicBezTo>
                    <a:pt x="607" y="17981"/>
                    <a:pt x="1282" y="18662"/>
                    <a:pt x="2182" y="18747"/>
                  </a:cubicBezTo>
                  <a:cubicBezTo>
                    <a:pt x="3082" y="18832"/>
                    <a:pt x="4207" y="18322"/>
                    <a:pt x="5557" y="16451"/>
                  </a:cubicBezTo>
                  <a:cubicBezTo>
                    <a:pt x="6907" y="14580"/>
                    <a:pt x="8482" y="11348"/>
                    <a:pt x="9382" y="8797"/>
                  </a:cubicBezTo>
                  <a:cubicBezTo>
                    <a:pt x="10282" y="6246"/>
                    <a:pt x="10507" y="4375"/>
                    <a:pt x="10619" y="2929"/>
                  </a:cubicBezTo>
                  <a:cubicBezTo>
                    <a:pt x="10732" y="1484"/>
                    <a:pt x="10732" y="463"/>
                    <a:pt x="10169" y="123"/>
                  </a:cubicBezTo>
                  <a:cubicBezTo>
                    <a:pt x="9607" y="-217"/>
                    <a:pt x="8482" y="123"/>
                    <a:pt x="7807" y="1484"/>
                  </a:cubicBezTo>
                  <a:cubicBezTo>
                    <a:pt x="7132" y="2844"/>
                    <a:pt x="6907" y="5226"/>
                    <a:pt x="8144" y="8287"/>
                  </a:cubicBezTo>
                  <a:cubicBezTo>
                    <a:pt x="9382" y="11348"/>
                    <a:pt x="12082" y="15090"/>
                    <a:pt x="14557" y="17386"/>
                  </a:cubicBezTo>
                  <a:cubicBezTo>
                    <a:pt x="17032" y="19682"/>
                    <a:pt x="19282" y="20533"/>
                    <a:pt x="21532" y="2138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204" name="Line"/>
            <p:cNvSpPr/>
            <p:nvPr/>
          </p:nvSpPr>
          <p:spPr>
            <a:xfrm>
              <a:off x="12452899" y="7709533"/>
              <a:ext cx="176432" cy="22756"/>
            </a:xfrm>
            <a:custGeom>
              <a:avLst/>
              <a:gdLst/>
              <a:ahLst/>
              <a:cxnLst>
                <a:cxn ang="0">
                  <a:pos x="wd2" y="hd2"/>
                </a:cxn>
                <a:cxn ang="5400000">
                  <a:pos x="wd2" y="hd2"/>
                </a:cxn>
                <a:cxn ang="10800000">
                  <a:pos x="wd2" y="hd2"/>
                </a:cxn>
                <a:cxn ang="16200000">
                  <a:pos x="wd2" y="hd2"/>
                </a:cxn>
              </a:cxnLst>
              <a:rect l="0" t="0" r="r" b="b"/>
              <a:pathLst>
                <a:path w="21600" h="20297" fill="norm" stroke="1" extrusionOk="0">
                  <a:moveTo>
                    <a:pt x="0" y="20297"/>
                  </a:moveTo>
                  <a:cubicBezTo>
                    <a:pt x="5082" y="11040"/>
                    <a:pt x="10165" y="1783"/>
                    <a:pt x="13765" y="240"/>
                  </a:cubicBezTo>
                  <a:cubicBezTo>
                    <a:pt x="17365" y="-1303"/>
                    <a:pt x="19482" y="4868"/>
                    <a:pt x="21600" y="1104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205" name="Line"/>
            <p:cNvSpPr/>
            <p:nvPr/>
          </p:nvSpPr>
          <p:spPr>
            <a:xfrm>
              <a:off x="12442522" y="7836070"/>
              <a:ext cx="207566"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206" name="Line"/>
            <p:cNvSpPr/>
            <p:nvPr/>
          </p:nvSpPr>
          <p:spPr>
            <a:xfrm>
              <a:off x="13046548" y="7144159"/>
              <a:ext cx="324639" cy="911706"/>
            </a:xfrm>
            <a:custGeom>
              <a:avLst/>
              <a:gdLst/>
              <a:ahLst/>
              <a:cxnLst>
                <a:cxn ang="0">
                  <a:pos x="wd2" y="hd2"/>
                </a:cxn>
                <a:cxn ang="5400000">
                  <a:pos x="wd2" y="hd2"/>
                </a:cxn>
                <a:cxn ang="10800000">
                  <a:pos x="wd2" y="hd2"/>
                </a:cxn>
                <a:cxn ang="16200000">
                  <a:pos x="wd2" y="hd2"/>
                </a:cxn>
              </a:cxnLst>
              <a:rect l="0" t="0" r="r" b="b"/>
              <a:pathLst>
                <a:path w="21114" h="21481" fill="norm" stroke="1" extrusionOk="0">
                  <a:moveTo>
                    <a:pt x="1889" y="5054"/>
                  </a:moveTo>
                  <a:cubicBezTo>
                    <a:pt x="3464" y="7418"/>
                    <a:pt x="5039" y="9782"/>
                    <a:pt x="6502" y="12023"/>
                  </a:cubicBezTo>
                  <a:cubicBezTo>
                    <a:pt x="7964" y="14265"/>
                    <a:pt x="9314" y="16384"/>
                    <a:pt x="10214" y="17810"/>
                  </a:cubicBezTo>
                  <a:cubicBezTo>
                    <a:pt x="11114" y="19237"/>
                    <a:pt x="11564" y="19970"/>
                    <a:pt x="12126" y="20541"/>
                  </a:cubicBezTo>
                  <a:cubicBezTo>
                    <a:pt x="12689" y="21111"/>
                    <a:pt x="13364" y="21519"/>
                    <a:pt x="13027" y="21478"/>
                  </a:cubicBezTo>
                  <a:cubicBezTo>
                    <a:pt x="12689" y="21437"/>
                    <a:pt x="11339" y="20948"/>
                    <a:pt x="9427" y="19644"/>
                  </a:cubicBezTo>
                  <a:cubicBezTo>
                    <a:pt x="7514" y="18340"/>
                    <a:pt x="5039" y="16221"/>
                    <a:pt x="3689" y="13735"/>
                  </a:cubicBezTo>
                  <a:cubicBezTo>
                    <a:pt x="2339" y="11249"/>
                    <a:pt x="2114" y="8396"/>
                    <a:pt x="1664" y="6277"/>
                  </a:cubicBezTo>
                  <a:cubicBezTo>
                    <a:pt x="1214" y="4157"/>
                    <a:pt x="539" y="2772"/>
                    <a:pt x="201" y="1834"/>
                  </a:cubicBezTo>
                  <a:cubicBezTo>
                    <a:pt x="-136" y="897"/>
                    <a:pt x="-136" y="408"/>
                    <a:pt x="877" y="164"/>
                  </a:cubicBezTo>
                  <a:cubicBezTo>
                    <a:pt x="1889" y="-81"/>
                    <a:pt x="3914" y="-81"/>
                    <a:pt x="6727" y="367"/>
                  </a:cubicBezTo>
                  <a:cubicBezTo>
                    <a:pt x="9539" y="816"/>
                    <a:pt x="13139" y="1712"/>
                    <a:pt x="15726" y="2568"/>
                  </a:cubicBezTo>
                  <a:cubicBezTo>
                    <a:pt x="18314" y="3424"/>
                    <a:pt x="19889" y="4239"/>
                    <a:pt x="20676" y="4891"/>
                  </a:cubicBezTo>
                  <a:cubicBezTo>
                    <a:pt x="21464" y="5543"/>
                    <a:pt x="21464" y="6032"/>
                    <a:pt x="18314" y="6929"/>
                  </a:cubicBezTo>
                  <a:cubicBezTo>
                    <a:pt x="15164" y="7825"/>
                    <a:pt x="8864" y="9130"/>
                    <a:pt x="2564" y="10434"/>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207" name="Line"/>
            <p:cNvSpPr/>
            <p:nvPr/>
          </p:nvSpPr>
          <p:spPr>
            <a:xfrm>
              <a:off x="13511484" y="7818773"/>
              <a:ext cx="304498" cy="339025"/>
            </a:xfrm>
            <a:custGeom>
              <a:avLst/>
              <a:gdLst/>
              <a:ahLst/>
              <a:cxnLst>
                <a:cxn ang="0">
                  <a:pos x="wd2" y="hd2"/>
                </a:cxn>
                <a:cxn ang="5400000">
                  <a:pos x="wd2" y="hd2"/>
                </a:cxn>
                <a:cxn ang="10800000">
                  <a:pos x="wd2" y="hd2"/>
                </a:cxn>
                <a:cxn ang="16200000">
                  <a:pos x="wd2" y="hd2"/>
                </a:cxn>
              </a:cxnLst>
              <a:rect l="0" t="0" r="r" b="b"/>
              <a:pathLst>
                <a:path w="21362" h="21600" fill="norm" stroke="1" extrusionOk="0">
                  <a:moveTo>
                    <a:pt x="13106" y="4408"/>
                  </a:moveTo>
                  <a:cubicBezTo>
                    <a:pt x="13591" y="3306"/>
                    <a:pt x="14076" y="2204"/>
                    <a:pt x="13712" y="1543"/>
                  </a:cubicBezTo>
                  <a:cubicBezTo>
                    <a:pt x="13348" y="882"/>
                    <a:pt x="12135" y="661"/>
                    <a:pt x="10800" y="441"/>
                  </a:cubicBezTo>
                  <a:cubicBezTo>
                    <a:pt x="9465" y="220"/>
                    <a:pt x="8009" y="0"/>
                    <a:pt x="6674" y="0"/>
                  </a:cubicBezTo>
                  <a:cubicBezTo>
                    <a:pt x="5339" y="0"/>
                    <a:pt x="4126" y="220"/>
                    <a:pt x="3276" y="882"/>
                  </a:cubicBezTo>
                  <a:cubicBezTo>
                    <a:pt x="2427" y="1543"/>
                    <a:pt x="1942" y="2645"/>
                    <a:pt x="4247" y="4629"/>
                  </a:cubicBezTo>
                  <a:cubicBezTo>
                    <a:pt x="6553" y="6612"/>
                    <a:pt x="11649" y="9478"/>
                    <a:pt x="14926" y="11682"/>
                  </a:cubicBezTo>
                  <a:cubicBezTo>
                    <a:pt x="18202" y="13886"/>
                    <a:pt x="19658" y="15429"/>
                    <a:pt x="20508" y="16971"/>
                  </a:cubicBezTo>
                  <a:cubicBezTo>
                    <a:pt x="21357" y="18514"/>
                    <a:pt x="21600" y="20057"/>
                    <a:pt x="21115" y="20829"/>
                  </a:cubicBezTo>
                  <a:cubicBezTo>
                    <a:pt x="20629" y="21600"/>
                    <a:pt x="19416" y="21600"/>
                    <a:pt x="15775" y="21600"/>
                  </a:cubicBezTo>
                  <a:cubicBezTo>
                    <a:pt x="12135" y="21600"/>
                    <a:pt x="6067" y="21600"/>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21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211" name="TextBox 2"/>
          <p:cNvSpPr txBox="1"/>
          <p:nvPr/>
        </p:nvSpPr>
        <p:spPr>
          <a:xfrm>
            <a:off x="4888849" y="1324882"/>
            <a:ext cx="14912677" cy="8661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100">
                <a:solidFill>
                  <a:srgbClr val="FFFFFF"/>
                </a:solidFill>
                <a:latin typeface="Tajawal Medium"/>
                <a:ea typeface="Tajawal Medium"/>
                <a:cs typeface="Tajawal Medium"/>
                <a:sym typeface="Tajawal Medium"/>
              </a:defRPr>
            </a:lvl1pPr>
          </a:lstStyle>
          <a:p>
            <a:pPr/>
            <a:r>
              <a:t>Equilibrium in the goods and labour markets</a:t>
            </a:r>
          </a:p>
        </p:txBody>
      </p:sp>
      <p:sp>
        <p:nvSpPr>
          <p:cNvPr id="2212" name="TextBox 7"/>
          <p:cNvSpPr txBox="1"/>
          <p:nvPr/>
        </p:nvSpPr>
        <p:spPr>
          <a:xfrm>
            <a:off x="2405406" y="4303016"/>
            <a:ext cx="18797638" cy="420084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30500"/>
              </a:lnSpc>
              <a:defRPr b="1">
                <a:solidFill>
                  <a:srgbClr val="182C6A"/>
                </a:solidFill>
                <a:latin typeface="Tajawal Medium"/>
                <a:ea typeface="Tajawal Medium"/>
                <a:cs typeface="Tajawal Medium"/>
                <a:sym typeface="Tajawal Medium"/>
              </a:defRPr>
            </a:pPr>
            <a:r>
              <a:t>Example</a:t>
            </a:r>
          </a:p>
          <a:p>
            <a:pPr algn="just">
              <a:lnSpc>
                <a:spcPct val="130500"/>
              </a:lnSpc>
              <a:defRPr b="1">
                <a:solidFill>
                  <a:srgbClr val="182C6A"/>
                </a:solidFill>
                <a:latin typeface="Tajawal Medium"/>
                <a:ea typeface="Tajawal Medium"/>
                <a:cs typeface="Tajawal Medium"/>
                <a:sym typeface="Tajawal Medium"/>
              </a:defRPr>
            </a:pPr>
            <a:r>
              <a:t>The demand and supply functions for a good are given as</a:t>
            </a:r>
          </a:p>
          <a:p>
            <a:pPr algn="just">
              <a:lnSpc>
                <a:spcPct val="130500"/>
              </a:lnSpc>
              <a:defRPr b="1">
                <a:solidFill>
                  <a:srgbClr val="182C6A"/>
                </a:solidFill>
                <a:latin typeface="Tajawal Medium"/>
                <a:ea typeface="Tajawal Medium"/>
                <a:cs typeface="Tajawal Medium"/>
                <a:sym typeface="Tajawal Medium"/>
              </a:defRPr>
            </a:pPr>
            <a:r>
              <a:t>Demand function</a:t>
            </a:r>
          </a:p>
          <a:p>
            <a:pPr algn="just">
              <a:lnSpc>
                <a:spcPct val="130500"/>
              </a:lnSpc>
              <a:defRPr>
                <a:solidFill>
                  <a:srgbClr val="182C6A"/>
                </a:solidFill>
                <a:latin typeface="Tajawal Medium"/>
                <a:ea typeface="Tajawal Medium"/>
                <a:cs typeface="Tajawal Medium"/>
                <a:sym typeface="Tajawal Medium"/>
              </a:defRPr>
            </a:pPr>
            <a:r>
              <a:t>Supply function</a:t>
            </a:r>
          </a:p>
          <a:p>
            <a:pPr algn="just">
              <a:lnSpc>
                <a:spcPct val="130500"/>
              </a:lnSpc>
              <a:defRPr>
                <a:solidFill>
                  <a:srgbClr val="182C6A"/>
                </a:solidFill>
                <a:latin typeface="Tajawal Medium"/>
                <a:ea typeface="Tajawal Medium"/>
                <a:cs typeface="Tajawal Medium"/>
                <a:sym typeface="Tajawal Medium"/>
              </a:defRPr>
            </a:pPr>
          </a:p>
          <a:p>
            <a:pPr algn="just">
              <a:lnSpc>
                <a:spcPct val="130500"/>
              </a:lnSpc>
              <a:defRPr>
                <a:solidFill>
                  <a:srgbClr val="182C6A"/>
                </a:solidFill>
                <a:latin typeface="Tajawal Medium"/>
                <a:ea typeface="Tajawal Medium"/>
                <a:cs typeface="Tajawal Medium"/>
                <a:sym typeface="Tajawal Medium"/>
              </a:defRPr>
            </a:pPr>
            <a:r>
              <a:t>Calculate the equilibrium price and quantify algebraically and graphically.</a:t>
            </a:r>
          </a:p>
        </p:txBody>
      </p:sp>
      <p:grpSp>
        <p:nvGrpSpPr>
          <p:cNvPr id="2243" name="Drawing"/>
          <p:cNvGrpSpPr/>
          <p:nvPr/>
        </p:nvGrpSpPr>
        <p:grpSpPr>
          <a:xfrm>
            <a:off x="7545017" y="5754508"/>
            <a:ext cx="5957000" cy="1904671"/>
            <a:chOff x="0" y="0"/>
            <a:chExt cx="5956999" cy="1904669"/>
          </a:xfrm>
        </p:grpSpPr>
        <p:sp>
          <p:nvSpPr>
            <p:cNvPr id="2213" name="Line"/>
            <p:cNvSpPr/>
            <p:nvPr/>
          </p:nvSpPr>
          <p:spPr>
            <a:xfrm>
              <a:off x="0" y="140360"/>
              <a:ext cx="93405" cy="49815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200" y="3450"/>
                    <a:pt x="6400" y="6900"/>
                    <a:pt x="10000" y="10500"/>
                  </a:cubicBezTo>
                  <a:cubicBezTo>
                    <a:pt x="13600" y="14100"/>
                    <a:pt x="17600" y="1785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14" name="Line"/>
            <p:cNvSpPr/>
            <p:nvPr/>
          </p:nvSpPr>
          <p:spPr>
            <a:xfrm>
              <a:off x="11676" y="64112"/>
              <a:ext cx="249742" cy="314950"/>
            </a:xfrm>
            <a:custGeom>
              <a:avLst/>
              <a:gdLst/>
              <a:ahLst/>
              <a:cxnLst>
                <a:cxn ang="0">
                  <a:pos x="wd2" y="hd2"/>
                </a:cxn>
                <a:cxn ang="5400000">
                  <a:pos x="wd2" y="hd2"/>
                </a:cxn>
                <a:cxn ang="10800000">
                  <a:pos x="wd2" y="hd2"/>
                </a:cxn>
                <a:cxn ang="16200000">
                  <a:pos x="wd2" y="hd2"/>
                </a:cxn>
              </a:cxnLst>
              <a:rect l="0" t="0" r="r" b="b"/>
              <a:pathLst>
                <a:path w="20518" h="21375" fill="norm" stroke="1" extrusionOk="0">
                  <a:moveTo>
                    <a:pt x="1598" y="12218"/>
                  </a:moveTo>
                  <a:cubicBezTo>
                    <a:pt x="1030" y="9401"/>
                    <a:pt x="461" y="6584"/>
                    <a:pt x="177" y="4588"/>
                  </a:cubicBezTo>
                  <a:cubicBezTo>
                    <a:pt x="-107" y="2592"/>
                    <a:pt x="-107" y="1418"/>
                    <a:pt x="604" y="714"/>
                  </a:cubicBezTo>
                  <a:cubicBezTo>
                    <a:pt x="1314" y="10"/>
                    <a:pt x="2735" y="-225"/>
                    <a:pt x="5861" y="245"/>
                  </a:cubicBezTo>
                  <a:cubicBezTo>
                    <a:pt x="8988" y="714"/>
                    <a:pt x="13819" y="1888"/>
                    <a:pt x="16946" y="4118"/>
                  </a:cubicBezTo>
                  <a:cubicBezTo>
                    <a:pt x="20072" y="6349"/>
                    <a:pt x="21493" y="9636"/>
                    <a:pt x="19788" y="12688"/>
                  </a:cubicBezTo>
                  <a:cubicBezTo>
                    <a:pt x="18082" y="15740"/>
                    <a:pt x="13251" y="18558"/>
                    <a:pt x="8419" y="2137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15" name="Line"/>
            <p:cNvSpPr/>
            <p:nvPr/>
          </p:nvSpPr>
          <p:spPr>
            <a:xfrm>
              <a:off x="416675" y="491374"/>
              <a:ext cx="309806" cy="322026"/>
            </a:xfrm>
            <a:custGeom>
              <a:avLst/>
              <a:gdLst/>
              <a:ahLst/>
              <a:cxnLst>
                <a:cxn ang="0">
                  <a:pos x="wd2" y="hd2"/>
                </a:cxn>
                <a:cxn ang="5400000">
                  <a:pos x="wd2" y="hd2"/>
                </a:cxn>
                <a:cxn ang="10800000">
                  <a:pos x="wd2" y="hd2"/>
                </a:cxn>
                <a:cxn ang="16200000">
                  <a:pos x="wd2" y="hd2"/>
                </a:cxn>
              </a:cxnLst>
              <a:rect l="0" t="0" r="r" b="b"/>
              <a:pathLst>
                <a:path w="21493" h="21390" fill="norm" stroke="1" extrusionOk="0">
                  <a:moveTo>
                    <a:pt x="9253" y="16667"/>
                  </a:moveTo>
                  <a:cubicBezTo>
                    <a:pt x="9733" y="15519"/>
                    <a:pt x="10213" y="14370"/>
                    <a:pt x="9493" y="13450"/>
                  </a:cubicBezTo>
                  <a:cubicBezTo>
                    <a:pt x="8773" y="12531"/>
                    <a:pt x="6853" y="11842"/>
                    <a:pt x="5413" y="11842"/>
                  </a:cubicBezTo>
                  <a:cubicBezTo>
                    <a:pt x="3973" y="11842"/>
                    <a:pt x="3013" y="12531"/>
                    <a:pt x="2053" y="13910"/>
                  </a:cubicBezTo>
                  <a:cubicBezTo>
                    <a:pt x="1093" y="15289"/>
                    <a:pt x="133" y="17357"/>
                    <a:pt x="13" y="18850"/>
                  </a:cubicBezTo>
                  <a:cubicBezTo>
                    <a:pt x="-107" y="20344"/>
                    <a:pt x="613" y="21263"/>
                    <a:pt x="2173" y="21378"/>
                  </a:cubicBezTo>
                  <a:cubicBezTo>
                    <a:pt x="3733" y="21493"/>
                    <a:pt x="6133" y="20804"/>
                    <a:pt x="7573" y="18391"/>
                  </a:cubicBezTo>
                  <a:cubicBezTo>
                    <a:pt x="9013" y="15978"/>
                    <a:pt x="9493" y="11842"/>
                    <a:pt x="9733" y="8970"/>
                  </a:cubicBezTo>
                  <a:cubicBezTo>
                    <a:pt x="9973" y="6097"/>
                    <a:pt x="9973" y="4489"/>
                    <a:pt x="9973" y="2995"/>
                  </a:cubicBezTo>
                  <a:cubicBezTo>
                    <a:pt x="9973" y="1502"/>
                    <a:pt x="9973" y="123"/>
                    <a:pt x="9733" y="8"/>
                  </a:cubicBezTo>
                  <a:cubicBezTo>
                    <a:pt x="9493" y="-107"/>
                    <a:pt x="9013" y="1042"/>
                    <a:pt x="8773" y="3225"/>
                  </a:cubicBezTo>
                  <a:cubicBezTo>
                    <a:pt x="8533" y="5408"/>
                    <a:pt x="8533" y="8625"/>
                    <a:pt x="10693" y="11727"/>
                  </a:cubicBezTo>
                  <a:cubicBezTo>
                    <a:pt x="12853" y="14829"/>
                    <a:pt x="17173" y="17816"/>
                    <a:pt x="21493" y="2080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16" name="Line"/>
            <p:cNvSpPr/>
            <p:nvPr/>
          </p:nvSpPr>
          <p:spPr>
            <a:xfrm>
              <a:off x="975559" y="327169"/>
              <a:ext cx="249080"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100" y="14400"/>
                    <a:pt x="10200" y="7200"/>
                    <a:pt x="13800" y="3600"/>
                  </a:cubicBezTo>
                  <a:cubicBezTo>
                    <a:pt x="17400" y="0"/>
                    <a:pt x="19500" y="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17" name="Line"/>
            <p:cNvSpPr/>
            <p:nvPr/>
          </p:nvSpPr>
          <p:spPr>
            <a:xfrm>
              <a:off x="1027450" y="441330"/>
              <a:ext cx="280215"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18" name="Line"/>
            <p:cNvSpPr/>
            <p:nvPr/>
          </p:nvSpPr>
          <p:spPr>
            <a:xfrm>
              <a:off x="1681282" y="181433"/>
              <a:ext cx="269837" cy="405194"/>
            </a:xfrm>
            <a:custGeom>
              <a:avLst/>
              <a:gdLst/>
              <a:ahLst/>
              <a:cxnLst>
                <a:cxn ang="0">
                  <a:pos x="wd2" y="hd2"/>
                </a:cxn>
                <a:cxn ang="5400000">
                  <a:pos x="wd2" y="hd2"/>
                </a:cxn>
                <a:cxn ang="10800000">
                  <a:pos x="wd2" y="hd2"/>
                </a:cxn>
                <a:cxn ang="16200000">
                  <a:pos x="wd2" y="hd2"/>
                </a:cxn>
              </a:cxnLst>
              <a:rect l="0" t="0" r="r" b="b"/>
              <a:pathLst>
                <a:path w="21600" h="21440" fill="norm" stroke="1" extrusionOk="0">
                  <a:moveTo>
                    <a:pt x="0" y="12654"/>
                  </a:moveTo>
                  <a:cubicBezTo>
                    <a:pt x="3600" y="10823"/>
                    <a:pt x="7200" y="8993"/>
                    <a:pt x="9831" y="7162"/>
                  </a:cubicBezTo>
                  <a:cubicBezTo>
                    <a:pt x="12462" y="5332"/>
                    <a:pt x="14123" y="3501"/>
                    <a:pt x="14954" y="2128"/>
                  </a:cubicBezTo>
                  <a:cubicBezTo>
                    <a:pt x="15785" y="755"/>
                    <a:pt x="15785" y="-160"/>
                    <a:pt x="15785" y="23"/>
                  </a:cubicBezTo>
                  <a:cubicBezTo>
                    <a:pt x="15785" y="206"/>
                    <a:pt x="15785" y="1487"/>
                    <a:pt x="15646" y="4233"/>
                  </a:cubicBezTo>
                  <a:cubicBezTo>
                    <a:pt x="15508" y="6979"/>
                    <a:pt x="15231" y="11189"/>
                    <a:pt x="16200" y="14301"/>
                  </a:cubicBezTo>
                  <a:cubicBezTo>
                    <a:pt x="17169" y="17413"/>
                    <a:pt x="19385" y="19426"/>
                    <a:pt x="21600" y="2144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19" name="Line"/>
            <p:cNvSpPr/>
            <p:nvPr/>
          </p:nvSpPr>
          <p:spPr>
            <a:xfrm>
              <a:off x="2083657" y="232467"/>
              <a:ext cx="220337" cy="287122"/>
            </a:xfrm>
            <a:custGeom>
              <a:avLst/>
              <a:gdLst/>
              <a:ahLst/>
              <a:cxnLst>
                <a:cxn ang="0">
                  <a:pos x="wd2" y="hd2"/>
                </a:cxn>
                <a:cxn ang="5400000">
                  <a:pos x="wd2" y="hd2"/>
                </a:cxn>
                <a:cxn ang="10800000">
                  <a:pos x="wd2" y="hd2"/>
                </a:cxn>
                <a:cxn ang="16200000">
                  <a:pos x="wd2" y="hd2"/>
                </a:cxn>
              </a:cxnLst>
              <a:rect l="0" t="0" r="r" b="b"/>
              <a:pathLst>
                <a:path w="20844" h="20846" fill="norm" stroke="1" extrusionOk="0">
                  <a:moveTo>
                    <a:pt x="14952" y="4615"/>
                  </a:moveTo>
                  <a:cubicBezTo>
                    <a:pt x="14952" y="3108"/>
                    <a:pt x="14952" y="1601"/>
                    <a:pt x="13970" y="722"/>
                  </a:cubicBezTo>
                  <a:cubicBezTo>
                    <a:pt x="12988" y="-157"/>
                    <a:pt x="11025" y="-408"/>
                    <a:pt x="8570" y="973"/>
                  </a:cubicBezTo>
                  <a:cubicBezTo>
                    <a:pt x="6115" y="2355"/>
                    <a:pt x="3170" y="5369"/>
                    <a:pt x="1534" y="8257"/>
                  </a:cubicBezTo>
                  <a:cubicBezTo>
                    <a:pt x="-103" y="11145"/>
                    <a:pt x="-430" y="13908"/>
                    <a:pt x="552" y="16169"/>
                  </a:cubicBezTo>
                  <a:cubicBezTo>
                    <a:pt x="1534" y="18429"/>
                    <a:pt x="3825" y="20187"/>
                    <a:pt x="6770" y="20690"/>
                  </a:cubicBezTo>
                  <a:cubicBezTo>
                    <a:pt x="9715" y="21192"/>
                    <a:pt x="13315" y="20439"/>
                    <a:pt x="15934" y="19057"/>
                  </a:cubicBezTo>
                  <a:cubicBezTo>
                    <a:pt x="18552" y="17676"/>
                    <a:pt x="20188" y="15666"/>
                    <a:pt x="20679" y="13155"/>
                  </a:cubicBezTo>
                  <a:cubicBezTo>
                    <a:pt x="21170" y="10643"/>
                    <a:pt x="20515" y="7629"/>
                    <a:pt x="19370" y="6122"/>
                  </a:cubicBezTo>
                  <a:cubicBezTo>
                    <a:pt x="18225" y="4615"/>
                    <a:pt x="16588" y="4615"/>
                    <a:pt x="15279" y="5369"/>
                  </a:cubicBezTo>
                  <a:cubicBezTo>
                    <a:pt x="13970" y="6122"/>
                    <a:pt x="12988" y="7629"/>
                    <a:pt x="12006" y="913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20" name="Line"/>
            <p:cNvSpPr/>
            <p:nvPr/>
          </p:nvSpPr>
          <p:spPr>
            <a:xfrm>
              <a:off x="2464597" y="206823"/>
              <a:ext cx="291638" cy="276864"/>
            </a:xfrm>
            <a:custGeom>
              <a:avLst/>
              <a:gdLst/>
              <a:ahLst/>
              <a:cxnLst>
                <a:cxn ang="0">
                  <a:pos x="wd2" y="hd2"/>
                </a:cxn>
                <a:cxn ang="5400000">
                  <a:pos x="wd2" y="hd2"/>
                </a:cxn>
                <a:cxn ang="10800000">
                  <a:pos x="wd2" y="hd2"/>
                </a:cxn>
                <a:cxn ang="16200000">
                  <a:pos x="wd2" y="hd2"/>
                </a:cxn>
              </a:cxnLst>
              <a:rect l="0" t="0" r="r" b="b"/>
              <a:pathLst>
                <a:path w="20930" h="21081" fill="norm" stroke="1" extrusionOk="0">
                  <a:moveTo>
                    <a:pt x="9328" y="6003"/>
                  </a:moveTo>
                  <a:cubicBezTo>
                    <a:pt x="9576" y="3896"/>
                    <a:pt x="9824" y="1788"/>
                    <a:pt x="9328" y="735"/>
                  </a:cubicBezTo>
                  <a:cubicBezTo>
                    <a:pt x="8831" y="-319"/>
                    <a:pt x="7590" y="-319"/>
                    <a:pt x="5852" y="1261"/>
                  </a:cubicBezTo>
                  <a:cubicBezTo>
                    <a:pt x="4114" y="2842"/>
                    <a:pt x="1879" y="6003"/>
                    <a:pt x="762" y="9164"/>
                  </a:cubicBezTo>
                  <a:cubicBezTo>
                    <a:pt x="-355" y="12325"/>
                    <a:pt x="-355" y="15486"/>
                    <a:pt x="1507" y="17593"/>
                  </a:cubicBezTo>
                  <a:cubicBezTo>
                    <a:pt x="3369" y="19701"/>
                    <a:pt x="7093" y="20754"/>
                    <a:pt x="10197" y="21018"/>
                  </a:cubicBezTo>
                  <a:cubicBezTo>
                    <a:pt x="13300" y="21281"/>
                    <a:pt x="15783" y="20754"/>
                    <a:pt x="17769" y="19042"/>
                  </a:cubicBezTo>
                  <a:cubicBezTo>
                    <a:pt x="19755" y="17330"/>
                    <a:pt x="21245" y="14432"/>
                    <a:pt x="20873" y="11666"/>
                  </a:cubicBezTo>
                  <a:cubicBezTo>
                    <a:pt x="20500" y="8901"/>
                    <a:pt x="18266" y="6266"/>
                    <a:pt x="15783" y="5608"/>
                  </a:cubicBezTo>
                  <a:cubicBezTo>
                    <a:pt x="13300" y="4949"/>
                    <a:pt x="10569" y="6266"/>
                    <a:pt x="7838" y="758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21" name="Line"/>
            <p:cNvSpPr/>
            <p:nvPr/>
          </p:nvSpPr>
          <p:spPr>
            <a:xfrm>
              <a:off x="3051216" y="337547"/>
              <a:ext cx="332107"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22" name="Line"/>
            <p:cNvSpPr/>
            <p:nvPr/>
          </p:nvSpPr>
          <p:spPr>
            <a:xfrm>
              <a:off x="3746764" y="233764"/>
              <a:ext cx="286535" cy="193360"/>
            </a:xfrm>
            <a:custGeom>
              <a:avLst/>
              <a:gdLst/>
              <a:ahLst/>
              <a:cxnLst>
                <a:cxn ang="0">
                  <a:pos x="wd2" y="hd2"/>
                </a:cxn>
                <a:cxn ang="5400000">
                  <a:pos x="wd2" y="hd2"/>
                </a:cxn>
                <a:cxn ang="10800000">
                  <a:pos x="wd2" y="hd2"/>
                </a:cxn>
                <a:cxn ang="16200000">
                  <a:pos x="wd2" y="hd2"/>
                </a:cxn>
              </a:cxnLst>
              <a:rect l="0" t="0" r="r" b="b"/>
              <a:pathLst>
                <a:path w="21048" h="21181" fill="norm" stroke="1" extrusionOk="0">
                  <a:moveTo>
                    <a:pt x="11420" y="0"/>
                  </a:moveTo>
                  <a:cubicBezTo>
                    <a:pt x="8625" y="758"/>
                    <a:pt x="5830" y="1516"/>
                    <a:pt x="3797" y="3789"/>
                  </a:cubicBezTo>
                  <a:cubicBezTo>
                    <a:pt x="1764" y="6063"/>
                    <a:pt x="493" y="9853"/>
                    <a:pt x="112" y="12695"/>
                  </a:cubicBezTo>
                  <a:cubicBezTo>
                    <a:pt x="-269" y="15537"/>
                    <a:pt x="239" y="17432"/>
                    <a:pt x="2907" y="18947"/>
                  </a:cubicBezTo>
                  <a:cubicBezTo>
                    <a:pt x="5576" y="20463"/>
                    <a:pt x="10404" y="21600"/>
                    <a:pt x="13835" y="21032"/>
                  </a:cubicBezTo>
                  <a:cubicBezTo>
                    <a:pt x="17265" y="20463"/>
                    <a:pt x="19298" y="18189"/>
                    <a:pt x="20315" y="15158"/>
                  </a:cubicBezTo>
                  <a:cubicBezTo>
                    <a:pt x="21331" y="12126"/>
                    <a:pt x="21331" y="8337"/>
                    <a:pt x="20060" y="5684"/>
                  </a:cubicBezTo>
                  <a:cubicBezTo>
                    <a:pt x="18790" y="3032"/>
                    <a:pt x="16249" y="1516"/>
                    <a:pt x="14470" y="1326"/>
                  </a:cubicBezTo>
                  <a:cubicBezTo>
                    <a:pt x="12691" y="1137"/>
                    <a:pt x="11675" y="2274"/>
                    <a:pt x="10658" y="341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23" name="Line"/>
            <p:cNvSpPr/>
            <p:nvPr/>
          </p:nvSpPr>
          <p:spPr>
            <a:xfrm>
              <a:off x="4120181" y="347926"/>
              <a:ext cx="103783"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24" name="Line"/>
            <p:cNvSpPr/>
            <p:nvPr/>
          </p:nvSpPr>
          <p:spPr>
            <a:xfrm>
              <a:off x="4286233" y="126522"/>
              <a:ext cx="293765" cy="428971"/>
            </a:xfrm>
            <a:custGeom>
              <a:avLst/>
              <a:gdLst/>
              <a:ahLst/>
              <a:cxnLst>
                <a:cxn ang="0">
                  <a:pos x="wd2" y="hd2"/>
                </a:cxn>
                <a:cxn ang="5400000">
                  <a:pos x="wd2" y="hd2"/>
                </a:cxn>
                <a:cxn ang="10800000">
                  <a:pos x="wd2" y="hd2"/>
                </a:cxn>
                <a:cxn ang="16200000">
                  <a:pos x="wd2" y="hd2"/>
                </a:cxn>
              </a:cxnLst>
              <a:rect l="0" t="0" r="r" b="b"/>
              <a:pathLst>
                <a:path w="21328" h="21600" fill="norm" stroke="1" extrusionOk="0">
                  <a:moveTo>
                    <a:pt x="18837" y="2787"/>
                  </a:moveTo>
                  <a:cubicBezTo>
                    <a:pt x="19842" y="2090"/>
                    <a:pt x="20847" y="1394"/>
                    <a:pt x="20721" y="871"/>
                  </a:cubicBezTo>
                  <a:cubicBezTo>
                    <a:pt x="20595" y="348"/>
                    <a:pt x="19340" y="0"/>
                    <a:pt x="16828" y="0"/>
                  </a:cubicBezTo>
                  <a:cubicBezTo>
                    <a:pt x="14316" y="0"/>
                    <a:pt x="10549" y="348"/>
                    <a:pt x="8037" y="1219"/>
                  </a:cubicBezTo>
                  <a:cubicBezTo>
                    <a:pt x="5526" y="2090"/>
                    <a:pt x="4270" y="3484"/>
                    <a:pt x="3642" y="4616"/>
                  </a:cubicBezTo>
                  <a:cubicBezTo>
                    <a:pt x="3014" y="5748"/>
                    <a:pt x="3014" y="6619"/>
                    <a:pt x="3391" y="7403"/>
                  </a:cubicBezTo>
                  <a:cubicBezTo>
                    <a:pt x="3767" y="8187"/>
                    <a:pt x="4521" y="8884"/>
                    <a:pt x="6907" y="9145"/>
                  </a:cubicBezTo>
                  <a:cubicBezTo>
                    <a:pt x="9293" y="9406"/>
                    <a:pt x="13312" y="9232"/>
                    <a:pt x="15949" y="9581"/>
                  </a:cubicBezTo>
                  <a:cubicBezTo>
                    <a:pt x="18586" y="9929"/>
                    <a:pt x="19842" y="10800"/>
                    <a:pt x="20595" y="11671"/>
                  </a:cubicBezTo>
                  <a:cubicBezTo>
                    <a:pt x="21349" y="12542"/>
                    <a:pt x="21600" y="13413"/>
                    <a:pt x="20972" y="14719"/>
                  </a:cubicBezTo>
                  <a:cubicBezTo>
                    <a:pt x="20344" y="16026"/>
                    <a:pt x="18837" y="17768"/>
                    <a:pt x="15195" y="18987"/>
                  </a:cubicBezTo>
                  <a:cubicBezTo>
                    <a:pt x="11554" y="20206"/>
                    <a:pt x="5777" y="20903"/>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25" name="Line"/>
            <p:cNvSpPr/>
            <p:nvPr/>
          </p:nvSpPr>
          <p:spPr>
            <a:xfrm>
              <a:off x="4823914" y="-1"/>
              <a:ext cx="479159" cy="479591"/>
            </a:xfrm>
            <a:custGeom>
              <a:avLst/>
              <a:gdLst/>
              <a:ahLst/>
              <a:cxnLst>
                <a:cxn ang="0">
                  <a:pos x="wd2" y="hd2"/>
                </a:cxn>
                <a:cxn ang="5400000">
                  <a:pos x="wd2" y="hd2"/>
                </a:cxn>
                <a:cxn ang="10800000">
                  <a:pos x="wd2" y="hd2"/>
                </a:cxn>
                <a:cxn ang="16200000">
                  <a:pos x="wd2" y="hd2"/>
                </a:cxn>
              </a:cxnLst>
              <a:rect l="0" t="0" r="r" b="b"/>
              <a:pathLst>
                <a:path w="20776" h="20940" fill="norm" stroke="1" extrusionOk="0">
                  <a:moveTo>
                    <a:pt x="17636" y="4316"/>
                  </a:moveTo>
                  <a:cubicBezTo>
                    <a:pt x="17936" y="3409"/>
                    <a:pt x="18236" y="2503"/>
                    <a:pt x="18086" y="1823"/>
                  </a:cubicBezTo>
                  <a:cubicBezTo>
                    <a:pt x="17936" y="1143"/>
                    <a:pt x="17336" y="690"/>
                    <a:pt x="15761" y="313"/>
                  </a:cubicBezTo>
                  <a:cubicBezTo>
                    <a:pt x="14186" y="-65"/>
                    <a:pt x="11636" y="-367"/>
                    <a:pt x="8861" y="1068"/>
                  </a:cubicBezTo>
                  <a:cubicBezTo>
                    <a:pt x="6086" y="2503"/>
                    <a:pt x="3086" y="5675"/>
                    <a:pt x="1436" y="8620"/>
                  </a:cubicBezTo>
                  <a:cubicBezTo>
                    <a:pt x="-214" y="11566"/>
                    <a:pt x="-514" y="14285"/>
                    <a:pt x="911" y="16399"/>
                  </a:cubicBezTo>
                  <a:cubicBezTo>
                    <a:pt x="2336" y="18514"/>
                    <a:pt x="5486" y="20025"/>
                    <a:pt x="8936" y="20629"/>
                  </a:cubicBezTo>
                  <a:cubicBezTo>
                    <a:pt x="12386" y="21233"/>
                    <a:pt x="16136" y="20931"/>
                    <a:pt x="18311" y="19949"/>
                  </a:cubicBezTo>
                  <a:cubicBezTo>
                    <a:pt x="20486" y="18967"/>
                    <a:pt x="21086" y="17306"/>
                    <a:pt x="20636" y="15267"/>
                  </a:cubicBezTo>
                  <a:cubicBezTo>
                    <a:pt x="20186" y="13227"/>
                    <a:pt x="18686" y="10811"/>
                    <a:pt x="16586" y="9074"/>
                  </a:cubicBezTo>
                  <a:cubicBezTo>
                    <a:pt x="14486" y="7336"/>
                    <a:pt x="11786" y="6279"/>
                    <a:pt x="10061" y="6128"/>
                  </a:cubicBezTo>
                  <a:cubicBezTo>
                    <a:pt x="8336" y="5977"/>
                    <a:pt x="7586" y="6732"/>
                    <a:pt x="6836" y="748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26" name="Line"/>
            <p:cNvSpPr/>
            <p:nvPr/>
          </p:nvSpPr>
          <p:spPr>
            <a:xfrm>
              <a:off x="5085361" y="358304"/>
              <a:ext cx="207568" cy="2594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680" y="5184"/>
                    <a:pt x="9360" y="10368"/>
                    <a:pt x="12960" y="13968"/>
                  </a:cubicBezTo>
                  <a:cubicBezTo>
                    <a:pt x="16560" y="17568"/>
                    <a:pt x="19080" y="19584"/>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27" name="Line"/>
            <p:cNvSpPr/>
            <p:nvPr/>
          </p:nvSpPr>
          <p:spPr>
            <a:xfrm>
              <a:off x="5432602" y="354844"/>
              <a:ext cx="379241" cy="345944"/>
            </a:xfrm>
            <a:custGeom>
              <a:avLst/>
              <a:gdLst/>
              <a:ahLst/>
              <a:cxnLst>
                <a:cxn ang="0">
                  <a:pos x="wd2" y="hd2"/>
                </a:cxn>
                <a:cxn ang="5400000">
                  <a:pos x="wd2" y="hd2"/>
                </a:cxn>
                <a:cxn ang="10800000">
                  <a:pos x="wd2" y="hd2"/>
                </a:cxn>
                <a:cxn ang="16200000">
                  <a:pos x="wd2" y="hd2"/>
                </a:cxn>
              </a:cxnLst>
              <a:rect l="0" t="0" r="r" b="b"/>
              <a:pathLst>
                <a:path w="21526" h="21600" fill="norm" stroke="1" extrusionOk="0">
                  <a:moveTo>
                    <a:pt x="13279" y="14472"/>
                  </a:moveTo>
                  <a:cubicBezTo>
                    <a:pt x="9744" y="13392"/>
                    <a:pt x="6210" y="12312"/>
                    <a:pt x="4050" y="12096"/>
                  </a:cubicBezTo>
                  <a:cubicBezTo>
                    <a:pt x="1890" y="11880"/>
                    <a:pt x="1104" y="12528"/>
                    <a:pt x="613" y="13392"/>
                  </a:cubicBezTo>
                  <a:cubicBezTo>
                    <a:pt x="122" y="14256"/>
                    <a:pt x="-74" y="15336"/>
                    <a:pt x="24" y="16416"/>
                  </a:cubicBezTo>
                  <a:cubicBezTo>
                    <a:pt x="122" y="17496"/>
                    <a:pt x="515" y="18576"/>
                    <a:pt x="1693" y="18900"/>
                  </a:cubicBezTo>
                  <a:cubicBezTo>
                    <a:pt x="2871" y="19224"/>
                    <a:pt x="4835" y="18792"/>
                    <a:pt x="6799" y="16524"/>
                  </a:cubicBezTo>
                  <a:cubicBezTo>
                    <a:pt x="8762" y="14256"/>
                    <a:pt x="10726" y="10152"/>
                    <a:pt x="11806" y="7452"/>
                  </a:cubicBezTo>
                  <a:cubicBezTo>
                    <a:pt x="12886" y="4752"/>
                    <a:pt x="13082" y="3456"/>
                    <a:pt x="12886" y="2268"/>
                  </a:cubicBezTo>
                  <a:cubicBezTo>
                    <a:pt x="12690" y="1080"/>
                    <a:pt x="12101" y="0"/>
                    <a:pt x="11413" y="0"/>
                  </a:cubicBezTo>
                  <a:cubicBezTo>
                    <a:pt x="10726" y="0"/>
                    <a:pt x="9941" y="1080"/>
                    <a:pt x="9548" y="2916"/>
                  </a:cubicBezTo>
                  <a:cubicBezTo>
                    <a:pt x="9155" y="4752"/>
                    <a:pt x="9155" y="7344"/>
                    <a:pt x="11217" y="10584"/>
                  </a:cubicBezTo>
                  <a:cubicBezTo>
                    <a:pt x="13279" y="13824"/>
                    <a:pt x="17402" y="17712"/>
                    <a:pt x="21526"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28" name="Line"/>
            <p:cNvSpPr/>
            <p:nvPr/>
          </p:nvSpPr>
          <p:spPr>
            <a:xfrm>
              <a:off x="51891" y="1095162"/>
              <a:ext cx="238702" cy="63307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757" y="3895"/>
                    <a:pt x="7513" y="7790"/>
                    <a:pt x="10800" y="10682"/>
                  </a:cubicBezTo>
                  <a:cubicBezTo>
                    <a:pt x="14087" y="13574"/>
                    <a:pt x="16904" y="15462"/>
                    <a:pt x="18626" y="17115"/>
                  </a:cubicBezTo>
                  <a:cubicBezTo>
                    <a:pt x="20348" y="18767"/>
                    <a:pt x="20974" y="20184"/>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29" name="Line"/>
            <p:cNvSpPr/>
            <p:nvPr/>
          </p:nvSpPr>
          <p:spPr>
            <a:xfrm>
              <a:off x="49205" y="1037692"/>
              <a:ext cx="257424" cy="462225"/>
            </a:xfrm>
            <a:custGeom>
              <a:avLst/>
              <a:gdLst/>
              <a:ahLst/>
              <a:cxnLst>
                <a:cxn ang="0">
                  <a:pos x="wd2" y="hd2"/>
                </a:cxn>
                <a:cxn ang="5400000">
                  <a:pos x="wd2" y="hd2"/>
                </a:cxn>
                <a:cxn ang="10800000">
                  <a:pos x="wd2" y="hd2"/>
                </a:cxn>
                <a:cxn ang="16200000">
                  <a:pos x="wd2" y="hd2"/>
                </a:cxn>
              </a:cxnLst>
              <a:rect l="0" t="0" r="r" b="b"/>
              <a:pathLst>
                <a:path w="20606" h="21378" fill="norm" stroke="1" extrusionOk="0">
                  <a:moveTo>
                    <a:pt x="5199" y="21378"/>
                  </a:moveTo>
                  <a:cubicBezTo>
                    <a:pt x="3261" y="16098"/>
                    <a:pt x="1323" y="10818"/>
                    <a:pt x="492" y="7378"/>
                  </a:cubicBezTo>
                  <a:cubicBezTo>
                    <a:pt x="-339" y="3938"/>
                    <a:pt x="-62" y="2338"/>
                    <a:pt x="907" y="1298"/>
                  </a:cubicBezTo>
                  <a:cubicBezTo>
                    <a:pt x="1876" y="258"/>
                    <a:pt x="3538" y="-222"/>
                    <a:pt x="6307" y="98"/>
                  </a:cubicBezTo>
                  <a:cubicBezTo>
                    <a:pt x="9076" y="418"/>
                    <a:pt x="12953" y="1538"/>
                    <a:pt x="15999" y="3538"/>
                  </a:cubicBezTo>
                  <a:cubicBezTo>
                    <a:pt x="19046" y="5538"/>
                    <a:pt x="21261" y="8418"/>
                    <a:pt x="20430" y="11138"/>
                  </a:cubicBezTo>
                  <a:cubicBezTo>
                    <a:pt x="19599" y="13858"/>
                    <a:pt x="15723" y="16418"/>
                    <a:pt x="11846" y="1897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30" name="Line"/>
            <p:cNvSpPr/>
            <p:nvPr/>
          </p:nvSpPr>
          <p:spPr>
            <a:xfrm>
              <a:off x="497713" y="1595248"/>
              <a:ext cx="261219" cy="309422"/>
            </a:xfrm>
            <a:custGeom>
              <a:avLst/>
              <a:gdLst/>
              <a:ahLst/>
              <a:cxnLst>
                <a:cxn ang="0">
                  <a:pos x="wd2" y="hd2"/>
                </a:cxn>
                <a:cxn ang="5400000">
                  <a:pos x="wd2" y="hd2"/>
                </a:cxn>
                <a:cxn ang="10800000">
                  <a:pos x="wd2" y="hd2"/>
                </a:cxn>
                <a:cxn ang="16200000">
                  <a:pos x="wd2" y="hd2"/>
                </a:cxn>
              </a:cxnLst>
              <a:rect l="0" t="0" r="r" b="b"/>
              <a:pathLst>
                <a:path w="20910" h="21466" fill="norm" stroke="1" extrusionOk="0">
                  <a:moveTo>
                    <a:pt x="10836" y="2746"/>
                  </a:moveTo>
                  <a:cubicBezTo>
                    <a:pt x="9728" y="1786"/>
                    <a:pt x="8621" y="826"/>
                    <a:pt x="7236" y="346"/>
                  </a:cubicBezTo>
                  <a:cubicBezTo>
                    <a:pt x="5851" y="-134"/>
                    <a:pt x="4190" y="-134"/>
                    <a:pt x="2667" y="466"/>
                  </a:cubicBezTo>
                  <a:cubicBezTo>
                    <a:pt x="1144" y="1066"/>
                    <a:pt x="-241" y="2266"/>
                    <a:pt x="36" y="3706"/>
                  </a:cubicBezTo>
                  <a:cubicBezTo>
                    <a:pt x="313" y="5146"/>
                    <a:pt x="2251" y="6826"/>
                    <a:pt x="5574" y="8506"/>
                  </a:cubicBezTo>
                  <a:cubicBezTo>
                    <a:pt x="8897" y="10186"/>
                    <a:pt x="13605" y="11866"/>
                    <a:pt x="16374" y="13186"/>
                  </a:cubicBezTo>
                  <a:cubicBezTo>
                    <a:pt x="19144" y="14506"/>
                    <a:pt x="19974" y="15466"/>
                    <a:pt x="20528" y="16546"/>
                  </a:cubicBezTo>
                  <a:cubicBezTo>
                    <a:pt x="21082" y="17626"/>
                    <a:pt x="21359" y="18826"/>
                    <a:pt x="19005" y="19786"/>
                  </a:cubicBezTo>
                  <a:cubicBezTo>
                    <a:pt x="16651" y="20746"/>
                    <a:pt x="11667" y="21466"/>
                    <a:pt x="8482" y="21466"/>
                  </a:cubicBezTo>
                  <a:cubicBezTo>
                    <a:pt x="5297" y="21466"/>
                    <a:pt x="3913" y="20746"/>
                    <a:pt x="2528" y="2002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31" name="Line"/>
            <p:cNvSpPr/>
            <p:nvPr/>
          </p:nvSpPr>
          <p:spPr>
            <a:xfrm>
              <a:off x="1203881" y="1499916"/>
              <a:ext cx="238702"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32" name="Line"/>
            <p:cNvSpPr/>
            <p:nvPr/>
          </p:nvSpPr>
          <p:spPr>
            <a:xfrm>
              <a:off x="1286907" y="1645211"/>
              <a:ext cx="186811"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33" name="Line"/>
            <p:cNvSpPr/>
            <p:nvPr/>
          </p:nvSpPr>
          <p:spPr>
            <a:xfrm>
              <a:off x="1888848" y="1296735"/>
              <a:ext cx="280215" cy="431504"/>
            </a:xfrm>
            <a:custGeom>
              <a:avLst/>
              <a:gdLst/>
              <a:ahLst/>
              <a:cxnLst>
                <a:cxn ang="0">
                  <a:pos x="wd2" y="hd2"/>
                </a:cxn>
                <a:cxn ang="5400000">
                  <a:pos x="wd2" y="hd2"/>
                </a:cxn>
                <a:cxn ang="10800000">
                  <a:pos x="wd2" y="hd2"/>
                </a:cxn>
                <a:cxn ang="16200000">
                  <a:pos x="wd2" y="hd2"/>
                </a:cxn>
              </a:cxnLst>
              <a:rect l="0" t="0" r="r" b="b"/>
              <a:pathLst>
                <a:path w="21600" h="21383" fill="norm" stroke="1" extrusionOk="0">
                  <a:moveTo>
                    <a:pt x="0" y="11097"/>
                  </a:moveTo>
                  <a:cubicBezTo>
                    <a:pt x="3200" y="9212"/>
                    <a:pt x="6400" y="7326"/>
                    <a:pt x="8267" y="5783"/>
                  </a:cubicBezTo>
                  <a:cubicBezTo>
                    <a:pt x="10133" y="4240"/>
                    <a:pt x="10667" y="3040"/>
                    <a:pt x="10933" y="1926"/>
                  </a:cubicBezTo>
                  <a:cubicBezTo>
                    <a:pt x="11200" y="812"/>
                    <a:pt x="11200" y="-217"/>
                    <a:pt x="11200" y="40"/>
                  </a:cubicBezTo>
                  <a:cubicBezTo>
                    <a:pt x="11200" y="297"/>
                    <a:pt x="11200" y="1840"/>
                    <a:pt x="11600" y="5012"/>
                  </a:cubicBezTo>
                  <a:cubicBezTo>
                    <a:pt x="12000" y="8183"/>
                    <a:pt x="12800" y="12983"/>
                    <a:pt x="14533" y="15983"/>
                  </a:cubicBezTo>
                  <a:cubicBezTo>
                    <a:pt x="16267" y="18983"/>
                    <a:pt x="18933" y="20183"/>
                    <a:pt x="21600" y="2138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34" name="Line"/>
            <p:cNvSpPr/>
            <p:nvPr/>
          </p:nvSpPr>
          <p:spPr>
            <a:xfrm>
              <a:off x="2302225" y="1364998"/>
              <a:ext cx="232516" cy="286096"/>
            </a:xfrm>
            <a:custGeom>
              <a:avLst/>
              <a:gdLst/>
              <a:ahLst/>
              <a:cxnLst>
                <a:cxn ang="0">
                  <a:pos x="wd2" y="hd2"/>
                </a:cxn>
                <a:cxn ang="5400000">
                  <a:pos x="wd2" y="hd2"/>
                </a:cxn>
                <a:cxn ang="10800000">
                  <a:pos x="wd2" y="hd2"/>
                </a:cxn>
                <a:cxn ang="16200000">
                  <a:pos x="wd2" y="hd2"/>
                </a:cxn>
              </a:cxnLst>
              <a:rect l="0" t="0" r="r" b="b"/>
              <a:pathLst>
                <a:path w="20740" h="21016" fill="norm" stroke="1" extrusionOk="0">
                  <a:moveTo>
                    <a:pt x="14042" y="1525"/>
                  </a:moveTo>
                  <a:cubicBezTo>
                    <a:pt x="12808" y="762"/>
                    <a:pt x="11573" y="0"/>
                    <a:pt x="10185" y="0"/>
                  </a:cubicBezTo>
                  <a:cubicBezTo>
                    <a:pt x="8796" y="0"/>
                    <a:pt x="7253" y="762"/>
                    <a:pt x="5248" y="3304"/>
                  </a:cubicBezTo>
                  <a:cubicBezTo>
                    <a:pt x="3242" y="5845"/>
                    <a:pt x="773" y="10165"/>
                    <a:pt x="156" y="13341"/>
                  </a:cubicBezTo>
                  <a:cubicBezTo>
                    <a:pt x="-461" y="16518"/>
                    <a:pt x="773" y="18551"/>
                    <a:pt x="3396" y="19821"/>
                  </a:cubicBezTo>
                  <a:cubicBezTo>
                    <a:pt x="6019" y="21092"/>
                    <a:pt x="10030" y="21600"/>
                    <a:pt x="13579" y="20075"/>
                  </a:cubicBezTo>
                  <a:cubicBezTo>
                    <a:pt x="17128" y="18551"/>
                    <a:pt x="20213" y="14993"/>
                    <a:pt x="20676" y="11689"/>
                  </a:cubicBezTo>
                  <a:cubicBezTo>
                    <a:pt x="21139" y="8386"/>
                    <a:pt x="18979" y="5336"/>
                    <a:pt x="16819" y="3685"/>
                  </a:cubicBezTo>
                  <a:cubicBezTo>
                    <a:pt x="14659" y="2033"/>
                    <a:pt x="12499" y="1779"/>
                    <a:pt x="10802" y="2287"/>
                  </a:cubicBezTo>
                  <a:cubicBezTo>
                    <a:pt x="9105" y="2795"/>
                    <a:pt x="7870" y="4066"/>
                    <a:pt x="6636" y="533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35" name="Line"/>
            <p:cNvSpPr/>
            <p:nvPr/>
          </p:nvSpPr>
          <p:spPr>
            <a:xfrm>
              <a:off x="3186134" y="1313107"/>
              <a:ext cx="62271" cy="40475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600" y="4246"/>
                    <a:pt x="7200" y="8492"/>
                    <a:pt x="10800" y="12092"/>
                  </a:cubicBezTo>
                  <a:cubicBezTo>
                    <a:pt x="14400" y="15692"/>
                    <a:pt x="18000" y="18646"/>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36" name="Line"/>
            <p:cNvSpPr/>
            <p:nvPr/>
          </p:nvSpPr>
          <p:spPr>
            <a:xfrm>
              <a:off x="3071973" y="1526159"/>
              <a:ext cx="332106" cy="25649"/>
            </a:xfrm>
            <a:custGeom>
              <a:avLst/>
              <a:gdLst/>
              <a:ahLst/>
              <a:cxnLst>
                <a:cxn ang="0">
                  <a:pos x="wd2" y="hd2"/>
                </a:cxn>
                <a:cxn ang="5400000">
                  <a:pos x="wd2" y="hd2"/>
                </a:cxn>
                <a:cxn ang="10800000">
                  <a:pos x="wd2" y="hd2"/>
                </a:cxn>
                <a:cxn ang="16200000">
                  <a:pos x="wd2" y="hd2"/>
                </a:cxn>
              </a:cxnLst>
              <a:rect l="0" t="0" r="r" b="b"/>
              <a:pathLst>
                <a:path w="21600" h="20018" fill="norm" stroke="1" extrusionOk="0">
                  <a:moveTo>
                    <a:pt x="0" y="20018"/>
                  </a:moveTo>
                  <a:cubicBezTo>
                    <a:pt x="3375" y="11918"/>
                    <a:pt x="6750" y="3818"/>
                    <a:pt x="10350" y="1118"/>
                  </a:cubicBezTo>
                  <a:cubicBezTo>
                    <a:pt x="13950" y="-1582"/>
                    <a:pt x="17775" y="1118"/>
                    <a:pt x="21600" y="381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37" name="Line"/>
            <p:cNvSpPr/>
            <p:nvPr/>
          </p:nvSpPr>
          <p:spPr>
            <a:xfrm>
              <a:off x="3872377" y="1388987"/>
              <a:ext cx="253257" cy="249833"/>
            </a:xfrm>
            <a:custGeom>
              <a:avLst/>
              <a:gdLst/>
              <a:ahLst/>
              <a:cxnLst>
                <a:cxn ang="0">
                  <a:pos x="wd2" y="hd2"/>
                </a:cxn>
                <a:cxn ang="5400000">
                  <a:pos x="wd2" y="hd2"/>
                </a:cxn>
                <a:cxn ang="10800000">
                  <a:pos x="wd2" y="hd2"/>
                </a:cxn>
                <a:cxn ang="16200000">
                  <a:pos x="wd2" y="hd2"/>
                </a:cxn>
              </a:cxnLst>
              <a:rect l="0" t="0" r="r" b="b"/>
              <a:pathLst>
                <a:path w="20273" h="20799" fill="norm" stroke="1" extrusionOk="0">
                  <a:moveTo>
                    <a:pt x="17344" y="595"/>
                  </a:moveTo>
                  <a:cubicBezTo>
                    <a:pt x="15959" y="19"/>
                    <a:pt x="14575" y="-557"/>
                    <a:pt x="11529" y="1027"/>
                  </a:cubicBezTo>
                  <a:cubicBezTo>
                    <a:pt x="8482" y="2611"/>
                    <a:pt x="3775" y="6355"/>
                    <a:pt x="1559" y="9667"/>
                  </a:cubicBezTo>
                  <a:cubicBezTo>
                    <a:pt x="-656" y="12979"/>
                    <a:pt x="-379" y="15859"/>
                    <a:pt x="1559" y="17875"/>
                  </a:cubicBezTo>
                  <a:cubicBezTo>
                    <a:pt x="3498" y="19891"/>
                    <a:pt x="7098" y="21043"/>
                    <a:pt x="10698" y="20755"/>
                  </a:cubicBezTo>
                  <a:cubicBezTo>
                    <a:pt x="14298" y="20467"/>
                    <a:pt x="17898" y="18739"/>
                    <a:pt x="19421" y="16435"/>
                  </a:cubicBezTo>
                  <a:cubicBezTo>
                    <a:pt x="20944" y="14131"/>
                    <a:pt x="20390" y="11251"/>
                    <a:pt x="18036" y="9379"/>
                  </a:cubicBezTo>
                  <a:cubicBezTo>
                    <a:pt x="15682" y="7507"/>
                    <a:pt x="11529" y="6643"/>
                    <a:pt x="7375" y="577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38" name="Line"/>
            <p:cNvSpPr/>
            <p:nvPr/>
          </p:nvSpPr>
          <p:spPr>
            <a:xfrm>
              <a:off x="4306990" y="1520673"/>
              <a:ext cx="10379" cy="10378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39" name="Line"/>
            <p:cNvSpPr/>
            <p:nvPr/>
          </p:nvSpPr>
          <p:spPr>
            <a:xfrm>
              <a:off x="4535312" y="1333863"/>
              <a:ext cx="268652" cy="415133"/>
            </a:xfrm>
            <a:custGeom>
              <a:avLst/>
              <a:gdLst/>
              <a:ahLst/>
              <a:cxnLst>
                <a:cxn ang="0">
                  <a:pos x="wd2" y="hd2"/>
                </a:cxn>
                <a:cxn ang="5400000">
                  <a:pos x="wd2" y="hd2"/>
                </a:cxn>
                <a:cxn ang="10800000">
                  <a:pos x="wd2" y="hd2"/>
                </a:cxn>
                <a:cxn ang="16200000">
                  <a:pos x="wd2" y="hd2"/>
                </a:cxn>
              </a:cxnLst>
              <a:rect l="0" t="0" r="r" b="b"/>
              <a:pathLst>
                <a:path w="21505" h="21600" fill="norm" stroke="1" extrusionOk="0">
                  <a:moveTo>
                    <a:pt x="19108" y="0"/>
                  </a:moveTo>
                  <a:cubicBezTo>
                    <a:pt x="14400" y="0"/>
                    <a:pt x="9692" y="0"/>
                    <a:pt x="6508" y="180"/>
                  </a:cubicBezTo>
                  <a:cubicBezTo>
                    <a:pt x="3323" y="360"/>
                    <a:pt x="1662" y="720"/>
                    <a:pt x="831" y="1350"/>
                  </a:cubicBezTo>
                  <a:cubicBezTo>
                    <a:pt x="0" y="1980"/>
                    <a:pt x="0" y="2880"/>
                    <a:pt x="0" y="3780"/>
                  </a:cubicBezTo>
                  <a:cubicBezTo>
                    <a:pt x="0" y="4680"/>
                    <a:pt x="0" y="5580"/>
                    <a:pt x="415" y="6390"/>
                  </a:cubicBezTo>
                  <a:cubicBezTo>
                    <a:pt x="831" y="7200"/>
                    <a:pt x="1662" y="7920"/>
                    <a:pt x="3877" y="8100"/>
                  </a:cubicBezTo>
                  <a:cubicBezTo>
                    <a:pt x="6092" y="8280"/>
                    <a:pt x="9692" y="7920"/>
                    <a:pt x="12738" y="8100"/>
                  </a:cubicBezTo>
                  <a:cubicBezTo>
                    <a:pt x="15785" y="8280"/>
                    <a:pt x="18277" y="9000"/>
                    <a:pt x="19662" y="9810"/>
                  </a:cubicBezTo>
                  <a:cubicBezTo>
                    <a:pt x="21046" y="10620"/>
                    <a:pt x="21323" y="11520"/>
                    <a:pt x="21462" y="12510"/>
                  </a:cubicBezTo>
                  <a:cubicBezTo>
                    <a:pt x="21600" y="13500"/>
                    <a:pt x="21600" y="14580"/>
                    <a:pt x="18415" y="16110"/>
                  </a:cubicBezTo>
                  <a:cubicBezTo>
                    <a:pt x="15231" y="17640"/>
                    <a:pt x="8862" y="19620"/>
                    <a:pt x="2492"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40" name="Line"/>
            <p:cNvSpPr/>
            <p:nvPr/>
          </p:nvSpPr>
          <p:spPr>
            <a:xfrm>
              <a:off x="5146094" y="1180428"/>
              <a:ext cx="440184" cy="441214"/>
            </a:xfrm>
            <a:custGeom>
              <a:avLst/>
              <a:gdLst/>
              <a:ahLst/>
              <a:cxnLst>
                <a:cxn ang="0">
                  <a:pos x="wd2" y="hd2"/>
                </a:cxn>
                <a:cxn ang="5400000">
                  <a:pos x="wd2" y="hd2"/>
                </a:cxn>
                <a:cxn ang="10800000">
                  <a:pos x="wd2" y="hd2"/>
                </a:cxn>
                <a:cxn ang="16200000">
                  <a:pos x="wd2" y="hd2"/>
                </a:cxn>
              </a:cxnLst>
              <a:rect l="0" t="0" r="r" b="b"/>
              <a:pathLst>
                <a:path w="20980" h="21355" fill="norm" stroke="1" extrusionOk="0">
                  <a:moveTo>
                    <a:pt x="17881" y="4915"/>
                  </a:moveTo>
                  <a:cubicBezTo>
                    <a:pt x="18046" y="3743"/>
                    <a:pt x="18211" y="2571"/>
                    <a:pt x="17964" y="1734"/>
                  </a:cubicBezTo>
                  <a:cubicBezTo>
                    <a:pt x="17716" y="897"/>
                    <a:pt x="17057" y="394"/>
                    <a:pt x="15161" y="143"/>
                  </a:cubicBezTo>
                  <a:cubicBezTo>
                    <a:pt x="13265" y="-108"/>
                    <a:pt x="10132" y="-108"/>
                    <a:pt x="7494" y="813"/>
                  </a:cubicBezTo>
                  <a:cubicBezTo>
                    <a:pt x="4855" y="1734"/>
                    <a:pt x="2712" y="3576"/>
                    <a:pt x="1393" y="6004"/>
                  </a:cubicBezTo>
                  <a:cubicBezTo>
                    <a:pt x="74" y="8432"/>
                    <a:pt x="-421" y="11445"/>
                    <a:pt x="403" y="13957"/>
                  </a:cubicBezTo>
                  <a:cubicBezTo>
                    <a:pt x="1228" y="16469"/>
                    <a:pt x="3371" y="18478"/>
                    <a:pt x="6174" y="19734"/>
                  </a:cubicBezTo>
                  <a:cubicBezTo>
                    <a:pt x="8977" y="20990"/>
                    <a:pt x="12440" y="21492"/>
                    <a:pt x="14996" y="21325"/>
                  </a:cubicBezTo>
                  <a:cubicBezTo>
                    <a:pt x="17551" y="21157"/>
                    <a:pt x="19200" y="20320"/>
                    <a:pt x="20107" y="18897"/>
                  </a:cubicBezTo>
                  <a:cubicBezTo>
                    <a:pt x="21014" y="17473"/>
                    <a:pt x="21179" y="15464"/>
                    <a:pt x="20767" y="13204"/>
                  </a:cubicBezTo>
                  <a:cubicBezTo>
                    <a:pt x="20355" y="10943"/>
                    <a:pt x="19365" y="8432"/>
                    <a:pt x="18046" y="6841"/>
                  </a:cubicBezTo>
                  <a:cubicBezTo>
                    <a:pt x="16727" y="5250"/>
                    <a:pt x="15078" y="4580"/>
                    <a:pt x="13429" y="391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41" name="Line"/>
            <p:cNvSpPr/>
            <p:nvPr/>
          </p:nvSpPr>
          <p:spPr>
            <a:xfrm>
              <a:off x="5458980" y="1427267"/>
              <a:ext cx="155675" cy="25945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840" y="5760"/>
                    <a:pt x="7680" y="11520"/>
                    <a:pt x="11280" y="15120"/>
                  </a:cubicBezTo>
                  <a:cubicBezTo>
                    <a:pt x="14880" y="18720"/>
                    <a:pt x="18240" y="2016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42" name="Line"/>
            <p:cNvSpPr/>
            <p:nvPr/>
          </p:nvSpPr>
          <p:spPr>
            <a:xfrm>
              <a:off x="5801464" y="1617536"/>
              <a:ext cx="155536" cy="204108"/>
            </a:xfrm>
            <a:custGeom>
              <a:avLst/>
              <a:gdLst/>
              <a:ahLst/>
              <a:cxnLst>
                <a:cxn ang="0">
                  <a:pos x="wd2" y="hd2"/>
                </a:cxn>
                <a:cxn ang="5400000">
                  <a:pos x="wd2" y="hd2"/>
                </a:cxn>
                <a:cxn ang="10800000">
                  <a:pos x="wd2" y="hd2"/>
                </a:cxn>
                <a:cxn ang="16200000">
                  <a:pos x="wd2" y="hd2"/>
                </a:cxn>
              </a:cxnLst>
              <a:rect l="0" t="0" r="r" b="b"/>
              <a:pathLst>
                <a:path w="21112" h="21600" fill="norm" stroke="1" extrusionOk="0">
                  <a:moveTo>
                    <a:pt x="18313" y="732"/>
                  </a:moveTo>
                  <a:cubicBezTo>
                    <a:pt x="15965" y="366"/>
                    <a:pt x="13617" y="0"/>
                    <a:pt x="11270" y="0"/>
                  </a:cubicBezTo>
                  <a:cubicBezTo>
                    <a:pt x="8922" y="0"/>
                    <a:pt x="6574" y="366"/>
                    <a:pt x="5870" y="1464"/>
                  </a:cubicBezTo>
                  <a:cubicBezTo>
                    <a:pt x="5165" y="2563"/>
                    <a:pt x="6104" y="4393"/>
                    <a:pt x="7983" y="5858"/>
                  </a:cubicBezTo>
                  <a:cubicBezTo>
                    <a:pt x="9861" y="7322"/>
                    <a:pt x="12678" y="8420"/>
                    <a:pt x="15261" y="9702"/>
                  </a:cubicBezTo>
                  <a:cubicBezTo>
                    <a:pt x="17843" y="10983"/>
                    <a:pt x="20191" y="12447"/>
                    <a:pt x="20896" y="14095"/>
                  </a:cubicBezTo>
                  <a:cubicBezTo>
                    <a:pt x="21600" y="15742"/>
                    <a:pt x="20661" y="17573"/>
                    <a:pt x="16904" y="18854"/>
                  </a:cubicBezTo>
                  <a:cubicBezTo>
                    <a:pt x="13148" y="20136"/>
                    <a:pt x="6574" y="20868"/>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sp>
        <p:nvSpPr>
          <p:cNvPr id="2244" name="Drawing"/>
          <p:cNvSpPr/>
          <p:nvPr/>
        </p:nvSpPr>
        <p:spPr>
          <a:xfrm>
            <a:off x="5085362" y="7752582"/>
            <a:ext cx="10379"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ln w="88900" cap="rnd">
            <a:solidFill>
              <a:srgbClr val="147EFB"/>
            </a:solidFill>
          </a:ln>
        </p:spPr>
        <p:txBody>
          <a:bodyPr lIns="45718" tIns="45718" rIns="45718" bIns="45718"/>
          <a:lstStyle/>
          <a:p>
            <a:pPr/>
          </a:p>
        </p:txBody>
      </p:sp>
    </p:spTree>
  </p:cSld>
  <p:clrMapOvr>
    <a:masterClrMapping/>
  </p:clrMapOvr>
  <p:transition xmlns:p14="http://schemas.microsoft.com/office/powerpoint/2010/main" spd="med" advClick="1"/>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24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247" name="TextBox 2"/>
          <p:cNvSpPr txBox="1"/>
          <p:nvPr/>
        </p:nvSpPr>
        <p:spPr>
          <a:xfrm>
            <a:off x="4888849" y="1324882"/>
            <a:ext cx="14912677" cy="8661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100">
                <a:solidFill>
                  <a:srgbClr val="FFFFFF"/>
                </a:solidFill>
                <a:latin typeface="Tajawal Medium"/>
                <a:ea typeface="Tajawal Medium"/>
                <a:cs typeface="Tajawal Medium"/>
                <a:sym typeface="Tajawal Medium"/>
              </a:defRPr>
            </a:lvl1pPr>
          </a:lstStyle>
          <a:p>
            <a:pPr/>
            <a:r>
              <a:t>Equilibrium in the goods and labour markets</a:t>
            </a:r>
          </a:p>
        </p:txBody>
      </p:sp>
      <p:sp>
        <p:nvSpPr>
          <p:cNvPr id="2248" name="TextBox 7"/>
          <p:cNvSpPr txBox="1"/>
          <p:nvPr/>
        </p:nvSpPr>
        <p:spPr>
          <a:xfrm>
            <a:off x="2592215" y="4344529"/>
            <a:ext cx="18797638" cy="3488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30500"/>
              </a:lnSpc>
              <a:defRPr b="1">
                <a:solidFill>
                  <a:srgbClr val="182C6A"/>
                </a:solidFill>
                <a:latin typeface="Tajawal Medium"/>
                <a:ea typeface="Tajawal Medium"/>
                <a:cs typeface="Tajawal Medium"/>
                <a:sym typeface="Tajawal Medium"/>
              </a:defRPr>
            </a:pPr>
            <a:r>
              <a:t>Solution</a:t>
            </a: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a:solidFill>
                  <a:srgbClr val="182C6A"/>
                </a:solidFill>
                <a:latin typeface="Tajawal Medium"/>
                <a:ea typeface="Tajawal Medium"/>
                <a:cs typeface="Tajawal Medium"/>
                <a:sym typeface="Tajawal Medium"/>
              </a:defRPr>
            </a:pPr>
          </a:p>
        </p:txBody>
      </p:sp>
      <p:grpSp>
        <p:nvGrpSpPr>
          <p:cNvPr id="2347" name="Drawing"/>
          <p:cNvGrpSpPr/>
          <p:nvPr/>
        </p:nvGrpSpPr>
        <p:grpSpPr>
          <a:xfrm>
            <a:off x="3217269" y="3715670"/>
            <a:ext cx="18954220" cy="6122949"/>
            <a:chOff x="0" y="0"/>
            <a:chExt cx="18954217" cy="6122947"/>
          </a:xfrm>
        </p:grpSpPr>
        <p:sp>
          <p:nvSpPr>
            <p:cNvPr id="2249" name="Line"/>
            <p:cNvSpPr/>
            <p:nvPr/>
          </p:nvSpPr>
          <p:spPr>
            <a:xfrm>
              <a:off x="1951118" y="736615"/>
              <a:ext cx="124541" cy="577217"/>
            </a:xfrm>
            <a:custGeom>
              <a:avLst/>
              <a:gdLst/>
              <a:ahLst/>
              <a:cxnLst>
                <a:cxn ang="0">
                  <a:pos x="wd2" y="hd2"/>
                </a:cxn>
                <a:cxn ang="5400000">
                  <a:pos x="wd2" y="hd2"/>
                </a:cxn>
                <a:cxn ang="10800000">
                  <a:pos x="wd2" y="hd2"/>
                </a:cxn>
                <a:cxn ang="16200000">
                  <a:pos x="wd2" y="hd2"/>
                </a:cxn>
              </a:cxnLst>
              <a:rect l="0" t="0" r="r" b="b"/>
              <a:pathLst>
                <a:path w="21600" h="21452" fill="norm" stroke="1" extrusionOk="0">
                  <a:moveTo>
                    <a:pt x="0" y="0"/>
                  </a:moveTo>
                  <a:cubicBezTo>
                    <a:pt x="1800" y="3986"/>
                    <a:pt x="3600" y="7971"/>
                    <a:pt x="5100" y="11443"/>
                  </a:cubicBezTo>
                  <a:cubicBezTo>
                    <a:pt x="6600" y="14914"/>
                    <a:pt x="7800" y="17871"/>
                    <a:pt x="9600" y="19543"/>
                  </a:cubicBezTo>
                  <a:cubicBezTo>
                    <a:pt x="11400" y="21214"/>
                    <a:pt x="13800" y="21600"/>
                    <a:pt x="15900" y="21407"/>
                  </a:cubicBezTo>
                  <a:cubicBezTo>
                    <a:pt x="18000" y="21214"/>
                    <a:pt x="19800" y="20443"/>
                    <a:pt x="21600" y="1967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50" name="Line"/>
            <p:cNvSpPr/>
            <p:nvPr/>
          </p:nvSpPr>
          <p:spPr>
            <a:xfrm>
              <a:off x="2004549" y="658005"/>
              <a:ext cx="486241" cy="504121"/>
            </a:xfrm>
            <a:custGeom>
              <a:avLst/>
              <a:gdLst/>
              <a:ahLst/>
              <a:cxnLst>
                <a:cxn ang="0">
                  <a:pos x="wd2" y="hd2"/>
                </a:cxn>
                <a:cxn ang="5400000">
                  <a:pos x="wd2" y="hd2"/>
                </a:cxn>
                <a:cxn ang="10800000">
                  <a:pos x="wd2" y="hd2"/>
                </a:cxn>
                <a:cxn ang="16200000">
                  <a:pos x="wd2" y="hd2"/>
                </a:cxn>
              </a:cxnLst>
              <a:rect l="0" t="0" r="r" b="b"/>
              <a:pathLst>
                <a:path w="21532" h="21412" fill="norm" stroke="1" extrusionOk="0">
                  <a:moveTo>
                    <a:pt x="851" y="2898"/>
                  </a:moveTo>
                  <a:cubicBezTo>
                    <a:pt x="392" y="1575"/>
                    <a:pt x="-68" y="253"/>
                    <a:pt x="9" y="32"/>
                  </a:cubicBezTo>
                  <a:cubicBezTo>
                    <a:pt x="85" y="-188"/>
                    <a:pt x="698" y="694"/>
                    <a:pt x="1464" y="2898"/>
                  </a:cubicBezTo>
                  <a:cubicBezTo>
                    <a:pt x="2230" y="5102"/>
                    <a:pt x="3149" y="8628"/>
                    <a:pt x="3762" y="10832"/>
                  </a:cubicBezTo>
                  <a:cubicBezTo>
                    <a:pt x="4375" y="13036"/>
                    <a:pt x="4681" y="13918"/>
                    <a:pt x="5064" y="14653"/>
                  </a:cubicBezTo>
                  <a:cubicBezTo>
                    <a:pt x="5447" y="15388"/>
                    <a:pt x="5906" y="15975"/>
                    <a:pt x="6902" y="15241"/>
                  </a:cubicBezTo>
                  <a:cubicBezTo>
                    <a:pt x="7898" y="14506"/>
                    <a:pt x="9430" y="12449"/>
                    <a:pt x="10272" y="10685"/>
                  </a:cubicBezTo>
                  <a:cubicBezTo>
                    <a:pt x="11115" y="8922"/>
                    <a:pt x="11268" y="7453"/>
                    <a:pt x="11345" y="7085"/>
                  </a:cubicBezTo>
                  <a:cubicBezTo>
                    <a:pt x="11421" y="6718"/>
                    <a:pt x="11421" y="7453"/>
                    <a:pt x="11651" y="9216"/>
                  </a:cubicBezTo>
                  <a:cubicBezTo>
                    <a:pt x="11881" y="10979"/>
                    <a:pt x="12341" y="13771"/>
                    <a:pt x="13566" y="15975"/>
                  </a:cubicBezTo>
                  <a:cubicBezTo>
                    <a:pt x="14792" y="18179"/>
                    <a:pt x="16783" y="19796"/>
                    <a:pt x="18238" y="20604"/>
                  </a:cubicBezTo>
                  <a:cubicBezTo>
                    <a:pt x="19694" y="21412"/>
                    <a:pt x="20613" y="21412"/>
                    <a:pt x="21532" y="2141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51" name="Line"/>
            <p:cNvSpPr/>
            <p:nvPr/>
          </p:nvSpPr>
          <p:spPr>
            <a:xfrm>
              <a:off x="2460731" y="860326"/>
              <a:ext cx="507460" cy="284282"/>
            </a:xfrm>
            <a:custGeom>
              <a:avLst/>
              <a:gdLst/>
              <a:ahLst/>
              <a:cxnLst>
                <a:cxn ang="0">
                  <a:pos x="wd2" y="hd2"/>
                </a:cxn>
                <a:cxn ang="5400000">
                  <a:pos x="wd2" y="hd2"/>
                </a:cxn>
                <a:cxn ang="10800000">
                  <a:pos x="wd2" y="hd2"/>
                </a:cxn>
                <a:cxn ang="16200000">
                  <a:pos x="wd2" y="hd2"/>
                </a:cxn>
              </a:cxnLst>
              <a:rect l="0" t="0" r="r" b="b"/>
              <a:pathLst>
                <a:path w="21554" h="21131" fill="norm" stroke="1" extrusionOk="0">
                  <a:moveTo>
                    <a:pt x="9211" y="9318"/>
                  </a:moveTo>
                  <a:cubicBezTo>
                    <a:pt x="8917" y="8033"/>
                    <a:pt x="8623" y="6747"/>
                    <a:pt x="8109" y="5975"/>
                  </a:cubicBezTo>
                  <a:cubicBezTo>
                    <a:pt x="7595" y="5204"/>
                    <a:pt x="6860" y="4947"/>
                    <a:pt x="5464" y="6361"/>
                  </a:cubicBezTo>
                  <a:cubicBezTo>
                    <a:pt x="4068" y="7775"/>
                    <a:pt x="2011" y="10861"/>
                    <a:pt x="983" y="13047"/>
                  </a:cubicBezTo>
                  <a:cubicBezTo>
                    <a:pt x="-46" y="15233"/>
                    <a:pt x="-46" y="16518"/>
                    <a:pt x="27" y="17804"/>
                  </a:cubicBezTo>
                  <a:cubicBezTo>
                    <a:pt x="101" y="19090"/>
                    <a:pt x="248" y="20375"/>
                    <a:pt x="1130" y="20890"/>
                  </a:cubicBezTo>
                  <a:cubicBezTo>
                    <a:pt x="2011" y="21404"/>
                    <a:pt x="3627" y="21147"/>
                    <a:pt x="5170" y="19604"/>
                  </a:cubicBezTo>
                  <a:cubicBezTo>
                    <a:pt x="6713" y="18061"/>
                    <a:pt x="8183" y="15233"/>
                    <a:pt x="9064" y="13175"/>
                  </a:cubicBezTo>
                  <a:cubicBezTo>
                    <a:pt x="9946" y="11118"/>
                    <a:pt x="10240" y="9833"/>
                    <a:pt x="10460" y="9833"/>
                  </a:cubicBezTo>
                  <a:cubicBezTo>
                    <a:pt x="10681" y="9833"/>
                    <a:pt x="10827" y="11118"/>
                    <a:pt x="10974" y="12404"/>
                  </a:cubicBezTo>
                  <a:cubicBezTo>
                    <a:pt x="11121" y="13690"/>
                    <a:pt x="11268" y="14975"/>
                    <a:pt x="11636" y="16004"/>
                  </a:cubicBezTo>
                  <a:cubicBezTo>
                    <a:pt x="12003" y="17033"/>
                    <a:pt x="12591" y="17804"/>
                    <a:pt x="13325" y="18190"/>
                  </a:cubicBezTo>
                  <a:cubicBezTo>
                    <a:pt x="14060" y="18575"/>
                    <a:pt x="14942" y="18575"/>
                    <a:pt x="15162" y="17933"/>
                  </a:cubicBezTo>
                  <a:cubicBezTo>
                    <a:pt x="15383" y="17290"/>
                    <a:pt x="14942" y="16004"/>
                    <a:pt x="14795" y="13304"/>
                  </a:cubicBezTo>
                  <a:cubicBezTo>
                    <a:pt x="14648" y="10604"/>
                    <a:pt x="14795" y="6490"/>
                    <a:pt x="15089" y="3918"/>
                  </a:cubicBezTo>
                  <a:cubicBezTo>
                    <a:pt x="15383" y="1347"/>
                    <a:pt x="15823" y="318"/>
                    <a:pt x="16411" y="61"/>
                  </a:cubicBezTo>
                  <a:cubicBezTo>
                    <a:pt x="16999" y="-196"/>
                    <a:pt x="17734" y="318"/>
                    <a:pt x="18615" y="2247"/>
                  </a:cubicBezTo>
                  <a:cubicBezTo>
                    <a:pt x="19497" y="4175"/>
                    <a:pt x="20525" y="7518"/>
                    <a:pt x="21554" y="1086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52" name="Line"/>
            <p:cNvSpPr/>
            <p:nvPr/>
          </p:nvSpPr>
          <p:spPr>
            <a:xfrm>
              <a:off x="3144621" y="622454"/>
              <a:ext cx="62271" cy="51891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600" y="4896"/>
                    <a:pt x="7200" y="9792"/>
                    <a:pt x="10800" y="13392"/>
                  </a:cubicBezTo>
                  <a:cubicBezTo>
                    <a:pt x="14400" y="16992"/>
                    <a:pt x="18000" y="19296"/>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53" name="Line"/>
            <p:cNvSpPr/>
            <p:nvPr/>
          </p:nvSpPr>
          <p:spPr>
            <a:xfrm>
              <a:off x="3188949" y="656678"/>
              <a:ext cx="661397" cy="380922"/>
            </a:xfrm>
            <a:custGeom>
              <a:avLst/>
              <a:gdLst/>
              <a:ahLst/>
              <a:cxnLst>
                <a:cxn ang="0">
                  <a:pos x="wd2" y="hd2"/>
                </a:cxn>
                <a:cxn ang="5400000">
                  <a:pos x="wd2" y="hd2"/>
                </a:cxn>
                <a:cxn ang="10800000">
                  <a:pos x="wd2" y="hd2"/>
                </a:cxn>
                <a:cxn ang="16200000">
                  <a:pos x="wd2" y="hd2"/>
                </a:cxn>
              </a:cxnLst>
              <a:rect l="0" t="0" r="r" b="b"/>
              <a:pathLst>
                <a:path w="21508" h="21236" fill="norm" stroke="1" extrusionOk="0">
                  <a:moveTo>
                    <a:pt x="3621" y="10821"/>
                  </a:moveTo>
                  <a:cubicBezTo>
                    <a:pt x="3846" y="9857"/>
                    <a:pt x="4070" y="8892"/>
                    <a:pt x="4295" y="7735"/>
                  </a:cubicBezTo>
                  <a:cubicBezTo>
                    <a:pt x="4520" y="6578"/>
                    <a:pt x="4745" y="5228"/>
                    <a:pt x="4802" y="5035"/>
                  </a:cubicBezTo>
                  <a:cubicBezTo>
                    <a:pt x="4858" y="4842"/>
                    <a:pt x="4745" y="5807"/>
                    <a:pt x="4014" y="7639"/>
                  </a:cubicBezTo>
                  <a:cubicBezTo>
                    <a:pt x="3283" y="9471"/>
                    <a:pt x="1933" y="12171"/>
                    <a:pt x="1089" y="14003"/>
                  </a:cubicBezTo>
                  <a:cubicBezTo>
                    <a:pt x="245" y="15835"/>
                    <a:pt x="-92" y="16799"/>
                    <a:pt x="21" y="17282"/>
                  </a:cubicBezTo>
                  <a:cubicBezTo>
                    <a:pt x="133" y="17764"/>
                    <a:pt x="696" y="17764"/>
                    <a:pt x="2270" y="17571"/>
                  </a:cubicBezTo>
                  <a:cubicBezTo>
                    <a:pt x="3845" y="17378"/>
                    <a:pt x="6433" y="16992"/>
                    <a:pt x="8570" y="15835"/>
                  </a:cubicBezTo>
                  <a:cubicBezTo>
                    <a:pt x="10708" y="14678"/>
                    <a:pt x="12395" y="12749"/>
                    <a:pt x="13295" y="11303"/>
                  </a:cubicBezTo>
                  <a:cubicBezTo>
                    <a:pt x="14195" y="9857"/>
                    <a:pt x="14308" y="8892"/>
                    <a:pt x="14083" y="8314"/>
                  </a:cubicBezTo>
                  <a:cubicBezTo>
                    <a:pt x="13858" y="7735"/>
                    <a:pt x="13295" y="7542"/>
                    <a:pt x="12733" y="7735"/>
                  </a:cubicBezTo>
                  <a:cubicBezTo>
                    <a:pt x="12170" y="7928"/>
                    <a:pt x="11608" y="8507"/>
                    <a:pt x="11045" y="10242"/>
                  </a:cubicBezTo>
                  <a:cubicBezTo>
                    <a:pt x="10483" y="11978"/>
                    <a:pt x="9920" y="14871"/>
                    <a:pt x="9752" y="16799"/>
                  </a:cubicBezTo>
                  <a:cubicBezTo>
                    <a:pt x="9583" y="18728"/>
                    <a:pt x="9808" y="19692"/>
                    <a:pt x="10202" y="20367"/>
                  </a:cubicBezTo>
                  <a:cubicBezTo>
                    <a:pt x="10595" y="21042"/>
                    <a:pt x="11158" y="21428"/>
                    <a:pt x="12227" y="21139"/>
                  </a:cubicBezTo>
                  <a:cubicBezTo>
                    <a:pt x="13295" y="20849"/>
                    <a:pt x="14870" y="19885"/>
                    <a:pt x="16164" y="17571"/>
                  </a:cubicBezTo>
                  <a:cubicBezTo>
                    <a:pt x="17458" y="15257"/>
                    <a:pt x="18470" y="11592"/>
                    <a:pt x="19033" y="8989"/>
                  </a:cubicBezTo>
                  <a:cubicBezTo>
                    <a:pt x="19595" y="6385"/>
                    <a:pt x="19708" y="4842"/>
                    <a:pt x="19820" y="3299"/>
                  </a:cubicBezTo>
                  <a:cubicBezTo>
                    <a:pt x="19933" y="1757"/>
                    <a:pt x="20045" y="214"/>
                    <a:pt x="19933" y="21"/>
                  </a:cubicBezTo>
                  <a:cubicBezTo>
                    <a:pt x="19820" y="-172"/>
                    <a:pt x="19483" y="985"/>
                    <a:pt x="19370" y="3589"/>
                  </a:cubicBezTo>
                  <a:cubicBezTo>
                    <a:pt x="19258" y="6192"/>
                    <a:pt x="19370" y="10242"/>
                    <a:pt x="19764" y="12942"/>
                  </a:cubicBezTo>
                  <a:cubicBezTo>
                    <a:pt x="20158" y="15642"/>
                    <a:pt x="20833" y="16992"/>
                    <a:pt x="21508" y="1834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54" name="Line"/>
            <p:cNvSpPr/>
            <p:nvPr/>
          </p:nvSpPr>
          <p:spPr>
            <a:xfrm>
              <a:off x="3871102" y="798885"/>
              <a:ext cx="83027"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2700" y="15600"/>
                    <a:pt x="5400" y="9600"/>
                    <a:pt x="9000" y="6000"/>
                  </a:cubicBezTo>
                  <a:cubicBezTo>
                    <a:pt x="12600" y="2400"/>
                    <a:pt x="17100" y="1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55" name="Line"/>
            <p:cNvSpPr/>
            <p:nvPr/>
          </p:nvSpPr>
          <p:spPr>
            <a:xfrm>
              <a:off x="4358881" y="714124"/>
              <a:ext cx="259459" cy="281949"/>
            </a:xfrm>
            <a:custGeom>
              <a:avLst/>
              <a:gdLst/>
              <a:ahLst/>
              <a:cxnLst>
                <a:cxn ang="0">
                  <a:pos x="wd2" y="hd2"/>
                </a:cxn>
                <a:cxn ang="5400000">
                  <a:pos x="wd2" y="hd2"/>
                </a:cxn>
                <a:cxn ang="10800000">
                  <a:pos x="wd2" y="hd2"/>
                </a:cxn>
                <a:cxn ang="16200000">
                  <a:pos x="wd2" y="hd2"/>
                </a:cxn>
              </a:cxnLst>
              <a:rect l="0" t="0" r="r" b="b"/>
              <a:pathLst>
                <a:path w="21600" h="20957" fill="norm" stroke="1" extrusionOk="0">
                  <a:moveTo>
                    <a:pt x="0" y="10157"/>
                  </a:moveTo>
                  <a:cubicBezTo>
                    <a:pt x="4896" y="9128"/>
                    <a:pt x="9792" y="8100"/>
                    <a:pt x="12816" y="7200"/>
                  </a:cubicBezTo>
                  <a:cubicBezTo>
                    <a:pt x="15840" y="6300"/>
                    <a:pt x="16992" y="5528"/>
                    <a:pt x="17712" y="4500"/>
                  </a:cubicBezTo>
                  <a:cubicBezTo>
                    <a:pt x="18432" y="3471"/>
                    <a:pt x="18720" y="2186"/>
                    <a:pt x="18288" y="1157"/>
                  </a:cubicBezTo>
                  <a:cubicBezTo>
                    <a:pt x="17856" y="128"/>
                    <a:pt x="16704" y="-643"/>
                    <a:pt x="13968" y="771"/>
                  </a:cubicBezTo>
                  <a:cubicBezTo>
                    <a:pt x="11232" y="2186"/>
                    <a:pt x="6912" y="5786"/>
                    <a:pt x="4752" y="9257"/>
                  </a:cubicBezTo>
                  <a:cubicBezTo>
                    <a:pt x="2592" y="12728"/>
                    <a:pt x="2592" y="16071"/>
                    <a:pt x="4896" y="18128"/>
                  </a:cubicBezTo>
                  <a:cubicBezTo>
                    <a:pt x="7200" y="20186"/>
                    <a:pt x="11808" y="20957"/>
                    <a:pt x="14976" y="20957"/>
                  </a:cubicBezTo>
                  <a:cubicBezTo>
                    <a:pt x="18144" y="20957"/>
                    <a:pt x="19872" y="20186"/>
                    <a:pt x="21600" y="1941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56" name="Line"/>
            <p:cNvSpPr/>
            <p:nvPr/>
          </p:nvSpPr>
          <p:spPr>
            <a:xfrm>
              <a:off x="4657223" y="687809"/>
              <a:ext cx="324357" cy="620460"/>
            </a:xfrm>
            <a:custGeom>
              <a:avLst/>
              <a:gdLst/>
              <a:ahLst/>
              <a:cxnLst>
                <a:cxn ang="0">
                  <a:pos x="wd2" y="hd2"/>
                </a:cxn>
                <a:cxn ang="5400000">
                  <a:pos x="wd2" y="hd2"/>
                </a:cxn>
                <a:cxn ang="10800000">
                  <a:pos x="wd2" y="hd2"/>
                </a:cxn>
                <a:cxn ang="16200000">
                  <a:pos x="wd2" y="hd2"/>
                </a:cxn>
              </a:cxnLst>
              <a:rect l="0" t="0" r="r" b="b"/>
              <a:pathLst>
                <a:path w="21318" h="21286" fill="norm" stroke="1" extrusionOk="0">
                  <a:moveTo>
                    <a:pt x="6312" y="6303"/>
                  </a:moveTo>
                  <a:cubicBezTo>
                    <a:pt x="7903" y="4760"/>
                    <a:pt x="9495" y="3217"/>
                    <a:pt x="10404" y="2149"/>
                  </a:cubicBezTo>
                  <a:cubicBezTo>
                    <a:pt x="11314" y="1081"/>
                    <a:pt x="11541" y="487"/>
                    <a:pt x="11086" y="191"/>
                  </a:cubicBezTo>
                  <a:cubicBezTo>
                    <a:pt x="10632" y="-106"/>
                    <a:pt x="9495" y="-106"/>
                    <a:pt x="7562" y="547"/>
                  </a:cubicBezTo>
                  <a:cubicBezTo>
                    <a:pt x="5630" y="1199"/>
                    <a:pt x="2901" y="2505"/>
                    <a:pt x="1423" y="3573"/>
                  </a:cubicBezTo>
                  <a:cubicBezTo>
                    <a:pt x="-55" y="4641"/>
                    <a:pt x="-282" y="5472"/>
                    <a:pt x="286" y="6006"/>
                  </a:cubicBezTo>
                  <a:cubicBezTo>
                    <a:pt x="855" y="6540"/>
                    <a:pt x="2219" y="6778"/>
                    <a:pt x="3924" y="6718"/>
                  </a:cubicBezTo>
                  <a:cubicBezTo>
                    <a:pt x="5630" y="6659"/>
                    <a:pt x="7676" y="6303"/>
                    <a:pt x="9381" y="5828"/>
                  </a:cubicBezTo>
                  <a:cubicBezTo>
                    <a:pt x="11086" y="5353"/>
                    <a:pt x="12451" y="4760"/>
                    <a:pt x="13474" y="4226"/>
                  </a:cubicBezTo>
                  <a:cubicBezTo>
                    <a:pt x="14497" y="3692"/>
                    <a:pt x="15179" y="3217"/>
                    <a:pt x="15520" y="3276"/>
                  </a:cubicBezTo>
                  <a:cubicBezTo>
                    <a:pt x="15861" y="3336"/>
                    <a:pt x="15861" y="3929"/>
                    <a:pt x="14952" y="5887"/>
                  </a:cubicBezTo>
                  <a:cubicBezTo>
                    <a:pt x="14042" y="7846"/>
                    <a:pt x="12223" y="11169"/>
                    <a:pt x="11200" y="13661"/>
                  </a:cubicBezTo>
                  <a:cubicBezTo>
                    <a:pt x="10177" y="16153"/>
                    <a:pt x="9950" y="17815"/>
                    <a:pt x="9950" y="18942"/>
                  </a:cubicBezTo>
                  <a:cubicBezTo>
                    <a:pt x="9950" y="20070"/>
                    <a:pt x="10177" y="20663"/>
                    <a:pt x="11086" y="21019"/>
                  </a:cubicBezTo>
                  <a:cubicBezTo>
                    <a:pt x="11996" y="21375"/>
                    <a:pt x="13587" y="21494"/>
                    <a:pt x="15406" y="20604"/>
                  </a:cubicBezTo>
                  <a:cubicBezTo>
                    <a:pt x="17225" y="19714"/>
                    <a:pt x="19272" y="17815"/>
                    <a:pt x="21318" y="1591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57" name="Line"/>
            <p:cNvSpPr/>
            <p:nvPr/>
          </p:nvSpPr>
          <p:spPr>
            <a:xfrm>
              <a:off x="5024140" y="767750"/>
              <a:ext cx="403706" cy="262918"/>
            </a:xfrm>
            <a:custGeom>
              <a:avLst/>
              <a:gdLst/>
              <a:ahLst/>
              <a:cxnLst>
                <a:cxn ang="0">
                  <a:pos x="wd2" y="hd2"/>
                </a:cxn>
                <a:cxn ang="5400000">
                  <a:pos x="wd2" y="hd2"/>
                </a:cxn>
                <a:cxn ang="10800000">
                  <a:pos x="wd2" y="hd2"/>
                </a:cxn>
                <a:cxn ang="16200000">
                  <a:pos x="wd2" y="hd2"/>
                </a:cxn>
              </a:cxnLst>
              <a:rect l="0" t="0" r="r" b="b"/>
              <a:pathLst>
                <a:path w="21544" h="21600" fill="norm" stroke="1" extrusionOk="0">
                  <a:moveTo>
                    <a:pt x="1606" y="0"/>
                  </a:moveTo>
                  <a:cubicBezTo>
                    <a:pt x="1052" y="4263"/>
                    <a:pt x="498" y="8526"/>
                    <a:pt x="221" y="11653"/>
                  </a:cubicBezTo>
                  <a:cubicBezTo>
                    <a:pt x="-56" y="14779"/>
                    <a:pt x="-56" y="16768"/>
                    <a:pt x="129" y="18474"/>
                  </a:cubicBezTo>
                  <a:cubicBezTo>
                    <a:pt x="313" y="20179"/>
                    <a:pt x="682" y="21600"/>
                    <a:pt x="1790" y="21600"/>
                  </a:cubicBezTo>
                  <a:cubicBezTo>
                    <a:pt x="2898" y="21600"/>
                    <a:pt x="4744" y="20179"/>
                    <a:pt x="6221" y="17479"/>
                  </a:cubicBezTo>
                  <a:cubicBezTo>
                    <a:pt x="7698" y="14779"/>
                    <a:pt x="8806" y="10800"/>
                    <a:pt x="9544" y="7816"/>
                  </a:cubicBezTo>
                  <a:cubicBezTo>
                    <a:pt x="10282" y="4832"/>
                    <a:pt x="10652" y="2842"/>
                    <a:pt x="10744" y="2984"/>
                  </a:cubicBezTo>
                  <a:cubicBezTo>
                    <a:pt x="10836" y="3126"/>
                    <a:pt x="10652" y="5400"/>
                    <a:pt x="10467" y="7958"/>
                  </a:cubicBezTo>
                  <a:cubicBezTo>
                    <a:pt x="10282" y="10516"/>
                    <a:pt x="10098" y="13358"/>
                    <a:pt x="10375" y="15205"/>
                  </a:cubicBezTo>
                  <a:cubicBezTo>
                    <a:pt x="10652" y="17053"/>
                    <a:pt x="11390" y="17905"/>
                    <a:pt x="12498" y="17479"/>
                  </a:cubicBezTo>
                  <a:cubicBezTo>
                    <a:pt x="13606" y="17053"/>
                    <a:pt x="15082" y="15347"/>
                    <a:pt x="16190" y="13216"/>
                  </a:cubicBezTo>
                  <a:cubicBezTo>
                    <a:pt x="17298" y="11084"/>
                    <a:pt x="18036" y="8526"/>
                    <a:pt x="18406" y="7958"/>
                  </a:cubicBezTo>
                  <a:cubicBezTo>
                    <a:pt x="18775" y="7389"/>
                    <a:pt x="18775" y="8811"/>
                    <a:pt x="18867" y="10942"/>
                  </a:cubicBezTo>
                  <a:cubicBezTo>
                    <a:pt x="18959" y="13074"/>
                    <a:pt x="19144" y="15916"/>
                    <a:pt x="19606" y="17763"/>
                  </a:cubicBezTo>
                  <a:cubicBezTo>
                    <a:pt x="20067" y="19611"/>
                    <a:pt x="20806" y="20463"/>
                    <a:pt x="21544" y="2131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58" name="Line"/>
            <p:cNvSpPr/>
            <p:nvPr/>
          </p:nvSpPr>
          <p:spPr>
            <a:xfrm>
              <a:off x="5458980" y="643211"/>
              <a:ext cx="31136"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59" name="Line"/>
            <p:cNvSpPr/>
            <p:nvPr/>
          </p:nvSpPr>
          <p:spPr>
            <a:xfrm>
              <a:off x="5469358" y="354581"/>
              <a:ext cx="529294" cy="633487"/>
            </a:xfrm>
            <a:custGeom>
              <a:avLst/>
              <a:gdLst/>
              <a:ahLst/>
              <a:cxnLst>
                <a:cxn ang="0">
                  <a:pos x="wd2" y="hd2"/>
                </a:cxn>
                <a:cxn ang="5400000">
                  <a:pos x="wd2" y="hd2"/>
                </a:cxn>
                <a:cxn ang="10800000">
                  <a:pos x="wd2" y="hd2"/>
                </a:cxn>
                <a:cxn ang="16200000">
                  <a:pos x="wd2" y="hd2"/>
                </a:cxn>
              </a:cxnLst>
              <a:rect l="0" t="0" r="r" b="b"/>
              <a:pathLst>
                <a:path w="21600" h="21265" fill="norm" stroke="1" extrusionOk="0">
                  <a:moveTo>
                    <a:pt x="0" y="21186"/>
                  </a:moveTo>
                  <a:cubicBezTo>
                    <a:pt x="1553" y="21302"/>
                    <a:pt x="3106" y="21418"/>
                    <a:pt x="5082" y="20547"/>
                  </a:cubicBezTo>
                  <a:cubicBezTo>
                    <a:pt x="7059" y="19676"/>
                    <a:pt x="9459" y="17818"/>
                    <a:pt x="11365" y="15205"/>
                  </a:cubicBezTo>
                  <a:cubicBezTo>
                    <a:pt x="13271" y="12592"/>
                    <a:pt x="14682" y="9224"/>
                    <a:pt x="15529" y="6902"/>
                  </a:cubicBezTo>
                  <a:cubicBezTo>
                    <a:pt x="16376" y="4579"/>
                    <a:pt x="16659" y="3302"/>
                    <a:pt x="16800" y="2257"/>
                  </a:cubicBezTo>
                  <a:cubicBezTo>
                    <a:pt x="16941" y="1212"/>
                    <a:pt x="16941" y="399"/>
                    <a:pt x="16588" y="108"/>
                  </a:cubicBezTo>
                  <a:cubicBezTo>
                    <a:pt x="16235" y="-182"/>
                    <a:pt x="15529" y="50"/>
                    <a:pt x="14612" y="1560"/>
                  </a:cubicBezTo>
                  <a:cubicBezTo>
                    <a:pt x="13694" y="3070"/>
                    <a:pt x="12565" y="5857"/>
                    <a:pt x="11788" y="8876"/>
                  </a:cubicBezTo>
                  <a:cubicBezTo>
                    <a:pt x="11012" y="11895"/>
                    <a:pt x="10588" y="15147"/>
                    <a:pt x="10588" y="17005"/>
                  </a:cubicBezTo>
                  <a:cubicBezTo>
                    <a:pt x="10588" y="18863"/>
                    <a:pt x="11012" y="19328"/>
                    <a:pt x="11929" y="19618"/>
                  </a:cubicBezTo>
                  <a:cubicBezTo>
                    <a:pt x="12847" y="19908"/>
                    <a:pt x="14259" y="20024"/>
                    <a:pt x="15459" y="19560"/>
                  </a:cubicBezTo>
                  <a:cubicBezTo>
                    <a:pt x="16659" y="19095"/>
                    <a:pt x="17647" y="18050"/>
                    <a:pt x="18282" y="17121"/>
                  </a:cubicBezTo>
                  <a:cubicBezTo>
                    <a:pt x="18918" y="16192"/>
                    <a:pt x="19200" y="15379"/>
                    <a:pt x="19341" y="15437"/>
                  </a:cubicBezTo>
                  <a:cubicBezTo>
                    <a:pt x="19482" y="15495"/>
                    <a:pt x="19482" y="16424"/>
                    <a:pt x="19553" y="17179"/>
                  </a:cubicBezTo>
                  <a:cubicBezTo>
                    <a:pt x="19624" y="17934"/>
                    <a:pt x="19765" y="18515"/>
                    <a:pt x="20118" y="18979"/>
                  </a:cubicBezTo>
                  <a:cubicBezTo>
                    <a:pt x="20471" y="19444"/>
                    <a:pt x="21035" y="19792"/>
                    <a:pt x="21600" y="2014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60" name="Line"/>
            <p:cNvSpPr/>
            <p:nvPr/>
          </p:nvSpPr>
          <p:spPr>
            <a:xfrm>
              <a:off x="5998651" y="663967"/>
              <a:ext cx="41514"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61" name="Line"/>
            <p:cNvSpPr/>
            <p:nvPr/>
          </p:nvSpPr>
          <p:spPr>
            <a:xfrm>
              <a:off x="6145244" y="394132"/>
              <a:ext cx="248673" cy="541670"/>
            </a:xfrm>
            <a:custGeom>
              <a:avLst/>
              <a:gdLst/>
              <a:ahLst/>
              <a:cxnLst>
                <a:cxn ang="0">
                  <a:pos x="wd2" y="hd2"/>
                </a:cxn>
                <a:cxn ang="5400000">
                  <a:pos x="wd2" y="hd2"/>
                </a:cxn>
                <a:cxn ang="10800000">
                  <a:pos x="wd2" y="hd2"/>
                </a:cxn>
                <a:cxn ang="16200000">
                  <a:pos x="wd2" y="hd2"/>
                </a:cxn>
              </a:cxnLst>
              <a:rect l="0" t="0" r="r" b="b"/>
              <a:pathLst>
                <a:path w="21269" h="21542" fill="norm" stroke="1" extrusionOk="0">
                  <a:moveTo>
                    <a:pt x="2552" y="0"/>
                  </a:moveTo>
                  <a:cubicBezTo>
                    <a:pt x="1664" y="4540"/>
                    <a:pt x="777" y="9080"/>
                    <a:pt x="333" y="12107"/>
                  </a:cubicBezTo>
                  <a:cubicBezTo>
                    <a:pt x="-111" y="15134"/>
                    <a:pt x="-111" y="16647"/>
                    <a:pt x="333" y="17748"/>
                  </a:cubicBezTo>
                  <a:cubicBezTo>
                    <a:pt x="777" y="18848"/>
                    <a:pt x="1664" y="19536"/>
                    <a:pt x="2552" y="19536"/>
                  </a:cubicBezTo>
                  <a:cubicBezTo>
                    <a:pt x="3440" y="19536"/>
                    <a:pt x="4327" y="18848"/>
                    <a:pt x="5807" y="17817"/>
                  </a:cubicBezTo>
                  <a:cubicBezTo>
                    <a:pt x="7286" y="16785"/>
                    <a:pt x="9357" y="15409"/>
                    <a:pt x="11133" y="14652"/>
                  </a:cubicBezTo>
                  <a:cubicBezTo>
                    <a:pt x="12908" y="13896"/>
                    <a:pt x="14388" y="13758"/>
                    <a:pt x="15867" y="13758"/>
                  </a:cubicBezTo>
                  <a:cubicBezTo>
                    <a:pt x="17347" y="13758"/>
                    <a:pt x="18826" y="13896"/>
                    <a:pt x="19862" y="14377"/>
                  </a:cubicBezTo>
                  <a:cubicBezTo>
                    <a:pt x="20897" y="14859"/>
                    <a:pt x="21489" y="15684"/>
                    <a:pt x="21193" y="16785"/>
                  </a:cubicBezTo>
                  <a:cubicBezTo>
                    <a:pt x="20897" y="17885"/>
                    <a:pt x="19714" y="19261"/>
                    <a:pt x="18382" y="20155"/>
                  </a:cubicBezTo>
                  <a:cubicBezTo>
                    <a:pt x="17051" y="21050"/>
                    <a:pt x="15571" y="21462"/>
                    <a:pt x="13944" y="21531"/>
                  </a:cubicBezTo>
                  <a:cubicBezTo>
                    <a:pt x="12316" y="21600"/>
                    <a:pt x="10541" y="21325"/>
                    <a:pt x="8766" y="2105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62" name="Line"/>
            <p:cNvSpPr/>
            <p:nvPr/>
          </p:nvSpPr>
          <p:spPr>
            <a:xfrm>
              <a:off x="6413783" y="634372"/>
              <a:ext cx="321727" cy="272284"/>
            </a:xfrm>
            <a:custGeom>
              <a:avLst/>
              <a:gdLst/>
              <a:ahLst/>
              <a:cxnLst>
                <a:cxn ang="0">
                  <a:pos x="wd2" y="hd2"/>
                </a:cxn>
                <a:cxn ang="5400000">
                  <a:pos x="wd2" y="hd2"/>
                </a:cxn>
                <a:cxn ang="10800000">
                  <a:pos x="wd2" y="hd2"/>
                </a:cxn>
                <a:cxn ang="16200000">
                  <a:pos x="wd2" y="hd2"/>
                </a:cxn>
              </a:cxnLst>
              <a:rect l="0" t="0" r="r" b="b"/>
              <a:pathLst>
                <a:path w="21600" h="21251" fill="norm" stroke="1" extrusionOk="0">
                  <a:moveTo>
                    <a:pt x="0" y="7980"/>
                  </a:moveTo>
                  <a:cubicBezTo>
                    <a:pt x="1161" y="7440"/>
                    <a:pt x="2323" y="6900"/>
                    <a:pt x="3832" y="7575"/>
                  </a:cubicBezTo>
                  <a:cubicBezTo>
                    <a:pt x="5342" y="8250"/>
                    <a:pt x="7200" y="10140"/>
                    <a:pt x="8361" y="12300"/>
                  </a:cubicBezTo>
                  <a:cubicBezTo>
                    <a:pt x="9523" y="14460"/>
                    <a:pt x="9987" y="16890"/>
                    <a:pt x="9871" y="18645"/>
                  </a:cubicBezTo>
                  <a:cubicBezTo>
                    <a:pt x="9755" y="20400"/>
                    <a:pt x="9058" y="21480"/>
                    <a:pt x="8710" y="21210"/>
                  </a:cubicBezTo>
                  <a:cubicBezTo>
                    <a:pt x="8361" y="20940"/>
                    <a:pt x="8361" y="19320"/>
                    <a:pt x="9290" y="15945"/>
                  </a:cubicBezTo>
                  <a:cubicBezTo>
                    <a:pt x="10219" y="12570"/>
                    <a:pt x="12077" y="7440"/>
                    <a:pt x="13819" y="4335"/>
                  </a:cubicBezTo>
                  <a:cubicBezTo>
                    <a:pt x="15561" y="1230"/>
                    <a:pt x="17187" y="150"/>
                    <a:pt x="18465" y="15"/>
                  </a:cubicBezTo>
                  <a:cubicBezTo>
                    <a:pt x="19742" y="-120"/>
                    <a:pt x="20671" y="690"/>
                    <a:pt x="21600" y="15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63" name="Line"/>
            <p:cNvSpPr/>
            <p:nvPr/>
          </p:nvSpPr>
          <p:spPr>
            <a:xfrm>
              <a:off x="6766644" y="684724"/>
              <a:ext cx="31136" cy="2594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800" y="5760"/>
                    <a:pt x="9600" y="11520"/>
                    <a:pt x="13200" y="15120"/>
                  </a:cubicBezTo>
                  <a:cubicBezTo>
                    <a:pt x="16800" y="18720"/>
                    <a:pt x="19200" y="2016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64" name="Line"/>
            <p:cNvSpPr/>
            <p:nvPr/>
          </p:nvSpPr>
          <p:spPr>
            <a:xfrm>
              <a:off x="6849671" y="549806"/>
              <a:ext cx="20758"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65" name="Line"/>
            <p:cNvSpPr/>
            <p:nvPr/>
          </p:nvSpPr>
          <p:spPr>
            <a:xfrm>
              <a:off x="6922319" y="695895"/>
              <a:ext cx="871777" cy="201728"/>
            </a:xfrm>
            <a:custGeom>
              <a:avLst/>
              <a:gdLst/>
              <a:ahLst/>
              <a:cxnLst>
                <a:cxn ang="0">
                  <a:pos x="wd2" y="hd2"/>
                </a:cxn>
                <a:cxn ang="5400000">
                  <a:pos x="wd2" y="hd2"/>
                </a:cxn>
                <a:cxn ang="10800000">
                  <a:pos x="wd2" y="hd2"/>
                </a:cxn>
                <a:cxn ang="16200000">
                  <a:pos x="wd2" y="hd2"/>
                </a:cxn>
              </a:cxnLst>
              <a:rect l="0" t="0" r="r" b="b"/>
              <a:pathLst>
                <a:path w="21600" h="20992" fill="norm" stroke="1" extrusionOk="0">
                  <a:moveTo>
                    <a:pt x="0" y="997"/>
                  </a:moveTo>
                  <a:cubicBezTo>
                    <a:pt x="86" y="6757"/>
                    <a:pt x="171" y="12517"/>
                    <a:pt x="386" y="16117"/>
                  </a:cubicBezTo>
                  <a:cubicBezTo>
                    <a:pt x="600" y="19717"/>
                    <a:pt x="943" y="21157"/>
                    <a:pt x="1629" y="20977"/>
                  </a:cubicBezTo>
                  <a:cubicBezTo>
                    <a:pt x="2314" y="20797"/>
                    <a:pt x="3343" y="18997"/>
                    <a:pt x="4029" y="16297"/>
                  </a:cubicBezTo>
                  <a:cubicBezTo>
                    <a:pt x="4714" y="13597"/>
                    <a:pt x="5057" y="9997"/>
                    <a:pt x="5314" y="6757"/>
                  </a:cubicBezTo>
                  <a:cubicBezTo>
                    <a:pt x="5571" y="3517"/>
                    <a:pt x="5743" y="637"/>
                    <a:pt x="5743" y="97"/>
                  </a:cubicBezTo>
                  <a:cubicBezTo>
                    <a:pt x="5743" y="-443"/>
                    <a:pt x="5571" y="1357"/>
                    <a:pt x="5486" y="3157"/>
                  </a:cubicBezTo>
                  <a:cubicBezTo>
                    <a:pt x="5400" y="4957"/>
                    <a:pt x="5400" y="6757"/>
                    <a:pt x="5443" y="8557"/>
                  </a:cubicBezTo>
                  <a:cubicBezTo>
                    <a:pt x="5486" y="10357"/>
                    <a:pt x="5571" y="12157"/>
                    <a:pt x="5829" y="13237"/>
                  </a:cubicBezTo>
                  <a:cubicBezTo>
                    <a:pt x="6086" y="14317"/>
                    <a:pt x="6514" y="14677"/>
                    <a:pt x="7157" y="14317"/>
                  </a:cubicBezTo>
                  <a:cubicBezTo>
                    <a:pt x="7800" y="13957"/>
                    <a:pt x="8657" y="12877"/>
                    <a:pt x="9514" y="10717"/>
                  </a:cubicBezTo>
                  <a:cubicBezTo>
                    <a:pt x="10371" y="8557"/>
                    <a:pt x="11229" y="5317"/>
                    <a:pt x="11829" y="3157"/>
                  </a:cubicBezTo>
                  <a:cubicBezTo>
                    <a:pt x="12429" y="997"/>
                    <a:pt x="12771" y="-83"/>
                    <a:pt x="12943" y="277"/>
                  </a:cubicBezTo>
                  <a:cubicBezTo>
                    <a:pt x="13114" y="637"/>
                    <a:pt x="13114" y="2437"/>
                    <a:pt x="13114" y="4237"/>
                  </a:cubicBezTo>
                  <a:cubicBezTo>
                    <a:pt x="13114" y="6037"/>
                    <a:pt x="13114" y="7837"/>
                    <a:pt x="13329" y="8917"/>
                  </a:cubicBezTo>
                  <a:cubicBezTo>
                    <a:pt x="13543" y="9997"/>
                    <a:pt x="13971" y="10357"/>
                    <a:pt x="14357" y="9817"/>
                  </a:cubicBezTo>
                  <a:cubicBezTo>
                    <a:pt x="14743" y="9277"/>
                    <a:pt x="15086" y="7837"/>
                    <a:pt x="15686" y="7477"/>
                  </a:cubicBezTo>
                  <a:cubicBezTo>
                    <a:pt x="16286" y="7117"/>
                    <a:pt x="17143" y="7837"/>
                    <a:pt x="18171" y="9097"/>
                  </a:cubicBezTo>
                  <a:cubicBezTo>
                    <a:pt x="19200" y="10357"/>
                    <a:pt x="20400" y="12157"/>
                    <a:pt x="21600" y="1395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66" name="Line"/>
            <p:cNvSpPr/>
            <p:nvPr/>
          </p:nvSpPr>
          <p:spPr>
            <a:xfrm>
              <a:off x="8277197" y="677431"/>
              <a:ext cx="239186" cy="211759"/>
            </a:xfrm>
            <a:custGeom>
              <a:avLst/>
              <a:gdLst/>
              <a:ahLst/>
              <a:cxnLst>
                <a:cxn ang="0">
                  <a:pos x="wd2" y="hd2"/>
                </a:cxn>
                <a:cxn ang="5400000">
                  <a:pos x="wd2" y="hd2"/>
                </a:cxn>
                <a:cxn ang="10800000">
                  <a:pos x="wd2" y="hd2"/>
                </a:cxn>
                <a:cxn ang="16200000">
                  <a:pos x="wd2" y="hd2"/>
                </a:cxn>
              </a:cxnLst>
              <a:rect l="0" t="0" r="r" b="b"/>
              <a:pathLst>
                <a:path w="20742" h="20659" fill="norm" stroke="1" extrusionOk="0">
                  <a:moveTo>
                    <a:pt x="11206" y="4761"/>
                  </a:moveTo>
                  <a:cubicBezTo>
                    <a:pt x="11806" y="3074"/>
                    <a:pt x="12406" y="1386"/>
                    <a:pt x="11506" y="543"/>
                  </a:cubicBezTo>
                  <a:cubicBezTo>
                    <a:pt x="10606" y="-301"/>
                    <a:pt x="8206" y="-301"/>
                    <a:pt x="5806" y="1555"/>
                  </a:cubicBezTo>
                  <a:cubicBezTo>
                    <a:pt x="3406" y="3411"/>
                    <a:pt x="1006" y="7124"/>
                    <a:pt x="256" y="10499"/>
                  </a:cubicBezTo>
                  <a:cubicBezTo>
                    <a:pt x="-494" y="13874"/>
                    <a:pt x="406" y="16912"/>
                    <a:pt x="2956" y="18768"/>
                  </a:cubicBezTo>
                  <a:cubicBezTo>
                    <a:pt x="5506" y="20624"/>
                    <a:pt x="9706" y="21299"/>
                    <a:pt x="13006" y="19949"/>
                  </a:cubicBezTo>
                  <a:cubicBezTo>
                    <a:pt x="16306" y="18599"/>
                    <a:pt x="18706" y="15224"/>
                    <a:pt x="19906" y="12693"/>
                  </a:cubicBezTo>
                  <a:cubicBezTo>
                    <a:pt x="21106" y="10162"/>
                    <a:pt x="21106" y="8474"/>
                    <a:pt x="19306" y="6955"/>
                  </a:cubicBezTo>
                  <a:cubicBezTo>
                    <a:pt x="17506" y="5437"/>
                    <a:pt x="13906" y="4087"/>
                    <a:pt x="10306" y="273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67" name="Line"/>
            <p:cNvSpPr/>
            <p:nvPr/>
          </p:nvSpPr>
          <p:spPr>
            <a:xfrm>
              <a:off x="8670556" y="644858"/>
              <a:ext cx="285909" cy="288945"/>
            </a:xfrm>
            <a:custGeom>
              <a:avLst/>
              <a:gdLst/>
              <a:ahLst/>
              <a:cxnLst>
                <a:cxn ang="0">
                  <a:pos x="wd2" y="hd2"/>
                </a:cxn>
                <a:cxn ang="5400000">
                  <a:pos x="wd2" y="hd2"/>
                </a:cxn>
                <a:cxn ang="10800000">
                  <a:pos x="wd2" y="hd2"/>
                </a:cxn>
                <a:cxn ang="16200000">
                  <a:pos x="wd2" y="hd2"/>
                </a:cxn>
              </a:cxnLst>
              <a:rect l="0" t="0" r="r" b="b"/>
              <a:pathLst>
                <a:path w="21002" h="21478" fill="norm" stroke="1" extrusionOk="0">
                  <a:moveTo>
                    <a:pt x="9567" y="3735"/>
                  </a:moveTo>
                  <a:cubicBezTo>
                    <a:pt x="10583" y="2449"/>
                    <a:pt x="11600" y="1164"/>
                    <a:pt x="11473" y="521"/>
                  </a:cubicBezTo>
                  <a:cubicBezTo>
                    <a:pt x="11346" y="-122"/>
                    <a:pt x="10075" y="-122"/>
                    <a:pt x="8296" y="264"/>
                  </a:cubicBezTo>
                  <a:cubicBezTo>
                    <a:pt x="6517" y="649"/>
                    <a:pt x="4230" y="1421"/>
                    <a:pt x="2451" y="2964"/>
                  </a:cubicBezTo>
                  <a:cubicBezTo>
                    <a:pt x="673" y="4507"/>
                    <a:pt x="-598" y="6821"/>
                    <a:pt x="291" y="10035"/>
                  </a:cubicBezTo>
                  <a:cubicBezTo>
                    <a:pt x="1181" y="13249"/>
                    <a:pt x="4230" y="17364"/>
                    <a:pt x="8042" y="19421"/>
                  </a:cubicBezTo>
                  <a:cubicBezTo>
                    <a:pt x="11854" y="21478"/>
                    <a:pt x="16428" y="21478"/>
                    <a:pt x="21002" y="2147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68" name="Line"/>
            <p:cNvSpPr/>
            <p:nvPr/>
          </p:nvSpPr>
          <p:spPr>
            <a:xfrm>
              <a:off x="8928969" y="669394"/>
              <a:ext cx="235062" cy="225741"/>
            </a:xfrm>
            <a:custGeom>
              <a:avLst/>
              <a:gdLst/>
              <a:ahLst/>
              <a:cxnLst>
                <a:cxn ang="0">
                  <a:pos x="wd2" y="hd2"/>
                </a:cxn>
                <a:cxn ang="5400000">
                  <a:pos x="wd2" y="hd2"/>
                </a:cxn>
                <a:cxn ang="10800000">
                  <a:pos x="wd2" y="hd2"/>
                </a:cxn>
                <a:cxn ang="16200000">
                  <a:pos x="wd2" y="hd2"/>
                </a:cxn>
              </a:cxnLst>
              <a:rect l="0" t="0" r="r" b="b"/>
              <a:pathLst>
                <a:path w="20967" h="20728" fill="norm" stroke="1" extrusionOk="0">
                  <a:moveTo>
                    <a:pt x="20041" y="1408"/>
                  </a:moveTo>
                  <a:cubicBezTo>
                    <a:pt x="18807" y="455"/>
                    <a:pt x="17573" y="-498"/>
                    <a:pt x="14333" y="296"/>
                  </a:cubicBezTo>
                  <a:cubicBezTo>
                    <a:pt x="11093" y="1090"/>
                    <a:pt x="5847" y="3631"/>
                    <a:pt x="2916" y="6490"/>
                  </a:cubicBezTo>
                  <a:cubicBezTo>
                    <a:pt x="-16" y="9349"/>
                    <a:pt x="-633" y="12526"/>
                    <a:pt x="601" y="15226"/>
                  </a:cubicBezTo>
                  <a:cubicBezTo>
                    <a:pt x="1836" y="17926"/>
                    <a:pt x="4921" y="20149"/>
                    <a:pt x="8624" y="20626"/>
                  </a:cubicBezTo>
                  <a:cubicBezTo>
                    <a:pt x="12327" y="21102"/>
                    <a:pt x="16647" y="19831"/>
                    <a:pt x="20967" y="1856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69" name="Line"/>
            <p:cNvSpPr/>
            <p:nvPr/>
          </p:nvSpPr>
          <p:spPr>
            <a:xfrm>
              <a:off x="9226299" y="528803"/>
              <a:ext cx="529294" cy="340747"/>
            </a:xfrm>
            <a:custGeom>
              <a:avLst/>
              <a:gdLst/>
              <a:ahLst/>
              <a:cxnLst>
                <a:cxn ang="0">
                  <a:pos x="wd2" y="hd2"/>
                </a:cxn>
                <a:cxn ang="5400000">
                  <a:pos x="wd2" y="hd2"/>
                </a:cxn>
                <a:cxn ang="10800000">
                  <a:pos x="wd2" y="hd2"/>
                </a:cxn>
                <a:cxn ang="16200000">
                  <a:pos x="wd2" y="hd2"/>
                </a:cxn>
              </a:cxnLst>
              <a:rect l="0" t="0" r="r" b="b"/>
              <a:pathLst>
                <a:path w="21600" h="20656" fill="norm" stroke="1" extrusionOk="0">
                  <a:moveTo>
                    <a:pt x="0" y="15743"/>
                  </a:moveTo>
                  <a:cubicBezTo>
                    <a:pt x="141" y="14695"/>
                    <a:pt x="282" y="13646"/>
                    <a:pt x="353" y="13646"/>
                  </a:cubicBezTo>
                  <a:cubicBezTo>
                    <a:pt x="424" y="13646"/>
                    <a:pt x="424" y="14695"/>
                    <a:pt x="494" y="15953"/>
                  </a:cubicBezTo>
                  <a:cubicBezTo>
                    <a:pt x="565" y="17211"/>
                    <a:pt x="706" y="18679"/>
                    <a:pt x="1129" y="19623"/>
                  </a:cubicBezTo>
                  <a:cubicBezTo>
                    <a:pt x="1553" y="20567"/>
                    <a:pt x="2259" y="20986"/>
                    <a:pt x="3106" y="20357"/>
                  </a:cubicBezTo>
                  <a:cubicBezTo>
                    <a:pt x="3953" y="19728"/>
                    <a:pt x="4941" y="18050"/>
                    <a:pt x="5506" y="16687"/>
                  </a:cubicBezTo>
                  <a:cubicBezTo>
                    <a:pt x="6071" y="15324"/>
                    <a:pt x="6212" y="14275"/>
                    <a:pt x="6424" y="14275"/>
                  </a:cubicBezTo>
                  <a:cubicBezTo>
                    <a:pt x="6635" y="14275"/>
                    <a:pt x="6918" y="15324"/>
                    <a:pt x="7129" y="16372"/>
                  </a:cubicBezTo>
                  <a:cubicBezTo>
                    <a:pt x="7341" y="17421"/>
                    <a:pt x="7482" y="18469"/>
                    <a:pt x="7906" y="19203"/>
                  </a:cubicBezTo>
                  <a:cubicBezTo>
                    <a:pt x="8329" y="19937"/>
                    <a:pt x="9035" y="20357"/>
                    <a:pt x="9671" y="20252"/>
                  </a:cubicBezTo>
                  <a:cubicBezTo>
                    <a:pt x="10306" y="20147"/>
                    <a:pt x="10871" y="19518"/>
                    <a:pt x="11224" y="18574"/>
                  </a:cubicBezTo>
                  <a:cubicBezTo>
                    <a:pt x="11576" y="17631"/>
                    <a:pt x="11718" y="16372"/>
                    <a:pt x="11788" y="15219"/>
                  </a:cubicBezTo>
                  <a:cubicBezTo>
                    <a:pt x="11859" y="14066"/>
                    <a:pt x="11859" y="13017"/>
                    <a:pt x="11929" y="13017"/>
                  </a:cubicBezTo>
                  <a:cubicBezTo>
                    <a:pt x="12000" y="13017"/>
                    <a:pt x="12141" y="14066"/>
                    <a:pt x="12424" y="15114"/>
                  </a:cubicBezTo>
                  <a:cubicBezTo>
                    <a:pt x="12706" y="16163"/>
                    <a:pt x="13129" y="17211"/>
                    <a:pt x="13624" y="18260"/>
                  </a:cubicBezTo>
                  <a:cubicBezTo>
                    <a:pt x="14118" y="19308"/>
                    <a:pt x="14682" y="20357"/>
                    <a:pt x="14682" y="20357"/>
                  </a:cubicBezTo>
                  <a:cubicBezTo>
                    <a:pt x="14682" y="20357"/>
                    <a:pt x="14118" y="19308"/>
                    <a:pt x="13906" y="17002"/>
                  </a:cubicBezTo>
                  <a:cubicBezTo>
                    <a:pt x="13694" y="14695"/>
                    <a:pt x="13835" y="11130"/>
                    <a:pt x="14541" y="7774"/>
                  </a:cubicBezTo>
                  <a:cubicBezTo>
                    <a:pt x="15247" y="4419"/>
                    <a:pt x="16518" y="1273"/>
                    <a:pt x="17788" y="330"/>
                  </a:cubicBezTo>
                  <a:cubicBezTo>
                    <a:pt x="19059" y="-614"/>
                    <a:pt x="20329" y="644"/>
                    <a:pt x="21600" y="190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70" name="Line"/>
            <p:cNvSpPr/>
            <p:nvPr/>
          </p:nvSpPr>
          <p:spPr>
            <a:xfrm>
              <a:off x="9776349" y="679831"/>
              <a:ext cx="181902" cy="243594"/>
            </a:xfrm>
            <a:custGeom>
              <a:avLst/>
              <a:gdLst/>
              <a:ahLst/>
              <a:cxnLst>
                <a:cxn ang="0">
                  <a:pos x="wd2" y="hd2"/>
                </a:cxn>
                <a:cxn ang="5400000">
                  <a:pos x="wd2" y="hd2"/>
                </a:cxn>
                <a:cxn ang="10800000">
                  <a:pos x="wd2" y="hd2"/>
                </a:cxn>
                <a:cxn ang="16200000">
                  <a:pos x="wd2" y="hd2"/>
                </a:cxn>
              </a:cxnLst>
              <a:rect l="0" t="0" r="r" b="b"/>
              <a:pathLst>
                <a:path w="20650" h="21422" fill="norm" stroke="1" extrusionOk="0">
                  <a:moveTo>
                    <a:pt x="18851" y="430"/>
                  </a:moveTo>
                  <a:cubicBezTo>
                    <a:pt x="16887" y="126"/>
                    <a:pt x="14924" y="-178"/>
                    <a:pt x="12371" y="126"/>
                  </a:cubicBezTo>
                  <a:cubicBezTo>
                    <a:pt x="9818" y="430"/>
                    <a:pt x="6676" y="1343"/>
                    <a:pt x="5105" y="2560"/>
                  </a:cubicBezTo>
                  <a:cubicBezTo>
                    <a:pt x="3535" y="3777"/>
                    <a:pt x="3535" y="5298"/>
                    <a:pt x="5498" y="6515"/>
                  </a:cubicBezTo>
                  <a:cubicBezTo>
                    <a:pt x="7462" y="7732"/>
                    <a:pt x="11389" y="8645"/>
                    <a:pt x="14138" y="9557"/>
                  </a:cubicBezTo>
                  <a:cubicBezTo>
                    <a:pt x="16887" y="10470"/>
                    <a:pt x="18458" y="11383"/>
                    <a:pt x="19636" y="13056"/>
                  </a:cubicBezTo>
                  <a:cubicBezTo>
                    <a:pt x="20815" y="14729"/>
                    <a:pt x="21600" y="17163"/>
                    <a:pt x="18262" y="18684"/>
                  </a:cubicBezTo>
                  <a:cubicBezTo>
                    <a:pt x="14924" y="20205"/>
                    <a:pt x="7462" y="20814"/>
                    <a:pt x="0" y="2142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71" name="Line"/>
            <p:cNvSpPr/>
            <p:nvPr/>
          </p:nvSpPr>
          <p:spPr>
            <a:xfrm>
              <a:off x="10313117" y="90448"/>
              <a:ext cx="1341703" cy="680829"/>
            </a:xfrm>
            <a:custGeom>
              <a:avLst/>
              <a:gdLst/>
              <a:ahLst/>
              <a:cxnLst>
                <a:cxn ang="0">
                  <a:pos x="wd2" y="hd2"/>
                </a:cxn>
                <a:cxn ang="5400000">
                  <a:pos x="wd2" y="hd2"/>
                </a:cxn>
                <a:cxn ang="10800000">
                  <a:pos x="wd2" y="hd2"/>
                </a:cxn>
                <a:cxn ang="16200000">
                  <a:pos x="wd2" y="hd2"/>
                </a:cxn>
              </a:cxnLst>
              <a:rect l="0" t="0" r="r" b="b"/>
              <a:pathLst>
                <a:path w="21536" h="21362" fill="norm" stroke="1" extrusionOk="0">
                  <a:moveTo>
                    <a:pt x="1546" y="16041"/>
                  </a:moveTo>
                  <a:cubicBezTo>
                    <a:pt x="1768" y="15715"/>
                    <a:pt x="1990" y="15390"/>
                    <a:pt x="1963" y="15390"/>
                  </a:cubicBezTo>
                  <a:cubicBezTo>
                    <a:pt x="1935" y="15390"/>
                    <a:pt x="1657" y="15715"/>
                    <a:pt x="1296" y="16421"/>
                  </a:cubicBezTo>
                  <a:cubicBezTo>
                    <a:pt x="935" y="17126"/>
                    <a:pt x="491" y="18212"/>
                    <a:pt x="241" y="19080"/>
                  </a:cubicBezTo>
                  <a:cubicBezTo>
                    <a:pt x="-8" y="19948"/>
                    <a:pt x="-64" y="20600"/>
                    <a:pt x="75" y="20980"/>
                  </a:cubicBezTo>
                  <a:cubicBezTo>
                    <a:pt x="214" y="21359"/>
                    <a:pt x="547" y="21468"/>
                    <a:pt x="1158" y="21251"/>
                  </a:cubicBezTo>
                  <a:cubicBezTo>
                    <a:pt x="1768" y="21034"/>
                    <a:pt x="2657" y="20491"/>
                    <a:pt x="3184" y="19894"/>
                  </a:cubicBezTo>
                  <a:cubicBezTo>
                    <a:pt x="3712" y="19297"/>
                    <a:pt x="3878" y="18646"/>
                    <a:pt x="3934" y="18809"/>
                  </a:cubicBezTo>
                  <a:cubicBezTo>
                    <a:pt x="3989" y="18972"/>
                    <a:pt x="3934" y="19948"/>
                    <a:pt x="4045" y="20437"/>
                  </a:cubicBezTo>
                  <a:cubicBezTo>
                    <a:pt x="4156" y="20925"/>
                    <a:pt x="4434" y="20925"/>
                    <a:pt x="4711" y="20871"/>
                  </a:cubicBezTo>
                  <a:cubicBezTo>
                    <a:pt x="4989" y="20817"/>
                    <a:pt x="5267" y="20708"/>
                    <a:pt x="5544" y="20165"/>
                  </a:cubicBezTo>
                  <a:cubicBezTo>
                    <a:pt x="5822" y="19623"/>
                    <a:pt x="6099" y="18646"/>
                    <a:pt x="6238" y="17669"/>
                  </a:cubicBezTo>
                  <a:cubicBezTo>
                    <a:pt x="6377" y="16692"/>
                    <a:pt x="6377" y="15715"/>
                    <a:pt x="6211" y="15498"/>
                  </a:cubicBezTo>
                  <a:cubicBezTo>
                    <a:pt x="6044" y="15281"/>
                    <a:pt x="5711" y="15824"/>
                    <a:pt x="5544" y="16366"/>
                  </a:cubicBezTo>
                  <a:cubicBezTo>
                    <a:pt x="5378" y="16909"/>
                    <a:pt x="5378" y="17452"/>
                    <a:pt x="5544" y="17778"/>
                  </a:cubicBezTo>
                  <a:cubicBezTo>
                    <a:pt x="5711" y="18103"/>
                    <a:pt x="6044" y="18212"/>
                    <a:pt x="6794" y="17669"/>
                  </a:cubicBezTo>
                  <a:cubicBezTo>
                    <a:pt x="7543" y="17126"/>
                    <a:pt x="8709" y="15932"/>
                    <a:pt x="9514" y="13870"/>
                  </a:cubicBezTo>
                  <a:cubicBezTo>
                    <a:pt x="10320" y="11808"/>
                    <a:pt x="10764" y="8877"/>
                    <a:pt x="10986" y="6706"/>
                  </a:cubicBezTo>
                  <a:cubicBezTo>
                    <a:pt x="11208" y="4535"/>
                    <a:pt x="11208" y="3124"/>
                    <a:pt x="11236" y="2039"/>
                  </a:cubicBezTo>
                  <a:cubicBezTo>
                    <a:pt x="11264" y="953"/>
                    <a:pt x="11319" y="194"/>
                    <a:pt x="11264" y="31"/>
                  </a:cubicBezTo>
                  <a:cubicBezTo>
                    <a:pt x="11208" y="-132"/>
                    <a:pt x="11041" y="302"/>
                    <a:pt x="10792" y="2473"/>
                  </a:cubicBezTo>
                  <a:cubicBezTo>
                    <a:pt x="10542" y="4644"/>
                    <a:pt x="10208" y="8551"/>
                    <a:pt x="10042" y="11102"/>
                  </a:cubicBezTo>
                  <a:cubicBezTo>
                    <a:pt x="9875" y="13653"/>
                    <a:pt x="9875" y="14847"/>
                    <a:pt x="9875" y="15715"/>
                  </a:cubicBezTo>
                  <a:cubicBezTo>
                    <a:pt x="9875" y="16584"/>
                    <a:pt x="9875" y="17126"/>
                    <a:pt x="9986" y="17126"/>
                  </a:cubicBezTo>
                  <a:cubicBezTo>
                    <a:pt x="10097" y="17126"/>
                    <a:pt x="10320" y="16584"/>
                    <a:pt x="10653" y="15878"/>
                  </a:cubicBezTo>
                  <a:cubicBezTo>
                    <a:pt x="10986" y="15173"/>
                    <a:pt x="11430" y="14304"/>
                    <a:pt x="11791" y="13761"/>
                  </a:cubicBezTo>
                  <a:cubicBezTo>
                    <a:pt x="12152" y="13219"/>
                    <a:pt x="12430" y="13002"/>
                    <a:pt x="12624" y="13164"/>
                  </a:cubicBezTo>
                  <a:cubicBezTo>
                    <a:pt x="12818" y="13327"/>
                    <a:pt x="12929" y="13870"/>
                    <a:pt x="13040" y="14684"/>
                  </a:cubicBezTo>
                  <a:cubicBezTo>
                    <a:pt x="13151" y="15498"/>
                    <a:pt x="13262" y="16584"/>
                    <a:pt x="13457" y="17289"/>
                  </a:cubicBezTo>
                  <a:cubicBezTo>
                    <a:pt x="13651" y="17995"/>
                    <a:pt x="13929" y="18320"/>
                    <a:pt x="14206" y="18375"/>
                  </a:cubicBezTo>
                  <a:cubicBezTo>
                    <a:pt x="14484" y="18429"/>
                    <a:pt x="14762" y="18212"/>
                    <a:pt x="15039" y="17452"/>
                  </a:cubicBezTo>
                  <a:cubicBezTo>
                    <a:pt x="15317" y="16692"/>
                    <a:pt x="15595" y="15390"/>
                    <a:pt x="15706" y="14467"/>
                  </a:cubicBezTo>
                  <a:cubicBezTo>
                    <a:pt x="15817" y="13544"/>
                    <a:pt x="15761" y="13002"/>
                    <a:pt x="15622" y="12893"/>
                  </a:cubicBezTo>
                  <a:cubicBezTo>
                    <a:pt x="15484" y="12785"/>
                    <a:pt x="15261" y="13110"/>
                    <a:pt x="15039" y="13870"/>
                  </a:cubicBezTo>
                  <a:cubicBezTo>
                    <a:pt x="14817" y="14630"/>
                    <a:pt x="14595" y="15824"/>
                    <a:pt x="14484" y="16746"/>
                  </a:cubicBezTo>
                  <a:cubicBezTo>
                    <a:pt x="14373" y="17669"/>
                    <a:pt x="14373" y="18320"/>
                    <a:pt x="14484" y="18863"/>
                  </a:cubicBezTo>
                  <a:cubicBezTo>
                    <a:pt x="14595" y="19406"/>
                    <a:pt x="14817" y="19840"/>
                    <a:pt x="15206" y="20111"/>
                  </a:cubicBezTo>
                  <a:cubicBezTo>
                    <a:pt x="15595" y="20383"/>
                    <a:pt x="16150" y="20491"/>
                    <a:pt x="16788" y="20003"/>
                  </a:cubicBezTo>
                  <a:cubicBezTo>
                    <a:pt x="17427" y="19514"/>
                    <a:pt x="18149" y="18429"/>
                    <a:pt x="18593" y="17669"/>
                  </a:cubicBezTo>
                  <a:cubicBezTo>
                    <a:pt x="19037" y="16909"/>
                    <a:pt x="19204" y="16475"/>
                    <a:pt x="19287" y="16529"/>
                  </a:cubicBezTo>
                  <a:cubicBezTo>
                    <a:pt x="19370" y="16584"/>
                    <a:pt x="19370" y="17126"/>
                    <a:pt x="19509" y="17343"/>
                  </a:cubicBezTo>
                  <a:cubicBezTo>
                    <a:pt x="19648" y="17560"/>
                    <a:pt x="19926" y="17452"/>
                    <a:pt x="20176" y="17235"/>
                  </a:cubicBezTo>
                  <a:cubicBezTo>
                    <a:pt x="20425" y="17018"/>
                    <a:pt x="20648" y="16692"/>
                    <a:pt x="20870" y="16909"/>
                  </a:cubicBezTo>
                  <a:cubicBezTo>
                    <a:pt x="21092" y="17126"/>
                    <a:pt x="21314" y="17886"/>
                    <a:pt x="21536" y="1864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72" name="Line"/>
            <p:cNvSpPr/>
            <p:nvPr/>
          </p:nvSpPr>
          <p:spPr>
            <a:xfrm>
              <a:off x="12472148" y="205358"/>
              <a:ext cx="442125" cy="547040"/>
            </a:xfrm>
            <a:custGeom>
              <a:avLst/>
              <a:gdLst/>
              <a:ahLst/>
              <a:cxnLst>
                <a:cxn ang="0">
                  <a:pos x="wd2" y="hd2"/>
                </a:cxn>
                <a:cxn ang="5400000">
                  <a:pos x="wd2" y="hd2"/>
                </a:cxn>
                <a:cxn ang="10800000">
                  <a:pos x="wd2" y="hd2"/>
                </a:cxn>
                <a:cxn ang="16200000">
                  <a:pos x="wd2" y="hd2"/>
                </a:cxn>
              </a:cxnLst>
              <a:rect l="0" t="0" r="r" b="b"/>
              <a:pathLst>
                <a:path w="20913" h="21348" fill="norm" stroke="1" extrusionOk="0">
                  <a:moveTo>
                    <a:pt x="18775" y="5342"/>
                  </a:moveTo>
                  <a:cubicBezTo>
                    <a:pt x="19430" y="4532"/>
                    <a:pt x="20084" y="3722"/>
                    <a:pt x="20493" y="2980"/>
                  </a:cubicBezTo>
                  <a:cubicBezTo>
                    <a:pt x="20902" y="2237"/>
                    <a:pt x="21066" y="1562"/>
                    <a:pt x="20739" y="1022"/>
                  </a:cubicBezTo>
                  <a:cubicBezTo>
                    <a:pt x="20411" y="482"/>
                    <a:pt x="19593" y="77"/>
                    <a:pt x="17139" y="10"/>
                  </a:cubicBezTo>
                  <a:cubicBezTo>
                    <a:pt x="14684" y="-58"/>
                    <a:pt x="10593" y="212"/>
                    <a:pt x="7239" y="2034"/>
                  </a:cubicBezTo>
                  <a:cubicBezTo>
                    <a:pt x="3884" y="3857"/>
                    <a:pt x="1266" y="7232"/>
                    <a:pt x="366" y="10337"/>
                  </a:cubicBezTo>
                  <a:cubicBezTo>
                    <a:pt x="-534" y="13442"/>
                    <a:pt x="284" y="16277"/>
                    <a:pt x="2166" y="18167"/>
                  </a:cubicBezTo>
                  <a:cubicBezTo>
                    <a:pt x="4048" y="20057"/>
                    <a:pt x="6993" y="21002"/>
                    <a:pt x="9284" y="21272"/>
                  </a:cubicBezTo>
                  <a:cubicBezTo>
                    <a:pt x="11575" y="21542"/>
                    <a:pt x="13211" y="21137"/>
                    <a:pt x="14357" y="19314"/>
                  </a:cubicBezTo>
                  <a:cubicBezTo>
                    <a:pt x="15502" y="17492"/>
                    <a:pt x="16157" y="14252"/>
                    <a:pt x="16239" y="11687"/>
                  </a:cubicBezTo>
                  <a:cubicBezTo>
                    <a:pt x="16321" y="9122"/>
                    <a:pt x="15830" y="7232"/>
                    <a:pt x="15093" y="6219"/>
                  </a:cubicBezTo>
                  <a:cubicBezTo>
                    <a:pt x="14357" y="5207"/>
                    <a:pt x="13375" y="5072"/>
                    <a:pt x="12148" y="5612"/>
                  </a:cubicBezTo>
                  <a:cubicBezTo>
                    <a:pt x="10921" y="6152"/>
                    <a:pt x="9448" y="7367"/>
                    <a:pt x="7975" y="858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73" name="Line"/>
            <p:cNvSpPr/>
            <p:nvPr/>
          </p:nvSpPr>
          <p:spPr>
            <a:xfrm>
              <a:off x="12640757" y="570562"/>
              <a:ext cx="155675" cy="34248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840" y="1964"/>
                    <a:pt x="7680" y="3927"/>
                    <a:pt x="11040" y="7418"/>
                  </a:cubicBezTo>
                  <a:cubicBezTo>
                    <a:pt x="14400" y="10909"/>
                    <a:pt x="17280" y="15927"/>
                    <a:pt x="18960" y="18545"/>
                  </a:cubicBezTo>
                  <a:cubicBezTo>
                    <a:pt x="20640" y="21164"/>
                    <a:pt x="21120" y="21382"/>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74" name="Line"/>
            <p:cNvSpPr/>
            <p:nvPr/>
          </p:nvSpPr>
          <p:spPr>
            <a:xfrm>
              <a:off x="12933840" y="575610"/>
              <a:ext cx="267346" cy="463310"/>
            </a:xfrm>
            <a:custGeom>
              <a:avLst/>
              <a:gdLst/>
              <a:ahLst/>
              <a:cxnLst>
                <a:cxn ang="0">
                  <a:pos x="wd2" y="hd2"/>
                </a:cxn>
                <a:cxn ang="5400000">
                  <a:pos x="wd2" y="hd2"/>
                </a:cxn>
                <a:cxn ang="10800000">
                  <a:pos x="wd2" y="hd2"/>
                </a:cxn>
                <a:cxn ang="16200000">
                  <a:pos x="wd2" y="hd2"/>
                </a:cxn>
              </a:cxnLst>
              <a:rect l="0" t="0" r="r" b="b"/>
              <a:pathLst>
                <a:path w="21401" h="21271" fill="norm" stroke="1" extrusionOk="0">
                  <a:moveTo>
                    <a:pt x="15586" y="16921"/>
                  </a:moveTo>
                  <a:cubicBezTo>
                    <a:pt x="15309" y="16127"/>
                    <a:pt x="15032" y="15333"/>
                    <a:pt x="14063" y="14856"/>
                  </a:cubicBezTo>
                  <a:cubicBezTo>
                    <a:pt x="13093" y="14380"/>
                    <a:pt x="11432" y="14221"/>
                    <a:pt x="9493" y="14142"/>
                  </a:cubicBezTo>
                  <a:cubicBezTo>
                    <a:pt x="7555" y="14062"/>
                    <a:pt x="5339" y="14062"/>
                    <a:pt x="3678" y="14856"/>
                  </a:cubicBezTo>
                  <a:cubicBezTo>
                    <a:pt x="2016" y="15651"/>
                    <a:pt x="909" y="17239"/>
                    <a:pt x="355" y="18430"/>
                  </a:cubicBezTo>
                  <a:cubicBezTo>
                    <a:pt x="-199" y="19621"/>
                    <a:pt x="-199" y="20415"/>
                    <a:pt x="1047" y="20892"/>
                  </a:cubicBezTo>
                  <a:cubicBezTo>
                    <a:pt x="2293" y="21368"/>
                    <a:pt x="4786" y="21527"/>
                    <a:pt x="7278" y="20574"/>
                  </a:cubicBezTo>
                  <a:cubicBezTo>
                    <a:pt x="9770" y="19621"/>
                    <a:pt x="12263" y="17556"/>
                    <a:pt x="14063" y="14221"/>
                  </a:cubicBezTo>
                  <a:cubicBezTo>
                    <a:pt x="15863" y="10886"/>
                    <a:pt x="16970" y="6280"/>
                    <a:pt x="17386" y="3580"/>
                  </a:cubicBezTo>
                  <a:cubicBezTo>
                    <a:pt x="17801" y="880"/>
                    <a:pt x="17524" y="86"/>
                    <a:pt x="16832" y="6"/>
                  </a:cubicBezTo>
                  <a:cubicBezTo>
                    <a:pt x="16139" y="-73"/>
                    <a:pt x="15032" y="562"/>
                    <a:pt x="14339" y="2706"/>
                  </a:cubicBezTo>
                  <a:cubicBezTo>
                    <a:pt x="13647" y="4851"/>
                    <a:pt x="13370" y="8503"/>
                    <a:pt x="13924" y="11601"/>
                  </a:cubicBezTo>
                  <a:cubicBezTo>
                    <a:pt x="14478" y="14698"/>
                    <a:pt x="15863" y="17239"/>
                    <a:pt x="17247" y="18668"/>
                  </a:cubicBezTo>
                  <a:cubicBezTo>
                    <a:pt x="18632" y="20098"/>
                    <a:pt x="20016" y="20415"/>
                    <a:pt x="21401" y="2073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75" name="Line"/>
            <p:cNvSpPr/>
            <p:nvPr/>
          </p:nvSpPr>
          <p:spPr>
            <a:xfrm>
              <a:off x="13439885" y="580941"/>
              <a:ext cx="155675"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76" name="Line"/>
            <p:cNvSpPr/>
            <p:nvPr/>
          </p:nvSpPr>
          <p:spPr>
            <a:xfrm>
              <a:off x="13429507" y="695102"/>
              <a:ext cx="186810"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77" name="Line"/>
            <p:cNvSpPr/>
            <p:nvPr/>
          </p:nvSpPr>
          <p:spPr>
            <a:xfrm>
              <a:off x="13963781" y="303556"/>
              <a:ext cx="520509" cy="423326"/>
            </a:xfrm>
            <a:custGeom>
              <a:avLst/>
              <a:gdLst/>
              <a:ahLst/>
              <a:cxnLst>
                <a:cxn ang="0">
                  <a:pos x="wd2" y="hd2"/>
                </a:cxn>
                <a:cxn ang="5400000">
                  <a:pos x="wd2" y="hd2"/>
                </a:cxn>
                <a:cxn ang="10800000">
                  <a:pos x="wd2" y="hd2"/>
                </a:cxn>
                <a:cxn ang="16200000">
                  <a:pos x="wd2" y="hd2"/>
                </a:cxn>
              </a:cxnLst>
              <a:rect l="0" t="0" r="r" b="b"/>
              <a:pathLst>
                <a:path w="20967" h="21145" fill="norm" stroke="1" extrusionOk="0">
                  <a:moveTo>
                    <a:pt x="19448" y="4525"/>
                  </a:moveTo>
                  <a:cubicBezTo>
                    <a:pt x="19309" y="3661"/>
                    <a:pt x="19170" y="2797"/>
                    <a:pt x="18473" y="1933"/>
                  </a:cubicBezTo>
                  <a:cubicBezTo>
                    <a:pt x="17776" y="1069"/>
                    <a:pt x="16522" y="205"/>
                    <a:pt x="14014" y="32"/>
                  </a:cubicBezTo>
                  <a:cubicBezTo>
                    <a:pt x="11505" y="-141"/>
                    <a:pt x="7743" y="377"/>
                    <a:pt x="5025" y="2105"/>
                  </a:cubicBezTo>
                  <a:cubicBezTo>
                    <a:pt x="2308" y="3833"/>
                    <a:pt x="635" y="6771"/>
                    <a:pt x="148" y="9536"/>
                  </a:cubicBezTo>
                  <a:cubicBezTo>
                    <a:pt x="-340" y="12301"/>
                    <a:pt x="357" y="14893"/>
                    <a:pt x="2586" y="16966"/>
                  </a:cubicBezTo>
                  <a:cubicBezTo>
                    <a:pt x="4816" y="19040"/>
                    <a:pt x="8579" y="20595"/>
                    <a:pt x="11854" y="21027"/>
                  </a:cubicBezTo>
                  <a:cubicBezTo>
                    <a:pt x="15128" y="21459"/>
                    <a:pt x="17916" y="20768"/>
                    <a:pt x="19448" y="18003"/>
                  </a:cubicBezTo>
                  <a:cubicBezTo>
                    <a:pt x="20981" y="15238"/>
                    <a:pt x="21260" y="10400"/>
                    <a:pt x="20703" y="7117"/>
                  </a:cubicBezTo>
                  <a:cubicBezTo>
                    <a:pt x="20145" y="3833"/>
                    <a:pt x="18752" y="2105"/>
                    <a:pt x="16870" y="2105"/>
                  </a:cubicBezTo>
                  <a:cubicBezTo>
                    <a:pt x="14989" y="2105"/>
                    <a:pt x="12620" y="3833"/>
                    <a:pt x="10251" y="556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78" name="Line"/>
            <p:cNvSpPr/>
            <p:nvPr/>
          </p:nvSpPr>
          <p:spPr>
            <a:xfrm>
              <a:off x="14228635" y="560184"/>
              <a:ext cx="259458" cy="33210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440" y="0"/>
                    <a:pt x="2880" y="0"/>
                    <a:pt x="4176" y="1350"/>
                  </a:cubicBezTo>
                  <a:cubicBezTo>
                    <a:pt x="5472" y="2700"/>
                    <a:pt x="6624" y="5400"/>
                    <a:pt x="8496" y="8550"/>
                  </a:cubicBezTo>
                  <a:cubicBezTo>
                    <a:pt x="10368" y="11700"/>
                    <a:pt x="12960" y="15300"/>
                    <a:pt x="15264" y="17550"/>
                  </a:cubicBezTo>
                  <a:cubicBezTo>
                    <a:pt x="17568" y="19800"/>
                    <a:pt x="19584" y="207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79" name="Line"/>
            <p:cNvSpPr/>
            <p:nvPr/>
          </p:nvSpPr>
          <p:spPr>
            <a:xfrm>
              <a:off x="14633389" y="753673"/>
              <a:ext cx="136975" cy="225638"/>
            </a:xfrm>
            <a:custGeom>
              <a:avLst/>
              <a:gdLst/>
              <a:ahLst/>
              <a:cxnLst>
                <a:cxn ang="0">
                  <a:pos x="wd2" y="hd2"/>
                </a:cxn>
                <a:cxn ang="5400000">
                  <a:pos x="wd2" y="hd2"/>
                </a:cxn>
                <a:cxn ang="10800000">
                  <a:pos x="wd2" y="hd2"/>
                </a:cxn>
                <a:cxn ang="16200000">
                  <a:pos x="wd2" y="hd2"/>
                </a:cxn>
              </a:cxnLst>
              <a:rect l="0" t="0" r="r" b="b"/>
              <a:pathLst>
                <a:path w="20860" h="21027" fill="norm" stroke="1" extrusionOk="0">
                  <a:moveTo>
                    <a:pt x="15805" y="345"/>
                  </a:moveTo>
                  <a:cubicBezTo>
                    <a:pt x="13171" y="22"/>
                    <a:pt x="10537" y="-300"/>
                    <a:pt x="8693" y="506"/>
                  </a:cubicBezTo>
                  <a:cubicBezTo>
                    <a:pt x="6849" y="1312"/>
                    <a:pt x="5795" y="3246"/>
                    <a:pt x="6322" y="4697"/>
                  </a:cubicBezTo>
                  <a:cubicBezTo>
                    <a:pt x="6849" y="6148"/>
                    <a:pt x="8956" y="7115"/>
                    <a:pt x="11854" y="9049"/>
                  </a:cubicBezTo>
                  <a:cubicBezTo>
                    <a:pt x="14751" y="10984"/>
                    <a:pt x="18439" y="13885"/>
                    <a:pt x="20020" y="16142"/>
                  </a:cubicBezTo>
                  <a:cubicBezTo>
                    <a:pt x="21600" y="18399"/>
                    <a:pt x="21073" y="20010"/>
                    <a:pt x="17385" y="20655"/>
                  </a:cubicBezTo>
                  <a:cubicBezTo>
                    <a:pt x="13698" y="21300"/>
                    <a:pt x="6849" y="20978"/>
                    <a:pt x="0" y="2065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80" name="Line"/>
            <p:cNvSpPr/>
            <p:nvPr/>
          </p:nvSpPr>
          <p:spPr>
            <a:xfrm>
              <a:off x="15505170" y="582431"/>
              <a:ext cx="435883" cy="133428"/>
            </a:xfrm>
            <a:custGeom>
              <a:avLst/>
              <a:gdLst/>
              <a:ahLst/>
              <a:cxnLst>
                <a:cxn ang="0">
                  <a:pos x="wd2" y="hd2"/>
                </a:cxn>
                <a:cxn ang="5400000">
                  <a:pos x="wd2" y="hd2"/>
                </a:cxn>
                <a:cxn ang="10800000">
                  <a:pos x="wd2" y="hd2"/>
                </a:cxn>
                <a:cxn ang="16200000">
                  <a:pos x="wd2" y="hd2"/>
                </a:cxn>
              </a:cxnLst>
              <a:rect l="0" t="0" r="r" b="b"/>
              <a:pathLst>
                <a:path w="21430" h="21361" fill="norm" stroke="1" extrusionOk="0">
                  <a:moveTo>
                    <a:pt x="8164" y="6407"/>
                  </a:moveTo>
                  <a:cubicBezTo>
                    <a:pt x="7654" y="4192"/>
                    <a:pt x="7143" y="1976"/>
                    <a:pt x="6378" y="869"/>
                  </a:cubicBezTo>
                  <a:cubicBezTo>
                    <a:pt x="5613" y="-239"/>
                    <a:pt x="4592" y="-239"/>
                    <a:pt x="3572" y="592"/>
                  </a:cubicBezTo>
                  <a:cubicBezTo>
                    <a:pt x="2551" y="1423"/>
                    <a:pt x="1531" y="3084"/>
                    <a:pt x="850" y="5299"/>
                  </a:cubicBezTo>
                  <a:cubicBezTo>
                    <a:pt x="170" y="7515"/>
                    <a:pt x="-170" y="10284"/>
                    <a:pt x="85" y="12223"/>
                  </a:cubicBezTo>
                  <a:cubicBezTo>
                    <a:pt x="340" y="14161"/>
                    <a:pt x="1191" y="15269"/>
                    <a:pt x="2466" y="15269"/>
                  </a:cubicBezTo>
                  <a:cubicBezTo>
                    <a:pt x="3742" y="15269"/>
                    <a:pt x="5443" y="14161"/>
                    <a:pt x="6633" y="12776"/>
                  </a:cubicBezTo>
                  <a:cubicBezTo>
                    <a:pt x="7824" y="11392"/>
                    <a:pt x="8504" y="9730"/>
                    <a:pt x="9184" y="8069"/>
                  </a:cubicBezTo>
                  <a:cubicBezTo>
                    <a:pt x="9865" y="6407"/>
                    <a:pt x="10545" y="4746"/>
                    <a:pt x="10630" y="6130"/>
                  </a:cubicBezTo>
                  <a:cubicBezTo>
                    <a:pt x="10715" y="7515"/>
                    <a:pt x="10205" y="11946"/>
                    <a:pt x="10460" y="14438"/>
                  </a:cubicBezTo>
                  <a:cubicBezTo>
                    <a:pt x="10715" y="16930"/>
                    <a:pt x="11736" y="17484"/>
                    <a:pt x="12671" y="16930"/>
                  </a:cubicBezTo>
                  <a:cubicBezTo>
                    <a:pt x="13606" y="16376"/>
                    <a:pt x="14457" y="14715"/>
                    <a:pt x="15137" y="12499"/>
                  </a:cubicBezTo>
                  <a:cubicBezTo>
                    <a:pt x="15817" y="10284"/>
                    <a:pt x="16328" y="7515"/>
                    <a:pt x="17093" y="7515"/>
                  </a:cubicBezTo>
                  <a:cubicBezTo>
                    <a:pt x="17858" y="7515"/>
                    <a:pt x="18879" y="10284"/>
                    <a:pt x="19644" y="13053"/>
                  </a:cubicBezTo>
                  <a:cubicBezTo>
                    <a:pt x="20410" y="15823"/>
                    <a:pt x="20920" y="18592"/>
                    <a:pt x="21430" y="2136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81" name="Line"/>
            <p:cNvSpPr/>
            <p:nvPr/>
          </p:nvSpPr>
          <p:spPr>
            <a:xfrm>
              <a:off x="15983507" y="184719"/>
              <a:ext cx="310410" cy="595618"/>
            </a:xfrm>
            <a:custGeom>
              <a:avLst/>
              <a:gdLst/>
              <a:ahLst/>
              <a:cxnLst>
                <a:cxn ang="0">
                  <a:pos x="wd2" y="hd2"/>
                </a:cxn>
                <a:cxn ang="5400000">
                  <a:pos x="wd2" y="hd2"/>
                </a:cxn>
                <a:cxn ang="10800000">
                  <a:pos x="wd2" y="hd2"/>
                </a:cxn>
                <a:cxn ang="16200000">
                  <a:pos x="wd2" y="hd2"/>
                </a:cxn>
              </a:cxnLst>
              <a:rect l="0" t="0" r="r" b="b"/>
              <a:pathLst>
                <a:path w="21298" h="21373" fill="norm" stroke="1" extrusionOk="0">
                  <a:moveTo>
                    <a:pt x="16313" y="18314"/>
                  </a:moveTo>
                  <a:cubicBezTo>
                    <a:pt x="16076" y="17694"/>
                    <a:pt x="15839" y="17073"/>
                    <a:pt x="15127" y="16701"/>
                  </a:cubicBezTo>
                  <a:cubicBezTo>
                    <a:pt x="14414" y="16328"/>
                    <a:pt x="13228" y="16204"/>
                    <a:pt x="11210" y="16142"/>
                  </a:cubicBezTo>
                  <a:cubicBezTo>
                    <a:pt x="9192" y="16080"/>
                    <a:pt x="6344" y="16080"/>
                    <a:pt x="4208" y="16639"/>
                  </a:cubicBezTo>
                  <a:cubicBezTo>
                    <a:pt x="2072" y="17197"/>
                    <a:pt x="647" y="18314"/>
                    <a:pt x="173" y="19183"/>
                  </a:cubicBezTo>
                  <a:cubicBezTo>
                    <a:pt x="-302" y="20052"/>
                    <a:pt x="173" y="20673"/>
                    <a:pt x="1953" y="21045"/>
                  </a:cubicBezTo>
                  <a:cubicBezTo>
                    <a:pt x="3733" y="21418"/>
                    <a:pt x="6819" y="21542"/>
                    <a:pt x="9074" y="21045"/>
                  </a:cubicBezTo>
                  <a:cubicBezTo>
                    <a:pt x="11329" y="20549"/>
                    <a:pt x="12753" y="19432"/>
                    <a:pt x="14177" y="17135"/>
                  </a:cubicBezTo>
                  <a:cubicBezTo>
                    <a:pt x="15601" y="14839"/>
                    <a:pt x="17025" y="11363"/>
                    <a:pt x="18094" y="8570"/>
                  </a:cubicBezTo>
                  <a:cubicBezTo>
                    <a:pt x="19162" y="5776"/>
                    <a:pt x="19874" y="3666"/>
                    <a:pt x="20230" y="2239"/>
                  </a:cubicBezTo>
                  <a:cubicBezTo>
                    <a:pt x="20586" y="811"/>
                    <a:pt x="20586" y="66"/>
                    <a:pt x="19874" y="4"/>
                  </a:cubicBezTo>
                  <a:cubicBezTo>
                    <a:pt x="19162" y="-58"/>
                    <a:pt x="17738" y="563"/>
                    <a:pt x="16195" y="2425"/>
                  </a:cubicBezTo>
                  <a:cubicBezTo>
                    <a:pt x="14652" y="4287"/>
                    <a:pt x="12990" y="7390"/>
                    <a:pt x="13228" y="10556"/>
                  </a:cubicBezTo>
                  <a:cubicBezTo>
                    <a:pt x="13465" y="13721"/>
                    <a:pt x="15601" y="16949"/>
                    <a:pt x="17263" y="18687"/>
                  </a:cubicBezTo>
                  <a:cubicBezTo>
                    <a:pt x="18924" y="20425"/>
                    <a:pt x="20111" y="20673"/>
                    <a:pt x="21298" y="2092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82" name="Line"/>
            <p:cNvSpPr/>
            <p:nvPr/>
          </p:nvSpPr>
          <p:spPr>
            <a:xfrm>
              <a:off x="17143494" y="68724"/>
              <a:ext cx="259669" cy="813023"/>
            </a:xfrm>
            <a:custGeom>
              <a:avLst/>
              <a:gdLst/>
              <a:ahLst/>
              <a:cxnLst>
                <a:cxn ang="0">
                  <a:pos x="wd2" y="hd2"/>
                </a:cxn>
                <a:cxn ang="5400000">
                  <a:pos x="wd2" y="hd2"/>
                </a:cxn>
                <a:cxn ang="10800000">
                  <a:pos x="wd2" y="hd2"/>
                </a:cxn>
                <a:cxn ang="16200000">
                  <a:pos x="wd2" y="hd2"/>
                </a:cxn>
              </a:cxnLst>
              <a:rect l="0" t="0" r="r" b="b"/>
              <a:pathLst>
                <a:path w="20523" h="21419" fill="norm" stroke="1" extrusionOk="0">
                  <a:moveTo>
                    <a:pt x="8316" y="3378"/>
                  </a:moveTo>
                  <a:cubicBezTo>
                    <a:pt x="7223" y="6112"/>
                    <a:pt x="6129" y="8847"/>
                    <a:pt x="6539" y="11672"/>
                  </a:cubicBezTo>
                  <a:cubicBezTo>
                    <a:pt x="6949" y="14497"/>
                    <a:pt x="8863" y="17414"/>
                    <a:pt x="9820" y="19100"/>
                  </a:cubicBezTo>
                  <a:cubicBezTo>
                    <a:pt x="10777" y="20786"/>
                    <a:pt x="10777" y="21242"/>
                    <a:pt x="10094" y="21378"/>
                  </a:cubicBezTo>
                  <a:cubicBezTo>
                    <a:pt x="9410" y="21515"/>
                    <a:pt x="8043" y="21333"/>
                    <a:pt x="6266" y="20512"/>
                  </a:cubicBezTo>
                  <a:cubicBezTo>
                    <a:pt x="4489" y="19692"/>
                    <a:pt x="2301" y="18234"/>
                    <a:pt x="1071" y="16138"/>
                  </a:cubicBezTo>
                  <a:cubicBezTo>
                    <a:pt x="-160" y="14042"/>
                    <a:pt x="-433" y="11307"/>
                    <a:pt x="797" y="8710"/>
                  </a:cubicBezTo>
                  <a:cubicBezTo>
                    <a:pt x="2028" y="6112"/>
                    <a:pt x="4762" y="3652"/>
                    <a:pt x="6539" y="2239"/>
                  </a:cubicBezTo>
                  <a:cubicBezTo>
                    <a:pt x="8316" y="826"/>
                    <a:pt x="9137" y="462"/>
                    <a:pt x="10367" y="234"/>
                  </a:cubicBezTo>
                  <a:cubicBezTo>
                    <a:pt x="11597" y="6"/>
                    <a:pt x="13238" y="-85"/>
                    <a:pt x="14742" y="97"/>
                  </a:cubicBezTo>
                  <a:cubicBezTo>
                    <a:pt x="16245" y="280"/>
                    <a:pt x="17613" y="735"/>
                    <a:pt x="18843" y="1556"/>
                  </a:cubicBezTo>
                  <a:cubicBezTo>
                    <a:pt x="20073" y="2376"/>
                    <a:pt x="21167" y="3561"/>
                    <a:pt x="20073" y="4700"/>
                  </a:cubicBezTo>
                  <a:cubicBezTo>
                    <a:pt x="18980" y="5839"/>
                    <a:pt x="15699" y="6933"/>
                    <a:pt x="13101" y="7616"/>
                  </a:cubicBezTo>
                  <a:cubicBezTo>
                    <a:pt x="10504" y="8300"/>
                    <a:pt x="8590" y="8573"/>
                    <a:pt x="6676" y="884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83" name="Line"/>
            <p:cNvSpPr/>
            <p:nvPr/>
          </p:nvSpPr>
          <p:spPr>
            <a:xfrm>
              <a:off x="17438671" y="576513"/>
              <a:ext cx="297826" cy="481830"/>
            </a:xfrm>
            <a:custGeom>
              <a:avLst/>
              <a:gdLst/>
              <a:ahLst/>
              <a:cxnLst>
                <a:cxn ang="0">
                  <a:pos x="wd2" y="hd2"/>
                </a:cxn>
                <a:cxn ang="5400000">
                  <a:pos x="wd2" y="hd2"/>
                </a:cxn>
                <a:cxn ang="10800000">
                  <a:pos x="wd2" y="hd2"/>
                </a:cxn>
                <a:cxn ang="16200000">
                  <a:pos x="wd2" y="hd2"/>
                </a:cxn>
              </a:cxnLst>
              <a:rect l="0" t="0" r="r" b="b"/>
              <a:pathLst>
                <a:path w="21374" h="21337" fill="norm" stroke="1" extrusionOk="0">
                  <a:moveTo>
                    <a:pt x="10202" y="17660"/>
                  </a:moveTo>
                  <a:cubicBezTo>
                    <a:pt x="10698" y="16894"/>
                    <a:pt x="11195" y="16128"/>
                    <a:pt x="11071" y="15439"/>
                  </a:cubicBezTo>
                  <a:cubicBezTo>
                    <a:pt x="10946" y="14750"/>
                    <a:pt x="10202" y="14137"/>
                    <a:pt x="8960" y="13831"/>
                  </a:cubicBezTo>
                  <a:cubicBezTo>
                    <a:pt x="7719" y="13524"/>
                    <a:pt x="5981" y="13524"/>
                    <a:pt x="4367" y="14137"/>
                  </a:cubicBezTo>
                  <a:cubicBezTo>
                    <a:pt x="2753" y="14750"/>
                    <a:pt x="1264" y="15975"/>
                    <a:pt x="519" y="16971"/>
                  </a:cubicBezTo>
                  <a:cubicBezTo>
                    <a:pt x="-226" y="17967"/>
                    <a:pt x="-226" y="18733"/>
                    <a:pt x="891" y="19346"/>
                  </a:cubicBezTo>
                  <a:cubicBezTo>
                    <a:pt x="2008" y="19958"/>
                    <a:pt x="4243" y="20418"/>
                    <a:pt x="6477" y="19499"/>
                  </a:cubicBezTo>
                  <a:cubicBezTo>
                    <a:pt x="8712" y="18580"/>
                    <a:pt x="10946" y="16282"/>
                    <a:pt x="12684" y="13294"/>
                  </a:cubicBezTo>
                  <a:cubicBezTo>
                    <a:pt x="14422" y="10307"/>
                    <a:pt x="15664" y="6631"/>
                    <a:pt x="16284" y="4180"/>
                  </a:cubicBezTo>
                  <a:cubicBezTo>
                    <a:pt x="16905" y="1728"/>
                    <a:pt x="16905" y="503"/>
                    <a:pt x="16409" y="120"/>
                  </a:cubicBezTo>
                  <a:cubicBezTo>
                    <a:pt x="15912" y="-263"/>
                    <a:pt x="14919" y="197"/>
                    <a:pt x="14298" y="2648"/>
                  </a:cubicBezTo>
                  <a:cubicBezTo>
                    <a:pt x="13677" y="5099"/>
                    <a:pt x="13429" y="9541"/>
                    <a:pt x="14671" y="12988"/>
                  </a:cubicBezTo>
                  <a:cubicBezTo>
                    <a:pt x="15912" y="16435"/>
                    <a:pt x="18643" y="18886"/>
                    <a:pt x="21374" y="2133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84" name="Line"/>
            <p:cNvSpPr/>
            <p:nvPr/>
          </p:nvSpPr>
          <p:spPr>
            <a:xfrm>
              <a:off x="17861037" y="508292"/>
              <a:ext cx="186810"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85" name="Line"/>
            <p:cNvSpPr/>
            <p:nvPr/>
          </p:nvSpPr>
          <p:spPr>
            <a:xfrm>
              <a:off x="17861037" y="632832"/>
              <a:ext cx="186810"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86" name="Line"/>
            <p:cNvSpPr/>
            <p:nvPr/>
          </p:nvSpPr>
          <p:spPr>
            <a:xfrm>
              <a:off x="18369574" y="259213"/>
              <a:ext cx="131458" cy="688834"/>
            </a:xfrm>
            <a:custGeom>
              <a:avLst/>
              <a:gdLst/>
              <a:ahLst/>
              <a:cxnLst>
                <a:cxn ang="0">
                  <a:pos x="wd2" y="hd2"/>
                </a:cxn>
                <a:cxn ang="5400000">
                  <a:pos x="wd2" y="hd2"/>
                </a:cxn>
                <a:cxn ang="10800000">
                  <a:pos x="wd2" y="hd2"/>
                </a:cxn>
                <a:cxn ang="16200000">
                  <a:pos x="wd2" y="hd2"/>
                </a:cxn>
              </a:cxnLst>
              <a:rect l="0" t="0" r="r" b="b"/>
              <a:pathLst>
                <a:path w="21600" h="21398" fill="norm" stroke="1" extrusionOk="0">
                  <a:moveTo>
                    <a:pt x="1705" y="0"/>
                  </a:moveTo>
                  <a:cubicBezTo>
                    <a:pt x="3410" y="3761"/>
                    <a:pt x="5116" y="7522"/>
                    <a:pt x="7674" y="10693"/>
                  </a:cubicBezTo>
                  <a:cubicBezTo>
                    <a:pt x="10232" y="13863"/>
                    <a:pt x="13642" y="16442"/>
                    <a:pt x="16484" y="18215"/>
                  </a:cubicBezTo>
                  <a:cubicBezTo>
                    <a:pt x="19326" y="19988"/>
                    <a:pt x="21600" y="20955"/>
                    <a:pt x="21600" y="21278"/>
                  </a:cubicBezTo>
                  <a:cubicBezTo>
                    <a:pt x="21600" y="21600"/>
                    <a:pt x="19326" y="21278"/>
                    <a:pt x="15347" y="20257"/>
                  </a:cubicBezTo>
                  <a:cubicBezTo>
                    <a:pt x="11368" y="19236"/>
                    <a:pt x="5684" y="17516"/>
                    <a:pt x="0" y="1579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87" name="Line"/>
            <p:cNvSpPr/>
            <p:nvPr/>
          </p:nvSpPr>
          <p:spPr>
            <a:xfrm>
              <a:off x="18348817" y="-1"/>
              <a:ext cx="323777" cy="362999"/>
            </a:xfrm>
            <a:custGeom>
              <a:avLst/>
              <a:gdLst/>
              <a:ahLst/>
              <a:cxnLst>
                <a:cxn ang="0">
                  <a:pos x="wd2" y="hd2"/>
                </a:cxn>
                <a:cxn ang="5400000">
                  <a:pos x="wd2" y="hd2"/>
                </a:cxn>
                <a:cxn ang="10800000">
                  <a:pos x="wd2" y="hd2"/>
                </a:cxn>
                <a:cxn ang="16200000">
                  <a:pos x="wd2" y="hd2"/>
                </a:cxn>
              </a:cxnLst>
              <a:rect l="0" t="0" r="r" b="b"/>
              <a:pathLst>
                <a:path w="20841" h="20986" fill="norm" stroke="1" extrusionOk="0">
                  <a:moveTo>
                    <a:pt x="0" y="15586"/>
                  </a:moveTo>
                  <a:cubicBezTo>
                    <a:pt x="1336" y="10586"/>
                    <a:pt x="2672" y="5586"/>
                    <a:pt x="4342" y="2786"/>
                  </a:cubicBezTo>
                  <a:cubicBezTo>
                    <a:pt x="6012" y="-14"/>
                    <a:pt x="8016" y="-614"/>
                    <a:pt x="10800" y="586"/>
                  </a:cubicBezTo>
                  <a:cubicBezTo>
                    <a:pt x="13584" y="1786"/>
                    <a:pt x="17146" y="4786"/>
                    <a:pt x="19151" y="7486"/>
                  </a:cubicBezTo>
                  <a:cubicBezTo>
                    <a:pt x="21155" y="10186"/>
                    <a:pt x="21600" y="12586"/>
                    <a:pt x="19262" y="14686"/>
                  </a:cubicBezTo>
                  <a:cubicBezTo>
                    <a:pt x="16924" y="16786"/>
                    <a:pt x="11802" y="18586"/>
                    <a:pt x="8907" y="19586"/>
                  </a:cubicBezTo>
                  <a:cubicBezTo>
                    <a:pt x="6012" y="20586"/>
                    <a:pt x="5344" y="20786"/>
                    <a:pt x="4676" y="2098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88" name="Line"/>
            <p:cNvSpPr/>
            <p:nvPr/>
          </p:nvSpPr>
          <p:spPr>
            <a:xfrm>
              <a:off x="18660165" y="888295"/>
              <a:ext cx="173621" cy="247588"/>
            </a:xfrm>
            <a:custGeom>
              <a:avLst/>
              <a:gdLst/>
              <a:ahLst/>
              <a:cxnLst>
                <a:cxn ang="0">
                  <a:pos x="wd2" y="hd2"/>
                </a:cxn>
                <a:cxn ang="5400000">
                  <a:pos x="wd2" y="hd2"/>
                </a:cxn>
                <a:cxn ang="10800000">
                  <a:pos x="wd2" y="hd2"/>
                </a:cxn>
                <a:cxn ang="16200000">
                  <a:pos x="wd2" y="hd2"/>
                </a:cxn>
              </a:cxnLst>
              <a:rect l="0" t="0" r="r" b="b"/>
              <a:pathLst>
                <a:path w="21256" h="21177" fill="norm" stroke="1" extrusionOk="0">
                  <a:moveTo>
                    <a:pt x="11435" y="342"/>
                  </a:moveTo>
                  <a:cubicBezTo>
                    <a:pt x="9318" y="46"/>
                    <a:pt x="7200" y="-250"/>
                    <a:pt x="5506" y="342"/>
                  </a:cubicBezTo>
                  <a:cubicBezTo>
                    <a:pt x="3812" y="934"/>
                    <a:pt x="2541" y="2413"/>
                    <a:pt x="2541" y="3892"/>
                  </a:cubicBezTo>
                  <a:cubicBezTo>
                    <a:pt x="2541" y="5372"/>
                    <a:pt x="3812" y="6851"/>
                    <a:pt x="6777" y="8775"/>
                  </a:cubicBezTo>
                  <a:cubicBezTo>
                    <a:pt x="9741" y="10698"/>
                    <a:pt x="14400" y="13065"/>
                    <a:pt x="17365" y="14840"/>
                  </a:cubicBezTo>
                  <a:cubicBezTo>
                    <a:pt x="20329" y="16616"/>
                    <a:pt x="21600" y="17799"/>
                    <a:pt x="21176" y="18835"/>
                  </a:cubicBezTo>
                  <a:cubicBezTo>
                    <a:pt x="20753" y="19871"/>
                    <a:pt x="18635" y="20758"/>
                    <a:pt x="14824" y="21054"/>
                  </a:cubicBezTo>
                  <a:cubicBezTo>
                    <a:pt x="11012" y="21350"/>
                    <a:pt x="5506" y="21054"/>
                    <a:pt x="0" y="2075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89" name="Line"/>
            <p:cNvSpPr/>
            <p:nvPr/>
          </p:nvSpPr>
          <p:spPr>
            <a:xfrm>
              <a:off x="5538606" y="1704776"/>
              <a:ext cx="234352" cy="673455"/>
            </a:xfrm>
            <a:custGeom>
              <a:avLst/>
              <a:gdLst/>
              <a:ahLst/>
              <a:cxnLst>
                <a:cxn ang="0">
                  <a:pos x="wd2" y="hd2"/>
                </a:cxn>
                <a:cxn ang="5400000">
                  <a:pos x="wd2" y="hd2"/>
                </a:cxn>
                <a:cxn ang="10800000">
                  <a:pos x="wd2" y="hd2"/>
                </a:cxn>
                <a:cxn ang="16200000">
                  <a:pos x="wd2" y="hd2"/>
                </a:cxn>
              </a:cxnLst>
              <a:rect l="0" t="0" r="r" b="b"/>
              <a:pathLst>
                <a:path w="20904" h="21454" fill="norm" stroke="1" extrusionOk="0">
                  <a:moveTo>
                    <a:pt x="2155" y="4864"/>
                  </a:moveTo>
                  <a:cubicBezTo>
                    <a:pt x="4932" y="8942"/>
                    <a:pt x="7709" y="13019"/>
                    <a:pt x="9560" y="15554"/>
                  </a:cubicBezTo>
                  <a:cubicBezTo>
                    <a:pt x="11412" y="18089"/>
                    <a:pt x="12337" y="19081"/>
                    <a:pt x="12955" y="19907"/>
                  </a:cubicBezTo>
                  <a:cubicBezTo>
                    <a:pt x="13572" y="20734"/>
                    <a:pt x="13880" y="21395"/>
                    <a:pt x="13880" y="21450"/>
                  </a:cubicBezTo>
                  <a:cubicBezTo>
                    <a:pt x="13880" y="21505"/>
                    <a:pt x="13572" y="20954"/>
                    <a:pt x="11720" y="18805"/>
                  </a:cubicBezTo>
                  <a:cubicBezTo>
                    <a:pt x="9869" y="16656"/>
                    <a:pt x="6475" y="12909"/>
                    <a:pt x="4315" y="9934"/>
                  </a:cubicBezTo>
                  <a:cubicBezTo>
                    <a:pt x="2155" y="6958"/>
                    <a:pt x="1229" y="4754"/>
                    <a:pt x="612" y="3211"/>
                  </a:cubicBezTo>
                  <a:cubicBezTo>
                    <a:pt x="-5" y="1668"/>
                    <a:pt x="-314" y="787"/>
                    <a:pt x="457" y="346"/>
                  </a:cubicBezTo>
                  <a:cubicBezTo>
                    <a:pt x="1229" y="-95"/>
                    <a:pt x="3080" y="-95"/>
                    <a:pt x="5857" y="236"/>
                  </a:cubicBezTo>
                  <a:cubicBezTo>
                    <a:pt x="8635" y="566"/>
                    <a:pt x="12337" y="1227"/>
                    <a:pt x="15115" y="1889"/>
                  </a:cubicBezTo>
                  <a:cubicBezTo>
                    <a:pt x="17892" y="2550"/>
                    <a:pt x="19743" y="3211"/>
                    <a:pt x="20515" y="4093"/>
                  </a:cubicBezTo>
                  <a:cubicBezTo>
                    <a:pt x="21286" y="4974"/>
                    <a:pt x="20977" y="6076"/>
                    <a:pt x="18972" y="7013"/>
                  </a:cubicBezTo>
                  <a:cubicBezTo>
                    <a:pt x="16966" y="7950"/>
                    <a:pt x="13263" y="8721"/>
                    <a:pt x="9560" y="949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290" name="Line"/>
            <p:cNvSpPr/>
            <p:nvPr/>
          </p:nvSpPr>
          <p:spPr>
            <a:xfrm>
              <a:off x="6027805" y="2043857"/>
              <a:ext cx="271818" cy="453461"/>
            </a:xfrm>
            <a:custGeom>
              <a:avLst/>
              <a:gdLst/>
              <a:ahLst/>
              <a:cxnLst>
                <a:cxn ang="0">
                  <a:pos x="wd2" y="hd2"/>
                </a:cxn>
                <a:cxn ang="5400000">
                  <a:pos x="wd2" y="hd2"/>
                </a:cxn>
                <a:cxn ang="10800000">
                  <a:pos x="wd2" y="hd2"/>
                </a:cxn>
                <a:cxn ang="16200000">
                  <a:pos x="wd2" y="hd2"/>
                </a:cxn>
              </a:cxnLst>
              <a:rect l="0" t="0" r="r" b="b"/>
              <a:pathLst>
                <a:path w="21483" h="21288" fill="norm" stroke="1" extrusionOk="0">
                  <a:moveTo>
                    <a:pt x="14101" y="14636"/>
                  </a:moveTo>
                  <a:cubicBezTo>
                    <a:pt x="13007" y="14149"/>
                    <a:pt x="11913" y="13662"/>
                    <a:pt x="9726" y="13662"/>
                  </a:cubicBezTo>
                  <a:cubicBezTo>
                    <a:pt x="7539" y="13662"/>
                    <a:pt x="4258" y="14149"/>
                    <a:pt x="2344" y="15204"/>
                  </a:cubicBezTo>
                  <a:cubicBezTo>
                    <a:pt x="430" y="16260"/>
                    <a:pt x="-117" y="17884"/>
                    <a:pt x="20" y="19021"/>
                  </a:cubicBezTo>
                  <a:cubicBezTo>
                    <a:pt x="156" y="20158"/>
                    <a:pt x="977" y="20807"/>
                    <a:pt x="2617" y="21132"/>
                  </a:cubicBezTo>
                  <a:cubicBezTo>
                    <a:pt x="4258" y="21457"/>
                    <a:pt x="6718" y="21457"/>
                    <a:pt x="8496" y="19265"/>
                  </a:cubicBezTo>
                  <a:cubicBezTo>
                    <a:pt x="10273" y="17072"/>
                    <a:pt x="11367" y="12687"/>
                    <a:pt x="11777" y="9520"/>
                  </a:cubicBezTo>
                  <a:cubicBezTo>
                    <a:pt x="12187" y="6353"/>
                    <a:pt x="11913" y="4404"/>
                    <a:pt x="11640" y="2862"/>
                  </a:cubicBezTo>
                  <a:cubicBezTo>
                    <a:pt x="11367" y="1319"/>
                    <a:pt x="11093" y="182"/>
                    <a:pt x="10820" y="19"/>
                  </a:cubicBezTo>
                  <a:cubicBezTo>
                    <a:pt x="10546" y="-143"/>
                    <a:pt x="10273" y="669"/>
                    <a:pt x="10273" y="3349"/>
                  </a:cubicBezTo>
                  <a:cubicBezTo>
                    <a:pt x="10273" y="6028"/>
                    <a:pt x="10546" y="10576"/>
                    <a:pt x="11503" y="13662"/>
                  </a:cubicBezTo>
                  <a:cubicBezTo>
                    <a:pt x="12460" y="16747"/>
                    <a:pt x="14101" y="18371"/>
                    <a:pt x="15878" y="19265"/>
                  </a:cubicBezTo>
                  <a:cubicBezTo>
                    <a:pt x="17655" y="20158"/>
                    <a:pt x="19569" y="20320"/>
                    <a:pt x="21483" y="2048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291" name="Line"/>
            <p:cNvSpPr/>
            <p:nvPr/>
          </p:nvSpPr>
          <p:spPr>
            <a:xfrm>
              <a:off x="6538322" y="2148063"/>
              <a:ext cx="176432"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292" name="Line"/>
            <p:cNvSpPr/>
            <p:nvPr/>
          </p:nvSpPr>
          <p:spPr>
            <a:xfrm>
              <a:off x="6559078" y="2251845"/>
              <a:ext cx="124541"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293" name="Line"/>
            <p:cNvSpPr/>
            <p:nvPr/>
          </p:nvSpPr>
          <p:spPr>
            <a:xfrm>
              <a:off x="7067615" y="1791741"/>
              <a:ext cx="217945" cy="50161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14003"/>
                  </a:moveTo>
                  <a:cubicBezTo>
                    <a:pt x="4114" y="12513"/>
                    <a:pt x="8229" y="11023"/>
                    <a:pt x="10629" y="8938"/>
                  </a:cubicBezTo>
                  <a:cubicBezTo>
                    <a:pt x="13029" y="6852"/>
                    <a:pt x="13714" y="4171"/>
                    <a:pt x="14057" y="2458"/>
                  </a:cubicBezTo>
                  <a:cubicBezTo>
                    <a:pt x="14400" y="745"/>
                    <a:pt x="14400" y="0"/>
                    <a:pt x="14400" y="0"/>
                  </a:cubicBezTo>
                  <a:cubicBezTo>
                    <a:pt x="14400" y="0"/>
                    <a:pt x="14400" y="745"/>
                    <a:pt x="14229" y="3650"/>
                  </a:cubicBezTo>
                  <a:cubicBezTo>
                    <a:pt x="14057" y="6554"/>
                    <a:pt x="13714" y="11619"/>
                    <a:pt x="14914" y="14971"/>
                  </a:cubicBezTo>
                  <a:cubicBezTo>
                    <a:pt x="16114" y="18323"/>
                    <a:pt x="18857" y="19961"/>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294" name="Line"/>
            <p:cNvSpPr/>
            <p:nvPr/>
          </p:nvSpPr>
          <p:spPr>
            <a:xfrm>
              <a:off x="7382715" y="1973171"/>
              <a:ext cx="236266" cy="259074"/>
            </a:xfrm>
            <a:custGeom>
              <a:avLst/>
              <a:gdLst/>
              <a:ahLst/>
              <a:cxnLst>
                <a:cxn ang="0">
                  <a:pos x="wd2" y="hd2"/>
                </a:cxn>
                <a:cxn ang="5400000">
                  <a:pos x="wd2" y="hd2"/>
                </a:cxn>
                <a:cxn ang="10800000">
                  <a:pos x="wd2" y="hd2"/>
                </a:cxn>
                <a:cxn ang="16200000">
                  <a:pos x="wd2" y="hd2"/>
                </a:cxn>
              </a:cxnLst>
              <a:rect l="0" t="0" r="r" b="b"/>
              <a:pathLst>
                <a:path w="20489" h="21008" fill="norm" stroke="1" extrusionOk="0">
                  <a:moveTo>
                    <a:pt x="15875" y="2400"/>
                  </a:moveTo>
                  <a:cubicBezTo>
                    <a:pt x="14075" y="1839"/>
                    <a:pt x="12275" y="1278"/>
                    <a:pt x="9425" y="2961"/>
                  </a:cubicBezTo>
                  <a:cubicBezTo>
                    <a:pt x="6575" y="4644"/>
                    <a:pt x="2675" y="8571"/>
                    <a:pt x="1025" y="11937"/>
                  </a:cubicBezTo>
                  <a:cubicBezTo>
                    <a:pt x="-625" y="15304"/>
                    <a:pt x="-25" y="18109"/>
                    <a:pt x="1025" y="19652"/>
                  </a:cubicBezTo>
                  <a:cubicBezTo>
                    <a:pt x="2075" y="21194"/>
                    <a:pt x="3575" y="21475"/>
                    <a:pt x="7025" y="20213"/>
                  </a:cubicBezTo>
                  <a:cubicBezTo>
                    <a:pt x="10475" y="18950"/>
                    <a:pt x="15875" y="16145"/>
                    <a:pt x="18425" y="12919"/>
                  </a:cubicBezTo>
                  <a:cubicBezTo>
                    <a:pt x="20975" y="9693"/>
                    <a:pt x="20675" y="6046"/>
                    <a:pt x="20075" y="3662"/>
                  </a:cubicBezTo>
                  <a:cubicBezTo>
                    <a:pt x="19475" y="1278"/>
                    <a:pt x="18575" y="156"/>
                    <a:pt x="16925" y="15"/>
                  </a:cubicBezTo>
                  <a:cubicBezTo>
                    <a:pt x="15275" y="-125"/>
                    <a:pt x="12875" y="717"/>
                    <a:pt x="10475" y="1558"/>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295" name="Line"/>
            <p:cNvSpPr/>
            <p:nvPr/>
          </p:nvSpPr>
          <p:spPr>
            <a:xfrm>
              <a:off x="7744780" y="1950875"/>
              <a:ext cx="266050" cy="226782"/>
            </a:xfrm>
            <a:custGeom>
              <a:avLst/>
              <a:gdLst/>
              <a:ahLst/>
              <a:cxnLst>
                <a:cxn ang="0">
                  <a:pos x="wd2" y="hd2"/>
                </a:cxn>
                <a:cxn ang="5400000">
                  <a:pos x="wd2" y="hd2"/>
                </a:cxn>
                <a:cxn ang="10800000">
                  <a:pos x="wd2" y="hd2"/>
                </a:cxn>
                <a:cxn ang="16200000">
                  <a:pos x="wd2" y="hd2"/>
                </a:cxn>
              </a:cxnLst>
              <a:rect l="0" t="0" r="r" b="b"/>
              <a:pathLst>
                <a:path w="20258" h="21454" fill="norm" stroke="1" extrusionOk="0">
                  <a:moveTo>
                    <a:pt x="17189" y="2945"/>
                  </a:moveTo>
                  <a:cubicBezTo>
                    <a:pt x="16399" y="1636"/>
                    <a:pt x="15609" y="327"/>
                    <a:pt x="12579" y="1309"/>
                  </a:cubicBezTo>
                  <a:cubicBezTo>
                    <a:pt x="9550" y="2291"/>
                    <a:pt x="4282" y="5564"/>
                    <a:pt x="1779" y="8836"/>
                  </a:cubicBezTo>
                  <a:cubicBezTo>
                    <a:pt x="-723" y="12109"/>
                    <a:pt x="-460" y="15382"/>
                    <a:pt x="1779" y="17673"/>
                  </a:cubicBezTo>
                  <a:cubicBezTo>
                    <a:pt x="4018" y="19964"/>
                    <a:pt x="8233" y="21273"/>
                    <a:pt x="11657" y="21436"/>
                  </a:cubicBezTo>
                  <a:cubicBezTo>
                    <a:pt x="15082" y="21600"/>
                    <a:pt x="17716" y="20618"/>
                    <a:pt x="19165" y="19309"/>
                  </a:cubicBezTo>
                  <a:cubicBezTo>
                    <a:pt x="20614" y="18000"/>
                    <a:pt x="20877" y="16364"/>
                    <a:pt x="18375" y="13091"/>
                  </a:cubicBezTo>
                  <a:cubicBezTo>
                    <a:pt x="15872" y="9818"/>
                    <a:pt x="10604" y="4909"/>
                    <a:pt x="5336"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296" name="Line"/>
            <p:cNvSpPr/>
            <p:nvPr/>
          </p:nvSpPr>
          <p:spPr>
            <a:xfrm>
              <a:off x="8271496" y="2116928"/>
              <a:ext cx="294426" cy="31136"/>
            </a:xfrm>
            <a:custGeom>
              <a:avLst/>
              <a:gdLst/>
              <a:ahLst/>
              <a:cxnLst>
                <a:cxn ang="0">
                  <a:pos x="wd2" y="hd2"/>
                </a:cxn>
                <a:cxn ang="5400000">
                  <a:pos x="wd2" y="hd2"/>
                </a:cxn>
                <a:cxn ang="10800000">
                  <a:pos x="wd2" y="hd2"/>
                </a:cxn>
                <a:cxn ang="16200000">
                  <a:pos x="wd2" y="hd2"/>
                </a:cxn>
              </a:cxnLst>
              <a:rect l="0" t="0" r="r" b="b"/>
              <a:pathLst>
                <a:path w="19982" h="21600" fill="norm" stroke="1" extrusionOk="0">
                  <a:moveTo>
                    <a:pt x="0" y="7200"/>
                  </a:moveTo>
                  <a:cubicBezTo>
                    <a:pt x="8452" y="4800"/>
                    <a:pt x="16904" y="2400"/>
                    <a:pt x="19252" y="1200"/>
                  </a:cubicBezTo>
                  <a:cubicBezTo>
                    <a:pt x="21600" y="0"/>
                    <a:pt x="17843" y="0"/>
                    <a:pt x="14204" y="0"/>
                  </a:cubicBezTo>
                  <a:cubicBezTo>
                    <a:pt x="10565" y="0"/>
                    <a:pt x="7043" y="0"/>
                    <a:pt x="6339" y="3600"/>
                  </a:cubicBezTo>
                  <a:cubicBezTo>
                    <a:pt x="5635" y="7200"/>
                    <a:pt x="7748" y="14400"/>
                    <a:pt x="9861"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297" name="Line"/>
            <p:cNvSpPr/>
            <p:nvPr/>
          </p:nvSpPr>
          <p:spPr>
            <a:xfrm>
              <a:off x="8967676" y="1982010"/>
              <a:ext cx="257824" cy="245049"/>
            </a:xfrm>
            <a:custGeom>
              <a:avLst/>
              <a:gdLst/>
              <a:ahLst/>
              <a:cxnLst>
                <a:cxn ang="0">
                  <a:pos x="wd2" y="hd2"/>
                </a:cxn>
                <a:cxn ang="5400000">
                  <a:pos x="wd2" y="hd2"/>
                </a:cxn>
                <a:cxn ang="10800000">
                  <a:pos x="wd2" y="hd2"/>
                </a:cxn>
                <a:cxn ang="16200000">
                  <a:pos x="wd2" y="hd2"/>
                </a:cxn>
              </a:cxnLst>
              <a:rect l="0" t="0" r="r" b="b"/>
              <a:pathLst>
                <a:path w="20906" h="21250" fill="norm" stroke="1" extrusionOk="0">
                  <a:moveTo>
                    <a:pt x="18447" y="0"/>
                  </a:moveTo>
                  <a:cubicBezTo>
                    <a:pt x="13117" y="1800"/>
                    <a:pt x="7787" y="3600"/>
                    <a:pt x="4421" y="6000"/>
                  </a:cubicBezTo>
                  <a:cubicBezTo>
                    <a:pt x="1055" y="8400"/>
                    <a:pt x="-348" y="11400"/>
                    <a:pt x="73" y="14100"/>
                  </a:cubicBezTo>
                  <a:cubicBezTo>
                    <a:pt x="494" y="16800"/>
                    <a:pt x="2738" y="19200"/>
                    <a:pt x="5683" y="20400"/>
                  </a:cubicBezTo>
                  <a:cubicBezTo>
                    <a:pt x="8629" y="21600"/>
                    <a:pt x="12275" y="21600"/>
                    <a:pt x="15221" y="19950"/>
                  </a:cubicBezTo>
                  <a:cubicBezTo>
                    <a:pt x="18166" y="18300"/>
                    <a:pt x="20410" y="15000"/>
                    <a:pt x="20831" y="12450"/>
                  </a:cubicBezTo>
                  <a:cubicBezTo>
                    <a:pt x="21252" y="9900"/>
                    <a:pt x="19849" y="8100"/>
                    <a:pt x="18166" y="7050"/>
                  </a:cubicBezTo>
                  <a:cubicBezTo>
                    <a:pt x="16483" y="6000"/>
                    <a:pt x="14520" y="5700"/>
                    <a:pt x="13397" y="5700"/>
                  </a:cubicBezTo>
                  <a:cubicBezTo>
                    <a:pt x="12275" y="5700"/>
                    <a:pt x="11995" y="6000"/>
                    <a:pt x="11714" y="63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298" name="Line"/>
            <p:cNvSpPr/>
            <p:nvPr/>
          </p:nvSpPr>
          <p:spPr>
            <a:xfrm>
              <a:off x="9423487" y="2085793"/>
              <a:ext cx="1" cy="93405"/>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0"/>
                  </a:moveTo>
                  <a:cubicBezTo>
                    <a:pt x="21600" y="7200"/>
                    <a:pt x="21600" y="1440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299" name="Line"/>
            <p:cNvSpPr/>
            <p:nvPr/>
          </p:nvSpPr>
          <p:spPr>
            <a:xfrm>
              <a:off x="9611207" y="1827104"/>
              <a:ext cx="235009" cy="372851"/>
            </a:xfrm>
            <a:custGeom>
              <a:avLst/>
              <a:gdLst/>
              <a:ahLst/>
              <a:cxnLst>
                <a:cxn ang="0">
                  <a:pos x="wd2" y="hd2"/>
                </a:cxn>
                <a:cxn ang="5400000">
                  <a:pos x="wd2" y="hd2"/>
                </a:cxn>
                <a:cxn ang="10800000">
                  <a:pos x="wd2" y="hd2"/>
                </a:cxn>
                <a:cxn ang="16200000">
                  <a:pos x="wd2" y="hd2"/>
                </a:cxn>
              </a:cxnLst>
              <a:rect l="0" t="0" r="r" b="b"/>
              <a:pathLst>
                <a:path w="21266" h="21556" fill="norm" stroke="1" extrusionOk="0">
                  <a:moveTo>
                    <a:pt x="19640" y="2356"/>
                  </a:moveTo>
                  <a:cubicBezTo>
                    <a:pt x="20579" y="1556"/>
                    <a:pt x="21518" y="756"/>
                    <a:pt x="21205" y="356"/>
                  </a:cubicBezTo>
                  <a:cubicBezTo>
                    <a:pt x="20892" y="-44"/>
                    <a:pt x="19327" y="-44"/>
                    <a:pt x="16666" y="56"/>
                  </a:cubicBezTo>
                  <a:cubicBezTo>
                    <a:pt x="14005" y="156"/>
                    <a:pt x="10248" y="356"/>
                    <a:pt x="7274" y="556"/>
                  </a:cubicBezTo>
                  <a:cubicBezTo>
                    <a:pt x="4301" y="756"/>
                    <a:pt x="2109" y="956"/>
                    <a:pt x="1014" y="1856"/>
                  </a:cubicBezTo>
                  <a:cubicBezTo>
                    <a:pt x="-82" y="2756"/>
                    <a:pt x="-82" y="4356"/>
                    <a:pt x="75" y="5656"/>
                  </a:cubicBezTo>
                  <a:cubicBezTo>
                    <a:pt x="231" y="6956"/>
                    <a:pt x="544" y="7956"/>
                    <a:pt x="2579" y="8556"/>
                  </a:cubicBezTo>
                  <a:cubicBezTo>
                    <a:pt x="4614" y="9156"/>
                    <a:pt x="8370" y="9356"/>
                    <a:pt x="11501" y="10256"/>
                  </a:cubicBezTo>
                  <a:cubicBezTo>
                    <a:pt x="14631" y="11156"/>
                    <a:pt x="17135" y="12756"/>
                    <a:pt x="18231" y="14056"/>
                  </a:cubicBezTo>
                  <a:cubicBezTo>
                    <a:pt x="19327" y="15356"/>
                    <a:pt x="19014" y="16356"/>
                    <a:pt x="16979" y="17456"/>
                  </a:cubicBezTo>
                  <a:cubicBezTo>
                    <a:pt x="14944" y="18556"/>
                    <a:pt x="11188" y="19756"/>
                    <a:pt x="8370" y="20456"/>
                  </a:cubicBezTo>
                  <a:cubicBezTo>
                    <a:pt x="5553" y="21156"/>
                    <a:pt x="3674" y="21356"/>
                    <a:pt x="1796" y="2155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300" name="Line"/>
            <p:cNvSpPr/>
            <p:nvPr/>
          </p:nvSpPr>
          <p:spPr>
            <a:xfrm>
              <a:off x="10096269" y="1740820"/>
              <a:ext cx="441669" cy="614809"/>
            </a:xfrm>
            <a:custGeom>
              <a:avLst/>
              <a:gdLst/>
              <a:ahLst/>
              <a:cxnLst>
                <a:cxn ang="0">
                  <a:pos x="wd2" y="hd2"/>
                </a:cxn>
                <a:cxn ang="5400000">
                  <a:pos x="wd2" y="hd2"/>
                </a:cxn>
                <a:cxn ang="10800000">
                  <a:pos x="wd2" y="hd2"/>
                </a:cxn>
                <a:cxn ang="16200000">
                  <a:pos x="wd2" y="hd2"/>
                </a:cxn>
              </a:cxnLst>
              <a:rect l="0" t="0" r="r" b="b"/>
              <a:pathLst>
                <a:path w="21377" h="21445" fill="norm" stroke="1" extrusionOk="0">
                  <a:moveTo>
                    <a:pt x="16664" y="1896"/>
                  </a:moveTo>
                  <a:cubicBezTo>
                    <a:pt x="16999" y="1293"/>
                    <a:pt x="17334" y="690"/>
                    <a:pt x="16999" y="328"/>
                  </a:cubicBezTo>
                  <a:cubicBezTo>
                    <a:pt x="16664" y="-34"/>
                    <a:pt x="15660" y="-155"/>
                    <a:pt x="13232" y="267"/>
                  </a:cubicBezTo>
                  <a:cubicBezTo>
                    <a:pt x="10804" y="690"/>
                    <a:pt x="6953" y="1655"/>
                    <a:pt x="4274" y="3163"/>
                  </a:cubicBezTo>
                  <a:cubicBezTo>
                    <a:pt x="1594" y="4672"/>
                    <a:pt x="87" y="6723"/>
                    <a:pt x="4" y="8956"/>
                  </a:cubicBezTo>
                  <a:cubicBezTo>
                    <a:pt x="-80" y="11188"/>
                    <a:pt x="1260" y="13601"/>
                    <a:pt x="3436" y="15049"/>
                  </a:cubicBezTo>
                  <a:cubicBezTo>
                    <a:pt x="5613" y="16498"/>
                    <a:pt x="8627" y="16980"/>
                    <a:pt x="11557" y="16980"/>
                  </a:cubicBezTo>
                  <a:cubicBezTo>
                    <a:pt x="14487" y="16980"/>
                    <a:pt x="17334" y="16498"/>
                    <a:pt x="19092" y="15653"/>
                  </a:cubicBezTo>
                  <a:cubicBezTo>
                    <a:pt x="20850" y="14808"/>
                    <a:pt x="21520" y="13601"/>
                    <a:pt x="21353" y="11550"/>
                  </a:cubicBezTo>
                  <a:cubicBezTo>
                    <a:pt x="21185" y="9499"/>
                    <a:pt x="20180" y="6603"/>
                    <a:pt x="19176" y="4792"/>
                  </a:cubicBezTo>
                  <a:cubicBezTo>
                    <a:pt x="18171" y="2982"/>
                    <a:pt x="17167" y="2258"/>
                    <a:pt x="16246" y="1836"/>
                  </a:cubicBezTo>
                  <a:cubicBezTo>
                    <a:pt x="15325" y="1414"/>
                    <a:pt x="14487" y="1293"/>
                    <a:pt x="13315" y="1836"/>
                  </a:cubicBezTo>
                  <a:cubicBezTo>
                    <a:pt x="12143" y="2379"/>
                    <a:pt x="10636" y="3586"/>
                    <a:pt x="9715" y="4551"/>
                  </a:cubicBezTo>
                  <a:cubicBezTo>
                    <a:pt x="8794" y="5517"/>
                    <a:pt x="8460" y="6241"/>
                    <a:pt x="8208" y="6904"/>
                  </a:cubicBezTo>
                  <a:cubicBezTo>
                    <a:pt x="7957" y="7568"/>
                    <a:pt x="7790" y="8171"/>
                    <a:pt x="7957" y="8714"/>
                  </a:cubicBezTo>
                  <a:cubicBezTo>
                    <a:pt x="8125" y="9257"/>
                    <a:pt x="8627" y="9740"/>
                    <a:pt x="10887" y="11852"/>
                  </a:cubicBezTo>
                  <a:cubicBezTo>
                    <a:pt x="13148" y="13963"/>
                    <a:pt x="17167" y="17704"/>
                    <a:pt x="21185" y="21445"/>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301" name="Line"/>
            <p:cNvSpPr/>
            <p:nvPr/>
          </p:nvSpPr>
          <p:spPr>
            <a:xfrm>
              <a:off x="10651093" y="2011298"/>
              <a:ext cx="287625" cy="500006"/>
            </a:xfrm>
            <a:custGeom>
              <a:avLst/>
              <a:gdLst/>
              <a:ahLst/>
              <a:cxnLst>
                <a:cxn ang="0">
                  <a:pos x="wd2" y="hd2"/>
                </a:cxn>
                <a:cxn ang="5400000">
                  <a:pos x="wd2" y="hd2"/>
                </a:cxn>
                <a:cxn ang="10800000">
                  <a:pos x="wd2" y="hd2"/>
                </a:cxn>
                <a:cxn ang="16200000">
                  <a:pos x="wd2" y="hd2"/>
                </a:cxn>
              </a:cxnLst>
              <a:rect l="0" t="0" r="r" b="b"/>
              <a:pathLst>
                <a:path w="21379" h="21531" fill="norm" stroke="1" extrusionOk="0">
                  <a:moveTo>
                    <a:pt x="9808" y="17062"/>
                  </a:moveTo>
                  <a:cubicBezTo>
                    <a:pt x="11350" y="16764"/>
                    <a:pt x="12893" y="16466"/>
                    <a:pt x="13150" y="16094"/>
                  </a:cubicBezTo>
                  <a:cubicBezTo>
                    <a:pt x="13408" y="15721"/>
                    <a:pt x="12379" y="15274"/>
                    <a:pt x="11222" y="15051"/>
                  </a:cubicBezTo>
                  <a:cubicBezTo>
                    <a:pt x="10065" y="14828"/>
                    <a:pt x="8779" y="14828"/>
                    <a:pt x="6850" y="15572"/>
                  </a:cubicBezTo>
                  <a:cubicBezTo>
                    <a:pt x="4922" y="16317"/>
                    <a:pt x="2350" y="17807"/>
                    <a:pt x="1065" y="18924"/>
                  </a:cubicBezTo>
                  <a:cubicBezTo>
                    <a:pt x="-221" y="20041"/>
                    <a:pt x="-221" y="20786"/>
                    <a:pt x="422" y="21159"/>
                  </a:cubicBezTo>
                  <a:cubicBezTo>
                    <a:pt x="1065" y="21531"/>
                    <a:pt x="2350" y="21531"/>
                    <a:pt x="3765" y="21531"/>
                  </a:cubicBezTo>
                  <a:cubicBezTo>
                    <a:pt x="5179" y="21531"/>
                    <a:pt x="6722" y="21531"/>
                    <a:pt x="8008" y="21308"/>
                  </a:cubicBezTo>
                  <a:cubicBezTo>
                    <a:pt x="9293" y="21084"/>
                    <a:pt x="10322" y="20637"/>
                    <a:pt x="11350" y="18626"/>
                  </a:cubicBezTo>
                  <a:cubicBezTo>
                    <a:pt x="12379" y="16615"/>
                    <a:pt x="13408" y="13040"/>
                    <a:pt x="13922" y="9986"/>
                  </a:cubicBezTo>
                  <a:cubicBezTo>
                    <a:pt x="14436" y="6932"/>
                    <a:pt x="14436" y="4400"/>
                    <a:pt x="14308" y="2687"/>
                  </a:cubicBezTo>
                  <a:cubicBezTo>
                    <a:pt x="14179" y="974"/>
                    <a:pt x="13922" y="80"/>
                    <a:pt x="13536" y="5"/>
                  </a:cubicBezTo>
                  <a:cubicBezTo>
                    <a:pt x="13150" y="-69"/>
                    <a:pt x="12636" y="676"/>
                    <a:pt x="12379" y="2985"/>
                  </a:cubicBezTo>
                  <a:cubicBezTo>
                    <a:pt x="12122" y="5294"/>
                    <a:pt x="12122" y="9167"/>
                    <a:pt x="13665" y="12370"/>
                  </a:cubicBezTo>
                  <a:cubicBezTo>
                    <a:pt x="15208" y="15572"/>
                    <a:pt x="18293" y="18105"/>
                    <a:pt x="21379" y="20637"/>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302" name="Line"/>
            <p:cNvSpPr/>
            <p:nvPr/>
          </p:nvSpPr>
          <p:spPr>
            <a:xfrm>
              <a:off x="5586487" y="2849721"/>
              <a:ext cx="342756" cy="671017"/>
            </a:xfrm>
            <a:custGeom>
              <a:avLst/>
              <a:gdLst/>
              <a:ahLst/>
              <a:cxnLst>
                <a:cxn ang="0">
                  <a:pos x="wd2" y="hd2"/>
                </a:cxn>
                <a:cxn ang="5400000">
                  <a:pos x="wd2" y="hd2"/>
                </a:cxn>
                <a:cxn ang="10800000">
                  <a:pos x="wd2" y="hd2"/>
                </a:cxn>
                <a:cxn ang="16200000">
                  <a:pos x="wd2" y="hd2"/>
                </a:cxn>
              </a:cxnLst>
              <a:rect l="0" t="0" r="r" b="b"/>
              <a:pathLst>
                <a:path w="21189" h="21376" fill="norm" stroke="1" extrusionOk="0">
                  <a:moveTo>
                    <a:pt x="4308" y="2774"/>
                  </a:moveTo>
                  <a:cubicBezTo>
                    <a:pt x="6661" y="5640"/>
                    <a:pt x="9013" y="8505"/>
                    <a:pt x="11366" y="11315"/>
                  </a:cubicBezTo>
                  <a:cubicBezTo>
                    <a:pt x="13718" y="14125"/>
                    <a:pt x="16070" y="16880"/>
                    <a:pt x="17461" y="18644"/>
                  </a:cubicBezTo>
                  <a:cubicBezTo>
                    <a:pt x="18851" y="20407"/>
                    <a:pt x="19278" y="21178"/>
                    <a:pt x="18958" y="21344"/>
                  </a:cubicBezTo>
                  <a:cubicBezTo>
                    <a:pt x="18637" y="21509"/>
                    <a:pt x="17567" y="21068"/>
                    <a:pt x="15322" y="19305"/>
                  </a:cubicBezTo>
                  <a:cubicBezTo>
                    <a:pt x="13076" y="17542"/>
                    <a:pt x="9655" y="14456"/>
                    <a:pt x="6874" y="11370"/>
                  </a:cubicBezTo>
                  <a:cubicBezTo>
                    <a:pt x="4094" y="8284"/>
                    <a:pt x="1956" y="5199"/>
                    <a:pt x="886" y="3325"/>
                  </a:cubicBezTo>
                  <a:cubicBezTo>
                    <a:pt x="-183" y="1452"/>
                    <a:pt x="-183" y="791"/>
                    <a:pt x="352" y="405"/>
                  </a:cubicBezTo>
                  <a:cubicBezTo>
                    <a:pt x="886" y="19"/>
                    <a:pt x="1956" y="-91"/>
                    <a:pt x="4308" y="74"/>
                  </a:cubicBezTo>
                  <a:cubicBezTo>
                    <a:pt x="6661" y="240"/>
                    <a:pt x="10296" y="680"/>
                    <a:pt x="13290" y="1452"/>
                  </a:cubicBezTo>
                  <a:cubicBezTo>
                    <a:pt x="16284" y="2223"/>
                    <a:pt x="18637" y="3325"/>
                    <a:pt x="19920" y="4152"/>
                  </a:cubicBezTo>
                  <a:cubicBezTo>
                    <a:pt x="21203" y="4978"/>
                    <a:pt x="21417" y="5529"/>
                    <a:pt x="20989" y="5970"/>
                  </a:cubicBezTo>
                  <a:cubicBezTo>
                    <a:pt x="20562" y="6411"/>
                    <a:pt x="19492" y="6742"/>
                    <a:pt x="17781" y="7348"/>
                  </a:cubicBezTo>
                  <a:cubicBezTo>
                    <a:pt x="16070" y="7954"/>
                    <a:pt x="13718" y="8836"/>
                    <a:pt x="11366" y="9717"/>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303" name="Line"/>
            <p:cNvSpPr/>
            <p:nvPr/>
          </p:nvSpPr>
          <p:spPr>
            <a:xfrm>
              <a:off x="6175082" y="3362322"/>
              <a:ext cx="186633" cy="207568"/>
            </a:xfrm>
            <a:custGeom>
              <a:avLst/>
              <a:gdLst/>
              <a:ahLst/>
              <a:cxnLst>
                <a:cxn ang="0">
                  <a:pos x="wd2" y="hd2"/>
                </a:cxn>
                <a:cxn ang="5400000">
                  <a:pos x="wd2" y="hd2"/>
                </a:cxn>
                <a:cxn ang="10800000">
                  <a:pos x="wd2" y="hd2"/>
                </a:cxn>
                <a:cxn ang="16200000">
                  <a:pos x="wd2" y="hd2"/>
                </a:cxn>
              </a:cxnLst>
              <a:rect l="0" t="0" r="r" b="b"/>
              <a:pathLst>
                <a:path w="21187" h="21600" fill="norm" stroke="1" extrusionOk="0">
                  <a:moveTo>
                    <a:pt x="16495" y="0"/>
                  </a:moveTo>
                  <a:cubicBezTo>
                    <a:pt x="12175" y="720"/>
                    <a:pt x="7855" y="1440"/>
                    <a:pt x="5105" y="2520"/>
                  </a:cubicBezTo>
                  <a:cubicBezTo>
                    <a:pt x="2356" y="3600"/>
                    <a:pt x="1178" y="5040"/>
                    <a:pt x="1767" y="6300"/>
                  </a:cubicBezTo>
                  <a:cubicBezTo>
                    <a:pt x="2356" y="7560"/>
                    <a:pt x="4713" y="8640"/>
                    <a:pt x="7462" y="9540"/>
                  </a:cubicBezTo>
                  <a:cubicBezTo>
                    <a:pt x="10211" y="10440"/>
                    <a:pt x="13353" y="11160"/>
                    <a:pt x="15905" y="12240"/>
                  </a:cubicBezTo>
                  <a:cubicBezTo>
                    <a:pt x="18458" y="13320"/>
                    <a:pt x="20422" y="14760"/>
                    <a:pt x="21011" y="16380"/>
                  </a:cubicBezTo>
                  <a:cubicBezTo>
                    <a:pt x="21600" y="18000"/>
                    <a:pt x="20815" y="19800"/>
                    <a:pt x="17084" y="20700"/>
                  </a:cubicBezTo>
                  <a:cubicBezTo>
                    <a:pt x="13353" y="21600"/>
                    <a:pt x="6676" y="2160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304" name="Line"/>
            <p:cNvSpPr/>
            <p:nvPr/>
          </p:nvSpPr>
          <p:spPr>
            <a:xfrm>
              <a:off x="6849671" y="3248161"/>
              <a:ext cx="207566"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305" name="Line"/>
            <p:cNvSpPr/>
            <p:nvPr/>
          </p:nvSpPr>
          <p:spPr>
            <a:xfrm>
              <a:off x="6818536" y="3383079"/>
              <a:ext cx="259458"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896" y="19800"/>
                    <a:pt x="9792" y="18000"/>
                    <a:pt x="13392" y="14400"/>
                  </a:cubicBezTo>
                  <a:cubicBezTo>
                    <a:pt x="16992" y="10800"/>
                    <a:pt x="19296" y="54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306" name="Line"/>
            <p:cNvSpPr/>
            <p:nvPr/>
          </p:nvSpPr>
          <p:spPr>
            <a:xfrm>
              <a:off x="7347829" y="3019397"/>
              <a:ext cx="290593" cy="374061"/>
            </a:xfrm>
            <a:custGeom>
              <a:avLst/>
              <a:gdLst/>
              <a:ahLst/>
              <a:cxnLst>
                <a:cxn ang="0">
                  <a:pos x="wd2" y="hd2"/>
                </a:cxn>
                <a:cxn ang="5400000">
                  <a:pos x="wd2" y="hd2"/>
                </a:cxn>
                <a:cxn ang="10800000">
                  <a:pos x="wd2" y="hd2"/>
                </a:cxn>
                <a:cxn ang="16200000">
                  <a:pos x="wd2" y="hd2"/>
                </a:cxn>
              </a:cxnLst>
              <a:rect l="0" t="0" r="r" b="b"/>
              <a:pathLst>
                <a:path w="21600" h="21427" fill="norm" stroke="1" extrusionOk="0">
                  <a:moveTo>
                    <a:pt x="0" y="16077"/>
                  </a:moveTo>
                  <a:cubicBezTo>
                    <a:pt x="1543" y="16077"/>
                    <a:pt x="3086" y="16077"/>
                    <a:pt x="5014" y="14491"/>
                  </a:cubicBezTo>
                  <a:cubicBezTo>
                    <a:pt x="6943" y="12906"/>
                    <a:pt x="9257" y="9735"/>
                    <a:pt x="10543" y="7357"/>
                  </a:cubicBezTo>
                  <a:cubicBezTo>
                    <a:pt x="11829" y="4979"/>
                    <a:pt x="12086" y="3394"/>
                    <a:pt x="12214" y="2106"/>
                  </a:cubicBezTo>
                  <a:cubicBezTo>
                    <a:pt x="12343" y="818"/>
                    <a:pt x="12343" y="-173"/>
                    <a:pt x="12471" y="25"/>
                  </a:cubicBezTo>
                  <a:cubicBezTo>
                    <a:pt x="12600" y="223"/>
                    <a:pt x="12857" y="1610"/>
                    <a:pt x="13114" y="4484"/>
                  </a:cubicBezTo>
                  <a:cubicBezTo>
                    <a:pt x="13371" y="7357"/>
                    <a:pt x="13629" y="11717"/>
                    <a:pt x="15043" y="14788"/>
                  </a:cubicBezTo>
                  <a:cubicBezTo>
                    <a:pt x="16457" y="17860"/>
                    <a:pt x="19029" y="19644"/>
                    <a:pt x="21600" y="21427"/>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307" name="Line"/>
            <p:cNvSpPr/>
            <p:nvPr/>
          </p:nvSpPr>
          <p:spPr>
            <a:xfrm>
              <a:off x="7804651" y="3127081"/>
              <a:ext cx="223103" cy="242781"/>
            </a:xfrm>
            <a:custGeom>
              <a:avLst/>
              <a:gdLst/>
              <a:ahLst/>
              <a:cxnLst>
                <a:cxn ang="0">
                  <a:pos x="wd2" y="hd2"/>
                </a:cxn>
                <a:cxn ang="5400000">
                  <a:pos x="wd2" y="hd2"/>
                </a:cxn>
                <a:cxn ang="10800000">
                  <a:pos x="wd2" y="hd2"/>
                </a:cxn>
                <a:cxn ang="16200000">
                  <a:pos x="wd2" y="hd2"/>
                </a:cxn>
              </a:cxnLst>
              <a:rect l="0" t="0" r="r" b="b"/>
              <a:pathLst>
                <a:path w="21106" h="21350" fill="norm" stroke="1" extrusionOk="0">
                  <a:moveTo>
                    <a:pt x="19620" y="2434"/>
                  </a:moveTo>
                  <a:cubicBezTo>
                    <a:pt x="18638" y="1217"/>
                    <a:pt x="17656" y="0"/>
                    <a:pt x="15038" y="0"/>
                  </a:cubicBezTo>
                  <a:cubicBezTo>
                    <a:pt x="12420" y="0"/>
                    <a:pt x="8165" y="1217"/>
                    <a:pt x="5220" y="4259"/>
                  </a:cubicBezTo>
                  <a:cubicBezTo>
                    <a:pt x="2274" y="7301"/>
                    <a:pt x="638" y="12169"/>
                    <a:pt x="147" y="15363"/>
                  </a:cubicBezTo>
                  <a:cubicBezTo>
                    <a:pt x="-344" y="18558"/>
                    <a:pt x="311" y="20079"/>
                    <a:pt x="3420" y="20839"/>
                  </a:cubicBezTo>
                  <a:cubicBezTo>
                    <a:pt x="6529" y="21600"/>
                    <a:pt x="12092" y="21600"/>
                    <a:pt x="15692" y="20231"/>
                  </a:cubicBezTo>
                  <a:cubicBezTo>
                    <a:pt x="19292" y="18862"/>
                    <a:pt x="20929" y="16124"/>
                    <a:pt x="21092" y="12930"/>
                  </a:cubicBezTo>
                  <a:cubicBezTo>
                    <a:pt x="21256" y="9735"/>
                    <a:pt x="19947" y="6085"/>
                    <a:pt x="18311" y="4259"/>
                  </a:cubicBezTo>
                  <a:cubicBezTo>
                    <a:pt x="16674" y="2434"/>
                    <a:pt x="14711" y="2434"/>
                    <a:pt x="12747" y="243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308" name="Line"/>
            <p:cNvSpPr/>
            <p:nvPr/>
          </p:nvSpPr>
          <p:spPr>
            <a:xfrm>
              <a:off x="8396036" y="2999082"/>
              <a:ext cx="124541" cy="3113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309" name="Line"/>
            <p:cNvSpPr/>
            <p:nvPr/>
          </p:nvSpPr>
          <p:spPr>
            <a:xfrm>
              <a:off x="8333766" y="3154757"/>
              <a:ext cx="269837"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310" name="Line"/>
            <p:cNvSpPr/>
            <p:nvPr/>
          </p:nvSpPr>
          <p:spPr>
            <a:xfrm>
              <a:off x="9064342" y="3005162"/>
              <a:ext cx="231310" cy="210322"/>
            </a:xfrm>
            <a:custGeom>
              <a:avLst/>
              <a:gdLst/>
              <a:ahLst/>
              <a:cxnLst>
                <a:cxn ang="0">
                  <a:pos x="wd2" y="hd2"/>
                </a:cxn>
                <a:cxn ang="5400000">
                  <a:pos x="wd2" y="hd2"/>
                </a:cxn>
                <a:cxn ang="10800000">
                  <a:pos x="wd2" y="hd2"/>
                </a:cxn>
                <a:cxn ang="16200000">
                  <a:pos x="wd2" y="hd2"/>
                </a:cxn>
              </a:cxnLst>
              <a:rect l="0" t="0" r="r" b="b"/>
              <a:pathLst>
                <a:path w="20632" h="20845" fill="norm" stroke="1" extrusionOk="0">
                  <a:moveTo>
                    <a:pt x="13520" y="1454"/>
                  </a:moveTo>
                  <a:cubicBezTo>
                    <a:pt x="11977" y="426"/>
                    <a:pt x="10435" y="-603"/>
                    <a:pt x="7966" y="426"/>
                  </a:cubicBezTo>
                  <a:cubicBezTo>
                    <a:pt x="5497" y="1454"/>
                    <a:pt x="2103" y="4540"/>
                    <a:pt x="715" y="7797"/>
                  </a:cubicBezTo>
                  <a:cubicBezTo>
                    <a:pt x="-674" y="11054"/>
                    <a:pt x="-57" y="14483"/>
                    <a:pt x="2720" y="16883"/>
                  </a:cubicBezTo>
                  <a:cubicBezTo>
                    <a:pt x="5497" y="19283"/>
                    <a:pt x="10435" y="20654"/>
                    <a:pt x="13829" y="20826"/>
                  </a:cubicBezTo>
                  <a:cubicBezTo>
                    <a:pt x="17223" y="20997"/>
                    <a:pt x="19075" y="19968"/>
                    <a:pt x="20000" y="18083"/>
                  </a:cubicBezTo>
                  <a:cubicBezTo>
                    <a:pt x="20926" y="16197"/>
                    <a:pt x="20926" y="13454"/>
                    <a:pt x="19383" y="11226"/>
                  </a:cubicBezTo>
                  <a:cubicBezTo>
                    <a:pt x="17840" y="8997"/>
                    <a:pt x="14755" y="7283"/>
                    <a:pt x="11669" y="5568"/>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311" name="Line"/>
            <p:cNvSpPr/>
            <p:nvPr/>
          </p:nvSpPr>
          <p:spPr>
            <a:xfrm>
              <a:off x="9423487" y="3102865"/>
              <a:ext cx="62270"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312" name="Line"/>
            <p:cNvSpPr/>
            <p:nvPr/>
          </p:nvSpPr>
          <p:spPr>
            <a:xfrm>
              <a:off x="9631984" y="2909137"/>
              <a:ext cx="284619" cy="401295"/>
            </a:xfrm>
            <a:custGeom>
              <a:avLst/>
              <a:gdLst/>
              <a:ahLst/>
              <a:cxnLst>
                <a:cxn ang="0">
                  <a:pos x="wd2" y="hd2"/>
                </a:cxn>
                <a:cxn ang="5400000">
                  <a:pos x="wd2" y="hd2"/>
                </a:cxn>
                <a:cxn ang="10800000">
                  <a:pos x="wd2" y="hd2"/>
                </a:cxn>
                <a:cxn ang="16200000">
                  <a:pos x="wd2" y="hd2"/>
                </a:cxn>
              </a:cxnLst>
              <a:rect l="0" t="0" r="r" b="b"/>
              <a:pathLst>
                <a:path w="21156" h="21600" fill="norm" stroke="1" extrusionOk="0">
                  <a:moveTo>
                    <a:pt x="19217" y="2048"/>
                  </a:moveTo>
                  <a:cubicBezTo>
                    <a:pt x="20245" y="1490"/>
                    <a:pt x="21274" y="931"/>
                    <a:pt x="21145" y="559"/>
                  </a:cubicBezTo>
                  <a:cubicBezTo>
                    <a:pt x="21017" y="186"/>
                    <a:pt x="19731" y="0"/>
                    <a:pt x="16774" y="0"/>
                  </a:cubicBezTo>
                  <a:cubicBezTo>
                    <a:pt x="13817" y="0"/>
                    <a:pt x="9188" y="186"/>
                    <a:pt x="5974" y="931"/>
                  </a:cubicBezTo>
                  <a:cubicBezTo>
                    <a:pt x="2760" y="1676"/>
                    <a:pt x="960" y="2979"/>
                    <a:pt x="317" y="4097"/>
                  </a:cubicBezTo>
                  <a:cubicBezTo>
                    <a:pt x="-326" y="5214"/>
                    <a:pt x="188" y="6145"/>
                    <a:pt x="317" y="7169"/>
                  </a:cubicBezTo>
                  <a:cubicBezTo>
                    <a:pt x="445" y="8193"/>
                    <a:pt x="188" y="9310"/>
                    <a:pt x="703" y="9869"/>
                  </a:cubicBezTo>
                  <a:cubicBezTo>
                    <a:pt x="1217" y="10428"/>
                    <a:pt x="2503" y="10428"/>
                    <a:pt x="4431" y="10334"/>
                  </a:cubicBezTo>
                  <a:cubicBezTo>
                    <a:pt x="6360" y="10241"/>
                    <a:pt x="8931" y="10055"/>
                    <a:pt x="10860" y="10148"/>
                  </a:cubicBezTo>
                  <a:cubicBezTo>
                    <a:pt x="12788" y="10241"/>
                    <a:pt x="14074" y="10614"/>
                    <a:pt x="15103" y="11172"/>
                  </a:cubicBezTo>
                  <a:cubicBezTo>
                    <a:pt x="16131" y="11731"/>
                    <a:pt x="16903" y="12476"/>
                    <a:pt x="17545" y="13500"/>
                  </a:cubicBezTo>
                  <a:cubicBezTo>
                    <a:pt x="18188" y="14524"/>
                    <a:pt x="18703" y="15828"/>
                    <a:pt x="15874" y="17224"/>
                  </a:cubicBezTo>
                  <a:cubicBezTo>
                    <a:pt x="13045" y="18621"/>
                    <a:pt x="6874" y="20110"/>
                    <a:pt x="703"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313" name="Line"/>
            <p:cNvSpPr/>
            <p:nvPr/>
          </p:nvSpPr>
          <p:spPr>
            <a:xfrm>
              <a:off x="10231237" y="2754637"/>
              <a:ext cx="530998" cy="479247"/>
            </a:xfrm>
            <a:custGeom>
              <a:avLst/>
              <a:gdLst/>
              <a:ahLst/>
              <a:cxnLst>
                <a:cxn ang="0">
                  <a:pos x="wd2" y="hd2"/>
                </a:cxn>
                <a:cxn ang="5400000">
                  <a:pos x="wd2" y="hd2"/>
                </a:cxn>
                <a:cxn ang="10800000">
                  <a:pos x="wd2" y="hd2"/>
                </a:cxn>
                <a:cxn ang="16200000">
                  <a:pos x="wd2" y="hd2"/>
                </a:cxn>
              </a:cxnLst>
              <a:rect l="0" t="0" r="r" b="b"/>
              <a:pathLst>
                <a:path w="20852" h="21073" fill="norm" stroke="1" extrusionOk="0">
                  <a:moveTo>
                    <a:pt x="20447" y="4360"/>
                  </a:moveTo>
                  <a:cubicBezTo>
                    <a:pt x="19496" y="2990"/>
                    <a:pt x="18545" y="1621"/>
                    <a:pt x="16779" y="785"/>
                  </a:cubicBezTo>
                  <a:cubicBezTo>
                    <a:pt x="15013" y="-52"/>
                    <a:pt x="12432" y="-356"/>
                    <a:pt x="9647" y="557"/>
                  </a:cubicBezTo>
                  <a:cubicBezTo>
                    <a:pt x="6862" y="1469"/>
                    <a:pt x="3873" y="3599"/>
                    <a:pt x="2039" y="6109"/>
                  </a:cubicBezTo>
                  <a:cubicBezTo>
                    <a:pt x="205" y="8619"/>
                    <a:pt x="-474" y="11509"/>
                    <a:pt x="341" y="13943"/>
                  </a:cubicBezTo>
                  <a:cubicBezTo>
                    <a:pt x="1156" y="16376"/>
                    <a:pt x="3466" y="18354"/>
                    <a:pt x="6590" y="19571"/>
                  </a:cubicBezTo>
                  <a:cubicBezTo>
                    <a:pt x="9715" y="20788"/>
                    <a:pt x="13654" y="21244"/>
                    <a:pt x="16303" y="21016"/>
                  </a:cubicBezTo>
                  <a:cubicBezTo>
                    <a:pt x="18952" y="20788"/>
                    <a:pt x="20311" y="19875"/>
                    <a:pt x="20718" y="17745"/>
                  </a:cubicBezTo>
                  <a:cubicBezTo>
                    <a:pt x="21126" y="15616"/>
                    <a:pt x="20583" y="12269"/>
                    <a:pt x="19360" y="9836"/>
                  </a:cubicBezTo>
                  <a:cubicBezTo>
                    <a:pt x="18137" y="7402"/>
                    <a:pt x="16235" y="5881"/>
                    <a:pt x="14334" y="436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314" name="Line"/>
            <p:cNvSpPr/>
            <p:nvPr/>
          </p:nvSpPr>
          <p:spPr>
            <a:xfrm>
              <a:off x="10450937" y="3092487"/>
              <a:ext cx="321729" cy="3009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716" y="3724"/>
                    <a:pt x="7432" y="7448"/>
                    <a:pt x="11032" y="11048"/>
                  </a:cubicBezTo>
                  <a:cubicBezTo>
                    <a:pt x="14632" y="14648"/>
                    <a:pt x="18116" y="18124"/>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315" name="Line"/>
            <p:cNvSpPr/>
            <p:nvPr/>
          </p:nvSpPr>
          <p:spPr>
            <a:xfrm>
              <a:off x="10834934" y="3331188"/>
              <a:ext cx="238702" cy="22832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530" y="0"/>
                    <a:pt x="13461" y="0"/>
                    <a:pt x="10800" y="655"/>
                  </a:cubicBezTo>
                  <a:cubicBezTo>
                    <a:pt x="8139" y="1309"/>
                    <a:pt x="6887" y="2618"/>
                    <a:pt x="6887" y="3927"/>
                  </a:cubicBezTo>
                  <a:cubicBezTo>
                    <a:pt x="6887" y="5236"/>
                    <a:pt x="8139" y="6545"/>
                    <a:pt x="10174" y="8018"/>
                  </a:cubicBezTo>
                  <a:cubicBezTo>
                    <a:pt x="12209" y="9491"/>
                    <a:pt x="15026" y="11127"/>
                    <a:pt x="17061" y="12436"/>
                  </a:cubicBezTo>
                  <a:cubicBezTo>
                    <a:pt x="19096" y="13745"/>
                    <a:pt x="20348" y="14727"/>
                    <a:pt x="20974" y="16036"/>
                  </a:cubicBezTo>
                  <a:cubicBezTo>
                    <a:pt x="21600" y="17345"/>
                    <a:pt x="21600" y="18982"/>
                    <a:pt x="20661" y="19800"/>
                  </a:cubicBezTo>
                  <a:cubicBezTo>
                    <a:pt x="19722" y="20618"/>
                    <a:pt x="17843" y="20618"/>
                    <a:pt x="14243" y="20782"/>
                  </a:cubicBezTo>
                  <a:cubicBezTo>
                    <a:pt x="10643" y="20945"/>
                    <a:pt x="5322" y="21273"/>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316" name="Line"/>
            <p:cNvSpPr/>
            <p:nvPr/>
          </p:nvSpPr>
          <p:spPr>
            <a:xfrm>
              <a:off x="17186449" y="1494230"/>
              <a:ext cx="1767769" cy="16605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437" y="1350"/>
                    <a:pt x="2874" y="2700"/>
                    <a:pt x="4396" y="4275"/>
                  </a:cubicBezTo>
                  <a:cubicBezTo>
                    <a:pt x="5918" y="5850"/>
                    <a:pt x="7524" y="7650"/>
                    <a:pt x="9088" y="9225"/>
                  </a:cubicBezTo>
                  <a:cubicBezTo>
                    <a:pt x="10652" y="10800"/>
                    <a:pt x="12174" y="12150"/>
                    <a:pt x="13717" y="13725"/>
                  </a:cubicBezTo>
                  <a:cubicBezTo>
                    <a:pt x="15259" y="15300"/>
                    <a:pt x="16823" y="17100"/>
                    <a:pt x="18028" y="18450"/>
                  </a:cubicBezTo>
                  <a:cubicBezTo>
                    <a:pt x="19233" y="19800"/>
                    <a:pt x="20078" y="20700"/>
                    <a:pt x="20670" y="21150"/>
                  </a:cubicBezTo>
                  <a:cubicBezTo>
                    <a:pt x="21262" y="21600"/>
                    <a:pt x="21600" y="21600"/>
                    <a:pt x="21600" y="21600"/>
                  </a:cubicBezTo>
                  <a:cubicBezTo>
                    <a:pt x="21600" y="21600"/>
                    <a:pt x="21262" y="21600"/>
                    <a:pt x="20416" y="20925"/>
                  </a:cubicBezTo>
                  <a:cubicBezTo>
                    <a:pt x="19571" y="20250"/>
                    <a:pt x="18218" y="18900"/>
                    <a:pt x="16781" y="17775"/>
                  </a:cubicBezTo>
                  <a:cubicBezTo>
                    <a:pt x="15344" y="16650"/>
                    <a:pt x="13822" y="15750"/>
                    <a:pt x="12301" y="14625"/>
                  </a:cubicBezTo>
                  <a:cubicBezTo>
                    <a:pt x="10779" y="13500"/>
                    <a:pt x="9257" y="12150"/>
                    <a:pt x="7883" y="10575"/>
                  </a:cubicBezTo>
                  <a:cubicBezTo>
                    <a:pt x="6510" y="9000"/>
                    <a:pt x="5284" y="7200"/>
                    <a:pt x="4438" y="6075"/>
                  </a:cubicBezTo>
                  <a:cubicBezTo>
                    <a:pt x="3593" y="4950"/>
                    <a:pt x="3128" y="4500"/>
                    <a:pt x="2790" y="3825"/>
                  </a:cubicBezTo>
                  <a:cubicBezTo>
                    <a:pt x="2452" y="3150"/>
                    <a:pt x="2240" y="2250"/>
                    <a:pt x="2325" y="1800"/>
                  </a:cubicBezTo>
                  <a:cubicBezTo>
                    <a:pt x="2409" y="1350"/>
                    <a:pt x="2790" y="1350"/>
                    <a:pt x="3783" y="2250"/>
                  </a:cubicBezTo>
                  <a:cubicBezTo>
                    <a:pt x="4777" y="3150"/>
                    <a:pt x="6383" y="4950"/>
                    <a:pt x="7947" y="6525"/>
                  </a:cubicBezTo>
                  <a:cubicBezTo>
                    <a:pt x="9511" y="8100"/>
                    <a:pt x="11032" y="9450"/>
                    <a:pt x="12575" y="10350"/>
                  </a:cubicBezTo>
                  <a:cubicBezTo>
                    <a:pt x="14118" y="11250"/>
                    <a:pt x="15682" y="11700"/>
                    <a:pt x="15978" y="11700"/>
                  </a:cubicBezTo>
                  <a:cubicBezTo>
                    <a:pt x="16274" y="11700"/>
                    <a:pt x="15302" y="11250"/>
                    <a:pt x="14118" y="10350"/>
                  </a:cubicBezTo>
                  <a:cubicBezTo>
                    <a:pt x="12935" y="9450"/>
                    <a:pt x="11540" y="8100"/>
                    <a:pt x="10420" y="6750"/>
                  </a:cubicBezTo>
                  <a:cubicBezTo>
                    <a:pt x="9299" y="5400"/>
                    <a:pt x="8454" y="4050"/>
                    <a:pt x="7799" y="2925"/>
                  </a:cubicBezTo>
                  <a:cubicBezTo>
                    <a:pt x="7144" y="1800"/>
                    <a:pt x="6679" y="900"/>
                    <a:pt x="6573" y="1575"/>
                  </a:cubicBezTo>
                  <a:cubicBezTo>
                    <a:pt x="6467" y="2250"/>
                    <a:pt x="6721" y="4500"/>
                    <a:pt x="6975" y="675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317" name="Line"/>
            <p:cNvSpPr/>
            <p:nvPr/>
          </p:nvSpPr>
          <p:spPr>
            <a:xfrm>
              <a:off x="10482856" y="2501518"/>
              <a:ext cx="321388" cy="30542"/>
            </a:xfrm>
            <a:custGeom>
              <a:avLst/>
              <a:gdLst/>
              <a:ahLst/>
              <a:cxnLst>
                <a:cxn ang="0">
                  <a:pos x="wd2" y="hd2"/>
                </a:cxn>
                <a:cxn ang="5400000">
                  <a:pos x="wd2" y="hd2"/>
                </a:cxn>
                <a:cxn ang="10800000">
                  <a:pos x="wd2" y="hd2"/>
                </a:cxn>
                <a:cxn ang="16200000">
                  <a:pos x="wd2" y="hd2"/>
                </a:cxn>
              </a:cxnLst>
              <a:rect l="0" t="0" r="r" b="b"/>
              <a:pathLst>
                <a:path w="21399" h="21188" fill="norm" stroke="1" extrusionOk="0">
                  <a:moveTo>
                    <a:pt x="0" y="4100"/>
                  </a:moveTo>
                  <a:cubicBezTo>
                    <a:pt x="1345" y="3300"/>
                    <a:pt x="2598" y="2573"/>
                    <a:pt x="3748" y="1988"/>
                  </a:cubicBezTo>
                  <a:cubicBezTo>
                    <a:pt x="8471" y="-412"/>
                    <a:pt x="11465" y="-412"/>
                    <a:pt x="13768" y="788"/>
                  </a:cubicBezTo>
                  <a:cubicBezTo>
                    <a:pt x="16072" y="1988"/>
                    <a:pt x="17684" y="4388"/>
                    <a:pt x="19066" y="5588"/>
                  </a:cubicBezTo>
                  <a:cubicBezTo>
                    <a:pt x="20448" y="6788"/>
                    <a:pt x="21600" y="6788"/>
                    <a:pt x="21370" y="7988"/>
                  </a:cubicBezTo>
                  <a:cubicBezTo>
                    <a:pt x="21139" y="9188"/>
                    <a:pt x="19527" y="11588"/>
                    <a:pt x="17915" y="13988"/>
                  </a:cubicBezTo>
                  <a:cubicBezTo>
                    <a:pt x="16302" y="16388"/>
                    <a:pt x="14690" y="18788"/>
                    <a:pt x="13077" y="2118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318" name="Line"/>
            <p:cNvSpPr/>
            <p:nvPr/>
          </p:nvSpPr>
          <p:spPr>
            <a:xfrm>
              <a:off x="311348" y="4161451"/>
              <a:ext cx="145297" cy="6330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114" y="3659"/>
                    <a:pt x="8229" y="7318"/>
                    <a:pt x="11829" y="10918"/>
                  </a:cubicBezTo>
                  <a:cubicBezTo>
                    <a:pt x="15429" y="14518"/>
                    <a:pt x="18514" y="18059"/>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19" name="Line"/>
            <p:cNvSpPr/>
            <p:nvPr/>
          </p:nvSpPr>
          <p:spPr>
            <a:xfrm>
              <a:off x="308445" y="4063315"/>
              <a:ext cx="234414" cy="305703"/>
            </a:xfrm>
            <a:custGeom>
              <a:avLst/>
              <a:gdLst/>
              <a:ahLst/>
              <a:cxnLst>
                <a:cxn ang="0">
                  <a:pos x="wd2" y="hd2"/>
                </a:cxn>
                <a:cxn ang="5400000">
                  <a:pos x="wd2" y="hd2"/>
                </a:cxn>
                <a:cxn ang="10800000">
                  <a:pos x="wd2" y="hd2"/>
                </a:cxn>
                <a:cxn ang="16200000">
                  <a:pos x="wd2" y="hd2"/>
                </a:cxn>
              </a:cxnLst>
              <a:rect l="0" t="0" r="r" b="b"/>
              <a:pathLst>
                <a:path w="20615" h="21447" fill="norm" stroke="1" extrusionOk="0">
                  <a:moveTo>
                    <a:pt x="7557" y="21447"/>
                  </a:moveTo>
                  <a:cubicBezTo>
                    <a:pt x="5123" y="15865"/>
                    <a:pt x="2689" y="10283"/>
                    <a:pt x="1320" y="6764"/>
                  </a:cubicBezTo>
                  <a:cubicBezTo>
                    <a:pt x="-49" y="3245"/>
                    <a:pt x="-353" y="1789"/>
                    <a:pt x="408" y="939"/>
                  </a:cubicBezTo>
                  <a:cubicBezTo>
                    <a:pt x="1168" y="90"/>
                    <a:pt x="2993" y="-153"/>
                    <a:pt x="5732" y="90"/>
                  </a:cubicBezTo>
                  <a:cubicBezTo>
                    <a:pt x="8470" y="332"/>
                    <a:pt x="12120" y="1060"/>
                    <a:pt x="15315" y="3123"/>
                  </a:cubicBezTo>
                  <a:cubicBezTo>
                    <a:pt x="18509" y="5186"/>
                    <a:pt x="21247" y="8584"/>
                    <a:pt x="20486" y="11860"/>
                  </a:cubicBezTo>
                  <a:cubicBezTo>
                    <a:pt x="19726" y="15137"/>
                    <a:pt x="15467" y="18292"/>
                    <a:pt x="11208" y="2144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20" name="Line"/>
            <p:cNvSpPr/>
            <p:nvPr/>
          </p:nvSpPr>
          <p:spPr>
            <a:xfrm>
              <a:off x="650372" y="4342930"/>
              <a:ext cx="356322" cy="607271"/>
            </a:xfrm>
            <a:custGeom>
              <a:avLst/>
              <a:gdLst/>
              <a:ahLst/>
              <a:cxnLst>
                <a:cxn ang="0">
                  <a:pos x="wd2" y="hd2"/>
                </a:cxn>
                <a:cxn ang="5400000">
                  <a:pos x="wd2" y="hd2"/>
                </a:cxn>
                <a:cxn ang="10800000">
                  <a:pos x="wd2" y="hd2"/>
                </a:cxn>
                <a:cxn ang="16200000">
                  <a:pos x="wd2" y="hd2"/>
                </a:cxn>
              </a:cxnLst>
              <a:rect l="0" t="0" r="r" b="b"/>
              <a:pathLst>
                <a:path w="21600" h="21544" fill="norm" stroke="1" extrusionOk="0">
                  <a:moveTo>
                    <a:pt x="15309" y="14180"/>
                  </a:moveTo>
                  <a:cubicBezTo>
                    <a:pt x="13002" y="13321"/>
                    <a:pt x="10695" y="12462"/>
                    <a:pt x="8493" y="12094"/>
                  </a:cubicBezTo>
                  <a:cubicBezTo>
                    <a:pt x="6291" y="11726"/>
                    <a:pt x="4194" y="11849"/>
                    <a:pt x="2621" y="12585"/>
                  </a:cubicBezTo>
                  <a:cubicBezTo>
                    <a:pt x="1049" y="13321"/>
                    <a:pt x="0" y="14671"/>
                    <a:pt x="0" y="16021"/>
                  </a:cubicBezTo>
                  <a:cubicBezTo>
                    <a:pt x="0" y="17371"/>
                    <a:pt x="1049" y="18721"/>
                    <a:pt x="2726" y="19274"/>
                  </a:cubicBezTo>
                  <a:cubicBezTo>
                    <a:pt x="4404" y="19826"/>
                    <a:pt x="6711" y="19580"/>
                    <a:pt x="8913" y="17924"/>
                  </a:cubicBezTo>
                  <a:cubicBezTo>
                    <a:pt x="11115" y="16267"/>
                    <a:pt x="13212" y="13199"/>
                    <a:pt x="14050" y="10130"/>
                  </a:cubicBezTo>
                  <a:cubicBezTo>
                    <a:pt x="14889" y="7062"/>
                    <a:pt x="14470" y="3994"/>
                    <a:pt x="13946" y="2214"/>
                  </a:cubicBezTo>
                  <a:cubicBezTo>
                    <a:pt x="13421" y="435"/>
                    <a:pt x="12792" y="-56"/>
                    <a:pt x="12373" y="5"/>
                  </a:cubicBezTo>
                  <a:cubicBezTo>
                    <a:pt x="11953" y="67"/>
                    <a:pt x="11744" y="680"/>
                    <a:pt x="11744" y="2828"/>
                  </a:cubicBezTo>
                  <a:cubicBezTo>
                    <a:pt x="11744" y="4976"/>
                    <a:pt x="11953" y="8658"/>
                    <a:pt x="13107" y="11849"/>
                  </a:cubicBezTo>
                  <a:cubicBezTo>
                    <a:pt x="14260" y="15039"/>
                    <a:pt x="16357" y="17739"/>
                    <a:pt x="17930" y="19274"/>
                  </a:cubicBezTo>
                  <a:cubicBezTo>
                    <a:pt x="19503" y="20808"/>
                    <a:pt x="20551" y="21176"/>
                    <a:pt x="21600" y="2154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21" name="Line"/>
            <p:cNvSpPr/>
            <p:nvPr/>
          </p:nvSpPr>
          <p:spPr>
            <a:xfrm>
              <a:off x="1131233" y="4493556"/>
              <a:ext cx="217945"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22" name="Line"/>
            <p:cNvSpPr/>
            <p:nvPr/>
          </p:nvSpPr>
          <p:spPr>
            <a:xfrm>
              <a:off x="1203881" y="4586961"/>
              <a:ext cx="176432"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23" name="Line"/>
            <p:cNvSpPr/>
            <p:nvPr/>
          </p:nvSpPr>
          <p:spPr>
            <a:xfrm>
              <a:off x="1651446" y="4097259"/>
              <a:ext cx="227003" cy="661698"/>
            </a:xfrm>
            <a:custGeom>
              <a:avLst/>
              <a:gdLst/>
              <a:ahLst/>
              <a:cxnLst>
                <a:cxn ang="0">
                  <a:pos x="wd2" y="hd2"/>
                </a:cxn>
                <a:cxn ang="5400000">
                  <a:pos x="wd2" y="hd2"/>
                </a:cxn>
                <a:cxn ang="10800000">
                  <a:pos x="wd2" y="hd2"/>
                </a:cxn>
                <a:cxn ang="16200000">
                  <a:pos x="wd2" y="hd2"/>
                </a:cxn>
              </a:cxnLst>
              <a:rect l="0" t="0" r="r" b="b"/>
              <a:pathLst>
                <a:path w="20843" h="21296" fill="norm" stroke="1" extrusionOk="0">
                  <a:moveTo>
                    <a:pt x="2740" y="5406"/>
                  </a:moveTo>
                  <a:cubicBezTo>
                    <a:pt x="1787" y="6742"/>
                    <a:pt x="834" y="8078"/>
                    <a:pt x="1310" y="10361"/>
                  </a:cubicBezTo>
                  <a:cubicBezTo>
                    <a:pt x="1787" y="12643"/>
                    <a:pt x="3693" y="15872"/>
                    <a:pt x="5122" y="17987"/>
                  </a:cubicBezTo>
                  <a:cubicBezTo>
                    <a:pt x="6552" y="20103"/>
                    <a:pt x="7505" y="21105"/>
                    <a:pt x="7663" y="21272"/>
                  </a:cubicBezTo>
                  <a:cubicBezTo>
                    <a:pt x="7822" y="21439"/>
                    <a:pt x="7187" y="20771"/>
                    <a:pt x="6075" y="18433"/>
                  </a:cubicBezTo>
                  <a:cubicBezTo>
                    <a:pt x="4963" y="16095"/>
                    <a:pt x="3375" y="12086"/>
                    <a:pt x="2263" y="9080"/>
                  </a:cubicBezTo>
                  <a:cubicBezTo>
                    <a:pt x="1152" y="6074"/>
                    <a:pt x="516" y="4070"/>
                    <a:pt x="199" y="2678"/>
                  </a:cubicBezTo>
                  <a:cubicBezTo>
                    <a:pt x="-119" y="1286"/>
                    <a:pt x="-119" y="507"/>
                    <a:pt x="675" y="173"/>
                  </a:cubicBezTo>
                  <a:cubicBezTo>
                    <a:pt x="1469" y="-161"/>
                    <a:pt x="3057" y="-50"/>
                    <a:pt x="6552" y="841"/>
                  </a:cubicBezTo>
                  <a:cubicBezTo>
                    <a:pt x="10046" y="1732"/>
                    <a:pt x="15446" y="3402"/>
                    <a:pt x="18305" y="4515"/>
                  </a:cubicBezTo>
                  <a:cubicBezTo>
                    <a:pt x="21163" y="5629"/>
                    <a:pt x="21481" y="6185"/>
                    <a:pt x="19893" y="6853"/>
                  </a:cubicBezTo>
                  <a:cubicBezTo>
                    <a:pt x="18305" y="7521"/>
                    <a:pt x="14810" y="8301"/>
                    <a:pt x="12428" y="8858"/>
                  </a:cubicBezTo>
                  <a:cubicBezTo>
                    <a:pt x="10046" y="9414"/>
                    <a:pt x="8775" y="9748"/>
                    <a:pt x="7505" y="1008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24" name="Line"/>
            <p:cNvSpPr/>
            <p:nvPr/>
          </p:nvSpPr>
          <p:spPr>
            <a:xfrm>
              <a:off x="1919983" y="4581311"/>
              <a:ext cx="283002" cy="254730"/>
            </a:xfrm>
            <a:custGeom>
              <a:avLst/>
              <a:gdLst/>
              <a:ahLst/>
              <a:cxnLst>
                <a:cxn ang="0">
                  <a:pos x="wd2" y="hd2"/>
                </a:cxn>
                <a:cxn ang="5400000">
                  <a:pos x="wd2" y="hd2"/>
                </a:cxn>
                <a:cxn ang="10800000">
                  <a:pos x="wd2" y="hd2"/>
                </a:cxn>
                <a:cxn ang="16200000">
                  <a:pos x="wd2" y="hd2"/>
                </a:cxn>
              </a:cxnLst>
              <a:rect l="0" t="0" r="r" b="b"/>
              <a:pathLst>
                <a:path w="21289" h="21493" fill="norm" stroke="1" extrusionOk="0">
                  <a:moveTo>
                    <a:pt x="16395" y="477"/>
                  </a:moveTo>
                  <a:cubicBezTo>
                    <a:pt x="13533" y="185"/>
                    <a:pt x="10670" y="-107"/>
                    <a:pt x="8198" y="39"/>
                  </a:cubicBezTo>
                  <a:cubicBezTo>
                    <a:pt x="5725" y="185"/>
                    <a:pt x="3643" y="769"/>
                    <a:pt x="2212" y="1644"/>
                  </a:cubicBezTo>
                  <a:cubicBezTo>
                    <a:pt x="781" y="2520"/>
                    <a:pt x="0" y="3688"/>
                    <a:pt x="911" y="4855"/>
                  </a:cubicBezTo>
                  <a:cubicBezTo>
                    <a:pt x="1822" y="6023"/>
                    <a:pt x="4424" y="7190"/>
                    <a:pt x="7807" y="8650"/>
                  </a:cubicBezTo>
                  <a:cubicBezTo>
                    <a:pt x="11190" y="10109"/>
                    <a:pt x="15354" y="11861"/>
                    <a:pt x="17957" y="13466"/>
                  </a:cubicBezTo>
                  <a:cubicBezTo>
                    <a:pt x="20559" y="15071"/>
                    <a:pt x="21600" y="16531"/>
                    <a:pt x="21210" y="17552"/>
                  </a:cubicBezTo>
                  <a:cubicBezTo>
                    <a:pt x="20819" y="18574"/>
                    <a:pt x="18998" y="19158"/>
                    <a:pt x="15224" y="19742"/>
                  </a:cubicBezTo>
                  <a:cubicBezTo>
                    <a:pt x="11451" y="20325"/>
                    <a:pt x="5725" y="20909"/>
                    <a:pt x="0" y="2149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25" name="Line"/>
            <p:cNvSpPr/>
            <p:nvPr/>
          </p:nvSpPr>
          <p:spPr>
            <a:xfrm>
              <a:off x="0" y="5625296"/>
              <a:ext cx="206518" cy="497652"/>
            </a:xfrm>
            <a:custGeom>
              <a:avLst/>
              <a:gdLst/>
              <a:ahLst/>
              <a:cxnLst>
                <a:cxn ang="0">
                  <a:pos x="wd2" y="hd2"/>
                </a:cxn>
                <a:cxn ang="5400000">
                  <a:pos x="wd2" y="hd2"/>
                </a:cxn>
                <a:cxn ang="10800000">
                  <a:pos x="wd2" y="hd2"/>
                </a:cxn>
                <a:cxn ang="16200000">
                  <a:pos x="wd2" y="hd2"/>
                </a:cxn>
              </a:cxnLst>
              <a:rect l="0" t="0" r="r" b="b"/>
              <a:pathLst>
                <a:path w="21491" h="21138" fill="norm" stroke="1" extrusionOk="0">
                  <a:moveTo>
                    <a:pt x="0" y="12322"/>
                  </a:moveTo>
                  <a:cubicBezTo>
                    <a:pt x="1800" y="12469"/>
                    <a:pt x="3600" y="12616"/>
                    <a:pt x="6840" y="11293"/>
                  </a:cubicBezTo>
                  <a:cubicBezTo>
                    <a:pt x="10080" y="9971"/>
                    <a:pt x="14760" y="7179"/>
                    <a:pt x="17460" y="5269"/>
                  </a:cubicBezTo>
                  <a:cubicBezTo>
                    <a:pt x="20160" y="3358"/>
                    <a:pt x="20880" y="2330"/>
                    <a:pt x="21240" y="1375"/>
                  </a:cubicBezTo>
                  <a:cubicBezTo>
                    <a:pt x="21600" y="420"/>
                    <a:pt x="21600" y="-462"/>
                    <a:pt x="21060" y="273"/>
                  </a:cubicBezTo>
                  <a:cubicBezTo>
                    <a:pt x="20520" y="1007"/>
                    <a:pt x="19440" y="3358"/>
                    <a:pt x="18540" y="6297"/>
                  </a:cubicBezTo>
                  <a:cubicBezTo>
                    <a:pt x="17640" y="9236"/>
                    <a:pt x="16920" y="12762"/>
                    <a:pt x="16920" y="15260"/>
                  </a:cubicBezTo>
                  <a:cubicBezTo>
                    <a:pt x="16920" y="17758"/>
                    <a:pt x="17640" y="19228"/>
                    <a:pt x="18360" y="20036"/>
                  </a:cubicBezTo>
                  <a:cubicBezTo>
                    <a:pt x="19080" y="20844"/>
                    <a:pt x="19800" y="20991"/>
                    <a:pt x="20520" y="2113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26" name="Line"/>
            <p:cNvSpPr/>
            <p:nvPr/>
          </p:nvSpPr>
          <p:spPr>
            <a:xfrm>
              <a:off x="336276" y="5740491"/>
              <a:ext cx="243534" cy="320624"/>
            </a:xfrm>
            <a:custGeom>
              <a:avLst/>
              <a:gdLst/>
              <a:ahLst/>
              <a:cxnLst>
                <a:cxn ang="0">
                  <a:pos x="wd2" y="hd2"/>
                </a:cxn>
                <a:cxn ang="5400000">
                  <a:pos x="wd2" y="hd2"/>
                </a:cxn>
                <a:cxn ang="10800000">
                  <a:pos x="wd2" y="hd2"/>
                </a:cxn>
                <a:cxn ang="16200000">
                  <a:pos x="wd2" y="hd2"/>
                </a:cxn>
              </a:cxnLst>
              <a:rect l="0" t="0" r="r" b="b"/>
              <a:pathLst>
                <a:path w="20830" h="20853" fill="norm" stroke="1" extrusionOk="0">
                  <a:moveTo>
                    <a:pt x="12958" y="1925"/>
                  </a:moveTo>
                  <a:cubicBezTo>
                    <a:pt x="11774" y="1250"/>
                    <a:pt x="10591" y="575"/>
                    <a:pt x="9259" y="688"/>
                  </a:cubicBezTo>
                  <a:cubicBezTo>
                    <a:pt x="7928" y="800"/>
                    <a:pt x="6448" y="1700"/>
                    <a:pt x="4821" y="3950"/>
                  </a:cubicBezTo>
                  <a:cubicBezTo>
                    <a:pt x="3194" y="6200"/>
                    <a:pt x="1418" y="9800"/>
                    <a:pt x="531" y="12725"/>
                  </a:cubicBezTo>
                  <a:cubicBezTo>
                    <a:pt x="-357" y="15650"/>
                    <a:pt x="-357" y="17900"/>
                    <a:pt x="2306" y="19362"/>
                  </a:cubicBezTo>
                  <a:cubicBezTo>
                    <a:pt x="4969" y="20825"/>
                    <a:pt x="10295" y="21500"/>
                    <a:pt x="13994" y="20038"/>
                  </a:cubicBezTo>
                  <a:cubicBezTo>
                    <a:pt x="17692" y="18575"/>
                    <a:pt x="19764" y="14975"/>
                    <a:pt x="20503" y="11600"/>
                  </a:cubicBezTo>
                  <a:cubicBezTo>
                    <a:pt x="21243" y="8225"/>
                    <a:pt x="20651" y="5075"/>
                    <a:pt x="19468" y="3050"/>
                  </a:cubicBezTo>
                  <a:cubicBezTo>
                    <a:pt x="18284" y="1025"/>
                    <a:pt x="16509" y="125"/>
                    <a:pt x="15029" y="13"/>
                  </a:cubicBezTo>
                  <a:cubicBezTo>
                    <a:pt x="13550" y="-100"/>
                    <a:pt x="12366" y="575"/>
                    <a:pt x="11183" y="125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27" name="Line"/>
            <p:cNvSpPr/>
            <p:nvPr/>
          </p:nvSpPr>
          <p:spPr>
            <a:xfrm>
              <a:off x="682127" y="5705833"/>
              <a:ext cx="200028" cy="333260"/>
            </a:xfrm>
            <a:custGeom>
              <a:avLst/>
              <a:gdLst/>
              <a:ahLst/>
              <a:cxnLst>
                <a:cxn ang="0">
                  <a:pos x="wd2" y="hd2"/>
                </a:cxn>
                <a:cxn ang="5400000">
                  <a:pos x="wd2" y="hd2"/>
                </a:cxn>
                <a:cxn ang="10800000">
                  <a:pos x="wd2" y="hd2"/>
                </a:cxn>
                <a:cxn ang="16200000">
                  <a:pos x="wd2" y="hd2"/>
                </a:cxn>
              </a:cxnLst>
              <a:rect l="0" t="0" r="r" b="b"/>
              <a:pathLst>
                <a:path w="21168" h="21233" fill="norm" stroke="1" extrusionOk="0">
                  <a:moveTo>
                    <a:pt x="12382" y="4755"/>
                  </a:moveTo>
                  <a:cubicBezTo>
                    <a:pt x="10917" y="4094"/>
                    <a:pt x="9453" y="3433"/>
                    <a:pt x="7805" y="3212"/>
                  </a:cubicBezTo>
                  <a:cubicBezTo>
                    <a:pt x="6158" y="2992"/>
                    <a:pt x="4327" y="3212"/>
                    <a:pt x="2680" y="5637"/>
                  </a:cubicBezTo>
                  <a:cubicBezTo>
                    <a:pt x="1032" y="8061"/>
                    <a:pt x="-432" y="12690"/>
                    <a:pt x="117" y="15886"/>
                  </a:cubicBezTo>
                  <a:cubicBezTo>
                    <a:pt x="666" y="19082"/>
                    <a:pt x="3229" y="20845"/>
                    <a:pt x="6707" y="21175"/>
                  </a:cubicBezTo>
                  <a:cubicBezTo>
                    <a:pt x="10185" y="21506"/>
                    <a:pt x="14578" y="20404"/>
                    <a:pt x="17324" y="17979"/>
                  </a:cubicBezTo>
                  <a:cubicBezTo>
                    <a:pt x="20070" y="15555"/>
                    <a:pt x="21168" y="11808"/>
                    <a:pt x="21168" y="8722"/>
                  </a:cubicBezTo>
                  <a:cubicBezTo>
                    <a:pt x="21168" y="5637"/>
                    <a:pt x="20070" y="3212"/>
                    <a:pt x="18605" y="1779"/>
                  </a:cubicBezTo>
                  <a:cubicBezTo>
                    <a:pt x="17141" y="347"/>
                    <a:pt x="15310" y="-94"/>
                    <a:pt x="13663" y="16"/>
                  </a:cubicBezTo>
                  <a:cubicBezTo>
                    <a:pt x="12015" y="126"/>
                    <a:pt x="10551" y="788"/>
                    <a:pt x="9087" y="144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28" name="Line"/>
            <p:cNvSpPr/>
            <p:nvPr/>
          </p:nvSpPr>
          <p:spPr>
            <a:xfrm>
              <a:off x="1162368" y="5801221"/>
              <a:ext cx="207567"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29" name="Line"/>
            <p:cNvSpPr/>
            <p:nvPr/>
          </p:nvSpPr>
          <p:spPr>
            <a:xfrm>
              <a:off x="1706123" y="5590549"/>
              <a:ext cx="300468" cy="250915"/>
            </a:xfrm>
            <a:custGeom>
              <a:avLst/>
              <a:gdLst/>
              <a:ahLst/>
              <a:cxnLst>
                <a:cxn ang="0">
                  <a:pos x="wd2" y="hd2"/>
                </a:cxn>
                <a:cxn ang="5400000">
                  <a:pos x="wd2" y="hd2"/>
                </a:cxn>
                <a:cxn ang="10800000">
                  <a:pos x="wd2" y="hd2"/>
                </a:cxn>
                <a:cxn ang="16200000">
                  <a:pos x="wd2" y="hd2"/>
                </a:cxn>
              </a:cxnLst>
              <a:rect l="0" t="0" r="r" b="b"/>
              <a:pathLst>
                <a:path w="20616" h="20614" fill="norm" stroke="1" extrusionOk="0">
                  <a:moveTo>
                    <a:pt x="11826" y="1961"/>
                  </a:moveTo>
                  <a:cubicBezTo>
                    <a:pt x="9215" y="3098"/>
                    <a:pt x="6604" y="4234"/>
                    <a:pt x="4586" y="6224"/>
                  </a:cubicBezTo>
                  <a:cubicBezTo>
                    <a:pt x="2568" y="8213"/>
                    <a:pt x="1144" y="11055"/>
                    <a:pt x="432" y="13329"/>
                  </a:cubicBezTo>
                  <a:cubicBezTo>
                    <a:pt x="-280" y="15603"/>
                    <a:pt x="-280" y="17308"/>
                    <a:pt x="1738" y="18729"/>
                  </a:cubicBezTo>
                  <a:cubicBezTo>
                    <a:pt x="3755" y="20150"/>
                    <a:pt x="7790" y="21287"/>
                    <a:pt x="11588" y="20150"/>
                  </a:cubicBezTo>
                  <a:cubicBezTo>
                    <a:pt x="15386" y="19013"/>
                    <a:pt x="18946" y="15603"/>
                    <a:pt x="20133" y="11908"/>
                  </a:cubicBezTo>
                  <a:cubicBezTo>
                    <a:pt x="21320" y="8213"/>
                    <a:pt x="20133" y="4234"/>
                    <a:pt x="18590" y="2103"/>
                  </a:cubicBezTo>
                  <a:cubicBezTo>
                    <a:pt x="17047" y="-29"/>
                    <a:pt x="15149" y="-313"/>
                    <a:pt x="13724" y="255"/>
                  </a:cubicBezTo>
                  <a:cubicBezTo>
                    <a:pt x="12300" y="824"/>
                    <a:pt x="11351" y="2245"/>
                    <a:pt x="10401" y="366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30" name="Line"/>
            <p:cNvSpPr/>
            <p:nvPr/>
          </p:nvSpPr>
          <p:spPr>
            <a:xfrm>
              <a:off x="2210575" y="5645546"/>
              <a:ext cx="10379"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31" name="Line"/>
            <p:cNvSpPr/>
            <p:nvPr/>
          </p:nvSpPr>
          <p:spPr>
            <a:xfrm>
              <a:off x="2303980" y="5431411"/>
              <a:ext cx="383997" cy="421702"/>
            </a:xfrm>
            <a:custGeom>
              <a:avLst/>
              <a:gdLst/>
              <a:ahLst/>
              <a:cxnLst>
                <a:cxn ang="0">
                  <a:pos x="wd2" y="hd2"/>
                </a:cxn>
                <a:cxn ang="5400000">
                  <a:pos x="wd2" y="hd2"/>
                </a:cxn>
                <a:cxn ang="10800000">
                  <a:pos x="wd2" y="hd2"/>
                </a:cxn>
                <a:cxn ang="16200000">
                  <a:pos x="wd2" y="hd2"/>
                </a:cxn>
              </a:cxnLst>
              <a:rect l="0" t="0" r="r" b="b"/>
              <a:pathLst>
                <a:path w="21600" h="21407" fill="norm" stroke="1" extrusionOk="0">
                  <a:moveTo>
                    <a:pt x="21600" y="861"/>
                  </a:moveTo>
                  <a:cubicBezTo>
                    <a:pt x="20822" y="334"/>
                    <a:pt x="20043" y="-193"/>
                    <a:pt x="17514" y="70"/>
                  </a:cubicBezTo>
                  <a:cubicBezTo>
                    <a:pt x="14984" y="334"/>
                    <a:pt x="10703" y="1387"/>
                    <a:pt x="8076" y="2178"/>
                  </a:cubicBezTo>
                  <a:cubicBezTo>
                    <a:pt x="5449" y="2968"/>
                    <a:pt x="4476" y="3495"/>
                    <a:pt x="3892" y="4197"/>
                  </a:cubicBezTo>
                  <a:cubicBezTo>
                    <a:pt x="3308" y="4900"/>
                    <a:pt x="3114" y="5778"/>
                    <a:pt x="3503" y="6392"/>
                  </a:cubicBezTo>
                  <a:cubicBezTo>
                    <a:pt x="3892" y="7007"/>
                    <a:pt x="4865" y="7358"/>
                    <a:pt x="6519" y="7534"/>
                  </a:cubicBezTo>
                  <a:cubicBezTo>
                    <a:pt x="8173" y="7709"/>
                    <a:pt x="10508" y="7709"/>
                    <a:pt x="12551" y="8061"/>
                  </a:cubicBezTo>
                  <a:cubicBezTo>
                    <a:pt x="14595" y="8412"/>
                    <a:pt x="16346" y="9114"/>
                    <a:pt x="17416" y="9905"/>
                  </a:cubicBezTo>
                  <a:cubicBezTo>
                    <a:pt x="18487" y="10695"/>
                    <a:pt x="18876" y="11573"/>
                    <a:pt x="18973" y="12539"/>
                  </a:cubicBezTo>
                  <a:cubicBezTo>
                    <a:pt x="19070" y="13505"/>
                    <a:pt x="18876" y="14558"/>
                    <a:pt x="15665" y="16051"/>
                  </a:cubicBezTo>
                  <a:cubicBezTo>
                    <a:pt x="12454" y="17544"/>
                    <a:pt x="6227" y="19475"/>
                    <a:pt x="0" y="2140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32" name="Line"/>
            <p:cNvSpPr/>
            <p:nvPr/>
          </p:nvSpPr>
          <p:spPr>
            <a:xfrm>
              <a:off x="2959442" y="5327610"/>
              <a:ext cx="539955" cy="452841"/>
            </a:xfrm>
            <a:custGeom>
              <a:avLst/>
              <a:gdLst/>
              <a:ahLst/>
              <a:cxnLst>
                <a:cxn ang="0">
                  <a:pos x="wd2" y="hd2"/>
                </a:cxn>
                <a:cxn ang="5400000">
                  <a:pos x="wd2" y="hd2"/>
                </a:cxn>
                <a:cxn ang="10800000">
                  <a:pos x="wd2" y="hd2"/>
                </a:cxn>
                <a:cxn ang="16200000">
                  <a:pos x="wd2" y="hd2"/>
                </a:cxn>
              </a:cxnLst>
              <a:rect l="0" t="0" r="r" b="b"/>
              <a:pathLst>
                <a:path w="21204" h="21100" fill="norm" stroke="1" extrusionOk="0">
                  <a:moveTo>
                    <a:pt x="12162" y="2724"/>
                  </a:moveTo>
                  <a:cubicBezTo>
                    <a:pt x="12434" y="1757"/>
                    <a:pt x="12706" y="790"/>
                    <a:pt x="12298" y="307"/>
                  </a:cubicBezTo>
                  <a:cubicBezTo>
                    <a:pt x="11891" y="-177"/>
                    <a:pt x="10804" y="-177"/>
                    <a:pt x="8902" y="951"/>
                  </a:cubicBezTo>
                  <a:cubicBezTo>
                    <a:pt x="7000" y="2080"/>
                    <a:pt x="4283" y="4336"/>
                    <a:pt x="2517" y="6754"/>
                  </a:cubicBezTo>
                  <a:cubicBezTo>
                    <a:pt x="751" y="9172"/>
                    <a:pt x="-64" y="11751"/>
                    <a:pt x="4" y="14008"/>
                  </a:cubicBezTo>
                  <a:cubicBezTo>
                    <a:pt x="72" y="16265"/>
                    <a:pt x="1023" y="18199"/>
                    <a:pt x="3536" y="19489"/>
                  </a:cubicBezTo>
                  <a:cubicBezTo>
                    <a:pt x="6049" y="20778"/>
                    <a:pt x="10125" y="21423"/>
                    <a:pt x="13249" y="20939"/>
                  </a:cubicBezTo>
                  <a:cubicBezTo>
                    <a:pt x="16374" y="20456"/>
                    <a:pt x="18547" y="18844"/>
                    <a:pt x="19838" y="16748"/>
                  </a:cubicBezTo>
                  <a:cubicBezTo>
                    <a:pt x="21128" y="14653"/>
                    <a:pt x="21536" y="12074"/>
                    <a:pt x="20925" y="9575"/>
                  </a:cubicBezTo>
                  <a:cubicBezTo>
                    <a:pt x="20313" y="7077"/>
                    <a:pt x="18683" y="4659"/>
                    <a:pt x="16781" y="3772"/>
                  </a:cubicBezTo>
                  <a:cubicBezTo>
                    <a:pt x="14879" y="2886"/>
                    <a:pt x="12706" y="3530"/>
                    <a:pt x="11279" y="4336"/>
                  </a:cubicBezTo>
                  <a:cubicBezTo>
                    <a:pt x="9853" y="5142"/>
                    <a:pt x="9174" y="6110"/>
                    <a:pt x="8494" y="707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33" name="Line"/>
            <p:cNvSpPr/>
            <p:nvPr/>
          </p:nvSpPr>
          <p:spPr>
            <a:xfrm>
              <a:off x="3258783" y="5604033"/>
              <a:ext cx="207566" cy="3009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960" y="3476"/>
                    <a:pt x="7920" y="6952"/>
                    <a:pt x="11520" y="10552"/>
                  </a:cubicBezTo>
                  <a:cubicBezTo>
                    <a:pt x="15120" y="14152"/>
                    <a:pt x="18360" y="17876"/>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34" name="Line"/>
            <p:cNvSpPr/>
            <p:nvPr/>
          </p:nvSpPr>
          <p:spPr>
            <a:xfrm>
              <a:off x="3580510" y="5587232"/>
              <a:ext cx="300971" cy="494203"/>
            </a:xfrm>
            <a:custGeom>
              <a:avLst/>
              <a:gdLst/>
              <a:ahLst/>
              <a:cxnLst>
                <a:cxn ang="0">
                  <a:pos x="wd2" y="hd2"/>
                </a:cxn>
                <a:cxn ang="5400000">
                  <a:pos x="wd2" y="hd2"/>
                </a:cxn>
                <a:cxn ang="10800000">
                  <a:pos x="wd2" y="hd2"/>
                </a:cxn>
                <a:cxn ang="16200000">
                  <a:pos x="wd2" y="hd2"/>
                </a:cxn>
              </a:cxnLst>
              <a:rect l="0" t="0" r="r" b="b"/>
              <a:pathLst>
                <a:path w="21600" h="21428" fill="norm" stroke="1" extrusionOk="0">
                  <a:moveTo>
                    <a:pt x="14152" y="15578"/>
                  </a:moveTo>
                  <a:cubicBezTo>
                    <a:pt x="13407" y="14978"/>
                    <a:pt x="12662" y="14378"/>
                    <a:pt x="10552" y="14303"/>
                  </a:cubicBezTo>
                  <a:cubicBezTo>
                    <a:pt x="8441" y="14228"/>
                    <a:pt x="4965" y="14678"/>
                    <a:pt x="2855" y="15728"/>
                  </a:cubicBezTo>
                  <a:cubicBezTo>
                    <a:pt x="745" y="16778"/>
                    <a:pt x="0" y="18428"/>
                    <a:pt x="0" y="19553"/>
                  </a:cubicBezTo>
                  <a:cubicBezTo>
                    <a:pt x="0" y="20678"/>
                    <a:pt x="745" y="21278"/>
                    <a:pt x="3103" y="21278"/>
                  </a:cubicBezTo>
                  <a:cubicBezTo>
                    <a:pt x="5462" y="21278"/>
                    <a:pt x="9434" y="20678"/>
                    <a:pt x="12414" y="18203"/>
                  </a:cubicBezTo>
                  <a:cubicBezTo>
                    <a:pt x="15393" y="15728"/>
                    <a:pt x="17379" y="11378"/>
                    <a:pt x="18372" y="8378"/>
                  </a:cubicBezTo>
                  <a:cubicBezTo>
                    <a:pt x="19366" y="5378"/>
                    <a:pt x="19366" y="3728"/>
                    <a:pt x="19117" y="2453"/>
                  </a:cubicBezTo>
                  <a:cubicBezTo>
                    <a:pt x="18869" y="1178"/>
                    <a:pt x="18372" y="278"/>
                    <a:pt x="17628" y="53"/>
                  </a:cubicBezTo>
                  <a:cubicBezTo>
                    <a:pt x="16883" y="-172"/>
                    <a:pt x="15890" y="278"/>
                    <a:pt x="15393" y="2078"/>
                  </a:cubicBezTo>
                  <a:cubicBezTo>
                    <a:pt x="14897" y="3878"/>
                    <a:pt x="14897" y="7028"/>
                    <a:pt x="16014" y="10478"/>
                  </a:cubicBezTo>
                  <a:cubicBezTo>
                    <a:pt x="17131" y="13928"/>
                    <a:pt x="19366" y="17678"/>
                    <a:pt x="21600" y="2142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35" name="Line"/>
            <p:cNvSpPr/>
            <p:nvPr/>
          </p:nvSpPr>
          <p:spPr>
            <a:xfrm>
              <a:off x="4545691" y="5406845"/>
              <a:ext cx="363240"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6171" y="18000"/>
                    <a:pt x="12343" y="14400"/>
                    <a:pt x="15943" y="10800"/>
                  </a:cubicBezTo>
                  <a:cubicBezTo>
                    <a:pt x="19543" y="7200"/>
                    <a:pt x="20571" y="3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36" name="Line"/>
            <p:cNvSpPr/>
            <p:nvPr/>
          </p:nvSpPr>
          <p:spPr>
            <a:xfrm>
              <a:off x="4545691" y="5593655"/>
              <a:ext cx="373619"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2337" name="Line"/>
            <p:cNvSpPr/>
            <p:nvPr/>
          </p:nvSpPr>
          <p:spPr>
            <a:xfrm>
              <a:off x="5708059" y="5093648"/>
              <a:ext cx="222010" cy="489629"/>
            </a:xfrm>
            <a:custGeom>
              <a:avLst/>
              <a:gdLst/>
              <a:ahLst/>
              <a:cxnLst>
                <a:cxn ang="0">
                  <a:pos x="wd2" y="hd2"/>
                </a:cxn>
                <a:cxn ang="5400000">
                  <a:pos x="wd2" y="hd2"/>
                </a:cxn>
                <a:cxn ang="10800000">
                  <a:pos x="wd2" y="hd2"/>
                </a:cxn>
                <a:cxn ang="16200000">
                  <a:pos x="wd2" y="hd2"/>
                </a:cxn>
              </a:cxnLst>
              <a:rect l="0" t="0" r="r" b="b"/>
              <a:pathLst>
                <a:path w="21326" h="21529" fill="norm" stroke="1" extrusionOk="0">
                  <a:moveTo>
                    <a:pt x="0" y="11946"/>
                  </a:moveTo>
                  <a:cubicBezTo>
                    <a:pt x="4985" y="9968"/>
                    <a:pt x="9969" y="7991"/>
                    <a:pt x="13458" y="6242"/>
                  </a:cubicBezTo>
                  <a:cubicBezTo>
                    <a:pt x="16948" y="4492"/>
                    <a:pt x="18942" y="2971"/>
                    <a:pt x="20105" y="1830"/>
                  </a:cubicBezTo>
                  <a:cubicBezTo>
                    <a:pt x="21268" y="690"/>
                    <a:pt x="21600" y="-71"/>
                    <a:pt x="21102" y="5"/>
                  </a:cubicBezTo>
                  <a:cubicBezTo>
                    <a:pt x="20603" y="81"/>
                    <a:pt x="19274" y="994"/>
                    <a:pt x="17778" y="3732"/>
                  </a:cubicBezTo>
                  <a:cubicBezTo>
                    <a:pt x="16283" y="6470"/>
                    <a:pt x="14621" y="11033"/>
                    <a:pt x="13791" y="14152"/>
                  </a:cubicBezTo>
                  <a:cubicBezTo>
                    <a:pt x="12960" y="17270"/>
                    <a:pt x="12960" y="18943"/>
                    <a:pt x="13625" y="19932"/>
                  </a:cubicBezTo>
                  <a:cubicBezTo>
                    <a:pt x="14289" y="20921"/>
                    <a:pt x="15618" y="21225"/>
                    <a:pt x="16948" y="2152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38" name="Line"/>
            <p:cNvSpPr/>
            <p:nvPr/>
          </p:nvSpPr>
          <p:spPr>
            <a:xfrm>
              <a:off x="6021379" y="5190451"/>
              <a:ext cx="319633" cy="286623"/>
            </a:xfrm>
            <a:custGeom>
              <a:avLst/>
              <a:gdLst/>
              <a:ahLst/>
              <a:cxnLst>
                <a:cxn ang="0">
                  <a:pos x="wd2" y="hd2"/>
                </a:cxn>
                <a:cxn ang="5400000">
                  <a:pos x="wd2" y="hd2"/>
                </a:cxn>
                <a:cxn ang="10800000">
                  <a:pos x="wd2" y="hd2"/>
                </a:cxn>
                <a:cxn ang="16200000">
                  <a:pos x="wd2" y="hd2"/>
                </a:cxn>
              </a:cxnLst>
              <a:rect l="0" t="0" r="r" b="b"/>
              <a:pathLst>
                <a:path w="20789" h="21054" fill="norm" stroke="1" extrusionOk="0">
                  <a:moveTo>
                    <a:pt x="14722" y="2173"/>
                  </a:moveTo>
                  <a:cubicBezTo>
                    <a:pt x="14047" y="1157"/>
                    <a:pt x="13372" y="140"/>
                    <a:pt x="11684" y="13"/>
                  </a:cubicBezTo>
                  <a:cubicBezTo>
                    <a:pt x="9997" y="-114"/>
                    <a:pt x="7297" y="648"/>
                    <a:pt x="4935" y="3444"/>
                  </a:cubicBezTo>
                  <a:cubicBezTo>
                    <a:pt x="2572" y="6239"/>
                    <a:pt x="547" y="11067"/>
                    <a:pt x="97" y="14498"/>
                  </a:cubicBezTo>
                  <a:cubicBezTo>
                    <a:pt x="-353" y="17928"/>
                    <a:pt x="772" y="19961"/>
                    <a:pt x="3360" y="20724"/>
                  </a:cubicBezTo>
                  <a:cubicBezTo>
                    <a:pt x="5947" y="21486"/>
                    <a:pt x="9997" y="20978"/>
                    <a:pt x="13260" y="18691"/>
                  </a:cubicBezTo>
                  <a:cubicBezTo>
                    <a:pt x="16522" y="16404"/>
                    <a:pt x="18997" y="12338"/>
                    <a:pt x="20122" y="9670"/>
                  </a:cubicBezTo>
                  <a:cubicBezTo>
                    <a:pt x="21247" y="7001"/>
                    <a:pt x="21022" y="5731"/>
                    <a:pt x="18884" y="5095"/>
                  </a:cubicBezTo>
                  <a:cubicBezTo>
                    <a:pt x="16747" y="4460"/>
                    <a:pt x="12697" y="4460"/>
                    <a:pt x="8647" y="446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39" name="Line"/>
            <p:cNvSpPr/>
            <p:nvPr/>
          </p:nvSpPr>
          <p:spPr>
            <a:xfrm>
              <a:off x="6579835" y="5137010"/>
              <a:ext cx="35512" cy="383998"/>
            </a:xfrm>
            <a:custGeom>
              <a:avLst/>
              <a:gdLst/>
              <a:ahLst/>
              <a:cxnLst>
                <a:cxn ang="0">
                  <a:pos x="wd2" y="hd2"/>
                </a:cxn>
                <a:cxn ang="5400000">
                  <a:pos x="wd2" y="hd2"/>
                </a:cxn>
                <a:cxn ang="10800000">
                  <a:pos x="wd2" y="hd2"/>
                </a:cxn>
                <a:cxn ang="16200000">
                  <a:pos x="wd2" y="hd2"/>
                </a:cxn>
              </a:cxnLst>
              <a:rect l="0" t="0" r="r" b="b"/>
              <a:pathLst>
                <a:path w="20157" h="21600" fill="norm" stroke="1" extrusionOk="0">
                  <a:moveTo>
                    <a:pt x="0" y="0"/>
                  </a:moveTo>
                  <a:cubicBezTo>
                    <a:pt x="7855" y="4476"/>
                    <a:pt x="15709" y="8951"/>
                    <a:pt x="18655" y="12551"/>
                  </a:cubicBezTo>
                  <a:cubicBezTo>
                    <a:pt x="21600" y="16151"/>
                    <a:pt x="19636" y="18876"/>
                    <a:pt x="17673"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40" name="Line"/>
            <p:cNvSpPr/>
            <p:nvPr/>
          </p:nvSpPr>
          <p:spPr>
            <a:xfrm>
              <a:off x="6455296" y="5309446"/>
              <a:ext cx="311349" cy="45509"/>
            </a:xfrm>
            <a:custGeom>
              <a:avLst/>
              <a:gdLst/>
              <a:ahLst/>
              <a:cxnLst>
                <a:cxn ang="0">
                  <a:pos x="wd2" y="hd2"/>
                </a:cxn>
                <a:cxn ang="5400000">
                  <a:pos x="wd2" y="hd2"/>
                </a:cxn>
                <a:cxn ang="10800000">
                  <a:pos x="wd2" y="hd2"/>
                </a:cxn>
                <a:cxn ang="16200000">
                  <a:pos x="wd2" y="hd2"/>
                </a:cxn>
              </a:cxnLst>
              <a:rect l="0" t="0" r="r" b="b"/>
              <a:pathLst>
                <a:path w="21600" h="20296" fill="norm" stroke="1" extrusionOk="0">
                  <a:moveTo>
                    <a:pt x="0" y="20296"/>
                  </a:moveTo>
                  <a:cubicBezTo>
                    <a:pt x="2160" y="12582"/>
                    <a:pt x="4320" y="4867"/>
                    <a:pt x="7920" y="1782"/>
                  </a:cubicBezTo>
                  <a:cubicBezTo>
                    <a:pt x="11520" y="-1304"/>
                    <a:pt x="16560" y="239"/>
                    <a:pt x="21600" y="178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41" name="Line"/>
            <p:cNvSpPr/>
            <p:nvPr/>
          </p:nvSpPr>
          <p:spPr>
            <a:xfrm>
              <a:off x="7239289" y="4998949"/>
              <a:ext cx="409511" cy="234926"/>
            </a:xfrm>
            <a:custGeom>
              <a:avLst/>
              <a:gdLst/>
              <a:ahLst/>
              <a:cxnLst>
                <a:cxn ang="0">
                  <a:pos x="wd2" y="hd2"/>
                </a:cxn>
                <a:cxn ang="5400000">
                  <a:pos x="wd2" y="hd2"/>
                </a:cxn>
                <a:cxn ang="10800000">
                  <a:pos x="wd2" y="hd2"/>
                </a:cxn>
                <a:cxn ang="16200000">
                  <a:pos x="wd2" y="hd2"/>
                </a:cxn>
              </a:cxnLst>
              <a:rect l="0" t="0" r="r" b="b"/>
              <a:pathLst>
                <a:path w="21487" h="21258" fill="norm" stroke="1" extrusionOk="0">
                  <a:moveTo>
                    <a:pt x="21487" y="4980"/>
                  </a:moveTo>
                  <a:cubicBezTo>
                    <a:pt x="21124" y="3415"/>
                    <a:pt x="20761" y="1849"/>
                    <a:pt x="20126" y="1067"/>
                  </a:cubicBezTo>
                  <a:cubicBezTo>
                    <a:pt x="19490" y="284"/>
                    <a:pt x="18583" y="284"/>
                    <a:pt x="16405" y="128"/>
                  </a:cubicBezTo>
                  <a:cubicBezTo>
                    <a:pt x="14227" y="-29"/>
                    <a:pt x="10778" y="-342"/>
                    <a:pt x="8055" y="1380"/>
                  </a:cubicBezTo>
                  <a:cubicBezTo>
                    <a:pt x="5332" y="3101"/>
                    <a:pt x="3336" y="6858"/>
                    <a:pt x="2065" y="9519"/>
                  </a:cubicBezTo>
                  <a:cubicBezTo>
                    <a:pt x="795" y="12180"/>
                    <a:pt x="250" y="13745"/>
                    <a:pt x="69" y="15310"/>
                  </a:cubicBezTo>
                  <a:cubicBezTo>
                    <a:pt x="-113" y="16875"/>
                    <a:pt x="69" y="18441"/>
                    <a:pt x="613" y="19536"/>
                  </a:cubicBezTo>
                  <a:cubicBezTo>
                    <a:pt x="1158" y="20632"/>
                    <a:pt x="2065" y="21258"/>
                    <a:pt x="3880" y="21258"/>
                  </a:cubicBezTo>
                  <a:cubicBezTo>
                    <a:pt x="5695" y="21258"/>
                    <a:pt x="8418" y="20632"/>
                    <a:pt x="10596" y="19223"/>
                  </a:cubicBezTo>
                  <a:cubicBezTo>
                    <a:pt x="12774" y="17815"/>
                    <a:pt x="14408" y="15623"/>
                    <a:pt x="15225" y="12962"/>
                  </a:cubicBezTo>
                  <a:cubicBezTo>
                    <a:pt x="16042" y="10301"/>
                    <a:pt x="16042" y="7171"/>
                    <a:pt x="15225" y="4667"/>
                  </a:cubicBezTo>
                  <a:cubicBezTo>
                    <a:pt x="14408" y="2162"/>
                    <a:pt x="12774" y="284"/>
                    <a:pt x="11413" y="284"/>
                  </a:cubicBezTo>
                  <a:cubicBezTo>
                    <a:pt x="10052" y="284"/>
                    <a:pt x="8963" y="2162"/>
                    <a:pt x="7874" y="404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42" name="Line"/>
            <p:cNvSpPr/>
            <p:nvPr/>
          </p:nvSpPr>
          <p:spPr>
            <a:xfrm>
              <a:off x="7669556" y="5116253"/>
              <a:ext cx="31136" cy="726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43" name="Line"/>
            <p:cNvSpPr/>
            <p:nvPr/>
          </p:nvSpPr>
          <p:spPr>
            <a:xfrm>
              <a:off x="7628043" y="4908687"/>
              <a:ext cx="516134" cy="518916"/>
            </a:xfrm>
            <a:custGeom>
              <a:avLst/>
              <a:gdLst/>
              <a:ahLst/>
              <a:cxnLst>
                <a:cxn ang="0">
                  <a:pos x="wd2" y="hd2"/>
                </a:cxn>
                <a:cxn ang="5400000">
                  <a:pos x="wd2" y="hd2"/>
                </a:cxn>
                <a:cxn ang="10800000">
                  <a:pos x="wd2" y="hd2"/>
                </a:cxn>
                <a:cxn ang="16200000">
                  <a:pos x="wd2" y="hd2"/>
                </a:cxn>
              </a:cxnLst>
              <a:rect l="0" t="0" r="r" b="b"/>
              <a:pathLst>
                <a:path w="21484" h="21600" fill="norm" stroke="1" extrusionOk="0">
                  <a:moveTo>
                    <a:pt x="20736" y="1728"/>
                  </a:moveTo>
                  <a:cubicBezTo>
                    <a:pt x="21168" y="1152"/>
                    <a:pt x="21600" y="576"/>
                    <a:pt x="21456" y="288"/>
                  </a:cubicBezTo>
                  <a:cubicBezTo>
                    <a:pt x="21312" y="0"/>
                    <a:pt x="20592" y="0"/>
                    <a:pt x="18720" y="0"/>
                  </a:cubicBezTo>
                  <a:cubicBezTo>
                    <a:pt x="16848" y="0"/>
                    <a:pt x="13824" y="0"/>
                    <a:pt x="11952" y="72"/>
                  </a:cubicBezTo>
                  <a:cubicBezTo>
                    <a:pt x="10080" y="144"/>
                    <a:pt x="9360" y="288"/>
                    <a:pt x="8784" y="1080"/>
                  </a:cubicBezTo>
                  <a:cubicBezTo>
                    <a:pt x="8208" y="1872"/>
                    <a:pt x="7776" y="3312"/>
                    <a:pt x="7488" y="4392"/>
                  </a:cubicBezTo>
                  <a:cubicBezTo>
                    <a:pt x="7200" y="5472"/>
                    <a:pt x="7056" y="6192"/>
                    <a:pt x="7488" y="6552"/>
                  </a:cubicBezTo>
                  <a:cubicBezTo>
                    <a:pt x="7920" y="6912"/>
                    <a:pt x="8928" y="6912"/>
                    <a:pt x="10440" y="7344"/>
                  </a:cubicBezTo>
                  <a:cubicBezTo>
                    <a:pt x="11952" y="7776"/>
                    <a:pt x="13968" y="8640"/>
                    <a:pt x="15336" y="9720"/>
                  </a:cubicBezTo>
                  <a:cubicBezTo>
                    <a:pt x="16704" y="10800"/>
                    <a:pt x="17424" y="12096"/>
                    <a:pt x="17856" y="13248"/>
                  </a:cubicBezTo>
                  <a:cubicBezTo>
                    <a:pt x="18288" y="14400"/>
                    <a:pt x="18432" y="15408"/>
                    <a:pt x="18288" y="16200"/>
                  </a:cubicBezTo>
                  <a:cubicBezTo>
                    <a:pt x="18144" y="16992"/>
                    <a:pt x="17712" y="17568"/>
                    <a:pt x="15624" y="18360"/>
                  </a:cubicBezTo>
                  <a:cubicBezTo>
                    <a:pt x="13536" y="19152"/>
                    <a:pt x="9792" y="20160"/>
                    <a:pt x="6912" y="20736"/>
                  </a:cubicBezTo>
                  <a:cubicBezTo>
                    <a:pt x="4032" y="21312"/>
                    <a:pt x="2016" y="21456"/>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44" name="Line"/>
            <p:cNvSpPr/>
            <p:nvPr/>
          </p:nvSpPr>
          <p:spPr>
            <a:xfrm>
              <a:off x="8380075" y="4874093"/>
              <a:ext cx="598314" cy="532647"/>
            </a:xfrm>
            <a:custGeom>
              <a:avLst/>
              <a:gdLst/>
              <a:ahLst/>
              <a:cxnLst>
                <a:cxn ang="0">
                  <a:pos x="wd2" y="hd2"/>
                </a:cxn>
                <a:cxn ang="5400000">
                  <a:pos x="wd2" y="hd2"/>
                </a:cxn>
                <a:cxn ang="10800000">
                  <a:pos x="wd2" y="hd2"/>
                </a:cxn>
                <a:cxn ang="16200000">
                  <a:pos x="wd2" y="hd2"/>
                </a:cxn>
              </a:cxnLst>
              <a:rect l="0" t="0" r="r" b="b"/>
              <a:pathLst>
                <a:path w="21106" h="21183" fill="norm" stroke="1" extrusionOk="0">
                  <a:moveTo>
                    <a:pt x="17404" y="3026"/>
                  </a:moveTo>
                  <a:cubicBezTo>
                    <a:pt x="17526" y="2063"/>
                    <a:pt x="17648" y="1100"/>
                    <a:pt x="17221" y="550"/>
                  </a:cubicBezTo>
                  <a:cubicBezTo>
                    <a:pt x="16794" y="0"/>
                    <a:pt x="15817" y="-138"/>
                    <a:pt x="13499" y="137"/>
                  </a:cubicBezTo>
                  <a:cubicBezTo>
                    <a:pt x="11180" y="412"/>
                    <a:pt x="7519" y="1100"/>
                    <a:pt x="4834" y="2889"/>
                  </a:cubicBezTo>
                  <a:cubicBezTo>
                    <a:pt x="2150" y="4677"/>
                    <a:pt x="441" y="7566"/>
                    <a:pt x="75" y="10249"/>
                  </a:cubicBezTo>
                  <a:cubicBezTo>
                    <a:pt x="-291" y="12932"/>
                    <a:pt x="685" y="15408"/>
                    <a:pt x="3004" y="17335"/>
                  </a:cubicBezTo>
                  <a:cubicBezTo>
                    <a:pt x="5323" y="19261"/>
                    <a:pt x="8984" y="20637"/>
                    <a:pt x="11973" y="21049"/>
                  </a:cubicBezTo>
                  <a:cubicBezTo>
                    <a:pt x="14963" y="21462"/>
                    <a:pt x="17282" y="20912"/>
                    <a:pt x="18868" y="19467"/>
                  </a:cubicBezTo>
                  <a:cubicBezTo>
                    <a:pt x="20455" y="18023"/>
                    <a:pt x="21309" y="15684"/>
                    <a:pt x="21065" y="13070"/>
                  </a:cubicBezTo>
                  <a:cubicBezTo>
                    <a:pt x="20821" y="10456"/>
                    <a:pt x="19478" y="7566"/>
                    <a:pt x="18136" y="5847"/>
                  </a:cubicBezTo>
                  <a:cubicBezTo>
                    <a:pt x="16794" y="4127"/>
                    <a:pt x="15451" y="3577"/>
                    <a:pt x="13987" y="4265"/>
                  </a:cubicBezTo>
                  <a:cubicBezTo>
                    <a:pt x="12523" y="4952"/>
                    <a:pt x="10936" y="6879"/>
                    <a:pt x="9350" y="880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45" name="Line"/>
            <p:cNvSpPr/>
            <p:nvPr/>
          </p:nvSpPr>
          <p:spPr>
            <a:xfrm>
              <a:off x="8707384" y="5220037"/>
              <a:ext cx="145298" cy="33210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46" name="Line"/>
            <p:cNvSpPr/>
            <p:nvPr/>
          </p:nvSpPr>
          <p:spPr>
            <a:xfrm>
              <a:off x="9143273" y="5428900"/>
              <a:ext cx="223277" cy="289295"/>
            </a:xfrm>
            <a:custGeom>
              <a:avLst/>
              <a:gdLst/>
              <a:ahLst/>
              <a:cxnLst>
                <a:cxn ang="0">
                  <a:pos x="wd2" y="hd2"/>
                </a:cxn>
                <a:cxn ang="5400000">
                  <a:pos x="wd2" y="hd2"/>
                </a:cxn>
                <a:cxn ang="10800000">
                  <a:pos x="wd2" y="hd2"/>
                </a:cxn>
                <a:cxn ang="16200000">
                  <a:pos x="wd2" y="hd2"/>
                </a:cxn>
              </a:cxnLst>
              <a:rect l="0" t="0" r="r" b="b"/>
              <a:pathLst>
                <a:path w="21448" h="21504" fill="norm" stroke="1" extrusionOk="0">
                  <a:moveTo>
                    <a:pt x="15951" y="1447"/>
                  </a:moveTo>
                  <a:cubicBezTo>
                    <a:pt x="13957" y="933"/>
                    <a:pt x="11963" y="418"/>
                    <a:pt x="9969" y="161"/>
                  </a:cubicBezTo>
                  <a:cubicBezTo>
                    <a:pt x="7975" y="-96"/>
                    <a:pt x="5982" y="-96"/>
                    <a:pt x="4652" y="547"/>
                  </a:cubicBezTo>
                  <a:cubicBezTo>
                    <a:pt x="3323" y="1190"/>
                    <a:pt x="2658" y="2475"/>
                    <a:pt x="4985" y="4533"/>
                  </a:cubicBezTo>
                  <a:cubicBezTo>
                    <a:pt x="7311" y="6590"/>
                    <a:pt x="12628" y="9418"/>
                    <a:pt x="16117" y="11475"/>
                  </a:cubicBezTo>
                  <a:cubicBezTo>
                    <a:pt x="19606" y="13533"/>
                    <a:pt x="21268" y="14818"/>
                    <a:pt x="21434" y="15847"/>
                  </a:cubicBezTo>
                  <a:cubicBezTo>
                    <a:pt x="21600" y="16875"/>
                    <a:pt x="20271" y="17647"/>
                    <a:pt x="16449" y="18547"/>
                  </a:cubicBezTo>
                  <a:cubicBezTo>
                    <a:pt x="12628" y="19447"/>
                    <a:pt x="6314" y="20475"/>
                    <a:pt x="0" y="2150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34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350" name="TextBox 2"/>
          <p:cNvSpPr txBox="1"/>
          <p:nvPr/>
        </p:nvSpPr>
        <p:spPr>
          <a:xfrm>
            <a:off x="4888849" y="1324882"/>
            <a:ext cx="14912677" cy="8661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100">
                <a:solidFill>
                  <a:srgbClr val="FFFFFF"/>
                </a:solidFill>
                <a:latin typeface="Tajawal Medium"/>
                <a:ea typeface="Tajawal Medium"/>
                <a:cs typeface="Tajawal Medium"/>
                <a:sym typeface="Tajawal Medium"/>
              </a:defRPr>
            </a:lvl1pPr>
          </a:lstStyle>
          <a:p>
            <a:pPr/>
            <a:r>
              <a:t>Equilibrium in the goods and labour markets</a:t>
            </a:r>
          </a:p>
        </p:txBody>
      </p:sp>
      <p:sp>
        <p:nvSpPr>
          <p:cNvPr id="2351" name="TextBox 7"/>
          <p:cNvSpPr txBox="1"/>
          <p:nvPr/>
        </p:nvSpPr>
        <p:spPr>
          <a:xfrm>
            <a:off x="2592215" y="4344529"/>
            <a:ext cx="18797638" cy="3488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a:solidFill>
                  <a:srgbClr val="182C6A"/>
                </a:solidFill>
                <a:latin typeface="Tajawal Medium"/>
                <a:ea typeface="Tajawal Medium"/>
                <a:cs typeface="Tajawal Medium"/>
                <a:sym typeface="Tajawal Medium"/>
              </a:defRPr>
            </a:pPr>
          </a:p>
        </p:txBody>
      </p:sp>
      <p:grpSp>
        <p:nvGrpSpPr>
          <p:cNvPr id="2356" name="Drawing"/>
          <p:cNvGrpSpPr/>
          <p:nvPr/>
        </p:nvGrpSpPr>
        <p:grpSpPr>
          <a:xfrm>
            <a:off x="2559705" y="3659566"/>
            <a:ext cx="2238525" cy="730451"/>
            <a:chOff x="0" y="0"/>
            <a:chExt cx="2238524" cy="730450"/>
          </a:xfrm>
        </p:grpSpPr>
        <p:sp>
          <p:nvSpPr>
            <p:cNvPr id="2352" name="Line"/>
            <p:cNvSpPr/>
            <p:nvPr/>
          </p:nvSpPr>
          <p:spPr>
            <a:xfrm>
              <a:off x="0" y="0"/>
              <a:ext cx="1311397" cy="568169"/>
            </a:xfrm>
            <a:custGeom>
              <a:avLst/>
              <a:gdLst/>
              <a:ahLst/>
              <a:cxnLst>
                <a:cxn ang="0">
                  <a:pos x="wd2" y="hd2"/>
                </a:cxn>
                <a:cxn ang="5400000">
                  <a:pos x="wd2" y="hd2"/>
                </a:cxn>
                <a:cxn ang="10800000">
                  <a:pos x="wd2" y="hd2"/>
                </a:cxn>
                <a:cxn ang="16200000">
                  <a:pos x="wd2" y="hd2"/>
                </a:cxn>
              </a:cxnLst>
              <a:rect l="0" t="0" r="r" b="b"/>
              <a:pathLst>
                <a:path w="21548" h="21371" fill="norm" stroke="1" extrusionOk="0">
                  <a:moveTo>
                    <a:pt x="3131" y="9908"/>
                  </a:moveTo>
                  <a:cubicBezTo>
                    <a:pt x="2563" y="9518"/>
                    <a:pt x="1994" y="9128"/>
                    <a:pt x="1568" y="8997"/>
                  </a:cubicBezTo>
                  <a:cubicBezTo>
                    <a:pt x="1142" y="8867"/>
                    <a:pt x="857" y="8997"/>
                    <a:pt x="602" y="9258"/>
                  </a:cubicBezTo>
                  <a:cubicBezTo>
                    <a:pt x="346" y="9518"/>
                    <a:pt x="119" y="9908"/>
                    <a:pt x="33" y="10429"/>
                  </a:cubicBezTo>
                  <a:cubicBezTo>
                    <a:pt x="-52" y="10949"/>
                    <a:pt x="5" y="11600"/>
                    <a:pt x="488" y="12250"/>
                  </a:cubicBezTo>
                  <a:cubicBezTo>
                    <a:pt x="971" y="12901"/>
                    <a:pt x="1881" y="13552"/>
                    <a:pt x="2506" y="14072"/>
                  </a:cubicBezTo>
                  <a:cubicBezTo>
                    <a:pt x="3131" y="14593"/>
                    <a:pt x="3472" y="14983"/>
                    <a:pt x="3529" y="15764"/>
                  </a:cubicBezTo>
                  <a:cubicBezTo>
                    <a:pt x="3586" y="16544"/>
                    <a:pt x="3359" y="17716"/>
                    <a:pt x="3103" y="18431"/>
                  </a:cubicBezTo>
                  <a:cubicBezTo>
                    <a:pt x="2847" y="19147"/>
                    <a:pt x="2563" y="19407"/>
                    <a:pt x="2279" y="19602"/>
                  </a:cubicBezTo>
                  <a:cubicBezTo>
                    <a:pt x="1994" y="19797"/>
                    <a:pt x="1710" y="19928"/>
                    <a:pt x="1710" y="19862"/>
                  </a:cubicBezTo>
                  <a:cubicBezTo>
                    <a:pt x="1710" y="19797"/>
                    <a:pt x="1994" y="19537"/>
                    <a:pt x="2790" y="19147"/>
                  </a:cubicBezTo>
                  <a:cubicBezTo>
                    <a:pt x="3586" y="18756"/>
                    <a:pt x="4893" y="18236"/>
                    <a:pt x="5689" y="17781"/>
                  </a:cubicBezTo>
                  <a:cubicBezTo>
                    <a:pt x="6485" y="17325"/>
                    <a:pt x="6769" y="16935"/>
                    <a:pt x="6741" y="16805"/>
                  </a:cubicBezTo>
                  <a:cubicBezTo>
                    <a:pt x="6712" y="16675"/>
                    <a:pt x="6371" y="16805"/>
                    <a:pt x="6087" y="17065"/>
                  </a:cubicBezTo>
                  <a:cubicBezTo>
                    <a:pt x="5803" y="17325"/>
                    <a:pt x="5575" y="17716"/>
                    <a:pt x="5376" y="18171"/>
                  </a:cubicBezTo>
                  <a:cubicBezTo>
                    <a:pt x="5177" y="18626"/>
                    <a:pt x="5007" y="19147"/>
                    <a:pt x="4950" y="19732"/>
                  </a:cubicBezTo>
                  <a:cubicBezTo>
                    <a:pt x="4893" y="20318"/>
                    <a:pt x="4950" y="20969"/>
                    <a:pt x="5320" y="21229"/>
                  </a:cubicBezTo>
                  <a:cubicBezTo>
                    <a:pt x="5689" y="21489"/>
                    <a:pt x="6371" y="21359"/>
                    <a:pt x="6854" y="21099"/>
                  </a:cubicBezTo>
                  <a:cubicBezTo>
                    <a:pt x="7337" y="20838"/>
                    <a:pt x="7622" y="20448"/>
                    <a:pt x="7849" y="19993"/>
                  </a:cubicBezTo>
                  <a:cubicBezTo>
                    <a:pt x="8076" y="19537"/>
                    <a:pt x="8247" y="19017"/>
                    <a:pt x="8190" y="18756"/>
                  </a:cubicBezTo>
                  <a:cubicBezTo>
                    <a:pt x="8133" y="18496"/>
                    <a:pt x="7849" y="18496"/>
                    <a:pt x="7679" y="18171"/>
                  </a:cubicBezTo>
                  <a:cubicBezTo>
                    <a:pt x="7508" y="17846"/>
                    <a:pt x="7451" y="17195"/>
                    <a:pt x="7423" y="16544"/>
                  </a:cubicBezTo>
                  <a:cubicBezTo>
                    <a:pt x="7394" y="15894"/>
                    <a:pt x="7394" y="15243"/>
                    <a:pt x="7366" y="15373"/>
                  </a:cubicBezTo>
                  <a:cubicBezTo>
                    <a:pt x="7337" y="15503"/>
                    <a:pt x="7281" y="16414"/>
                    <a:pt x="7394" y="16870"/>
                  </a:cubicBezTo>
                  <a:cubicBezTo>
                    <a:pt x="7508" y="17325"/>
                    <a:pt x="7792" y="17325"/>
                    <a:pt x="8247" y="17000"/>
                  </a:cubicBezTo>
                  <a:cubicBezTo>
                    <a:pt x="8702" y="16675"/>
                    <a:pt x="9327" y="16024"/>
                    <a:pt x="9952" y="14528"/>
                  </a:cubicBezTo>
                  <a:cubicBezTo>
                    <a:pt x="10577" y="13031"/>
                    <a:pt x="11203" y="10689"/>
                    <a:pt x="11459" y="8282"/>
                  </a:cubicBezTo>
                  <a:cubicBezTo>
                    <a:pt x="11714" y="5875"/>
                    <a:pt x="11601" y="3402"/>
                    <a:pt x="11459" y="1906"/>
                  </a:cubicBezTo>
                  <a:cubicBezTo>
                    <a:pt x="11316" y="409"/>
                    <a:pt x="11146" y="-111"/>
                    <a:pt x="11004" y="19"/>
                  </a:cubicBezTo>
                  <a:cubicBezTo>
                    <a:pt x="10862" y="149"/>
                    <a:pt x="10748" y="930"/>
                    <a:pt x="10634" y="3467"/>
                  </a:cubicBezTo>
                  <a:cubicBezTo>
                    <a:pt x="10521" y="6005"/>
                    <a:pt x="10407" y="10299"/>
                    <a:pt x="10407" y="12836"/>
                  </a:cubicBezTo>
                  <a:cubicBezTo>
                    <a:pt x="10407" y="15373"/>
                    <a:pt x="10521" y="16154"/>
                    <a:pt x="10634" y="16870"/>
                  </a:cubicBezTo>
                  <a:cubicBezTo>
                    <a:pt x="10748" y="17585"/>
                    <a:pt x="10862" y="18236"/>
                    <a:pt x="11032" y="18756"/>
                  </a:cubicBezTo>
                  <a:cubicBezTo>
                    <a:pt x="11203" y="19277"/>
                    <a:pt x="11430" y="19667"/>
                    <a:pt x="11771" y="19342"/>
                  </a:cubicBezTo>
                  <a:cubicBezTo>
                    <a:pt x="12112" y="19017"/>
                    <a:pt x="12567" y="17976"/>
                    <a:pt x="12851" y="17065"/>
                  </a:cubicBezTo>
                  <a:cubicBezTo>
                    <a:pt x="13135" y="16154"/>
                    <a:pt x="13249" y="15373"/>
                    <a:pt x="13306" y="15308"/>
                  </a:cubicBezTo>
                  <a:cubicBezTo>
                    <a:pt x="13363" y="15243"/>
                    <a:pt x="13363" y="15894"/>
                    <a:pt x="13363" y="16544"/>
                  </a:cubicBezTo>
                  <a:cubicBezTo>
                    <a:pt x="13363" y="17195"/>
                    <a:pt x="13363" y="17846"/>
                    <a:pt x="13505" y="18366"/>
                  </a:cubicBezTo>
                  <a:cubicBezTo>
                    <a:pt x="13647" y="18887"/>
                    <a:pt x="13931" y="19277"/>
                    <a:pt x="14187" y="19277"/>
                  </a:cubicBezTo>
                  <a:cubicBezTo>
                    <a:pt x="14443" y="19277"/>
                    <a:pt x="14670" y="18887"/>
                    <a:pt x="14841" y="18041"/>
                  </a:cubicBezTo>
                  <a:cubicBezTo>
                    <a:pt x="15011" y="17195"/>
                    <a:pt x="15125" y="15894"/>
                    <a:pt x="15182" y="14918"/>
                  </a:cubicBezTo>
                  <a:cubicBezTo>
                    <a:pt x="15239" y="13942"/>
                    <a:pt x="15239" y="13291"/>
                    <a:pt x="15239" y="13291"/>
                  </a:cubicBezTo>
                  <a:cubicBezTo>
                    <a:pt x="15239" y="13291"/>
                    <a:pt x="15239" y="13942"/>
                    <a:pt x="15239" y="14658"/>
                  </a:cubicBezTo>
                  <a:cubicBezTo>
                    <a:pt x="15239" y="15373"/>
                    <a:pt x="15239" y="16154"/>
                    <a:pt x="15381" y="16935"/>
                  </a:cubicBezTo>
                  <a:cubicBezTo>
                    <a:pt x="15523" y="17716"/>
                    <a:pt x="15807" y="18496"/>
                    <a:pt x="16091" y="18887"/>
                  </a:cubicBezTo>
                  <a:cubicBezTo>
                    <a:pt x="16375" y="19277"/>
                    <a:pt x="16660" y="19277"/>
                    <a:pt x="16915" y="18171"/>
                  </a:cubicBezTo>
                  <a:cubicBezTo>
                    <a:pt x="17171" y="17065"/>
                    <a:pt x="17399" y="14853"/>
                    <a:pt x="17512" y="13356"/>
                  </a:cubicBezTo>
                  <a:cubicBezTo>
                    <a:pt x="17626" y="11860"/>
                    <a:pt x="17626" y="11079"/>
                    <a:pt x="17626" y="10364"/>
                  </a:cubicBezTo>
                  <a:cubicBezTo>
                    <a:pt x="17626" y="9648"/>
                    <a:pt x="17626" y="8997"/>
                    <a:pt x="17597" y="9128"/>
                  </a:cubicBezTo>
                  <a:cubicBezTo>
                    <a:pt x="17569" y="9258"/>
                    <a:pt x="17512" y="10169"/>
                    <a:pt x="17484" y="11340"/>
                  </a:cubicBezTo>
                  <a:cubicBezTo>
                    <a:pt x="17455" y="12511"/>
                    <a:pt x="17455" y="13942"/>
                    <a:pt x="17512" y="15308"/>
                  </a:cubicBezTo>
                  <a:cubicBezTo>
                    <a:pt x="17569" y="16675"/>
                    <a:pt x="17683" y="17976"/>
                    <a:pt x="17711" y="18236"/>
                  </a:cubicBezTo>
                  <a:cubicBezTo>
                    <a:pt x="17740" y="18496"/>
                    <a:pt x="17683" y="17716"/>
                    <a:pt x="17683" y="17000"/>
                  </a:cubicBezTo>
                  <a:cubicBezTo>
                    <a:pt x="17683" y="16284"/>
                    <a:pt x="17740" y="15634"/>
                    <a:pt x="17995" y="14853"/>
                  </a:cubicBezTo>
                  <a:cubicBezTo>
                    <a:pt x="18251" y="14072"/>
                    <a:pt x="18706" y="13161"/>
                    <a:pt x="19075" y="12576"/>
                  </a:cubicBezTo>
                  <a:cubicBezTo>
                    <a:pt x="19445" y="11990"/>
                    <a:pt x="19729" y="11730"/>
                    <a:pt x="19985" y="11795"/>
                  </a:cubicBezTo>
                  <a:cubicBezTo>
                    <a:pt x="20241" y="11860"/>
                    <a:pt x="20468" y="12250"/>
                    <a:pt x="20724" y="13487"/>
                  </a:cubicBezTo>
                  <a:cubicBezTo>
                    <a:pt x="20980" y="14723"/>
                    <a:pt x="21264" y="16805"/>
                    <a:pt x="21548" y="18887"/>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353" name="Line"/>
            <p:cNvSpPr/>
            <p:nvPr/>
          </p:nvSpPr>
          <p:spPr>
            <a:xfrm>
              <a:off x="1259505" y="228891"/>
              <a:ext cx="124541" cy="55293"/>
            </a:xfrm>
            <a:custGeom>
              <a:avLst/>
              <a:gdLst/>
              <a:ahLst/>
              <a:cxnLst>
                <a:cxn ang="0">
                  <a:pos x="wd2" y="hd2"/>
                </a:cxn>
                <a:cxn ang="5400000">
                  <a:pos x="wd2" y="hd2"/>
                </a:cxn>
                <a:cxn ang="10800000">
                  <a:pos x="wd2" y="hd2"/>
                </a:cxn>
                <a:cxn ang="16200000">
                  <a:pos x="wd2" y="hd2"/>
                </a:cxn>
              </a:cxnLst>
              <a:rect l="0" t="0" r="r" b="b"/>
              <a:pathLst>
                <a:path w="21600" h="20308" fill="norm" stroke="1" extrusionOk="0">
                  <a:moveTo>
                    <a:pt x="0" y="20308"/>
                  </a:moveTo>
                  <a:cubicBezTo>
                    <a:pt x="0" y="12684"/>
                    <a:pt x="0" y="5061"/>
                    <a:pt x="1500" y="1884"/>
                  </a:cubicBezTo>
                  <a:cubicBezTo>
                    <a:pt x="3000" y="-1292"/>
                    <a:pt x="6000" y="-21"/>
                    <a:pt x="9600" y="2520"/>
                  </a:cubicBezTo>
                  <a:cubicBezTo>
                    <a:pt x="13200" y="5061"/>
                    <a:pt x="17400" y="8873"/>
                    <a:pt x="21600" y="12684"/>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354" name="Line"/>
            <p:cNvSpPr/>
            <p:nvPr/>
          </p:nvSpPr>
          <p:spPr>
            <a:xfrm>
              <a:off x="1396520" y="214980"/>
              <a:ext cx="547953" cy="213674"/>
            </a:xfrm>
            <a:custGeom>
              <a:avLst/>
              <a:gdLst/>
              <a:ahLst/>
              <a:cxnLst>
                <a:cxn ang="0">
                  <a:pos x="wd2" y="hd2"/>
                </a:cxn>
                <a:cxn ang="5400000">
                  <a:pos x="wd2" y="hd2"/>
                </a:cxn>
                <a:cxn ang="10800000">
                  <a:pos x="wd2" y="hd2"/>
                </a:cxn>
                <a:cxn ang="16200000">
                  <a:pos x="wd2" y="hd2"/>
                </a:cxn>
              </a:cxnLst>
              <a:rect l="0" t="0" r="r" b="b"/>
              <a:pathLst>
                <a:path w="21518" h="20846" fill="norm" stroke="1" extrusionOk="0">
                  <a:moveTo>
                    <a:pt x="2771" y="6751"/>
                  </a:moveTo>
                  <a:cubicBezTo>
                    <a:pt x="2363" y="8439"/>
                    <a:pt x="1956" y="10126"/>
                    <a:pt x="1480" y="11476"/>
                  </a:cubicBezTo>
                  <a:cubicBezTo>
                    <a:pt x="1005" y="12826"/>
                    <a:pt x="461" y="13839"/>
                    <a:pt x="190" y="15189"/>
                  </a:cubicBezTo>
                  <a:cubicBezTo>
                    <a:pt x="-82" y="16539"/>
                    <a:pt x="-82" y="18226"/>
                    <a:pt x="326" y="19239"/>
                  </a:cubicBezTo>
                  <a:cubicBezTo>
                    <a:pt x="733" y="20251"/>
                    <a:pt x="1548" y="20589"/>
                    <a:pt x="2363" y="20757"/>
                  </a:cubicBezTo>
                  <a:cubicBezTo>
                    <a:pt x="3178" y="20926"/>
                    <a:pt x="3993" y="20926"/>
                    <a:pt x="4469" y="20082"/>
                  </a:cubicBezTo>
                  <a:cubicBezTo>
                    <a:pt x="4944" y="19238"/>
                    <a:pt x="5080" y="17551"/>
                    <a:pt x="5148" y="15020"/>
                  </a:cubicBezTo>
                  <a:cubicBezTo>
                    <a:pt x="5216" y="12488"/>
                    <a:pt x="5216" y="9113"/>
                    <a:pt x="5352" y="6582"/>
                  </a:cubicBezTo>
                  <a:cubicBezTo>
                    <a:pt x="5488" y="4051"/>
                    <a:pt x="5760" y="2363"/>
                    <a:pt x="6235" y="1182"/>
                  </a:cubicBezTo>
                  <a:cubicBezTo>
                    <a:pt x="6710" y="1"/>
                    <a:pt x="7390" y="-674"/>
                    <a:pt x="8001" y="1013"/>
                  </a:cubicBezTo>
                  <a:cubicBezTo>
                    <a:pt x="8612" y="2701"/>
                    <a:pt x="9156" y="6751"/>
                    <a:pt x="9631" y="9620"/>
                  </a:cubicBezTo>
                  <a:cubicBezTo>
                    <a:pt x="10107" y="12488"/>
                    <a:pt x="10514" y="14176"/>
                    <a:pt x="11058" y="15357"/>
                  </a:cubicBezTo>
                  <a:cubicBezTo>
                    <a:pt x="11601" y="16538"/>
                    <a:pt x="12280" y="17213"/>
                    <a:pt x="12892" y="17045"/>
                  </a:cubicBezTo>
                  <a:cubicBezTo>
                    <a:pt x="13503" y="16876"/>
                    <a:pt x="14046" y="15864"/>
                    <a:pt x="14726" y="14007"/>
                  </a:cubicBezTo>
                  <a:cubicBezTo>
                    <a:pt x="15405" y="12151"/>
                    <a:pt x="16220" y="9451"/>
                    <a:pt x="16899" y="7595"/>
                  </a:cubicBezTo>
                  <a:cubicBezTo>
                    <a:pt x="17578" y="5739"/>
                    <a:pt x="18122" y="4726"/>
                    <a:pt x="18665" y="4895"/>
                  </a:cubicBezTo>
                  <a:cubicBezTo>
                    <a:pt x="19209" y="5063"/>
                    <a:pt x="19752" y="6413"/>
                    <a:pt x="20227" y="8945"/>
                  </a:cubicBezTo>
                  <a:cubicBezTo>
                    <a:pt x="20703" y="11476"/>
                    <a:pt x="21110" y="15189"/>
                    <a:pt x="21314" y="17214"/>
                  </a:cubicBezTo>
                  <a:cubicBezTo>
                    <a:pt x="21518" y="19239"/>
                    <a:pt x="21518" y="19576"/>
                    <a:pt x="21518" y="19914"/>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355" name="Line"/>
            <p:cNvSpPr/>
            <p:nvPr/>
          </p:nvSpPr>
          <p:spPr>
            <a:xfrm>
              <a:off x="93677" y="668180"/>
              <a:ext cx="2144848"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557" y="21600"/>
                  </a:moveTo>
                  <a:cubicBezTo>
                    <a:pt x="279" y="19200"/>
                    <a:pt x="0" y="16800"/>
                    <a:pt x="0" y="14400"/>
                  </a:cubicBezTo>
                  <a:cubicBezTo>
                    <a:pt x="0" y="12000"/>
                    <a:pt x="279" y="9600"/>
                    <a:pt x="1097" y="7200"/>
                  </a:cubicBezTo>
                  <a:cubicBezTo>
                    <a:pt x="1916" y="4800"/>
                    <a:pt x="3275" y="2400"/>
                    <a:pt x="4703" y="1200"/>
                  </a:cubicBezTo>
                  <a:cubicBezTo>
                    <a:pt x="6132" y="0"/>
                    <a:pt x="7630" y="0"/>
                    <a:pt x="9058" y="0"/>
                  </a:cubicBezTo>
                  <a:cubicBezTo>
                    <a:pt x="10486" y="0"/>
                    <a:pt x="11845" y="0"/>
                    <a:pt x="13169" y="600"/>
                  </a:cubicBezTo>
                  <a:cubicBezTo>
                    <a:pt x="14493" y="1200"/>
                    <a:pt x="15782" y="2400"/>
                    <a:pt x="17123" y="3000"/>
                  </a:cubicBezTo>
                  <a:cubicBezTo>
                    <a:pt x="18465" y="3600"/>
                    <a:pt x="19858" y="3600"/>
                    <a:pt x="20642" y="3600"/>
                  </a:cubicBezTo>
                  <a:cubicBezTo>
                    <a:pt x="21426" y="3600"/>
                    <a:pt x="21600" y="3600"/>
                    <a:pt x="21600" y="3600"/>
                  </a:cubicBezTo>
                  <a:cubicBezTo>
                    <a:pt x="21600" y="3600"/>
                    <a:pt x="21426" y="3600"/>
                    <a:pt x="21252" y="3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grpSp>
      <p:grpSp>
        <p:nvGrpSpPr>
          <p:cNvPr id="2421" name="Drawing"/>
          <p:cNvGrpSpPr/>
          <p:nvPr/>
        </p:nvGrpSpPr>
        <p:grpSpPr>
          <a:xfrm>
            <a:off x="7472368" y="2845431"/>
            <a:ext cx="12640759" cy="5399028"/>
            <a:chOff x="0" y="0"/>
            <a:chExt cx="12640757" cy="5399026"/>
          </a:xfrm>
        </p:grpSpPr>
        <p:sp>
          <p:nvSpPr>
            <p:cNvPr id="2357" name="Line"/>
            <p:cNvSpPr/>
            <p:nvPr/>
          </p:nvSpPr>
          <p:spPr>
            <a:xfrm>
              <a:off x="0" y="942208"/>
              <a:ext cx="269836" cy="488216"/>
            </a:xfrm>
            <a:custGeom>
              <a:avLst/>
              <a:gdLst/>
              <a:ahLst/>
              <a:cxnLst>
                <a:cxn ang="0">
                  <a:pos x="wd2" y="hd2"/>
                </a:cxn>
                <a:cxn ang="5400000">
                  <a:pos x="wd2" y="hd2"/>
                </a:cxn>
                <a:cxn ang="10800000">
                  <a:pos x="wd2" y="hd2"/>
                </a:cxn>
                <a:cxn ang="16200000">
                  <a:pos x="wd2" y="hd2"/>
                </a:cxn>
              </a:cxnLst>
              <a:rect l="0" t="0" r="r" b="b"/>
              <a:pathLst>
                <a:path w="21600" h="21467" fill="norm" stroke="1" extrusionOk="0">
                  <a:moveTo>
                    <a:pt x="0" y="15535"/>
                  </a:moveTo>
                  <a:cubicBezTo>
                    <a:pt x="5538" y="12949"/>
                    <a:pt x="11077" y="10363"/>
                    <a:pt x="14538" y="8005"/>
                  </a:cubicBezTo>
                  <a:cubicBezTo>
                    <a:pt x="18000" y="5647"/>
                    <a:pt x="19385" y="3518"/>
                    <a:pt x="20215" y="2073"/>
                  </a:cubicBezTo>
                  <a:cubicBezTo>
                    <a:pt x="21046" y="628"/>
                    <a:pt x="21323" y="-133"/>
                    <a:pt x="21462" y="19"/>
                  </a:cubicBezTo>
                  <a:cubicBezTo>
                    <a:pt x="21600" y="171"/>
                    <a:pt x="21600" y="1236"/>
                    <a:pt x="21046" y="4278"/>
                  </a:cubicBezTo>
                  <a:cubicBezTo>
                    <a:pt x="20492" y="7321"/>
                    <a:pt x="19385" y="12340"/>
                    <a:pt x="18831" y="15230"/>
                  </a:cubicBezTo>
                  <a:cubicBezTo>
                    <a:pt x="18277" y="18121"/>
                    <a:pt x="18277" y="18881"/>
                    <a:pt x="18831" y="19566"/>
                  </a:cubicBezTo>
                  <a:cubicBezTo>
                    <a:pt x="19385" y="20250"/>
                    <a:pt x="20492" y="20859"/>
                    <a:pt x="21600" y="2146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58" name="Line"/>
            <p:cNvSpPr/>
            <p:nvPr/>
          </p:nvSpPr>
          <p:spPr>
            <a:xfrm>
              <a:off x="376095" y="1101984"/>
              <a:ext cx="254815" cy="300299"/>
            </a:xfrm>
            <a:custGeom>
              <a:avLst/>
              <a:gdLst/>
              <a:ahLst/>
              <a:cxnLst>
                <a:cxn ang="0">
                  <a:pos x="wd2" y="hd2"/>
                </a:cxn>
                <a:cxn ang="5400000">
                  <a:pos x="wd2" y="hd2"/>
                </a:cxn>
                <a:cxn ang="10800000">
                  <a:pos x="wd2" y="hd2"/>
                </a:cxn>
                <a:cxn ang="16200000">
                  <a:pos x="wd2" y="hd2"/>
                </a:cxn>
              </a:cxnLst>
              <a:rect l="0" t="0" r="r" b="b"/>
              <a:pathLst>
                <a:path w="21213" h="20833" fill="norm" stroke="1" extrusionOk="0">
                  <a:moveTo>
                    <a:pt x="17938" y="466"/>
                  </a:moveTo>
                  <a:cubicBezTo>
                    <a:pt x="16498" y="-14"/>
                    <a:pt x="15058" y="-494"/>
                    <a:pt x="12466" y="1066"/>
                  </a:cubicBezTo>
                  <a:cubicBezTo>
                    <a:pt x="9874" y="2626"/>
                    <a:pt x="6130" y="6226"/>
                    <a:pt x="3826" y="9346"/>
                  </a:cubicBezTo>
                  <a:cubicBezTo>
                    <a:pt x="1522" y="12466"/>
                    <a:pt x="658" y="15106"/>
                    <a:pt x="226" y="17026"/>
                  </a:cubicBezTo>
                  <a:cubicBezTo>
                    <a:pt x="-206" y="18946"/>
                    <a:pt x="-206" y="20146"/>
                    <a:pt x="1954" y="20626"/>
                  </a:cubicBezTo>
                  <a:cubicBezTo>
                    <a:pt x="4114" y="21106"/>
                    <a:pt x="8434" y="20866"/>
                    <a:pt x="12034" y="18706"/>
                  </a:cubicBezTo>
                  <a:cubicBezTo>
                    <a:pt x="15634" y="16546"/>
                    <a:pt x="18514" y="12466"/>
                    <a:pt x="19954" y="9706"/>
                  </a:cubicBezTo>
                  <a:cubicBezTo>
                    <a:pt x="21394" y="6946"/>
                    <a:pt x="21394" y="5506"/>
                    <a:pt x="20962" y="4186"/>
                  </a:cubicBezTo>
                  <a:cubicBezTo>
                    <a:pt x="20530" y="2866"/>
                    <a:pt x="19666" y="1666"/>
                    <a:pt x="18514" y="1306"/>
                  </a:cubicBezTo>
                  <a:cubicBezTo>
                    <a:pt x="17362" y="946"/>
                    <a:pt x="15922" y="1426"/>
                    <a:pt x="14914" y="2266"/>
                  </a:cubicBezTo>
                  <a:cubicBezTo>
                    <a:pt x="13906" y="3106"/>
                    <a:pt x="13330" y="4306"/>
                    <a:pt x="12754" y="550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59" name="Line"/>
            <p:cNvSpPr/>
            <p:nvPr/>
          </p:nvSpPr>
          <p:spPr>
            <a:xfrm>
              <a:off x="726480" y="1114698"/>
              <a:ext cx="216407" cy="291894"/>
            </a:xfrm>
            <a:custGeom>
              <a:avLst/>
              <a:gdLst/>
              <a:ahLst/>
              <a:cxnLst>
                <a:cxn ang="0">
                  <a:pos x="wd2" y="hd2"/>
                </a:cxn>
                <a:cxn ang="5400000">
                  <a:pos x="wd2" y="hd2"/>
                </a:cxn>
                <a:cxn ang="10800000">
                  <a:pos x="wd2" y="hd2"/>
                </a:cxn>
                <a:cxn ang="16200000">
                  <a:pos x="wd2" y="hd2"/>
                </a:cxn>
              </a:cxnLst>
              <a:rect l="0" t="0" r="r" b="b"/>
              <a:pathLst>
                <a:path w="21448" h="21192" fill="norm" stroke="1" extrusionOk="0">
                  <a:moveTo>
                    <a:pt x="10286" y="317"/>
                  </a:moveTo>
                  <a:cubicBezTo>
                    <a:pt x="8571" y="66"/>
                    <a:pt x="6857" y="-185"/>
                    <a:pt x="5486" y="192"/>
                  </a:cubicBezTo>
                  <a:cubicBezTo>
                    <a:pt x="4114" y="568"/>
                    <a:pt x="3086" y="1573"/>
                    <a:pt x="2057" y="4713"/>
                  </a:cubicBezTo>
                  <a:cubicBezTo>
                    <a:pt x="1029" y="7852"/>
                    <a:pt x="0" y="13127"/>
                    <a:pt x="0" y="16266"/>
                  </a:cubicBezTo>
                  <a:cubicBezTo>
                    <a:pt x="0" y="19406"/>
                    <a:pt x="1029" y="20410"/>
                    <a:pt x="3429" y="20913"/>
                  </a:cubicBezTo>
                  <a:cubicBezTo>
                    <a:pt x="5829" y="21415"/>
                    <a:pt x="9600" y="21415"/>
                    <a:pt x="12857" y="19406"/>
                  </a:cubicBezTo>
                  <a:cubicBezTo>
                    <a:pt x="16114" y="17396"/>
                    <a:pt x="18857" y="13378"/>
                    <a:pt x="20229" y="10615"/>
                  </a:cubicBezTo>
                  <a:cubicBezTo>
                    <a:pt x="21600" y="7852"/>
                    <a:pt x="21600" y="6345"/>
                    <a:pt x="21257" y="4964"/>
                  </a:cubicBezTo>
                  <a:cubicBezTo>
                    <a:pt x="20914" y="3582"/>
                    <a:pt x="20229" y="2327"/>
                    <a:pt x="18857" y="1699"/>
                  </a:cubicBezTo>
                  <a:cubicBezTo>
                    <a:pt x="17486" y="1071"/>
                    <a:pt x="15429" y="1071"/>
                    <a:pt x="13371" y="107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60" name="Line"/>
            <p:cNvSpPr/>
            <p:nvPr/>
          </p:nvSpPr>
          <p:spPr>
            <a:xfrm>
              <a:off x="1224638" y="1202101"/>
              <a:ext cx="280215"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61" name="Line"/>
            <p:cNvSpPr/>
            <p:nvPr/>
          </p:nvSpPr>
          <p:spPr>
            <a:xfrm>
              <a:off x="1848987" y="1004022"/>
              <a:ext cx="226671" cy="211533"/>
            </a:xfrm>
            <a:custGeom>
              <a:avLst/>
              <a:gdLst/>
              <a:ahLst/>
              <a:cxnLst>
                <a:cxn ang="0">
                  <a:pos x="wd2" y="hd2"/>
                </a:cxn>
                <a:cxn ang="5400000">
                  <a:pos x="wd2" y="hd2"/>
                </a:cxn>
                <a:cxn ang="10800000">
                  <a:pos x="wd2" y="hd2"/>
                </a:cxn>
                <a:cxn ang="16200000">
                  <a:pos x="wd2" y="hd2"/>
                </a:cxn>
              </a:cxnLst>
              <a:rect l="0" t="0" r="r" b="b"/>
              <a:pathLst>
                <a:path w="21444" h="20637" fill="norm" stroke="1" extrusionOk="0">
                  <a:moveTo>
                    <a:pt x="17517" y="7174"/>
                  </a:moveTo>
                  <a:cubicBezTo>
                    <a:pt x="18826" y="6161"/>
                    <a:pt x="20135" y="5149"/>
                    <a:pt x="19971" y="4643"/>
                  </a:cubicBezTo>
                  <a:cubicBezTo>
                    <a:pt x="19808" y="4136"/>
                    <a:pt x="18171" y="4136"/>
                    <a:pt x="14899" y="4980"/>
                  </a:cubicBezTo>
                  <a:cubicBezTo>
                    <a:pt x="11626" y="5824"/>
                    <a:pt x="6717" y="7512"/>
                    <a:pt x="3935" y="9199"/>
                  </a:cubicBezTo>
                  <a:cubicBezTo>
                    <a:pt x="1153" y="10887"/>
                    <a:pt x="499" y="12574"/>
                    <a:pt x="171" y="14262"/>
                  </a:cubicBezTo>
                  <a:cubicBezTo>
                    <a:pt x="-156" y="15949"/>
                    <a:pt x="-156" y="17637"/>
                    <a:pt x="1480" y="18987"/>
                  </a:cubicBezTo>
                  <a:cubicBezTo>
                    <a:pt x="3117" y="20337"/>
                    <a:pt x="6389" y="21349"/>
                    <a:pt x="9989" y="19999"/>
                  </a:cubicBezTo>
                  <a:cubicBezTo>
                    <a:pt x="13589" y="18649"/>
                    <a:pt x="17517" y="14937"/>
                    <a:pt x="19480" y="12237"/>
                  </a:cubicBezTo>
                  <a:cubicBezTo>
                    <a:pt x="21444" y="9537"/>
                    <a:pt x="21444" y="7849"/>
                    <a:pt x="21444" y="6162"/>
                  </a:cubicBezTo>
                  <a:cubicBezTo>
                    <a:pt x="21444" y="4474"/>
                    <a:pt x="21444" y="2787"/>
                    <a:pt x="20626" y="1605"/>
                  </a:cubicBezTo>
                  <a:cubicBezTo>
                    <a:pt x="19808" y="424"/>
                    <a:pt x="18171" y="-251"/>
                    <a:pt x="16699" y="86"/>
                  </a:cubicBezTo>
                  <a:cubicBezTo>
                    <a:pt x="15226" y="424"/>
                    <a:pt x="13917" y="1774"/>
                    <a:pt x="12608" y="312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62" name="Line"/>
            <p:cNvSpPr/>
            <p:nvPr/>
          </p:nvSpPr>
          <p:spPr>
            <a:xfrm>
              <a:off x="2293601" y="1077561"/>
              <a:ext cx="10380"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63" name="Line"/>
            <p:cNvSpPr/>
            <p:nvPr/>
          </p:nvSpPr>
          <p:spPr>
            <a:xfrm>
              <a:off x="2397385" y="878386"/>
              <a:ext cx="342484" cy="396363"/>
            </a:xfrm>
            <a:custGeom>
              <a:avLst/>
              <a:gdLst/>
              <a:ahLst/>
              <a:cxnLst>
                <a:cxn ang="0">
                  <a:pos x="wd2" y="hd2"/>
                </a:cxn>
                <a:cxn ang="5400000">
                  <a:pos x="wd2" y="hd2"/>
                </a:cxn>
                <a:cxn ang="10800000">
                  <a:pos x="wd2" y="hd2"/>
                </a:cxn>
                <a:cxn ang="16200000">
                  <a:pos x="wd2" y="hd2"/>
                </a:cxn>
              </a:cxnLst>
              <a:rect l="0" t="0" r="r" b="b"/>
              <a:pathLst>
                <a:path w="21600" h="21520" fill="norm" stroke="1" extrusionOk="0">
                  <a:moveTo>
                    <a:pt x="21600" y="1235"/>
                  </a:moveTo>
                  <a:cubicBezTo>
                    <a:pt x="19200" y="671"/>
                    <a:pt x="16800" y="108"/>
                    <a:pt x="14073" y="14"/>
                  </a:cubicBezTo>
                  <a:cubicBezTo>
                    <a:pt x="11345" y="-80"/>
                    <a:pt x="8291" y="296"/>
                    <a:pt x="6218" y="1235"/>
                  </a:cubicBezTo>
                  <a:cubicBezTo>
                    <a:pt x="4145" y="2174"/>
                    <a:pt x="3055" y="3677"/>
                    <a:pt x="2618" y="4897"/>
                  </a:cubicBezTo>
                  <a:cubicBezTo>
                    <a:pt x="2182" y="6118"/>
                    <a:pt x="2400" y="7057"/>
                    <a:pt x="3818" y="7621"/>
                  </a:cubicBezTo>
                  <a:cubicBezTo>
                    <a:pt x="5236" y="8184"/>
                    <a:pt x="7855" y="8372"/>
                    <a:pt x="9709" y="8466"/>
                  </a:cubicBezTo>
                  <a:cubicBezTo>
                    <a:pt x="11564" y="8560"/>
                    <a:pt x="12655" y="8560"/>
                    <a:pt x="13745" y="8936"/>
                  </a:cubicBezTo>
                  <a:cubicBezTo>
                    <a:pt x="14836" y="9311"/>
                    <a:pt x="15927" y="10063"/>
                    <a:pt x="16582" y="10908"/>
                  </a:cubicBezTo>
                  <a:cubicBezTo>
                    <a:pt x="17236" y="11753"/>
                    <a:pt x="17455" y="12692"/>
                    <a:pt x="16909" y="13913"/>
                  </a:cubicBezTo>
                  <a:cubicBezTo>
                    <a:pt x="16364" y="15134"/>
                    <a:pt x="15055" y="16637"/>
                    <a:pt x="12109" y="17951"/>
                  </a:cubicBezTo>
                  <a:cubicBezTo>
                    <a:pt x="9164" y="19266"/>
                    <a:pt x="4582" y="20393"/>
                    <a:pt x="0" y="2152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64" name="Line"/>
            <p:cNvSpPr/>
            <p:nvPr/>
          </p:nvSpPr>
          <p:spPr>
            <a:xfrm>
              <a:off x="2882570" y="861164"/>
              <a:ext cx="444912" cy="410500"/>
            </a:xfrm>
            <a:custGeom>
              <a:avLst/>
              <a:gdLst/>
              <a:ahLst/>
              <a:cxnLst>
                <a:cxn ang="0">
                  <a:pos x="wd2" y="hd2"/>
                </a:cxn>
                <a:cxn ang="5400000">
                  <a:pos x="wd2" y="hd2"/>
                </a:cxn>
                <a:cxn ang="10800000">
                  <a:pos x="wd2" y="hd2"/>
                </a:cxn>
                <a:cxn ang="16200000">
                  <a:pos x="wd2" y="hd2"/>
                </a:cxn>
              </a:cxnLst>
              <a:rect l="0" t="0" r="r" b="b"/>
              <a:pathLst>
                <a:path w="21045" h="21359" fill="norm" stroke="1" extrusionOk="0">
                  <a:moveTo>
                    <a:pt x="20741" y="1540"/>
                  </a:moveTo>
                  <a:cubicBezTo>
                    <a:pt x="20087" y="820"/>
                    <a:pt x="19432" y="100"/>
                    <a:pt x="17141" y="10"/>
                  </a:cubicBezTo>
                  <a:cubicBezTo>
                    <a:pt x="14850" y="-80"/>
                    <a:pt x="10923" y="460"/>
                    <a:pt x="7732" y="1990"/>
                  </a:cubicBezTo>
                  <a:cubicBezTo>
                    <a:pt x="4541" y="3520"/>
                    <a:pt x="2087" y="6040"/>
                    <a:pt x="859" y="8920"/>
                  </a:cubicBezTo>
                  <a:cubicBezTo>
                    <a:pt x="-368" y="11800"/>
                    <a:pt x="-368" y="15040"/>
                    <a:pt x="1432" y="17380"/>
                  </a:cubicBezTo>
                  <a:cubicBezTo>
                    <a:pt x="3232" y="19720"/>
                    <a:pt x="6832" y="21160"/>
                    <a:pt x="10268" y="21340"/>
                  </a:cubicBezTo>
                  <a:cubicBezTo>
                    <a:pt x="13705" y="21520"/>
                    <a:pt x="16977" y="20440"/>
                    <a:pt x="18859" y="18550"/>
                  </a:cubicBezTo>
                  <a:cubicBezTo>
                    <a:pt x="20741" y="16660"/>
                    <a:pt x="21232" y="13960"/>
                    <a:pt x="20987" y="11260"/>
                  </a:cubicBezTo>
                  <a:cubicBezTo>
                    <a:pt x="20741" y="8560"/>
                    <a:pt x="19759" y="5860"/>
                    <a:pt x="17796" y="4870"/>
                  </a:cubicBezTo>
                  <a:cubicBezTo>
                    <a:pt x="15832" y="3880"/>
                    <a:pt x="12887" y="4600"/>
                    <a:pt x="9941" y="532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65" name="Line"/>
            <p:cNvSpPr/>
            <p:nvPr/>
          </p:nvSpPr>
          <p:spPr>
            <a:xfrm>
              <a:off x="3071973" y="1098318"/>
              <a:ext cx="228324" cy="3943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255" y="4547"/>
                    <a:pt x="8509" y="9095"/>
                    <a:pt x="12109" y="12695"/>
                  </a:cubicBezTo>
                  <a:cubicBezTo>
                    <a:pt x="15709" y="16295"/>
                    <a:pt x="18655" y="18947"/>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66" name="Line"/>
            <p:cNvSpPr/>
            <p:nvPr/>
          </p:nvSpPr>
          <p:spPr>
            <a:xfrm>
              <a:off x="4078668" y="1160587"/>
              <a:ext cx="269836"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67" name="Line"/>
            <p:cNvSpPr/>
            <p:nvPr/>
          </p:nvSpPr>
          <p:spPr>
            <a:xfrm>
              <a:off x="4057911" y="1285127"/>
              <a:ext cx="228323"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68" name="Line"/>
            <p:cNvSpPr/>
            <p:nvPr/>
          </p:nvSpPr>
          <p:spPr>
            <a:xfrm>
              <a:off x="4742878" y="856921"/>
              <a:ext cx="249080" cy="500855"/>
            </a:xfrm>
            <a:custGeom>
              <a:avLst/>
              <a:gdLst/>
              <a:ahLst/>
              <a:cxnLst>
                <a:cxn ang="0">
                  <a:pos x="wd2" y="hd2"/>
                </a:cxn>
                <a:cxn ang="5400000">
                  <a:pos x="wd2" y="hd2"/>
                </a:cxn>
                <a:cxn ang="10800000">
                  <a:pos x="wd2" y="hd2"/>
                </a:cxn>
                <a:cxn ang="16200000">
                  <a:pos x="wd2" y="hd2"/>
                </a:cxn>
              </a:cxnLst>
              <a:rect l="0" t="0" r="r" b="b"/>
              <a:pathLst>
                <a:path w="21600" h="20710" fill="norm" stroke="1" extrusionOk="0">
                  <a:moveTo>
                    <a:pt x="0" y="13844"/>
                  </a:moveTo>
                  <a:cubicBezTo>
                    <a:pt x="4200" y="12413"/>
                    <a:pt x="8400" y="10983"/>
                    <a:pt x="11250" y="8766"/>
                  </a:cubicBezTo>
                  <a:cubicBezTo>
                    <a:pt x="14100" y="6548"/>
                    <a:pt x="15600" y="3544"/>
                    <a:pt x="16350" y="1685"/>
                  </a:cubicBezTo>
                  <a:cubicBezTo>
                    <a:pt x="17100" y="-175"/>
                    <a:pt x="17100" y="-890"/>
                    <a:pt x="16800" y="1613"/>
                  </a:cubicBezTo>
                  <a:cubicBezTo>
                    <a:pt x="16500" y="4117"/>
                    <a:pt x="15900" y="9838"/>
                    <a:pt x="15900" y="13415"/>
                  </a:cubicBezTo>
                  <a:cubicBezTo>
                    <a:pt x="15900" y="16991"/>
                    <a:pt x="16500" y="18421"/>
                    <a:pt x="17550" y="19280"/>
                  </a:cubicBezTo>
                  <a:cubicBezTo>
                    <a:pt x="18600" y="20138"/>
                    <a:pt x="20100" y="20424"/>
                    <a:pt x="21600" y="2071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69" name="Line"/>
            <p:cNvSpPr/>
            <p:nvPr/>
          </p:nvSpPr>
          <p:spPr>
            <a:xfrm>
              <a:off x="5124891" y="981349"/>
              <a:ext cx="221908" cy="290703"/>
            </a:xfrm>
            <a:custGeom>
              <a:avLst/>
              <a:gdLst/>
              <a:ahLst/>
              <a:cxnLst>
                <a:cxn ang="0">
                  <a:pos x="wd2" y="hd2"/>
                </a:cxn>
                <a:cxn ang="5400000">
                  <a:pos x="wd2" y="hd2"/>
                </a:cxn>
                <a:cxn ang="10800000">
                  <a:pos x="wd2" y="hd2"/>
                </a:cxn>
                <a:cxn ang="16200000">
                  <a:pos x="wd2" y="hd2"/>
                </a:cxn>
              </a:cxnLst>
              <a:rect l="0" t="0" r="r" b="b"/>
              <a:pathLst>
                <a:path w="20993" h="21106" fill="norm" stroke="1" extrusionOk="0">
                  <a:moveTo>
                    <a:pt x="14915" y="3971"/>
                  </a:moveTo>
                  <a:cubicBezTo>
                    <a:pt x="15242" y="2715"/>
                    <a:pt x="15569" y="1459"/>
                    <a:pt x="14915" y="706"/>
                  </a:cubicBezTo>
                  <a:cubicBezTo>
                    <a:pt x="14260" y="-48"/>
                    <a:pt x="12624" y="-299"/>
                    <a:pt x="10169" y="454"/>
                  </a:cubicBezTo>
                  <a:cubicBezTo>
                    <a:pt x="7715" y="1208"/>
                    <a:pt x="4442" y="2966"/>
                    <a:pt x="2478" y="5980"/>
                  </a:cubicBezTo>
                  <a:cubicBezTo>
                    <a:pt x="515" y="8994"/>
                    <a:pt x="-140" y="13264"/>
                    <a:pt x="24" y="16027"/>
                  </a:cubicBezTo>
                  <a:cubicBezTo>
                    <a:pt x="187" y="18789"/>
                    <a:pt x="1169" y="20045"/>
                    <a:pt x="3296" y="20673"/>
                  </a:cubicBezTo>
                  <a:cubicBezTo>
                    <a:pt x="5424" y="21301"/>
                    <a:pt x="8696" y="21301"/>
                    <a:pt x="11805" y="20296"/>
                  </a:cubicBezTo>
                  <a:cubicBezTo>
                    <a:pt x="14915" y="19292"/>
                    <a:pt x="17860" y="17282"/>
                    <a:pt x="19496" y="14645"/>
                  </a:cubicBezTo>
                  <a:cubicBezTo>
                    <a:pt x="21133" y="12008"/>
                    <a:pt x="21460" y="8743"/>
                    <a:pt x="20315" y="6482"/>
                  </a:cubicBezTo>
                  <a:cubicBezTo>
                    <a:pt x="19169" y="4222"/>
                    <a:pt x="16551" y="2966"/>
                    <a:pt x="14424" y="2589"/>
                  </a:cubicBezTo>
                  <a:cubicBezTo>
                    <a:pt x="12296" y="2213"/>
                    <a:pt x="10660" y="2715"/>
                    <a:pt x="9024" y="321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70" name="Line"/>
            <p:cNvSpPr/>
            <p:nvPr/>
          </p:nvSpPr>
          <p:spPr>
            <a:xfrm>
              <a:off x="5770329" y="911508"/>
              <a:ext cx="51893" cy="3217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720" y="4645"/>
                    <a:pt x="15840" y="9290"/>
                    <a:pt x="12240" y="12890"/>
                  </a:cubicBezTo>
                  <a:cubicBezTo>
                    <a:pt x="8640" y="16490"/>
                    <a:pt x="4320" y="19045"/>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71" name="Line"/>
            <p:cNvSpPr/>
            <p:nvPr/>
          </p:nvSpPr>
          <p:spPr>
            <a:xfrm>
              <a:off x="5625033" y="1074102"/>
              <a:ext cx="332106" cy="1383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850" y="10800"/>
                    <a:pt x="11700" y="0"/>
                    <a:pt x="15300" y="0"/>
                  </a:cubicBezTo>
                  <a:cubicBezTo>
                    <a:pt x="18900" y="0"/>
                    <a:pt x="20250" y="108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72" name="Line"/>
            <p:cNvSpPr/>
            <p:nvPr/>
          </p:nvSpPr>
          <p:spPr>
            <a:xfrm>
              <a:off x="6219419" y="994535"/>
              <a:ext cx="229291" cy="187967"/>
            </a:xfrm>
            <a:custGeom>
              <a:avLst/>
              <a:gdLst/>
              <a:ahLst/>
              <a:cxnLst>
                <a:cxn ang="0">
                  <a:pos x="wd2" y="hd2"/>
                </a:cxn>
                <a:cxn ang="5400000">
                  <a:pos x="wd2" y="hd2"/>
                </a:cxn>
                <a:cxn ang="10800000">
                  <a:pos x="wd2" y="hd2"/>
                </a:cxn>
                <a:cxn ang="16200000">
                  <a:pos x="wd2" y="hd2"/>
                </a:cxn>
              </a:cxnLst>
              <a:rect l="0" t="0" r="r" b="b"/>
              <a:pathLst>
                <a:path w="21054" h="20958" fill="norm" stroke="1" extrusionOk="0">
                  <a:moveTo>
                    <a:pt x="19753" y="4629"/>
                  </a:moveTo>
                  <a:cubicBezTo>
                    <a:pt x="18482" y="3086"/>
                    <a:pt x="17212" y="1543"/>
                    <a:pt x="14194" y="1543"/>
                  </a:cubicBezTo>
                  <a:cubicBezTo>
                    <a:pt x="11176" y="1543"/>
                    <a:pt x="6412" y="3086"/>
                    <a:pt x="3553" y="5014"/>
                  </a:cubicBezTo>
                  <a:cubicBezTo>
                    <a:pt x="694" y="6943"/>
                    <a:pt x="-259" y="9257"/>
                    <a:pt x="59" y="11957"/>
                  </a:cubicBezTo>
                  <a:cubicBezTo>
                    <a:pt x="376" y="14657"/>
                    <a:pt x="1965" y="17743"/>
                    <a:pt x="4665" y="19479"/>
                  </a:cubicBezTo>
                  <a:cubicBezTo>
                    <a:pt x="7365" y="21214"/>
                    <a:pt x="11176" y="21600"/>
                    <a:pt x="14512" y="19671"/>
                  </a:cubicBezTo>
                  <a:cubicBezTo>
                    <a:pt x="17847" y="17743"/>
                    <a:pt x="20706" y="13500"/>
                    <a:pt x="21023" y="9836"/>
                  </a:cubicBezTo>
                  <a:cubicBezTo>
                    <a:pt x="21341" y="6171"/>
                    <a:pt x="19117" y="3086"/>
                    <a:pt x="17212" y="1543"/>
                  </a:cubicBezTo>
                  <a:cubicBezTo>
                    <a:pt x="15306" y="0"/>
                    <a:pt x="13717" y="0"/>
                    <a:pt x="12129"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73" name="Line"/>
            <p:cNvSpPr/>
            <p:nvPr/>
          </p:nvSpPr>
          <p:spPr>
            <a:xfrm>
              <a:off x="6579835" y="1046426"/>
              <a:ext cx="62272"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74" name="Line"/>
            <p:cNvSpPr/>
            <p:nvPr/>
          </p:nvSpPr>
          <p:spPr>
            <a:xfrm>
              <a:off x="6787401" y="818930"/>
              <a:ext cx="367238" cy="362415"/>
            </a:xfrm>
            <a:custGeom>
              <a:avLst/>
              <a:gdLst/>
              <a:ahLst/>
              <a:cxnLst>
                <a:cxn ang="0">
                  <a:pos x="wd2" y="hd2"/>
                </a:cxn>
                <a:cxn ang="5400000">
                  <a:pos x="wd2" y="hd2"/>
                </a:cxn>
                <a:cxn ang="10800000">
                  <a:pos x="wd2" y="hd2"/>
                </a:cxn>
                <a:cxn ang="16200000">
                  <a:pos x="wd2" y="hd2"/>
                </a:cxn>
              </a:cxnLst>
              <a:rect l="0" t="0" r="r" b="b"/>
              <a:pathLst>
                <a:path w="21430" h="21551" fill="norm" stroke="1" extrusionOk="0">
                  <a:moveTo>
                    <a:pt x="19985" y="3037"/>
                  </a:moveTo>
                  <a:cubicBezTo>
                    <a:pt x="20793" y="2214"/>
                    <a:pt x="21600" y="1391"/>
                    <a:pt x="21398" y="877"/>
                  </a:cubicBezTo>
                  <a:cubicBezTo>
                    <a:pt x="21196" y="362"/>
                    <a:pt x="19985" y="157"/>
                    <a:pt x="17764" y="54"/>
                  </a:cubicBezTo>
                  <a:cubicBezTo>
                    <a:pt x="15544" y="-49"/>
                    <a:pt x="12314" y="-49"/>
                    <a:pt x="9791" y="465"/>
                  </a:cubicBezTo>
                  <a:cubicBezTo>
                    <a:pt x="7267" y="980"/>
                    <a:pt x="5450" y="2008"/>
                    <a:pt x="4340" y="3037"/>
                  </a:cubicBezTo>
                  <a:cubicBezTo>
                    <a:pt x="3230" y="4065"/>
                    <a:pt x="2826" y="5094"/>
                    <a:pt x="2927" y="6020"/>
                  </a:cubicBezTo>
                  <a:cubicBezTo>
                    <a:pt x="3028" y="6945"/>
                    <a:pt x="3634" y="7768"/>
                    <a:pt x="5652" y="8591"/>
                  </a:cubicBezTo>
                  <a:cubicBezTo>
                    <a:pt x="7671" y="9414"/>
                    <a:pt x="11103" y="10237"/>
                    <a:pt x="13021" y="11162"/>
                  </a:cubicBezTo>
                  <a:cubicBezTo>
                    <a:pt x="14938" y="12088"/>
                    <a:pt x="15342" y="13117"/>
                    <a:pt x="15544" y="14248"/>
                  </a:cubicBezTo>
                  <a:cubicBezTo>
                    <a:pt x="15746" y="15380"/>
                    <a:pt x="15746" y="16614"/>
                    <a:pt x="14232" y="17848"/>
                  </a:cubicBezTo>
                  <a:cubicBezTo>
                    <a:pt x="12718" y="19082"/>
                    <a:pt x="9690" y="20317"/>
                    <a:pt x="7065" y="20934"/>
                  </a:cubicBezTo>
                  <a:cubicBezTo>
                    <a:pt x="4441" y="21551"/>
                    <a:pt x="2221" y="21551"/>
                    <a:pt x="0" y="2155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75" name="Line"/>
            <p:cNvSpPr/>
            <p:nvPr/>
          </p:nvSpPr>
          <p:spPr>
            <a:xfrm>
              <a:off x="7305326" y="741278"/>
              <a:ext cx="501191" cy="463114"/>
            </a:xfrm>
            <a:custGeom>
              <a:avLst/>
              <a:gdLst/>
              <a:ahLst/>
              <a:cxnLst>
                <a:cxn ang="0">
                  <a:pos x="wd2" y="hd2"/>
                </a:cxn>
                <a:cxn ang="5400000">
                  <a:pos x="wd2" y="hd2"/>
                </a:cxn>
                <a:cxn ang="10800000">
                  <a:pos x="wd2" y="hd2"/>
                </a:cxn>
                <a:cxn ang="16200000">
                  <a:pos x="wd2" y="hd2"/>
                </a:cxn>
              </a:cxnLst>
              <a:rect l="0" t="0" r="r" b="b"/>
              <a:pathLst>
                <a:path w="21002" h="21106" fill="norm" stroke="1" extrusionOk="0">
                  <a:moveTo>
                    <a:pt x="16568" y="3501"/>
                  </a:moveTo>
                  <a:cubicBezTo>
                    <a:pt x="16423" y="2555"/>
                    <a:pt x="16278" y="1609"/>
                    <a:pt x="15698" y="899"/>
                  </a:cubicBezTo>
                  <a:cubicBezTo>
                    <a:pt x="15118" y="190"/>
                    <a:pt x="14104" y="-283"/>
                    <a:pt x="12219" y="190"/>
                  </a:cubicBezTo>
                  <a:cubicBezTo>
                    <a:pt x="10335" y="663"/>
                    <a:pt x="7580" y="2082"/>
                    <a:pt x="5261" y="4289"/>
                  </a:cubicBezTo>
                  <a:cubicBezTo>
                    <a:pt x="2941" y="6497"/>
                    <a:pt x="1057" y="9492"/>
                    <a:pt x="332" y="11936"/>
                  </a:cubicBezTo>
                  <a:cubicBezTo>
                    <a:pt x="-393" y="14380"/>
                    <a:pt x="42" y="16272"/>
                    <a:pt x="1926" y="17770"/>
                  </a:cubicBezTo>
                  <a:cubicBezTo>
                    <a:pt x="3811" y="19267"/>
                    <a:pt x="7145" y="20371"/>
                    <a:pt x="9972" y="20844"/>
                  </a:cubicBezTo>
                  <a:cubicBezTo>
                    <a:pt x="12799" y="21317"/>
                    <a:pt x="15118" y="21159"/>
                    <a:pt x="16930" y="20292"/>
                  </a:cubicBezTo>
                  <a:cubicBezTo>
                    <a:pt x="18743" y="19425"/>
                    <a:pt x="20047" y="17848"/>
                    <a:pt x="20627" y="15405"/>
                  </a:cubicBezTo>
                  <a:cubicBezTo>
                    <a:pt x="21207" y="12961"/>
                    <a:pt x="21062" y="9650"/>
                    <a:pt x="20555" y="7206"/>
                  </a:cubicBezTo>
                  <a:cubicBezTo>
                    <a:pt x="20047" y="4762"/>
                    <a:pt x="19177" y="3186"/>
                    <a:pt x="17075" y="3028"/>
                  </a:cubicBezTo>
                  <a:cubicBezTo>
                    <a:pt x="14973" y="2870"/>
                    <a:pt x="11639" y="4132"/>
                    <a:pt x="8305" y="539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76" name="Line"/>
            <p:cNvSpPr/>
            <p:nvPr/>
          </p:nvSpPr>
          <p:spPr>
            <a:xfrm>
              <a:off x="7513882" y="973778"/>
              <a:ext cx="228323" cy="3943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600" y="3411"/>
                    <a:pt x="7200" y="6821"/>
                    <a:pt x="10800" y="10421"/>
                  </a:cubicBezTo>
                  <a:cubicBezTo>
                    <a:pt x="14400" y="14021"/>
                    <a:pt x="18000" y="17811"/>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77" name="Line"/>
            <p:cNvSpPr/>
            <p:nvPr/>
          </p:nvSpPr>
          <p:spPr>
            <a:xfrm>
              <a:off x="997207" y="-1"/>
              <a:ext cx="3874587" cy="714323"/>
            </a:xfrm>
            <a:custGeom>
              <a:avLst/>
              <a:gdLst/>
              <a:ahLst/>
              <a:cxnLst>
                <a:cxn ang="0">
                  <a:pos x="wd2" y="hd2"/>
                </a:cxn>
                <a:cxn ang="5400000">
                  <a:pos x="wd2" y="hd2"/>
                </a:cxn>
                <a:cxn ang="10800000">
                  <a:pos x="wd2" y="hd2"/>
                </a:cxn>
                <a:cxn ang="16200000">
                  <a:pos x="wd2" y="hd2"/>
                </a:cxn>
              </a:cxnLst>
              <a:rect l="0" t="0" r="r" b="b"/>
              <a:pathLst>
                <a:path w="21562" h="21546" fill="norm" stroke="1" extrusionOk="0">
                  <a:moveTo>
                    <a:pt x="21538" y="19042"/>
                  </a:moveTo>
                  <a:cubicBezTo>
                    <a:pt x="21557" y="18520"/>
                    <a:pt x="21576" y="17998"/>
                    <a:pt x="21547" y="17529"/>
                  </a:cubicBezTo>
                  <a:cubicBezTo>
                    <a:pt x="21518" y="17059"/>
                    <a:pt x="21441" y="16642"/>
                    <a:pt x="21152" y="15546"/>
                  </a:cubicBezTo>
                  <a:cubicBezTo>
                    <a:pt x="20864" y="14450"/>
                    <a:pt x="20363" y="12676"/>
                    <a:pt x="19786" y="11059"/>
                  </a:cubicBezTo>
                  <a:cubicBezTo>
                    <a:pt x="19208" y="9442"/>
                    <a:pt x="18554" y="7981"/>
                    <a:pt x="17880" y="6781"/>
                  </a:cubicBezTo>
                  <a:cubicBezTo>
                    <a:pt x="17206" y="5581"/>
                    <a:pt x="16513" y="4642"/>
                    <a:pt x="15820" y="3703"/>
                  </a:cubicBezTo>
                  <a:cubicBezTo>
                    <a:pt x="15127" y="2763"/>
                    <a:pt x="14434" y="1824"/>
                    <a:pt x="13741" y="1198"/>
                  </a:cubicBezTo>
                  <a:cubicBezTo>
                    <a:pt x="13048" y="572"/>
                    <a:pt x="12355" y="259"/>
                    <a:pt x="11604" y="103"/>
                  </a:cubicBezTo>
                  <a:cubicBezTo>
                    <a:pt x="10853" y="-54"/>
                    <a:pt x="10044" y="-54"/>
                    <a:pt x="9303" y="259"/>
                  </a:cubicBezTo>
                  <a:cubicBezTo>
                    <a:pt x="8562" y="572"/>
                    <a:pt x="7888" y="1198"/>
                    <a:pt x="7176" y="2033"/>
                  </a:cubicBezTo>
                  <a:cubicBezTo>
                    <a:pt x="6464" y="2868"/>
                    <a:pt x="5713" y="3911"/>
                    <a:pt x="5039" y="5007"/>
                  </a:cubicBezTo>
                  <a:cubicBezTo>
                    <a:pt x="4365" y="6103"/>
                    <a:pt x="3769" y="7250"/>
                    <a:pt x="3210" y="8503"/>
                  </a:cubicBezTo>
                  <a:cubicBezTo>
                    <a:pt x="2652" y="9755"/>
                    <a:pt x="2132" y="11111"/>
                    <a:pt x="1651" y="12676"/>
                  </a:cubicBezTo>
                  <a:cubicBezTo>
                    <a:pt x="1170" y="14242"/>
                    <a:pt x="727" y="16016"/>
                    <a:pt x="448" y="17163"/>
                  </a:cubicBezTo>
                  <a:cubicBezTo>
                    <a:pt x="169" y="18311"/>
                    <a:pt x="53" y="18833"/>
                    <a:pt x="15" y="18833"/>
                  </a:cubicBezTo>
                  <a:cubicBezTo>
                    <a:pt x="-24" y="18833"/>
                    <a:pt x="15" y="18311"/>
                    <a:pt x="140" y="17372"/>
                  </a:cubicBezTo>
                  <a:cubicBezTo>
                    <a:pt x="265" y="16433"/>
                    <a:pt x="477" y="15076"/>
                    <a:pt x="621" y="14085"/>
                  </a:cubicBezTo>
                  <a:cubicBezTo>
                    <a:pt x="765" y="13094"/>
                    <a:pt x="842" y="12468"/>
                    <a:pt x="823" y="12520"/>
                  </a:cubicBezTo>
                  <a:cubicBezTo>
                    <a:pt x="804" y="12572"/>
                    <a:pt x="688" y="13303"/>
                    <a:pt x="563" y="14189"/>
                  </a:cubicBezTo>
                  <a:cubicBezTo>
                    <a:pt x="438" y="15076"/>
                    <a:pt x="303" y="16120"/>
                    <a:pt x="217" y="16903"/>
                  </a:cubicBezTo>
                  <a:cubicBezTo>
                    <a:pt x="130" y="17685"/>
                    <a:pt x="92" y="18207"/>
                    <a:pt x="101" y="18676"/>
                  </a:cubicBezTo>
                  <a:cubicBezTo>
                    <a:pt x="111" y="19146"/>
                    <a:pt x="169" y="19563"/>
                    <a:pt x="313" y="19772"/>
                  </a:cubicBezTo>
                  <a:cubicBezTo>
                    <a:pt x="457" y="19981"/>
                    <a:pt x="688" y="19981"/>
                    <a:pt x="910" y="19981"/>
                  </a:cubicBezTo>
                  <a:cubicBezTo>
                    <a:pt x="1131" y="19981"/>
                    <a:pt x="1343" y="19981"/>
                    <a:pt x="1487" y="20242"/>
                  </a:cubicBezTo>
                  <a:cubicBezTo>
                    <a:pt x="1632" y="20503"/>
                    <a:pt x="1709" y="21024"/>
                    <a:pt x="1786" y="21546"/>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378" name="Line"/>
            <p:cNvSpPr/>
            <p:nvPr/>
          </p:nvSpPr>
          <p:spPr>
            <a:xfrm>
              <a:off x="1629391" y="1632339"/>
              <a:ext cx="1861174" cy="88677"/>
            </a:xfrm>
            <a:custGeom>
              <a:avLst/>
              <a:gdLst/>
              <a:ahLst/>
              <a:cxnLst>
                <a:cxn ang="0">
                  <a:pos x="wd2" y="hd2"/>
                </a:cxn>
                <a:cxn ang="5400000">
                  <a:pos x="wd2" y="hd2"/>
                </a:cxn>
                <a:cxn ang="10800000">
                  <a:pos x="wd2" y="hd2"/>
                </a:cxn>
                <a:cxn ang="16200000">
                  <a:pos x="wd2" y="hd2"/>
                </a:cxn>
              </a:cxnLst>
              <a:rect l="0" t="0" r="r" b="b"/>
              <a:pathLst>
                <a:path w="21600" h="21295" fill="norm" stroke="1" extrusionOk="0">
                  <a:moveTo>
                    <a:pt x="0" y="21295"/>
                  </a:moveTo>
                  <a:cubicBezTo>
                    <a:pt x="1004" y="17972"/>
                    <a:pt x="2007" y="14649"/>
                    <a:pt x="3172" y="12157"/>
                  </a:cubicBezTo>
                  <a:cubicBezTo>
                    <a:pt x="4336" y="9664"/>
                    <a:pt x="5661" y="8003"/>
                    <a:pt x="7066" y="6341"/>
                  </a:cubicBezTo>
                  <a:cubicBezTo>
                    <a:pt x="8471" y="4680"/>
                    <a:pt x="9957" y="3018"/>
                    <a:pt x="11523" y="2187"/>
                  </a:cubicBezTo>
                  <a:cubicBezTo>
                    <a:pt x="13088" y="1357"/>
                    <a:pt x="14735" y="1357"/>
                    <a:pt x="16240" y="1772"/>
                  </a:cubicBezTo>
                  <a:cubicBezTo>
                    <a:pt x="17746" y="2187"/>
                    <a:pt x="19111" y="3018"/>
                    <a:pt x="19914" y="3018"/>
                  </a:cubicBezTo>
                  <a:cubicBezTo>
                    <a:pt x="20717" y="3018"/>
                    <a:pt x="20958" y="2187"/>
                    <a:pt x="21178" y="1357"/>
                  </a:cubicBezTo>
                  <a:cubicBezTo>
                    <a:pt x="21399" y="526"/>
                    <a:pt x="21600" y="-305"/>
                    <a:pt x="21600" y="110"/>
                  </a:cubicBezTo>
                  <a:cubicBezTo>
                    <a:pt x="21600" y="526"/>
                    <a:pt x="21399" y="2187"/>
                    <a:pt x="21199" y="3849"/>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379" name="Line"/>
            <p:cNvSpPr/>
            <p:nvPr/>
          </p:nvSpPr>
          <p:spPr>
            <a:xfrm>
              <a:off x="2667220" y="1887068"/>
              <a:ext cx="3452180" cy="726387"/>
            </a:xfrm>
            <a:custGeom>
              <a:avLst/>
              <a:gdLst/>
              <a:ahLst/>
              <a:cxnLst>
                <a:cxn ang="0">
                  <a:pos x="wd2" y="hd2"/>
                </a:cxn>
                <a:cxn ang="5400000">
                  <a:pos x="wd2" y="hd2"/>
                </a:cxn>
                <a:cxn ang="10800000">
                  <a:pos x="wd2" y="hd2"/>
                </a:cxn>
                <a:cxn ang="16200000">
                  <a:pos x="wd2" y="hd2"/>
                </a:cxn>
              </a:cxnLst>
              <a:rect l="0" t="0" r="r" b="b"/>
              <a:pathLst>
                <a:path w="21576" h="21495" fill="norm" stroke="1" extrusionOk="0">
                  <a:moveTo>
                    <a:pt x="0" y="0"/>
                  </a:moveTo>
                  <a:cubicBezTo>
                    <a:pt x="86" y="1024"/>
                    <a:pt x="173" y="2047"/>
                    <a:pt x="497" y="3685"/>
                  </a:cubicBezTo>
                  <a:cubicBezTo>
                    <a:pt x="822" y="5323"/>
                    <a:pt x="1384" y="7575"/>
                    <a:pt x="1978" y="9572"/>
                  </a:cubicBezTo>
                  <a:cubicBezTo>
                    <a:pt x="2573" y="11568"/>
                    <a:pt x="3200" y="13308"/>
                    <a:pt x="3870" y="14690"/>
                  </a:cubicBezTo>
                  <a:cubicBezTo>
                    <a:pt x="4541" y="16072"/>
                    <a:pt x="5254" y="17096"/>
                    <a:pt x="6000" y="17966"/>
                  </a:cubicBezTo>
                  <a:cubicBezTo>
                    <a:pt x="6746" y="18836"/>
                    <a:pt x="7524" y="19553"/>
                    <a:pt x="8335" y="20167"/>
                  </a:cubicBezTo>
                  <a:cubicBezTo>
                    <a:pt x="9146" y="20781"/>
                    <a:pt x="9989" y="21293"/>
                    <a:pt x="10843" y="21446"/>
                  </a:cubicBezTo>
                  <a:cubicBezTo>
                    <a:pt x="11697" y="21600"/>
                    <a:pt x="12562" y="21395"/>
                    <a:pt x="13341" y="20730"/>
                  </a:cubicBezTo>
                  <a:cubicBezTo>
                    <a:pt x="14119" y="20064"/>
                    <a:pt x="14811" y="18938"/>
                    <a:pt x="15459" y="17812"/>
                  </a:cubicBezTo>
                  <a:cubicBezTo>
                    <a:pt x="16108" y="16686"/>
                    <a:pt x="16714" y="15560"/>
                    <a:pt x="17373" y="14025"/>
                  </a:cubicBezTo>
                  <a:cubicBezTo>
                    <a:pt x="18032" y="12489"/>
                    <a:pt x="18746" y="10544"/>
                    <a:pt x="19297" y="8804"/>
                  </a:cubicBezTo>
                  <a:cubicBezTo>
                    <a:pt x="19849" y="7064"/>
                    <a:pt x="20238" y="5528"/>
                    <a:pt x="20465" y="4555"/>
                  </a:cubicBezTo>
                  <a:cubicBezTo>
                    <a:pt x="20692" y="3583"/>
                    <a:pt x="20757" y="3173"/>
                    <a:pt x="20811" y="2713"/>
                  </a:cubicBezTo>
                  <a:cubicBezTo>
                    <a:pt x="20865" y="2252"/>
                    <a:pt x="20908" y="1740"/>
                    <a:pt x="20876" y="1433"/>
                  </a:cubicBezTo>
                  <a:cubicBezTo>
                    <a:pt x="20843" y="1126"/>
                    <a:pt x="20735" y="1024"/>
                    <a:pt x="20508" y="1024"/>
                  </a:cubicBezTo>
                  <a:cubicBezTo>
                    <a:pt x="20281" y="1024"/>
                    <a:pt x="19935" y="1126"/>
                    <a:pt x="19665" y="1280"/>
                  </a:cubicBezTo>
                  <a:cubicBezTo>
                    <a:pt x="19395" y="1433"/>
                    <a:pt x="19200" y="1638"/>
                    <a:pt x="19168" y="1740"/>
                  </a:cubicBezTo>
                  <a:cubicBezTo>
                    <a:pt x="19135" y="1843"/>
                    <a:pt x="19265" y="1843"/>
                    <a:pt x="19568" y="1791"/>
                  </a:cubicBezTo>
                  <a:cubicBezTo>
                    <a:pt x="19870" y="1740"/>
                    <a:pt x="20346" y="1638"/>
                    <a:pt x="20649" y="1536"/>
                  </a:cubicBezTo>
                  <a:cubicBezTo>
                    <a:pt x="20951" y="1433"/>
                    <a:pt x="21081" y="1331"/>
                    <a:pt x="21211" y="1331"/>
                  </a:cubicBezTo>
                  <a:cubicBezTo>
                    <a:pt x="21341" y="1331"/>
                    <a:pt x="21470" y="1433"/>
                    <a:pt x="21535" y="1791"/>
                  </a:cubicBezTo>
                  <a:cubicBezTo>
                    <a:pt x="21600" y="2150"/>
                    <a:pt x="21600" y="2764"/>
                    <a:pt x="21449" y="4146"/>
                  </a:cubicBezTo>
                  <a:cubicBezTo>
                    <a:pt x="21297" y="5528"/>
                    <a:pt x="20995" y="7678"/>
                    <a:pt x="20757" y="9469"/>
                  </a:cubicBezTo>
                  <a:cubicBezTo>
                    <a:pt x="20519" y="11261"/>
                    <a:pt x="20346" y="12694"/>
                    <a:pt x="20173" y="14127"/>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380" name="Line"/>
            <p:cNvSpPr/>
            <p:nvPr/>
          </p:nvSpPr>
          <p:spPr>
            <a:xfrm>
              <a:off x="145296" y="2922842"/>
              <a:ext cx="206028" cy="437944"/>
            </a:xfrm>
            <a:custGeom>
              <a:avLst/>
              <a:gdLst/>
              <a:ahLst/>
              <a:cxnLst>
                <a:cxn ang="0">
                  <a:pos x="wd2" y="hd2"/>
                </a:cxn>
                <a:cxn ang="5400000">
                  <a:pos x="wd2" y="hd2"/>
                </a:cxn>
                <a:cxn ang="10800000">
                  <a:pos x="wd2" y="hd2"/>
                </a:cxn>
                <a:cxn ang="16200000">
                  <a:pos x="wd2" y="hd2"/>
                </a:cxn>
              </a:cxnLst>
              <a:rect l="0" t="0" r="r" b="b"/>
              <a:pathLst>
                <a:path w="21440" h="21034" fill="norm" stroke="1" extrusionOk="0">
                  <a:moveTo>
                    <a:pt x="0" y="12560"/>
                  </a:moveTo>
                  <a:cubicBezTo>
                    <a:pt x="5400" y="9569"/>
                    <a:pt x="10800" y="6579"/>
                    <a:pt x="13860" y="4668"/>
                  </a:cubicBezTo>
                  <a:cubicBezTo>
                    <a:pt x="16920" y="2757"/>
                    <a:pt x="17640" y="1926"/>
                    <a:pt x="18720" y="1096"/>
                  </a:cubicBezTo>
                  <a:cubicBezTo>
                    <a:pt x="19800" y="265"/>
                    <a:pt x="21240" y="-566"/>
                    <a:pt x="21420" y="514"/>
                  </a:cubicBezTo>
                  <a:cubicBezTo>
                    <a:pt x="21600" y="1594"/>
                    <a:pt x="20520" y="4585"/>
                    <a:pt x="19620" y="8323"/>
                  </a:cubicBezTo>
                  <a:cubicBezTo>
                    <a:pt x="18720" y="12062"/>
                    <a:pt x="18000" y="16548"/>
                    <a:pt x="17280" y="2103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81" name="Line"/>
            <p:cNvSpPr/>
            <p:nvPr/>
          </p:nvSpPr>
          <p:spPr>
            <a:xfrm>
              <a:off x="462917" y="2987166"/>
              <a:ext cx="244657" cy="322125"/>
            </a:xfrm>
            <a:custGeom>
              <a:avLst/>
              <a:gdLst/>
              <a:ahLst/>
              <a:cxnLst>
                <a:cxn ang="0">
                  <a:pos x="wd2" y="hd2"/>
                </a:cxn>
                <a:cxn ang="5400000">
                  <a:pos x="wd2" y="hd2"/>
                </a:cxn>
                <a:cxn ang="10800000">
                  <a:pos x="wd2" y="hd2"/>
                </a:cxn>
                <a:cxn ang="16200000">
                  <a:pos x="wd2" y="hd2"/>
                </a:cxn>
              </a:cxnLst>
              <a:rect l="0" t="0" r="r" b="b"/>
              <a:pathLst>
                <a:path w="20926" h="21171" fill="norm" stroke="1" extrusionOk="0">
                  <a:moveTo>
                    <a:pt x="16329" y="1364"/>
                  </a:moveTo>
                  <a:cubicBezTo>
                    <a:pt x="15145" y="682"/>
                    <a:pt x="13962" y="0"/>
                    <a:pt x="12778" y="0"/>
                  </a:cubicBezTo>
                  <a:cubicBezTo>
                    <a:pt x="11595" y="0"/>
                    <a:pt x="10411" y="682"/>
                    <a:pt x="8192" y="3638"/>
                  </a:cubicBezTo>
                  <a:cubicBezTo>
                    <a:pt x="5973" y="6594"/>
                    <a:pt x="2718" y="11823"/>
                    <a:pt x="1090" y="15120"/>
                  </a:cubicBezTo>
                  <a:cubicBezTo>
                    <a:pt x="-537" y="18417"/>
                    <a:pt x="-537" y="19781"/>
                    <a:pt x="2422" y="20577"/>
                  </a:cubicBezTo>
                  <a:cubicBezTo>
                    <a:pt x="5381" y="21373"/>
                    <a:pt x="11299" y="21600"/>
                    <a:pt x="15145" y="19781"/>
                  </a:cubicBezTo>
                  <a:cubicBezTo>
                    <a:pt x="18992" y="17962"/>
                    <a:pt x="20767" y="14097"/>
                    <a:pt x="20915" y="10459"/>
                  </a:cubicBezTo>
                  <a:cubicBezTo>
                    <a:pt x="21063" y="6821"/>
                    <a:pt x="19584" y="3411"/>
                    <a:pt x="17956" y="1705"/>
                  </a:cubicBezTo>
                  <a:cubicBezTo>
                    <a:pt x="16329" y="0"/>
                    <a:pt x="14553" y="0"/>
                    <a:pt x="12926" y="1251"/>
                  </a:cubicBezTo>
                  <a:cubicBezTo>
                    <a:pt x="11299" y="2501"/>
                    <a:pt x="9819" y="5002"/>
                    <a:pt x="8340" y="750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82" name="Line"/>
            <p:cNvSpPr/>
            <p:nvPr/>
          </p:nvSpPr>
          <p:spPr>
            <a:xfrm>
              <a:off x="823745" y="2997545"/>
              <a:ext cx="256034" cy="347847"/>
            </a:xfrm>
            <a:custGeom>
              <a:avLst/>
              <a:gdLst/>
              <a:ahLst/>
              <a:cxnLst>
                <a:cxn ang="0">
                  <a:pos x="wd2" y="hd2"/>
                </a:cxn>
                <a:cxn ang="5400000">
                  <a:pos x="wd2" y="hd2"/>
                </a:cxn>
                <a:cxn ang="10800000">
                  <a:pos x="wd2" y="hd2"/>
                </a:cxn>
                <a:cxn ang="16200000">
                  <a:pos x="wd2" y="hd2"/>
                </a:cxn>
              </a:cxnLst>
              <a:rect l="0" t="0" r="r" b="b"/>
              <a:pathLst>
                <a:path w="20761" h="21086" fill="norm" stroke="1" extrusionOk="0">
                  <a:moveTo>
                    <a:pt x="13151" y="4404"/>
                  </a:moveTo>
                  <a:cubicBezTo>
                    <a:pt x="12310" y="3565"/>
                    <a:pt x="11468" y="2726"/>
                    <a:pt x="9645" y="2621"/>
                  </a:cubicBezTo>
                  <a:cubicBezTo>
                    <a:pt x="7822" y="2516"/>
                    <a:pt x="5016" y="3146"/>
                    <a:pt x="2912" y="5138"/>
                  </a:cubicBezTo>
                  <a:cubicBezTo>
                    <a:pt x="809" y="7130"/>
                    <a:pt x="-594" y="10485"/>
                    <a:pt x="248" y="13526"/>
                  </a:cubicBezTo>
                  <a:cubicBezTo>
                    <a:pt x="1089" y="16567"/>
                    <a:pt x="4175" y="19293"/>
                    <a:pt x="7541" y="20447"/>
                  </a:cubicBezTo>
                  <a:cubicBezTo>
                    <a:pt x="10907" y="21600"/>
                    <a:pt x="14554" y="21181"/>
                    <a:pt x="17079" y="19293"/>
                  </a:cubicBezTo>
                  <a:cubicBezTo>
                    <a:pt x="19603" y="17406"/>
                    <a:pt x="21006" y="14050"/>
                    <a:pt x="20725" y="10590"/>
                  </a:cubicBezTo>
                  <a:cubicBezTo>
                    <a:pt x="20445" y="7130"/>
                    <a:pt x="18481" y="3565"/>
                    <a:pt x="16097" y="1783"/>
                  </a:cubicBezTo>
                  <a:cubicBezTo>
                    <a:pt x="13712" y="0"/>
                    <a:pt x="10907" y="0"/>
                    <a:pt x="8102"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83" name="Line"/>
            <p:cNvSpPr/>
            <p:nvPr/>
          </p:nvSpPr>
          <p:spPr>
            <a:xfrm>
              <a:off x="1577499" y="3215489"/>
              <a:ext cx="242162"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6171" y="18000"/>
                    <a:pt x="12343" y="14400"/>
                    <a:pt x="16200" y="12600"/>
                  </a:cubicBezTo>
                  <a:cubicBezTo>
                    <a:pt x="20057" y="10800"/>
                    <a:pt x="21600" y="10800"/>
                    <a:pt x="21600" y="10800"/>
                  </a:cubicBezTo>
                  <a:cubicBezTo>
                    <a:pt x="21600" y="10800"/>
                    <a:pt x="20057" y="10800"/>
                    <a:pt x="16817" y="10800"/>
                  </a:cubicBezTo>
                  <a:cubicBezTo>
                    <a:pt x="13577" y="10800"/>
                    <a:pt x="8640" y="10800"/>
                    <a:pt x="5400" y="10800"/>
                  </a:cubicBezTo>
                  <a:cubicBezTo>
                    <a:pt x="2160" y="10800"/>
                    <a:pt x="617" y="10800"/>
                    <a:pt x="617" y="10800"/>
                  </a:cubicBezTo>
                  <a:cubicBezTo>
                    <a:pt x="617" y="10800"/>
                    <a:pt x="2160" y="10800"/>
                    <a:pt x="5091" y="9000"/>
                  </a:cubicBezTo>
                  <a:cubicBezTo>
                    <a:pt x="8023" y="7200"/>
                    <a:pt x="12343" y="3600"/>
                    <a:pt x="15274" y="1800"/>
                  </a:cubicBezTo>
                  <a:cubicBezTo>
                    <a:pt x="18206" y="0"/>
                    <a:pt x="19749" y="0"/>
                    <a:pt x="19286" y="0"/>
                  </a:cubicBezTo>
                  <a:cubicBezTo>
                    <a:pt x="18823" y="0"/>
                    <a:pt x="16354" y="0"/>
                    <a:pt x="14194" y="1800"/>
                  </a:cubicBezTo>
                  <a:cubicBezTo>
                    <a:pt x="12034" y="3600"/>
                    <a:pt x="10183" y="7200"/>
                    <a:pt x="8331" y="108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84" name="Line"/>
            <p:cNvSpPr/>
            <p:nvPr/>
          </p:nvSpPr>
          <p:spPr>
            <a:xfrm>
              <a:off x="2075657" y="2931311"/>
              <a:ext cx="253676" cy="481366"/>
            </a:xfrm>
            <a:custGeom>
              <a:avLst/>
              <a:gdLst/>
              <a:ahLst/>
              <a:cxnLst>
                <a:cxn ang="0">
                  <a:pos x="wd2" y="hd2"/>
                </a:cxn>
                <a:cxn ang="5400000">
                  <a:pos x="wd2" y="hd2"/>
                </a:cxn>
                <a:cxn ang="10800000">
                  <a:pos x="wd2" y="hd2"/>
                </a:cxn>
                <a:cxn ang="16200000">
                  <a:pos x="wd2" y="hd2"/>
                </a:cxn>
              </a:cxnLst>
              <a:rect l="0" t="0" r="r" b="b"/>
              <a:pathLst>
                <a:path w="21404" h="21468" fill="norm" stroke="1" extrusionOk="0">
                  <a:moveTo>
                    <a:pt x="0" y="9897"/>
                  </a:moveTo>
                  <a:cubicBezTo>
                    <a:pt x="3211" y="9588"/>
                    <a:pt x="6422" y="9279"/>
                    <a:pt x="9924" y="7968"/>
                  </a:cubicBezTo>
                  <a:cubicBezTo>
                    <a:pt x="13427" y="6657"/>
                    <a:pt x="17222" y="4342"/>
                    <a:pt x="19265" y="2722"/>
                  </a:cubicBezTo>
                  <a:cubicBezTo>
                    <a:pt x="21308" y="1102"/>
                    <a:pt x="21600" y="177"/>
                    <a:pt x="21308" y="22"/>
                  </a:cubicBezTo>
                  <a:cubicBezTo>
                    <a:pt x="21016" y="-132"/>
                    <a:pt x="20141" y="485"/>
                    <a:pt x="18827" y="2568"/>
                  </a:cubicBezTo>
                  <a:cubicBezTo>
                    <a:pt x="17513" y="4651"/>
                    <a:pt x="15762" y="8199"/>
                    <a:pt x="14595" y="11285"/>
                  </a:cubicBezTo>
                  <a:cubicBezTo>
                    <a:pt x="13427" y="14371"/>
                    <a:pt x="12843" y="16994"/>
                    <a:pt x="13281" y="18614"/>
                  </a:cubicBezTo>
                  <a:cubicBezTo>
                    <a:pt x="13719" y="20234"/>
                    <a:pt x="15178" y="20851"/>
                    <a:pt x="16638" y="2146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85" name="Line"/>
            <p:cNvSpPr/>
            <p:nvPr/>
          </p:nvSpPr>
          <p:spPr>
            <a:xfrm>
              <a:off x="2418736" y="3005174"/>
              <a:ext cx="396542" cy="399037"/>
            </a:xfrm>
            <a:custGeom>
              <a:avLst/>
              <a:gdLst/>
              <a:ahLst/>
              <a:cxnLst>
                <a:cxn ang="0">
                  <a:pos x="wd2" y="hd2"/>
                </a:cxn>
                <a:cxn ang="5400000">
                  <a:pos x="wd2" y="hd2"/>
                </a:cxn>
                <a:cxn ang="10800000">
                  <a:pos x="wd2" y="hd2"/>
                </a:cxn>
                <a:cxn ang="16200000">
                  <a:pos x="wd2" y="hd2"/>
                </a:cxn>
              </a:cxnLst>
              <a:rect l="0" t="0" r="r" b="b"/>
              <a:pathLst>
                <a:path w="20633" h="20763" fill="norm" stroke="1" extrusionOk="0">
                  <a:moveTo>
                    <a:pt x="15629" y="5543"/>
                  </a:moveTo>
                  <a:cubicBezTo>
                    <a:pt x="15629" y="4643"/>
                    <a:pt x="15629" y="3743"/>
                    <a:pt x="15179" y="3113"/>
                  </a:cubicBezTo>
                  <a:cubicBezTo>
                    <a:pt x="14729" y="2483"/>
                    <a:pt x="13829" y="2123"/>
                    <a:pt x="12479" y="1943"/>
                  </a:cubicBezTo>
                  <a:cubicBezTo>
                    <a:pt x="11129" y="1763"/>
                    <a:pt x="9329" y="1763"/>
                    <a:pt x="7079" y="3383"/>
                  </a:cubicBezTo>
                  <a:cubicBezTo>
                    <a:pt x="4829" y="5003"/>
                    <a:pt x="2129" y="8243"/>
                    <a:pt x="869" y="11303"/>
                  </a:cubicBezTo>
                  <a:cubicBezTo>
                    <a:pt x="-391" y="14363"/>
                    <a:pt x="-211" y="17243"/>
                    <a:pt x="959" y="18953"/>
                  </a:cubicBezTo>
                  <a:cubicBezTo>
                    <a:pt x="2129" y="20663"/>
                    <a:pt x="4289" y="21203"/>
                    <a:pt x="7709" y="20393"/>
                  </a:cubicBezTo>
                  <a:cubicBezTo>
                    <a:pt x="11129" y="19583"/>
                    <a:pt x="15809" y="17423"/>
                    <a:pt x="18329" y="14723"/>
                  </a:cubicBezTo>
                  <a:cubicBezTo>
                    <a:pt x="20849" y="12023"/>
                    <a:pt x="21209" y="8783"/>
                    <a:pt x="19859" y="6083"/>
                  </a:cubicBezTo>
                  <a:cubicBezTo>
                    <a:pt x="18509" y="3383"/>
                    <a:pt x="15449" y="1223"/>
                    <a:pt x="13109" y="413"/>
                  </a:cubicBezTo>
                  <a:cubicBezTo>
                    <a:pt x="10769" y="-397"/>
                    <a:pt x="9149" y="143"/>
                    <a:pt x="7529" y="68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86" name="Line"/>
            <p:cNvSpPr/>
            <p:nvPr/>
          </p:nvSpPr>
          <p:spPr>
            <a:xfrm>
              <a:off x="3839967" y="3209840"/>
              <a:ext cx="352863" cy="16028"/>
            </a:xfrm>
            <a:custGeom>
              <a:avLst/>
              <a:gdLst/>
              <a:ahLst/>
              <a:cxnLst>
                <a:cxn ang="0">
                  <a:pos x="wd2" y="hd2"/>
                </a:cxn>
                <a:cxn ang="5400000">
                  <a:pos x="wd2" y="hd2"/>
                </a:cxn>
                <a:cxn ang="10800000">
                  <a:pos x="wd2" y="hd2"/>
                </a:cxn>
                <a:cxn ang="16200000">
                  <a:pos x="wd2" y="hd2"/>
                </a:cxn>
              </a:cxnLst>
              <a:rect l="0" t="0" r="r" b="b"/>
              <a:pathLst>
                <a:path w="21600" h="20015" fill="norm" stroke="1" extrusionOk="0">
                  <a:moveTo>
                    <a:pt x="0" y="20015"/>
                  </a:moveTo>
                  <a:cubicBezTo>
                    <a:pt x="4871" y="11375"/>
                    <a:pt x="9741" y="2735"/>
                    <a:pt x="13341" y="575"/>
                  </a:cubicBezTo>
                  <a:cubicBezTo>
                    <a:pt x="16941" y="-1585"/>
                    <a:pt x="19271" y="2735"/>
                    <a:pt x="21600" y="705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87" name="Line"/>
            <p:cNvSpPr/>
            <p:nvPr/>
          </p:nvSpPr>
          <p:spPr>
            <a:xfrm>
              <a:off x="3829589" y="3381542"/>
              <a:ext cx="352862" cy="25649"/>
            </a:xfrm>
            <a:custGeom>
              <a:avLst/>
              <a:gdLst/>
              <a:ahLst/>
              <a:cxnLst>
                <a:cxn ang="0">
                  <a:pos x="wd2" y="hd2"/>
                </a:cxn>
                <a:cxn ang="5400000">
                  <a:pos x="wd2" y="hd2"/>
                </a:cxn>
                <a:cxn ang="10800000">
                  <a:pos x="wd2" y="hd2"/>
                </a:cxn>
                <a:cxn ang="16200000">
                  <a:pos x="wd2" y="hd2"/>
                </a:cxn>
              </a:cxnLst>
              <a:rect l="0" t="0" r="r" b="b"/>
              <a:pathLst>
                <a:path w="21600" h="20018" fill="norm" stroke="1" extrusionOk="0">
                  <a:moveTo>
                    <a:pt x="0" y="0"/>
                  </a:moveTo>
                  <a:cubicBezTo>
                    <a:pt x="4235" y="8100"/>
                    <a:pt x="8471" y="16200"/>
                    <a:pt x="12071" y="18900"/>
                  </a:cubicBezTo>
                  <a:cubicBezTo>
                    <a:pt x="15671" y="21600"/>
                    <a:pt x="18635" y="18900"/>
                    <a:pt x="21600" y="162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88" name="Line"/>
            <p:cNvSpPr/>
            <p:nvPr/>
          </p:nvSpPr>
          <p:spPr>
            <a:xfrm>
              <a:off x="5033470" y="3156679"/>
              <a:ext cx="227295" cy="271653"/>
            </a:xfrm>
            <a:custGeom>
              <a:avLst/>
              <a:gdLst/>
              <a:ahLst/>
              <a:cxnLst>
                <a:cxn ang="0">
                  <a:pos x="wd2" y="hd2"/>
                </a:cxn>
                <a:cxn ang="5400000">
                  <a:pos x="wd2" y="hd2"/>
                </a:cxn>
                <a:cxn ang="10800000">
                  <a:pos x="wd2" y="hd2"/>
                </a:cxn>
                <a:cxn ang="16200000">
                  <a:pos x="wd2" y="hd2"/>
                </a:cxn>
              </a:cxnLst>
              <a:rect l="0" t="0" r="r" b="b"/>
              <a:pathLst>
                <a:path w="21182" h="21202" fill="norm" stroke="1" extrusionOk="0">
                  <a:moveTo>
                    <a:pt x="16442" y="6210"/>
                  </a:moveTo>
                  <a:cubicBezTo>
                    <a:pt x="17087" y="4050"/>
                    <a:pt x="17731" y="1890"/>
                    <a:pt x="17248" y="810"/>
                  </a:cubicBezTo>
                  <a:cubicBezTo>
                    <a:pt x="16764" y="-270"/>
                    <a:pt x="15152" y="-270"/>
                    <a:pt x="12734" y="810"/>
                  </a:cubicBezTo>
                  <a:cubicBezTo>
                    <a:pt x="10316" y="1890"/>
                    <a:pt x="7093" y="4050"/>
                    <a:pt x="4513" y="6885"/>
                  </a:cubicBezTo>
                  <a:cubicBezTo>
                    <a:pt x="1934" y="9720"/>
                    <a:pt x="0" y="13230"/>
                    <a:pt x="0" y="16065"/>
                  </a:cubicBezTo>
                  <a:cubicBezTo>
                    <a:pt x="0" y="18900"/>
                    <a:pt x="1934" y="21060"/>
                    <a:pt x="5642" y="21195"/>
                  </a:cubicBezTo>
                  <a:cubicBezTo>
                    <a:pt x="9349" y="21330"/>
                    <a:pt x="14830" y="19440"/>
                    <a:pt x="17893" y="17010"/>
                  </a:cubicBezTo>
                  <a:cubicBezTo>
                    <a:pt x="20955" y="14580"/>
                    <a:pt x="21600" y="11610"/>
                    <a:pt x="20955" y="9180"/>
                  </a:cubicBezTo>
                  <a:cubicBezTo>
                    <a:pt x="20310" y="6750"/>
                    <a:pt x="18376" y="4860"/>
                    <a:pt x="16603" y="4320"/>
                  </a:cubicBezTo>
                  <a:cubicBezTo>
                    <a:pt x="14830" y="3780"/>
                    <a:pt x="13218" y="4590"/>
                    <a:pt x="11606" y="54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89" name="Line"/>
            <p:cNvSpPr/>
            <p:nvPr/>
          </p:nvSpPr>
          <p:spPr>
            <a:xfrm>
              <a:off x="5458980" y="3288137"/>
              <a:ext cx="51893"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90" name="Line"/>
            <p:cNvSpPr/>
            <p:nvPr/>
          </p:nvSpPr>
          <p:spPr>
            <a:xfrm>
              <a:off x="5625033" y="2976788"/>
              <a:ext cx="425511" cy="490731"/>
            </a:xfrm>
            <a:custGeom>
              <a:avLst/>
              <a:gdLst/>
              <a:ahLst/>
              <a:cxnLst>
                <a:cxn ang="0">
                  <a:pos x="wd2" y="hd2"/>
                </a:cxn>
                <a:cxn ang="5400000">
                  <a:pos x="wd2" y="hd2"/>
                </a:cxn>
                <a:cxn ang="10800000">
                  <a:pos x="wd2" y="hd2"/>
                </a:cxn>
                <a:cxn ang="16200000">
                  <a:pos x="wd2" y="hd2"/>
                </a:cxn>
              </a:cxnLst>
              <a:rect l="0" t="0" r="r" b="b"/>
              <a:pathLst>
                <a:path w="21600" h="21427" fill="norm" stroke="1" extrusionOk="0">
                  <a:moveTo>
                    <a:pt x="21600" y="0"/>
                  </a:moveTo>
                  <a:cubicBezTo>
                    <a:pt x="18088" y="151"/>
                    <a:pt x="14576" y="302"/>
                    <a:pt x="11941" y="529"/>
                  </a:cubicBezTo>
                  <a:cubicBezTo>
                    <a:pt x="9307" y="755"/>
                    <a:pt x="7551" y="1057"/>
                    <a:pt x="6234" y="1888"/>
                  </a:cubicBezTo>
                  <a:cubicBezTo>
                    <a:pt x="4917" y="2719"/>
                    <a:pt x="4039" y="4078"/>
                    <a:pt x="3512" y="5136"/>
                  </a:cubicBezTo>
                  <a:cubicBezTo>
                    <a:pt x="2985" y="6193"/>
                    <a:pt x="2810" y="6948"/>
                    <a:pt x="3424" y="7326"/>
                  </a:cubicBezTo>
                  <a:cubicBezTo>
                    <a:pt x="4039" y="7704"/>
                    <a:pt x="5444" y="7704"/>
                    <a:pt x="7463" y="7628"/>
                  </a:cubicBezTo>
                  <a:cubicBezTo>
                    <a:pt x="9483" y="7552"/>
                    <a:pt x="12117" y="7401"/>
                    <a:pt x="13785" y="7552"/>
                  </a:cubicBezTo>
                  <a:cubicBezTo>
                    <a:pt x="15454" y="7703"/>
                    <a:pt x="16156" y="8157"/>
                    <a:pt x="16946" y="9063"/>
                  </a:cubicBezTo>
                  <a:cubicBezTo>
                    <a:pt x="17737" y="9969"/>
                    <a:pt x="18615" y="11329"/>
                    <a:pt x="18790" y="12764"/>
                  </a:cubicBezTo>
                  <a:cubicBezTo>
                    <a:pt x="18966" y="14199"/>
                    <a:pt x="18439" y="15709"/>
                    <a:pt x="16771" y="17220"/>
                  </a:cubicBezTo>
                  <a:cubicBezTo>
                    <a:pt x="15102" y="18730"/>
                    <a:pt x="12293" y="20241"/>
                    <a:pt x="9307" y="20920"/>
                  </a:cubicBezTo>
                  <a:cubicBezTo>
                    <a:pt x="6322" y="21600"/>
                    <a:pt x="3161" y="21449"/>
                    <a:pt x="0" y="2129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91" name="Line"/>
            <p:cNvSpPr/>
            <p:nvPr/>
          </p:nvSpPr>
          <p:spPr>
            <a:xfrm>
              <a:off x="6240550" y="3023283"/>
              <a:ext cx="503080" cy="457554"/>
            </a:xfrm>
            <a:custGeom>
              <a:avLst/>
              <a:gdLst/>
              <a:ahLst/>
              <a:cxnLst>
                <a:cxn ang="0">
                  <a:pos x="wd2" y="hd2"/>
                </a:cxn>
                <a:cxn ang="5400000">
                  <a:pos x="wd2" y="hd2"/>
                </a:cxn>
                <a:cxn ang="10800000">
                  <a:pos x="wd2" y="hd2"/>
                </a:cxn>
                <a:cxn ang="16200000">
                  <a:pos x="wd2" y="hd2"/>
                </a:cxn>
              </a:cxnLst>
              <a:rect l="0" t="0" r="r" b="b"/>
              <a:pathLst>
                <a:path w="21081" h="21162" fill="norm" stroke="1" extrusionOk="0">
                  <a:moveTo>
                    <a:pt x="10738" y="4090"/>
                  </a:moveTo>
                  <a:cubicBezTo>
                    <a:pt x="11173" y="2810"/>
                    <a:pt x="11608" y="1530"/>
                    <a:pt x="11463" y="810"/>
                  </a:cubicBezTo>
                  <a:cubicBezTo>
                    <a:pt x="11318" y="90"/>
                    <a:pt x="10593" y="-70"/>
                    <a:pt x="8999" y="490"/>
                  </a:cubicBezTo>
                  <a:cubicBezTo>
                    <a:pt x="7404" y="1050"/>
                    <a:pt x="4940" y="2330"/>
                    <a:pt x="3055" y="4810"/>
                  </a:cubicBezTo>
                  <a:cubicBezTo>
                    <a:pt x="1171" y="7290"/>
                    <a:pt x="-134" y="10970"/>
                    <a:pt x="11" y="13930"/>
                  </a:cubicBezTo>
                  <a:cubicBezTo>
                    <a:pt x="156" y="16890"/>
                    <a:pt x="1751" y="19130"/>
                    <a:pt x="4287" y="20250"/>
                  </a:cubicBezTo>
                  <a:cubicBezTo>
                    <a:pt x="6824" y="21370"/>
                    <a:pt x="10304" y="21370"/>
                    <a:pt x="13130" y="20730"/>
                  </a:cubicBezTo>
                  <a:cubicBezTo>
                    <a:pt x="15957" y="20090"/>
                    <a:pt x="18132" y="18810"/>
                    <a:pt x="19509" y="16650"/>
                  </a:cubicBezTo>
                  <a:cubicBezTo>
                    <a:pt x="20886" y="14490"/>
                    <a:pt x="21466" y="11450"/>
                    <a:pt x="20814" y="8490"/>
                  </a:cubicBezTo>
                  <a:cubicBezTo>
                    <a:pt x="20161" y="5530"/>
                    <a:pt x="18277" y="2650"/>
                    <a:pt x="16537" y="1210"/>
                  </a:cubicBezTo>
                  <a:cubicBezTo>
                    <a:pt x="14798" y="-230"/>
                    <a:pt x="13203" y="-230"/>
                    <a:pt x="11971" y="410"/>
                  </a:cubicBezTo>
                  <a:cubicBezTo>
                    <a:pt x="10738" y="1050"/>
                    <a:pt x="9869" y="2330"/>
                    <a:pt x="8999" y="361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92" name="Line"/>
            <p:cNvSpPr/>
            <p:nvPr/>
          </p:nvSpPr>
          <p:spPr>
            <a:xfrm>
              <a:off x="6507187" y="3267380"/>
              <a:ext cx="238702" cy="36324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2817" y="2469"/>
                    <a:pt x="5635" y="4937"/>
                    <a:pt x="9235" y="8537"/>
                  </a:cubicBezTo>
                  <a:cubicBezTo>
                    <a:pt x="12835" y="12137"/>
                    <a:pt x="17217" y="16869"/>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93" name="Line"/>
            <p:cNvSpPr/>
            <p:nvPr/>
          </p:nvSpPr>
          <p:spPr>
            <a:xfrm>
              <a:off x="7295937" y="3301975"/>
              <a:ext cx="467452" cy="38054"/>
            </a:xfrm>
            <a:custGeom>
              <a:avLst/>
              <a:gdLst/>
              <a:ahLst/>
              <a:cxnLst>
                <a:cxn ang="0">
                  <a:pos x="wd2" y="hd2"/>
                </a:cxn>
                <a:cxn ang="5400000">
                  <a:pos x="wd2" y="hd2"/>
                </a:cxn>
                <a:cxn ang="10800000">
                  <a:pos x="wd2" y="hd2"/>
                </a:cxn>
                <a:cxn ang="16200000">
                  <a:pos x="wd2" y="hd2"/>
                </a:cxn>
              </a:cxnLst>
              <a:rect l="0" t="0" r="r" b="b"/>
              <a:pathLst>
                <a:path w="21461" h="21600" fill="norm" stroke="1" extrusionOk="0">
                  <a:moveTo>
                    <a:pt x="0" y="21600"/>
                  </a:moveTo>
                  <a:cubicBezTo>
                    <a:pt x="3335" y="15709"/>
                    <a:pt x="6671" y="9818"/>
                    <a:pt x="10006" y="6873"/>
                  </a:cubicBezTo>
                  <a:cubicBezTo>
                    <a:pt x="13341" y="3927"/>
                    <a:pt x="16676" y="3927"/>
                    <a:pt x="18741" y="2945"/>
                  </a:cubicBezTo>
                  <a:cubicBezTo>
                    <a:pt x="20806" y="1964"/>
                    <a:pt x="21600" y="0"/>
                    <a:pt x="21441" y="0"/>
                  </a:cubicBezTo>
                  <a:cubicBezTo>
                    <a:pt x="21282" y="0"/>
                    <a:pt x="20171" y="1964"/>
                    <a:pt x="19059" y="392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94" name="Line"/>
            <p:cNvSpPr/>
            <p:nvPr/>
          </p:nvSpPr>
          <p:spPr>
            <a:xfrm>
              <a:off x="7475828" y="3129003"/>
              <a:ext cx="17298" cy="4289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787"/>
                  </a:moveTo>
                  <a:cubicBezTo>
                    <a:pt x="17280" y="1394"/>
                    <a:pt x="12961" y="0"/>
                    <a:pt x="10801" y="0"/>
                  </a:cubicBezTo>
                  <a:cubicBezTo>
                    <a:pt x="8641" y="0"/>
                    <a:pt x="8641" y="1394"/>
                    <a:pt x="6481" y="4006"/>
                  </a:cubicBezTo>
                  <a:cubicBezTo>
                    <a:pt x="4320" y="6619"/>
                    <a:pt x="0" y="10452"/>
                    <a:pt x="0" y="13587"/>
                  </a:cubicBezTo>
                  <a:cubicBezTo>
                    <a:pt x="0" y="16723"/>
                    <a:pt x="4320" y="19161"/>
                    <a:pt x="8641"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95" name="Line"/>
            <p:cNvSpPr/>
            <p:nvPr/>
          </p:nvSpPr>
          <p:spPr>
            <a:xfrm>
              <a:off x="8013625" y="3123459"/>
              <a:ext cx="255710" cy="292046"/>
            </a:xfrm>
            <a:custGeom>
              <a:avLst/>
              <a:gdLst/>
              <a:ahLst/>
              <a:cxnLst>
                <a:cxn ang="0">
                  <a:pos x="wd2" y="hd2"/>
                </a:cxn>
                <a:cxn ang="5400000">
                  <a:pos x="wd2" y="hd2"/>
                </a:cxn>
                <a:cxn ang="10800000">
                  <a:pos x="wd2" y="hd2"/>
                </a:cxn>
                <a:cxn ang="16200000">
                  <a:pos x="wd2" y="hd2"/>
                </a:cxn>
              </a:cxnLst>
              <a:rect l="0" t="0" r="r" b="b"/>
              <a:pathLst>
                <a:path w="20735" h="20959" fill="norm" stroke="1" extrusionOk="0">
                  <a:moveTo>
                    <a:pt x="19227" y="5115"/>
                  </a:moveTo>
                  <a:cubicBezTo>
                    <a:pt x="19227" y="3625"/>
                    <a:pt x="19227" y="2136"/>
                    <a:pt x="18385" y="1143"/>
                  </a:cubicBezTo>
                  <a:cubicBezTo>
                    <a:pt x="17544" y="150"/>
                    <a:pt x="15861" y="-347"/>
                    <a:pt x="12915" y="274"/>
                  </a:cubicBezTo>
                  <a:cubicBezTo>
                    <a:pt x="9970" y="894"/>
                    <a:pt x="5762" y="2632"/>
                    <a:pt x="3097" y="5612"/>
                  </a:cubicBezTo>
                  <a:cubicBezTo>
                    <a:pt x="432" y="8591"/>
                    <a:pt x="-690" y="12812"/>
                    <a:pt x="432" y="15667"/>
                  </a:cubicBezTo>
                  <a:cubicBezTo>
                    <a:pt x="1554" y="18522"/>
                    <a:pt x="4920" y="20012"/>
                    <a:pt x="8006" y="20632"/>
                  </a:cubicBezTo>
                  <a:cubicBezTo>
                    <a:pt x="11092" y="21253"/>
                    <a:pt x="13897" y="21005"/>
                    <a:pt x="16001" y="19763"/>
                  </a:cubicBezTo>
                  <a:cubicBezTo>
                    <a:pt x="18105" y="18522"/>
                    <a:pt x="19507" y="16287"/>
                    <a:pt x="20209" y="13184"/>
                  </a:cubicBezTo>
                  <a:cubicBezTo>
                    <a:pt x="20910" y="10081"/>
                    <a:pt x="20910" y="6108"/>
                    <a:pt x="20209" y="3874"/>
                  </a:cubicBezTo>
                  <a:cubicBezTo>
                    <a:pt x="19507" y="1639"/>
                    <a:pt x="18105" y="1143"/>
                    <a:pt x="16983" y="1391"/>
                  </a:cubicBezTo>
                  <a:cubicBezTo>
                    <a:pt x="15861" y="1639"/>
                    <a:pt x="15019" y="2632"/>
                    <a:pt x="14178" y="362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96" name="Line"/>
            <p:cNvSpPr/>
            <p:nvPr/>
          </p:nvSpPr>
          <p:spPr>
            <a:xfrm>
              <a:off x="8510198" y="3288137"/>
              <a:ext cx="20758"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97" name="Line"/>
            <p:cNvSpPr/>
            <p:nvPr/>
          </p:nvSpPr>
          <p:spPr>
            <a:xfrm>
              <a:off x="8734982" y="3027759"/>
              <a:ext cx="366779" cy="426431"/>
            </a:xfrm>
            <a:custGeom>
              <a:avLst/>
              <a:gdLst/>
              <a:ahLst/>
              <a:cxnLst>
                <a:cxn ang="0">
                  <a:pos x="wd2" y="hd2"/>
                </a:cxn>
                <a:cxn ang="5400000">
                  <a:pos x="wd2" y="hd2"/>
                </a:cxn>
                <a:cxn ang="10800000">
                  <a:pos x="wd2" y="hd2"/>
                </a:cxn>
                <a:cxn ang="16200000">
                  <a:pos x="wd2" y="hd2"/>
                </a:cxn>
              </a:cxnLst>
              <a:rect l="0" t="0" r="r" b="b"/>
              <a:pathLst>
                <a:path w="21403" h="21472" fill="norm" stroke="1" extrusionOk="0">
                  <a:moveTo>
                    <a:pt x="21403" y="1614"/>
                  </a:moveTo>
                  <a:cubicBezTo>
                    <a:pt x="20797" y="917"/>
                    <a:pt x="20192" y="220"/>
                    <a:pt x="17467" y="46"/>
                  </a:cubicBezTo>
                  <a:cubicBezTo>
                    <a:pt x="14741" y="-128"/>
                    <a:pt x="9896" y="220"/>
                    <a:pt x="6868" y="569"/>
                  </a:cubicBezTo>
                  <a:cubicBezTo>
                    <a:pt x="3840" y="917"/>
                    <a:pt x="2629" y="1266"/>
                    <a:pt x="1822" y="2311"/>
                  </a:cubicBezTo>
                  <a:cubicBezTo>
                    <a:pt x="1014" y="3356"/>
                    <a:pt x="610" y="5098"/>
                    <a:pt x="308" y="6491"/>
                  </a:cubicBezTo>
                  <a:cubicBezTo>
                    <a:pt x="5" y="7885"/>
                    <a:pt x="-197" y="8930"/>
                    <a:pt x="308" y="9540"/>
                  </a:cubicBezTo>
                  <a:cubicBezTo>
                    <a:pt x="812" y="10149"/>
                    <a:pt x="2024" y="10324"/>
                    <a:pt x="3639" y="10411"/>
                  </a:cubicBezTo>
                  <a:cubicBezTo>
                    <a:pt x="5253" y="10498"/>
                    <a:pt x="7272" y="10498"/>
                    <a:pt x="8786" y="10672"/>
                  </a:cubicBezTo>
                  <a:cubicBezTo>
                    <a:pt x="10300" y="10846"/>
                    <a:pt x="11310" y="11195"/>
                    <a:pt x="12117" y="11804"/>
                  </a:cubicBezTo>
                  <a:cubicBezTo>
                    <a:pt x="12925" y="12414"/>
                    <a:pt x="13530" y="13285"/>
                    <a:pt x="12723" y="14853"/>
                  </a:cubicBezTo>
                  <a:cubicBezTo>
                    <a:pt x="11915" y="16420"/>
                    <a:pt x="9695" y="18685"/>
                    <a:pt x="7474" y="19904"/>
                  </a:cubicBezTo>
                  <a:cubicBezTo>
                    <a:pt x="5253" y="21124"/>
                    <a:pt x="3033" y="21298"/>
                    <a:pt x="812" y="2147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98" name="Line"/>
            <p:cNvSpPr/>
            <p:nvPr/>
          </p:nvSpPr>
          <p:spPr>
            <a:xfrm>
              <a:off x="9121619" y="3101328"/>
              <a:ext cx="521570" cy="368790"/>
            </a:xfrm>
            <a:custGeom>
              <a:avLst/>
              <a:gdLst/>
              <a:ahLst/>
              <a:cxnLst>
                <a:cxn ang="0">
                  <a:pos x="wd2" y="hd2"/>
                </a:cxn>
                <a:cxn ang="5400000">
                  <a:pos x="wd2" y="hd2"/>
                </a:cxn>
                <a:cxn ang="10800000">
                  <a:pos x="wd2" y="hd2"/>
                </a:cxn>
                <a:cxn ang="16200000">
                  <a:pos x="wd2" y="hd2"/>
                </a:cxn>
              </a:cxnLst>
              <a:rect l="0" t="0" r="r" b="b"/>
              <a:pathLst>
                <a:path w="20742" h="21125" fill="norm" stroke="1" extrusionOk="0">
                  <a:moveTo>
                    <a:pt x="16545" y="2973"/>
                  </a:moveTo>
                  <a:cubicBezTo>
                    <a:pt x="15307" y="1784"/>
                    <a:pt x="14069" y="595"/>
                    <a:pt x="12074" y="198"/>
                  </a:cubicBezTo>
                  <a:cubicBezTo>
                    <a:pt x="10079" y="-198"/>
                    <a:pt x="7327" y="198"/>
                    <a:pt x="5057" y="2279"/>
                  </a:cubicBezTo>
                  <a:cubicBezTo>
                    <a:pt x="2787" y="4360"/>
                    <a:pt x="999" y="8125"/>
                    <a:pt x="311" y="10998"/>
                  </a:cubicBezTo>
                  <a:cubicBezTo>
                    <a:pt x="-377" y="13872"/>
                    <a:pt x="36" y="15853"/>
                    <a:pt x="1962" y="17538"/>
                  </a:cubicBezTo>
                  <a:cubicBezTo>
                    <a:pt x="3888" y="19222"/>
                    <a:pt x="7327" y="20609"/>
                    <a:pt x="10561" y="21006"/>
                  </a:cubicBezTo>
                  <a:cubicBezTo>
                    <a:pt x="13794" y="21402"/>
                    <a:pt x="16820" y="20808"/>
                    <a:pt x="18678" y="19321"/>
                  </a:cubicBezTo>
                  <a:cubicBezTo>
                    <a:pt x="20535" y="17835"/>
                    <a:pt x="21223" y="15457"/>
                    <a:pt x="20398" y="12187"/>
                  </a:cubicBezTo>
                  <a:cubicBezTo>
                    <a:pt x="19572" y="8918"/>
                    <a:pt x="17233" y="4756"/>
                    <a:pt x="14688" y="2576"/>
                  </a:cubicBezTo>
                  <a:cubicBezTo>
                    <a:pt x="12143" y="396"/>
                    <a:pt x="9391" y="198"/>
                    <a:pt x="664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99" name="Line"/>
            <p:cNvSpPr/>
            <p:nvPr/>
          </p:nvSpPr>
          <p:spPr>
            <a:xfrm>
              <a:off x="9267812" y="3246623"/>
              <a:ext cx="207567" cy="332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6480" y="6075"/>
                    <a:pt x="12960" y="12150"/>
                    <a:pt x="16560" y="15750"/>
                  </a:cubicBezTo>
                  <a:cubicBezTo>
                    <a:pt x="20160" y="19350"/>
                    <a:pt x="20880" y="20475"/>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00" name="Line"/>
            <p:cNvSpPr/>
            <p:nvPr/>
          </p:nvSpPr>
          <p:spPr>
            <a:xfrm>
              <a:off x="1733174" y="4019344"/>
              <a:ext cx="321728" cy="524567"/>
            </a:xfrm>
            <a:custGeom>
              <a:avLst/>
              <a:gdLst/>
              <a:ahLst/>
              <a:cxnLst>
                <a:cxn ang="0">
                  <a:pos x="wd2" y="hd2"/>
                </a:cxn>
                <a:cxn ang="5400000">
                  <a:pos x="wd2" y="hd2"/>
                </a:cxn>
                <a:cxn ang="10800000">
                  <a:pos x="wd2" y="hd2"/>
                </a:cxn>
                <a:cxn ang="16200000">
                  <a:pos x="wd2" y="hd2"/>
                </a:cxn>
              </a:cxnLst>
              <a:rect l="0" t="0" r="r" b="b"/>
              <a:pathLst>
                <a:path w="21600" h="21407" fill="norm" stroke="1" extrusionOk="0">
                  <a:moveTo>
                    <a:pt x="21600" y="4042"/>
                  </a:moveTo>
                  <a:cubicBezTo>
                    <a:pt x="18813" y="5595"/>
                    <a:pt x="16026" y="7148"/>
                    <a:pt x="13935" y="8066"/>
                  </a:cubicBezTo>
                  <a:cubicBezTo>
                    <a:pt x="11845" y="8983"/>
                    <a:pt x="10452" y="9266"/>
                    <a:pt x="9174" y="9407"/>
                  </a:cubicBezTo>
                  <a:cubicBezTo>
                    <a:pt x="7897" y="9548"/>
                    <a:pt x="6735" y="9548"/>
                    <a:pt x="6155" y="8772"/>
                  </a:cubicBezTo>
                  <a:cubicBezTo>
                    <a:pt x="5574" y="7995"/>
                    <a:pt x="5574" y="6442"/>
                    <a:pt x="7200" y="4819"/>
                  </a:cubicBezTo>
                  <a:cubicBezTo>
                    <a:pt x="8826" y="3195"/>
                    <a:pt x="12077" y="1501"/>
                    <a:pt x="14400" y="654"/>
                  </a:cubicBezTo>
                  <a:cubicBezTo>
                    <a:pt x="16723" y="-193"/>
                    <a:pt x="18116" y="-193"/>
                    <a:pt x="19277" y="513"/>
                  </a:cubicBezTo>
                  <a:cubicBezTo>
                    <a:pt x="20439" y="1219"/>
                    <a:pt x="21368" y="2631"/>
                    <a:pt x="21368" y="4607"/>
                  </a:cubicBezTo>
                  <a:cubicBezTo>
                    <a:pt x="21368" y="6583"/>
                    <a:pt x="20439" y="9125"/>
                    <a:pt x="17535" y="11736"/>
                  </a:cubicBezTo>
                  <a:cubicBezTo>
                    <a:pt x="14632" y="14348"/>
                    <a:pt x="9755" y="17031"/>
                    <a:pt x="6503" y="18654"/>
                  </a:cubicBezTo>
                  <a:cubicBezTo>
                    <a:pt x="3252" y="20278"/>
                    <a:pt x="1626" y="20842"/>
                    <a:pt x="0" y="2140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01" name="Line"/>
            <p:cNvSpPr/>
            <p:nvPr/>
          </p:nvSpPr>
          <p:spPr>
            <a:xfrm>
              <a:off x="2264599" y="4097479"/>
              <a:ext cx="360280" cy="360315"/>
            </a:xfrm>
            <a:custGeom>
              <a:avLst/>
              <a:gdLst/>
              <a:ahLst/>
              <a:cxnLst>
                <a:cxn ang="0">
                  <a:pos x="wd2" y="hd2"/>
                </a:cxn>
                <a:cxn ang="5400000">
                  <a:pos x="wd2" y="hd2"/>
                </a:cxn>
                <a:cxn ang="10800000">
                  <a:pos x="wd2" y="hd2"/>
                </a:cxn>
                <a:cxn ang="16200000">
                  <a:pos x="wd2" y="hd2"/>
                </a:cxn>
              </a:cxnLst>
              <a:rect l="0" t="0" r="r" b="b"/>
              <a:pathLst>
                <a:path w="20638" h="21025" fill="norm" stroke="1" extrusionOk="0">
                  <a:moveTo>
                    <a:pt x="13551" y="3038"/>
                  </a:moveTo>
                  <a:cubicBezTo>
                    <a:pt x="12560" y="2432"/>
                    <a:pt x="11569" y="1827"/>
                    <a:pt x="9588" y="2331"/>
                  </a:cubicBezTo>
                  <a:cubicBezTo>
                    <a:pt x="7606" y="2836"/>
                    <a:pt x="4633" y="4451"/>
                    <a:pt x="2553" y="7176"/>
                  </a:cubicBezTo>
                  <a:cubicBezTo>
                    <a:pt x="472" y="9901"/>
                    <a:pt x="-717" y="13737"/>
                    <a:pt x="472" y="16462"/>
                  </a:cubicBezTo>
                  <a:cubicBezTo>
                    <a:pt x="1661" y="19187"/>
                    <a:pt x="5228" y="20802"/>
                    <a:pt x="8696" y="21004"/>
                  </a:cubicBezTo>
                  <a:cubicBezTo>
                    <a:pt x="12164" y="21206"/>
                    <a:pt x="15533" y="19995"/>
                    <a:pt x="17712" y="17068"/>
                  </a:cubicBezTo>
                  <a:cubicBezTo>
                    <a:pt x="19892" y="14141"/>
                    <a:pt x="20883" y="9498"/>
                    <a:pt x="20586" y="6167"/>
                  </a:cubicBezTo>
                  <a:cubicBezTo>
                    <a:pt x="20289" y="2836"/>
                    <a:pt x="18703" y="817"/>
                    <a:pt x="17118" y="212"/>
                  </a:cubicBezTo>
                  <a:cubicBezTo>
                    <a:pt x="15533" y="-394"/>
                    <a:pt x="13947" y="413"/>
                    <a:pt x="12362" y="122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02" name="Line"/>
            <p:cNvSpPr/>
            <p:nvPr/>
          </p:nvSpPr>
          <p:spPr>
            <a:xfrm>
              <a:off x="3362566" y="4377857"/>
              <a:ext cx="249079"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03" name="Line"/>
            <p:cNvSpPr/>
            <p:nvPr/>
          </p:nvSpPr>
          <p:spPr>
            <a:xfrm>
              <a:off x="3362566" y="4606180"/>
              <a:ext cx="238701"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2404" name="Line"/>
            <p:cNvSpPr/>
            <p:nvPr/>
          </p:nvSpPr>
          <p:spPr>
            <a:xfrm>
              <a:off x="4495911" y="4207740"/>
              <a:ext cx="582770" cy="495304"/>
            </a:xfrm>
            <a:custGeom>
              <a:avLst/>
              <a:gdLst/>
              <a:ahLst/>
              <a:cxnLst>
                <a:cxn ang="0">
                  <a:pos x="wd2" y="hd2"/>
                </a:cxn>
                <a:cxn ang="5400000">
                  <a:pos x="wd2" y="hd2"/>
                </a:cxn>
                <a:cxn ang="10800000">
                  <a:pos x="wd2" y="hd2"/>
                </a:cxn>
                <a:cxn ang="16200000">
                  <a:pos x="wd2" y="hd2"/>
                </a:cxn>
              </a:cxnLst>
              <a:rect l="0" t="0" r="r" b="b"/>
              <a:pathLst>
                <a:path w="21155" h="21476" fill="norm" stroke="1" extrusionOk="0">
                  <a:moveTo>
                    <a:pt x="11979" y="2876"/>
                  </a:moveTo>
                  <a:cubicBezTo>
                    <a:pt x="12230" y="1976"/>
                    <a:pt x="12481" y="1076"/>
                    <a:pt x="12293" y="551"/>
                  </a:cubicBezTo>
                  <a:cubicBezTo>
                    <a:pt x="12105" y="26"/>
                    <a:pt x="11477" y="-124"/>
                    <a:pt x="10032" y="101"/>
                  </a:cubicBezTo>
                  <a:cubicBezTo>
                    <a:pt x="8588" y="326"/>
                    <a:pt x="6328" y="926"/>
                    <a:pt x="4319" y="3101"/>
                  </a:cubicBezTo>
                  <a:cubicBezTo>
                    <a:pt x="2309" y="5276"/>
                    <a:pt x="551" y="9026"/>
                    <a:pt x="112" y="12101"/>
                  </a:cubicBezTo>
                  <a:cubicBezTo>
                    <a:pt x="-328" y="15176"/>
                    <a:pt x="551" y="17576"/>
                    <a:pt x="2372" y="19151"/>
                  </a:cubicBezTo>
                  <a:cubicBezTo>
                    <a:pt x="4193" y="20726"/>
                    <a:pt x="6956" y="21476"/>
                    <a:pt x="9844" y="21476"/>
                  </a:cubicBezTo>
                  <a:cubicBezTo>
                    <a:pt x="12732" y="21476"/>
                    <a:pt x="15746" y="20726"/>
                    <a:pt x="17881" y="19226"/>
                  </a:cubicBezTo>
                  <a:cubicBezTo>
                    <a:pt x="20016" y="17726"/>
                    <a:pt x="21272" y="15476"/>
                    <a:pt x="21146" y="12701"/>
                  </a:cubicBezTo>
                  <a:cubicBezTo>
                    <a:pt x="21021" y="9926"/>
                    <a:pt x="19514" y="6626"/>
                    <a:pt x="17819" y="4451"/>
                  </a:cubicBezTo>
                  <a:cubicBezTo>
                    <a:pt x="16123" y="2276"/>
                    <a:pt x="14239" y="1226"/>
                    <a:pt x="12293" y="1526"/>
                  </a:cubicBezTo>
                  <a:cubicBezTo>
                    <a:pt x="10346" y="1826"/>
                    <a:pt x="8337" y="3476"/>
                    <a:pt x="6328" y="512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05" name="Line"/>
            <p:cNvSpPr/>
            <p:nvPr/>
          </p:nvSpPr>
          <p:spPr>
            <a:xfrm>
              <a:off x="4794770" y="4554288"/>
              <a:ext cx="197188" cy="37362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5305" y="5000"/>
                    <a:pt x="10611" y="10000"/>
                    <a:pt x="14211" y="13600"/>
                  </a:cubicBezTo>
                  <a:cubicBezTo>
                    <a:pt x="17811" y="17200"/>
                    <a:pt x="19705" y="19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06" name="Line"/>
            <p:cNvSpPr/>
            <p:nvPr/>
          </p:nvSpPr>
          <p:spPr>
            <a:xfrm>
              <a:off x="1174137" y="3823669"/>
              <a:ext cx="4317970" cy="1409994"/>
            </a:xfrm>
            <a:custGeom>
              <a:avLst/>
              <a:gdLst/>
              <a:ahLst/>
              <a:cxnLst>
                <a:cxn ang="0">
                  <a:pos x="wd2" y="hd2"/>
                </a:cxn>
                <a:cxn ang="5400000">
                  <a:pos x="wd2" y="hd2"/>
                </a:cxn>
                <a:cxn ang="10800000">
                  <a:pos x="wd2" y="hd2"/>
                </a:cxn>
                <a:cxn ang="16200000">
                  <a:pos x="wd2" y="hd2"/>
                </a:cxn>
              </a:cxnLst>
              <a:rect l="0" t="0" r="r" b="b"/>
              <a:pathLst>
                <a:path w="21586" h="21525" fill="norm" stroke="1" extrusionOk="0">
                  <a:moveTo>
                    <a:pt x="21057" y="5134"/>
                  </a:moveTo>
                  <a:cubicBezTo>
                    <a:pt x="21005" y="6084"/>
                    <a:pt x="20953" y="7035"/>
                    <a:pt x="20979" y="8276"/>
                  </a:cubicBezTo>
                  <a:cubicBezTo>
                    <a:pt x="21005" y="9517"/>
                    <a:pt x="21109" y="11048"/>
                    <a:pt x="21213" y="12818"/>
                  </a:cubicBezTo>
                  <a:cubicBezTo>
                    <a:pt x="21316" y="14587"/>
                    <a:pt x="21420" y="16594"/>
                    <a:pt x="21489" y="17967"/>
                  </a:cubicBezTo>
                  <a:cubicBezTo>
                    <a:pt x="21558" y="19340"/>
                    <a:pt x="21593" y="20079"/>
                    <a:pt x="21584" y="20555"/>
                  </a:cubicBezTo>
                  <a:cubicBezTo>
                    <a:pt x="21576" y="21030"/>
                    <a:pt x="21524" y="21241"/>
                    <a:pt x="21360" y="21373"/>
                  </a:cubicBezTo>
                  <a:cubicBezTo>
                    <a:pt x="21195" y="21505"/>
                    <a:pt x="20919" y="21558"/>
                    <a:pt x="20452" y="21505"/>
                  </a:cubicBezTo>
                  <a:cubicBezTo>
                    <a:pt x="19985" y="21452"/>
                    <a:pt x="19328" y="21294"/>
                    <a:pt x="18679" y="21162"/>
                  </a:cubicBezTo>
                  <a:cubicBezTo>
                    <a:pt x="18030" y="21030"/>
                    <a:pt x="17391" y="20924"/>
                    <a:pt x="16725" y="20819"/>
                  </a:cubicBezTo>
                  <a:cubicBezTo>
                    <a:pt x="16059" y="20713"/>
                    <a:pt x="15367" y="20607"/>
                    <a:pt x="14710" y="20555"/>
                  </a:cubicBezTo>
                  <a:cubicBezTo>
                    <a:pt x="14053" y="20502"/>
                    <a:pt x="13430" y="20502"/>
                    <a:pt x="12799" y="20475"/>
                  </a:cubicBezTo>
                  <a:cubicBezTo>
                    <a:pt x="12168" y="20449"/>
                    <a:pt x="11528" y="20396"/>
                    <a:pt x="10879" y="20370"/>
                  </a:cubicBezTo>
                  <a:cubicBezTo>
                    <a:pt x="10231" y="20343"/>
                    <a:pt x="9574" y="20343"/>
                    <a:pt x="8943" y="20370"/>
                  </a:cubicBezTo>
                  <a:cubicBezTo>
                    <a:pt x="8311" y="20396"/>
                    <a:pt x="7706" y="20449"/>
                    <a:pt x="7049" y="20528"/>
                  </a:cubicBezTo>
                  <a:cubicBezTo>
                    <a:pt x="6392" y="20607"/>
                    <a:pt x="5683" y="20713"/>
                    <a:pt x="5026" y="20845"/>
                  </a:cubicBezTo>
                  <a:cubicBezTo>
                    <a:pt x="4368" y="20977"/>
                    <a:pt x="3763" y="21136"/>
                    <a:pt x="3175" y="21241"/>
                  </a:cubicBezTo>
                  <a:cubicBezTo>
                    <a:pt x="2587" y="21347"/>
                    <a:pt x="2016" y="21400"/>
                    <a:pt x="1679" y="21426"/>
                  </a:cubicBezTo>
                  <a:cubicBezTo>
                    <a:pt x="1342" y="21452"/>
                    <a:pt x="1238" y="21452"/>
                    <a:pt x="1134" y="21426"/>
                  </a:cubicBezTo>
                  <a:cubicBezTo>
                    <a:pt x="1031" y="21400"/>
                    <a:pt x="927" y="21347"/>
                    <a:pt x="858" y="21136"/>
                  </a:cubicBezTo>
                  <a:cubicBezTo>
                    <a:pt x="789" y="20924"/>
                    <a:pt x="754" y="20555"/>
                    <a:pt x="702" y="19604"/>
                  </a:cubicBezTo>
                  <a:cubicBezTo>
                    <a:pt x="650" y="18653"/>
                    <a:pt x="581" y="17122"/>
                    <a:pt x="495" y="15405"/>
                  </a:cubicBezTo>
                  <a:cubicBezTo>
                    <a:pt x="408" y="13689"/>
                    <a:pt x="304" y="11788"/>
                    <a:pt x="235" y="10019"/>
                  </a:cubicBezTo>
                  <a:cubicBezTo>
                    <a:pt x="166" y="8249"/>
                    <a:pt x="131" y="6612"/>
                    <a:pt x="97" y="5371"/>
                  </a:cubicBezTo>
                  <a:cubicBezTo>
                    <a:pt x="62" y="4130"/>
                    <a:pt x="28" y="3285"/>
                    <a:pt x="10" y="2678"/>
                  </a:cubicBezTo>
                  <a:cubicBezTo>
                    <a:pt x="-7" y="2070"/>
                    <a:pt x="-7" y="1701"/>
                    <a:pt x="45" y="1490"/>
                  </a:cubicBezTo>
                  <a:cubicBezTo>
                    <a:pt x="97" y="1278"/>
                    <a:pt x="201" y="1225"/>
                    <a:pt x="555" y="1173"/>
                  </a:cubicBezTo>
                  <a:cubicBezTo>
                    <a:pt x="910" y="1120"/>
                    <a:pt x="1515" y="1067"/>
                    <a:pt x="2163" y="988"/>
                  </a:cubicBezTo>
                  <a:cubicBezTo>
                    <a:pt x="2812" y="909"/>
                    <a:pt x="3504" y="803"/>
                    <a:pt x="4187" y="724"/>
                  </a:cubicBezTo>
                  <a:cubicBezTo>
                    <a:pt x="4870" y="645"/>
                    <a:pt x="5544" y="592"/>
                    <a:pt x="6236" y="565"/>
                  </a:cubicBezTo>
                  <a:cubicBezTo>
                    <a:pt x="6928" y="539"/>
                    <a:pt x="7637" y="539"/>
                    <a:pt x="8346" y="539"/>
                  </a:cubicBezTo>
                  <a:cubicBezTo>
                    <a:pt x="9055" y="539"/>
                    <a:pt x="9764" y="539"/>
                    <a:pt x="10473" y="539"/>
                  </a:cubicBezTo>
                  <a:cubicBezTo>
                    <a:pt x="11182" y="539"/>
                    <a:pt x="11891" y="539"/>
                    <a:pt x="12531" y="513"/>
                  </a:cubicBezTo>
                  <a:cubicBezTo>
                    <a:pt x="13171" y="486"/>
                    <a:pt x="13742" y="433"/>
                    <a:pt x="14390" y="407"/>
                  </a:cubicBezTo>
                  <a:cubicBezTo>
                    <a:pt x="15039" y="380"/>
                    <a:pt x="15765" y="380"/>
                    <a:pt x="16422" y="380"/>
                  </a:cubicBezTo>
                  <a:cubicBezTo>
                    <a:pt x="17079" y="380"/>
                    <a:pt x="17667" y="380"/>
                    <a:pt x="18169" y="328"/>
                  </a:cubicBezTo>
                  <a:cubicBezTo>
                    <a:pt x="18670" y="275"/>
                    <a:pt x="19085" y="169"/>
                    <a:pt x="19483" y="116"/>
                  </a:cubicBezTo>
                  <a:cubicBezTo>
                    <a:pt x="19881" y="64"/>
                    <a:pt x="20261" y="64"/>
                    <a:pt x="20495" y="37"/>
                  </a:cubicBezTo>
                  <a:cubicBezTo>
                    <a:pt x="20728" y="11"/>
                    <a:pt x="20815" y="-42"/>
                    <a:pt x="20841" y="64"/>
                  </a:cubicBezTo>
                  <a:cubicBezTo>
                    <a:pt x="20867" y="169"/>
                    <a:pt x="20832" y="433"/>
                    <a:pt x="20841" y="1120"/>
                  </a:cubicBezTo>
                  <a:cubicBezTo>
                    <a:pt x="20849" y="1806"/>
                    <a:pt x="20901" y="2915"/>
                    <a:pt x="20944" y="3760"/>
                  </a:cubicBezTo>
                  <a:cubicBezTo>
                    <a:pt x="20988" y="4605"/>
                    <a:pt x="21022" y="5186"/>
                    <a:pt x="21057" y="5767"/>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2407" name="Line"/>
            <p:cNvSpPr/>
            <p:nvPr/>
          </p:nvSpPr>
          <p:spPr>
            <a:xfrm>
              <a:off x="6476052" y="4488827"/>
              <a:ext cx="249081" cy="277404"/>
            </a:xfrm>
            <a:custGeom>
              <a:avLst/>
              <a:gdLst/>
              <a:ahLst/>
              <a:cxnLst>
                <a:cxn ang="0">
                  <a:pos x="wd2" y="hd2"/>
                </a:cxn>
                <a:cxn ang="5400000">
                  <a:pos x="wd2" y="hd2"/>
                </a:cxn>
                <a:cxn ang="10800000">
                  <a:pos x="wd2" y="hd2"/>
                </a:cxn>
                <a:cxn ang="16200000">
                  <a:pos x="wd2" y="hd2"/>
                </a:cxn>
              </a:cxnLst>
              <a:rect l="0" t="0" r="r" b="b"/>
              <a:pathLst>
                <a:path w="21600" h="21123" fill="norm" stroke="1" extrusionOk="0">
                  <a:moveTo>
                    <a:pt x="0" y="11306"/>
                  </a:moveTo>
                  <a:cubicBezTo>
                    <a:pt x="3900" y="10779"/>
                    <a:pt x="7800" y="10253"/>
                    <a:pt x="10650" y="8935"/>
                  </a:cubicBezTo>
                  <a:cubicBezTo>
                    <a:pt x="13500" y="7618"/>
                    <a:pt x="15300" y="5511"/>
                    <a:pt x="15900" y="3799"/>
                  </a:cubicBezTo>
                  <a:cubicBezTo>
                    <a:pt x="16500" y="2087"/>
                    <a:pt x="15900" y="770"/>
                    <a:pt x="14850" y="243"/>
                  </a:cubicBezTo>
                  <a:cubicBezTo>
                    <a:pt x="13800" y="-284"/>
                    <a:pt x="12300" y="-21"/>
                    <a:pt x="10050" y="1692"/>
                  </a:cubicBezTo>
                  <a:cubicBezTo>
                    <a:pt x="7800" y="3404"/>
                    <a:pt x="4800" y="6565"/>
                    <a:pt x="2850" y="9594"/>
                  </a:cubicBezTo>
                  <a:cubicBezTo>
                    <a:pt x="900" y="12623"/>
                    <a:pt x="0" y="15521"/>
                    <a:pt x="1800" y="17496"/>
                  </a:cubicBezTo>
                  <a:cubicBezTo>
                    <a:pt x="3600" y="19472"/>
                    <a:pt x="8100" y="20526"/>
                    <a:pt x="11850" y="20921"/>
                  </a:cubicBezTo>
                  <a:cubicBezTo>
                    <a:pt x="15600" y="21316"/>
                    <a:pt x="18600" y="21053"/>
                    <a:pt x="21600" y="2078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08" name="Line"/>
            <p:cNvSpPr/>
            <p:nvPr/>
          </p:nvSpPr>
          <p:spPr>
            <a:xfrm>
              <a:off x="6776166" y="4474101"/>
              <a:ext cx="582043" cy="500703"/>
            </a:xfrm>
            <a:custGeom>
              <a:avLst/>
              <a:gdLst/>
              <a:ahLst/>
              <a:cxnLst>
                <a:cxn ang="0">
                  <a:pos x="wd2" y="hd2"/>
                </a:cxn>
                <a:cxn ang="5400000">
                  <a:pos x="wd2" y="hd2"/>
                </a:cxn>
                <a:cxn ang="10800000">
                  <a:pos x="wd2" y="hd2"/>
                </a:cxn>
                <a:cxn ang="16200000">
                  <a:pos x="wd2" y="hd2"/>
                </a:cxn>
              </a:cxnLst>
              <a:rect l="0" t="0" r="r" b="b"/>
              <a:pathLst>
                <a:path w="21504" h="21267" fill="norm" stroke="1" extrusionOk="0">
                  <a:moveTo>
                    <a:pt x="5400" y="4287"/>
                  </a:moveTo>
                  <a:cubicBezTo>
                    <a:pt x="5655" y="3552"/>
                    <a:pt x="5911" y="2818"/>
                    <a:pt x="6103" y="2083"/>
                  </a:cubicBezTo>
                  <a:cubicBezTo>
                    <a:pt x="6295" y="1348"/>
                    <a:pt x="6422" y="614"/>
                    <a:pt x="6039" y="246"/>
                  </a:cubicBezTo>
                  <a:cubicBezTo>
                    <a:pt x="5655" y="-121"/>
                    <a:pt x="4761" y="-121"/>
                    <a:pt x="3738" y="540"/>
                  </a:cubicBezTo>
                  <a:cubicBezTo>
                    <a:pt x="2716" y="1201"/>
                    <a:pt x="1566" y="2524"/>
                    <a:pt x="863" y="3552"/>
                  </a:cubicBezTo>
                  <a:cubicBezTo>
                    <a:pt x="160" y="4581"/>
                    <a:pt x="-96" y="5316"/>
                    <a:pt x="32" y="5903"/>
                  </a:cubicBezTo>
                  <a:cubicBezTo>
                    <a:pt x="160" y="6491"/>
                    <a:pt x="671" y="6932"/>
                    <a:pt x="1246" y="7152"/>
                  </a:cubicBezTo>
                  <a:cubicBezTo>
                    <a:pt x="1821" y="7373"/>
                    <a:pt x="2460" y="7373"/>
                    <a:pt x="3099" y="7152"/>
                  </a:cubicBezTo>
                  <a:cubicBezTo>
                    <a:pt x="3738" y="6932"/>
                    <a:pt x="4377" y="6491"/>
                    <a:pt x="5080" y="5757"/>
                  </a:cubicBezTo>
                  <a:cubicBezTo>
                    <a:pt x="5783" y="5022"/>
                    <a:pt x="6550" y="3993"/>
                    <a:pt x="6742" y="3993"/>
                  </a:cubicBezTo>
                  <a:cubicBezTo>
                    <a:pt x="6934" y="3993"/>
                    <a:pt x="6550" y="5022"/>
                    <a:pt x="5911" y="7299"/>
                  </a:cubicBezTo>
                  <a:cubicBezTo>
                    <a:pt x="5272" y="9577"/>
                    <a:pt x="4377" y="13103"/>
                    <a:pt x="3866" y="15234"/>
                  </a:cubicBezTo>
                  <a:cubicBezTo>
                    <a:pt x="3355" y="17365"/>
                    <a:pt x="3227" y="18099"/>
                    <a:pt x="3163" y="18981"/>
                  </a:cubicBezTo>
                  <a:cubicBezTo>
                    <a:pt x="3099" y="19863"/>
                    <a:pt x="3099" y="20891"/>
                    <a:pt x="3419" y="21185"/>
                  </a:cubicBezTo>
                  <a:cubicBezTo>
                    <a:pt x="3738" y="21479"/>
                    <a:pt x="4377" y="21038"/>
                    <a:pt x="5592" y="18908"/>
                  </a:cubicBezTo>
                  <a:cubicBezTo>
                    <a:pt x="6806" y="16777"/>
                    <a:pt x="8595" y="12957"/>
                    <a:pt x="9745" y="10459"/>
                  </a:cubicBezTo>
                  <a:cubicBezTo>
                    <a:pt x="10896" y="7961"/>
                    <a:pt x="11407" y="6785"/>
                    <a:pt x="11790" y="5683"/>
                  </a:cubicBezTo>
                  <a:cubicBezTo>
                    <a:pt x="12174" y="4581"/>
                    <a:pt x="12429" y="3552"/>
                    <a:pt x="12429" y="3406"/>
                  </a:cubicBezTo>
                  <a:cubicBezTo>
                    <a:pt x="12429" y="3259"/>
                    <a:pt x="12174" y="3993"/>
                    <a:pt x="11918" y="5169"/>
                  </a:cubicBezTo>
                  <a:cubicBezTo>
                    <a:pt x="11663" y="6344"/>
                    <a:pt x="11407" y="7961"/>
                    <a:pt x="11279" y="9136"/>
                  </a:cubicBezTo>
                  <a:cubicBezTo>
                    <a:pt x="11151" y="10312"/>
                    <a:pt x="11151" y="11046"/>
                    <a:pt x="11151" y="11781"/>
                  </a:cubicBezTo>
                  <a:cubicBezTo>
                    <a:pt x="11151" y="12516"/>
                    <a:pt x="11151" y="13250"/>
                    <a:pt x="11471" y="13471"/>
                  </a:cubicBezTo>
                  <a:cubicBezTo>
                    <a:pt x="11790" y="13691"/>
                    <a:pt x="12429" y="13397"/>
                    <a:pt x="12941" y="12810"/>
                  </a:cubicBezTo>
                  <a:cubicBezTo>
                    <a:pt x="13452" y="12222"/>
                    <a:pt x="13835" y="11340"/>
                    <a:pt x="14283" y="9944"/>
                  </a:cubicBezTo>
                  <a:cubicBezTo>
                    <a:pt x="14730" y="8548"/>
                    <a:pt x="15241" y="6638"/>
                    <a:pt x="15497" y="6050"/>
                  </a:cubicBezTo>
                  <a:cubicBezTo>
                    <a:pt x="15753" y="5463"/>
                    <a:pt x="15753" y="6197"/>
                    <a:pt x="15753" y="6932"/>
                  </a:cubicBezTo>
                  <a:cubicBezTo>
                    <a:pt x="15753" y="7667"/>
                    <a:pt x="15753" y="8401"/>
                    <a:pt x="15753" y="9136"/>
                  </a:cubicBezTo>
                  <a:cubicBezTo>
                    <a:pt x="15753" y="9871"/>
                    <a:pt x="15753" y="10606"/>
                    <a:pt x="16072" y="11120"/>
                  </a:cubicBezTo>
                  <a:cubicBezTo>
                    <a:pt x="16392" y="11634"/>
                    <a:pt x="17031" y="11928"/>
                    <a:pt x="17606" y="11708"/>
                  </a:cubicBezTo>
                  <a:cubicBezTo>
                    <a:pt x="18181" y="11487"/>
                    <a:pt x="18692" y="10752"/>
                    <a:pt x="19139" y="9944"/>
                  </a:cubicBezTo>
                  <a:cubicBezTo>
                    <a:pt x="19587" y="9136"/>
                    <a:pt x="19970" y="8255"/>
                    <a:pt x="20290" y="7446"/>
                  </a:cubicBezTo>
                  <a:cubicBezTo>
                    <a:pt x="20609" y="6638"/>
                    <a:pt x="20865" y="5903"/>
                    <a:pt x="20993" y="5903"/>
                  </a:cubicBezTo>
                  <a:cubicBezTo>
                    <a:pt x="21121" y="5903"/>
                    <a:pt x="21121" y="6638"/>
                    <a:pt x="21184" y="7961"/>
                  </a:cubicBezTo>
                  <a:cubicBezTo>
                    <a:pt x="21248" y="9283"/>
                    <a:pt x="21376" y="11193"/>
                    <a:pt x="21504" y="1310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09" name="Line"/>
            <p:cNvSpPr/>
            <p:nvPr/>
          </p:nvSpPr>
          <p:spPr>
            <a:xfrm>
              <a:off x="7399720" y="4398614"/>
              <a:ext cx="1" cy="20757"/>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21600"/>
                  </a:moveTo>
                  <a:cubicBezTo>
                    <a:pt x="21600" y="14400"/>
                    <a:pt x="21600" y="7200"/>
                    <a:pt x="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10" name="Line"/>
            <p:cNvSpPr/>
            <p:nvPr/>
          </p:nvSpPr>
          <p:spPr>
            <a:xfrm>
              <a:off x="7389342" y="4042292"/>
              <a:ext cx="498158" cy="71956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1800" y="21392"/>
                    <a:pt x="3600" y="21185"/>
                    <a:pt x="5850" y="20198"/>
                  </a:cubicBezTo>
                  <a:cubicBezTo>
                    <a:pt x="8100" y="19212"/>
                    <a:pt x="10800" y="17446"/>
                    <a:pt x="13050" y="15006"/>
                  </a:cubicBezTo>
                  <a:cubicBezTo>
                    <a:pt x="15300" y="12565"/>
                    <a:pt x="17100" y="9450"/>
                    <a:pt x="18300" y="7010"/>
                  </a:cubicBezTo>
                  <a:cubicBezTo>
                    <a:pt x="19500" y="4569"/>
                    <a:pt x="20100" y="2804"/>
                    <a:pt x="20400" y="1662"/>
                  </a:cubicBezTo>
                  <a:cubicBezTo>
                    <a:pt x="20700" y="519"/>
                    <a:pt x="20700" y="0"/>
                    <a:pt x="20400" y="0"/>
                  </a:cubicBezTo>
                  <a:cubicBezTo>
                    <a:pt x="20100" y="0"/>
                    <a:pt x="19500" y="519"/>
                    <a:pt x="18450" y="2388"/>
                  </a:cubicBezTo>
                  <a:cubicBezTo>
                    <a:pt x="17400" y="4258"/>
                    <a:pt x="15900" y="7477"/>
                    <a:pt x="15000" y="10540"/>
                  </a:cubicBezTo>
                  <a:cubicBezTo>
                    <a:pt x="14100" y="13604"/>
                    <a:pt x="13800" y="16512"/>
                    <a:pt x="13800" y="18277"/>
                  </a:cubicBezTo>
                  <a:cubicBezTo>
                    <a:pt x="13800" y="20042"/>
                    <a:pt x="14100" y="20665"/>
                    <a:pt x="14625" y="20925"/>
                  </a:cubicBezTo>
                  <a:cubicBezTo>
                    <a:pt x="15150" y="21185"/>
                    <a:pt x="15900" y="21081"/>
                    <a:pt x="16800" y="20510"/>
                  </a:cubicBezTo>
                  <a:cubicBezTo>
                    <a:pt x="17700" y="19938"/>
                    <a:pt x="18750" y="18900"/>
                    <a:pt x="19425" y="18121"/>
                  </a:cubicBezTo>
                  <a:cubicBezTo>
                    <a:pt x="20100" y="17342"/>
                    <a:pt x="20400" y="16823"/>
                    <a:pt x="20625" y="17031"/>
                  </a:cubicBezTo>
                  <a:cubicBezTo>
                    <a:pt x="20850" y="17238"/>
                    <a:pt x="21000" y="18173"/>
                    <a:pt x="21150" y="18952"/>
                  </a:cubicBezTo>
                  <a:cubicBezTo>
                    <a:pt x="21300" y="19731"/>
                    <a:pt x="21450" y="20354"/>
                    <a:pt x="21600" y="2097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11" name="Line"/>
            <p:cNvSpPr/>
            <p:nvPr/>
          </p:nvSpPr>
          <p:spPr>
            <a:xfrm>
              <a:off x="7938757" y="4440127"/>
              <a:ext cx="1271"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2412" name="Line"/>
            <p:cNvSpPr/>
            <p:nvPr/>
          </p:nvSpPr>
          <p:spPr>
            <a:xfrm>
              <a:off x="8060472" y="4182298"/>
              <a:ext cx="238138" cy="610692"/>
            </a:xfrm>
            <a:custGeom>
              <a:avLst/>
              <a:gdLst/>
              <a:ahLst/>
              <a:cxnLst>
                <a:cxn ang="0">
                  <a:pos x="wd2" y="hd2"/>
                </a:cxn>
                <a:cxn ang="5400000">
                  <a:pos x="wd2" y="hd2"/>
                </a:cxn>
                <a:cxn ang="10800000">
                  <a:pos x="wd2" y="hd2"/>
                </a:cxn>
                <a:cxn ang="16200000">
                  <a:pos x="wd2" y="hd2"/>
                </a:cxn>
              </a:cxnLst>
              <a:rect l="0" t="0" r="r" b="b"/>
              <a:pathLst>
                <a:path w="21241" h="21543" fill="norm" stroke="1" extrusionOk="0">
                  <a:moveTo>
                    <a:pt x="6789" y="3604"/>
                  </a:moveTo>
                  <a:cubicBezTo>
                    <a:pt x="6789" y="2872"/>
                    <a:pt x="6789" y="2140"/>
                    <a:pt x="7097" y="1407"/>
                  </a:cubicBezTo>
                  <a:cubicBezTo>
                    <a:pt x="7406" y="675"/>
                    <a:pt x="8023" y="-57"/>
                    <a:pt x="8177" y="4"/>
                  </a:cubicBezTo>
                  <a:cubicBezTo>
                    <a:pt x="8331" y="65"/>
                    <a:pt x="8023" y="919"/>
                    <a:pt x="6943" y="3360"/>
                  </a:cubicBezTo>
                  <a:cubicBezTo>
                    <a:pt x="5863" y="5801"/>
                    <a:pt x="4011" y="9828"/>
                    <a:pt x="2931" y="12146"/>
                  </a:cubicBezTo>
                  <a:cubicBezTo>
                    <a:pt x="1851" y="14465"/>
                    <a:pt x="1543" y="15075"/>
                    <a:pt x="1080" y="16235"/>
                  </a:cubicBezTo>
                  <a:cubicBezTo>
                    <a:pt x="617" y="17394"/>
                    <a:pt x="0" y="19102"/>
                    <a:pt x="0" y="19651"/>
                  </a:cubicBezTo>
                  <a:cubicBezTo>
                    <a:pt x="0" y="20201"/>
                    <a:pt x="617" y="19590"/>
                    <a:pt x="2777" y="18492"/>
                  </a:cubicBezTo>
                  <a:cubicBezTo>
                    <a:pt x="4937" y="17394"/>
                    <a:pt x="8640" y="15807"/>
                    <a:pt x="11263" y="14892"/>
                  </a:cubicBezTo>
                  <a:cubicBezTo>
                    <a:pt x="13886" y="13977"/>
                    <a:pt x="15429" y="13733"/>
                    <a:pt x="16971" y="13794"/>
                  </a:cubicBezTo>
                  <a:cubicBezTo>
                    <a:pt x="18514" y="13855"/>
                    <a:pt x="20057" y="14221"/>
                    <a:pt x="20829" y="14892"/>
                  </a:cubicBezTo>
                  <a:cubicBezTo>
                    <a:pt x="21600" y="15563"/>
                    <a:pt x="21600" y="16540"/>
                    <a:pt x="18051" y="17699"/>
                  </a:cubicBezTo>
                  <a:cubicBezTo>
                    <a:pt x="14503" y="18858"/>
                    <a:pt x="7406" y="20201"/>
                    <a:pt x="309" y="2154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13" name="Line"/>
            <p:cNvSpPr/>
            <p:nvPr/>
          </p:nvSpPr>
          <p:spPr>
            <a:xfrm>
              <a:off x="8434288" y="4510384"/>
              <a:ext cx="241963" cy="282606"/>
            </a:xfrm>
            <a:custGeom>
              <a:avLst/>
              <a:gdLst/>
              <a:ahLst/>
              <a:cxnLst>
                <a:cxn ang="0">
                  <a:pos x="wd2" y="hd2"/>
                </a:cxn>
                <a:cxn ang="5400000">
                  <a:pos x="wd2" y="hd2"/>
                </a:cxn>
                <a:cxn ang="10800000">
                  <a:pos x="wd2" y="hd2"/>
                </a:cxn>
                <a:cxn ang="16200000">
                  <a:pos x="wd2" y="hd2"/>
                </a:cxn>
              </a:cxnLst>
              <a:rect l="0" t="0" r="r" b="b"/>
              <a:pathLst>
                <a:path w="21278" h="21259" fill="norm" stroke="1" extrusionOk="0">
                  <a:moveTo>
                    <a:pt x="287" y="5645"/>
                  </a:moveTo>
                  <a:cubicBezTo>
                    <a:pt x="591" y="9548"/>
                    <a:pt x="895" y="13452"/>
                    <a:pt x="895" y="16184"/>
                  </a:cubicBezTo>
                  <a:cubicBezTo>
                    <a:pt x="895" y="18917"/>
                    <a:pt x="591" y="20478"/>
                    <a:pt x="286" y="20608"/>
                  </a:cubicBezTo>
                  <a:cubicBezTo>
                    <a:pt x="-18" y="20739"/>
                    <a:pt x="-322" y="19437"/>
                    <a:pt x="743" y="16314"/>
                  </a:cubicBezTo>
                  <a:cubicBezTo>
                    <a:pt x="1808" y="13192"/>
                    <a:pt x="4241" y="8247"/>
                    <a:pt x="6067" y="5254"/>
                  </a:cubicBezTo>
                  <a:cubicBezTo>
                    <a:pt x="7892" y="2261"/>
                    <a:pt x="9109" y="1220"/>
                    <a:pt x="10478" y="570"/>
                  </a:cubicBezTo>
                  <a:cubicBezTo>
                    <a:pt x="11847" y="-81"/>
                    <a:pt x="13368" y="-341"/>
                    <a:pt x="14737" y="700"/>
                  </a:cubicBezTo>
                  <a:cubicBezTo>
                    <a:pt x="16106" y="1741"/>
                    <a:pt x="17323" y="4083"/>
                    <a:pt x="18388" y="7726"/>
                  </a:cubicBezTo>
                  <a:cubicBezTo>
                    <a:pt x="19453" y="11370"/>
                    <a:pt x="20365" y="16314"/>
                    <a:pt x="21278" y="2125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14" name="Line"/>
            <p:cNvSpPr/>
            <p:nvPr/>
          </p:nvSpPr>
          <p:spPr>
            <a:xfrm>
              <a:off x="8780033" y="4388235"/>
              <a:ext cx="31135" cy="726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15" name="Line"/>
            <p:cNvSpPr/>
            <p:nvPr/>
          </p:nvSpPr>
          <p:spPr>
            <a:xfrm>
              <a:off x="8802088" y="4564666"/>
              <a:ext cx="673291" cy="231562"/>
            </a:xfrm>
            <a:custGeom>
              <a:avLst/>
              <a:gdLst/>
              <a:ahLst/>
              <a:cxnLst>
                <a:cxn ang="0">
                  <a:pos x="wd2" y="hd2"/>
                </a:cxn>
                <a:cxn ang="5400000">
                  <a:pos x="wd2" y="hd2"/>
                </a:cxn>
                <a:cxn ang="10800000">
                  <a:pos x="wd2" y="hd2"/>
                </a:cxn>
                <a:cxn ang="16200000">
                  <a:pos x="wd2" y="hd2"/>
                </a:cxn>
              </a:cxnLst>
              <a:rect l="0" t="0" r="r" b="b"/>
              <a:pathLst>
                <a:path w="21558" h="21262" fill="norm" stroke="1" extrusionOk="0">
                  <a:moveTo>
                    <a:pt x="623" y="0"/>
                  </a:moveTo>
                  <a:cubicBezTo>
                    <a:pt x="401" y="5082"/>
                    <a:pt x="180" y="10165"/>
                    <a:pt x="69" y="13500"/>
                  </a:cubicBezTo>
                  <a:cubicBezTo>
                    <a:pt x="-42" y="16835"/>
                    <a:pt x="-42" y="18424"/>
                    <a:pt x="235" y="19376"/>
                  </a:cubicBezTo>
                  <a:cubicBezTo>
                    <a:pt x="512" y="20329"/>
                    <a:pt x="1066" y="20647"/>
                    <a:pt x="1730" y="19535"/>
                  </a:cubicBezTo>
                  <a:cubicBezTo>
                    <a:pt x="2395" y="18424"/>
                    <a:pt x="3170" y="15882"/>
                    <a:pt x="3724" y="13659"/>
                  </a:cubicBezTo>
                  <a:cubicBezTo>
                    <a:pt x="4278" y="11435"/>
                    <a:pt x="4610" y="9529"/>
                    <a:pt x="4943" y="7306"/>
                  </a:cubicBezTo>
                  <a:cubicBezTo>
                    <a:pt x="5275" y="5082"/>
                    <a:pt x="5607" y="2541"/>
                    <a:pt x="5663" y="2065"/>
                  </a:cubicBezTo>
                  <a:cubicBezTo>
                    <a:pt x="5718" y="1588"/>
                    <a:pt x="5496" y="3176"/>
                    <a:pt x="5330" y="6035"/>
                  </a:cubicBezTo>
                  <a:cubicBezTo>
                    <a:pt x="5164" y="8894"/>
                    <a:pt x="5053" y="13024"/>
                    <a:pt x="5220" y="15882"/>
                  </a:cubicBezTo>
                  <a:cubicBezTo>
                    <a:pt x="5386" y="18741"/>
                    <a:pt x="5829" y="20329"/>
                    <a:pt x="6327" y="20965"/>
                  </a:cubicBezTo>
                  <a:cubicBezTo>
                    <a:pt x="6826" y="21600"/>
                    <a:pt x="7380" y="21282"/>
                    <a:pt x="7933" y="19376"/>
                  </a:cubicBezTo>
                  <a:cubicBezTo>
                    <a:pt x="8487" y="17471"/>
                    <a:pt x="9041" y="13976"/>
                    <a:pt x="9484" y="11276"/>
                  </a:cubicBezTo>
                  <a:cubicBezTo>
                    <a:pt x="9927" y="8576"/>
                    <a:pt x="10260" y="6671"/>
                    <a:pt x="10481" y="6671"/>
                  </a:cubicBezTo>
                  <a:cubicBezTo>
                    <a:pt x="10703" y="6671"/>
                    <a:pt x="10813" y="8576"/>
                    <a:pt x="10869" y="10324"/>
                  </a:cubicBezTo>
                  <a:cubicBezTo>
                    <a:pt x="10924" y="12071"/>
                    <a:pt x="10924" y="13659"/>
                    <a:pt x="10924" y="15247"/>
                  </a:cubicBezTo>
                  <a:cubicBezTo>
                    <a:pt x="10924" y="16835"/>
                    <a:pt x="10924" y="18424"/>
                    <a:pt x="10980" y="18265"/>
                  </a:cubicBezTo>
                  <a:cubicBezTo>
                    <a:pt x="11035" y="18106"/>
                    <a:pt x="11146" y="16200"/>
                    <a:pt x="11533" y="13818"/>
                  </a:cubicBezTo>
                  <a:cubicBezTo>
                    <a:pt x="11921" y="11435"/>
                    <a:pt x="12586" y="8576"/>
                    <a:pt x="13195" y="6512"/>
                  </a:cubicBezTo>
                  <a:cubicBezTo>
                    <a:pt x="13804" y="4447"/>
                    <a:pt x="14358" y="3176"/>
                    <a:pt x="14690" y="3335"/>
                  </a:cubicBezTo>
                  <a:cubicBezTo>
                    <a:pt x="15023" y="3494"/>
                    <a:pt x="15133" y="5082"/>
                    <a:pt x="15189" y="6671"/>
                  </a:cubicBezTo>
                  <a:cubicBezTo>
                    <a:pt x="15244" y="8259"/>
                    <a:pt x="15244" y="9847"/>
                    <a:pt x="15189" y="11435"/>
                  </a:cubicBezTo>
                  <a:cubicBezTo>
                    <a:pt x="15133" y="13024"/>
                    <a:pt x="15023" y="14612"/>
                    <a:pt x="15244" y="15247"/>
                  </a:cubicBezTo>
                  <a:cubicBezTo>
                    <a:pt x="15466" y="15882"/>
                    <a:pt x="16020" y="15565"/>
                    <a:pt x="16629" y="14135"/>
                  </a:cubicBezTo>
                  <a:cubicBezTo>
                    <a:pt x="17238" y="12706"/>
                    <a:pt x="17903" y="10165"/>
                    <a:pt x="18456" y="8418"/>
                  </a:cubicBezTo>
                  <a:cubicBezTo>
                    <a:pt x="19010" y="6671"/>
                    <a:pt x="19453" y="5718"/>
                    <a:pt x="19675" y="6035"/>
                  </a:cubicBezTo>
                  <a:cubicBezTo>
                    <a:pt x="19896" y="6353"/>
                    <a:pt x="19896" y="7941"/>
                    <a:pt x="20173" y="10641"/>
                  </a:cubicBezTo>
                  <a:cubicBezTo>
                    <a:pt x="20450" y="13341"/>
                    <a:pt x="21004" y="17153"/>
                    <a:pt x="21558" y="2096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16" name="Line"/>
            <p:cNvSpPr/>
            <p:nvPr/>
          </p:nvSpPr>
          <p:spPr>
            <a:xfrm>
              <a:off x="10070833" y="4411314"/>
              <a:ext cx="577293" cy="689195"/>
            </a:xfrm>
            <a:custGeom>
              <a:avLst/>
              <a:gdLst/>
              <a:ahLst/>
              <a:cxnLst>
                <a:cxn ang="0">
                  <a:pos x="wd2" y="hd2"/>
                </a:cxn>
                <a:cxn ang="5400000">
                  <a:pos x="wd2" y="hd2"/>
                </a:cxn>
                <a:cxn ang="10800000">
                  <a:pos x="wd2" y="hd2"/>
                </a:cxn>
                <a:cxn ang="16200000">
                  <a:pos x="wd2" y="hd2"/>
                </a:cxn>
              </a:cxnLst>
              <a:rect l="0" t="0" r="r" b="b"/>
              <a:pathLst>
                <a:path w="21455" h="21303" fill="norm" stroke="1" extrusionOk="0">
                  <a:moveTo>
                    <a:pt x="10269" y="1853"/>
                  </a:moveTo>
                  <a:cubicBezTo>
                    <a:pt x="10141" y="1318"/>
                    <a:pt x="10012" y="783"/>
                    <a:pt x="9176" y="409"/>
                  </a:cubicBezTo>
                  <a:cubicBezTo>
                    <a:pt x="8341" y="35"/>
                    <a:pt x="6798" y="-179"/>
                    <a:pt x="5255" y="195"/>
                  </a:cubicBezTo>
                  <a:cubicBezTo>
                    <a:pt x="3712" y="570"/>
                    <a:pt x="2169" y="1532"/>
                    <a:pt x="1205" y="2601"/>
                  </a:cubicBezTo>
                  <a:cubicBezTo>
                    <a:pt x="241" y="3671"/>
                    <a:pt x="-145" y="4847"/>
                    <a:pt x="48" y="5863"/>
                  </a:cubicBezTo>
                  <a:cubicBezTo>
                    <a:pt x="241" y="6878"/>
                    <a:pt x="1012" y="7734"/>
                    <a:pt x="2105" y="7948"/>
                  </a:cubicBezTo>
                  <a:cubicBezTo>
                    <a:pt x="3198" y="8162"/>
                    <a:pt x="4612" y="7734"/>
                    <a:pt x="5834" y="6772"/>
                  </a:cubicBezTo>
                  <a:cubicBezTo>
                    <a:pt x="7055" y="5809"/>
                    <a:pt x="8084" y="4312"/>
                    <a:pt x="8791" y="3350"/>
                  </a:cubicBezTo>
                  <a:cubicBezTo>
                    <a:pt x="9498" y="2387"/>
                    <a:pt x="9884" y="1960"/>
                    <a:pt x="9884" y="2013"/>
                  </a:cubicBezTo>
                  <a:cubicBezTo>
                    <a:pt x="9884" y="2067"/>
                    <a:pt x="9498" y="2601"/>
                    <a:pt x="8534" y="4633"/>
                  </a:cubicBezTo>
                  <a:cubicBezTo>
                    <a:pt x="7569" y="6665"/>
                    <a:pt x="6026" y="10193"/>
                    <a:pt x="4741" y="12867"/>
                  </a:cubicBezTo>
                  <a:cubicBezTo>
                    <a:pt x="3455" y="15540"/>
                    <a:pt x="2426" y="17358"/>
                    <a:pt x="1912" y="18534"/>
                  </a:cubicBezTo>
                  <a:cubicBezTo>
                    <a:pt x="1398" y="19710"/>
                    <a:pt x="1398" y="20245"/>
                    <a:pt x="1655" y="20672"/>
                  </a:cubicBezTo>
                  <a:cubicBezTo>
                    <a:pt x="1912" y="21100"/>
                    <a:pt x="2426" y="21421"/>
                    <a:pt x="3005" y="21261"/>
                  </a:cubicBezTo>
                  <a:cubicBezTo>
                    <a:pt x="3584" y="21100"/>
                    <a:pt x="4226" y="20459"/>
                    <a:pt x="5834" y="18641"/>
                  </a:cubicBezTo>
                  <a:cubicBezTo>
                    <a:pt x="7441" y="16823"/>
                    <a:pt x="10012" y="13829"/>
                    <a:pt x="12005" y="11370"/>
                  </a:cubicBezTo>
                  <a:cubicBezTo>
                    <a:pt x="13998" y="8910"/>
                    <a:pt x="15412" y="6985"/>
                    <a:pt x="16184" y="5649"/>
                  </a:cubicBezTo>
                  <a:cubicBezTo>
                    <a:pt x="16955" y="4312"/>
                    <a:pt x="17084" y="3564"/>
                    <a:pt x="16891" y="3029"/>
                  </a:cubicBezTo>
                  <a:cubicBezTo>
                    <a:pt x="16698" y="2494"/>
                    <a:pt x="16184" y="2173"/>
                    <a:pt x="15734" y="2334"/>
                  </a:cubicBezTo>
                  <a:cubicBezTo>
                    <a:pt x="15284" y="2494"/>
                    <a:pt x="14898" y="3136"/>
                    <a:pt x="14641" y="4472"/>
                  </a:cubicBezTo>
                  <a:cubicBezTo>
                    <a:pt x="14384" y="5809"/>
                    <a:pt x="14255" y="7841"/>
                    <a:pt x="14126" y="9124"/>
                  </a:cubicBezTo>
                  <a:cubicBezTo>
                    <a:pt x="13998" y="10407"/>
                    <a:pt x="13869" y="10942"/>
                    <a:pt x="13869" y="11530"/>
                  </a:cubicBezTo>
                  <a:cubicBezTo>
                    <a:pt x="13869" y="12118"/>
                    <a:pt x="13998" y="12760"/>
                    <a:pt x="14319" y="12867"/>
                  </a:cubicBezTo>
                  <a:cubicBezTo>
                    <a:pt x="14641" y="12973"/>
                    <a:pt x="15155" y="12546"/>
                    <a:pt x="16119" y="11370"/>
                  </a:cubicBezTo>
                  <a:cubicBezTo>
                    <a:pt x="17084" y="10193"/>
                    <a:pt x="18498" y="8269"/>
                    <a:pt x="19334" y="7039"/>
                  </a:cubicBezTo>
                  <a:cubicBezTo>
                    <a:pt x="20169" y="5809"/>
                    <a:pt x="20426" y="5274"/>
                    <a:pt x="20555" y="5381"/>
                  </a:cubicBezTo>
                  <a:cubicBezTo>
                    <a:pt x="20684" y="5488"/>
                    <a:pt x="20684" y="6237"/>
                    <a:pt x="20491" y="7199"/>
                  </a:cubicBezTo>
                  <a:cubicBezTo>
                    <a:pt x="20298" y="8162"/>
                    <a:pt x="19912" y="9338"/>
                    <a:pt x="19719" y="10354"/>
                  </a:cubicBezTo>
                  <a:cubicBezTo>
                    <a:pt x="19526" y="11370"/>
                    <a:pt x="19526" y="12225"/>
                    <a:pt x="19848" y="12706"/>
                  </a:cubicBezTo>
                  <a:cubicBezTo>
                    <a:pt x="20169" y="13187"/>
                    <a:pt x="20812" y="13294"/>
                    <a:pt x="21455" y="1340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17" name="Line"/>
            <p:cNvSpPr/>
            <p:nvPr/>
          </p:nvSpPr>
          <p:spPr>
            <a:xfrm>
              <a:off x="10765746" y="4296462"/>
              <a:ext cx="862551" cy="525497"/>
            </a:xfrm>
            <a:custGeom>
              <a:avLst/>
              <a:gdLst/>
              <a:ahLst/>
              <a:cxnLst>
                <a:cxn ang="0">
                  <a:pos x="wd2" y="hd2"/>
                </a:cxn>
                <a:cxn ang="5400000">
                  <a:pos x="wd2" y="hd2"/>
                </a:cxn>
                <a:cxn ang="10800000">
                  <a:pos x="wd2" y="hd2"/>
                </a:cxn>
                <a:cxn ang="16200000">
                  <a:pos x="wd2" y="hd2"/>
                </a:cxn>
              </a:cxnLst>
              <a:rect l="0" t="0" r="r" b="b"/>
              <a:pathLst>
                <a:path w="21542" h="21445" fill="norm" stroke="1" extrusionOk="0">
                  <a:moveTo>
                    <a:pt x="5357" y="13062"/>
                  </a:moveTo>
                  <a:cubicBezTo>
                    <a:pt x="5270" y="12357"/>
                    <a:pt x="5184" y="11651"/>
                    <a:pt x="4925" y="11298"/>
                  </a:cubicBezTo>
                  <a:cubicBezTo>
                    <a:pt x="4666" y="10945"/>
                    <a:pt x="4234" y="10945"/>
                    <a:pt x="3413" y="11792"/>
                  </a:cubicBezTo>
                  <a:cubicBezTo>
                    <a:pt x="2592" y="12639"/>
                    <a:pt x="1382" y="14333"/>
                    <a:pt x="734" y="15604"/>
                  </a:cubicBezTo>
                  <a:cubicBezTo>
                    <a:pt x="86" y="16874"/>
                    <a:pt x="0" y="17721"/>
                    <a:pt x="0" y="18498"/>
                  </a:cubicBezTo>
                  <a:cubicBezTo>
                    <a:pt x="0" y="19274"/>
                    <a:pt x="86" y="19980"/>
                    <a:pt x="346" y="20333"/>
                  </a:cubicBezTo>
                  <a:cubicBezTo>
                    <a:pt x="605" y="20686"/>
                    <a:pt x="1037" y="20686"/>
                    <a:pt x="1858" y="19909"/>
                  </a:cubicBezTo>
                  <a:cubicBezTo>
                    <a:pt x="2678" y="19133"/>
                    <a:pt x="3888" y="17580"/>
                    <a:pt x="4709" y="16098"/>
                  </a:cubicBezTo>
                  <a:cubicBezTo>
                    <a:pt x="5530" y="14615"/>
                    <a:pt x="5962" y="13204"/>
                    <a:pt x="6091" y="12921"/>
                  </a:cubicBezTo>
                  <a:cubicBezTo>
                    <a:pt x="6221" y="12639"/>
                    <a:pt x="6048" y="13486"/>
                    <a:pt x="5875" y="14686"/>
                  </a:cubicBezTo>
                  <a:cubicBezTo>
                    <a:pt x="5702" y="15886"/>
                    <a:pt x="5530" y="17439"/>
                    <a:pt x="5443" y="18568"/>
                  </a:cubicBezTo>
                  <a:cubicBezTo>
                    <a:pt x="5357" y="19698"/>
                    <a:pt x="5357" y="20404"/>
                    <a:pt x="5573" y="20757"/>
                  </a:cubicBezTo>
                  <a:cubicBezTo>
                    <a:pt x="5789" y="21109"/>
                    <a:pt x="6221" y="21109"/>
                    <a:pt x="6739" y="20474"/>
                  </a:cubicBezTo>
                  <a:cubicBezTo>
                    <a:pt x="7258" y="19839"/>
                    <a:pt x="7862" y="18568"/>
                    <a:pt x="8294" y="17509"/>
                  </a:cubicBezTo>
                  <a:cubicBezTo>
                    <a:pt x="8726" y="16451"/>
                    <a:pt x="8986" y="15604"/>
                    <a:pt x="9288" y="14827"/>
                  </a:cubicBezTo>
                  <a:cubicBezTo>
                    <a:pt x="9590" y="14051"/>
                    <a:pt x="9936" y="13345"/>
                    <a:pt x="10109" y="13415"/>
                  </a:cubicBezTo>
                  <a:cubicBezTo>
                    <a:pt x="10282" y="13486"/>
                    <a:pt x="10282" y="14333"/>
                    <a:pt x="10282" y="15109"/>
                  </a:cubicBezTo>
                  <a:cubicBezTo>
                    <a:pt x="10282" y="15886"/>
                    <a:pt x="10282" y="16592"/>
                    <a:pt x="10195" y="17721"/>
                  </a:cubicBezTo>
                  <a:cubicBezTo>
                    <a:pt x="10109" y="18851"/>
                    <a:pt x="9936" y="20404"/>
                    <a:pt x="9850" y="20757"/>
                  </a:cubicBezTo>
                  <a:cubicBezTo>
                    <a:pt x="9763" y="21109"/>
                    <a:pt x="9763" y="20262"/>
                    <a:pt x="10282" y="18568"/>
                  </a:cubicBezTo>
                  <a:cubicBezTo>
                    <a:pt x="10800" y="16874"/>
                    <a:pt x="11837" y="14333"/>
                    <a:pt x="12528" y="12851"/>
                  </a:cubicBezTo>
                  <a:cubicBezTo>
                    <a:pt x="13219" y="11368"/>
                    <a:pt x="13565" y="10945"/>
                    <a:pt x="13738" y="11086"/>
                  </a:cubicBezTo>
                  <a:cubicBezTo>
                    <a:pt x="13910" y="11227"/>
                    <a:pt x="13910" y="11933"/>
                    <a:pt x="13867" y="13062"/>
                  </a:cubicBezTo>
                  <a:cubicBezTo>
                    <a:pt x="13824" y="14192"/>
                    <a:pt x="13738" y="15745"/>
                    <a:pt x="13694" y="17015"/>
                  </a:cubicBezTo>
                  <a:cubicBezTo>
                    <a:pt x="13651" y="18286"/>
                    <a:pt x="13651" y="19274"/>
                    <a:pt x="13824" y="19980"/>
                  </a:cubicBezTo>
                  <a:cubicBezTo>
                    <a:pt x="13997" y="20686"/>
                    <a:pt x="14342" y="21109"/>
                    <a:pt x="14731" y="21321"/>
                  </a:cubicBezTo>
                  <a:cubicBezTo>
                    <a:pt x="15120" y="21533"/>
                    <a:pt x="15552" y="21533"/>
                    <a:pt x="16157" y="20827"/>
                  </a:cubicBezTo>
                  <a:cubicBezTo>
                    <a:pt x="16762" y="20121"/>
                    <a:pt x="17539" y="18709"/>
                    <a:pt x="18446" y="15462"/>
                  </a:cubicBezTo>
                  <a:cubicBezTo>
                    <a:pt x="19354" y="12215"/>
                    <a:pt x="20390" y="7133"/>
                    <a:pt x="20952" y="4098"/>
                  </a:cubicBezTo>
                  <a:cubicBezTo>
                    <a:pt x="21514" y="1062"/>
                    <a:pt x="21600" y="74"/>
                    <a:pt x="21514" y="4"/>
                  </a:cubicBezTo>
                  <a:cubicBezTo>
                    <a:pt x="21427" y="-67"/>
                    <a:pt x="21168" y="780"/>
                    <a:pt x="20779" y="3251"/>
                  </a:cubicBezTo>
                  <a:cubicBezTo>
                    <a:pt x="20390" y="5721"/>
                    <a:pt x="19872" y="9815"/>
                    <a:pt x="19570" y="12286"/>
                  </a:cubicBezTo>
                  <a:cubicBezTo>
                    <a:pt x="19267" y="14757"/>
                    <a:pt x="19181" y="15604"/>
                    <a:pt x="19138" y="16380"/>
                  </a:cubicBezTo>
                  <a:cubicBezTo>
                    <a:pt x="19094" y="17157"/>
                    <a:pt x="19094" y="17862"/>
                    <a:pt x="19051" y="17721"/>
                  </a:cubicBezTo>
                  <a:cubicBezTo>
                    <a:pt x="19008" y="17580"/>
                    <a:pt x="18922" y="16592"/>
                    <a:pt x="18749" y="15604"/>
                  </a:cubicBezTo>
                  <a:cubicBezTo>
                    <a:pt x="18576" y="14615"/>
                    <a:pt x="18317" y="13627"/>
                    <a:pt x="18144" y="12709"/>
                  </a:cubicBezTo>
                  <a:cubicBezTo>
                    <a:pt x="17971" y="11792"/>
                    <a:pt x="17885" y="10945"/>
                    <a:pt x="18144" y="10451"/>
                  </a:cubicBezTo>
                  <a:cubicBezTo>
                    <a:pt x="18403" y="9957"/>
                    <a:pt x="19008" y="9815"/>
                    <a:pt x="19613" y="967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18" name="Line"/>
            <p:cNvSpPr/>
            <p:nvPr/>
          </p:nvSpPr>
          <p:spPr>
            <a:xfrm>
              <a:off x="11706711" y="4543910"/>
              <a:ext cx="51893" cy="2594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19" name="Line"/>
            <p:cNvSpPr/>
            <p:nvPr/>
          </p:nvSpPr>
          <p:spPr>
            <a:xfrm>
              <a:off x="11872763" y="4325966"/>
              <a:ext cx="51893"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2420" name="Line"/>
            <p:cNvSpPr/>
            <p:nvPr/>
          </p:nvSpPr>
          <p:spPr>
            <a:xfrm>
              <a:off x="11518599" y="4367479"/>
              <a:ext cx="1122159" cy="1031548"/>
            </a:xfrm>
            <a:custGeom>
              <a:avLst/>
              <a:gdLst/>
              <a:ahLst/>
              <a:cxnLst>
                <a:cxn ang="0">
                  <a:pos x="wd2" y="hd2"/>
                </a:cxn>
                <a:cxn ang="5400000">
                  <a:pos x="wd2" y="hd2"/>
                </a:cxn>
                <a:cxn ang="10800000">
                  <a:pos x="wd2" y="hd2"/>
                </a:cxn>
                <a:cxn ang="16200000">
                  <a:pos x="wd2" y="hd2"/>
                </a:cxn>
              </a:cxnLst>
              <a:rect l="0" t="0" r="r" b="b"/>
              <a:pathLst>
                <a:path w="21427" h="21469" fill="norm" stroke="1" extrusionOk="0">
                  <a:moveTo>
                    <a:pt x="9141" y="0"/>
                  </a:moveTo>
                  <a:cubicBezTo>
                    <a:pt x="8810" y="1728"/>
                    <a:pt x="8480" y="3456"/>
                    <a:pt x="8315" y="4680"/>
                  </a:cubicBezTo>
                  <a:cubicBezTo>
                    <a:pt x="8150" y="5904"/>
                    <a:pt x="8150" y="6624"/>
                    <a:pt x="8150" y="7164"/>
                  </a:cubicBezTo>
                  <a:cubicBezTo>
                    <a:pt x="8150" y="7704"/>
                    <a:pt x="8150" y="8064"/>
                    <a:pt x="7952" y="8352"/>
                  </a:cubicBezTo>
                  <a:cubicBezTo>
                    <a:pt x="7754" y="8640"/>
                    <a:pt x="7357" y="8856"/>
                    <a:pt x="7060" y="8820"/>
                  </a:cubicBezTo>
                  <a:cubicBezTo>
                    <a:pt x="6763" y="8784"/>
                    <a:pt x="6565" y="8496"/>
                    <a:pt x="6399" y="8136"/>
                  </a:cubicBezTo>
                  <a:cubicBezTo>
                    <a:pt x="6234" y="7776"/>
                    <a:pt x="6102" y="7344"/>
                    <a:pt x="6036" y="6948"/>
                  </a:cubicBezTo>
                  <a:cubicBezTo>
                    <a:pt x="5970" y="6552"/>
                    <a:pt x="5970" y="6192"/>
                    <a:pt x="6135" y="5904"/>
                  </a:cubicBezTo>
                  <a:cubicBezTo>
                    <a:pt x="6300" y="5616"/>
                    <a:pt x="6631" y="5400"/>
                    <a:pt x="7291" y="5220"/>
                  </a:cubicBezTo>
                  <a:cubicBezTo>
                    <a:pt x="7952" y="5040"/>
                    <a:pt x="8943" y="4896"/>
                    <a:pt x="9603" y="4752"/>
                  </a:cubicBezTo>
                  <a:cubicBezTo>
                    <a:pt x="10264" y="4608"/>
                    <a:pt x="10594" y="4464"/>
                    <a:pt x="10924" y="4356"/>
                  </a:cubicBezTo>
                  <a:cubicBezTo>
                    <a:pt x="11255" y="4248"/>
                    <a:pt x="11585" y="4176"/>
                    <a:pt x="11717" y="4320"/>
                  </a:cubicBezTo>
                  <a:cubicBezTo>
                    <a:pt x="11849" y="4464"/>
                    <a:pt x="11783" y="4824"/>
                    <a:pt x="11717" y="5292"/>
                  </a:cubicBezTo>
                  <a:cubicBezTo>
                    <a:pt x="11651" y="5760"/>
                    <a:pt x="11585" y="6336"/>
                    <a:pt x="11717" y="6696"/>
                  </a:cubicBezTo>
                  <a:cubicBezTo>
                    <a:pt x="11849" y="7056"/>
                    <a:pt x="12179" y="7200"/>
                    <a:pt x="12477" y="7164"/>
                  </a:cubicBezTo>
                  <a:cubicBezTo>
                    <a:pt x="12774" y="7128"/>
                    <a:pt x="13038" y="6912"/>
                    <a:pt x="13368" y="6444"/>
                  </a:cubicBezTo>
                  <a:cubicBezTo>
                    <a:pt x="13699" y="5976"/>
                    <a:pt x="14095" y="5256"/>
                    <a:pt x="14458" y="4644"/>
                  </a:cubicBezTo>
                  <a:cubicBezTo>
                    <a:pt x="14821" y="4032"/>
                    <a:pt x="15152" y="3528"/>
                    <a:pt x="15350" y="3672"/>
                  </a:cubicBezTo>
                  <a:cubicBezTo>
                    <a:pt x="15548" y="3816"/>
                    <a:pt x="15614" y="4608"/>
                    <a:pt x="15548" y="6012"/>
                  </a:cubicBezTo>
                  <a:cubicBezTo>
                    <a:pt x="15482" y="7416"/>
                    <a:pt x="15284" y="9432"/>
                    <a:pt x="14788" y="11304"/>
                  </a:cubicBezTo>
                  <a:cubicBezTo>
                    <a:pt x="14293" y="13176"/>
                    <a:pt x="13500" y="14904"/>
                    <a:pt x="12179" y="16596"/>
                  </a:cubicBezTo>
                  <a:cubicBezTo>
                    <a:pt x="10858" y="18288"/>
                    <a:pt x="9009" y="19944"/>
                    <a:pt x="7225" y="20772"/>
                  </a:cubicBezTo>
                  <a:cubicBezTo>
                    <a:pt x="5442" y="21600"/>
                    <a:pt x="3724" y="21600"/>
                    <a:pt x="2469" y="21240"/>
                  </a:cubicBezTo>
                  <a:cubicBezTo>
                    <a:pt x="1214" y="20880"/>
                    <a:pt x="421" y="20160"/>
                    <a:pt x="124" y="19476"/>
                  </a:cubicBezTo>
                  <a:cubicBezTo>
                    <a:pt x="-173" y="18792"/>
                    <a:pt x="25" y="18144"/>
                    <a:pt x="1148" y="17388"/>
                  </a:cubicBezTo>
                  <a:cubicBezTo>
                    <a:pt x="2271" y="16632"/>
                    <a:pt x="4319" y="15768"/>
                    <a:pt x="6466" y="15120"/>
                  </a:cubicBezTo>
                  <a:cubicBezTo>
                    <a:pt x="8612" y="14472"/>
                    <a:pt x="10858" y="14040"/>
                    <a:pt x="13038" y="14040"/>
                  </a:cubicBezTo>
                  <a:cubicBezTo>
                    <a:pt x="15218" y="14040"/>
                    <a:pt x="17332" y="14472"/>
                    <a:pt x="18719" y="14976"/>
                  </a:cubicBezTo>
                  <a:cubicBezTo>
                    <a:pt x="20106" y="15480"/>
                    <a:pt x="20766" y="16056"/>
                    <a:pt x="21427" y="1663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42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424" name="TextBox 2"/>
          <p:cNvSpPr txBox="1"/>
          <p:nvPr/>
        </p:nvSpPr>
        <p:spPr>
          <a:xfrm>
            <a:off x="4888849" y="1324882"/>
            <a:ext cx="14912677" cy="8661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100">
                <a:solidFill>
                  <a:srgbClr val="FFFFFF"/>
                </a:solidFill>
                <a:latin typeface="Tajawal Medium"/>
                <a:ea typeface="Tajawal Medium"/>
                <a:cs typeface="Tajawal Medium"/>
                <a:sym typeface="Tajawal Medium"/>
              </a:defRPr>
            </a:lvl1pPr>
          </a:lstStyle>
          <a:p>
            <a:pPr/>
            <a:r>
              <a:t>Equilibrium in the goods and labour markets</a:t>
            </a:r>
          </a:p>
        </p:txBody>
      </p:sp>
      <p:sp>
        <p:nvSpPr>
          <p:cNvPr id="2425" name="TextBox 7"/>
          <p:cNvSpPr txBox="1"/>
          <p:nvPr/>
        </p:nvSpPr>
        <p:spPr>
          <a:xfrm>
            <a:off x="2592215" y="4344529"/>
            <a:ext cx="18797638" cy="3488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a:solidFill>
                  <a:srgbClr val="182C6A"/>
                </a:solidFill>
                <a:latin typeface="Tajawal Medium"/>
                <a:ea typeface="Tajawal Medium"/>
                <a:cs typeface="Tajawal Medium"/>
                <a:sym typeface="Tajawal Medium"/>
              </a:defRPr>
            </a:pPr>
          </a:p>
        </p:txBody>
      </p:sp>
      <p:grpSp>
        <p:nvGrpSpPr>
          <p:cNvPr id="2528" name="Drawing"/>
          <p:cNvGrpSpPr/>
          <p:nvPr/>
        </p:nvGrpSpPr>
        <p:grpSpPr>
          <a:xfrm>
            <a:off x="2834044" y="3213670"/>
            <a:ext cx="16822438" cy="8357259"/>
            <a:chOff x="0" y="0"/>
            <a:chExt cx="16822436" cy="8357258"/>
          </a:xfrm>
        </p:grpSpPr>
        <p:sp>
          <p:nvSpPr>
            <p:cNvPr id="2426" name="Line"/>
            <p:cNvSpPr/>
            <p:nvPr/>
          </p:nvSpPr>
          <p:spPr>
            <a:xfrm>
              <a:off x="165281" y="356461"/>
              <a:ext cx="1" cy="10379"/>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0"/>
                  </a:moveTo>
                  <a:cubicBezTo>
                    <a:pt x="21600" y="7200"/>
                    <a:pt x="21600" y="14400"/>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427" name="Line"/>
            <p:cNvSpPr/>
            <p:nvPr/>
          </p:nvSpPr>
          <p:spPr>
            <a:xfrm>
              <a:off x="12424" y="562032"/>
              <a:ext cx="235884" cy="105779"/>
            </a:xfrm>
            <a:custGeom>
              <a:avLst/>
              <a:gdLst/>
              <a:ahLst/>
              <a:cxnLst>
                <a:cxn ang="0">
                  <a:pos x="wd2" y="hd2"/>
                </a:cxn>
                <a:cxn ang="5400000">
                  <a:pos x="wd2" y="hd2"/>
                </a:cxn>
                <a:cxn ang="10800000">
                  <a:pos x="wd2" y="hd2"/>
                </a:cxn>
                <a:cxn ang="16200000">
                  <a:pos x="wd2" y="hd2"/>
                </a:cxn>
              </a:cxnLst>
              <a:rect l="0" t="0" r="r" b="b"/>
              <a:pathLst>
                <a:path w="21345" h="21305" fill="norm" stroke="1" extrusionOk="0">
                  <a:moveTo>
                    <a:pt x="17588" y="15034"/>
                  </a:moveTo>
                  <a:cubicBezTo>
                    <a:pt x="17588" y="11550"/>
                    <a:pt x="17588" y="8066"/>
                    <a:pt x="16962" y="5279"/>
                  </a:cubicBezTo>
                  <a:cubicBezTo>
                    <a:pt x="16336" y="2492"/>
                    <a:pt x="15084" y="402"/>
                    <a:pt x="12423" y="53"/>
                  </a:cubicBezTo>
                  <a:cubicBezTo>
                    <a:pt x="9762" y="-295"/>
                    <a:pt x="5693" y="1099"/>
                    <a:pt x="3188" y="3189"/>
                  </a:cubicBezTo>
                  <a:cubicBezTo>
                    <a:pt x="684" y="5279"/>
                    <a:pt x="-255" y="8066"/>
                    <a:pt x="58" y="9460"/>
                  </a:cubicBezTo>
                  <a:cubicBezTo>
                    <a:pt x="371" y="10853"/>
                    <a:pt x="1936" y="10853"/>
                    <a:pt x="5067" y="11550"/>
                  </a:cubicBezTo>
                  <a:cubicBezTo>
                    <a:pt x="8197" y="12247"/>
                    <a:pt x="12893" y="13640"/>
                    <a:pt x="15867" y="15382"/>
                  </a:cubicBezTo>
                  <a:cubicBezTo>
                    <a:pt x="18841" y="17124"/>
                    <a:pt x="20093" y="19215"/>
                    <a:pt x="21345" y="21305"/>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428" name="Line"/>
            <p:cNvSpPr/>
            <p:nvPr/>
          </p:nvSpPr>
          <p:spPr>
            <a:xfrm>
              <a:off x="0" y="250869"/>
              <a:ext cx="1306894" cy="614129"/>
            </a:xfrm>
            <a:custGeom>
              <a:avLst/>
              <a:gdLst/>
              <a:ahLst/>
              <a:cxnLst>
                <a:cxn ang="0">
                  <a:pos x="wd2" y="hd2"/>
                </a:cxn>
                <a:cxn ang="5400000">
                  <a:pos x="wd2" y="hd2"/>
                </a:cxn>
                <a:cxn ang="10800000">
                  <a:pos x="wd2" y="hd2"/>
                </a:cxn>
                <a:cxn ang="16200000">
                  <a:pos x="wd2" y="hd2"/>
                </a:cxn>
              </a:cxnLst>
              <a:rect l="0" t="0" r="r" b="b"/>
              <a:pathLst>
                <a:path w="21474" h="21422" fill="norm" stroke="1" extrusionOk="0">
                  <a:moveTo>
                    <a:pt x="4421" y="7666"/>
                  </a:moveTo>
                  <a:cubicBezTo>
                    <a:pt x="3455" y="7424"/>
                    <a:pt x="2489" y="7183"/>
                    <a:pt x="1750" y="7424"/>
                  </a:cubicBezTo>
                  <a:cubicBezTo>
                    <a:pt x="1011" y="7666"/>
                    <a:pt x="499" y="8390"/>
                    <a:pt x="215" y="9053"/>
                  </a:cubicBezTo>
                  <a:cubicBezTo>
                    <a:pt x="-69" y="9717"/>
                    <a:pt x="-126" y="10320"/>
                    <a:pt x="386" y="11406"/>
                  </a:cubicBezTo>
                  <a:cubicBezTo>
                    <a:pt x="897" y="12492"/>
                    <a:pt x="1977" y="14061"/>
                    <a:pt x="2716" y="15087"/>
                  </a:cubicBezTo>
                  <a:cubicBezTo>
                    <a:pt x="3455" y="16113"/>
                    <a:pt x="3853" y="16595"/>
                    <a:pt x="4166" y="17078"/>
                  </a:cubicBezTo>
                  <a:cubicBezTo>
                    <a:pt x="4478" y="17561"/>
                    <a:pt x="4706" y="18043"/>
                    <a:pt x="4734" y="18526"/>
                  </a:cubicBezTo>
                  <a:cubicBezTo>
                    <a:pt x="4762" y="19009"/>
                    <a:pt x="4592" y="19491"/>
                    <a:pt x="4222" y="19974"/>
                  </a:cubicBezTo>
                  <a:cubicBezTo>
                    <a:pt x="3853" y="20457"/>
                    <a:pt x="3285" y="20939"/>
                    <a:pt x="2858" y="21181"/>
                  </a:cubicBezTo>
                  <a:cubicBezTo>
                    <a:pt x="2432" y="21422"/>
                    <a:pt x="2148" y="21422"/>
                    <a:pt x="1835" y="21422"/>
                  </a:cubicBezTo>
                  <a:cubicBezTo>
                    <a:pt x="1522" y="21422"/>
                    <a:pt x="1181" y="21422"/>
                    <a:pt x="1096" y="21120"/>
                  </a:cubicBezTo>
                  <a:cubicBezTo>
                    <a:pt x="1011" y="20819"/>
                    <a:pt x="1181" y="20215"/>
                    <a:pt x="1863" y="19371"/>
                  </a:cubicBezTo>
                  <a:cubicBezTo>
                    <a:pt x="2546" y="18526"/>
                    <a:pt x="3739" y="17440"/>
                    <a:pt x="4819" y="16535"/>
                  </a:cubicBezTo>
                  <a:cubicBezTo>
                    <a:pt x="5899" y="15630"/>
                    <a:pt x="6866" y="14906"/>
                    <a:pt x="7491" y="14302"/>
                  </a:cubicBezTo>
                  <a:cubicBezTo>
                    <a:pt x="8116" y="13699"/>
                    <a:pt x="8400" y="13216"/>
                    <a:pt x="8372" y="13096"/>
                  </a:cubicBezTo>
                  <a:cubicBezTo>
                    <a:pt x="8343" y="12975"/>
                    <a:pt x="8002" y="13216"/>
                    <a:pt x="7491" y="14061"/>
                  </a:cubicBezTo>
                  <a:cubicBezTo>
                    <a:pt x="6979" y="14906"/>
                    <a:pt x="6297" y="16354"/>
                    <a:pt x="5928" y="17380"/>
                  </a:cubicBezTo>
                  <a:cubicBezTo>
                    <a:pt x="5558" y="18405"/>
                    <a:pt x="5501" y="19009"/>
                    <a:pt x="5530" y="19612"/>
                  </a:cubicBezTo>
                  <a:cubicBezTo>
                    <a:pt x="5558" y="20215"/>
                    <a:pt x="5672" y="20819"/>
                    <a:pt x="5928" y="21120"/>
                  </a:cubicBezTo>
                  <a:cubicBezTo>
                    <a:pt x="6183" y="21422"/>
                    <a:pt x="6581" y="21422"/>
                    <a:pt x="7150" y="20939"/>
                  </a:cubicBezTo>
                  <a:cubicBezTo>
                    <a:pt x="7718" y="20457"/>
                    <a:pt x="8457" y="19491"/>
                    <a:pt x="8912" y="18405"/>
                  </a:cubicBezTo>
                  <a:cubicBezTo>
                    <a:pt x="9367" y="17319"/>
                    <a:pt x="9537" y="16112"/>
                    <a:pt x="9537" y="15268"/>
                  </a:cubicBezTo>
                  <a:cubicBezTo>
                    <a:pt x="9537" y="14423"/>
                    <a:pt x="9367" y="13940"/>
                    <a:pt x="9111" y="13578"/>
                  </a:cubicBezTo>
                  <a:cubicBezTo>
                    <a:pt x="8855" y="13216"/>
                    <a:pt x="8514" y="12975"/>
                    <a:pt x="8258" y="13216"/>
                  </a:cubicBezTo>
                  <a:cubicBezTo>
                    <a:pt x="8002" y="13458"/>
                    <a:pt x="7832" y="14182"/>
                    <a:pt x="7747" y="14845"/>
                  </a:cubicBezTo>
                  <a:cubicBezTo>
                    <a:pt x="7661" y="15509"/>
                    <a:pt x="7661" y="16113"/>
                    <a:pt x="7832" y="16595"/>
                  </a:cubicBezTo>
                  <a:cubicBezTo>
                    <a:pt x="8002" y="17078"/>
                    <a:pt x="8343" y="17440"/>
                    <a:pt x="8969" y="17319"/>
                  </a:cubicBezTo>
                  <a:cubicBezTo>
                    <a:pt x="9594" y="17199"/>
                    <a:pt x="10503" y="16595"/>
                    <a:pt x="11328" y="15026"/>
                  </a:cubicBezTo>
                  <a:cubicBezTo>
                    <a:pt x="12152" y="13458"/>
                    <a:pt x="12891" y="10924"/>
                    <a:pt x="13346" y="8812"/>
                  </a:cubicBezTo>
                  <a:cubicBezTo>
                    <a:pt x="13800" y="6700"/>
                    <a:pt x="13971" y="5011"/>
                    <a:pt x="14056" y="3744"/>
                  </a:cubicBezTo>
                  <a:cubicBezTo>
                    <a:pt x="14141" y="2477"/>
                    <a:pt x="14141" y="1632"/>
                    <a:pt x="14056" y="968"/>
                  </a:cubicBezTo>
                  <a:cubicBezTo>
                    <a:pt x="13971" y="305"/>
                    <a:pt x="13800" y="-178"/>
                    <a:pt x="13573" y="63"/>
                  </a:cubicBezTo>
                  <a:cubicBezTo>
                    <a:pt x="13346" y="305"/>
                    <a:pt x="13061" y="1270"/>
                    <a:pt x="12806" y="3864"/>
                  </a:cubicBezTo>
                  <a:cubicBezTo>
                    <a:pt x="12550" y="6459"/>
                    <a:pt x="12322" y="10682"/>
                    <a:pt x="12294" y="13337"/>
                  </a:cubicBezTo>
                  <a:cubicBezTo>
                    <a:pt x="12266" y="15992"/>
                    <a:pt x="12436" y="17078"/>
                    <a:pt x="12663" y="17742"/>
                  </a:cubicBezTo>
                  <a:cubicBezTo>
                    <a:pt x="12891" y="18405"/>
                    <a:pt x="13175" y="18647"/>
                    <a:pt x="13573" y="18466"/>
                  </a:cubicBezTo>
                  <a:cubicBezTo>
                    <a:pt x="13971" y="18285"/>
                    <a:pt x="14482" y="17681"/>
                    <a:pt x="14795" y="17018"/>
                  </a:cubicBezTo>
                  <a:cubicBezTo>
                    <a:pt x="15108" y="16354"/>
                    <a:pt x="15221" y="15630"/>
                    <a:pt x="15307" y="14966"/>
                  </a:cubicBezTo>
                  <a:cubicBezTo>
                    <a:pt x="15392" y="14302"/>
                    <a:pt x="15449" y="13699"/>
                    <a:pt x="15420" y="13699"/>
                  </a:cubicBezTo>
                  <a:cubicBezTo>
                    <a:pt x="15392" y="13699"/>
                    <a:pt x="15278" y="14302"/>
                    <a:pt x="15193" y="14906"/>
                  </a:cubicBezTo>
                  <a:cubicBezTo>
                    <a:pt x="15108" y="15509"/>
                    <a:pt x="15051" y="16113"/>
                    <a:pt x="15051" y="16716"/>
                  </a:cubicBezTo>
                  <a:cubicBezTo>
                    <a:pt x="15051" y="17319"/>
                    <a:pt x="15108" y="17923"/>
                    <a:pt x="15278" y="18224"/>
                  </a:cubicBezTo>
                  <a:cubicBezTo>
                    <a:pt x="15449" y="18526"/>
                    <a:pt x="15733" y="18526"/>
                    <a:pt x="15989" y="18285"/>
                  </a:cubicBezTo>
                  <a:cubicBezTo>
                    <a:pt x="16245" y="18043"/>
                    <a:pt x="16472" y="17561"/>
                    <a:pt x="16642" y="17018"/>
                  </a:cubicBezTo>
                  <a:cubicBezTo>
                    <a:pt x="16813" y="16475"/>
                    <a:pt x="16927" y="15871"/>
                    <a:pt x="17040" y="15268"/>
                  </a:cubicBezTo>
                  <a:cubicBezTo>
                    <a:pt x="17154" y="14664"/>
                    <a:pt x="17268" y="14061"/>
                    <a:pt x="17325" y="14121"/>
                  </a:cubicBezTo>
                  <a:cubicBezTo>
                    <a:pt x="17381" y="14182"/>
                    <a:pt x="17381" y="14906"/>
                    <a:pt x="17381" y="15630"/>
                  </a:cubicBezTo>
                  <a:cubicBezTo>
                    <a:pt x="17381" y="16354"/>
                    <a:pt x="17381" y="17078"/>
                    <a:pt x="17495" y="17621"/>
                  </a:cubicBezTo>
                  <a:cubicBezTo>
                    <a:pt x="17609" y="18164"/>
                    <a:pt x="17836" y="18526"/>
                    <a:pt x="18092" y="18707"/>
                  </a:cubicBezTo>
                  <a:cubicBezTo>
                    <a:pt x="18348" y="18888"/>
                    <a:pt x="18632" y="18888"/>
                    <a:pt x="18859" y="18647"/>
                  </a:cubicBezTo>
                  <a:cubicBezTo>
                    <a:pt x="19087" y="18405"/>
                    <a:pt x="19257" y="17923"/>
                    <a:pt x="19485" y="16173"/>
                  </a:cubicBezTo>
                  <a:cubicBezTo>
                    <a:pt x="19712" y="14423"/>
                    <a:pt x="19996" y="11406"/>
                    <a:pt x="20138" y="11225"/>
                  </a:cubicBezTo>
                  <a:cubicBezTo>
                    <a:pt x="20280" y="11044"/>
                    <a:pt x="20280" y="13699"/>
                    <a:pt x="20309" y="15449"/>
                  </a:cubicBezTo>
                  <a:cubicBezTo>
                    <a:pt x="20337" y="17199"/>
                    <a:pt x="20394" y="18043"/>
                    <a:pt x="20422" y="18104"/>
                  </a:cubicBezTo>
                  <a:cubicBezTo>
                    <a:pt x="20451" y="18164"/>
                    <a:pt x="20451" y="17440"/>
                    <a:pt x="20621" y="16595"/>
                  </a:cubicBezTo>
                  <a:cubicBezTo>
                    <a:pt x="20792" y="15750"/>
                    <a:pt x="21133" y="14785"/>
                    <a:pt x="21474" y="1382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429" name="Line"/>
            <p:cNvSpPr/>
            <p:nvPr/>
          </p:nvSpPr>
          <p:spPr>
            <a:xfrm>
              <a:off x="1400297" y="541650"/>
              <a:ext cx="591564" cy="259223"/>
            </a:xfrm>
            <a:custGeom>
              <a:avLst/>
              <a:gdLst/>
              <a:ahLst/>
              <a:cxnLst>
                <a:cxn ang="0">
                  <a:pos x="wd2" y="hd2"/>
                </a:cxn>
                <a:cxn ang="5400000">
                  <a:pos x="wd2" y="hd2"/>
                </a:cxn>
                <a:cxn ang="10800000">
                  <a:pos x="wd2" y="hd2"/>
                </a:cxn>
                <a:cxn ang="16200000">
                  <a:pos x="wd2" y="hd2"/>
                </a:cxn>
              </a:cxnLst>
              <a:rect l="0" t="0" r="r" b="b"/>
              <a:pathLst>
                <a:path w="21600" h="20750" fill="norm" stroke="1" extrusionOk="0">
                  <a:moveTo>
                    <a:pt x="0" y="5945"/>
                  </a:moveTo>
                  <a:cubicBezTo>
                    <a:pt x="1011" y="7884"/>
                    <a:pt x="2021" y="9822"/>
                    <a:pt x="2653" y="11484"/>
                  </a:cubicBezTo>
                  <a:cubicBezTo>
                    <a:pt x="3284" y="13145"/>
                    <a:pt x="3537" y="14530"/>
                    <a:pt x="3600" y="15914"/>
                  </a:cubicBezTo>
                  <a:cubicBezTo>
                    <a:pt x="3663" y="17299"/>
                    <a:pt x="3537" y="18684"/>
                    <a:pt x="3158" y="19653"/>
                  </a:cubicBezTo>
                  <a:cubicBezTo>
                    <a:pt x="2779" y="20622"/>
                    <a:pt x="2147" y="21176"/>
                    <a:pt x="1453" y="20345"/>
                  </a:cubicBezTo>
                  <a:cubicBezTo>
                    <a:pt x="758" y="19514"/>
                    <a:pt x="0" y="17299"/>
                    <a:pt x="316" y="14253"/>
                  </a:cubicBezTo>
                  <a:cubicBezTo>
                    <a:pt x="632" y="11207"/>
                    <a:pt x="2021" y="7330"/>
                    <a:pt x="3032" y="4976"/>
                  </a:cubicBezTo>
                  <a:cubicBezTo>
                    <a:pt x="4042" y="2622"/>
                    <a:pt x="4674" y="1791"/>
                    <a:pt x="5558" y="2068"/>
                  </a:cubicBezTo>
                  <a:cubicBezTo>
                    <a:pt x="6442" y="2345"/>
                    <a:pt x="7579" y="3730"/>
                    <a:pt x="8211" y="5114"/>
                  </a:cubicBezTo>
                  <a:cubicBezTo>
                    <a:pt x="8842" y="6499"/>
                    <a:pt x="8968" y="7884"/>
                    <a:pt x="9347" y="8576"/>
                  </a:cubicBezTo>
                  <a:cubicBezTo>
                    <a:pt x="9726" y="9268"/>
                    <a:pt x="10358" y="9268"/>
                    <a:pt x="10926" y="8853"/>
                  </a:cubicBezTo>
                  <a:cubicBezTo>
                    <a:pt x="11495" y="8438"/>
                    <a:pt x="12000" y="7607"/>
                    <a:pt x="12632" y="5945"/>
                  </a:cubicBezTo>
                  <a:cubicBezTo>
                    <a:pt x="13263" y="4284"/>
                    <a:pt x="14021" y="1791"/>
                    <a:pt x="14716" y="684"/>
                  </a:cubicBezTo>
                  <a:cubicBezTo>
                    <a:pt x="15411" y="-424"/>
                    <a:pt x="16042" y="-147"/>
                    <a:pt x="17179" y="1238"/>
                  </a:cubicBezTo>
                  <a:cubicBezTo>
                    <a:pt x="18316" y="2622"/>
                    <a:pt x="19958" y="5114"/>
                    <a:pt x="21600" y="7607"/>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430" name="Line"/>
            <p:cNvSpPr/>
            <p:nvPr/>
          </p:nvSpPr>
          <p:spPr>
            <a:xfrm>
              <a:off x="154903" y="979159"/>
              <a:ext cx="1909606" cy="15567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1330" y="20160"/>
                    <a:pt x="2661" y="18720"/>
                    <a:pt x="4109" y="17760"/>
                  </a:cubicBezTo>
                  <a:cubicBezTo>
                    <a:pt x="5557" y="16800"/>
                    <a:pt x="7122" y="16320"/>
                    <a:pt x="8570" y="15600"/>
                  </a:cubicBezTo>
                  <a:cubicBezTo>
                    <a:pt x="10017" y="14880"/>
                    <a:pt x="11348" y="13920"/>
                    <a:pt x="12717" y="12480"/>
                  </a:cubicBezTo>
                  <a:cubicBezTo>
                    <a:pt x="14087" y="11040"/>
                    <a:pt x="15496" y="9120"/>
                    <a:pt x="16983" y="6960"/>
                  </a:cubicBezTo>
                  <a:cubicBezTo>
                    <a:pt x="18470" y="4800"/>
                    <a:pt x="20035" y="24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431" name="Line"/>
            <p:cNvSpPr/>
            <p:nvPr/>
          </p:nvSpPr>
          <p:spPr>
            <a:xfrm>
              <a:off x="3237255" y="456465"/>
              <a:ext cx="25697" cy="522694"/>
            </a:xfrm>
            <a:custGeom>
              <a:avLst/>
              <a:gdLst/>
              <a:ahLst/>
              <a:cxnLst>
                <a:cxn ang="0">
                  <a:pos x="wd2" y="hd2"/>
                </a:cxn>
                <a:cxn ang="5400000">
                  <a:pos x="wd2" y="hd2"/>
                </a:cxn>
                <a:cxn ang="10800000">
                  <a:pos x="wd2" y="hd2"/>
                </a:cxn>
                <a:cxn ang="16200000">
                  <a:pos x="wd2" y="hd2"/>
                </a:cxn>
              </a:cxnLst>
              <a:rect l="0" t="0" r="r" b="b"/>
              <a:pathLst>
                <a:path w="20055" h="21471" fill="norm" stroke="1" extrusionOk="0">
                  <a:moveTo>
                    <a:pt x="8100" y="2713"/>
                  </a:moveTo>
                  <a:cubicBezTo>
                    <a:pt x="10800" y="1434"/>
                    <a:pt x="13500" y="155"/>
                    <a:pt x="14850" y="13"/>
                  </a:cubicBezTo>
                  <a:cubicBezTo>
                    <a:pt x="16200" y="-129"/>
                    <a:pt x="16200" y="866"/>
                    <a:pt x="17550" y="3921"/>
                  </a:cubicBezTo>
                  <a:cubicBezTo>
                    <a:pt x="18900" y="6976"/>
                    <a:pt x="21600" y="12092"/>
                    <a:pt x="18900" y="15360"/>
                  </a:cubicBezTo>
                  <a:cubicBezTo>
                    <a:pt x="16200" y="18629"/>
                    <a:pt x="8100" y="20050"/>
                    <a:pt x="0" y="2147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32" name="Line"/>
            <p:cNvSpPr/>
            <p:nvPr/>
          </p:nvSpPr>
          <p:spPr>
            <a:xfrm>
              <a:off x="3233260" y="468576"/>
              <a:ext cx="265844" cy="514880"/>
            </a:xfrm>
            <a:custGeom>
              <a:avLst/>
              <a:gdLst/>
              <a:ahLst/>
              <a:cxnLst>
                <a:cxn ang="0">
                  <a:pos x="wd2" y="hd2"/>
                </a:cxn>
                <a:cxn ang="5400000">
                  <a:pos x="wd2" y="hd2"/>
                </a:cxn>
                <a:cxn ang="10800000">
                  <a:pos x="wd2" y="hd2"/>
                </a:cxn>
                <a:cxn ang="16200000">
                  <a:pos x="wd2" y="hd2"/>
                </a:cxn>
              </a:cxnLst>
              <a:rect l="0" t="0" r="r" b="b"/>
              <a:pathLst>
                <a:path w="21011" h="21290" fill="norm" stroke="1" extrusionOk="0">
                  <a:moveTo>
                    <a:pt x="316" y="3517"/>
                  </a:moveTo>
                  <a:cubicBezTo>
                    <a:pt x="42" y="2802"/>
                    <a:pt x="-231" y="2087"/>
                    <a:pt x="316" y="1515"/>
                  </a:cubicBezTo>
                  <a:cubicBezTo>
                    <a:pt x="863" y="942"/>
                    <a:pt x="2230" y="513"/>
                    <a:pt x="4554" y="227"/>
                  </a:cubicBezTo>
                  <a:cubicBezTo>
                    <a:pt x="6878" y="-59"/>
                    <a:pt x="10159" y="-202"/>
                    <a:pt x="13030" y="585"/>
                  </a:cubicBezTo>
                  <a:cubicBezTo>
                    <a:pt x="15901" y="1372"/>
                    <a:pt x="18361" y="3088"/>
                    <a:pt x="19592" y="4375"/>
                  </a:cubicBezTo>
                  <a:cubicBezTo>
                    <a:pt x="20822" y="5663"/>
                    <a:pt x="20822" y="6521"/>
                    <a:pt x="19182" y="7451"/>
                  </a:cubicBezTo>
                  <a:cubicBezTo>
                    <a:pt x="17541" y="8381"/>
                    <a:pt x="14260" y="9382"/>
                    <a:pt x="11799" y="10026"/>
                  </a:cubicBezTo>
                  <a:cubicBezTo>
                    <a:pt x="9339" y="10670"/>
                    <a:pt x="7698" y="10956"/>
                    <a:pt x="7561" y="11027"/>
                  </a:cubicBezTo>
                  <a:cubicBezTo>
                    <a:pt x="7425" y="11099"/>
                    <a:pt x="8792" y="10956"/>
                    <a:pt x="10842" y="10956"/>
                  </a:cubicBezTo>
                  <a:cubicBezTo>
                    <a:pt x="12893" y="10956"/>
                    <a:pt x="15627" y="11099"/>
                    <a:pt x="17404" y="11456"/>
                  </a:cubicBezTo>
                  <a:cubicBezTo>
                    <a:pt x="19182" y="11814"/>
                    <a:pt x="20002" y="12386"/>
                    <a:pt x="20549" y="13387"/>
                  </a:cubicBezTo>
                  <a:cubicBezTo>
                    <a:pt x="21096" y="14389"/>
                    <a:pt x="21369" y="15819"/>
                    <a:pt x="20139" y="17035"/>
                  </a:cubicBezTo>
                  <a:cubicBezTo>
                    <a:pt x="18908" y="18251"/>
                    <a:pt x="16174" y="19252"/>
                    <a:pt x="14123" y="19896"/>
                  </a:cubicBezTo>
                  <a:cubicBezTo>
                    <a:pt x="12073" y="20540"/>
                    <a:pt x="10706" y="20826"/>
                    <a:pt x="9339" y="21040"/>
                  </a:cubicBezTo>
                  <a:cubicBezTo>
                    <a:pt x="7972" y="21255"/>
                    <a:pt x="6604" y="21398"/>
                    <a:pt x="6604" y="21183"/>
                  </a:cubicBezTo>
                  <a:cubicBezTo>
                    <a:pt x="6604" y="20969"/>
                    <a:pt x="7972" y="20397"/>
                    <a:pt x="9339" y="1982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33" name="Line"/>
            <p:cNvSpPr/>
            <p:nvPr/>
          </p:nvSpPr>
          <p:spPr>
            <a:xfrm>
              <a:off x="3490717" y="761214"/>
              <a:ext cx="279093" cy="599125"/>
            </a:xfrm>
            <a:custGeom>
              <a:avLst/>
              <a:gdLst/>
              <a:ahLst/>
              <a:cxnLst>
                <a:cxn ang="0">
                  <a:pos x="wd2" y="hd2"/>
                </a:cxn>
                <a:cxn ang="5400000">
                  <a:pos x="wd2" y="hd2"/>
                </a:cxn>
                <a:cxn ang="10800000">
                  <a:pos x="wd2" y="hd2"/>
                </a:cxn>
                <a:cxn ang="16200000">
                  <a:pos x="wd2" y="hd2"/>
                </a:cxn>
              </a:cxnLst>
              <a:rect l="0" t="0" r="r" b="b"/>
              <a:pathLst>
                <a:path w="20995" h="21499" fill="norm" stroke="1" extrusionOk="0">
                  <a:moveTo>
                    <a:pt x="7477" y="0"/>
                  </a:moveTo>
                  <a:cubicBezTo>
                    <a:pt x="7737" y="1241"/>
                    <a:pt x="7998" y="2483"/>
                    <a:pt x="8258" y="3476"/>
                  </a:cubicBezTo>
                  <a:cubicBezTo>
                    <a:pt x="8518" y="4469"/>
                    <a:pt x="8778" y="5214"/>
                    <a:pt x="9819" y="5648"/>
                  </a:cubicBezTo>
                  <a:cubicBezTo>
                    <a:pt x="10860" y="6083"/>
                    <a:pt x="12682" y="6207"/>
                    <a:pt x="14244" y="5648"/>
                  </a:cubicBezTo>
                  <a:cubicBezTo>
                    <a:pt x="15805" y="5090"/>
                    <a:pt x="17106" y="3848"/>
                    <a:pt x="17887" y="2917"/>
                  </a:cubicBezTo>
                  <a:cubicBezTo>
                    <a:pt x="18668" y="1986"/>
                    <a:pt x="18928" y="1366"/>
                    <a:pt x="19318" y="2234"/>
                  </a:cubicBezTo>
                  <a:cubicBezTo>
                    <a:pt x="19709" y="3103"/>
                    <a:pt x="20229" y="5462"/>
                    <a:pt x="20619" y="8007"/>
                  </a:cubicBezTo>
                  <a:cubicBezTo>
                    <a:pt x="21010" y="10552"/>
                    <a:pt x="21270" y="13283"/>
                    <a:pt x="20489" y="15455"/>
                  </a:cubicBezTo>
                  <a:cubicBezTo>
                    <a:pt x="19709" y="17628"/>
                    <a:pt x="17887" y="19241"/>
                    <a:pt x="15154" y="20234"/>
                  </a:cubicBezTo>
                  <a:cubicBezTo>
                    <a:pt x="12422" y="21228"/>
                    <a:pt x="8778" y="21600"/>
                    <a:pt x="5786" y="21476"/>
                  </a:cubicBezTo>
                  <a:cubicBezTo>
                    <a:pt x="2793" y="21352"/>
                    <a:pt x="451" y="20731"/>
                    <a:pt x="60" y="19428"/>
                  </a:cubicBezTo>
                  <a:cubicBezTo>
                    <a:pt x="-330" y="18124"/>
                    <a:pt x="1231" y="16138"/>
                    <a:pt x="2793" y="1415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34" name="Line"/>
            <p:cNvSpPr/>
            <p:nvPr/>
          </p:nvSpPr>
          <p:spPr>
            <a:xfrm>
              <a:off x="4302242" y="725187"/>
              <a:ext cx="194053" cy="299184"/>
            </a:xfrm>
            <a:custGeom>
              <a:avLst/>
              <a:gdLst/>
              <a:ahLst/>
              <a:cxnLst>
                <a:cxn ang="0">
                  <a:pos x="wd2" y="hd2"/>
                </a:cxn>
                <a:cxn ang="5400000">
                  <a:pos x="wd2" y="hd2"/>
                </a:cxn>
                <a:cxn ang="10800000">
                  <a:pos x="wd2" y="hd2"/>
                </a:cxn>
                <a:cxn ang="16200000">
                  <a:pos x="wd2" y="hd2"/>
                </a:cxn>
              </a:cxnLst>
              <a:rect l="0" t="0" r="r" b="b"/>
              <a:pathLst>
                <a:path w="20536" h="21228" fill="norm" stroke="1" extrusionOk="0">
                  <a:moveTo>
                    <a:pt x="19092" y="347"/>
                  </a:moveTo>
                  <a:cubicBezTo>
                    <a:pt x="13601" y="101"/>
                    <a:pt x="8109" y="-144"/>
                    <a:pt x="4631" y="101"/>
                  </a:cubicBezTo>
                  <a:cubicBezTo>
                    <a:pt x="1153" y="347"/>
                    <a:pt x="-311" y="1083"/>
                    <a:pt x="55" y="1820"/>
                  </a:cubicBezTo>
                  <a:cubicBezTo>
                    <a:pt x="421" y="2556"/>
                    <a:pt x="2618" y="3292"/>
                    <a:pt x="6096" y="4888"/>
                  </a:cubicBezTo>
                  <a:cubicBezTo>
                    <a:pt x="9574" y="6483"/>
                    <a:pt x="14333" y="8938"/>
                    <a:pt x="17262" y="11147"/>
                  </a:cubicBezTo>
                  <a:cubicBezTo>
                    <a:pt x="20191" y="13356"/>
                    <a:pt x="21289" y="15320"/>
                    <a:pt x="20008" y="17038"/>
                  </a:cubicBezTo>
                  <a:cubicBezTo>
                    <a:pt x="18726" y="18756"/>
                    <a:pt x="15065" y="20229"/>
                    <a:pt x="12136" y="20842"/>
                  </a:cubicBezTo>
                  <a:cubicBezTo>
                    <a:pt x="9208" y="21456"/>
                    <a:pt x="7011" y="21211"/>
                    <a:pt x="4814" y="2096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35" name="Line"/>
            <p:cNvSpPr/>
            <p:nvPr/>
          </p:nvSpPr>
          <p:spPr>
            <a:xfrm>
              <a:off x="4603050" y="416886"/>
              <a:ext cx="540352" cy="562274"/>
            </a:xfrm>
            <a:custGeom>
              <a:avLst/>
              <a:gdLst/>
              <a:ahLst/>
              <a:cxnLst>
                <a:cxn ang="0">
                  <a:pos x="wd2" y="hd2"/>
                </a:cxn>
                <a:cxn ang="5400000">
                  <a:pos x="wd2" y="hd2"/>
                </a:cxn>
                <a:cxn ang="10800000">
                  <a:pos x="wd2" y="hd2"/>
                </a:cxn>
                <a:cxn ang="16200000">
                  <a:pos x="wd2" y="hd2"/>
                </a:cxn>
              </a:cxnLst>
              <a:rect l="0" t="0" r="r" b="b"/>
              <a:pathLst>
                <a:path w="21489" h="21538" fill="norm" stroke="1" extrusionOk="0">
                  <a:moveTo>
                    <a:pt x="164" y="13190"/>
                  </a:moveTo>
                  <a:cubicBezTo>
                    <a:pt x="164" y="14515"/>
                    <a:pt x="164" y="15840"/>
                    <a:pt x="95" y="17099"/>
                  </a:cubicBezTo>
                  <a:cubicBezTo>
                    <a:pt x="27" y="18358"/>
                    <a:pt x="-111" y="19550"/>
                    <a:pt x="164" y="20014"/>
                  </a:cubicBezTo>
                  <a:cubicBezTo>
                    <a:pt x="439" y="20478"/>
                    <a:pt x="1127" y="20213"/>
                    <a:pt x="1884" y="19418"/>
                  </a:cubicBezTo>
                  <a:cubicBezTo>
                    <a:pt x="2641" y="18623"/>
                    <a:pt x="3466" y="17298"/>
                    <a:pt x="3948" y="16304"/>
                  </a:cubicBezTo>
                  <a:cubicBezTo>
                    <a:pt x="4429" y="15310"/>
                    <a:pt x="4567" y="14647"/>
                    <a:pt x="4636" y="14647"/>
                  </a:cubicBezTo>
                  <a:cubicBezTo>
                    <a:pt x="4704" y="14647"/>
                    <a:pt x="4704" y="15310"/>
                    <a:pt x="4704" y="16039"/>
                  </a:cubicBezTo>
                  <a:cubicBezTo>
                    <a:pt x="4704" y="16767"/>
                    <a:pt x="4704" y="17563"/>
                    <a:pt x="5048" y="18225"/>
                  </a:cubicBezTo>
                  <a:cubicBezTo>
                    <a:pt x="5392" y="18888"/>
                    <a:pt x="6080" y="19418"/>
                    <a:pt x="6768" y="19617"/>
                  </a:cubicBezTo>
                  <a:cubicBezTo>
                    <a:pt x="7456" y="19815"/>
                    <a:pt x="8144" y="19683"/>
                    <a:pt x="8763" y="18888"/>
                  </a:cubicBezTo>
                  <a:cubicBezTo>
                    <a:pt x="9382" y="18093"/>
                    <a:pt x="9932" y="16635"/>
                    <a:pt x="10551" y="13653"/>
                  </a:cubicBezTo>
                  <a:cubicBezTo>
                    <a:pt x="11171" y="10672"/>
                    <a:pt x="11858" y="6166"/>
                    <a:pt x="12202" y="3516"/>
                  </a:cubicBezTo>
                  <a:cubicBezTo>
                    <a:pt x="12546" y="866"/>
                    <a:pt x="12546" y="71"/>
                    <a:pt x="12409" y="4"/>
                  </a:cubicBezTo>
                  <a:cubicBezTo>
                    <a:pt x="12271" y="-62"/>
                    <a:pt x="11996" y="601"/>
                    <a:pt x="11721" y="3118"/>
                  </a:cubicBezTo>
                  <a:cubicBezTo>
                    <a:pt x="11446" y="5636"/>
                    <a:pt x="11171" y="10009"/>
                    <a:pt x="11033" y="12659"/>
                  </a:cubicBezTo>
                  <a:cubicBezTo>
                    <a:pt x="10895" y="15310"/>
                    <a:pt x="10895" y="16237"/>
                    <a:pt x="10964" y="17032"/>
                  </a:cubicBezTo>
                  <a:cubicBezTo>
                    <a:pt x="11033" y="17828"/>
                    <a:pt x="11171" y="18490"/>
                    <a:pt x="11514" y="18623"/>
                  </a:cubicBezTo>
                  <a:cubicBezTo>
                    <a:pt x="11858" y="18755"/>
                    <a:pt x="12409" y="18358"/>
                    <a:pt x="13647" y="17430"/>
                  </a:cubicBezTo>
                  <a:cubicBezTo>
                    <a:pt x="14885" y="16502"/>
                    <a:pt x="16811" y="15045"/>
                    <a:pt x="18187" y="14316"/>
                  </a:cubicBezTo>
                  <a:cubicBezTo>
                    <a:pt x="19563" y="13587"/>
                    <a:pt x="20388" y="13587"/>
                    <a:pt x="20870" y="13985"/>
                  </a:cubicBezTo>
                  <a:cubicBezTo>
                    <a:pt x="21351" y="14382"/>
                    <a:pt x="21489" y="15177"/>
                    <a:pt x="21489" y="15906"/>
                  </a:cubicBezTo>
                  <a:cubicBezTo>
                    <a:pt x="21489" y="16635"/>
                    <a:pt x="21351" y="17298"/>
                    <a:pt x="20044" y="18225"/>
                  </a:cubicBezTo>
                  <a:cubicBezTo>
                    <a:pt x="18737" y="19153"/>
                    <a:pt x="16261" y="20345"/>
                    <a:pt x="13785" y="2153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36" name="Line"/>
            <p:cNvSpPr/>
            <p:nvPr/>
          </p:nvSpPr>
          <p:spPr>
            <a:xfrm>
              <a:off x="5293047" y="683674"/>
              <a:ext cx="165163" cy="304676"/>
            </a:xfrm>
            <a:custGeom>
              <a:avLst/>
              <a:gdLst/>
              <a:ahLst/>
              <a:cxnLst>
                <a:cxn ang="0">
                  <a:pos x="wd2" y="hd2"/>
                </a:cxn>
                <a:cxn ang="5400000">
                  <a:pos x="wd2" y="hd2"/>
                </a:cxn>
                <a:cxn ang="10800000">
                  <a:pos x="wd2" y="hd2"/>
                </a:cxn>
                <a:cxn ang="16200000">
                  <a:pos x="wd2" y="hd2"/>
                </a:cxn>
              </a:cxnLst>
              <a:rect l="0" t="0" r="r" b="b"/>
              <a:pathLst>
                <a:path w="21046" h="21375" fill="norm" stroke="1" extrusionOk="0">
                  <a:moveTo>
                    <a:pt x="13111" y="343"/>
                  </a:moveTo>
                  <a:cubicBezTo>
                    <a:pt x="10907" y="101"/>
                    <a:pt x="8703" y="-142"/>
                    <a:pt x="6279" y="101"/>
                  </a:cubicBezTo>
                  <a:cubicBezTo>
                    <a:pt x="3854" y="343"/>
                    <a:pt x="1209" y="1071"/>
                    <a:pt x="328" y="2042"/>
                  </a:cubicBezTo>
                  <a:cubicBezTo>
                    <a:pt x="-554" y="3013"/>
                    <a:pt x="328" y="4227"/>
                    <a:pt x="3193" y="5561"/>
                  </a:cubicBezTo>
                  <a:cubicBezTo>
                    <a:pt x="6058" y="6896"/>
                    <a:pt x="10907" y="8352"/>
                    <a:pt x="14654" y="10415"/>
                  </a:cubicBezTo>
                  <a:cubicBezTo>
                    <a:pt x="18401" y="12478"/>
                    <a:pt x="21046" y="15148"/>
                    <a:pt x="21046" y="16847"/>
                  </a:cubicBezTo>
                  <a:cubicBezTo>
                    <a:pt x="21046" y="18546"/>
                    <a:pt x="18401" y="19274"/>
                    <a:pt x="15977" y="19880"/>
                  </a:cubicBezTo>
                  <a:cubicBezTo>
                    <a:pt x="13552" y="20487"/>
                    <a:pt x="11348" y="20973"/>
                    <a:pt x="8924" y="21215"/>
                  </a:cubicBezTo>
                  <a:cubicBezTo>
                    <a:pt x="6499" y="21458"/>
                    <a:pt x="3854" y="21458"/>
                    <a:pt x="3634" y="20973"/>
                  </a:cubicBezTo>
                  <a:cubicBezTo>
                    <a:pt x="3413" y="20487"/>
                    <a:pt x="5617" y="19516"/>
                    <a:pt x="7822" y="1854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37" name="Line"/>
            <p:cNvSpPr/>
            <p:nvPr/>
          </p:nvSpPr>
          <p:spPr>
            <a:xfrm>
              <a:off x="5605602" y="647053"/>
              <a:ext cx="266442" cy="339677"/>
            </a:xfrm>
            <a:custGeom>
              <a:avLst/>
              <a:gdLst/>
              <a:ahLst/>
              <a:cxnLst>
                <a:cxn ang="0">
                  <a:pos x="wd2" y="hd2"/>
                </a:cxn>
                <a:cxn ang="5400000">
                  <a:pos x="wd2" y="hd2"/>
                </a:cxn>
                <a:cxn ang="10800000">
                  <a:pos x="wd2" y="hd2"/>
                </a:cxn>
                <a:cxn ang="16200000">
                  <a:pos x="wd2" y="hd2"/>
                </a:cxn>
              </a:cxnLst>
              <a:rect l="0" t="0" r="r" b="b"/>
              <a:pathLst>
                <a:path w="21328" h="21423" fill="norm" stroke="1" extrusionOk="0">
                  <a:moveTo>
                    <a:pt x="4817" y="0"/>
                  </a:moveTo>
                  <a:cubicBezTo>
                    <a:pt x="3155" y="6327"/>
                    <a:pt x="1494" y="12655"/>
                    <a:pt x="663" y="16364"/>
                  </a:cubicBezTo>
                  <a:cubicBezTo>
                    <a:pt x="-168" y="20073"/>
                    <a:pt x="-168" y="21164"/>
                    <a:pt x="386" y="21382"/>
                  </a:cubicBezTo>
                  <a:cubicBezTo>
                    <a:pt x="940" y="21600"/>
                    <a:pt x="2047" y="20945"/>
                    <a:pt x="2601" y="19527"/>
                  </a:cubicBezTo>
                  <a:cubicBezTo>
                    <a:pt x="3155" y="18109"/>
                    <a:pt x="3155" y="15927"/>
                    <a:pt x="3155" y="14182"/>
                  </a:cubicBezTo>
                  <a:cubicBezTo>
                    <a:pt x="3155" y="12436"/>
                    <a:pt x="3155" y="11127"/>
                    <a:pt x="3847" y="10255"/>
                  </a:cubicBezTo>
                  <a:cubicBezTo>
                    <a:pt x="4540" y="9382"/>
                    <a:pt x="5924" y="8945"/>
                    <a:pt x="8278" y="8509"/>
                  </a:cubicBezTo>
                  <a:cubicBezTo>
                    <a:pt x="10632" y="8073"/>
                    <a:pt x="13955" y="7636"/>
                    <a:pt x="16309" y="7527"/>
                  </a:cubicBezTo>
                  <a:cubicBezTo>
                    <a:pt x="18663" y="7418"/>
                    <a:pt x="20047" y="7636"/>
                    <a:pt x="20740" y="9055"/>
                  </a:cubicBezTo>
                  <a:cubicBezTo>
                    <a:pt x="21432" y="10473"/>
                    <a:pt x="21432" y="13091"/>
                    <a:pt x="21155" y="14945"/>
                  </a:cubicBezTo>
                  <a:cubicBezTo>
                    <a:pt x="20878" y="16800"/>
                    <a:pt x="20324" y="17891"/>
                    <a:pt x="19770" y="1898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38" name="Line"/>
            <p:cNvSpPr/>
            <p:nvPr/>
          </p:nvSpPr>
          <p:spPr>
            <a:xfrm>
              <a:off x="5945988" y="636675"/>
              <a:ext cx="20758"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39" name="Line"/>
            <p:cNvSpPr/>
            <p:nvPr/>
          </p:nvSpPr>
          <p:spPr>
            <a:xfrm>
              <a:off x="6066414" y="636675"/>
              <a:ext cx="87141" cy="334099"/>
            </a:xfrm>
            <a:custGeom>
              <a:avLst/>
              <a:gdLst/>
              <a:ahLst/>
              <a:cxnLst>
                <a:cxn ang="0">
                  <a:pos x="wd2" y="hd2"/>
                </a:cxn>
                <a:cxn ang="5400000">
                  <a:pos x="wd2" y="hd2"/>
                </a:cxn>
                <a:cxn ang="10800000">
                  <a:pos x="wd2" y="hd2"/>
                </a:cxn>
                <a:cxn ang="16200000">
                  <a:pos x="wd2" y="hd2"/>
                </a:cxn>
              </a:cxnLst>
              <a:rect l="0" t="0" r="r" b="b"/>
              <a:pathLst>
                <a:path w="20926" h="21506" fill="norm" stroke="1" extrusionOk="0">
                  <a:moveTo>
                    <a:pt x="8465" y="0"/>
                  </a:moveTo>
                  <a:cubicBezTo>
                    <a:pt x="5141" y="5790"/>
                    <a:pt x="1818" y="11579"/>
                    <a:pt x="572" y="15031"/>
                  </a:cubicBezTo>
                  <a:cubicBezTo>
                    <a:pt x="-674" y="18482"/>
                    <a:pt x="157" y="19596"/>
                    <a:pt x="2649" y="20375"/>
                  </a:cubicBezTo>
                  <a:cubicBezTo>
                    <a:pt x="5141" y="21155"/>
                    <a:pt x="9295" y="21600"/>
                    <a:pt x="12618" y="21489"/>
                  </a:cubicBezTo>
                  <a:cubicBezTo>
                    <a:pt x="15941" y="21377"/>
                    <a:pt x="18434" y="20709"/>
                    <a:pt x="20926" y="2004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40" name="Line"/>
            <p:cNvSpPr/>
            <p:nvPr/>
          </p:nvSpPr>
          <p:spPr>
            <a:xfrm>
              <a:off x="6070528" y="730086"/>
              <a:ext cx="456646" cy="149404"/>
            </a:xfrm>
            <a:custGeom>
              <a:avLst/>
              <a:gdLst/>
              <a:ahLst/>
              <a:cxnLst>
                <a:cxn ang="0">
                  <a:pos x="wd2" y="hd2"/>
                </a:cxn>
                <a:cxn ang="5400000">
                  <a:pos x="wd2" y="hd2"/>
                </a:cxn>
                <a:cxn ang="10800000">
                  <a:pos x="wd2" y="hd2"/>
                </a:cxn>
                <a:cxn ang="16200000">
                  <a:pos x="wd2" y="hd2"/>
                </a:cxn>
              </a:cxnLst>
              <a:rect l="0" t="0" r="r" b="b"/>
              <a:pathLst>
                <a:path w="21600" h="20730" fill="norm" stroke="1" extrusionOk="0">
                  <a:moveTo>
                    <a:pt x="0" y="10079"/>
                  </a:moveTo>
                  <a:cubicBezTo>
                    <a:pt x="1473" y="7199"/>
                    <a:pt x="2945" y="4319"/>
                    <a:pt x="4255" y="2399"/>
                  </a:cubicBezTo>
                  <a:cubicBezTo>
                    <a:pt x="5564" y="479"/>
                    <a:pt x="6709" y="-481"/>
                    <a:pt x="7364" y="239"/>
                  </a:cubicBezTo>
                  <a:cubicBezTo>
                    <a:pt x="8018" y="959"/>
                    <a:pt x="8182" y="3359"/>
                    <a:pt x="8264" y="5759"/>
                  </a:cubicBezTo>
                  <a:cubicBezTo>
                    <a:pt x="8345" y="8159"/>
                    <a:pt x="8345" y="10559"/>
                    <a:pt x="8345" y="12959"/>
                  </a:cubicBezTo>
                  <a:cubicBezTo>
                    <a:pt x="8345" y="15359"/>
                    <a:pt x="8345" y="17759"/>
                    <a:pt x="8755" y="18959"/>
                  </a:cubicBezTo>
                  <a:cubicBezTo>
                    <a:pt x="9164" y="20159"/>
                    <a:pt x="9982" y="20159"/>
                    <a:pt x="10964" y="17759"/>
                  </a:cubicBezTo>
                  <a:cubicBezTo>
                    <a:pt x="11945" y="15359"/>
                    <a:pt x="13091" y="10559"/>
                    <a:pt x="13909" y="6959"/>
                  </a:cubicBezTo>
                  <a:cubicBezTo>
                    <a:pt x="14727" y="3359"/>
                    <a:pt x="15218" y="959"/>
                    <a:pt x="15464" y="959"/>
                  </a:cubicBezTo>
                  <a:cubicBezTo>
                    <a:pt x="15709" y="959"/>
                    <a:pt x="15709" y="3359"/>
                    <a:pt x="15709" y="5759"/>
                  </a:cubicBezTo>
                  <a:cubicBezTo>
                    <a:pt x="15709" y="8159"/>
                    <a:pt x="15709" y="10559"/>
                    <a:pt x="15791" y="12959"/>
                  </a:cubicBezTo>
                  <a:cubicBezTo>
                    <a:pt x="15873" y="15359"/>
                    <a:pt x="16036" y="17759"/>
                    <a:pt x="16609" y="19199"/>
                  </a:cubicBezTo>
                  <a:cubicBezTo>
                    <a:pt x="17182" y="20639"/>
                    <a:pt x="18164" y="21119"/>
                    <a:pt x="19064" y="20399"/>
                  </a:cubicBezTo>
                  <a:cubicBezTo>
                    <a:pt x="19964" y="19679"/>
                    <a:pt x="20782" y="17759"/>
                    <a:pt x="21600" y="1583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41" name="Line"/>
            <p:cNvSpPr/>
            <p:nvPr/>
          </p:nvSpPr>
          <p:spPr>
            <a:xfrm>
              <a:off x="6508412" y="553648"/>
              <a:ext cx="91409" cy="393666"/>
            </a:xfrm>
            <a:custGeom>
              <a:avLst/>
              <a:gdLst/>
              <a:ahLst/>
              <a:cxnLst>
                <a:cxn ang="0">
                  <a:pos x="wd2" y="hd2"/>
                </a:cxn>
                <a:cxn ang="5400000">
                  <a:pos x="wd2" y="hd2"/>
                </a:cxn>
                <a:cxn ang="10800000">
                  <a:pos x="wd2" y="hd2"/>
                </a:cxn>
                <a:cxn ang="16200000">
                  <a:pos x="wd2" y="hd2"/>
                </a:cxn>
              </a:cxnLst>
              <a:rect l="0" t="0" r="r" b="b"/>
              <a:pathLst>
                <a:path w="21138" h="21374" fill="norm" stroke="1" extrusionOk="0">
                  <a:moveTo>
                    <a:pt x="21138" y="0"/>
                  </a:moveTo>
                  <a:cubicBezTo>
                    <a:pt x="16338" y="3005"/>
                    <a:pt x="11538" y="6010"/>
                    <a:pt x="7938" y="9016"/>
                  </a:cubicBezTo>
                  <a:cubicBezTo>
                    <a:pt x="4338" y="12021"/>
                    <a:pt x="1938" y="15026"/>
                    <a:pt x="738" y="16998"/>
                  </a:cubicBezTo>
                  <a:cubicBezTo>
                    <a:pt x="-462" y="18970"/>
                    <a:pt x="-462" y="19910"/>
                    <a:pt x="2738" y="20567"/>
                  </a:cubicBezTo>
                  <a:cubicBezTo>
                    <a:pt x="5938" y="21224"/>
                    <a:pt x="12338" y="21600"/>
                    <a:pt x="15938" y="21224"/>
                  </a:cubicBezTo>
                  <a:cubicBezTo>
                    <a:pt x="19538" y="20849"/>
                    <a:pt x="20338" y="19722"/>
                    <a:pt x="21138" y="1859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42" name="Line"/>
            <p:cNvSpPr/>
            <p:nvPr/>
          </p:nvSpPr>
          <p:spPr>
            <a:xfrm>
              <a:off x="6515885" y="672581"/>
              <a:ext cx="243382" cy="244309"/>
            </a:xfrm>
            <a:custGeom>
              <a:avLst/>
              <a:gdLst/>
              <a:ahLst/>
              <a:cxnLst>
                <a:cxn ang="0">
                  <a:pos x="wd2" y="hd2"/>
                </a:cxn>
                <a:cxn ang="5400000">
                  <a:pos x="wd2" y="hd2"/>
                </a:cxn>
                <a:cxn ang="10800000">
                  <a:pos x="wd2" y="hd2"/>
                </a:cxn>
                <a:cxn ang="16200000">
                  <a:pos x="wd2" y="hd2"/>
                </a:cxn>
              </a:cxnLst>
              <a:rect l="0" t="0" r="r" b="b"/>
              <a:pathLst>
                <a:path w="21106" h="21485" fill="norm" stroke="1" extrusionOk="0">
                  <a:moveTo>
                    <a:pt x="3679" y="12358"/>
                  </a:moveTo>
                  <a:cubicBezTo>
                    <a:pt x="2779" y="11141"/>
                    <a:pt x="1879" y="9924"/>
                    <a:pt x="1129" y="8555"/>
                  </a:cubicBezTo>
                  <a:cubicBezTo>
                    <a:pt x="379" y="7186"/>
                    <a:pt x="-221" y="5665"/>
                    <a:pt x="79" y="4448"/>
                  </a:cubicBezTo>
                  <a:cubicBezTo>
                    <a:pt x="379" y="3231"/>
                    <a:pt x="1579" y="2319"/>
                    <a:pt x="4579" y="1558"/>
                  </a:cubicBezTo>
                  <a:cubicBezTo>
                    <a:pt x="7579" y="798"/>
                    <a:pt x="12379" y="189"/>
                    <a:pt x="15529" y="37"/>
                  </a:cubicBezTo>
                  <a:cubicBezTo>
                    <a:pt x="18679" y="-115"/>
                    <a:pt x="20179" y="189"/>
                    <a:pt x="20779" y="1254"/>
                  </a:cubicBezTo>
                  <a:cubicBezTo>
                    <a:pt x="21379" y="2319"/>
                    <a:pt x="21079" y="4144"/>
                    <a:pt x="20479" y="7643"/>
                  </a:cubicBezTo>
                  <a:cubicBezTo>
                    <a:pt x="19879" y="11141"/>
                    <a:pt x="18979" y="16313"/>
                    <a:pt x="18079" y="2148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43" name="Line"/>
            <p:cNvSpPr/>
            <p:nvPr/>
          </p:nvSpPr>
          <p:spPr>
            <a:xfrm>
              <a:off x="6765873" y="629756"/>
              <a:ext cx="944426" cy="992307"/>
            </a:xfrm>
            <a:custGeom>
              <a:avLst/>
              <a:gdLst/>
              <a:ahLst/>
              <a:cxnLst>
                <a:cxn ang="0">
                  <a:pos x="wd2" y="hd2"/>
                </a:cxn>
                <a:cxn ang="5400000">
                  <a:pos x="wd2" y="hd2"/>
                </a:cxn>
                <a:cxn ang="10800000">
                  <a:pos x="wd2" y="hd2"/>
                </a:cxn>
                <a:cxn ang="16200000">
                  <a:pos x="wd2" y="hd2"/>
                </a:cxn>
              </a:cxnLst>
              <a:rect l="0" t="0" r="r" b="b"/>
              <a:pathLst>
                <a:path w="21600" h="21365" fill="norm" stroke="1" extrusionOk="0">
                  <a:moveTo>
                    <a:pt x="0" y="596"/>
                  </a:moveTo>
                  <a:cubicBezTo>
                    <a:pt x="237" y="298"/>
                    <a:pt x="475" y="0"/>
                    <a:pt x="791" y="0"/>
                  </a:cubicBezTo>
                  <a:cubicBezTo>
                    <a:pt x="1108" y="0"/>
                    <a:pt x="1503" y="298"/>
                    <a:pt x="1741" y="857"/>
                  </a:cubicBezTo>
                  <a:cubicBezTo>
                    <a:pt x="1978" y="1415"/>
                    <a:pt x="2057" y="2234"/>
                    <a:pt x="2057" y="3017"/>
                  </a:cubicBezTo>
                  <a:cubicBezTo>
                    <a:pt x="2057" y="3799"/>
                    <a:pt x="1978" y="4543"/>
                    <a:pt x="2097" y="5028"/>
                  </a:cubicBezTo>
                  <a:cubicBezTo>
                    <a:pt x="2215" y="5512"/>
                    <a:pt x="2532" y="5735"/>
                    <a:pt x="2809" y="5698"/>
                  </a:cubicBezTo>
                  <a:cubicBezTo>
                    <a:pt x="3086" y="5661"/>
                    <a:pt x="3323" y="5363"/>
                    <a:pt x="3560" y="5065"/>
                  </a:cubicBezTo>
                  <a:cubicBezTo>
                    <a:pt x="3798" y="4767"/>
                    <a:pt x="4035" y="4469"/>
                    <a:pt x="4391" y="4059"/>
                  </a:cubicBezTo>
                  <a:cubicBezTo>
                    <a:pt x="4747" y="3650"/>
                    <a:pt x="5222" y="3128"/>
                    <a:pt x="5459" y="3128"/>
                  </a:cubicBezTo>
                  <a:cubicBezTo>
                    <a:pt x="5697" y="3128"/>
                    <a:pt x="5697" y="3650"/>
                    <a:pt x="5895" y="3985"/>
                  </a:cubicBezTo>
                  <a:cubicBezTo>
                    <a:pt x="6092" y="4320"/>
                    <a:pt x="6488" y="4469"/>
                    <a:pt x="7081" y="4506"/>
                  </a:cubicBezTo>
                  <a:cubicBezTo>
                    <a:pt x="7675" y="4543"/>
                    <a:pt x="8466" y="4469"/>
                    <a:pt x="9099" y="4134"/>
                  </a:cubicBezTo>
                  <a:cubicBezTo>
                    <a:pt x="9732" y="3799"/>
                    <a:pt x="10207" y="3203"/>
                    <a:pt x="10523" y="2719"/>
                  </a:cubicBezTo>
                  <a:cubicBezTo>
                    <a:pt x="10840" y="2234"/>
                    <a:pt x="10998" y="1862"/>
                    <a:pt x="11077" y="1452"/>
                  </a:cubicBezTo>
                  <a:cubicBezTo>
                    <a:pt x="11156" y="1043"/>
                    <a:pt x="11156" y="596"/>
                    <a:pt x="10919" y="410"/>
                  </a:cubicBezTo>
                  <a:cubicBezTo>
                    <a:pt x="10681" y="223"/>
                    <a:pt x="10207" y="298"/>
                    <a:pt x="9851" y="521"/>
                  </a:cubicBezTo>
                  <a:cubicBezTo>
                    <a:pt x="9495" y="745"/>
                    <a:pt x="9257" y="1117"/>
                    <a:pt x="9138" y="1490"/>
                  </a:cubicBezTo>
                  <a:cubicBezTo>
                    <a:pt x="9020" y="1862"/>
                    <a:pt x="9020" y="2234"/>
                    <a:pt x="9218" y="2458"/>
                  </a:cubicBezTo>
                  <a:cubicBezTo>
                    <a:pt x="9415" y="2681"/>
                    <a:pt x="9811" y="2756"/>
                    <a:pt x="10404" y="2681"/>
                  </a:cubicBezTo>
                  <a:cubicBezTo>
                    <a:pt x="10998" y="2607"/>
                    <a:pt x="11789" y="2383"/>
                    <a:pt x="12382" y="2123"/>
                  </a:cubicBezTo>
                  <a:cubicBezTo>
                    <a:pt x="12976" y="1862"/>
                    <a:pt x="13371" y="1564"/>
                    <a:pt x="13767" y="1341"/>
                  </a:cubicBezTo>
                  <a:cubicBezTo>
                    <a:pt x="14163" y="1117"/>
                    <a:pt x="14558" y="968"/>
                    <a:pt x="14796" y="1117"/>
                  </a:cubicBezTo>
                  <a:cubicBezTo>
                    <a:pt x="15033" y="1266"/>
                    <a:pt x="15112" y="1713"/>
                    <a:pt x="15152" y="3389"/>
                  </a:cubicBezTo>
                  <a:cubicBezTo>
                    <a:pt x="15191" y="5065"/>
                    <a:pt x="15191" y="7970"/>
                    <a:pt x="14914" y="10614"/>
                  </a:cubicBezTo>
                  <a:cubicBezTo>
                    <a:pt x="14637" y="13258"/>
                    <a:pt x="14084" y="15641"/>
                    <a:pt x="13332" y="17466"/>
                  </a:cubicBezTo>
                  <a:cubicBezTo>
                    <a:pt x="12580" y="19291"/>
                    <a:pt x="11631" y="20557"/>
                    <a:pt x="10444" y="21079"/>
                  </a:cubicBezTo>
                  <a:cubicBezTo>
                    <a:pt x="9257" y="21600"/>
                    <a:pt x="7833" y="21377"/>
                    <a:pt x="6488" y="20669"/>
                  </a:cubicBezTo>
                  <a:cubicBezTo>
                    <a:pt x="5143" y="19961"/>
                    <a:pt x="3877" y="18770"/>
                    <a:pt x="3679" y="17392"/>
                  </a:cubicBezTo>
                  <a:cubicBezTo>
                    <a:pt x="3481" y="16014"/>
                    <a:pt x="4352" y="14450"/>
                    <a:pt x="6171" y="13109"/>
                  </a:cubicBezTo>
                  <a:cubicBezTo>
                    <a:pt x="7991" y="11768"/>
                    <a:pt x="10760" y="10651"/>
                    <a:pt x="13490" y="10018"/>
                  </a:cubicBezTo>
                  <a:cubicBezTo>
                    <a:pt x="16220" y="9385"/>
                    <a:pt x="18910" y="9236"/>
                    <a:pt x="21600" y="908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44" name="Line"/>
            <p:cNvSpPr/>
            <p:nvPr/>
          </p:nvSpPr>
          <p:spPr>
            <a:xfrm>
              <a:off x="8242682" y="439100"/>
              <a:ext cx="462657" cy="474610"/>
            </a:xfrm>
            <a:custGeom>
              <a:avLst/>
              <a:gdLst/>
              <a:ahLst/>
              <a:cxnLst>
                <a:cxn ang="0">
                  <a:pos x="wd2" y="hd2"/>
                </a:cxn>
                <a:cxn ang="5400000">
                  <a:pos x="wd2" y="hd2"/>
                </a:cxn>
                <a:cxn ang="10800000">
                  <a:pos x="wd2" y="hd2"/>
                </a:cxn>
                <a:cxn ang="16200000">
                  <a:pos x="wd2" y="hd2"/>
                </a:cxn>
              </a:cxnLst>
              <a:rect l="0" t="0" r="r" b="b"/>
              <a:pathLst>
                <a:path w="21086" h="20869" fill="norm" stroke="1" extrusionOk="0">
                  <a:moveTo>
                    <a:pt x="19252" y="5037"/>
                  </a:moveTo>
                  <a:cubicBezTo>
                    <a:pt x="19409" y="4276"/>
                    <a:pt x="19567" y="3516"/>
                    <a:pt x="19567" y="2755"/>
                  </a:cubicBezTo>
                  <a:cubicBezTo>
                    <a:pt x="19567" y="1995"/>
                    <a:pt x="19409" y="1234"/>
                    <a:pt x="18306" y="626"/>
                  </a:cubicBezTo>
                  <a:cubicBezTo>
                    <a:pt x="17202" y="17"/>
                    <a:pt x="15152" y="-439"/>
                    <a:pt x="12393" y="702"/>
                  </a:cubicBezTo>
                  <a:cubicBezTo>
                    <a:pt x="9634" y="1843"/>
                    <a:pt x="6166" y="4581"/>
                    <a:pt x="3801" y="7395"/>
                  </a:cubicBezTo>
                  <a:cubicBezTo>
                    <a:pt x="1436" y="10209"/>
                    <a:pt x="174" y="13099"/>
                    <a:pt x="17" y="15305"/>
                  </a:cubicBezTo>
                  <a:cubicBezTo>
                    <a:pt x="-141" y="17510"/>
                    <a:pt x="805" y="19031"/>
                    <a:pt x="3249" y="19944"/>
                  </a:cubicBezTo>
                  <a:cubicBezTo>
                    <a:pt x="5693" y="20857"/>
                    <a:pt x="9634" y="21161"/>
                    <a:pt x="12945" y="20553"/>
                  </a:cubicBezTo>
                  <a:cubicBezTo>
                    <a:pt x="16256" y="19944"/>
                    <a:pt x="18936" y="18423"/>
                    <a:pt x="20198" y="16369"/>
                  </a:cubicBezTo>
                  <a:cubicBezTo>
                    <a:pt x="21459" y="14316"/>
                    <a:pt x="21301" y="11730"/>
                    <a:pt x="20198" y="8992"/>
                  </a:cubicBezTo>
                  <a:cubicBezTo>
                    <a:pt x="19094" y="6254"/>
                    <a:pt x="17044" y="3364"/>
                    <a:pt x="15625" y="1843"/>
                  </a:cubicBezTo>
                  <a:cubicBezTo>
                    <a:pt x="14206" y="322"/>
                    <a:pt x="13418" y="169"/>
                    <a:pt x="12551" y="1234"/>
                  </a:cubicBezTo>
                  <a:cubicBezTo>
                    <a:pt x="11684" y="2299"/>
                    <a:pt x="10738" y="4581"/>
                    <a:pt x="9792" y="686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45" name="Line"/>
            <p:cNvSpPr/>
            <p:nvPr/>
          </p:nvSpPr>
          <p:spPr>
            <a:xfrm>
              <a:off x="8509426" y="771593"/>
              <a:ext cx="124541" cy="37361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46" name="Line"/>
            <p:cNvSpPr/>
            <p:nvPr/>
          </p:nvSpPr>
          <p:spPr>
            <a:xfrm>
              <a:off x="8934936" y="750836"/>
              <a:ext cx="217945"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47" name="Line"/>
            <p:cNvSpPr/>
            <p:nvPr/>
          </p:nvSpPr>
          <p:spPr>
            <a:xfrm>
              <a:off x="8893423" y="885754"/>
              <a:ext cx="269837"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48" name="Line"/>
            <p:cNvSpPr/>
            <p:nvPr/>
          </p:nvSpPr>
          <p:spPr>
            <a:xfrm>
              <a:off x="9381203" y="691551"/>
              <a:ext cx="321728" cy="443283"/>
            </a:xfrm>
            <a:custGeom>
              <a:avLst/>
              <a:gdLst/>
              <a:ahLst/>
              <a:cxnLst>
                <a:cxn ang="0">
                  <a:pos x="wd2" y="hd2"/>
                </a:cxn>
                <a:cxn ang="5400000">
                  <a:pos x="wd2" y="hd2"/>
                </a:cxn>
                <a:cxn ang="10800000">
                  <a:pos x="wd2" y="hd2"/>
                </a:cxn>
                <a:cxn ang="16200000">
                  <a:pos x="wd2" y="hd2"/>
                </a:cxn>
              </a:cxnLst>
              <a:rect l="0" t="0" r="r" b="b"/>
              <a:pathLst>
                <a:path w="21600" h="21290" fill="norm" stroke="1" extrusionOk="0">
                  <a:moveTo>
                    <a:pt x="21600" y="2348"/>
                  </a:moveTo>
                  <a:cubicBezTo>
                    <a:pt x="18116" y="3512"/>
                    <a:pt x="14632" y="4675"/>
                    <a:pt x="11961" y="5339"/>
                  </a:cubicBezTo>
                  <a:cubicBezTo>
                    <a:pt x="9290" y="6004"/>
                    <a:pt x="7432" y="6170"/>
                    <a:pt x="5923" y="6253"/>
                  </a:cubicBezTo>
                  <a:cubicBezTo>
                    <a:pt x="4413" y="6336"/>
                    <a:pt x="3252" y="6336"/>
                    <a:pt x="2555" y="5921"/>
                  </a:cubicBezTo>
                  <a:cubicBezTo>
                    <a:pt x="1858" y="5505"/>
                    <a:pt x="1626" y="4675"/>
                    <a:pt x="3135" y="3428"/>
                  </a:cubicBezTo>
                  <a:cubicBezTo>
                    <a:pt x="4645" y="2182"/>
                    <a:pt x="7897" y="521"/>
                    <a:pt x="11148" y="105"/>
                  </a:cubicBezTo>
                  <a:cubicBezTo>
                    <a:pt x="14400" y="-310"/>
                    <a:pt x="17652" y="521"/>
                    <a:pt x="19277" y="2182"/>
                  </a:cubicBezTo>
                  <a:cubicBezTo>
                    <a:pt x="20903" y="3844"/>
                    <a:pt x="20903" y="6336"/>
                    <a:pt x="18465" y="9327"/>
                  </a:cubicBezTo>
                  <a:cubicBezTo>
                    <a:pt x="16026" y="12318"/>
                    <a:pt x="11148" y="15807"/>
                    <a:pt x="7665" y="17884"/>
                  </a:cubicBezTo>
                  <a:cubicBezTo>
                    <a:pt x="4181" y="19961"/>
                    <a:pt x="2090" y="20625"/>
                    <a:pt x="0" y="2129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49" name="Line"/>
            <p:cNvSpPr/>
            <p:nvPr/>
          </p:nvSpPr>
          <p:spPr>
            <a:xfrm>
              <a:off x="9822874" y="750836"/>
              <a:ext cx="262043" cy="253901"/>
            </a:xfrm>
            <a:custGeom>
              <a:avLst/>
              <a:gdLst/>
              <a:ahLst/>
              <a:cxnLst>
                <a:cxn ang="0">
                  <a:pos x="wd2" y="hd2"/>
                </a:cxn>
                <a:cxn ang="5400000">
                  <a:pos x="wd2" y="hd2"/>
                </a:cxn>
                <a:cxn ang="10800000">
                  <a:pos x="wd2" y="hd2"/>
                </a:cxn>
                <a:cxn ang="16200000">
                  <a:pos x="wd2" y="hd2"/>
                </a:cxn>
              </a:cxnLst>
              <a:rect l="0" t="0" r="r" b="b"/>
              <a:pathLst>
                <a:path w="20452" h="21137" fill="norm" stroke="1" extrusionOk="0">
                  <a:moveTo>
                    <a:pt x="14129" y="1728"/>
                  </a:moveTo>
                  <a:cubicBezTo>
                    <a:pt x="12509" y="1152"/>
                    <a:pt x="10889" y="576"/>
                    <a:pt x="8459" y="2592"/>
                  </a:cubicBezTo>
                  <a:cubicBezTo>
                    <a:pt x="6029" y="4608"/>
                    <a:pt x="2789" y="9216"/>
                    <a:pt x="1169" y="12240"/>
                  </a:cubicBezTo>
                  <a:cubicBezTo>
                    <a:pt x="-451" y="15264"/>
                    <a:pt x="-451" y="16704"/>
                    <a:pt x="1574" y="18288"/>
                  </a:cubicBezTo>
                  <a:cubicBezTo>
                    <a:pt x="3599" y="19872"/>
                    <a:pt x="7649" y="21600"/>
                    <a:pt x="11564" y="21024"/>
                  </a:cubicBezTo>
                  <a:cubicBezTo>
                    <a:pt x="15479" y="20448"/>
                    <a:pt x="19259" y="17568"/>
                    <a:pt x="20204" y="13824"/>
                  </a:cubicBezTo>
                  <a:cubicBezTo>
                    <a:pt x="21149" y="10080"/>
                    <a:pt x="19259" y="5472"/>
                    <a:pt x="16829" y="3024"/>
                  </a:cubicBezTo>
                  <a:cubicBezTo>
                    <a:pt x="14399" y="576"/>
                    <a:pt x="11429" y="288"/>
                    <a:pt x="8459"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50" name="Line"/>
            <p:cNvSpPr/>
            <p:nvPr/>
          </p:nvSpPr>
          <p:spPr>
            <a:xfrm>
              <a:off x="8022558" y="0"/>
              <a:ext cx="2572905" cy="1549021"/>
            </a:xfrm>
            <a:custGeom>
              <a:avLst/>
              <a:gdLst/>
              <a:ahLst/>
              <a:cxnLst>
                <a:cxn ang="0">
                  <a:pos x="wd2" y="hd2"/>
                </a:cxn>
                <a:cxn ang="5400000">
                  <a:pos x="wd2" y="hd2"/>
                </a:cxn>
                <a:cxn ang="10800000">
                  <a:pos x="wd2" y="hd2"/>
                </a:cxn>
                <a:cxn ang="16200000">
                  <a:pos x="wd2" y="hd2"/>
                </a:cxn>
              </a:cxnLst>
              <a:rect l="0" t="0" r="r" b="b"/>
              <a:pathLst>
                <a:path w="21592" h="21541" fill="norm" stroke="1" extrusionOk="0">
                  <a:moveTo>
                    <a:pt x="18718" y="6689"/>
                  </a:moveTo>
                  <a:cubicBezTo>
                    <a:pt x="18834" y="6352"/>
                    <a:pt x="18950" y="6015"/>
                    <a:pt x="19023" y="5967"/>
                  </a:cubicBezTo>
                  <a:cubicBezTo>
                    <a:pt x="19095" y="5919"/>
                    <a:pt x="19124" y="6160"/>
                    <a:pt x="19168" y="7074"/>
                  </a:cubicBezTo>
                  <a:cubicBezTo>
                    <a:pt x="19211" y="7988"/>
                    <a:pt x="19269" y="9575"/>
                    <a:pt x="19371" y="11307"/>
                  </a:cubicBezTo>
                  <a:cubicBezTo>
                    <a:pt x="19473" y="13039"/>
                    <a:pt x="19618" y="14915"/>
                    <a:pt x="19748" y="16334"/>
                  </a:cubicBezTo>
                  <a:cubicBezTo>
                    <a:pt x="19879" y="17754"/>
                    <a:pt x="19995" y="18716"/>
                    <a:pt x="20082" y="19317"/>
                  </a:cubicBezTo>
                  <a:cubicBezTo>
                    <a:pt x="20169" y="19918"/>
                    <a:pt x="20227" y="20159"/>
                    <a:pt x="20286" y="20472"/>
                  </a:cubicBezTo>
                  <a:cubicBezTo>
                    <a:pt x="20344" y="20784"/>
                    <a:pt x="20402" y="21169"/>
                    <a:pt x="20329" y="21362"/>
                  </a:cubicBezTo>
                  <a:cubicBezTo>
                    <a:pt x="20257" y="21554"/>
                    <a:pt x="20053" y="21554"/>
                    <a:pt x="19400" y="21530"/>
                  </a:cubicBezTo>
                  <a:cubicBezTo>
                    <a:pt x="18747" y="21506"/>
                    <a:pt x="17644" y="21458"/>
                    <a:pt x="16598" y="21362"/>
                  </a:cubicBezTo>
                  <a:cubicBezTo>
                    <a:pt x="15553" y="21265"/>
                    <a:pt x="14566" y="21121"/>
                    <a:pt x="13492" y="21001"/>
                  </a:cubicBezTo>
                  <a:cubicBezTo>
                    <a:pt x="12418" y="20881"/>
                    <a:pt x="11257" y="20784"/>
                    <a:pt x="10139" y="20736"/>
                  </a:cubicBezTo>
                  <a:cubicBezTo>
                    <a:pt x="9021" y="20688"/>
                    <a:pt x="7947" y="20688"/>
                    <a:pt x="6858" y="20664"/>
                  </a:cubicBezTo>
                  <a:cubicBezTo>
                    <a:pt x="5769" y="20640"/>
                    <a:pt x="4666" y="20592"/>
                    <a:pt x="3824" y="20520"/>
                  </a:cubicBezTo>
                  <a:cubicBezTo>
                    <a:pt x="2982" y="20448"/>
                    <a:pt x="2402" y="20351"/>
                    <a:pt x="1981" y="20087"/>
                  </a:cubicBezTo>
                  <a:cubicBezTo>
                    <a:pt x="1560" y="19822"/>
                    <a:pt x="1298" y="19389"/>
                    <a:pt x="1037" y="18451"/>
                  </a:cubicBezTo>
                  <a:cubicBezTo>
                    <a:pt x="776" y="17513"/>
                    <a:pt x="515" y="16070"/>
                    <a:pt x="384" y="14410"/>
                  </a:cubicBezTo>
                  <a:cubicBezTo>
                    <a:pt x="253" y="12750"/>
                    <a:pt x="253" y="10874"/>
                    <a:pt x="224" y="9142"/>
                  </a:cubicBezTo>
                  <a:cubicBezTo>
                    <a:pt x="195" y="7411"/>
                    <a:pt x="137" y="5823"/>
                    <a:pt x="94" y="4428"/>
                  </a:cubicBezTo>
                  <a:cubicBezTo>
                    <a:pt x="50" y="3033"/>
                    <a:pt x="21" y="1830"/>
                    <a:pt x="7" y="1109"/>
                  </a:cubicBezTo>
                  <a:cubicBezTo>
                    <a:pt x="-8" y="387"/>
                    <a:pt x="-8" y="146"/>
                    <a:pt x="94" y="50"/>
                  </a:cubicBezTo>
                  <a:cubicBezTo>
                    <a:pt x="195" y="-46"/>
                    <a:pt x="398" y="2"/>
                    <a:pt x="1023" y="146"/>
                  </a:cubicBezTo>
                  <a:cubicBezTo>
                    <a:pt x="1647" y="291"/>
                    <a:pt x="2692" y="531"/>
                    <a:pt x="3839" y="748"/>
                  </a:cubicBezTo>
                  <a:cubicBezTo>
                    <a:pt x="4986" y="964"/>
                    <a:pt x="6234" y="1157"/>
                    <a:pt x="7395" y="1325"/>
                  </a:cubicBezTo>
                  <a:cubicBezTo>
                    <a:pt x="8557" y="1493"/>
                    <a:pt x="9631" y="1638"/>
                    <a:pt x="10777" y="1806"/>
                  </a:cubicBezTo>
                  <a:cubicBezTo>
                    <a:pt x="11924" y="1974"/>
                    <a:pt x="13144" y="2167"/>
                    <a:pt x="14218" y="2335"/>
                  </a:cubicBezTo>
                  <a:cubicBezTo>
                    <a:pt x="15292" y="2504"/>
                    <a:pt x="16221" y="2648"/>
                    <a:pt x="17194" y="2816"/>
                  </a:cubicBezTo>
                  <a:cubicBezTo>
                    <a:pt x="18166" y="2985"/>
                    <a:pt x="19182" y="3177"/>
                    <a:pt x="19923" y="3370"/>
                  </a:cubicBezTo>
                  <a:cubicBezTo>
                    <a:pt x="20663" y="3562"/>
                    <a:pt x="21127" y="3754"/>
                    <a:pt x="21592" y="394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51" name="Line"/>
            <p:cNvSpPr/>
            <p:nvPr/>
          </p:nvSpPr>
          <p:spPr>
            <a:xfrm>
              <a:off x="11124756" y="647053"/>
              <a:ext cx="51892" cy="2905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440" y="5914"/>
                    <a:pt x="2880" y="11829"/>
                    <a:pt x="6480" y="15429"/>
                  </a:cubicBezTo>
                  <a:cubicBezTo>
                    <a:pt x="10080" y="19029"/>
                    <a:pt x="15840" y="20314"/>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52" name="Line"/>
            <p:cNvSpPr/>
            <p:nvPr/>
          </p:nvSpPr>
          <p:spPr>
            <a:xfrm>
              <a:off x="11103999" y="562177"/>
              <a:ext cx="62270" cy="43364"/>
            </a:xfrm>
            <a:custGeom>
              <a:avLst/>
              <a:gdLst/>
              <a:ahLst/>
              <a:cxnLst>
                <a:cxn ang="0">
                  <a:pos x="wd2" y="hd2"/>
                </a:cxn>
                <a:cxn ang="5400000">
                  <a:pos x="wd2" y="hd2"/>
                </a:cxn>
                <a:cxn ang="10800000">
                  <a:pos x="wd2" y="hd2"/>
                </a:cxn>
                <a:cxn ang="16200000">
                  <a:pos x="wd2" y="hd2"/>
                </a:cxn>
              </a:cxnLst>
              <a:rect l="0" t="0" r="r" b="b"/>
              <a:pathLst>
                <a:path w="21600" h="20827" fill="norm" stroke="1" extrusionOk="0">
                  <a:moveTo>
                    <a:pt x="0" y="15842"/>
                  </a:moveTo>
                  <a:cubicBezTo>
                    <a:pt x="0" y="7535"/>
                    <a:pt x="0" y="-773"/>
                    <a:pt x="3600" y="58"/>
                  </a:cubicBezTo>
                  <a:cubicBezTo>
                    <a:pt x="7200" y="889"/>
                    <a:pt x="14400" y="10858"/>
                    <a:pt x="21600" y="2082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53" name="Line"/>
            <p:cNvSpPr/>
            <p:nvPr/>
          </p:nvSpPr>
          <p:spPr>
            <a:xfrm>
              <a:off x="11228539" y="487919"/>
              <a:ext cx="735671" cy="364333"/>
            </a:xfrm>
            <a:custGeom>
              <a:avLst/>
              <a:gdLst/>
              <a:ahLst/>
              <a:cxnLst>
                <a:cxn ang="0">
                  <a:pos x="wd2" y="hd2"/>
                </a:cxn>
                <a:cxn ang="5400000">
                  <a:pos x="wd2" y="hd2"/>
                </a:cxn>
                <a:cxn ang="10800000">
                  <a:pos x="wd2" y="hd2"/>
                </a:cxn>
                <a:cxn ang="16200000">
                  <a:pos x="wd2" y="hd2"/>
                </a:cxn>
              </a:cxnLst>
              <a:rect l="0" t="0" r="r" b="b"/>
              <a:pathLst>
                <a:path w="21565" h="21461" fill="norm" stroke="1" extrusionOk="0">
                  <a:moveTo>
                    <a:pt x="0" y="11208"/>
                  </a:moveTo>
                  <a:cubicBezTo>
                    <a:pt x="406" y="14264"/>
                    <a:pt x="811" y="17321"/>
                    <a:pt x="1217" y="19155"/>
                  </a:cubicBezTo>
                  <a:cubicBezTo>
                    <a:pt x="1623" y="20989"/>
                    <a:pt x="2028" y="21600"/>
                    <a:pt x="2332" y="21192"/>
                  </a:cubicBezTo>
                  <a:cubicBezTo>
                    <a:pt x="2637" y="20785"/>
                    <a:pt x="2839" y="19358"/>
                    <a:pt x="3042" y="17525"/>
                  </a:cubicBezTo>
                  <a:cubicBezTo>
                    <a:pt x="3245" y="15691"/>
                    <a:pt x="3448" y="13449"/>
                    <a:pt x="3701" y="11819"/>
                  </a:cubicBezTo>
                  <a:cubicBezTo>
                    <a:pt x="3955" y="10189"/>
                    <a:pt x="4259" y="9170"/>
                    <a:pt x="4563" y="9577"/>
                  </a:cubicBezTo>
                  <a:cubicBezTo>
                    <a:pt x="4868" y="9985"/>
                    <a:pt x="5172" y="11819"/>
                    <a:pt x="5730" y="14060"/>
                  </a:cubicBezTo>
                  <a:cubicBezTo>
                    <a:pt x="6287" y="16302"/>
                    <a:pt x="7099" y="18951"/>
                    <a:pt x="7758" y="20275"/>
                  </a:cubicBezTo>
                  <a:cubicBezTo>
                    <a:pt x="8417" y="21600"/>
                    <a:pt x="8924" y="21600"/>
                    <a:pt x="9431" y="21294"/>
                  </a:cubicBezTo>
                  <a:cubicBezTo>
                    <a:pt x="9938" y="20989"/>
                    <a:pt x="10445" y="20377"/>
                    <a:pt x="10800" y="18849"/>
                  </a:cubicBezTo>
                  <a:cubicBezTo>
                    <a:pt x="11155" y="17321"/>
                    <a:pt x="11358" y="14875"/>
                    <a:pt x="11459" y="11921"/>
                  </a:cubicBezTo>
                  <a:cubicBezTo>
                    <a:pt x="11561" y="8966"/>
                    <a:pt x="11561" y="5502"/>
                    <a:pt x="11561" y="3260"/>
                  </a:cubicBezTo>
                  <a:cubicBezTo>
                    <a:pt x="11561" y="1019"/>
                    <a:pt x="11561" y="0"/>
                    <a:pt x="11561" y="0"/>
                  </a:cubicBezTo>
                  <a:cubicBezTo>
                    <a:pt x="11561" y="0"/>
                    <a:pt x="11561" y="1019"/>
                    <a:pt x="11915" y="4279"/>
                  </a:cubicBezTo>
                  <a:cubicBezTo>
                    <a:pt x="12270" y="7540"/>
                    <a:pt x="12980" y="13042"/>
                    <a:pt x="13386" y="16404"/>
                  </a:cubicBezTo>
                  <a:cubicBezTo>
                    <a:pt x="13792" y="19766"/>
                    <a:pt x="13893" y="20989"/>
                    <a:pt x="13792" y="20887"/>
                  </a:cubicBezTo>
                  <a:cubicBezTo>
                    <a:pt x="13690" y="20785"/>
                    <a:pt x="13386" y="19358"/>
                    <a:pt x="13183" y="18136"/>
                  </a:cubicBezTo>
                  <a:cubicBezTo>
                    <a:pt x="12980" y="16913"/>
                    <a:pt x="12879" y="15894"/>
                    <a:pt x="12777" y="14875"/>
                  </a:cubicBezTo>
                  <a:cubicBezTo>
                    <a:pt x="12676" y="13857"/>
                    <a:pt x="12575" y="12838"/>
                    <a:pt x="12676" y="11921"/>
                  </a:cubicBezTo>
                  <a:cubicBezTo>
                    <a:pt x="12777" y="11004"/>
                    <a:pt x="13082" y="10189"/>
                    <a:pt x="13538" y="9985"/>
                  </a:cubicBezTo>
                  <a:cubicBezTo>
                    <a:pt x="13994" y="9781"/>
                    <a:pt x="14603" y="10189"/>
                    <a:pt x="15617" y="10698"/>
                  </a:cubicBezTo>
                  <a:cubicBezTo>
                    <a:pt x="16631" y="11208"/>
                    <a:pt x="18051" y="11819"/>
                    <a:pt x="19065" y="11921"/>
                  </a:cubicBezTo>
                  <a:cubicBezTo>
                    <a:pt x="20079" y="12023"/>
                    <a:pt x="20687" y="11615"/>
                    <a:pt x="20687" y="11309"/>
                  </a:cubicBezTo>
                  <a:cubicBezTo>
                    <a:pt x="20687" y="11004"/>
                    <a:pt x="20079" y="10800"/>
                    <a:pt x="19521" y="11004"/>
                  </a:cubicBezTo>
                  <a:cubicBezTo>
                    <a:pt x="18963" y="11208"/>
                    <a:pt x="18456" y="11819"/>
                    <a:pt x="18051" y="12532"/>
                  </a:cubicBezTo>
                  <a:cubicBezTo>
                    <a:pt x="17645" y="13245"/>
                    <a:pt x="17341" y="14060"/>
                    <a:pt x="17189" y="14977"/>
                  </a:cubicBezTo>
                  <a:cubicBezTo>
                    <a:pt x="17037" y="15894"/>
                    <a:pt x="17037" y="16913"/>
                    <a:pt x="17290" y="17626"/>
                  </a:cubicBezTo>
                  <a:cubicBezTo>
                    <a:pt x="17544" y="18340"/>
                    <a:pt x="18051" y="18747"/>
                    <a:pt x="18608" y="18951"/>
                  </a:cubicBezTo>
                  <a:cubicBezTo>
                    <a:pt x="19166" y="19155"/>
                    <a:pt x="19775" y="19155"/>
                    <a:pt x="20282" y="18747"/>
                  </a:cubicBezTo>
                  <a:cubicBezTo>
                    <a:pt x="20789" y="18340"/>
                    <a:pt x="21194" y="17525"/>
                    <a:pt x="21397" y="16608"/>
                  </a:cubicBezTo>
                  <a:cubicBezTo>
                    <a:pt x="21600" y="15691"/>
                    <a:pt x="21600" y="14672"/>
                    <a:pt x="21499" y="13653"/>
                  </a:cubicBezTo>
                  <a:cubicBezTo>
                    <a:pt x="21397" y="12634"/>
                    <a:pt x="21194" y="11615"/>
                    <a:pt x="20789" y="11106"/>
                  </a:cubicBezTo>
                  <a:cubicBezTo>
                    <a:pt x="20383" y="10596"/>
                    <a:pt x="19775" y="10596"/>
                    <a:pt x="19166" y="1059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54" name="Line"/>
            <p:cNvSpPr/>
            <p:nvPr/>
          </p:nvSpPr>
          <p:spPr>
            <a:xfrm>
              <a:off x="12367596" y="552637"/>
              <a:ext cx="448822" cy="283225"/>
            </a:xfrm>
            <a:custGeom>
              <a:avLst/>
              <a:gdLst/>
              <a:ahLst/>
              <a:cxnLst>
                <a:cxn ang="0">
                  <a:pos x="wd2" y="hd2"/>
                </a:cxn>
                <a:cxn ang="5400000">
                  <a:pos x="wd2" y="hd2"/>
                </a:cxn>
                <a:cxn ang="10800000">
                  <a:pos x="wd2" y="hd2"/>
                </a:cxn>
                <a:cxn ang="16200000">
                  <a:pos x="wd2" y="hd2"/>
                </a:cxn>
              </a:cxnLst>
              <a:rect l="0" t="0" r="r" b="b"/>
              <a:pathLst>
                <a:path w="21230" h="20805" fill="norm" stroke="1" extrusionOk="0">
                  <a:moveTo>
                    <a:pt x="1103" y="6936"/>
                  </a:moveTo>
                  <a:cubicBezTo>
                    <a:pt x="3230" y="6936"/>
                    <a:pt x="5357" y="6936"/>
                    <a:pt x="7075" y="6554"/>
                  </a:cubicBezTo>
                  <a:cubicBezTo>
                    <a:pt x="8794" y="6173"/>
                    <a:pt x="10103" y="5411"/>
                    <a:pt x="10757" y="4394"/>
                  </a:cubicBezTo>
                  <a:cubicBezTo>
                    <a:pt x="11412" y="3378"/>
                    <a:pt x="11412" y="2107"/>
                    <a:pt x="10266" y="1091"/>
                  </a:cubicBezTo>
                  <a:cubicBezTo>
                    <a:pt x="9121" y="74"/>
                    <a:pt x="6830" y="-688"/>
                    <a:pt x="4785" y="964"/>
                  </a:cubicBezTo>
                  <a:cubicBezTo>
                    <a:pt x="2739" y="2616"/>
                    <a:pt x="939" y="6681"/>
                    <a:pt x="285" y="10112"/>
                  </a:cubicBezTo>
                  <a:cubicBezTo>
                    <a:pt x="-370" y="13543"/>
                    <a:pt x="121" y="16338"/>
                    <a:pt x="1594" y="18117"/>
                  </a:cubicBezTo>
                  <a:cubicBezTo>
                    <a:pt x="3066" y="19896"/>
                    <a:pt x="5521" y="20658"/>
                    <a:pt x="8385" y="19260"/>
                  </a:cubicBezTo>
                  <a:cubicBezTo>
                    <a:pt x="11248" y="17863"/>
                    <a:pt x="14521" y="14305"/>
                    <a:pt x="16239" y="11891"/>
                  </a:cubicBezTo>
                  <a:cubicBezTo>
                    <a:pt x="17957" y="9477"/>
                    <a:pt x="18121" y="8206"/>
                    <a:pt x="18285" y="6936"/>
                  </a:cubicBezTo>
                  <a:cubicBezTo>
                    <a:pt x="18448" y="5665"/>
                    <a:pt x="18612" y="4394"/>
                    <a:pt x="18530" y="4394"/>
                  </a:cubicBezTo>
                  <a:cubicBezTo>
                    <a:pt x="18448" y="4394"/>
                    <a:pt x="18121" y="5665"/>
                    <a:pt x="17875" y="7571"/>
                  </a:cubicBezTo>
                  <a:cubicBezTo>
                    <a:pt x="17630" y="9477"/>
                    <a:pt x="17466" y="12018"/>
                    <a:pt x="17466" y="14051"/>
                  </a:cubicBezTo>
                  <a:cubicBezTo>
                    <a:pt x="17466" y="16084"/>
                    <a:pt x="17630" y="17608"/>
                    <a:pt x="18039" y="18752"/>
                  </a:cubicBezTo>
                  <a:cubicBezTo>
                    <a:pt x="18448" y="19896"/>
                    <a:pt x="19103" y="20658"/>
                    <a:pt x="19675" y="20785"/>
                  </a:cubicBezTo>
                  <a:cubicBezTo>
                    <a:pt x="20248" y="20912"/>
                    <a:pt x="20739" y="20404"/>
                    <a:pt x="21230" y="1989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55" name="Line"/>
            <p:cNvSpPr/>
            <p:nvPr/>
          </p:nvSpPr>
          <p:spPr>
            <a:xfrm>
              <a:off x="12806038" y="522514"/>
              <a:ext cx="1" cy="20757"/>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2456" name="Line"/>
            <p:cNvSpPr/>
            <p:nvPr/>
          </p:nvSpPr>
          <p:spPr>
            <a:xfrm>
              <a:off x="12972091" y="470622"/>
              <a:ext cx="72650" cy="3943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21600" y="4168"/>
                    <a:pt x="21600" y="8337"/>
                    <a:pt x="18000" y="11937"/>
                  </a:cubicBezTo>
                  <a:cubicBezTo>
                    <a:pt x="14400" y="15537"/>
                    <a:pt x="7200" y="18568"/>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57" name="Line"/>
            <p:cNvSpPr/>
            <p:nvPr/>
          </p:nvSpPr>
          <p:spPr>
            <a:xfrm>
              <a:off x="12868308" y="109410"/>
              <a:ext cx="871778" cy="639183"/>
            </a:xfrm>
            <a:custGeom>
              <a:avLst/>
              <a:gdLst/>
              <a:ahLst/>
              <a:cxnLst>
                <a:cxn ang="0">
                  <a:pos x="wd2" y="hd2"/>
                </a:cxn>
                <a:cxn ang="5400000">
                  <a:pos x="wd2" y="hd2"/>
                </a:cxn>
                <a:cxn ang="10800000">
                  <a:pos x="wd2" y="hd2"/>
                </a:cxn>
                <a:cxn ang="16200000">
                  <a:pos x="wd2" y="hd2"/>
                </a:cxn>
              </a:cxnLst>
              <a:rect l="0" t="0" r="r" b="b"/>
              <a:pathLst>
                <a:path w="21600" h="21342" fill="norm" stroke="1" extrusionOk="0">
                  <a:moveTo>
                    <a:pt x="0" y="19338"/>
                  </a:moveTo>
                  <a:cubicBezTo>
                    <a:pt x="2314" y="19107"/>
                    <a:pt x="4629" y="18876"/>
                    <a:pt x="6771" y="18356"/>
                  </a:cubicBezTo>
                  <a:cubicBezTo>
                    <a:pt x="8914" y="17836"/>
                    <a:pt x="10886" y="17028"/>
                    <a:pt x="12343" y="15180"/>
                  </a:cubicBezTo>
                  <a:cubicBezTo>
                    <a:pt x="13800" y="13331"/>
                    <a:pt x="14743" y="10444"/>
                    <a:pt x="15214" y="8134"/>
                  </a:cubicBezTo>
                  <a:cubicBezTo>
                    <a:pt x="15686" y="5823"/>
                    <a:pt x="15686" y="4091"/>
                    <a:pt x="15643" y="2705"/>
                  </a:cubicBezTo>
                  <a:cubicBezTo>
                    <a:pt x="15600" y="1319"/>
                    <a:pt x="15514" y="279"/>
                    <a:pt x="15257" y="48"/>
                  </a:cubicBezTo>
                  <a:cubicBezTo>
                    <a:pt x="15000" y="-183"/>
                    <a:pt x="14571" y="395"/>
                    <a:pt x="14057" y="2416"/>
                  </a:cubicBezTo>
                  <a:cubicBezTo>
                    <a:pt x="13543" y="4437"/>
                    <a:pt x="12943" y="7903"/>
                    <a:pt x="12686" y="11079"/>
                  </a:cubicBezTo>
                  <a:cubicBezTo>
                    <a:pt x="12429" y="14256"/>
                    <a:pt x="12514" y="17143"/>
                    <a:pt x="12686" y="18818"/>
                  </a:cubicBezTo>
                  <a:cubicBezTo>
                    <a:pt x="12857" y="20493"/>
                    <a:pt x="13114" y="20955"/>
                    <a:pt x="13457" y="21186"/>
                  </a:cubicBezTo>
                  <a:cubicBezTo>
                    <a:pt x="13800" y="21417"/>
                    <a:pt x="14229" y="21417"/>
                    <a:pt x="14743" y="21013"/>
                  </a:cubicBezTo>
                  <a:cubicBezTo>
                    <a:pt x="15257" y="20608"/>
                    <a:pt x="15857" y="19800"/>
                    <a:pt x="16286" y="19049"/>
                  </a:cubicBezTo>
                  <a:cubicBezTo>
                    <a:pt x="16714" y="18298"/>
                    <a:pt x="16971" y="17605"/>
                    <a:pt x="17143" y="17547"/>
                  </a:cubicBezTo>
                  <a:cubicBezTo>
                    <a:pt x="17314" y="17490"/>
                    <a:pt x="17400" y="18067"/>
                    <a:pt x="17443" y="18703"/>
                  </a:cubicBezTo>
                  <a:cubicBezTo>
                    <a:pt x="17486" y="19338"/>
                    <a:pt x="17486" y="20031"/>
                    <a:pt x="17700" y="20493"/>
                  </a:cubicBezTo>
                  <a:cubicBezTo>
                    <a:pt x="17914" y="20955"/>
                    <a:pt x="18343" y="21186"/>
                    <a:pt x="19029" y="21186"/>
                  </a:cubicBezTo>
                  <a:cubicBezTo>
                    <a:pt x="19714" y="21186"/>
                    <a:pt x="20657" y="20955"/>
                    <a:pt x="21600" y="2072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58" name="Line"/>
            <p:cNvSpPr/>
            <p:nvPr/>
          </p:nvSpPr>
          <p:spPr>
            <a:xfrm>
              <a:off x="13667436" y="504538"/>
              <a:ext cx="518915" cy="220803"/>
            </a:xfrm>
            <a:custGeom>
              <a:avLst/>
              <a:gdLst/>
              <a:ahLst/>
              <a:cxnLst>
                <a:cxn ang="0">
                  <a:pos x="wd2" y="hd2"/>
                </a:cxn>
                <a:cxn ang="5400000">
                  <a:pos x="wd2" y="hd2"/>
                </a:cxn>
                <a:cxn ang="10800000">
                  <a:pos x="wd2" y="hd2"/>
                </a:cxn>
                <a:cxn ang="16200000">
                  <a:pos x="wd2" y="hd2"/>
                </a:cxn>
              </a:cxnLst>
              <a:rect l="0" t="0" r="r" b="b"/>
              <a:pathLst>
                <a:path w="21600" h="21210" fill="norm" stroke="1" extrusionOk="0">
                  <a:moveTo>
                    <a:pt x="0" y="20668"/>
                  </a:moveTo>
                  <a:cubicBezTo>
                    <a:pt x="2304" y="20004"/>
                    <a:pt x="4608" y="19339"/>
                    <a:pt x="6048" y="18508"/>
                  </a:cubicBezTo>
                  <a:cubicBezTo>
                    <a:pt x="7488" y="17678"/>
                    <a:pt x="8064" y="16681"/>
                    <a:pt x="8136" y="14355"/>
                  </a:cubicBezTo>
                  <a:cubicBezTo>
                    <a:pt x="8208" y="12028"/>
                    <a:pt x="7776" y="8373"/>
                    <a:pt x="7200" y="6545"/>
                  </a:cubicBezTo>
                  <a:cubicBezTo>
                    <a:pt x="6624" y="4718"/>
                    <a:pt x="5904" y="4718"/>
                    <a:pt x="5328" y="5382"/>
                  </a:cubicBezTo>
                  <a:cubicBezTo>
                    <a:pt x="4752" y="6047"/>
                    <a:pt x="4320" y="7376"/>
                    <a:pt x="4032" y="9702"/>
                  </a:cubicBezTo>
                  <a:cubicBezTo>
                    <a:pt x="3744" y="12028"/>
                    <a:pt x="3600" y="15351"/>
                    <a:pt x="3888" y="17345"/>
                  </a:cubicBezTo>
                  <a:cubicBezTo>
                    <a:pt x="4176" y="19339"/>
                    <a:pt x="4896" y="20004"/>
                    <a:pt x="6120" y="20502"/>
                  </a:cubicBezTo>
                  <a:cubicBezTo>
                    <a:pt x="7344" y="21001"/>
                    <a:pt x="9072" y="21333"/>
                    <a:pt x="10296" y="21167"/>
                  </a:cubicBezTo>
                  <a:cubicBezTo>
                    <a:pt x="11520" y="21001"/>
                    <a:pt x="12240" y="20336"/>
                    <a:pt x="12888" y="19505"/>
                  </a:cubicBezTo>
                  <a:cubicBezTo>
                    <a:pt x="13536" y="18675"/>
                    <a:pt x="14112" y="17678"/>
                    <a:pt x="14616" y="16515"/>
                  </a:cubicBezTo>
                  <a:cubicBezTo>
                    <a:pt x="15120" y="15351"/>
                    <a:pt x="15552" y="14022"/>
                    <a:pt x="15984" y="14022"/>
                  </a:cubicBezTo>
                  <a:cubicBezTo>
                    <a:pt x="16416" y="14022"/>
                    <a:pt x="16848" y="15351"/>
                    <a:pt x="17208" y="16847"/>
                  </a:cubicBezTo>
                  <a:cubicBezTo>
                    <a:pt x="17568" y="18342"/>
                    <a:pt x="17856" y="20004"/>
                    <a:pt x="17784" y="19671"/>
                  </a:cubicBezTo>
                  <a:cubicBezTo>
                    <a:pt x="17712" y="19339"/>
                    <a:pt x="17280" y="17013"/>
                    <a:pt x="17064" y="14022"/>
                  </a:cubicBezTo>
                  <a:cubicBezTo>
                    <a:pt x="16848" y="11031"/>
                    <a:pt x="16848" y="7376"/>
                    <a:pt x="17064" y="4718"/>
                  </a:cubicBezTo>
                  <a:cubicBezTo>
                    <a:pt x="17280" y="2059"/>
                    <a:pt x="17712" y="398"/>
                    <a:pt x="18504" y="65"/>
                  </a:cubicBezTo>
                  <a:cubicBezTo>
                    <a:pt x="19296" y="-267"/>
                    <a:pt x="20448" y="730"/>
                    <a:pt x="21600" y="172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59" name="Line"/>
            <p:cNvSpPr/>
            <p:nvPr/>
          </p:nvSpPr>
          <p:spPr>
            <a:xfrm>
              <a:off x="14653374" y="449019"/>
              <a:ext cx="482133" cy="606783"/>
            </a:xfrm>
            <a:custGeom>
              <a:avLst/>
              <a:gdLst/>
              <a:ahLst/>
              <a:cxnLst>
                <a:cxn ang="0">
                  <a:pos x="wd2" y="hd2"/>
                </a:cxn>
                <a:cxn ang="5400000">
                  <a:pos x="wd2" y="hd2"/>
                </a:cxn>
                <a:cxn ang="10800000">
                  <a:pos x="wd2" y="hd2"/>
                </a:cxn>
                <a:cxn ang="16200000">
                  <a:pos x="wd2" y="hd2"/>
                </a:cxn>
              </a:cxnLst>
              <a:rect l="0" t="0" r="r" b="b"/>
              <a:pathLst>
                <a:path w="21200" h="21284" fill="norm" stroke="1" extrusionOk="0">
                  <a:moveTo>
                    <a:pt x="0" y="3306"/>
                  </a:moveTo>
                  <a:cubicBezTo>
                    <a:pt x="2282" y="3185"/>
                    <a:pt x="4564" y="3063"/>
                    <a:pt x="6085" y="2821"/>
                  </a:cubicBezTo>
                  <a:cubicBezTo>
                    <a:pt x="7606" y="2578"/>
                    <a:pt x="8366" y="2214"/>
                    <a:pt x="8671" y="1729"/>
                  </a:cubicBezTo>
                  <a:cubicBezTo>
                    <a:pt x="8975" y="1243"/>
                    <a:pt x="8823" y="636"/>
                    <a:pt x="8290" y="272"/>
                  </a:cubicBezTo>
                  <a:cubicBezTo>
                    <a:pt x="7758" y="-92"/>
                    <a:pt x="6845" y="-213"/>
                    <a:pt x="5248" y="697"/>
                  </a:cubicBezTo>
                  <a:cubicBezTo>
                    <a:pt x="3651" y="1607"/>
                    <a:pt x="1369" y="3549"/>
                    <a:pt x="533" y="5187"/>
                  </a:cubicBezTo>
                  <a:cubicBezTo>
                    <a:pt x="-304" y="6825"/>
                    <a:pt x="304" y="8160"/>
                    <a:pt x="2054" y="9009"/>
                  </a:cubicBezTo>
                  <a:cubicBezTo>
                    <a:pt x="3803" y="9859"/>
                    <a:pt x="6693" y="10223"/>
                    <a:pt x="9583" y="9980"/>
                  </a:cubicBezTo>
                  <a:cubicBezTo>
                    <a:pt x="12473" y="9738"/>
                    <a:pt x="15364" y="8888"/>
                    <a:pt x="17189" y="7735"/>
                  </a:cubicBezTo>
                  <a:cubicBezTo>
                    <a:pt x="19014" y="6582"/>
                    <a:pt x="19775" y="5126"/>
                    <a:pt x="20155" y="4034"/>
                  </a:cubicBezTo>
                  <a:cubicBezTo>
                    <a:pt x="20535" y="2942"/>
                    <a:pt x="20535" y="2214"/>
                    <a:pt x="20155" y="1668"/>
                  </a:cubicBezTo>
                  <a:cubicBezTo>
                    <a:pt x="19775" y="1122"/>
                    <a:pt x="19014" y="758"/>
                    <a:pt x="17721" y="818"/>
                  </a:cubicBezTo>
                  <a:cubicBezTo>
                    <a:pt x="16428" y="879"/>
                    <a:pt x="14603" y="1365"/>
                    <a:pt x="13386" y="1911"/>
                  </a:cubicBezTo>
                  <a:cubicBezTo>
                    <a:pt x="12169" y="2457"/>
                    <a:pt x="11561" y="3063"/>
                    <a:pt x="11257" y="3731"/>
                  </a:cubicBezTo>
                  <a:cubicBezTo>
                    <a:pt x="10952" y="4398"/>
                    <a:pt x="10952" y="5126"/>
                    <a:pt x="11333" y="5612"/>
                  </a:cubicBezTo>
                  <a:cubicBezTo>
                    <a:pt x="11713" y="6097"/>
                    <a:pt x="12473" y="6340"/>
                    <a:pt x="13690" y="6400"/>
                  </a:cubicBezTo>
                  <a:cubicBezTo>
                    <a:pt x="14907" y="6461"/>
                    <a:pt x="16580" y="6340"/>
                    <a:pt x="17721" y="6097"/>
                  </a:cubicBezTo>
                  <a:cubicBezTo>
                    <a:pt x="18862" y="5854"/>
                    <a:pt x="19471" y="5490"/>
                    <a:pt x="20003" y="5066"/>
                  </a:cubicBezTo>
                  <a:cubicBezTo>
                    <a:pt x="20535" y="4641"/>
                    <a:pt x="20992" y="4156"/>
                    <a:pt x="21144" y="4216"/>
                  </a:cubicBezTo>
                  <a:cubicBezTo>
                    <a:pt x="21296" y="4277"/>
                    <a:pt x="21144" y="4884"/>
                    <a:pt x="20611" y="7189"/>
                  </a:cubicBezTo>
                  <a:cubicBezTo>
                    <a:pt x="20079" y="9495"/>
                    <a:pt x="19166" y="13499"/>
                    <a:pt x="18710" y="15866"/>
                  </a:cubicBezTo>
                  <a:cubicBezTo>
                    <a:pt x="18254" y="18232"/>
                    <a:pt x="18254" y="18960"/>
                    <a:pt x="18254" y="19627"/>
                  </a:cubicBezTo>
                  <a:cubicBezTo>
                    <a:pt x="18254" y="20295"/>
                    <a:pt x="18254" y="20902"/>
                    <a:pt x="18634" y="21144"/>
                  </a:cubicBezTo>
                  <a:cubicBezTo>
                    <a:pt x="19014" y="21387"/>
                    <a:pt x="19775" y="21266"/>
                    <a:pt x="20535" y="2114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60" name="Line"/>
            <p:cNvSpPr/>
            <p:nvPr/>
          </p:nvSpPr>
          <p:spPr>
            <a:xfrm>
              <a:off x="15235855" y="470622"/>
              <a:ext cx="278917" cy="247454"/>
            </a:xfrm>
            <a:custGeom>
              <a:avLst/>
              <a:gdLst/>
              <a:ahLst/>
              <a:cxnLst>
                <a:cxn ang="0">
                  <a:pos x="wd2" y="hd2"/>
                </a:cxn>
                <a:cxn ang="5400000">
                  <a:pos x="wd2" y="hd2"/>
                </a:cxn>
                <a:cxn ang="10800000">
                  <a:pos x="wd2" y="hd2"/>
                </a:cxn>
                <a:cxn ang="16200000">
                  <a:pos x="wd2" y="hd2"/>
                </a:cxn>
              </a:cxnLst>
              <a:rect l="0" t="0" r="r" b="b"/>
              <a:pathLst>
                <a:path w="21500" h="21165" fill="norm" stroke="1" extrusionOk="0">
                  <a:moveTo>
                    <a:pt x="2300" y="0"/>
                  </a:moveTo>
                  <a:cubicBezTo>
                    <a:pt x="1500" y="3255"/>
                    <a:pt x="700" y="6510"/>
                    <a:pt x="300" y="9321"/>
                  </a:cubicBezTo>
                  <a:cubicBezTo>
                    <a:pt x="-100" y="12132"/>
                    <a:pt x="-100" y="14499"/>
                    <a:pt x="300" y="16422"/>
                  </a:cubicBezTo>
                  <a:cubicBezTo>
                    <a:pt x="700" y="18345"/>
                    <a:pt x="1500" y="19825"/>
                    <a:pt x="2433" y="20121"/>
                  </a:cubicBezTo>
                  <a:cubicBezTo>
                    <a:pt x="3367" y="20416"/>
                    <a:pt x="4433" y="19529"/>
                    <a:pt x="5633" y="16718"/>
                  </a:cubicBezTo>
                  <a:cubicBezTo>
                    <a:pt x="6833" y="13907"/>
                    <a:pt x="8167" y="9173"/>
                    <a:pt x="9100" y="5918"/>
                  </a:cubicBezTo>
                  <a:cubicBezTo>
                    <a:pt x="10033" y="2663"/>
                    <a:pt x="10567" y="888"/>
                    <a:pt x="10833" y="888"/>
                  </a:cubicBezTo>
                  <a:cubicBezTo>
                    <a:pt x="11100" y="888"/>
                    <a:pt x="11100" y="2663"/>
                    <a:pt x="10967" y="5326"/>
                  </a:cubicBezTo>
                  <a:cubicBezTo>
                    <a:pt x="10833" y="7989"/>
                    <a:pt x="10567" y="11540"/>
                    <a:pt x="11233" y="14499"/>
                  </a:cubicBezTo>
                  <a:cubicBezTo>
                    <a:pt x="11900" y="17458"/>
                    <a:pt x="13500" y="19825"/>
                    <a:pt x="15367" y="20712"/>
                  </a:cubicBezTo>
                  <a:cubicBezTo>
                    <a:pt x="17233" y="21600"/>
                    <a:pt x="19367" y="21008"/>
                    <a:pt x="21500" y="2041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61" name="Line"/>
            <p:cNvSpPr/>
            <p:nvPr/>
          </p:nvSpPr>
          <p:spPr>
            <a:xfrm>
              <a:off x="15495667" y="252678"/>
              <a:ext cx="1326770" cy="443900"/>
            </a:xfrm>
            <a:custGeom>
              <a:avLst/>
              <a:gdLst/>
              <a:ahLst/>
              <a:cxnLst>
                <a:cxn ang="0">
                  <a:pos x="wd2" y="hd2"/>
                </a:cxn>
                <a:cxn ang="5400000">
                  <a:pos x="wd2" y="hd2"/>
                </a:cxn>
                <a:cxn ang="10800000">
                  <a:pos x="wd2" y="hd2"/>
                </a:cxn>
                <a:cxn ang="16200000">
                  <a:pos x="wd2" y="hd2"/>
                </a:cxn>
              </a:cxnLst>
              <a:rect l="0" t="0" r="r" b="b"/>
              <a:pathLst>
                <a:path w="21573" h="21485" fill="norm" stroke="1" extrusionOk="0">
                  <a:moveTo>
                    <a:pt x="2842" y="15572"/>
                  </a:moveTo>
                  <a:cubicBezTo>
                    <a:pt x="2954" y="14735"/>
                    <a:pt x="3067" y="13898"/>
                    <a:pt x="3151" y="12977"/>
                  </a:cubicBezTo>
                  <a:cubicBezTo>
                    <a:pt x="3236" y="12056"/>
                    <a:pt x="3292" y="11051"/>
                    <a:pt x="3067" y="10549"/>
                  </a:cubicBezTo>
                  <a:cubicBezTo>
                    <a:pt x="2842" y="10047"/>
                    <a:pt x="2336" y="10047"/>
                    <a:pt x="1829" y="10633"/>
                  </a:cubicBezTo>
                  <a:cubicBezTo>
                    <a:pt x="1323" y="11219"/>
                    <a:pt x="817" y="12391"/>
                    <a:pt x="507" y="13395"/>
                  </a:cubicBezTo>
                  <a:cubicBezTo>
                    <a:pt x="198" y="14400"/>
                    <a:pt x="86" y="15237"/>
                    <a:pt x="29" y="16074"/>
                  </a:cubicBezTo>
                  <a:cubicBezTo>
                    <a:pt x="-27" y="16912"/>
                    <a:pt x="-27" y="17749"/>
                    <a:pt x="254" y="18251"/>
                  </a:cubicBezTo>
                  <a:cubicBezTo>
                    <a:pt x="535" y="18753"/>
                    <a:pt x="1098" y="18921"/>
                    <a:pt x="1661" y="18419"/>
                  </a:cubicBezTo>
                  <a:cubicBezTo>
                    <a:pt x="2223" y="17916"/>
                    <a:pt x="2786" y="16744"/>
                    <a:pt x="3151" y="15656"/>
                  </a:cubicBezTo>
                  <a:cubicBezTo>
                    <a:pt x="3517" y="14567"/>
                    <a:pt x="3686" y="13563"/>
                    <a:pt x="3770" y="13479"/>
                  </a:cubicBezTo>
                  <a:cubicBezTo>
                    <a:pt x="3854" y="13395"/>
                    <a:pt x="3854" y="14233"/>
                    <a:pt x="3995" y="15740"/>
                  </a:cubicBezTo>
                  <a:cubicBezTo>
                    <a:pt x="4136" y="17247"/>
                    <a:pt x="4417" y="19423"/>
                    <a:pt x="4726" y="20512"/>
                  </a:cubicBezTo>
                  <a:cubicBezTo>
                    <a:pt x="5036" y="21600"/>
                    <a:pt x="5373" y="21600"/>
                    <a:pt x="5654" y="21349"/>
                  </a:cubicBezTo>
                  <a:cubicBezTo>
                    <a:pt x="5936" y="21098"/>
                    <a:pt x="6161" y="20595"/>
                    <a:pt x="6442" y="18419"/>
                  </a:cubicBezTo>
                  <a:cubicBezTo>
                    <a:pt x="6723" y="16242"/>
                    <a:pt x="7061" y="12391"/>
                    <a:pt x="7257" y="9377"/>
                  </a:cubicBezTo>
                  <a:cubicBezTo>
                    <a:pt x="7454" y="6363"/>
                    <a:pt x="7511" y="4186"/>
                    <a:pt x="7539" y="2595"/>
                  </a:cubicBezTo>
                  <a:cubicBezTo>
                    <a:pt x="7567" y="1005"/>
                    <a:pt x="7567" y="0"/>
                    <a:pt x="7511" y="0"/>
                  </a:cubicBezTo>
                  <a:cubicBezTo>
                    <a:pt x="7454" y="0"/>
                    <a:pt x="7342" y="1005"/>
                    <a:pt x="7257" y="3098"/>
                  </a:cubicBezTo>
                  <a:cubicBezTo>
                    <a:pt x="7173" y="5191"/>
                    <a:pt x="7117" y="8372"/>
                    <a:pt x="7201" y="10884"/>
                  </a:cubicBezTo>
                  <a:cubicBezTo>
                    <a:pt x="7286" y="13395"/>
                    <a:pt x="7511" y="15237"/>
                    <a:pt x="7736" y="16577"/>
                  </a:cubicBezTo>
                  <a:cubicBezTo>
                    <a:pt x="7961" y="17916"/>
                    <a:pt x="8186" y="18753"/>
                    <a:pt x="8242" y="18753"/>
                  </a:cubicBezTo>
                  <a:cubicBezTo>
                    <a:pt x="8298" y="18753"/>
                    <a:pt x="8186" y="17916"/>
                    <a:pt x="8045" y="16409"/>
                  </a:cubicBezTo>
                  <a:cubicBezTo>
                    <a:pt x="7904" y="14902"/>
                    <a:pt x="7736" y="12726"/>
                    <a:pt x="7679" y="11219"/>
                  </a:cubicBezTo>
                  <a:cubicBezTo>
                    <a:pt x="7623" y="9712"/>
                    <a:pt x="7679" y="8874"/>
                    <a:pt x="7848" y="8288"/>
                  </a:cubicBezTo>
                  <a:cubicBezTo>
                    <a:pt x="8017" y="7702"/>
                    <a:pt x="8298" y="7367"/>
                    <a:pt x="8804" y="7033"/>
                  </a:cubicBezTo>
                  <a:cubicBezTo>
                    <a:pt x="9311" y="6698"/>
                    <a:pt x="10042" y="6363"/>
                    <a:pt x="10492" y="6698"/>
                  </a:cubicBezTo>
                  <a:cubicBezTo>
                    <a:pt x="10942" y="7033"/>
                    <a:pt x="11111" y="8037"/>
                    <a:pt x="11195" y="9460"/>
                  </a:cubicBezTo>
                  <a:cubicBezTo>
                    <a:pt x="11279" y="10884"/>
                    <a:pt x="11279" y="12726"/>
                    <a:pt x="11223" y="14065"/>
                  </a:cubicBezTo>
                  <a:cubicBezTo>
                    <a:pt x="11167" y="15405"/>
                    <a:pt x="11054" y="16242"/>
                    <a:pt x="10857" y="16744"/>
                  </a:cubicBezTo>
                  <a:cubicBezTo>
                    <a:pt x="10661" y="17247"/>
                    <a:pt x="10379" y="17414"/>
                    <a:pt x="10239" y="16828"/>
                  </a:cubicBezTo>
                  <a:cubicBezTo>
                    <a:pt x="10098" y="16242"/>
                    <a:pt x="10098" y="14902"/>
                    <a:pt x="10379" y="13228"/>
                  </a:cubicBezTo>
                  <a:cubicBezTo>
                    <a:pt x="10661" y="11553"/>
                    <a:pt x="11223" y="9544"/>
                    <a:pt x="11814" y="8205"/>
                  </a:cubicBezTo>
                  <a:cubicBezTo>
                    <a:pt x="12404" y="6865"/>
                    <a:pt x="13023" y="6195"/>
                    <a:pt x="13473" y="5944"/>
                  </a:cubicBezTo>
                  <a:cubicBezTo>
                    <a:pt x="13923" y="5693"/>
                    <a:pt x="14204" y="5860"/>
                    <a:pt x="14401" y="6363"/>
                  </a:cubicBezTo>
                  <a:cubicBezTo>
                    <a:pt x="14598" y="6865"/>
                    <a:pt x="14711" y="7702"/>
                    <a:pt x="14823" y="9042"/>
                  </a:cubicBezTo>
                  <a:cubicBezTo>
                    <a:pt x="14936" y="10381"/>
                    <a:pt x="15048" y="12223"/>
                    <a:pt x="15076" y="13730"/>
                  </a:cubicBezTo>
                  <a:cubicBezTo>
                    <a:pt x="15104" y="15237"/>
                    <a:pt x="15048" y="16409"/>
                    <a:pt x="14907" y="16744"/>
                  </a:cubicBezTo>
                  <a:cubicBezTo>
                    <a:pt x="14767" y="17079"/>
                    <a:pt x="14542" y="16577"/>
                    <a:pt x="14429" y="15907"/>
                  </a:cubicBezTo>
                  <a:cubicBezTo>
                    <a:pt x="14317" y="15237"/>
                    <a:pt x="14317" y="14400"/>
                    <a:pt x="14514" y="13312"/>
                  </a:cubicBezTo>
                  <a:cubicBezTo>
                    <a:pt x="14711" y="12223"/>
                    <a:pt x="15104" y="10884"/>
                    <a:pt x="15414" y="9963"/>
                  </a:cubicBezTo>
                  <a:cubicBezTo>
                    <a:pt x="15723" y="9042"/>
                    <a:pt x="15948" y="8540"/>
                    <a:pt x="16145" y="8623"/>
                  </a:cubicBezTo>
                  <a:cubicBezTo>
                    <a:pt x="16342" y="8707"/>
                    <a:pt x="16511" y="9377"/>
                    <a:pt x="16595" y="10214"/>
                  </a:cubicBezTo>
                  <a:cubicBezTo>
                    <a:pt x="16679" y="11051"/>
                    <a:pt x="16679" y="12056"/>
                    <a:pt x="16764" y="12977"/>
                  </a:cubicBezTo>
                  <a:cubicBezTo>
                    <a:pt x="16848" y="13898"/>
                    <a:pt x="17017" y="14735"/>
                    <a:pt x="17242" y="15153"/>
                  </a:cubicBezTo>
                  <a:cubicBezTo>
                    <a:pt x="17467" y="15572"/>
                    <a:pt x="17748" y="15572"/>
                    <a:pt x="18311" y="15153"/>
                  </a:cubicBezTo>
                  <a:cubicBezTo>
                    <a:pt x="18873" y="14735"/>
                    <a:pt x="19717" y="13898"/>
                    <a:pt x="20307" y="13395"/>
                  </a:cubicBezTo>
                  <a:cubicBezTo>
                    <a:pt x="20898" y="12893"/>
                    <a:pt x="21236" y="12726"/>
                    <a:pt x="21573" y="1255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62" name="Line"/>
            <p:cNvSpPr/>
            <p:nvPr/>
          </p:nvSpPr>
          <p:spPr>
            <a:xfrm>
              <a:off x="3741126" y="1643369"/>
              <a:ext cx="149962" cy="508551"/>
            </a:xfrm>
            <a:custGeom>
              <a:avLst/>
              <a:gdLst/>
              <a:ahLst/>
              <a:cxnLst>
                <a:cxn ang="0">
                  <a:pos x="wd2" y="hd2"/>
                </a:cxn>
                <a:cxn ang="5400000">
                  <a:pos x="wd2" y="hd2"/>
                </a:cxn>
                <a:cxn ang="10800000">
                  <a:pos x="wd2" y="hd2"/>
                </a:cxn>
                <a:cxn ang="16200000">
                  <a:pos x="wd2" y="hd2"/>
                </a:cxn>
              </a:cxnLst>
              <a:rect l="0" t="0" r="r" b="b"/>
              <a:pathLst>
                <a:path w="21280" h="21455" fill="norm" stroke="1" extrusionOk="0">
                  <a:moveTo>
                    <a:pt x="3607" y="0"/>
                  </a:moveTo>
                  <a:cubicBezTo>
                    <a:pt x="2135" y="5108"/>
                    <a:pt x="662" y="10216"/>
                    <a:pt x="171" y="13500"/>
                  </a:cubicBezTo>
                  <a:cubicBezTo>
                    <a:pt x="-320" y="16784"/>
                    <a:pt x="171" y="18243"/>
                    <a:pt x="2625" y="19338"/>
                  </a:cubicBezTo>
                  <a:cubicBezTo>
                    <a:pt x="5080" y="20432"/>
                    <a:pt x="9498" y="21162"/>
                    <a:pt x="12935" y="21381"/>
                  </a:cubicBezTo>
                  <a:cubicBezTo>
                    <a:pt x="16371" y="21600"/>
                    <a:pt x="18825" y="21308"/>
                    <a:pt x="20053" y="20797"/>
                  </a:cubicBezTo>
                  <a:cubicBezTo>
                    <a:pt x="21280" y="20286"/>
                    <a:pt x="21280" y="19557"/>
                    <a:pt x="21280" y="1882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63" name="Line"/>
            <p:cNvSpPr/>
            <p:nvPr/>
          </p:nvSpPr>
          <p:spPr>
            <a:xfrm>
              <a:off x="3741796" y="1918690"/>
              <a:ext cx="414285" cy="164633"/>
            </a:xfrm>
            <a:custGeom>
              <a:avLst/>
              <a:gdLst/>
              <a:ahLst/>
              <a:cxnLst>
                <a:cxn ang="0">
                  <a:pos x="wd2" y="hd2"/>
                </a:cxn>
                <a:cxn ang="5400000">
                  <a:pos x="wd2" y="hd2"/>
                </a:cxn>
                <a:cxn ang="10800000">
                  <a:pos x="wd2" y="hd2"/>
                </a:cxn>
                <a:cxn ang="16200000">
                  <a:pos x="wd2" y="hd2"/>
                </a:cxn>
              </a:cxnLst>
              <a:rect l="0" t="0" r="r" b="b"/>
              <a:pathLst>
                <a:path w="21202" h="20978" fill="norm" stroke="1" extrusionOk="0">
                  <a:moveTo>
                    <a:pt x="3922" y="8558"/>
                  </a:moveTo>
                  <a:cubicBezTo>
                    <a:pt x="3037" y="7677"/>
                    <a:pt x="2152" y="6795"/>
                    <a:pt x="1355" y="5693"/>
                  </a:cubicBezTo>
                  <a:cubicBezTo>
                    <a:pt x="558" y="4591"/>
                    <a:pt x="-150" y="3269"/>
                    <a:pt x="27" y="2387"/>
                  </a:cubicBezTo>
                  <a:cubicBezTo>
                    <a:pt x="204" y="1505"/>
                    <a:pt x="1266" y="1064"/>
                    <a:pt x="3480" y="624"/>
                  </a:cubicBezTo>
                  <a:cubicBezTo>
                    <a:pt x="5693" y="183"/>
                    <a:pt x="9057" y="-258"/>
                    <a:pt x="11093" y="183"/>
                  </a:cubicBezTo>
                  <a:cubicBezTo>
                    <a:pt x="13129" y="624"/>
                    <a:pt x="13837" y="1946"/>
                    <a:pt x="13837" y="3269"/>
                  </a:cubicBezTo>
                  <a:cubicBezTo>
                    <a:pt x="13837" y="4591"/>
                    <a:pt x="13129" y="5913"/>
                    <a:pt x="12420" y="7456"/>
                  </a:cubicBezTo>
                  <a:cubicBezTo>
                    <a:pt x="11712" y="8999"/>
                    <a:pt x="11004" y="10762"/>
                    <a:pt x="10650" y="12966"/>
                  </a:cubicBezTo>
                  <a:cubicBezTo>
                    <a:pt x="10296" y="15171"/>
                    <a:pt x="10296" y="17815"/>
                    <a:pt x="11624" y="19358"/>
                  </a:cubicBezTo>
                  <a:cubicBezTo>
                    <a:pt x="12952" y="20901"/>
                    <a:pt x="15607" y="21342"/>
                    <a:pt x="17555" y="20681"/>
                  </a:cubicBezTo>
                  <a:cubicBezTo>
                    <a:pt x="19502" y="20020"/>
                    <a:pt x="20742" y="18256"/>
                    <a:pt x="21096" y="14950"/>
                  </a:cubicBezTo>
                  <a:cubicBezTo>
                    <a:pt x="21450" y="11644"/>
                    <a:pt x="20919" y="6795"/>
                    <a:pt x="19502" y="4150"/>
                  </a:cubicBezTo>
                  <a:cubicBezTo>
                    <a:pt x="18086" y="1505"/>
                    <a:pt x="15784" y="1064"/>
                    <a:pt x="13483" y="62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64" name="Line"/>
            <p:cNvSpPr/>
            <p:nvPr/>
          </p:nvSpPr>
          <p:spPr>
            <a:xfrm>
              <a:off x="4675855" y="1793394"/>
              <a:ext cx="460663" cy="300928"/>
            </a:xfrm>
            <a:custGeom>
              <a:avLst/>
              <a:gdLst/>
              <a:ahLst/>
              <a:cxnLst>
                <a:cxn ang="0">
                  <a:pos x="wd2" y="hd2"/>
                </a:cxn>
                <a:cxn ang="5400000">
                  <a:pos x="wd2" y="hd2"/>
                </a:cxn>
                <a:cxn ang="10800000">
                  <a:pos x="wd2" y="hd2"/>
                </a:cxn>
                <a:cxn ang="16200000">
                  <a:pos x="wd2" y="hd2"/>
                </a:cxn>
              </a:cxnLst>
              <a:rect l="0" t="0" r="r" b="b"/>
              <a:pathLst>
                <a:path w="21306" h="21351" fill="norm" stroke="1" extrusionOk="0">
                  <a:moveTo>
                    <a:pt x="4504" y="401"/>
                  </a:moveTo>
                  <a:cubicBezTo>
                    <a:pt x="3704" y="155"/>
                    <a:pt x="2904" y="-90"/>
                    <a:pt x="2024" y="33"/>
                  </a:cubicBezTo>
                  <a:cubicBezTo>
                    <a:pt x="1144" y="155"/>
                    <a:pt x="184" y="646"/>
                    <a:pt x="24" y="1383"/>
                  </a:cubicBezTo>
                  <a:cubicBezTo>
                    <a:pt x="-136" y="2119"/>
                    <a:pt x="504" y="3101"/>
                    <a:pt x="1784" y="4328"/>
                  </a:cubicBezTo>
                  <a:cubicBezTo>
                    <a:pt x="3064" y="5555"/>
                    <a:pt x="4984" y="7028"/>
                    <a:pt x="6264" y="8869"/>
                  </a:cubicBezTo>
                  <a:cubicBezTo>
                    <a:pt x="7544" y="10710"/>
                    <a:pt x="8184" y="12919"/>
                    <a:pt x="7544" y="15005"/>
                  </a:cubicBezTo>
                  <a:cubicBezTo>
                    <a:pt x="6904" y="17092"/>
                    <a:pt x="4984" y="19055"/>
                    <a:pt x="3544" y="20160"/>
                  </a:cubicBezTo>
                  <a:cubicBezTo>
                    <a:pt x="2104" y="21265"/>
                    <a:pt x="1144" y="21510"/>
                    <a:pt x="1304" y="21265"/>
                  </a:cubicBezTo>
                  <a:cubicBezTo>
                    <a:pt x="1464" y="21019"/>
                    <a:pt x="2744" y="20283"/>
                    <a:pt x="5304" y="18933"/>
                  </a:cubicBezTo>
                  <a:cubicBezTo>
                    <a:pt x="7864" y="17583"/>
                    <a:pt x="11704" y="15619"/>
                    <a:pt x="14024" y="14269"/>
                  </a:cubicBezTo>
                  <a:cubicBezTo>
                    <a:pt x="16344" y="12919"/>
                    <a:pt x="17144" y="12183"/>
                    <a:pt x="17784" y="11324"/>
                  </a:cubicBezTo>
                  <a:cubicBezTo>
                    <a:pt x="18424" y="10465"/>
                    <a:pt x="18904" y="9483"/>
                    <a:pt x="18744" y="8992"/>
                  </a:cubicBezTo>
                  <a:cubicBezTo>
                    <a:pt x="18584" y="8501"/>
                    <a:pt x="17784" y="8501"/>
                    <a:pt x="16664" y="9115"/>
                  </a:cubicBezTo>
                  <a:cubicBezTo>
                    <a:pt x="15544" y="9728"/>
                    <a:pt x="14104" y="10955"/>
                    <a:pt x="13144" y="12060"/>
                  </a:cubicBezTo>
                  <a:cubicBezTo>
                    <a:pt x="12184" y="13165"/>
                    <a:pt x="11704" y="14146"/>
                    <a:pt x="11384" y="15374"/>
                  </a:cubicBezTo>
                  <a:cubicBezTo>
                    <a:pt x="11064" y="16601"/>
                    <a:pt x="10904" y="18074"/>
                    <a:pt x="11224" y="18933"/>
                  </a:cubicBezTo>
                  <a:cubicBezTo>
                    <a:pt x="11544" y="19792"/>
                    <a:pt x="12344" y="20037"/>
                    <a:pt x="13704" y="20037"/>
                  </a:cubicBezTo>
                  <a:cubicBezTo>
                    <a:pt x="15064" y="20037"/>
                    <a:pt x="16984" y="19792"/>
                    <a:pt x="18264" y="19301"/>
                  </a:cubicBezTo>
                  <a:cubicBezTo>
                    <a:pt x="19544" y="18810"/>
                    <a:pt x="20184" y="18074"/>
                    <a:pt x="20664" y="17092"/>
                  </a:cubicBezTo>
                  <a:cubicBezTo>
                    <a:pt x="21144" y="16110"/>
                    <a:pt x="21464" y="14883"/>
                    <a:pt x="21224" y="13901"/>
                  </a:cubicBezTo>
                  <a:cubicBezTo>
                    <a:pt x="20984" y="12919"/>
                    <a:pt x="20184" y="12183"/>
                    <a:pt x="19224" y="11937"/>
                  </a:cubicBezTo>
                  <a:cubicBezTo>
                    <a:pt x="18264" y="11692"/>
                    <a:pt x="17144" y="11937"/>
                    <a:pt x="16024" y="1218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65" name="Line"/>
            <p:cNvSpPr/>
            <p:nvPr/>
          </p:nvSpPr>
          <p:spPr>
            <a:xfrm>
              <a:off x="5250643" y="1695261"/>
              <a:ext cx="114162" cy="4774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273" y="5009"/>
                    <a:pt x="6545" y="10017"/>
                    <a:pt x="10145" y="13617"/>
                  </a:cubicBezTo>
                  <a:cubicBezTo>
                    <a:pt x="13745" y="17217"/>
                    <a:pt x="17673" y="19409"/>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66" name="Line"/>
            <p:cNvSpPr/>
            <p:nvPr/>
          </p:nvSpPr>
          <p:spPr>
            <a:xfrm>
              <a:off x="5416695" y="1934798"/>
              <a:ext cx="550051" cy="264270"/>
            </a:xfrm>
            <a:custGeom>
              <a:avLst/>
              <a:gdLst/>
              <a:ahLst/>
              <a:cxnLst>
                <a:cxn ang="0">
                  <a:pos x="wd2" y="hd2"/>
                </a:cxn>
                <a:cxn ang="5400000">
                  <a:pos x="wd2" y="hd2"/>
                </a:cxn>
                <a:cxn ang="10800000">
                  <a:pos x="wd2" y="hd2"/>
                </a:cxn>
                <a:cxn ang="16200000">
                  <a:pos x="wd2" y="hd2"/>
                </a:cxn>
              </a:cxnLst>
              <a:rect l="0" t="0" r="r" b="b"/>
              <a:pathLst>
                <a:path w="21600" h="21154" fill="norm" stroke="1" extrusionOk="0">
                  <a:moveTo>
                    <a:pt x="0" y="5748"/>
                  </a:moveTo>
                  <a:cubicBezTo>
                    <a:pt x="679" y="6302"/>
                    <a:pt x="1358" y="6856"/>
                    <a:pt x="1902" y="7825"/>
                  </a:cubicBezTo>
                  <a:cubicBezTo>
                    <a:pt x="2445" y="8794"/>
                    <a:pt x="2853" y="10179"/>
                    <a:pt x="3532" y="11564"/>
                  </a:cubicBezTo>
                  <a:cubicBezTo>
                    <a:pt x="4211" y="12948"/>
                    <a:pt x="5162" y="14333"/>
                    <a:pt x="5842" y="14194"/>
                  </a:cubicBezTo>
                  <a:cubicBezTo>
                    <a:pt x="6521" y="14056"/>
                    <a:pt x="6928" y="12394"/>
                    <a:pt x="7200" y="10456"/>
                  </a:cubicBezTo>
                  <a:cubicBezTo>
                    <a:pt x="7472" y="8518"/>
                    <a:pt x="7608" y="6302"/>
                    <a:pt x="7811" y="4364"/>
                  </a:cubicBezTo>
                  <a:cubicBezTo>
                    <a:pt x="8015" y="2425"/>
                    <a:pt x="8287" y="764"/>
                    <a:pt x="8762" y="210"/>
                  </a:cubicBezTo>
                  <a:cubicBezTo>
                    <a:pt x="9238" y="-344"/>
                    <a:pt x="9917" y="210"/>
                    <a:pt x="10732" y="1733"/>
                  </a:cubicBezTo>
                  <a:cubicBezTo>
                    <a:pt x="11547" y="3256"/>
                    <a:pt x="12498" y="5748"/>
                    <a:pt x="13381" y="7271"/>
                  </a:cubicBezTo>
                  <a:cubicBezTo>
                    <a:pt x="14264" y="8794"/>
                    <a:pt x="15079" y="9348"/>
                    <a:pt x="15894" y="9625"/>
                  </a:cubicBezTo>
                  <a:cubicBezTo>
                    <a:pt x="16709" y="9902"/>
                    <a:pt x="17525" y="9902"/>
                    <a:pt x="17932" y="9210"/>
                  </a:cubicBezTo>
                  <a:cubicBezTo>
                    <a:pt x="18340" y="8518"/>
                    <a:pt x="18340" y="7133"/>
                    <a:pt x="18068" y="6025"/>
                  </a:cubicBezTo>
                  <a:cubicBezTo>
                    <a:pt x="17796" y="4918"/>
                    <a:pt x="17253" y="4087"/>
                    <a:pt x="16642" y="3948"/>
                  </a:cubicBezTo>
                  <a:cubicBezTo>
                    <a:pt x="16030" y="3810"/>
                    <a:pt x="15351" y="4364"/>
                    <a:pt x="14604" y="6164"/>
                  </a:cubicBezTo>
                  <a:cubicBezTo>
                    <a:pt x="13857" y="7964"/>
                    <a:pt x="13042" y="11010"/>
                    <a:pt x="12634" y="13502"/>
                  </a:cubicBezTo>
                  <a:cubicBezTo>
                    <a:pt x="12226" y="15994"/>
                    <a:pt x="12226" y="17933"/>
                    <a:pt x="12566" y="19179"/>
                  </a:cubicBezTo>
                  <a:cubicBezTo>
                    <a:pt x="12906" y="20425"/>
                    <a:pt x="13585" y="20979"/>
                    <a:pt x="15147" y="21118"/>
                  </a:cubicBezTo>
                  <a:cubicBezTo>
                    <a:pt x="16709" y="21256"/>
                    <a:pt x="19155" y="20979"/>
                    <a:pt x="21600" y="2070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67" name="Line"/>
            <p:cNvSpPr/>
            <p:nvPr/>
          </p:nvSpPr>
          <p:spPr>
            <a:xfrm>
              <a:off x="6226202" y="1691275"/>
              <a:ext cx="767994" cy="609947"/>
            </a:xfrm>
            <a:custGeom>
              <a:avLst/>
              <a:gdLst/>
              <a:ahLst/>
              <a:cxnLst>
                <a:cxn ang="0">
                  <a:pos x="wd2" y="hd2"/>
                </a:cxn>
                <a:cxn ang="5400000">
                  <a:pos x="wd2" y="hd2"/>
                </a:cxn>
                <a:cxn ang="10800000">
                  <a:pos x="wd2" y="hd2"/>
                </a:cxn>
                <a:cxn ang="16200000">
                  <a:pos x="wd2" y="hd2"/>
                </a:cxn>
              </a:cxnLst>
              <a:rect l="0" t="0" r="r" b="b"/>
              <a:pathLst>
                <a:path w="21600" h="21395" fill="norm" stroke="1" extrusionOk="0">
                  <a:moveTo>
                    <a:pt x="0" y="8149"/>
                  </a:moveTo>
                  <a:cubicBezTo>
                    <a:pt x="1751" y="8270"/>
                    <a:pt x="3503" y="8391"/>
                    <a:pt x="4816" y="8088"/>
                  </a:cubicBezTo>
                  <a:cubicBezTo>
                    <a:pt x="6130" y="7785"/>
                    <a:pt x="7005" y="7057"/>
                    <a:pt x="7443" y="6389"/>
                  </a:cubicBezTo>
                  <a:cubicBezTo>
                    <a:pt x="7881" y="5722"/>
                    <a:pt x="7881" y="5115"/>
                    <a:pt x="7735" y="4205"/>
                  </a:cubicBezTo>
                  <a:cubicBezTo>
                    <a:pt x="7589" y="3295"/>
                    <a:pt x="7297" y="2081"/>
                    <a:pt x="6957" y="1232"/>
                  </a:cubicBezTo>
                  <a:cubicBezTo>
                    <a:pt x="6616" y="382"/>
                    <a:pt x="6227" y="-103"/>
                    <a:pt x="5692" y="18"/>
                  </a:cubicBezTo>
                  <a:cubicBezTo>
                    <a:pt x="5157" y="140"/>
                    <a:pt x="4476" y="868"/>
                    <a:pt x="4378" y="2870"/>
                  </a:cubicBezTo>
                  <a:cubicBezTo>
                    <a:pt x="4281" y="4872"/>
                    <a:pt x="4768" y="8149"/>
                    <a:pt x="5497" y="11000"/>
                  </a:cubicBezTo>
                  <a:cubicBezTo>
                    <a:pt x="6227" y="13852"/>
                    <a:pt x="7200" y="16279"/>
                    <a:pt x="7686" y="17917"/>
                  </a:cubicBezTo>
                  <a:cubicBezTo>
                    <a:pt x="8173" y="19555"/>
                    <a:pt x="8173" y="20405"/>
                    <a:pt x="7832" y="20890"/>
                  </a:cubicBezTo>
                  <a:cubicBezTo>
                    <a:pt x="7492" y="21376"/>
                    <a:pt x="6811" y="21497"/>
                    <a:pt x="6324" y="21315"/>
                  </a:cubicBezTo>
                  <a:cubicBezTo>
                    <a:pt x="5838" y="21133"/>
                    <a:pt x="5546" y="20648"/>
                    <a:pt x="5643" y="19616"/>
                  </a:cubicBezTo>
                  <a:cubicBezTo>
                    <a:pt x="5741" y="18585"/>
                    <a:pt x="6227" y="17007"/>
                    <a:pt x="7151" y="15794"/>
                  </a:cubicBezTo>
                  <a:cubicBezTo>
                    <a:pt x="8076" y="14580"/>
                    <a:pt x="9438" y="13731"/>
                    <a:pt x="10362" y="13245"/>
                  </a:cubicBezTo>
                  <a:cubicBezTo>
                    <a:pt x="11286" y="12760"/>
                    <a:pt x="11773" y="12639"/>
                    <a:pt x="12259" y="12760"/>
                  </a:cubicBezTo>
                  <a:cubicBezTo>
                    <a:pt x="12746" y="12881"/>
                    <a:pt x="13232" y="13245"/>
                    <a:pt x="13524" y="14034"/>
                  </a:cubicBezTo>
                  <a:cubicBezTo>
                    <a:pt x="13816" y="14823"/>
                    <a:pt x="13914" y="16036"/>
                    <a:pt x="13768" y="16825"/>
                  </a:cubicBezTo>
                  <a:cubicBezTo>
                    <a:pt x="13622" y="17614"/>
                    <a:pt x="13232" y="17978"/>
                    <a:pt x="12697" y="18221"/>
                  </a:cubicBezTo>
                  <a:cubicBezTo>
                    <a:pt x="12162" y="18463"/>
                    <a:pt x="11481" y="18585"/>
                    <a:pt x="11141" y="18342"/>
                  </a:cubicBezTo>
                  <a:cubicBezTo>
                    <a:pt x="10800" y="18099"/>
                    <a:pt x="10800" y="17493"/>
                    <a:pt x="11189" y="16704"/>
                  </a:cubicBezTo>
                  <a:cubicBezTo>
                    <a:pt x="11578" y="15915"/>
                    <a:pt x="12357" y="14944"/>
                    <a:pt x="13232" y="14337"/>
                  </a:cubicBezTo>
                  <a:cubicBezTo>
                    <a:pt x="14108" y="13731"/>
                    <a:pt x="15081" y="13488"/>
                    <a:pt x="16005" y="13973"/>
                  </a:cubicBezTo>
                  <a:cubicBezTo>
                    <a:pt x="16930" y="14459"/>
                    <a:pt x="17805" y="15672"/>
                    <a:pt x="18389" y="16643"/>
                  </a:cubicBezTo>
                  <a:cubicBezTo>
                    <a:pt x="18973" y="17614"/>
                    <a:pt x="19265" y="18342"/>
                    <a:pt x="19216" y="18463"/>
                  </a:cubicBezTo>
                  <a:cubicBezTo>
                    <a:pt x="19168" y="18585"/>
                    <a:pt x="18778" y="18099"/>
                    <a:pt x="18486" y="17007"/>
                  </a:cubicBezTo>
                  <a:cubicBezTo>
                    <a:pt x="18195" y="15915"/>
                    <a:pt x="18000" y="14216"/>
                    <a:pt x="18049" y="13124"/>
                  </a:cubicBezTo>
                  <a:cubicBezTo>
                    <a:pt x="18097" y="12032"/>
                    <a:pt x="18389" y="11546"/>
                    <a:pt x="19022" y="11304"/>
                  </a:cubicBezTo>
                  <a:cubicBezTo>
                    <a:pt x="19654" y="11061"/>
                    <a:pt x="20627" y="11061"/>
                    <a:pt x="21600" y="1106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68" name="Line"/>
            <p:cNvSpPr/>
            <p:nvPr/>
          </p:nvSpPr>
          <p:spPr>
            <a:xfrm>
              <a:off x="7430084" y="1900981"/>
              <a:ext cx="103784" cy="406599"/>
            </a:xfrm>
            <a:custGeom>
              <a:avLst/>
              <a:gdLst/>
              <a:ahLst/>
              <a:cxnLst>
                <a:cxn ang="0">
                  <a:pos x="wd2" y="hd2"/>
                </a:cxn>
                <a:cxn ang="5400000">
                  <a:pos x="wd2" y="hd2"/>
                </a:cxn>
                <a:cxn ang="10800000">
                  <a:pos x="wd2" y="hd2"/>
                </a:cxn>
                <a:cxn ang="16200000">
                  <a:pos x="wd2" y="hd2"/>
                </a:cxn>
              </a:cxnLst>
              <a:rect l="0" t="0" r="r" b="b"/>
              <a:pathLst>
                <a:path w="21600" h="21515" fill="norm" stroke="1" extrusionOk="0">
                  <a:moveTo>
                    <a:pt x="0" y="2295"/>
                  </a:moveTo>
                  <a:cubicBezTo>
                    <a:pt x="0" y="1196"/>
                    <a:pt x="0" y="98"/>
                    <a:pt x="360" y="7"/>
                  </a:cubicBezTo>
                  <a:cubicBezTo>
                    <a:pt x="720" y="-85"/>
                    <a:pt x="1440" y="830"/>
                    <a:pt x="4680" y="4125"/>
                  </a:cubicBezTo>
                  <a:cubicBezTo>
                    <a:pt x="7920" y="7420"/>
                    <a:pt x="13680" y="13095"/>
                    <a:pt x="16920" y="16390"/>
                  </a:cubicBezTo>
                  <a:cubicBezTo>
                    <a:pt x="20160" y="19684"/>
                    <a:pt x="20880" y="20600"/>
                    <a:pt x="21600" y="2151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69" name="Line"/>
            <p:cNvSpPr/>
            <p:nvPr/>
          </p:nvSpPr>
          <p:spPr>
            <a:xfrm>
              <a:off x="7357436" y="1667093"/>
              <a:ext cx="1037830" cy="609352"/>
            </a:xfrm>
            <a:custGeom>
              <a:avLst/>
              <a:gdLst/>
              <a:ahLst/>
              <a:cxnLst>
                <a:cxn ang="0">
                  <a:pos x="wd2" y="hd2"/>
                </a:cxn>
                <a:cxn ang="5400000">
                  <a:pos x="wd2" y="hd2"/>
                </a:cxn>
                <a:cxn ang="10800000">
                  <a:pos x="wd2" y="hd2"/>
                </a:cxn>
                <a:cxn ang="16200000">
                  <a:pos x="wd2" y="hd2"/>
                </a:cxn>
              </a:cxnLst>
              <a:rect l="0" t="0" r="r" b="b"/>
              <a:pathLst>
                <a:path w="21600" h="21495" fill="norm" stroke="1" extrusionOk="0">
                  <a:moveTo>
                    <a:pt x="0" y="16370"/>
                  </a:moveTo>
                  <a:cubicBezTo>
                    <a:pt x="2664" y="15271"/>
                    <a:pt x="5328" y="14173"/>
                    <a:pt x="7200" y="12220"/>
                  </a:cubicBezTo>
                  <a:cubicBezTo>
                    <a:pt x="9072" y="10268"/>
                    <a:pt x="10152" y="7461"/>
                    <a:pt x="10692" y="5570"/>
                  </a:cubicBezTo>
                  <a:cubicBezTo>
                    <a:pt x="11232" y="3678"/>
                    <a:pt x="11232" y="2702"/>
                    <a:pt x="11124" y="1909"/>
                  </a:cubicBezTo>
                  <a:cubicBezTo>
                    <a:pt x="11016" y="1115"/>
                    <a:pt x="10800" y="505"/>
                    <a:pt x="10476" y="200"/>
                  </a:cubicBezTo>
                  <a:cubicBezTo>
                    <a:pt x="10152" y="-105"/>
                    <a:pt x="9720" y="-105"/>
                    <a:pt x="9288" y="505"/>
                  </a:cubicBezTo>
                  <a:cubicBezTo>
                    <a:pt x="8856" y="1115"/>
                    <a:pt x="8424" y="2336"/>
                    <a:pt x="8208" y="4166"/>
                  </a:cubicBezTo>
                  <a:cubicBezTo>
                    <a:pt x="7992" y="5997"/>
                    <a:pt x="7992" y="8437"/>
                    <a:pt x="8280" y="10329"/>
                  </a:cubicBezTo>
                  <a:cubicBezTo>
                    <a:pt x="8568" y="12220"/>
                    <a:pt x="9144" y="13563"/>
                    <a:pt x="9828" y="14234"/>
                  </a:cubicBezTo>
                  <a:cubicBezTo>
                    <a:pt x="10512" y="14905"/>
                    <a:pt x="11304" y="14905"/>
                    <a:pt x="11844" y="14661"/>
                  </a:cubicBezTo>
                  <a:cubicBezTo>
                    <a:pt x="12384" y="14417"/>
                    <a:pt x="12672" y="13929"/>
                    <a:pt x="12996" y="13746"/>
                  </a:cubicBezTo>
                  <a:cubicBezTo>
                    <a:pt x="13320" y="13563"/>
                    <a:pt x="13680" y="13685"/>
                    <a:pt x="14256" y="14234"/>
                  </a:cubicBezTo>
                  <a:cubicBezTo>
                    <a:pt x="14832" y="14783"/>
                    <a:pt x="15624" y="15759"/>
                    <a:pt x="16416" y="16248"/>
                  </a:cubicBezTo>
                  <a:cubicBezTo>
                    <a:pt x="17208" y="16736"/>
                    <a:pt x="18000" y="16736"/>
                    <a:pt x="18540" y="16553"/>
                  </a:cubicBezTo>
                  <a:cubicBezTo>
                    <a:pt x="19080" y="16370"/>
                    <a:pt x="19368" y="16003"/>
                    <a:pt x="19512" y="15515"/>
                  </a:cubicBezTo>
                  <a:cubicBezTo>
                    <a:pt x="19656" y="15027"/>
                    <a:pt x="19656" y="14417"/>
                    <a:pt x="19476" y="14112"/>
                  </a:cubicBezTo>
                  <a:cubicBezTo>
                    <a:pt x="19296" y="13807"/>
                    <a:pt x="18936" y="13807"/>
                    <a:pt x="18432" y="14295"/>
                  </a:cubicBezTo>
                  <a:cubicBezTo>
                    <a:pt x="17928" y="14783"/>
                    <a:pt x="17280" y="15759"/>
                    <a:pt x="16956" y="16736"/>
                  </a:cubicBezTo>
                  <a:cubicBezTo>
                    <a:pt x="16632" y="17712"/>
                    <a:pt x="16632" y="18688"/>
                    <a:pt x="16992" y="19359"/>
                  </a:cubicBezTo>
                  <a:cubicBezTo>
                    <a:pt x="17352" y="20031"/>
                    <a:pt x="18072" y="20397"/>
                    <a:pt x="18900" y="20702"/>
                  </a:cubicBezTo>
                  <a:cubicBezTo>
                    <a:pt x="19728" y="21007"/>
                    <a:pt x="20664" y="21251"/>
                    <a:pt x="21600" y="2149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70" name="Line"/>
            <p:cNvSpPr/>
            <p:nvPr/>
          </p:nvSpPr>
          <p:spPr>
            <a:xfrm>
              <a:off x="8975605" y="1948215"/>
              <a:ext cx="1173592" cy="507388"/>
            </a:xfrm>
            <a:custGeom>
              <a:avLst/>
              <a:gdLst/>
              <a:ahLst/>
              <a:cxnLst>
                <a:cxn ang="0">
                  <a:pos x="wd2" y="hd2"/>
                </a:cxn>
                <a:cxn ang="5400000">
                  <a:pos x="wd2" y="hd2"/>
                </a:cxn>
                <a:cxn ang="10800000">
                  <a:pos x="wd2" y="hd2"/>
                </a:cxn>
                <a:cxn ang="16200000">
                  <a:pos x="wd2" y="hd2"/>
                </a:cxn>
              </a:cxnLst>
              <a:rect l="0" t="0" r="r" b="b"/>
              <a:pathLst>
                <a:path w="21489" h="21262" fill="norm" stroke="1" extrusionOk="0">
                  <a:moveTo>
                    <a:pt x="586" y="5492"/>
                  </a:moveTo>
                  <a:cubicBezTo>
                    <a:pt x="1409" y="5492"/>
                    <a:pt x="2233" y="5492"/>
                    <a:pt x="2929" y="5274"/>
                  </a:cubicBezTo>
                  <a:cubicBezTo>
                    <a:pt x="3626" y="5057"/>
                    <a:pt x="4196" y="4622"/>
                    <a:pt x="4450" y="4042"/>
                  </a:cubicBezTo>
                  <a:cubicBezTo>
                    <a:pt x="4703" y="3462"/>
                    <a:pt x="4640" y="2737"/>
                    <a:pt x="4260" y="2302"/>
                  </a:cubicBezTo>
                  <a:cubicBezTo>
                    <a:pt x="3880" y="1868"/>
                    <a:pt x="3183" y="1723"/>
                    <a:pt x="2486" y="2085"/>
                  </a:cubicBezTo>
                  <a:cubicBezTo>
                    <a:pt x="1789" y="2447"/>
                    <a:pt x="1093" y="3317"/>
                    <a:pt x="617" y="4477"/>
                  </a:cubicBezTo>
                  <a:cubicBezTo>
                    <a:pt x="142" y="5637"/>
                    <a:pt x="-111" y="7086"/>
                    <a:pt x="47" y="8174"/>
                  </a:cubicBezTo>
                  <a:cubicBezTo>
                    <a:pt x="206" y="9261"/>
                    <a:pt x="776" y="9986"/>
                    <a:pt x="1758" y="10276"/>
                  </a:cubicBezTo>
                  <a:cubicBezTo>
                    <a:pt x="2739" y="10566"/>
                    <a:pt x="4133" y="10421"/>
                    <a:pt x="5210" y="9696"/>
                  </a:cubicBezTo>
                  <a:cubicBezTo>
                    <a:pt x="6287" y="8971"/>
                    <a:pt x="7047" y="7666"/>
                    <a:pt x="7649" y="6289"/>
                  </a:cubicBezTo>
                  <a:cubicBezTo>
                    <a:pt x="8250" y="4912"/>
                    <a:pt x="8694" y="3462"/>
                    <a:pt x="8947" y="2302"/>
                  </a:cubicBezTo>
                  <a:cubicBezTo>
                    <a:pt x="9200" y="1143"/>
                    <a:pt x="9264" y="273"/>
                    <a:pt x="9105" y="55"/>
                  </a:cubicBezTo>
                  <a:cubicBezTo>
                    <a:pt x="8947" y="-162"/>
                    <a:pt x="8567" y="273"/>
                    <a:pt x="8029" y="1215"/>
                  </a:cubicBezTo>
                  <a:cubicBezTo>
                    <a:pt x="7490" y="2157"/>
                    <a:pt x="6793" y="3607"/>
                    <a:pt x="6413" y="4767"/>
                  </a:cubicBezTo>
                  <a:cubicBezTo>
                    <a:pt x="6033" y="5927"/>
                    <a:pt x="5970" y="6796"/>
                    <a:pt x="6192" y="7304"/>
                  </a:cubicBezTo>
                  <a:cubicBezTo>
                    <a:pt x="6413" y="7811"/>
                    <a:pt x="6920" y="7956"/>
                    <a:pt x="7427" y="7594"/>
                  </a:cubicBezTo>
                  <a:cubicBezTo>
                    <a:pt x="7934" y="7231"/>
                    <a:pt x="8440" y="6361"/>
                    <a:pt x="8820" y="5492"/>
                  </a:cubicBezTo>
                  <a:cubicBezTo>
                    <a:pt x="9200" y="4622"/>
                    <a:pt x="9454" y="3752"/>
                    <a:pt x="9580" y="3970"/>
                  </a:cubicBezTo>
                  <a:cubicBezTo>
                    <a:pt x="9707" y="4187"/>
                    <a:pt x="9707" y="5492"/>
                    <a:pt x="9644" y="7739"/>
                  </a:cubicBezTo>
                  <a:cubicBezTo>
                    <a:pt x="9580" y="9986"/>
                    <a:pt x="9454" y="13175"/>
                    <a:pt x="9390" y="15204"/>
                  </a:cubicBezTo>
                  <a:cubicBezTo>
                    <a:pt x="9327" y="17234"/>
                    <a:pt x="9327" y="18104"/>
                    <a:pt x="9359" y="19046"/>
                  </a:cubicBezTo>
                  <a:cubicBezTo>
                    <a:pt x="9390" y="19988"/>
                    <a:pt x="9454" y="21003"/>
                    <a:pt x="9612" y="21221"/>
                  </a:cubicBezTo>
                  <a:cubicBezTo>
                    <a:pt x="9771" y="21438"/>
                    <a:pt x="10024" y="20858"/>
                    <a:pt x="10467" y="18249"/>
                  </a:cubicBezTo>
                  <a:cubicBezTo>
                    <a:pt x="10911" y="15639"/>
                    <a:pt x="11544" y="11000"/>
                    <a:pt x="11924" y="8174"/>
                  </a:cubicBezTo>
                  <a:cubicBezTo>
                    <a:pt x="12304" y="5347"/>
                    <a:pt x="12431" y="4332"/>
                    <a:pt x="12526" y="3390"/>
                  </a:cubicBezTo>
                  <a:cubicBezTo>
                    <a:pt x="12621" y="2447"/>
                    <a:pt x="12684" y="1578"/>
                    <a:pt x="12716" y="1650"/>
                  </a:cubicBezTo>
                  <a:cubicBezTo>
                    <a:pt x="12748" y="1723"/>
                    <a:pt x="12748" y="2737"/>
                    <a:pt x="12716" y="4332"/>
                  </a:cubicBezTo>
                  <a:cubicBezTo>
                    <a:pt x="12684" y="5927"/>
                    <a:pt x="12621" y="8101"/>
                    <a:pt x="12621" y="9623"/>
                  </a:cubicBezTo>
                  <a:cubicBezTo>
                    <a:pt x="12621" y="11145"/>
                    <a:pt x="12684" y="12015"/>
                    <a:pt x="12874" y="12305"/>
                  </a:cubicBezTo>
                  <a:cubicBezTo>
                    <a:pt x="13064" y="12595"/>
                    <a:pt x="13381" y="12305"/>
                    <a:pt x="13761" y="11000"/>
                  </a:cubicBezTo>
                  <a:cubicBezTo>
                    <a:pt x="14141" y="9696"/>
                    <a:pt x="14585" y="7376"/>
                    <a:pt x="14901" y="5854"/>
                  </a:cubicBezTo>
                  <a:cubicBezTo>
                    <a:pt x="15218" y="4332"/>
                    <a:pt x="15408" y="3607"/>
                    <a:pt x="15503" y="3607"/>
                  </a:cubicBezTo>
                  <a:cubicBezTo>
                    <a:pt x="15598" y="3607"/>
                    <a:pt x="15598" y="4332"/>
                    <a:pt x="15630" y="5202"/>
                  </a:cubicBezTo>
                  <a:cubicBezTo>
                    <a:pt x="15661" y="6072"/>
                    <a:pt x="15725" y="7086"/>
                    <a:pt x="15788" y="7956"/>
                  </a:cubicBezTo>
                  <a:cubicBezTo>
                    <a:pt x="15851" y="8826"/>
                    <a:pt x="15915" y="9551"/>
                    <a:pt x="16105" y="9913"/>
                  </a:cubicBezTo>
                  <a:cubicBezTo>
                    <a:pt x="16295" y="10276"/>
                    <a:pt x="16612" y="10276"/>
                    <a:pt x="17150" y="9406"/>
                  </a:cubicBezTo>
                  <a:cubicBezTo>
                    <a:pt x="17688" y="8536"/>
                    <a:pt x="18449" y="6796"/>
                    <a:pt x="18924" y="5492"/>
                  </a:cubicBezTo>
                  <a:cubicBezTo>
                    <a:pt x="19399" y="4187"/>
                    <a:pt x="19589" y="3317"/>
                    <a:pt x="19684" y="3245"/>
                  </a:cubicBezTo>
                  <a:cubicBezTo>
                    <a:pt x="19779" y="3172"/>
                    <a:pt x="19779" y="3897"/>
                    <a:pt x="19810" y="4984"/>
                  </a:cubicBezTo>
                  <a:cubicBezTo>
                    <a:pt x="19842" y="6072"/>
                    <a:pt x="19905" y="7521"/>
                    <a:pt x="20190" y="8753"/>
                  </a:cubicBezTo>
                  <a:cubicBezTo>
                    <a:pt x="20476" y="9986"/>
                    <a:pt x="20982" y="11000"/>
                    <a:pt x="21489" y="1201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71" name="Line"/>
            <p:cNvSpPr/>
            <p:nvPr/>
          </p:nvSpPr>
          <p:spPr>
            <a:xfrm>
              <a:off x="10159575" y="1809421"/>
              <a:ext cx="10379"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72" name="Line"/>
            <p:cNvSpPr/>
            <p:nvPr/>
          </p:nvSpPr>
          <p:spPr>
            <a:xfrm>
              <a:off x="10097305" y="1482366"/>
              <a:ext cx="550050" cy="814836"/>
            </a:xfrm>
            <a:custGeom>
              <a:avLst/>
              <a:gdLst/>
              <a:ahLst/>
              <a:cxnLst>
                <a:cxn ang="0">
                  <a:pos x="wd2" y="hd2"/>
                </a:cxn>
                <a:cxn ang="5400000">
                  <a:pos x="wd2" y="hd2"/>
                </a:cxn>
                <a:cxn ang="10800000">
                  <a:pos x="wd2" y="hd2"/>
                </a:cxn>
                <a:cxn ang="16200000">
                  <a:pos x="wd2" y="hd2"/>
                </a:cxn>
              </a:cxnLst>
              <a:rect l="0" t="0" r="r" b="b"/>
              <a:pathLst>
                <a:path w="21600" h="21558" fill="norm" stroke="1" extrusionOk="0">
                  <a:moveTo>
                    <a:pt x="0" y="21558"/>
                  </a:moveTo>
                  <a:cubicBezTo>
                    <a:pt x="2581" y="20368"/>
                    <a:pt x="5162" y="19178"/>
                    <a:pt x="7472" y="17302"/>
                  </a:cubicBezTo>
                  <a:cubicBezTo>
                    <a:pt x="9781" y="15426"/>
                    <a:pt x="11819" y="12863"/>
                    <a:pt x="13449" y="10026"/>
                  </a:cubicBezTo>
                  <a:cubicBezTo>
                    <a:pt x="15079" y="7189"/>
                    <a:pt x="16302" y="4077"/>
                    <a:pt x="16913" y="2292"/>
                  </a:cubicBezTo>
                  <a:cubicBezTo>
                    <a:pt x="17525" y="507"/>
                    <a:pt x="17525" y="50"/>
                    <a:pt x="17253" y="4"/>
                  </a:cubicBezTo>
                  <a:cubicBezTo>
                    <a:pt x="16981" y="-42"/>
                    <a:pt x="16438" y="324"/>
                    <a:pt x="15147" y="1880"/>
                  </a:cubicBezTo>
                  <a:cubicBezTo>
                    <a:pt x="13857" y="3436"/>
                    <a:pt x="11819" y="6182"/>
                    <a:pt x="10596" y="8836"/>
                  </a:cubicBezTo>
                  <a:cubicBezTo>
                    <a:pt x="9374" y="11490"/>
                    <a:pt x="8966" y="14053"/>
                    <a:pt x="9034" y="15746"/>
                  </a:cubicBezTo>
                  <a:cubicBezTo>
                    <a:pt x="9102" y="17439"/>
                    <a:pt x="9645" y="18263"/>
                    <a:pt x="10664" y="18721"/>
                  </a:cubicBezTo>
                  <a:cubicBezTo>
                    <a:pt x="11683" y="19178"/>
                    <a:pt x="13177" y="19270"/>
                    <a:pt x="14536" y="18995"/>
                  </a:cubicBezTo>
                  <a:cubicBezTo>
                    <a:pt x="15894" y="18721"/>
                    <a:pt x="17117" y="18080"/>
                    <a:pt x="17932" y="17485"/>
                  </a:cubicBezTo>
                  <a:cubicBezTo>
                    <a:pt x="18747" y="16890"/>
                    <a:pt x="19155" y="16341"/>
                    <a:pt x="19562" y="15700"/>
                  </a:cubicBezTo>
                  <a:cubicBezTo>
                    <a:pt x="19970" y="15060"/>
                    <a:pt x="20377" y="14327"/>
                    <a:pt x="20581" y="14190"/>
                  </a:cubicBezTo>
                  <a:cubicBezTo>
                    <a:pt x="20785" y="14053"/>
                    <a:pt x="20785" y="14511"/>
                    <a:pt x="20649" y="15563"/>
                  </a:cubicBezTo>
                  <a:cubicBezTo>
                    <a:pt x="20513" y="16616"/>
                    <a:pt x="20241" y="18263"/>
                    <a:pt x="20377" y="19224"/>
                  </a:cubicBezTo>
                  <a:cubicBezTo>
                    <a:pt x="20513" y="20185"/>
                    <a:pt x="21057" y="20460"/>
                    <a:pt x="21600" y="2073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73" name="Line"/>
            <p:cNvSpPr/>
            <p:nvPr/>
          </p:nvSpPr>
          <p:spPr>
            <a:xfrm>
              <a:off x="10616220" y="1861313"/>
              <a:ext cx="31135"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74" name="Line"/>
            <p:cNvSpPr/>
            <p:nvPr/>
          </p:nvSpPr>
          <p:spPr>
            <a:xfrm>
              <a:off x="10771894" y="1664126"/>
              <a:ext cx="205142" cy="612319"/>
            </a:xfrm>
            <a:custGeom>
              <a:avLst/>
              <a:gdLst/>
              <a:ahLst/>
              <a:cxnLst>
                <a:cxn ang="0">
                  <a:pos x="wd2" y="hd2"/>
                </a:cxn>
                <a:cxn ang="5400000">
                  <a:pos x="wd2" y="hd2"/>
                </a:cxn>
                <a:cxn ang="10800000">
                  <a:pos x="wd2" y="hd2"/>
                </a:cxn>
                <a:cxn ang="16200000">
                  <a:pos x="wd2" y="hd2"/>
                </a:cxn>
              </a:cxnLst>
              <a:rect l="0" t="0" r="r" b="b"/>
              <a:pathLst>
                <a:path w="21348" h="21600" fill="norm" stroke="1" extrusionOk="0">
                  <a:moveTo>
                    <a:pt x="1080" y="0"/>
                  </a:moveTo>
                  <a:cubicBezTo>
                    <a:pt x="1440" y="3539"/>
                    <a:pt x="1800" y="7078"/>
                    <a:pt x="1980" y="9885"/>
                  </a:cubicBezTo>
                  <a:cubicBezTo>
                    <a:pt x="2160" y="12692"/>
                    <a:pt x="2160" y="14766"/>
                    <a:pt x="2340" y="16353"/>
                  </a:cubicBezTo>
                  <a:cubicBezTo>
                    <a:pt x="2520" y="17939"/>
                    <a:pt x="2880" y="19037"/>
                    <a:pt x="2880" y="19281"/>
                  </a:cubicBezTo>
                  <a:cubicBezTo>
                    <a:pt x="2880" y="19525"/>
                    <a:pt x="2520" y="18915"/>
                    <a:pt x="2520" y="18244"/>
                  </a:cubicBezTo>
                  <a:cubicBezTo>
                    <a:pt x="2520" y="17573"/>
                    <a:pt x="2880" y="16841"/>
                    <a:pt x="4680" y="16047"/>
                  </a:cubicBezTo>
                  <a:cubicBezTo>
                    <a:pt x="6480" y="15254"/>
                    <a:pt x="9720" y="14400"/>
                    <a:pt x="12240" y="13973"/>
                  </a:cubicBezTo>
                  <a:cubicBezTo>
                    <a:pt x="14760" y="13546"/>
                    <a:pt x="16560" y="13546"/>
                    <a:pt x="18000" y="13851"/>
                  </a:cubicBezTo>
                  <a:cubicBezTo>
                    <a:pt x="19440" y="14156"/>
                    <a:pt x="20520" y="14766"/>
                    <a:pt x="21060" y="15498"/>
                  </a:cubicBezTo>
                  <a:cubicBezTo>
                    <a:pt x="21600" y="16231"/>
                    <a:pt x="21600" y="17085"/>
                    <a:pt x="19080" y="18122"/>
                  </a:cubicBezTo>
                  <a:cubicBezTo>
                    <a:pt x="16560" y="19159"/>
                    <a:pt x="11520" y="20380"/>
                    <a:pt x="7920" y="20990"/>
                  </a:cubicBezTo>
                  <a:cubicBezTo>
                    <a:pt x="4320" y="21600"/>
                    <a:pt x="2160" y="216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75" name="Line"/>
            <p:cNvSpPr/>
            <p:nvPr/>
          </p:nvSpPr>
          <p:spPr>
            <a:xfrm>
              <a:off x="11100399" y="1965096"/>
              <a:ext cx="211166" cy="292801"/>
            </a:xfrm>
            <a:custGeom>
              <a:avLst/>
              <a:gdLst/>
              <a:ahLst/>
              <a:cxnLst>
                <a:cxn ang="0">
                  <a:pos x="wd2" y="hd2"/>
                </a:cxn>
                <a:cxn ang="5400000">
                  <a:pos x="wd2" y="hd2"/>
                </a:cxn>
                <a:cxn ang="10800000">
                  <a:pos x="wd2" y="hd2"/>
                </a:cxn>
                <a:cxn ang="16200000">
                  <a:pos x="wd2" y="hd2"/>
                </a:cxn>
              </a:cxnLst>
              <a:rect l="0" t="0" r="r" b="b"/>
              <a:pathLst>
                <a:path w="21266" h="21258" fill="norm" stroke="1" extrusionOk="0">
                  <a:moveTo>
                    <a:pt x="363" y="6781"/>
                  </a:moveTo>
                  <a:cubicBezTo>
                    <a:pt x="2105" y="9042"/>
                    <a:pt x="3847" y="11302"/>
                    <a:pt x="4718" y="13060"/>
                  </a:cubicBezTo>
                  <a:cubicBezTo>
                    <a:pt x="5589" y="14819"/>
                    <a:pt x="5589" y="16074"/>
                    <a:pt x="5589" y="17330"/>
                  </a:cubicBezTo>
                  <a:cubicBezTo>
                    <a:pt x="5589" y="18586"/>
                    <a:pt x="5589" y="19842"/>
                    <a:pt x="4718" y="20595"/>
                  </a:cubicBezTo>
                  <a:cubicBezTo>
                    <a:pt x="3847" y="21349"/>
                    <a:pt x="2105" y="21600"/>
                    <a:pt x="1060" y="20595"/>
                  </a:cubicBezTo>
                  <a:cubicBezTo>
                    <a:pt x="14" y="19591"/>
                    <a:pt x="-334" y="17330"/>
                    <a:pt x="363" y="14944"/>
                  </a:cubicBezTo>
                  <a:cubicBezTo>
                    <a:pt x="1060" y="12558"/>
                    <a:pt x="2801" y="10047"/>
                    <a:pt x="6460" y="7535"/>
                  </a:cubicBezTo>
                  <a:cubicBezTo>
                    <a:pt x="10118" y="5023"/>
                    <a:pt x="15692" y="2512"/>
                    <a:pt x="21266"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76" name="Line"/>
            <p:cNvSpPr/>
            <p:nvPr/>
          </p:nvSpPr>
          <p:spPr>
            <a:xfrm>
              <a:off x="11431212" y="2089635"/>
              <a:ext cx="222837" cy="201174"/>
            </a:xfrm>
            <a:custGeom>
              <a:avLst/>
              <a:gdLst/>
              <a:ahLst/>
              <a:cxnLst>
                <a:cxn ang="0">
                  <a:pos x="wd2" y="hd2"/>
                </a:cxn>
                <a:cxn ang="5400000">
                  <a:pos x="wd2" y="hd2"/>
                </a:cxn>
                <a:cxn ang="10800000">
                  <a:pos x="wd2" y="hd2"/>
                </a:cxn>
                <a:cxn ang="16200000">
                  <a:pos x="wd2" y="hd2"/>
                </a:cxn>
              </a:cxnLst>
              <a:rect l="0" t="0" r="r" b="b"/>
              <a:pathLst>
                <a:path w="21405" h="21290" fill="norm" stroke="1" extrusionOk="0">
                  <a:moveTo>
                    <a:pt x="470" y="0"/>
                  </a:moveTo>
                  <a:cubicBezTo>
                    <a:pt x="137" y="5492"/>
                    <a:pt x="-195" y="10983"/>
                    <a:pt x="137" y="14827"/>
                  </a:cubicBezTo>
                  <a:cubicBezTo>
                    <a:pt x="470" y="18671"/>
                    <a:pt x="1467" y="20868"/>
                    <a:pt x="2464" y="21234"/>
                  </a:cubicBezTo>
                  <a:cubicBezTo>
                    <a:pt x="3460" y="21600"/>
                    <a:pt x="4457" y="20136"/>
                    <a:pt x="5454" y="17573"/>
                  </a:cubicBezTo>
                  <a:cubicBezTo>
                    <a:pt x="6451" y="15010"/>
                    <a:pt x="7448" y="11349"/>
                    <a:pt x="8279" y="8603"/>
                  </a:cubicBezTo>
                  <a:cubicBezTo>
                    <a:pt x="9110" y="5858"/>
                    <a:pt x="9774" y="4027"/>
                    <a:pt x="10439" y="4942"/>
                  </a:cubicBezTo>
                  <a:cubicBezTo>
                    <a:pt x="11104" y="5858"/>
                    <a:pt x="11768" y="9519"/>
                    <a:pt x="12599" y="12264"/>
                  </a:cubicBezTo>
                  <a:cubicBezTo>
                    <a:pt x="13430" y="15010"/>
                    <a:pt x="14427" y="16841"/>
                    <a:pt x="15922" y="17756"/>
                  </a:cubicBezTo>
                  <a:cubicBezTo>
                    <a:pt x="17417" y="18671"/>
                    <a:pt x="19411" y="18671"/>
                    <a:pt x="21405" y="1867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77" name="Line"/>
            <p:cNvSpPr/>
            <p:nvPr/>
          </p:nvSpPr>
          <p:spPr>
            <a:xfrm>
              <a:off x="11425725" y="1892448"/>
              <a:ext cx="20758"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78" name="Line"/>
            <p:cNvSpPr/>
            <p:nvPr/>
          </p:nvSpPr>
          <p:spPr>
            <a:xfrm>
              <a:off x="11571022" y="2115435"/>
              <a:ext cx="726480" cy="149937"/>
            </a:xfrm>
            <a:custGeom>
              <a:avLst/>
              <a:gdLst/>
              <a:ahLst/>
              <a:cxnLst>
                <a:cxn ang="0">
                  <a:pos x="wd2" y="hd2"/>
                </a:cxn>
                <a:cxn ang="5400000">
                  <a:pos x="wd2" y="hd2"/>
                </a:cxn>
                <a:cxn ang="10800000">
                  <a:pos x="wd2" y="hd2"/>
                </a:cxn>
                <a:cxn ang="16200000">
                  <a:pos x="wd2" y="hd2"/>
                </a:cxn>
              </a:cxnLst>
              <a:rect l="0" t="0" r="r" b="b"/>
              <a:pathLst>
                <a:path w="21600" h="21277" fill="norm" stroke="1" extrusionOk="0">
                  <a:moveTo>
                    <a:pt x="0" y="6648"/>
                  </a:moveTo>
                  <a:cubicBezTo>
                    <a:pt x="103" y="9102"/>
                    <a:pt x="206" y="11557"/>
                    <a:pt x="669" y="14011"/>
                  </a:cubicBezTo>
                  <a:cubicBezTo>
                    <a:pt x="1131" y="16466"/>
                    <a:pt x="1954" y="18920"/>
                    <a:pt x="2623" y="19902"/>
                  </a:cubicBezTo>
                  <a:cubicBezTo>
                    <a:pt x="3291" y="20884"/>
                    <a:pt x="3806" y="20393"/>
                    <a:pt x="4114" y="18920"/>
                  </a:cubicBezTo>
                  <a:cubicBezTo>
                    <a:pt x="4423" y="17448"/>
                    <a:pt x="4526" y="14993"/>
                    <a:pt x="4629" y="12539"/>
                  </a:cubicBezTo>
                  <a:cubicBezTo>
                    <a:pt x="4731" y="10084"/>
                    <a:pt x="4834" y="7630"/>
                    <a:pt x="4834" y="5175"/>
                  </a:cubicBezTo>
                  <a:cubicBezTo>
                    <a:pt x="4834" y="2720"/>
                    <a:pt x="4731" y="266"/>
                    <a:pt x="4474" y="20"/>
                  </a:cubicBezTo>
                  <a:cubicBezTo>
                    <a:pt x="4217" y="-225"/>
                    <a:pt x="3806" y="1739"/>
                    <a:pt x="3600" y="4193"/>
                  </a:cubicBezTo>
                  <a:cubicBezTo>
                    <a:pt x="3394" y="6648"/>
                    <a:pt x="3394" y="9593"/>
                    <a:pt x="3446" y="12293"/>
                  </a:cubicBezTo>
                  <a:cubicBezTo>
                    <a:pt x="3497" y="14993"/>
                    <a:pt x="3600" y="17448"/>
                    <a:pt x="3909" y="18920"/>
                  </a:cubicBezTo>
                  <a:cubicBezTo>
                    <a:pt x="4217" y="20393"/>
                    <a:pt x="4731" y="20884"/>
                    <a:pt x="5246" y="21130"/>
                  </a:cubicBezTo>
                  <a:cubicBezTo>
                    <a:pt x="5760" y="21375"/>
                    <a:pt x="6274" y="21375"/>
                    <a:pt x="6737" y="20639"/>
                  </a:cubicBezTo>
                  <a:cubicBezTo>
                    <a:pt x="7200" y="19902"/>
                    <a:pt x="7611" y="18430"/>
                    <a:pt x="7971" y="16466"/>
                  </a:cubicBezTo>
                  <a:cubicBezTo>
                    <a:pt x="8331" y="14502"/>
                    <a:pt x="8640" y="12048"/>
                    <a:pt x="8897" y="9593"/>
                  </a:cubicBezTo>
                  <a:cubicBezTo>
                    <a:pt x="9154" y="7139"/>
                    <a:pt x="9360" y="4684"/>
                    <a:pt x="9514" y="4684"/>
                  </a:cubicBezTo>
                  <a:cubicBezTo>
                    <a:pt x="9669" y="4684"/>
                    <a:pt x="9771" y="7139"/>
                    <a:pt x="10080" y="8857"/>
                  </a:cubicBezTo>
                  <a:cubicBezTo>
                    <a:pt x="10389" y="10575"/>
                    <a:pt x="10903" y="11557"/>
                    <a:pt x="11880" y="10820"/>
                  </a:cubicBezTo>
                  <a:cubicBezTo>
                    <a:pt x="12857" y="10084"/>
                    <a:pt x="14297" y="7630"/>
                    <a:pt x="15531" y="7139"/>
                  </a:cubicBezTo>
                  <a:cubicBezTo>
                    <a:pt x="16766" y="6648"/>
                    <a:pt x="17794" y="8120"/>
                    <a:pt x="18771" y="9593"/>
                  </a:cubicBezTo>
                  <a:cubicBezTo>
                    <a:pt x="19749" y="11066"/>
                    <a:pt x="20674" y="12539"/>
                    <a:pt x="21600" y="1401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79" name="Line"/>
            <p:cNvSpPr/>
            <p:nvPr/>
          </p:nvSpPr>
          <p:spPr>
            <a:xfrm>
              <a:off x="12955712" y="1762515"/>
              <a:ext cx="441889" cy="594095"/>
            </a:xfrm>
            <a:custGeom>
              <a:avLst/>
              <a:gdLst/>
              <a:ahLst/>
              <a:cxnLst>
                <a:cxn ang="0">
                  <a:pos x="wd2" y="hd2"/>
                </a:cxn>
                <a:cxn ang="5400000">
                  <a:pos x="wd2" y="hd2"/>
                </a:cxn>
                <a:cxn ang="10800000">
                  <a:pos x="wd2" y="hd2"/>
                </a:cxn>
                <a:cxn ang="16200000">
                  <a:pos x="wd2" y="hd2"/>
                </a:cxn>
              </a:cxnLst>
              <a:rect l="0" t="0" r="r" b="b"/>
              <a:pathLst>
                <a:path w="21388" h="21318" fill="norm" stroke="1" extrusionOk="0">
                  <a:moveTo>
                    <a:pt x="1797" y="7269"/>
                  </a:moveTo>
                  <a:cubicBezTo>
                    <a:pt x="2132" y="10497"/>
                    <a:pt x="2467" y="13724"/>
                    <a:pt x="2886" y="15835"/>
                  </a:cubicBezTo>
                  <a:cubicBezTo>
                    <a:pt x="3304" y="17945"/>
                    <a:pt x="3807" y="18938"/>
                    <a:pt x="4225" y="19745"/>
                  </a:cubicBezTo>
                  <a:cubicBezTo>
                    <a:pt x="4644" y="20552"/>
                    <a:pt x="4979" y="21173"/>
                    <a:pt x="4811" y="21297"/>
                  </a:cubicBezTo>
                  <a:cubicBezTo>
                    <a:pt x="4644" y="21421"/>
                    <a:pt x="3974" y="21049"/>
                    <a:pt x="2886" y="19062"/>
                  </a:cubicBezTo>
                  <a:cubicBezTo>
                    <a:pt x="1797" y="17076"/>
                    <a:pt x="290" y="13476"/>
                    <a:pt x="39" y="10124"/>
                  </a:cubicBezTo>
                  <a:cubicBezTo>
                    <a:pt x="-212" y="6773"/>
                    <a:pt x="793" y="3669"/>
                    <a:pt x="1630" y="1931"/>
                  </a:cubicBezTo>
                  <a:cubicBezTo>
                    <a:pt x="2467" y="193"/>
                    <a:pt x="3137" y="-179"/>
                    <a:pt x="3807" y="69"/>
                  </a:cubicBezTo>
                  <a:cubicBezTo>
                    <a:pt x="4476" y="318"/>
                    <a:pt x="5146" y="1187"/>
                    <a:pt x="5648" y="2428"/>
                  </a:cubicBezTo>
                  <a:cubicBezTo>
                    <a:pt x="6151" y="3669"/>
                    <a:pt x="6486" y="5283"/>
                    <a:pt x="6486" y="6400"/>
                  </a:cubicBezTo>
                  <a:cubicBezTo>
                    <a:pt x="6486" y="7518"/>
                    <a:pt x="6151" y="8138"/>
                    <a:pt x="6235" y="8697"/>
                  </a:cubicBezTo>
                  <a:cubicBezTo>
                    <a:pt x="6318" y="9255"/>
                    <a:pt x="6821" y="9752"/>
                    <a:pt x="7490" y="9938"/>
                  </a:cubicBezTo>
                  <a:cubicBezTo>
                    <a:pt x="8160" y="10124"/>
                    <a:pt x="8997" y="10000"/>
                    <a:pt x="9751" y="10124"/>
                  </a:cubicBezTo>
                  <a:cubicBezTo>
                    <a:pt x="10504" y="10249"/>
                    <a:pt x="11174" y="10621"/>
                    <a:pt x="11593" y="11118"/>
                  </a:cubicBezTo>
                  <a:cubicBezTo>
                    <a:pt x="12011" y="11614"/>
                    <a:pt x="12179" y="12235"/>
                    <a:pt x="12262" y="13042"/>
                  </a:cubicBezTo>
                  <a:cubicBezTo>
                    <a:pt x="12346" y="13849"/>
                    <a:pt x="12346" y="14842"/>
                    <a:pt x="12346" y="15028"/>
                  </a:cubicBezTo>
                  <a:cubicBezTo>
                    <a:pt x="12346" y="15214"/>
                    <a:pt x="12346" y="14593"/>
                    <a:pt x="12597" y="12855"/>
                  </a:cubicBezTo>
                  <a:cubicBezTo>
                    <a:pt x="12848" y="11118"/>
                    <a:pt x="13351" y="8262"/>
                    <a:pt x="14104" y="6524"/>
                  </a:cubicBezTo>
                  <a:cubicBezTo>
                    <a:pt x="14858" y="4787"/>
                    <a:pt x="15862" y="4166"/>
                    <a:pt x="17118" y="4042"/>
                  </a:cubicBezTo>
                  <a:cubicBezTo>
                    <a:pt x="18374" y="3918"/>
                    <a:pt x="19881" y="4290"/>
                    <a:pt x="21388" y="466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80" name="Line"/>
            <p:cNvSpPr/>
            <p:nvPr/>
          </p:nvSpPr>
          <p:spPr>
            <a:xfrm>
              <a:off x="13428735" y="1965096"/>
              <a:ext cx="62271" cy="21794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81" name="Line"/>
            <p:cNvSpPr/>
            <p:nvPr/>
          </p:nvSpPr>
          <p:spPr>
            <a:xfrm>
              <a:off x="13428735" y="1747070"/>
              <a:ext cx="62271" cy="41596"/>
            </a:xfrm>
            <a:custGeom>
              <a:avLst/>
              <a:gdLst/>
              <a:ahLst/>
              <a:cxnLst>
                <a:cxn ang="0">
                  <a:pos x="wd2" y="hd2"/>
                </a:cxn>
                <a:cxn ang="5400000">
                  <a:pos x="wd2" y="hd2"/>
                </a:cxn>
                <a:cxn ang="10800000">
                  <a:pos x="wd2" y="hd2"/>
                </a:cxn>
                <a:cxn ang="16200000">
                  <a:pos x="wd2" y="hd2"/>
                </a:cxn>
              </a:cxnLst>
              <a:rect l="0" t="0" r="r" b="b"/>
              <a:pathLst>
                <a:path w="21600" h="19978" fill="norm" stroke="1" extrusionOk="0">
                  <a:moveTo>
                    <a:pt x="0" y="19978"/>
                  </a:moveTo>
                  <a:cubicBezTo>
                    <a:pt x="1200" y="11670"/>
                    <a:pt x="2400" y="3363"/>
                    <a:pt x="6000" y="870"/>
                  </a:cubicBezTo>
                  <a:cubicBezTo>
                    <a:pt x="9600" y="-1622"/>
                    <a:pt x="15600" y="1701"/>
                    <a:pt x="21600" y="502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82" name="Line"/>
            <p:cNvSpPr/>
            <p:nvPr/>
          </p:nvSpPr>
          <p:spPr>
            <a:xfrm>
              <a:off x="13675990" y="1839559"/>
              <a:ext cx="230147" cy="312347"/>
            </a:xfrm>
            <a:custGeom>
              <a:avLst/>
              <a:gdLst/>
              <a:ahLst/>
              <a:cxnLst>
                <a:cxn ang="0">
                  <a:pos x="wd2" y="hd2"/>
                </a:cxn>
                <a:cxn ang="5400000">
                  <a:pos x="wd2" y="hd2"/>
                </a:cxn>
                <a:cxn ang="10800000">
                  <a:pos x="wd2" y="hd2"/>
                </a:cxn>
                <a:cxn ang="16200000">
                  <a:pos x="wd2" y="hd2"/>
                </a:cxn>
              </a:cxnLst>
              <a:rect l="0" t="0" r="r" b="b"/>
              <a:pathLst>
                <a:path w="20528" h="21198" fill="norm" stroke="1" extrusionOk="0">
                  <a:moveTo>
                    <a:pt x="18677" y="3589"/>
                  </a:moveTo>
                  <a:cubicBezTo>
                    <a:pt x="17751" y="2415"/>
                    <a:pt x="16825" y="1241"/>
                    <a:pt x="14357" y="537"/>
                  </a:cubicBezTo>
                  <a:cubicBezTo>
                    <a:pt x="11888" y="-167"/>
                    <a:pt x="7877" y="-402"/>
                    <a:pt x="4637" y="1241"/>
                  </a:cubicBezTo>
                  <a:cubicBezTo>
                    <a:pt x="1397" y="2885"/>
                    <a:pt x="-1072" y="6407"/>
                    <a:pt x="471" y="9928"/>
                  </a:cubicBezTo>
                  <a:cubicBezTo>
                    <a:pt x="2014" y="13450"/>
                    <a:pt x="7568" y="16972"/>
                    <a:pt x="11579" y="18850"/>
                  </a:cubicBezTo>
                  <a:cubicBezTo>
                    <a:pt x="15591" y="20728"/>
                    <a:pt x="18059" y="20963"/>
                    <a:pt x="20528" y="2119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83" name="Line"/>
            <p:cNvSpPr/>
            <p:nvPr/>
          </p:nvSpPr>
          <p:spPr>
            <a:xfrm>
              <a:off x="13999541" y="1947037"/>
              <a:ext cx="242100" cy="350165"/>
            </a:xfrm>
            <a:custGeom>
              <a:avLst/>
              <a:gdLst/>
              <a:ahLst/>
              <a:cxnLst>
                <a:cxn ang="0">
                  <a:pos x="wd2" y="hd2"/>
                </a:cxn>
                <a:cxn ang="5400000">
                  <a:pos x="wd2" y="hd2"/>
                </a:cxn>
                <a:cxn ang="10800000">
                  <a:pos x="wd2" y="hd2"/>
                </a:cxn>
                <a:cxn ang="16200000">
                  <a:pos x="wd2" y="hd2"/>
                </a:cxn>
              </a:cxnLst>
              <a:rect l="0" t="0" r="r" b="b"/>
              <a:pathLst>
                <a:path w="20995" h="21435" fill="norm" stroke="1" extrusionOk="0">
                  <a:moveTo>
                    <a:pt x="0" y="8729"/>
                  </a:moveTo>
                  <a:cubicBezTo>
                    <a:pt x="0" y="7670"/>
                    <a:pt x="0" y="6611"/>
                    <a:pt x="0" y="5553"/>
                  </a:cubicBezTo>
                  <a:cubicBezTo>
                    <a:pt x="0" y="4494"/>
                    <a:pt x="0" y="3435"/>
                    <a:pt x="2850" y="3011"/>
                  </a:cubicBezTo>
                  <a:cubicBezTo>
                    <a:pt x="5700" y="2588"/>
                    <a:pt x="11400" y="2800"/>
                    <a:pt x="15000" y="2906"/>
                  </a:cubicBezTo>
                  <a:cubicBezTo>
                    <a:pt x="18600" y="3011"/>
                    <a:pt x="20100" y="3011"/>
                    <a:pt x="20700" y="2482"/>
                  </a:cubicBezTo>
                  <a:cubicBezTo>
                    <a:pt x="21300" y="1953"/>
                    <a:pt x="21000" y="894"/>
                    <a:pt x="19650" y="364"/>
                  </a:cubicBezTo>
                  <a:cubicBezTo>
                    <a:pt x="18300" y="-165"/>
                    <a:pt x="15900" y="-165"/>
                    <a:pt x="12600" y="682"/>
                  </a:cubicBezTo>
                  <a:cubicBezTo>
                    <a:pt x="9300" y="1529"/>
                    <a:pt x="5100" y="3223"/>
                    <a:pt x="2700" y="5129"/>
                  </a:cubicBezTo>
                  <a:cubicBezTo>
                    <a:pt x="300" y="7035"/>
                    <a:pt x="-300" y="9153"/>
                    <a:pt x="2550" y="11906"/>
                  </a:cubicBezTo>
                  <a:cubicBezTo>
                    <a:pt x="5400" y="14659"/>
                    <a:pt x="11700" y="18047"/>
                    <a:pt x="18000" y="2143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84" name="Line"/>
            <p:cNvSpPr/>
            <p:nvPr/>
          </p:nvSpPr>
          <p:spPr>
            <a:xfrm>
              <a:off x="3633525" y="3244763"/>
              <a:ext cx="296675" cy="984608"/>
            </a:xfrm>
            <a:custGeom>
              <a:avLst/>
              <a:gdLst/>
              <a:ahLst/>
              <a:cxnLst>
                <a:cxn ang="0">
                  <a:pos x="wd2" y="hd2"/>
                </a:cxn>
                <a:cxn ang="5400000">
                  <a:pos x="wd2" y="hd2"/>
                </a:cxn>
                <a:cxn ang="10800000">
                  <a:pos x="wd2" y="hd2"/>
                </a:cxn>
                <a:cxn ang="16200000">
                  <a:pos x="wd2" y="hd2"/>
                </a:cxn>
              </a:cxnLst>
              <a:rect l="0" t="0" r="r" b="b"/>
              <a:pathLst>
                <a:path w="20813" h="21495" fill="norm" stroke="1" extrusionOk="0">
                  <a:moveTo>
                    <a:pt x="6420" y="7409"/>
                  </a:moveTo>
                  <a:cubicBezTo>
                    <a:pt x="7876" y="10279"/>
                    <a:pt x="9332" y="13149"/>
                    <a:pt x="10424" y="15301"/>
                  </a:cubicBezTo>
                  <a:cubicBezTo>
                    <a:pt x="11516" y="17454"/>
                    <a:pt x="12245" y="18889"/>
                    <a:pt x="12851" y="19908"/>
                  </a:cubicBezTo>
                  <a:cubicBezTo>
                    <a:pt x="13458" y="20928"/>
                    <a:pt x="13943" y="21532"/>
                    <a:pt x="13822" y="21494"/>
                  </a:cubicBezTo>
                  <a:cubicBezTo>
                    <a:pt x="13701" y="21456"/>
                    <a:pt x="12973" y="20777"/>
                    <a:pt x="11395" y="19304"/>
                  </a:cubicBezTo>
                  <a:cubicBezTo>
                    <a:pt x="9818" y="17831"/>
                    <a:pt x="7391" y="15566"/>
                    <a:pt x="5328" y="13187"/>
                  </a:cubicBezTo>
                  <a:cubicBezTo>
                    <a:pt x="3265" y="10808"/>
                    <a:pt x="1566" y="8315"/>
                    <a:pt x="716" y="6238"/>
                  </a:cubicBezTo>
                  <a:cubicBezTo>
                    <a:pt x="-133" y="4161"/>
                    <a:pt x="-133" y="2500"/>
                    <a:pt x="231" y="1518"/>
                  </a:cubicBezTo>
                  <a:cubicBezTo>
                    <a:pt x="595" y="536"/>
                    <a:pt x="1323" y="234"/>
                    <a:pt x="2294" y="83"/>
                  </a:cubicBezTo>
                  <a:cubicBezTo>
                    <a:pt x="3265" y="-68"/>
                    <a:pt x="4478" y="-68"/>
                    <a:pt x="7391" y="574"/>
                  </a:cubicBezTo>
                  <a:cubicBezTo>
                    <a:pt x="10303" y="1216"/>
                    <a:pt x="14914" y="2500"/>
                    <a:pt x="17705" y="3293"/>
                  </a:cubicBezTo>
                  <a:cubicBezTo>
                    <a:pt x="20496" y="4086"/>
                    <a:pt x="21467" y="4388"/>
                    <a:pt x="20375" y="5143"/>
                  </a:cubicBezTo>
                  <a:cubicBezTo>
                    <a:pt x="19283" y="5898"/>
                    <a:pt x="16128" y="7107"/>
                    <a:pt x="13458" y="8013"/>
                  </a:cubicBezTo>
                  <a:cubicBezTo>
                    <a:pt x="10788" y="8919"/>
                    <a:pt x="8604" y="9524"/>
                    <a:pt x="6420" y="1012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85" name="Line"/>
            <p:cNvSpPr/>
            <p:nvPr/>
          </p:nvSpPr>
          <p:spPr>
            <a:xfrm>
              <a:off x="4295840" y="3750162"/>
              <a:ext cx="290593"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86" name="Line"/>
            <p:cNvSpPr/>
            <p:nvPr/>
          </p:nvSpPr>
          <p:spPr>
            <a:xfrm>
              <a:off x="4337354" y="3916214"/>
              <a:ext cx="228322"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87" name="Line"/>
            <p:cNvSpPr/>
            <p:nvPr/>
          </p:nvSpPr>
          <p:spPr>
            <a:xfrm>
              <a:off x="5323291" y="3457724"/>
              <a:ext cx="363241" cy="489626"/>
            </a:xfrm>
            <a:custGeom>
              <a:avLst/>
              <a:gdLst/>
              <a:ahLst/>
              <a:cxnLst>
                <a:cxn ang="0">
                  <a:pos x="wd2" y="hd2"/>
                </a:cxn>
                <a:cxn ang="5400000">
                  <a:pos x="wd2" y="hd2"/>
                </a:cxn>
                <a:cxn ang="10800000">
                  <a:pos x="wd2" y="hd2"/>
                </a:cxn>
                <a:cxn ang="16200000">
                  <a:pos x="wd2" y="hd2"/>
                </a:cxn>
              </a:cxnLst>
              <a:rect l="0" t="0" r="r" b="b"/>
              <a:pathLst>
                <a:path w="21600" h="21529" fill="norm" stroke="1" extrusionOk="0">
                  <a:moveTo>
                    <a:pt x="0" y="14228"/>
                  </a:moveTo>
                  <a:cubicBezTo>
                    <a:pt x="3909" y="11033"/>
                    <a:pt x="7817" y="7839"/>
                    <a:pt x="9977" y="5785"/>
                  </a:cubicBezTo>
                  <a:cubicBezTo>
                    <a:pt x="12137" y="3732"/>
                    <a:pt x="12549" y="2819"/>
                    <a:pt x="12857" y="1906"/>
                  </a:cubicBezTo>
                  <a:cubicBezTo>
                    <a:pt x="13166" y="994"/>
                    <a:pt x="13371" y="81"/>
                    <a:pt x="13474" y="5"/>
                  </a:cubicBezTo>
                  <a:cubicBezTo>
                    <a:pt x="13577" y="-71"/>
                    <a:pt x="13577" y="690"/>
                    <a:pt x="13680" y="3275"/>
                  </a:cubicBezTo>
                  <a:cubicBezTo>
                    <a:pt x="13783" y="5861"/>
                    <a:pt x="13989" y="10273"/>
                    <a:pt x="15326" y="13619"/>
                  </a:cubicBezTo>
                  <a:cubicBezTo>
                    <a:pt x="16663" y="16966"/>
                    <a:pt x="19131" y="19247"/>
                    <a:pt x="21600" y="2152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88" name="Line"/>
            <p:cNvSpPr/>
            <p:nvPr/>
          </p:nvSpPr>
          <p:spPr>
            <a:xfrm>
              <a:off x="5742102" y="3571486"/>
              <a:ext cx="240492" cy="300463"/>
            </a:xfrm>
            <a:custGeom>
              <a:avLst/>
              <a:gdLst/>
              <a:ahLst/>
              <a:cxnLst>
                <a:cxn ang="0">
                  <a:pos x="wd2" y="hd2"/>
                </a:cxn>
                <a:cxn ang="5400000">
                  <a:pos x="wd2" y="hd2"/>
                </a:cxn>
                <a:cxn ang="10800000">
                  <a:pos x="wd2" y="hd2"/>
                </a:cxn>
                <a:cxn ang="16200000">
                  <a:pos x="wd2" y="hd2"/>
                </a:cxn>
              </a:cxnLst>
              <a:rect l="0" t="0" r="r" b="b"/>
              <a:pathLst>
                <a:path w="20570" h="20845" fill="norm" stroke="1" extrusionOk="0">
                  <a:moveTo>
                    <a:pt x="15663" y="156"/>
                  </a:moveTo>
                  <a:cubicBezTo>
                    <a:pt x="14184" y="-84"/>
                    <a:pt x="12704" y="-324"/>
                    <a:pt x="10041" y="1716"/>
                  </a:cubicBezTo>
                  <a:cubicBezTo>
                    <a:pt x="7378" y="3756"/>
                    <a:pt x="3532" y="8076"/>
                    <a:pt x="1608" y="11556"/>
                  </a:cubicBezTo>
                  <a:cubicBezTo>
                    <a:pt x="-315" y="15036"/>
                    <a:pt x="-315" y="17676"/>
                    <a:pt x="573" y="19236"/>
                  </a:cubicBezTo>
                  <a:cubicBezTo>
                    <a:pt x="1460" y="20796"/>
                    <a:pt x="3236" y="21276"/>
                    <a:pt x="6934" y="20436"/>
                  </a:cubicBezTo>
                  <a:cubicBezTo>
                    <a:pt x="10633" y="19596"/>
                    <a:pt x="16255" y="17436"/>
                    <a:pt x="18770" y="14676"/>
                  </a:cubicBezTo>
                  <a:cubicBezTo>
                    <a:pt x="21285" y="11916"/>
                    <a:pt x="20693" y="8556"/>
                    <a:pt x="19806" y="6276"/>
                  </a:cubicBezTo>
                  <a:cubicBezTo>
                    <a:pt x="18918" y="3996"/>
                    <a:pt x="17734" y="2796"/>
                    <a:pt x="15663" y="2796"/>
                  </a:cubicBezTo>
                  <a:cubicBezTo>
                    <a:pt x="13592" y="2796"/>
                    <a:pt x="10633" y="3996"/>
                    <a:pt x="7674" y="519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89" name="Line"/>
            <p:cNvSpPr/>
            <p:nvPr/>
          </p:nvSpPr>
          <p:spPr>
            <a:xfrm>
              <a:off x="6076389" y="3573731"/>
              <a:ext cx="288369" cy="286562"/>
            </a:xfrm>
            <a:custGeom>
              <a:avLst/>
              <a:gdLst/>
              <a:ahLst/>
              <a:cxnLst>
                <a:cxn ang="0">
                  <a:pos x="wd2" y="hd2"/>
                </a:cxn>
                <a:cxn ang="5400000">
                  <a:pos x="wd2" y="hd2"/>
                </a:cxn>
                <a:cxn ang="10800000">
                  <a:pos x="wd2" y="hd2"/>
                </a:cxn>
                <a:cxn ang="16200000">
                  <a:pos x="wd2" y="hd2"/>
                </a:cxn>
              </a:cxnLst>
              <a:rect l="0" t="0" r="r" b="b"/>
              <a:pathLst>
                <a:path w="20696" h="21300" fill="norm" stroke="1" extrusionOk="0">
                  <a:moveTo>
                    <a:pt x="14476" y="3857"/>
                  </a:moveTo>
                  <a:cubicBezTo>
                    <a:pt x="13731" y="2829"/>
                    <a:pt x="12986" y="1800"/>
                    <a:pt x="11372" y="1671"/>
                  </a:cubicBezTo>
                  <a:cubicBezTo>
                    <a:pt x="9758" y="1543"/>
                    <a:pt x="7276" y="2314"/>
                    <a:pt x="5041" y="4371"/>
                  </a:cubicBezTo>
                  <a:cubicBezTo>
                    <a:pt x="2807" y="6429"/>
                    <a:pt x="820" y="9771"/>
                    <a:pt x="200" y="12857"/>
                  </a:cubicBezTo>
                  <a:cubicBezTo>
                    <a:pt x="-421" y="15943"/>
                    <a:pt x="324" y="18771"/>
                    <a:pt x="3551" y="20186"/>
                  </a:cubicBezTo>
                  <a:cubicBezTo>
                    <a:pt x="6779" y="21600"/>
                    <a:pt x="12489" y="21600"/>
                    <a:pt x="16089" y="20571"/>
                  </a:cubicBezTo>
                  <a:cubicBezTo>
                    <a:pt x="19689" y="19543"/>
                    <a:pt x="21179" y="17486"/>
                    <a:pt x="20558" y="13886"/>
                  </a:cubicBezTo>
                  <a:cubicBezTo>
                    <a:pt x="19938" y="10286"/>
                    <a:pt x="17207" y="5143"/>
                    <a:pt x="14476"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90" name="Line"/>
            <p:cNvSpPr/>
            <p:nvPr/>
          </p:nvSpPr>
          <p:spPr>
            <a:xfrm>
              <a:off x="6662090" y="3739784"/>
              <a:ext cx="259459"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168" y="14400"/>
                    <a:pt x="6336" y="7200"/>
                    <a:pt x="9936" y="3600"/>
                  </a:cubicBezTo>
                  <a:cubicBezTo>
                    <a:pt x="13536" y="0"/>
                    <a:pt x="17568" y="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91" name="Line"/>
            <p:cNvSpPr/>
            <p:nvPr/>
          </p:nvSpPr>
          <p:spPr>
            <a:xfrm>
              <a:off x="7419679" y="3561020"/>
              <a:ext cx="216097" cy="248602"/>
            </a:xfrm>
            <a:custGeom>
              <a:avLst/>
              <a:gdLst/>
              <a:ahLst/>
              <a:cxnLst>
                <a:cxn ang="0">
                  <a:pos x="wd2" y="hd2"/>
                </a:cxn>
                <a:cxn ang="5400000">
                  <a:pos x="wd2" y="hd2"/>
                </a:cxn>
                <a:cxn ang="10800000">
                  <a:pos x="wd2" y="hd2"/>
                </a:cxn>
                <a:cxn ang="16200000">
                  <a:pos x="wd2" y="hd2"/>
                </a:cxn>
              </a:cxnLst>
              <a:rect l="0" t="0" r="r" b="b"/>
              <a:pathLst>
                <a:path w="20138" h="20696" fill="norm" stroke="1" extrusionOk="0">
                  <a:moveTo>
                    <a:pt x="16445" y="1058"/>
                  </a:moveTo>
                  <a:cubicBezTo>
                    <a:pt x="15155" y="194"/>
                    <a:pt x="13865" y="-670"/>
                    <a:pt x="10964" y="770"/>
                  </a:cubicBezTo>
                  <a:cubicBezTo>
                    <a:pt x="8062" y="2210"/>
                    <a:pt x="3549" y="5954"/>
                    <a:pt x="1454" y="9410"/>
                  </a:cubicBezTo>
                  <a:cubicBezTo>
                    <a:pt x="-642" y="12866"/>
                    <a:pt x="-320" y="16034"/>
                    <a:pt x="1454" y="18050"/>
                  </a:cubicBezTo>
                  <a:cubicBezTo>
                    <a:pt x="3227" y="20066"/>
                    <a:pt x="6451" y="20930"/>
                    <a:pt x="10158" y="20642"/>
                  </a:cubicBezTo>
                  <a:cubicBezTo>
                    <a:pt x="13865" y="20354"/>
                    <a:pt x="18057" y="18914"/>
                    <a:pt x="19507" y="15890"/>
                  </a:cubicBezTo>
                  <a:cubicBezTo>
                    <a:pt x="20958" y="12866"/>
                    <a:pt x="19668" y="8258"/>
                    <a:pt x="18057" y="5666"/>
                  </a:cubicBezTo>
                  <a:cubicBezTo>
                    <a:pt x="16445" y="3074"/>
                    <a:pt x="14510" y="2498"/>
                    <a:pt x="12576" y="192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92" name="Line"/>
            <p:cNvSpPr/>
            <p:nvPr/>
          </p:nvSpPr>
          <p:spPr>
            <a:xfrm>
              <a:off x="7803703" y="3636000"/>
              <a:ext cx="41514" cy="4151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93" name="Line"/>
            <p:cNvSpPr/>
            <p:nvPr/>
          </p:nvSpPr>
          <p:spPr>
            <a:xfrm>
              <a:off x="8011268" y="3428435"/>
              <a:ext cx="342485" cy="3943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1137"/>
                  </a:moveTo>
                  <a:cubicBezTo>
                    <a:pt x="19418" y="568"/>
                    <a:pt x="17236" y="0"/>
                    <a:pt x="14291" y="0"/>
                  </a:cubicBezTo>
                  <a:cubicBezTo>
                    <a:pt x="11345" y="0"/>
                    <a:pt x="7636" y="568"/>
                    <a:pt x="5455" y="1232"/>
                  </a:cubicBezTo>
                  <a:cubicBezTo>
                    <a:pt x="3273" y="1895"/>
                    <a:pt x="2618" y="2653"/>
                    <a:pt x="2182" y="3505"/>
                  </a:cubicBezTo>
                  <a:cubicBezTo>
                    <a:pt x="1745" y="4358"/>
                    <a:pt x="1527" y="5305"/>
                    <a:pt x="2400" y="6158"/>
                  </a:cubicBezTo>
                  <a:cubicBezTo>
                    <a:pt x="3273" y="7011"/>
                    <a:pt x="5236" y="7768"/>
                    <a:pt x="6873" y="8147"/>
                  </a:cubicBezTo>
                  <a:cubicBezTo>
                    <a:pt x="8509" y="8526"/>
                    <a:pt x="9818" y="8526"/>
                    <a:pt x="10909" y="8905"/>
                  </a:cubicBezTo>
                  <a:cubicBezTo>
                    <a:pt x="12000" y="9284"/>
                    <a:pt x="12873" y="10042"/>
                    <a:pt x="13527" y="10895"/>
                  </a:cubicBezTo>
                  <a:cubicBezTo>
                    <a:pt x="14182" y="11747"/>
                    <a:pt x="14618" y="12695"/>
                    <a:pt x="14727" y="13642"/>
                  </a:cubicBezTo>
                  <a:cubicBezTo>
                    <a:pt x="14836" y="14589"/>
                    <a:pt x="14618" y="15537"/>
                    <a:pt x="12109" y="16863"/>
                  </a:cubicBezTo>
                  <a:cubicBezTo>
                    <a:pt x="9600" y="18189"/>
                    <a:pt x="4800" y="19895"/>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94" name="Line"/>
            <p:cNvSpPr/>
            <p:nvPr/>
          </p:nvSpPr>
          <p:spPr>
            <a:xfrm>
              <a:off x="8564777" y="3234636"/>
              <a:ext cx="514380" cy="531454"/>
            </a:xfrm>
            <a:custGeom>
              <a:avLst/>
              <a:gdLst/>
              <a:ahLst/>
              <a:cxnLst>
                <a:cxn ang="0">
                  <a:pos x="wd2" y="hd2"/>
                </a:cxn>
                <a:cxn ang="5400000">
                  <a:pos x="wd2" y="hd2"/>
                </a:cxn>
                <a:cxn ang="10800000">
                  <a:pos x="wd2" y="hd2"/>
                </a:cxn>
                <a:cxn ang="16200000">
                  <a:pos x="wd2" y="hd2"/>
                </a:cxn>
              </a:cxnLst>
              <a:rect l="0" t="0" r="r" b="b"/>
              <a:pathLst>
                <a:path w="21269" h="21271" fill="norm" stroke="1" extrusionOk="0">
                  <a:moveTo>
                    <a:pt x="16593" y="1941"/>
                  </a:moveTo>
                  <a:cubicBezTo>
                    <a:pt x="16593" y="1249"/>
                    <a:pt x="16593" y="556"/>
                    <a:pt x="15950" y="210"/>
                  </a:cubicBezTo>
                  <a:cubicBezTo>
                    <a:pt x="15306" y="-136"/>
                    <a:pt x="14019" y="-136"/>
                    <a:pt x="11730" y="833"/>
                  </a:cubicBezTo>
                  <a:cubicBezTo>
                    <a:pt x="9441" y="1802"/>
                    <a:pt x="6151" y="3741"/>
                    <a:pt x="3791" y="6372"/>
                  </a:cubicBezTo>
                  <a:cubicBezTo>
                    <a:pt x="1430" y="9002"/>
                    <a:pt x="0" y="12326"/>
                    <a:pt x="0" y="14818"/>
                  </a:cubicBezTo>
                  <a:cubicBezTo>
                    <a:pt x="0" y="17310"/>
                    <a:pt x="1430" y="18972"/>
                    <a:pt x="4363" y="20010"/>
                  </a:cubicBezTo>
                  <a:cubicBezTo>
                    <a:pt x="7295" y="21049"/>
                    <a:pt x="11730" y="21464"/>
                    <a:pt x="14805" y="21187"/>
                  </a:cubicBezTo>
                  <a:cubicBezTo>
                    <a:pt x="17881" y="20910"/>
                    <a:pt x="19597" y="19941"/>
                    <a:pt x="20527" y="18349"/>
                  </a:cubicBezTo>
                  <a:cubicBezTo>
                    <a:pt x="21457" y="16756"/>
                    <a:pt x="21600" y="14541"/>
                    <a:pt x="20456" y="12049"/>
                  </a:cubicBezTo>
                  <a:cubicBezTo>
                    <a:pt x="19311" y="9556"/>
                    <a:pt x="16879" y="6787"/>
                    <a:pt x="14948" y="5472"/>
                  </a:cubicBezTo>
                  <a:cubicBezTo>
                    <a:pt x="13017" y="4156"/>
                    <a:pt x="11587" y="4295"/>
                    <a:pt x="10156" y="443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95" name="Line"/>
            <p:cNvSpPr/>
            <p:nvPr/>
          </p:nvSpPr>
          <p:spPr>
            <a:xfrm>
              <a:off x="8758505" y="3459570"/>
              <a:ext cx="259459" cy="50853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2592" y="3527"/>
                    <a:pt x="5184" y="7053"/>
                    <a:pt x="8784" y="10653"/>
                  </a:cubicBezTo>
                  <a:cubicBezTo>
                    <a:pt x="12384" y="14253"/>
                    <a:pt x="16992" y="17927"/>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96" name="Line"/>
            <p:cNvSpPr/>
            <p:nvPr/>
          </p:nvSpPr>
          <p:spPr>
            <a:xfrm>
              <a:off x="8441542" y="1549964"/>
              <a:ext cx="389612" cy="1415424"/>
            </a:xfrm>
            <a:custGeom>
              <a:avLst/>
              <a:gdLst/>
              <a:ahLst/>
              <a:cxnLst>
                <a:cxn ang="0">
                  <a:pos x="wd2" y="hd2"/>
                </a:cxn>
                <a:cxn ang="5400000">
                  <a:pos x="wd2" y="hd2"/>
                </a:cxn>
                <a:cxn ang="10800000">
                  <a:pos x="wd2" y="hd2"/>
                </a:cxn>
                <a:cxn ang="16200000">
                  <a:pos x="wd2" y="hd2"/>
                </a:cxn>
              </a:cxnLst>
              <a:rect l="0" t="0" r="r" b="b"/>
              <a:pathLst>
                <a:path w="21528" h="21555" fill="norm" stroke="1" extrusionOk="0">
                  <a:moveTo>
                    <a:pt x="18087" y="0"/>
                  </a:moveTo>
                  <a:cubicBezTo>
                    <a:pt x="18278" y="1054"/>
                    <a:pt x="18470" y="2107"/>
                    <a:pt x="18470" y="3477"/>
                  </a:cubicBezTo>
                  <a:cubicBezTo>
                    <a:pt x="18470" y="4847"/>
                    <a:pt x="18278" y="6533"/>
                    <a:pt x="17705" y="8219"/>
                  </a:cubicBezTo>
                  <a:cubicBezTo>
                    <a:pt x="17132" y="9904"/>
                    <a:pt x="16176" y="11590"/>
                    <a:pt x="14838" y="13092"/>
                  </a:cubicBezTo>
                  <a:cubicBezTo>
                    <a:pt x="13500" y="14593"/>
                    <a:pt x="11779" y="15910"/>
                    <a:pt x="10155" y="16911"/>
                  </a:cubicBezTo>
                  <a:cubicBezTo>
                    <a:pt x="8530" y="17912"/>
                    <a:pt x="7001" y="18597"/>
                    <a:pt x="5949" y="19045"/>
                  </a:cubicBezTo>
                  <a:cubicBezTo>
                    <a:pt x="4898" y="19493"/>
                    <a:pt x="4324" y="19703"/>
                    <a:pt x="3751" y="19703"/>
                  </a:cubicBezTo>
                  <a:cubicBezTo>
                    <a:pt x="3178" y="19703"/>
                    <a:pt x="2604" y="19493"/>
                    <a:pt x="2126" y="19256"/>
                  </a:cubicBezTo>
                  <a:cubicBezTo>
                    <a:pt x="1648" y="19019"/>
                    <a:pt x="1266" y="18755"/>
                    <a:pt x="884" y="18492"/>
                  </a:cubicBezTo>
                  <a:cubicBezTo>
                    <a:pt x="501" y="18228"/>
                    <a:pt x="119" y="17965"/>
                    <a:pt x="24" y="17991"/>
                  </a:cubicBezTo>
                  <a:cubicBezTo>
                    <a:pt x="-72" y="18018"/>
                    <a:pt x="119" y="18334"/>
                    <a:pt x="693" y="18913"/>
                  </a:cubicBezTo>
                  <a:cubicBezTo>
                    <a:pt x="1266" y="19493"/>
                    <a:pt x="2222" y="20336"/>
                    <a:pt x="2986" y="20862"/>
                  </a:cubicBezTo>
                  <a:cubicBezTo>
                    <a:pt x="3751" y="21389"/>
                    <a:pt x="4324" y="21600"/>
                    <a:pt x="5280" y="21547"/>
                  </a:cubicBezTo>
                  <a:cubicBezTo>
                    <a:pt x="6236" y="21495"/>
                    <a:pt x="7574" y="21179"/>
                    <a:pt x="10346" y="20678"/>
                  </a:cubicBezTo>
                  <a:cubicBezTo>
                    <a:pt x="13117" y="20178"/>
                    <a:pt x="17323" y="19493"/>
                    <a:pt x="21528" y="1880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497" name="Line"/>
            <p:cNvSpPr/>
            <p:nvPr/>
          </p:nvSpPr>
          <p:spPr>
            <a:xfrm>
              <a:off x="3673143" y="4704971"/>
              <a:ext cx="269505" cy="830675"/>
            </a:xfrm>
            <a:custGeom>
              <a:avLst/>
              <a:gdLst/>
              <a:ahLst/>
              <a:cxnLst>
                <a:cxn ang="0">
                  <a:pos x="wd2" y="hd2"/>
                </a:cxn>
                <a:cxn ang="5400000">
                  <a:pos x="wd2" y="hd2"/>
                </a:cxn>
                <a:cxn ang="10800000">
                  <a:pos x="wd2" y="hd2"/>
                </a:cxn>
                <a:cxn ang="16200000">
                  <a:pos x="wd2" y="hd2"/>
                </a:cxn>
              </a:cxnLst>
              <a:rect l="0" t="0" r="r" b="b"/>
              <a:pathLst>
                <a:path w="21034" h="21432" fill="norm" stroke="1" extrusionOk="0">
                  <a:moveTo>
                    <a:pt x="0" y="536"/>
                  </a:moveTo>
                  <a:cubicBezTo>
                    <a:pt x="3780" y="3838"/>
                    <a:pt x="7560" y="7141"/>
                    <a:pt x="10395" y="9997"/>
                  </a:cubicBezTo>
                  <a:cubicBezTo>
                    <a:pt x="13230" y="12853"/>
                    <a:pt x="15120" y="15263"/>
                    <a:pt x="16200" y="16870"/>
                  </a:cubicBezTo>
                  <a:cubicBezTo>
                    <a:pt x="17280" y="18476"/>
                    <a:pt x="17550" y="19280"/>
                    <a:pt x="17685" y="19994"/>
                  </a:cubicBezTo>
                  <a:cubicBezTo>
                    <a:pt x="17820" y="20708"/>
                    <a:pt x="17820" y="21332"/>
                    <a:pt x="17145" y="21422"/>
                  </a:cubicBezTo>
                  <a:cubicBezTo>
                    <a:pt x="16470" y="21511"/>
                    <a:pt x="15120" y="21065"/>
                    <a:pt x="12825" y="19369"/>
                  </a:cubicBezTo>
                  <a:cubicBezTo>
                    <a:pt x="10530" y="17673"/>
                    <a:pt x="7290" y="14728"/>
                    <a:pt x="4995" y="11916"/>
                  </a:cubicBezTo>
                  <a:cubicBezTo>
                    <a:pt x="2700" y="9104"/>
                    <a:pt x="1350" y="6427"/>
                    <a:pt x="675" y="4775"/>
                  </a:cubicBezTo>
                  <a:cubicBezTo>
                    <a:pt x="0" y="3124"/>
                    <a:pt x="0" y="2499"/>
                    <a:pt x="0" y="1919"/>
                  </a:cubicBezTo>
                  <a:cubicBezTo>
                    <a:pt x="0" y="1339"/>
                    <a:pt x="0" y="804"/>
                    <a:pt x="675" y="447"/>
                  </a:cubicBezTo>
                  <a:cubicBezTo>
                    <a:pt x="1350" y="90"/>
                    <a:pt x="2700" y="-89"/>
                    <a:pt x="5130" y="45"/>
                  </a:cubicBezTo>
                  <a:cubicBezTo>
                    <a:pt x="7560" y="179"/>
                    <a:pt x="11070" y="625"/>
                    <a:pt x="13905" y="1294"/>
                  </a:cubicBezTo>
                  <a:cubicBezTo>
                    <a:pt x="16740" y="1964"/>
                    <a:pt x="18900" y="2856"/>
                    <a:pt x="20115" y="3570"/>
                  </a:cubicBezTo>
                  <a:cubicBezTo>
                    <a:pt x="21330" y="4285"/>
                    <a:pt x="21600" y="4820"/>
                    <a:pt x="19305" y="5668"/>
                  </a:cubicBezTo>
                  <a:cubicBezTo>
                    <a:pt x="17010" y="6516"/>
                    <a:pt x="12150" y="7676"/>
                    <a:pt x="9450" y="8480"/>
                  </a:cubicBezTo>
                  <a:cubicBezTo>
                    <a:pt x="6750" y="9283"/>
                    <a:pt x="6210" y="9729"/>
                    <a:pt x="5670" y="1017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98" name="Line"/>
            <p:cNvSpPr/>
            <p:nvPr/>
          </p:nvSpPr>
          <p:spPr>
            <a:xfrm>
              <a:off x="4295840" y="5129554"/>
              <a:ext cx="217945" cy="32057"/>
            </a:xfrm>
            <a:custGeom>
              <a:avLst/>
              <a:gdLst/>
              <a:ahLst/>
              <a:cxnLst>
                <a:cxn ang="0">
                  <a:pos x="wd2" y="hd2"/>
                </a:cxn>
                <a:cxn ang="5400000">
                  <a:pos x="wd2" y="hd2"/>
                </a:cxn>
                <a:cxn ang="10800000">
                  <a:pos x="wd2" y="hd2"/>
                </a:cxn>
                <a:cxn ang="16200000">
                  <a:pos x="wd2" y="hd2"/>
                </a:cxn>
              </a:cxnLst>
              <a:rect l="0" t="0" r="r" b="b"/>
              <a:pathLst>
                <a:path w="21600" h="20015" fill="norm" stroke="1" extrusionOk="0">
                  <a:moveTo>
                    <a:pt x="0" y="20015"/>
                  </a:moveTo>
                  <a:cubicBezTo>
                    <a:pt x="5486" y="11375"/>
                    <a:pt x="10971" y="2735"/>
                    <a:pt x="14571" y="575"/>
                  </a:cubicBezTo>
                  <a:cubicBezTo>
                    <a:pt x="18171" y="-1585"/>
                    <a:pt x="19886" y="2735"/>
                    <a:pt x="21600" y="705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99" name="Line"/>
            <p:cNvSpPr/>
            <p:nvPr/>
          </p:nvSpPr>
          <p:spPr>
            <a:xfrm>
              <a:off x="4337354" y="5306905"/>
              <a:ext cx="249079"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00" name="Line"/>
            <p:cNvSpPr/>
            <p:nvPr/>
          </p:nvSpPr>
          <p:spPr>
            <a:xfrm>
              <a:off x="5115725" y="4898693"/>
              <a:ext cx="280215" cy="56388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13252"/>
                  </a:moveTo>
                  <a:cubicBezTo>
                    <a:pt x="2933" y="11661"/>
                    <a:pt x="5867" y="10071"/>
                    <a:pt x="7733" y="8083"/>
                  </a:cubicBezTo>
                  <a:cubicBezTo>
                    <a:pt x="9600" y="6096"/>
                    <a:pt x="10400" y="3710"/>
                    <a:pt x="10800" y="2187"/>
                  </a:cubicBezTo>
                  <a:cubicBezTo>
                    <a:pt x="11200" y="663"/>
                    <a:pt x="11200" y="0"/>
                    <a:pt x="11200" y="0"/>
                  </a:cubicBezTo>
                  <a:cubicBezTo>
                    <a:pt x="11200" y="0"/>
                    <a:pt x="11200" y="663"/>
                    <a:pt x="11067" y="2849"/>
                  </a:cubicBezTo>
                  <a:cubicBezTo>
                    <a:pt x="10933" y="5036"/>
                    <a:pt x="10667" y="8746"/>
                    <a:pt x="12400" y="12125"/>
                  </a:cubicBezTo>
                  <a:cubicBezTo>
                    <a:pt x="14133" y="15504"/>
                    <a:pt x="17867" y="18552"/>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01" name="Line"/>
            <p:cNvSpPr/>
            <p:nvPr/>
          </p:nvSpPr>
          <p:spPr>
            <a:xfrm>
              <a:off x="5505107" y="4991799"/>
              <a:ext cx="249026" cy="289441"/>
            </a:xfrm>
            <a:custGeom>
              <a:avLst/>
              <a:gdLst/>
              <a:ahLst/>
              <a:cxnLst>
                <a:cxn ang="0">
                  <a:pos x="wd2" y="hd2"/>
                </a:cxn>
                <a:cxn ang="5400000">
                  <a:pos x="wd2" y="hd2"/>
                </a:cxn>
                <a:cxn ang="10800000">
                  <a:pos x="wd2" y="hd2"/>
                </a:cxn>
                <a:cxn ang="16200000">
                  <a:pos x="wd2" y="hd2"/>
                </a:cxn>
              </a:cxnLst>
              <a:rect l="0" t="0" r="r" b="b"/>
              <a:pathLst>
                <a:path w="21012" h="21014" fill="norm" stroke="1" extrusionOk="0">
                  <a:moveTo>
                    <a:pt x="14432" y="2533"/>
                  </a:moveTo>
                  <a:cubicBezTo>
                    <a:pt x="13557" y="1528"/>
                    <a:pt x="12681" y="523"/>
                    <a:pt x="11368" y="147"/>
                  </a:cubicBezTo>
                  <a:cubicBezTo>
                    <a:pt x="10054" y="-230"/>
                    <a:pt x="8303" y="21"/>
                    <a:pt x="6260" y="2030"/>
                  </a:cubicBezTo>
                  <a:cubicBezTo>
                    <a:pt x="4216" y="4040"/>
                    <a:pt x="1881" y="7807"/>
                    <a:pt x="714" y="11323"/>
                  </a:cubicBezTo>
                  <a:cubicBezTo>
                    <a:pt x="-454" y="14840"/>
                    <a:pt x="-454" y="18105"/>
                    <a:pt x="2757" y="19737"/>
                  </a:cubicBezTo>
                  <a:cubicBezTo>
                    <a:pt x="5968" y="21370"/>
                    <a:pt x="12389" y="21370"/>
                    <a:pt x="16184" y="20114"/>
                  </a:cubicBezTo>
                  <a:cubicBezTo>
                    <a:pt x="19978" y="18858"/>
                    <a:pt x="21146" y="16347"/>
                    <a:pt x="21000" y="13333"/>
                  </a:cubicBezTo>
                  <a:cubicBezTo>
                    <a:pt x="20854" y="10319"/>
                    <a:pt x="19395" y="6803"/>
                    <a:pt x="17935" y="4793"/>
                  </a:cubicBezTo>
                  <a:cubicBezTo>
                    <a:pt x="16476" y="2784"/>
                    <a:pt x="15016" y="2282"/>
                    <a:pt x="13703" y="2407"/>
                  </a:cubicBezTo>
                  <a:cubicBezTo>
                    <a:pt x="12389" y="2533"/>
                    <a:pt x="11222" y="3286"/>
                    <a:pt x="10054" y="404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02" name="Line"/>
            <p:cNvSpPr/>
            <p:nvPr/>
          </p:nvSpPr>
          <p:spPr>
            <a:xfrm>
              <a:off x="5817476" y="4991258"/>
              <a:ext cx="324872" cy="287292"/>
            </a:xfrm>
            <a:custGeom>
              <a:avLst/>
              <a:gdLst/>
              <a:ahLst/>
              <a:cxnLst>
                <a:cxn ang="0">
                  <a:pos x="wd2" y="hd2"/>
                </a:cxn>
                <a:cxn ang="5400000">
                  <a:pos x="wd2" y="hd2"/>
                </a:cxn>
                <a:cxn ang="10800000">
                  <a:pos x="wd2" y="hd2"/>
                </a:cxn>
                <a:cxn ang="16200000">
                  <a:pos x="wd2" y="hd2"/>
                </a:cxn>
              </a:cxnLst>
              <a:rect l="0" t="0" r="r" b="b"/>
              <a:pathLst>
                <a:path w="20698" h="20858" fill="norm" stroke="1" extrusionOk="0">
                  <a:moveTo>
                    <a:pt x="14801" y="4833"/>
                  </a:moveTo>
                  <a:cubicBezTo>
                    <a:pt x="14139" y="3578"/>
                    <a:pt x="13478" y="2322"/>
                    <a:pt x="11274" y="2447"/>
                  </a:cubicBezTo>
                  <a:cubicBezTo>
                    <a:pt x="9070" y="2573"/>
                    <a:pt x="5323" y="4080"/>
                    <a:pt x="2899" y="6717"/>
                  </a:cubicBezTo>
                  <a:cubicBezTo>
                    <a:pt x="474" y="9354"/>
                    <a:pt x="-628" y="13122"/>
                    <a:pt x="364" y="15885"/>
                  </a:cubicBezTo>
                  <a:cubicBezTo>
                    <a:pt x="1356" y="18647"/>
                    <a:pt x="4441" y="20406"/>
                    <a:pt x="7858" y="20782"/>
                  </a:cubicBezTo>
                  <a:cubicBezTo>
                    <a:pt x="11274" y="21159"/>
                    <a:pt x="15021" y="20154"/>
                    <a:pt x="17445" y="17392"/>
                  </a:cubicBezTo>
                  <a:cubicBezTo>
                    <a:pt x="19870" y="14629"/>
                    <a:pt x="20972" y="10108"/>
                    <a:pt x="20641" y="6717"/>
                  </a:cubicBezTo>
                  <a:cubicBezTo>
                    <a:pt x="20311" y="3326"/>
                    <a:pt x="18548" y="1066"/>
                    <a:pt x="16674" y="312"/>
                  </a:cubicBezTo>
                  <a:cubicBezTo>
                    <a:pt x="14801" y="-441"/>
                    <a:pt x="12817" y="312"/>
                    <a:pt x="10833" y="106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03" name="Line"/>
            <p:cNvSpPr/>
            <p:nvPr/>
          </p:nvSpPr>
          <p:spPr>
            <a:xfrm>
              <a:off x="6527173" y="5130474"/>
              <a:ext cx="373619" cy="4151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800" y="16200"/>
                    <a:pt x="7600" y="10800"/>
                    <a:pt x="11200" y="7200"/>
                  </a:cubicBezTo>
                  <a:cubicBezTo>
                    <a:pt x="14800" y="3600"/>
                    <a:pt x="18200" y="18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04" name="Line"/>
            <p:cNvSpPr/>
            <p:nvPr/>
          </p:nvSpPr>
          <p:spPr>
            <a:xfrm>
              <a:off x="7645292" y="4628320"/>
              <a:ext cx="231059" cy="720099"/>
            </a:xfrm>
            <a:custGeom>
              <a:avLst/>
              <a:gdLst/>
              <a:ahLst/>
              <a:cxnLst>
                <a:cxn ang="0">
                  <a:pos x="wd2" y="hd2"/>
                </a:cxn>
                <a:cxn ang="5400000">
                  <a:pos x="wd2" y="hd2"/>
                </a:cxn>
                <a:cxn ang="10800000">
                  <a:pos x="wd2" y="hd2"/>
                </a:cxn>
                <a:cxn ang="16200000">
                  <a:pos x="wd2" y="hd2"/>
                </a:cxn>
              </a:cxnLst>
              <a:rect l="0" t="0" r="r" b="b"/>
              <a:pathLst>
                <a:path w="20909" h="21513" fill="norm" stroke="1" extrusionOk="0">
                  <a:moveTo>
                    <a:pt x="19970" y="740"/>
                  </a:moveTo>
                  <a:cubicBezTo>
                    <a:pt x="19031" y="326"/>
                    <a:pt x="18092" y="-87"/>
                    <a:pt x="16839" y="16"/>
                  </a:cubicBezTo>
                  <a:cubicBezTo>
                    <a:pt x="15587" y="120"/>
                    <a:pt x="14022" y="740"/>
                    <a:pt x="11048" y="2342"/>
                  </a:cubicBezTo>
                  <a:cubicBezTo>
                    <a:pt x="8074" y="3944"/>
                    <a:pt x="3692" y="6527"/>
                    <a:pt x="1500" y="8956"/>
                  </a:cubicBezTo>
                  <a:cubicBezTo>
                    <a:pt x="-691" y="11385"/>
                    <a:pt x="-691" y="13658"/>
                    <a:pt x="2909" y="15725"/>
                  </a:cubicBezTo>
                  <a:cubicBezTo>
                    <a:pt x="6509" y="17792"/>
                    <a:pt x="13709" y="19653"/>
                    <a:pt x="20909" y="2151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05" name="Line"/>
            <p:cNvSpPr/>
            <p:nvPr/>
          </p:nvSpPr>
          <p:spPr>
            <a:xfrm>
              <a:off x="8030262" y="4931515"/>
              <a:ext cx="201761" cy="225804"/>
            </a:xfrm>
            <a:custGeom>
              <a:avLst/>
              <a:gdLst/>
              <a:ahLst/>
              <a:cxnLst>
                <a:cxn ang="0">
                  <a:pos x="wd2" y="hd2"/>
                </a:cxn>
                <a:cxn ang="5400000">
                  <a:pos x="wd2" y="hd2"/>
                </a:cxn>
                <a:cxn ang="10800000">
                  <a:pos x="wd2" y="hd2"/>
                </a:cxn>
                <a:cxn ang="16200000">
                  <a:pos x="wd2" y="hd2"/>
                </a:cxn>
              </a:cxnLst>
              <a:rect l="0" t="0" r="r" b="b"/>
              <a:pathLst>
                <a:path w="20652" h="20733" fill="norm" stroke="1" extrusionOk="0">
                  <a:moveTo>
                    <a:pt x="19302" y="5880"/>
                  </a:moveTo>
                  <a:cubicBezTo>
                    <a:pt x="17885" y="3339"/>
                    <a:pt x="16469" y="798"/>
                    <a:pt x="13636" y="162"/>
                  </a:cubicBezTo>
                  <a:cubicBezTo>
                    <a:pt x="10803" y="-473"/>
                    <a:pt x="6554" y="798"/>
                    <a:pt x="3721" y="3180"/>
                  </a:cubicBezTo>
                  <a:cubicBezTo>
                    <a:pt x="888" y="5562"/>
                    <a:pt x="-528" y="9056"/>
                    <a:pt x="180" y="12233"/>
                  </a:cubicBezTo>
                  <a:cubicBezTo>
                    <a:pt x="888" y="15409"/>
                    <a:pt x="3721" y="18268"/>
                    <a:pt x="7085" y="19698"/>
                  </a:cubicBezTo>
                  <a:cubicBezTo>
                    <a:pt x="10449" y="21127"/>
                    <a:pt x="14344" y="21127"/>
                    <a:pt x="17000" y="19380"/>
                  </a:cubicBezTo>
                  <a:cubicBezTo>
                    <a:pt x="19656" y="17633"/>
                    <a:pt x="21072" y="14139"/>
                    <a:pt x="20541" y="11121"/>
                  </a:cubicBezTo>
                  <a:cubicBezTo>
                    <a:pt x="20010" y="8103"/>
                    <a:pt x="17531" y="5562"/>
                    <a:pt x="15052" y="302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06" name="Line"/>
            <p:cNvSpPr/>
            <p:nvPr/>
          </p:nvSpPr>
          <p:spPr>
            <a:xfrm>
              <a:off x="8416021" y="5047448"/>
              <a:ext cx="31137"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07" name="Line"/>
            <p:cNvSpPr/>
            <p:nvPr/>
          </p:nvSpPr>
          <p:spPr>
            <a:xfrm>
              <a:off x="8572406" y="4777613"/>
              <a:ext cx="321018" cy="456645"/>
            </a:xfrm>
            <a:custGeom>
              <a:avLst/>
              <a:gdLst/>
              <a:ahLst/>
              <a:cxnLst>
                <a:cxn ang="0">
                  <a:pos x="wd2" y="hd2"/>
                </a:cxn>
                <a:cxn ang="5400000">
                  <a:pos x="wd2" y="hd2"/>
                </a:cxn>
                <a:cxn ang="10800000">
                  <a:pos x="wd2" y="hd2"/>
                </a:cxn>
                <a:cxn ang="16200000">
                  <a:pos x="wd2" y="hd2"/>
                </a:cxn>
              </a:cxnLst>
              <a:rect l="0" t="0" r="r" b="b"/>
              <a:pathLst>
                <a:path w="21323" h="21600" fill="norm" stroke="1" extrusionOk="0">
                  <a:moveTo>
                    <a:pt x="21323" y="0"/>
                  </a:moveTo>
                  <a:cubicBezTo>
                    <a:pt x="15578" y="655"/>
                    <a:pt x="9834" y="1309"/>
                    <a:pt x="6387" y="1800"/>
                  </a:cubicBezTo>
                  <a:cubicBezTo>
                    <a:pt x="2940" y="2291"/>
                    <a:pt x="1791" y="2618"/>
                    <a:pt x="987" y="3191"/>
                  </a:cubicBezTo>
                  <a:cubicBezTo>
                    <a:pt x="183" y="3764"/>
                    <a:pt x="-277" y="4582"/>
                    <a:pt x="183" y="5564"/>
                  </a:cubicBezTo>
                  <a:cubicBezTo>
                    <a:pt x="642" y="6545"/>
                    <a:pt x="2021" y="7691"/>
                    <a:pt x="3514" y="8100"/>
                  </a:cubicBezTo>
                  <a:cubicBezTo>
                    <a:pt x="5008" y="8509"/>
                    <a:pt x="6617" y="8182"/>
                    <a:pt x="8110" y="8018"/>
                  </a:cubicBezTo>
                  <a:cubicBezTo>
                    <a:pt x="9604" y="7855"/>
                    <a:pt x="10983" y="7855"/>
                    <a:pt x="12131" y="8264"/>
                  </a:cubicBezTo>
                  <a:cubicBezTo>
                    <a:pt x="13280" y="8673"/>
                    <a:pt x="14200" y="9491"/>
                    <a:pt x="14659" y="10391"/>
                  </a:cubicBezTo>
                  <a:cubicBezTo>
                    <a:pt x="15119" y="11291"/>
                    <a:pt x="15119" y="12273"/>
                    <a:pt x="15119" y="13173"/>
                  </a:cubicBezTo>
                  <a:cubicBezTo>
                    <a:pt x="15119" y="14073"/>
                    <a:pt x="15119" y="14891"/>
                    <a:pt x="13280" y="16282"/>
                  </a:cubicBezTo>
                  <a:cubicBezTo>
                    <a:pt x="11442" y="17673"/>
                    <a:pt x="7766" y="19636"/>
                    <a:pt x="4089"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08" name="Line"/>
            <p:cNvSpPr/>
            <p:nvPr/>
          </p:nvSpPr>
          <p:spPr>
            <a:xfrm>
              <a:off x="9028341" y="4453914"/>
              <a:ext cx="320067" cy="977532"/>
            </a:xfrm>
            <a:custGeom>
              <a:avLst/>
              <a:gdLst/>
              <a:ahLst/>
              <a:cxnLst>
                <a:cxn ang="0">
                  <a:pos x="wd2" y="hd2"/>
                </a:cxn>
                <a:cxn ang="5400000">
                  <a:pos x="wd2" y="hd2"/>
                </a:cxn>
                <a:cxn ang="10800000">
                  <a:pos x="wd2" y="hd2"/>
                </a:cxn>
                <a:cxn ang="16200000">
                  <a:pos x="wd2" y="hd2"/>
                </a:cxn>
              </a:cxnLst>
              <a:rect l="0" t="0" r="r" b="b"/>
              <a:pathLst>
                <a:path w="21488" h="21567" fill="norm" stroke="1" extrusionOk="0">
                  <a:moveTo>
                    <a:pt x="1394" y="501"/>
                  </a:moveTo>
                  <a:cubicBezTo>
                    <a:pt x="2323" y="272"/>
                    <a:pt x="3252" y="43"/>
                    <a:pt x="4297" y="5"/>
                  </a:cubicBezTo>
                  <a:cubicBezTo>
                    <a:pt x="5342" y="-33"/>
                    <a:pt x="6503" y="120"/>
                    <a:pt x="8710" y="921"/>
                  </a:cubicBezTo>
                  <a:cubicBezTo>
                    <a:pt x="10916" y="1722"/>
                    <a:pt x="14168" y="3173"/>
                    <a:pt x="16839" y="4928"/>
                  </a:cubicBezTo>
                  <a:cubicBezTo>
                    <a:pt x="19510" y="6684"/>
                    <a:pt x="21600" y="8744"/>
                    <a:pt x="21484" y="10881"/>
                  </a:cubicBezTo>
                  <a:cubicBezTo>
                    <a:pt x="21368" y="13019"/>
                    <a:pt x="19045" y="15232"/>
                    <a:pt x="15097" y="17026"/>
                  </a:cubicBezTo>
                  <a:cubicBezTo>
                    <a:pt x="11148" y="18819"/>
                    <a:pt x="5574" y="20193"/>
                    <a:pt x="0" y="2156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09" name="Line"/>
            <p:cNvSpPr/>
            <p:nvPr/>
          </p:nvSpPr>
          <p:spPr>
            <a:xfrm>
              <a:off x="9600795" y="4611560"/>
              <a:ext cx="205918" cy="684968"/>
            </a:xfrm>
            <a:custGeom>
              <a:avLst/>
              <a:gdLst/>
              <a:ahLst/>
              <a:cxnLst>
                <a:cxn ang="0">
                  <a:pos x="wd2" y="hd2"/>
                </a:cxn>
                <a:cxn ang="5400000">
                  <a:pos x="wd2" y="hd2"/>
                </a:cxn>
                <a:cxn ang="10800000">
                  <a:pos x="wd2" y="hd2"/>
                </a:cxn>
                <a:cxn ang="16200000">
                  <a:pos x="wd2" y="hd2"/>
                </a:cxn>
              </a:cxnLst>
              <a:rect l="0" t="0" r="r" b="b"/>
              <a:pathLst>
                <a:path w="20737" h="21600" fill="norm" stroke="1" extrusionOk="0">
                  <a:moveTo>
                    <a:pt x="11331" y="0"/>
                  </a:moveTo>
                  <a:cubicBezTo>
                    <a:pt x="7498" y="1091"/>
                    <a:pt x="3666" y="2182"/>
                    <a:pt x="1576" y="4309"/>
                  </a:cubicBezTo>
                  <a:cubicBezTo>
                    <a:pt x="-515" y="6436"/>
                    <a:pt x="-863" y="9600"/>
                    <a:pt x="2621" y="12655"/>
                  </a:cubicBezTo>
                  <a:cubicBezTo>
                    <a:pt x="6105" y="15709"/>
                    <a:pt x="13421" y="18655"/>
                    <a:pt x="20737"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10" name="Line"/>
            <p:cNvSpPr/>
            <p:nvPr/>
          </p:nvSpPr>
          <p:spPr>
            <a:xfrm>
              <a:off x="9920874" y="4771558"/>
              <a:ext cx="321728" cy="493835"/>
            </a:xfrm>
            <a:custGeom>
              <a:avLst/>
              <a:gdLst/>
              <a:ahLst/>
              <a:cxnLst>
                <a:cxn ang="0">
                  <a:pos x="wd2" y="hd2"/>
                </a:cxn>
                <a:cxn ang="5400000">
                  <a:pos x="wd2" y="hd2"/>
                </a:cxn>
                <a:cxn ang="10800000">
                  <a:pos x="wd2" y="hd2"/>
                </a:cxn>
                <a:cxn ang="16200000">
                  <a:pos x="wd2" y="hd2"/>
                </a:cxn>
              </a:cxnLst>
              <a:rect l="0" t="0" r="r" b="b"/>
              <a:pathLst>
                <a:path w="21600" h="21412" fill="norm" stroke="1" extrusionOk="0">
                  <a:moveTo>
                    <a:pt x="21600" y="5212"/>
                  </a:moveTo>
                  <a:cubicBezTo>
                    <a:pt x="17652" y="5662"/>
                    <a:pt x="13703" y="6112"/>
                    <a:pt x="10684" y="6337"/>
                  </a:cubicBezTo>
                  <a:cubicBezTo>
                    <a:pt x="7665" y="6562"/>
                    <a:pt x="5574" y="6562"/>
                    <a:pt x="4297" y="6187"/>
                  </a:cubicBezTo>
                  <a:cubicBezTo>
                    <a:pt x="3019" y="5812"/>
                    <a:pt x="2555" y="5062"/>
                    <a:pt x="3832" y="3937"/>
                  </a:cubicBezTo>
                  <a:cubicBezTo>
                    <a:pt x="5110" y="2812"/>
                    <a:pt x="8129" y="1312"/>
                    <a:pt x="10219" y="562"/>
                  </a:cubicBezTo>
                  <a:cubicBezTo>
                    <a:pt x="12310" y="-188"/>
                    <a:pt x="13471" y="-188"/>
                    <a:pt x="14632" y="562"/>
                  </a:cubicBezTo>
                  <a:cubicBezTo>
                    <a:pt x="15794" y="1312"/>
                    <a:pt x="16955" y="2812"/>
                    <a:pt x="17187" y="5137"/>
                  </a:cubicBezTo>
                  <a:cubicBezTo>
                    <a:pt x="17419" y="7462"/>
                    <a:pt x="16723" y="10612"/>
                    <a:pt x="13703" y="13462"/>
                  </a:cubicBezTo>
                  <a:cubicBezTo>
                    <a:pt x="10684" y="16312"/>
                    <a:pt x="5342" y="18862"/>
                    <a:pt x="0" y="2141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11" name="Line"/>
            <p:cNvSpPr/>
            <p:nvPr/>
          </p:nvSpPr>
          <p:spPr>
            <a:xfrm>
              <a:off x="10296039" y="4868268"/>
              <a:ext cx="253506" cy="263652"/>
            </a:xfrm>
            <a:custGeom>
              <a:avLst/>
              <a:gdLst/>
              <a:ahLst/>
              <a:cxnLst>
                <a:cxn ang="0">
                  <a:pos x="wd2" y="hd2"/>
                </a:cxn>
                <a:cxn ang="5400000">
                  <a:pos x="wd2" y="hd2"/>
                </a:cxn>
                <a:cxn ang="10800000">
                  <a:pos x="wd2" y="hd2"/>
                </a:cxn>
                <a:cxn ang="16200000">
                  <a:pos x="wd2" y="hd2"/>
                </a:cxn>
              </a:cxnLst>
              <a:rect l="0" t="0" r="r" b="b"/>
              <a:pathLst>
                <a:path w="21104" h="20577" fill="norm" stroke="1" extrusionOk="0">
                  <a:moveTo>
                    <a:pt x="17151" y="1025"/>
                  </a:moveTo>
                  <a:cubicBezTo>
                    <a:pt x="15999" y="215"/>
                    <a:pt x="14847" y="-595"/>
                    <a:pt x="12255" y="620"/>
                  </a:cubicBezTo>
                  <a:cubicBezTo>
                    <a:pt x="9663" y="1835"/>
                    <a:pt x="5631" y="5075"/>
                    <a:pt x="3183" y="8180"/>
                  </a:cubicBezTo>
                  <a:cubicBezTo>
                    <a:pt x="735" y="11285"/>
                    <a:pt x="-129" y="14255"/>
                    <a:pt x="15" y="16280"/>
                  </a:cubicBezTo>
                  <a:cubicBezTo>
                    <a:pt x="159" y="18305"/>
                    <a:pt x="1311" y="19385"/>
                    <a:pt x="4479" y="20060"/>
                  </a:cubicBezTo>
                  <a:cubicBezTo>
                    <a:pt x="7647" y="20735"/>
                    <a:pt x="12831" y="21005"/>
                    <a:pt x="16287" y="19250"/>
                  </a:cubicBezTo>
                  <a:cubicBezTo>
                    <a:pt x="19743" y="17495"/>
                    <a:pt x="21471" y="13715"/>
                    <a:pt x="21039" y="10340"/>
                  </a:cubicBezTo>
                  <a:cubicBezTo>
                    <a:pt x="20607" y="6965"/>
                    <a:pt x="18015" y="3995"/>
                    <a:pt x="15423" y="102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12" name="Line"/>
            <p:cNvSpPr/>
            <p:nvPr/>
          </p:nvSpPr>
          <p:spPr>
            <a:xfrm>
              <a:off x="10626597" y="4617422"/>
              <a:ext cx="332948" cy="782888"/>
            </a:xfrm>
            <a:custGeom>
              <a:avLst/>
              <a:gdLst/>
              <a:ahLst/>
              <a:cxnLst>
                <a:cxn ang="0">
                  <a:pos x="wd2" y="hd2"/>
                </a:cxn>
                <a:cxn ang="5400000">
                  <a:pos x="wd2" y="hd2"/>
                </a:cxn>
                <a:cxn ang="10800000">
                  <a:pos x="wd2" y="hd2"/>
                </a:cxn>
                <a:cxn ang="16200000">
                  <a:pos x="wd2" y="hd2"/>
                </a:cxn>
              </a:cxnLst>
              <a:rect l="0" t="0" r="r" b="b"/>
              <a:pathLst>
                <a:path w="20999" h="21534" fill="norm" stroke="1" extrusionOk="0">
                  <a:moveTo>
                    <a:pt x="7855" y="695"/>
                  </a:moveTo>
                  <a:cubicBezTo>
                    <a:pt x="8727" y="410"/>
                    <a:pt x="9600" y="124"/>
                    <a:pt x="10582" y="29"/>
                  </a:cubicBezTo>
                  <a:cubicBezTo>
                    <a:pt x="11564" y="-66"/>
                    <a:pt x="12655" y="29"/>
                    <a:pt x="14291" y="981"/>
                  </a:cubicBezTo>
                  <a:cubicBezTo>
                    <a:pt x="15927" y="1932"/>
                    <a:pt x="18109" y="3740"/>
                    <a:pt x="19527" y="5691"/>
                  </a:cubicBezTo>
                  <a:cubicBezTo>
                    <a:pt x="20945" y="7641"/>
                    <a:pt x="21600" y="9735"/>
                    <a:pt x="20291" y="11686"/>
                  </a:cubicBezTo>
                  <a:cubicBezTo>
                    <a:pt x="18982" y="13636"/>
                    <a:pt x="15709" y="15444"/>
                    <a:pt x="12327" y="16871"/>
                  </a:cubicBezTo>
                  <a:cubicBezTo>
                    <a:pt x="8945" y="18299"/>
                    <a:pt x="5455" y="19345"/>
                    <a:pt x="3382" y="20059"/>
                  </a:cubicBezTo>
                  <a:cubicBezTo>
                    <a:pt x="1309" y="20773"/>
                    <a:pt x="655" y="21153"/>
                    <a:pt x="0" y="2153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13" name="Line"/>
            <p:cNvSpPr/>
            <p:nvPr/>
          </p:nvSpPr>
          <p:spPr>
            <a:xfrm>
              <a:off x="4513784" y="6313600"/>
              <a:ext cx="300972"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4717" y="21600"/>
                    <a:pt x="9434" y="21600"/>
                    <a:pt x="13034" y="0"/>
                  </a:cubicBezTo>
                  <a:cubicBezTo>
                    <a:pt x="16634" y="21600"/>
                    <a:pt x="19117" y="21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14" name="Line"/>
            <p:cNvSpPr/>
            <p:nvPr/>
          </p:nvSpPr>
          <p:spPr>
            <a:xfrm>
              <a:off x="4534541" y="6494760"/>
              <a:ext cx="300972" cy="16028"/>
            </a:xfrm>
            <a:custGeom>
              <a:avLst/>
              <a:gdLst/>
              <a:ahLst/>
              <a:cxnLst>
                <a:cxn ang="0">
                  <a:pos x="wd2" y="hd2"/>
                </a:cxn>
                <a:cxn ang="5400000">
                  <a:pos x="wd2" y="hd2"/>
                </a:cxn>
                <a:cxn ang="10800000">
                  <a:pos x="wd2" y="hd2"/>
                </a:cxn>
                <a:cxn ang="16200000">
                  <a:pos x="wd2" y="hd2"/>
                </a:cxn>
              </a:cxnLst>
              <a:rect l="0" t="0" r="r" b="b"/>
              <a:pathLst>
                <a:path w="21600" h="20015" fill="norm" stroke="1" extrusionOk="0">
                  <a:moveTo>
                    <a:pt x="0" y="20015"/>
                  </a:moveTo>
                  <a:cubicBezTo>
                    <a:pt x="5959" y="11375"/>
                    <a:pt x="11917" y="2735"/>
                    <a:pt x="15517" y="575"/>
                  </a:cubicBezTo>
                  <a:cubicBezTo>
                    <a:pt x="19117" y="-1585"/>
                    <a:pt x="20359" y="2735"/>
                    <a:pt x="21600" y="705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15" name="Line"/>
            <p:cNvSpPr/>
            <p:nvPr/>
          </p:nvSpPr>
          <p:spPr>
            <a:xfrm>
              <a:off x="3538225" y="5926373"/>
              <a:ext cx="263433" cy="841835"/>
            </a:xfrm>
            <a:custGeom>
              <a:avLst/>
              <a:gdLst/>
              <a:ahLst/>
              <a:cxnLst>
                <a:cxn ang="0">
                  <a:pos x="wd2" y="hd2"/>
                </a:cxn>
                <a:cxn ang="5400000">
                  <a:pos x="wd2" y="hd2"/>
                </a:cxn>
                <a:cxn ang="10800000">
                  <a:pos x="wd2" y="hd2"/>
                </a:cxn>
                <a:cxn ang="16200000">
                  <a:pos x="wd2" y="hd2"/>
                </a:cxn>
              </a:cxnLst>
              <a:rect l="0" t="0" r="r" b="b"/>
              <a:pathLst>
                <a:path w="21361" h="21280" fill="norm" stroke="1" extrusionOk="0">
                  <a:moveTo>
                    <a:pt x="0" y="4804"/>
                  </a:moveTo>
                  <a:cubicBezTo>
                    <a:pt x="2525" y="8039"/>
                    <a:pt x="5049" y="11275"/>
                    <a:pt x="6732" y="13723"/>
                  </a:cubicBezTo>
                  <a:cubicBezTo>
                    <a:pt x="8416" y="16172"/>
                    <a:pt x="9257" y="17834"/>
                    <a:pt x="9958" y="19058"/>
                  </a:cubicBezTo>
                  <a:cubicBezTo>
                    <a:pt x="10660" y="20282"/>
                    <a:pt x="11221" y="21069"/>
                    <a:pt x="11361" y="21244"/>
                  </a:cubicBezTo>
                  <a:cubicBezTo>
                    <a:pt x="11501" y="21419"/>
                    <a:pt x="11221" y="20982"/>
                    <a:pt x="9678" y="19364"/>
                  </a:cubicBezTo>
                  <a:cubicBezTo>
                    <a:pt x="8135" y="17746"/>
                    <a:pt x="5330" y="14948"/>
                    <a:pt x="3787" y="11887"/>
                  </a:cubicBezTo>
                  <a:cubicBezTo>
                    <a:pt x="2244" y="8826"/>
                    <a:pt x="1964" y="5503"/>
                    <a:pt x="1823" y="3404"/>
                  </a:cubicBezTo>
                  <a:cubicBezTo>
                    <a:pt x="1683" y="1306"/>
                    <a:pt x="1683" y="431"/>
                    <a:pt x="2384" y="125"/>
                  </a:cubicBezTo>
                  <a:cubicBezTo>
                    <a:pt x="3086" y="-181"/>
                    <a:pt x="4488" y="81"/>
                    <a:pt x="7434" y="825"/>
                  </a:cubicBezTo>
                  <a:cubicBezTo>
                    <a:pt x="10379" y="1568"/>
                    <a:pt x="14868" y="2792"/>
                    <a:pt x="17673" y="3667"/>
                  </a:cubicBezTo>
                  <a:cubicBezTo>
                    <a:pt x="20478" y="4541"/>
                    <a:pt x="21600" y="5066"/>
                    <a:pt x="21319" y="5766"/>
                  </a:cubicBezTo>
                  <a:cubicBezTo>
                    <a:pt x="21039" y="6465"/>
                    <a:pt x="19356" y="7340"/>
                    <a:pt x="16410" y="8170"/>
                  </a:cubicBezTo>
                  <a:cubicBezTo>
                    <a:pt x="13465" y="9001"/>
                    <a:pt x="9257" y="9788"/>
                    <a:pt x="5049" y="1057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16" name="Line"/>
            <p:cNvSpPr/>
            <p:nvPr/>
          </p:nvSpPr>
          <p:spPr>
            <a:xfrm>
              <a:off x="5416695" y="6067615"/>
              <a:ext cx="321728" cy="588469"/>
            </a:xfrm>
            <a:custGeom>
              <a:avLst/>
              <a:gdLst/>
              <a:ahLst/>
              <a:cxnLst>
                <a:cxn ang="0">
                  <a:pos x="wd2" y="hd2"/>
                </a:cxn>
                <a:cxn ang="5400000">
                  <a:pos x="wd2" y="hd2"/>
                </a:cxn>
                <a:cxn ang="10800000">
                  <a:pos x="wd2" y="hd2"/>
                </a:cxn>
                <a:cxn ang="16200000">
                  <a:pos x="wd2" y="hd2"/>
                </a:cxn>
              </a:cxnLst>
              <a:rect l="0" t="0" r="r" b="b"/>
              <a:pathLst>
                <a:path w="21600" h="21362" fill="norm" stroke="1" extrusionOk="0">
                  <a:moveTo>
                    <a:pt x="0" y="11943"/>
                  </a:moveTo>
                  <a:cubicBezTo>
                    <a:pt x="2323" y="11064"/>
                    <a:pt x="4645" y="10185"/>
                    <a:pt x="6968" y="8678"/>
                  </a:cubicBezTo>
                  <a:cubicBezTo>
                    <a:pt x="9290" y="7171"/>
                    <a:pt x="11613" y="5036"/>
                    <a:pt x="12890" y="3341"/>
                  </a:cubicBezTo>
                  <a:cubicBezTo>
                    <a:pt x="14168" y="1646"/>
                    <a:pt x="14400" y="390"/>
                    <a:pt x="14516" y="76"/>
                  </a:cubicBezTo>
                  <a:cubicBezTo>
                    <a:pt x="14632" y="-238"/>
                    <a:pt x="14632" y="390"/>
                    <a:pt x="14400" y="2525"/>
                  </a:cubicBezTo>
                  <a:cubicBezTo>
                    <a:pt x="14168" y="4660"/>
                    <a:pt x="13703" y="8302"/>
                    <a:pt x="14865" y="11692"/>
                  </a:cubicBezTo>
                  <a:cubicBezTo>
                    <a:pt x="16026" y="15083"/>
                    <a:pt x="18813" y="18222"/>
                    <a:pt x="21600" y="2136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17" name="Line"/>
            <p:cNvSpPr/>
            <p:nvPr/>
          </p:nvSpPr>
          <p:spPr>
            <a:xfrm>
              <a:off x="5845902" y="6178847"/>
              <a:ext cx="216236" cy="302083"/>
            </a:xfrm>
            <a:custGeom>
              <a:avLst/>
              <a:gdLst/>
              <a:ahLst/>
              <a:cxnLst>
                <a:cxn ang="0">
                  <a:pos x="wd2" y="hd2"/>
                </a:cxn>
                <a:cxn ang="5400000">
                  <a:pos x="wd2" y="hd2"/>
                </a:cxn>
                <a:cxn ang="10800000">
                  <a:pos x="wd2" y="hd2"/>
                </a:cxn>
                <a:cxn ang="16200000">
                  <a:pos x="wd2" y="hd2"/>
                </a:cxn>
              </a:cxnLst>
              <a:rect l="0" t="0" r="r" b="b"/>
              <a:pathLst>
                <a:path w="20771" h="20957" fill="norm" stroke="1" extrusionOk="0">
                  <a:moveTo>
                    <a:pt x="18587" y="2869"/>
                  </a:moveTo>
                  <a:cubicBezTo>
                    <a:pt x="17258" y="1669"/>
                    <a:pt x="15928" y="469"/>
                    <a:pt x="14267" y="109"/>
                  </a:cubicBezTo>
                  <a:cubicBezTo>
                    <a:pt x="12605" y="-251"/>
                    <a:pt x="10611" y="229"/>
                    <a:pt x="7953" y="2389"/>
                  </a:cubicBezTo>
                  <a:cubicBezTo>
                    <a:pt x="5295" y="4549"/>
                    <a:pt x="1971" y="8389"/>
                    <a:pt x="642" y="11749"/>
                  </a:cubicBezTo>
                  <a:cubicBezTo>
                    <a:pt x="-687" y="15109"/>
                    <a:pt x="-22" y="17989"/>
                    <a:pt x="3301" y="19549"/>
                  </a:cubicBezTo>
                  <a:cubicBezTo>
                    <a:pt x="6624" y="21109"/>
                    <a:pt x="12605" y="21349"/>
                    <a:pt x="16095" y="20389"/>
                  </a:cubicBezTo>
                  <a:cubicBezTo>
                    <a:pt x="19584" y="19429"/>
                    <a:pt x="20581" y="17269"/>
                    <a:pt x="20747" y="14749"/>
                  </a:cubicBezTo>
                  <a:cubicBezTo>
                    <a:pt x="20913" y="12229"/>
                    <a:pt x="20248" y="9349"/>
                    <a:pt x="18587" y="7309"/>
                  </a:cubicBezTo>
                  <a:cubicBezTo>
                    <a:pt x="16925" y="5269"/>
                    <a:pt x="14267" y="4069"/>
                    <a:pt x="11608" y="286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18" name="Line"/>
            <p:cNvSpPr/>
            <p:nvPr/>
          </p:nvSpPr>
          <p:spPr>
            <a:xfrm>
              <a:off x="6179805" y="6164699"/>
              <a:ext cx="318442" cy="286334"/>
            </a:xfrm>
            <a:custGeom>
              <a:avLst/>
              <a:gdLst/>
              <a:ahLst/>
              <a:cxnLst>
                <a:cxn ang="0">
                  <a:pos x="wd2" y="hd2"/>
                </a:cxn>
                <a:cxn ang="5400000">
                  <a:pos x="wd2" y="hd2"/>
                </a:cxn>
                <a:cxn ang="10800000">
                  <a:pos x="wd2" y="hd2"/>
                </a:cxn>
                <a:cxn ang="16200000">
                  <a:pos x="wd2" y="hd2"/>
                </a:cxn>
              </a:cxnLst>
              <a:rect l="0" t="0" r="r" b="b"/>
              <a:pathLst>
                <a:path w="20711" h="21033" fill="norm" stroke="1" extrusionOk="0">
                  <a:moveTo>
                    <a:pt x="13143" y="2552"/>
                  </a:moveTo>
                  <a:cubicBezTo>
                    <a:pt x="12468" y="1536"/>
                    <a:pt x="11793" y="519"/>
                    <a:pt x="10893" y="138"/>
                  </a:cubicBezTo>
                  <a:cubicBezTo>
                    <a:pt x="9993" y="-243"/>
                    <a:pt x="8868" y="11"/>
                    <a:pt x="6843" y="2933"/>
                  </a:cubicBezTo>
                  <a:cubicBezTo>
                    <a:pt x="4818" y="5856"/>
                    <a:pt x="1893" y="11446"/>
                    <a:pt x="656" y="15004"/>
                  </a:cubicBezTo>
                  <a:cubicBezTo>
                    <a:pt x="-582" y="18562"/>
                    <a:pt x="-132" y="20086"/>
                    <a:pt x="2568" y="20722"/>
                  </a:cubicBezTo>
                  <a:cubicBezTo>
                    <a:pt x="5268" y="21357"/>
                    <a:pt x="10218" y="21103"/>
                    <a:pt x="13706" y="19197"/>
                  </a:cubicBezTo>
                  <a:cubicBezTo>
                    <a:pt x="17193" y="17291"/>
                    <a:pt x="19218" y="13733"/>
                    <a:pt x="20118" y="10684"/>
                  </a:cubicBezTo>
                  <a:cubicBezTo>
                    <a:pt x="21018" y="7635"/>
                    <a:pt x="20793" y="5093"/>
                    <a:pt x="20118" y="3696"/>
                  </a:cubicBezTo>
                  <a:cubicBezTo>
                    <a:pt x="19443" y="2298"/>
                    <a:pt x="18318" y="2044"/>
                    <a:pt x="17193" y="179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19" name="Line"/>
            <p:cNvSpPr/>
            <p:nvPr/>
          </p:nvSpPr>
          <p:spPr>
            <a:xfrm>
              <a:off x="6828143" y="6283375"/>
              <a:ext cx="333681" cy="71738"/>
            </a:xfrm>
            <a:custGeom>
              <a:avLst/>
              <a:gdLst/>
              <a:ahLst/>
              <a:cxnLst>
                <a:cxn ang="0">
                  <a:pos x="wd2" y="hd2"/>
                </a:cxn>
                <a:cxn ang="5400000">
                  <a:pos x="wd2" y="hd2"/>
                </a:cxn>
                <a:cxn ang="10800000">
                  <a:pos x="wd2" y="hd2"/>
                </a:cxn>
                <a:cxn ang="16200000">
                  <a:pos x="wd2" y="hd2"/>
                </a:cxn>
              </a:cxnLst>
              <a:rect l="0" t="0" r="r" b="b"/>
              <a:pathLst>
                <a:path w="21045" h="21329" fill="norm" stroke="1" extrusionOk="0">
                  <a:moveTo>
                    <a:pt x="3273" y="8986"/>
                  </a:moveTo>
                  <a:cubicBezTo>
                    <a:pt x="6982" y="6929"/>
                    <a:pt x="10691" y="4872"/>
                    <a:pt x="13964" y="3329"/>
                  </a:cubicBezTo>
                  <a:cubicBezTo>
                    <a:pt x="17236" y="1786"/>
                    <a:pt x="20073" y="758"/>
                    <a:pt x="20836" y="243"/>
                  </a:cubicBezTo>
                  <a:cubicBezTo>
                    <a:pt x="21600" y="-271"/>
                    <a:pt x="20291" y="-271"/>
                    <a:pt x="16473" y="3329"/>
                  </a:cubicBezTo>
                  <a:cubicBezTo>
                    <a:pt x="12655" y="6929"/>
                    <a:pt x="6327" y="14129"/>
                    <a:pt x="0" y="2132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20" name="Line"/>
            <p:cNvSpPr/>
            <p:nvPr/>
          </p:nvSpPr>
          <p:spPr>
            <a:xfrm>
              <a:off x="7574064" y="6028049"/>
              <a:ext cx="354989" cy="472360"/>
            </a:xfrm>
            <a:custGeom>
              <a:avLst/>
              <a:gdLst/>
              <a:ahLst/>
              <a:cxnLst>
                <a:cxn ang="0">
                  <a:pos x="wd2" y="hd2"/>
                </a:cxn>
                <a:cxn ang="5400000">
                  <a:pos x="wd2" y="hd2"/>
                </a:cxn>
                <a:cxn ang="10800000">
                  <a:pos x="wd2" y="hd2"/>
                </a:cxn>
                <a:cxn ang="16200000">
                  <a:pos x="wd2" y="hd2"/>
                </a:cxn>
              </a:cxnLst>
              <a:rect l="0" t="0" r="r" b="b"/>
              <a:pathLst>
                <a:path w="21109" h="21528" fill="norm" stroke="1" extrusionOk="0">
                  <a:moveTo>
                    <a:pt x="10570" y="1189"/>
                  </a:moveTo>
                  <a:cubicBezTo>
                    <a:pt x="11187" y="559"/>
                    <a:pt x="11804" y="-72"/>
                    <a:pt x="12010" y="7"/>
                  </a:cubicBezTo>
                  <a:cubicBezTo>
                    <a:pt x="12216" y="86"/>
                    <a:pt x="12010" y="874"/>
                    <a:pt x="10261" y="2451"/>
                  </a:cubicBezTo>
                  <a:cubicBezTo>
                    <a:pt x="8513" y="4027"/>
                    <a:pt x="5221" y="6392"/>
                    <a:pt x="3267" y="7890"/>
                  </a:cubicBezTo>
                  <a:cubicBezTo>
                    <a:pt x="1313" y="9388"/>
                    <a:pt x="696" y="10019"/>
                    <a:pt x="284" y="10807"/>
                  </a:cubicBezTo>
                  <a:cubicBezTo>
                    <a:pt x="-127" y="11595"/>
                    <a:pt x="-333" y="12541"/>
                    <a:pt x="1416" y="13172"/>
                  </a:cubicBezTo>
                  <a:cubicBezTo>
                    <a:pt x="3164" y="13802"/>
                    <a:pt x="6867" y="14118"/>
                    <a:pt x="10364" y="13960"/>
                  </a:cubicBezTo>
                  <a:cubicBezTo>
                    <a:pt x="13861" y="13802"/>
                    <a:pt x="17153" y="13172"/>
                    <a:pt x="19004" y="12462"/>
                  </a:cubicBezTo>
                  <a:cubicBezTo>
                    <a:pt x="20856" y="11753"/>
                    <a:pt x="21267" y="10965"/>
                    <a:pt x="21061" y="10255"/>
                  </a:cubicBezTo>
                  <a:cubicBezTo>
                    <a:pt x="20856" y="9546"/>
                    <a:pt x="20033" y="8915"/>
                    <a:pt x="19416" y="9073"/>
                  </a:cubicBezTo>
                  <a:cubicBezTo>
                    <a:pt x="18798" y="9230"/>
                    <a:pt x="18387" y="10176"/>
                    <a:pt x="18284" y="12068"/>
                  </a:cubicBezTo>
                  <a:cubicBezTo>
                    <a:pt x="18181" y="13960"/>
                    <a:pt x="18387" y="16798"/>
                    <a:pt x="18798" y="18532"/>
                  </a:cubicBezTo>
                  <a:cubicBezTo>
                    <a:pt x="19210" y="20267"/>
                    <a:pt x="19827" y="20897"/>
                    <a:pt x="20444" y="2152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21" name="Line"/>
            <p:cNvSpPr/>
            <p:nvPr/>
          </p:nvSpPr>
          <p:spPr>
            <a:xfrm>
              <a:off x="8073538" y="6013816"/>
              <a:ext cx="410091" cy="569620"/>
            </a:xfrm>
            <a:custGeom>
              <a:avLst/>
              <a:gdLst/>
              <a:ahLst/>
              <a:cxnLst>
                <a:cxn ang="0">
                  <a:pos x="wd2" y="hd2"/>
                </a:cxn>
                <a:cxn ang="5400000">
                  <a:pos x="wd2" y="hd2"/>
                </a:cxn>
                <a:cxn ang="10800000">
                  <a:pos x="wd2" y="hd2"/>
                </a:cxn>
                <a:cxn ang="16200000">
                  <a:pos x="wd2" y="hd2"/>
                </a:cxn>
              </a:cxnLst>
              <a:rect l="0" t="0" r="r" b="b"/>
              <a:pathLst>
                <a:path w="21517" h="21555" fill="norm" stroke="1" extrusionOk="0">
                  <a:moveTo>
                    <a:pt x="20148" y="1526"/>
                  </a:moveTo>
                  <a:cubicBezTo>
                    <a:pt x="20874" y="1002"/>
                    <a:pt x="21600" y="479"/>
                    <a:pt x="21509" y="217"/>
                  </a:cubicBezTo>
                  <a:cubicBezTo>
                    <a:pt x="21418" y="-45"/>
                    <a:pt x="20511" y="-45"/>
                    <a:pt x="18061" y="86"/>
                  </a:cubicBezTo>
                  <a:cubicBezTo>
                    <a:pt x="15610" y="217"/>
                    <a:pt x="11617" y="479"/>
                    <a:pt x="8894" y="1002"/>
                  </a:cubicBezTo>
                  <a:cubicBezTo>
                    <a:pt x="6171" y="1526"/>
                    <a:pt x="4719" y="2311"/>
                    <a:pt x="3812" y="3031"/>
                  </a:cubicBezTo>
                  <a:cubicBezTo>
                    <a:pt x="2904" y="3751"/>
                    <a:pt x="2541" y="4406"/>
                    <a:pt x="2269" y="5257"/>
                  </a:cubicBezTo>
                  <a:cubicBezTo>
                    <a:pt x="1997" y="6108"/>
                    <a:pt x="1815" y="7155"/>
                    <a:pt x="2360" y="7613"/>
                  </a:cubicBezTo>
                  <a:cubicBezTo>
                    <a:pt x="2904" y="8071"/>
                    <a:pt x="4175" y="7940"/>
                    <a:pt x="5808" y="7810"/>
                  </a:cubicBezTo>
                  <a:cubicBezTo>
                    <a:pt x="7442" y="7679"/>
                    <a:pt x="9439" y="7548"/>
                    <a:pt x="11254" y="8006"/>
                  </a:cubicBezTo>
                  <a:cubicBezTo>
                    <a:pt x="13069" y="8464"/>
                    <a:pt x="14703" y="9511"/>
                    <a:pt x="15701" y="10886"/>
                  </a:cubicBezTo>
                  <a:cubicBezTo>
                    <a:pt x="16699" y="12260"/>
                    <a:pt x="17062" y="13962"/>
                    <a:pt x="15519" y="15533"/>
                  </a:cubicBezTo>
                  <a:cubicBezTo>
                    <a:pt x="13976" y="17104"/>
                    <a:pt x="10528" y="18544"/>
                    <a:pt x="7624" y="19526"/>
                  </a:cubicBezTo>
                  <a:cubicBezTo>
                    <a:pt x="4719" y="20508"/>
                    <a:pt x="2360" y="21031"/>
                    <a:pt x="0" y="2155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22" name="Line"/>
            <p:cNvSpPr/>
            <p:nvPr/>
          </p:nvSpPr>
          <p:spPr>
            <a:xfrm>
              <a:off x="3870330" y="6939491"/>
              <a:ext cx="287024" cy="901440"/>
            </a:xfrm>
            <a:custGeom>
              <a:avLst/>
              <a:gdLst/>
              <a:ahLst/>
              <a:cxnLst>
                <a:cxn ang="0">
                  <a:pos x="wd2" y="hd2"/>
                </a:cxn>
                <a:cxn ang="5400000">
                  <a:pos x="wd2" y="hd2"/>
                </a:cxn>
                <a:cxn ang="10800000">
                  <a:pos x="wd2" y="hd2"/>
                </a:cxn>
                <a:cxn ang="16200000">
                  <a:pos x="wd2" y="hd2"/>
                </a:cxn>
              </a:cxnLst>
              <a:rect l="0" t="0" r="r" b="b"/>
              <a:pathLst>
                <a:path w="21335" h="21401" fill="norm" stroke="1" extrusionOk="0">
                  <a:moveTo>
                    <a:pt x="0" y="5837"/>
                  </a:moveTo>
                  <a:cubicBezTo>
                    <a:pt x="257" y="7398"/>
                    <a:pt x="514" y="8958"/>
                    <a:pt x="1414" y="10765"/>
                  </a:cubicBezTo>
                  <a:cubicBezTo>
                    <a:pt x="2314" y="12572"/>
                    <a:pt x="3857" y="14625"/>
                    <a:pt x="5271" y="16350"/>
                  </a:cubicBezTo>
                  <a:cubicBezTo>
                    <a:pt x="6686" y="18075"/>
                    <a:pt x="7971" y="19471"/>
                    <a:pt x="9000" y="20333"/>
                  </a:cubicBezTo>
                  <a:cubicBezTo>
                    <a:pt x="10029" y="21195"/>
                    <a:pt x="10800" y="21524"/>
                    <a:pt x="11057" y="21360"/>
                  </a:cubicBezTo>
                  <a:cubicBezTo>
                    <a:pt x="11314" y="21195"/>
                    <a:pt x="11057" y="20538"/>
                    <a:pt x="9771" y="18691"/>
                  </a:cubicBezTo>
                  <a:cubicBezTo>
                    <a:pt x="8486" y="16843"/>
                    <a:pt x="6171" y="13804"/>
                    <a:pt x="4500" y="11011"/>
                  </a:cubicBezTo>
                  <a:cubicBezTo>
                    <a:pt x="2829" y="8219"/>
                    <a:pt x="1800" y="5673"/>
                    <a:pt x="1157" y="4072"/>
                  </a:cubicBezTo>
                  <a:cubicBezTo>
                    <a:pt x="514" y="2470"/>
                    <a:pt x="257" y="1813"/>
                    <a:pt x="129" y="1279"/>
                  </a:cubicBezTo>
                  <a:cubicBezTo>
                    <a:pt x="0" y="745"/>
                    <a:pt x="0" y="335"/>
                    <a:pt x="643" y="129"/>
                  </a:cubicBezTo>
                  <a:cubicBezTo>
                    <a:pt x="1286" y="-76"/>
                    <a:pt x="2571" y="-76"/>
                    <a:pt x="5657" y="417"/>
                  </a:cubicBezTo>
                  <a:cubicBezTo>
                    <a:pt x="8743" y="910"/>
                    <a:pt x="13629" y="1895"/>
                    <a:pt x="16586" y="2634"/>
                  </a:cubicBezTo>
                  <a:cubicBezTo>
                    <a:pt x="19543" y="3373"/>
                    <a:pt x="20571" y="3866"/>
                    <a:pt x="21086" y="4400"/>
                  </a:cubicBezTo>
                  <a:cubicBezTo>
                    <a:pt x="21600" y="4934"/>
                    <a:pt x="21600" y="5509"/>
                    <a:pt x="18257" y="6576"/>
                  </a:cubicBezTo>
                  <a:cubicBezTo>
                    <a:pt x="14914" y="7644"/>
                    <a:pt x="8229" y="9205"/>
                    <a:pt x="1543" y="1076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23" name="Line"/>
            <p:cNvSpPr/>
            <p:nvPr/>
          </p:nvSpPr>
          <p:spPr>
            <a:xfrm>
              <a:off x="4690215" y="7538238"/>
              <a:ext cx="269836"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24" name="Line"/>
            <p:cNvSpPr/>
            <p:nvPr/>
          </p:nvSpPr>
          <p:spPr>
            <a:xfrm>
              <a:off x="4721350" y="7693912"/>
              <a:ext cx="269837"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25" name="Line"/>
            <p:cNvSpPr/>
            <p:nvPr/>
          </p:nvSpPr>
          <p:spPr>
            <a:xfrm>
              <a:off x="5834604" y="7278780"/>
              <a:ext cx="318952" cy="456646"/>
            </a:xfrm>
            <a:custGeom>
              <a:avLst/>
              <a:gdLst/>
              <a:ahLst/>
              <a:cxnLst>
                <a:cxn ang="0">
                  <a:pos x="wd2" y="hd2"/>
                </a:cxn>
                <a:cxn ang="5400000">
                  <a:pos x="wd2" y="hd2"/>
                </a:cxn>
                <a:cxn ang="10800000">
                  <a:pos x="wd2" y="hd2"/>
                </a:cxn>
                <a:cxn ang="16200000">
                  <a:pos x="wd2" y="hd2"/>
                </a:cxn>
              </a:cxnLst>
              <a:rect l="0" t="0" r="r" b="b"/>
              <a:pathLst>
                <a:path w="21414" h="21600" fill="norm" stroke="1" extrusionOk="0">
                  <a:moveTo>
                    <a:pt x="21414" y="0"/>
                  </a:moveTo>
                  <a:cubicBezTo>
                    <a:pt x="18627" y="0"/>
                    <a:pt x="15840" y="0"/>
                    <a:pt x="13285" y="164"/>
                  </a:cubicBezTo>
                  <a:cubicBezTo>
                    <a:pt x="10730" y="327"/>
                    <a:pt x="8408" y="655"/>
                    <a:pt x="6666" y="818"/>
                  </a:cubicBezTo>
                  <a:cubicBezTo>
                    <a:pt x="4924" y="982"/>
                    <a:pt x="3762" y="982"/>
                    <a:pt x="2949" y="2045"/>
                  </a:cubicBezTo>
                  <a:cubicBezTo>
                    <a:pt x="2137" y="3109"/>
                    <a:pt x="1672" y="5236"/>
                    <a:pt x="1091" y="6709"/>
                  </a:cubicBezTo>
                  <a:cubicBezTo>
                    <a:pt x="511" y="8182"/>
                    <a:pt x="-186" y="9000"/>
                    <a:pt x="46" y="9409"/>
                  </a:cubicBezTo>
                  <a:cubicBezTo>
                    <a:pt x="279" y="9818"/>
                    <a:pt x="1440" y="9818"/>
                    <a:pt x="3414" y="9573"/>
                  </a:cubicBezTo>
                  <a:cubicBezTo>
                    <a:pt x="5388" y="9327"/>
                    <a:pt x="8175" y="8836"/>
                    <a:pt x="10149" y="8755"/>
                  </a:cubicBezTo>
                  <a:cubicBezTo>
                    <a:pt x="12124" y="8673"/>
                    <a:pt x="13285" y="9000"/>
                    <a:pt x="14214" y="9491"/>
                  </a:cubicBezTo>
                  <a:cubicBezTo>
                    <a:pt x="15143" y="9982"/>
                    <a:pt x="15840" y="10636"/>
                    <a:pt x="16304" y="11618"/>
                  </a:cubicBezTo>
                  <a:cubicBezTo>
                    <a:pt x="16769" y="12600"/>
                    <a:pt x="17001" y="13909"/>
                    <a:pt x="14446" y="15627"/>
                  </a:cubicBezTo>
                  <a:cubicBezTo>
                    <a:pt x="11891" y="17345"/>
                    <a:pt x="6549" y="19473"/>
                    <a:pt x="1208"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26" name="Line"/>
            <p:cNvSpPr/>
            <p:nvPr/>
          </p:nvSpPr>
          <p:spPr>
            <a:xfrm>
              <a:off x="6257337" y="7262753"/>
              <a:ext cx="435889" cy="514186"/>
            </a:xfrm>
            <a:custGeom>
              <a:avLst/>
              <a:gdLst/>
              <a:ahLst/>
              <a:cxnLst>
                <a:cxn ang="0">
                  <a:pos x="wd2" y="hd2"/>
                </a:cxn>
                <a:cxn ang="5400000">
                  <a:pos x="wd2" y="hd2"/>
                </a:cxn>
                <a:cxn ang="10800000">
                  <a:pos x="wd2" y="hd2"/>
                </a:cxn>
                <a:cxn ang="16200000">
                  <a:pos x="wd2" y="hd2"/>
                </a:cxn>
              </a:cxnLst>
              <a:rect l="0" t="0" r="r" b="b"/>
              <a:pathLst>
                <a:path w="21600" h="21547" fill="norm" stroke="1" extrusionOk="0">
                  <a:moveTo>
                    <a:pt x="21600" y="237"/>
                  </a:moveTo>
                  <a:cubicBezTo>
                    <a:pt x="19543" y="92"/>
                    <a:pt x="17486" y="-53"/>
                    <a:pt x="15343" y="19"/>
                  </a:cubicBezTo>
                  <a:cubicBezTo>
                    <a:pt x="13200" y="92"/>
                    <a:pt x="10971" y="382"/>
                    <a:pt x="9171" y="817"/>
                  </a:cubicBezTo>
                  <a:cubicBezTo>
                    <a:pt x="7371" y="1252"/>
                    <a:pt x="6000" y="1832"/>
                    <a:pt x="5314" y="2484"/>
                  </a:cubicBezTo>
                  <a:cubicBezTo>
                    <a:pt x="4629" y="3136"/>
                    <a:pt x="4629" y="3861"/>
                    <a:pt x="4543" y="4586"/>
                  </a:cubicBezTo>
                  <a:cubicBezTo>
                    <a:pt x="4457" y="5311"/>
                    <a:pt x="4286" y="6036"/>
                    <a:pt x="4629" y="6398"/>
                  </a:cubicBezTo>
                  <a:cubicBezTo>
                    <a:pt x="4971" y="6760"/>
                    <a:pt x="5829" y="6760"/>
                    <a:pt x="7714" y="6905"/>
                  </a:cubicBezTo>
                  <a:cubicBezTo>
                    <a:pt x="9600" y="7050"/>
                    <a:pt x="12514" y="7340"/>
                    <a:pt x="14229" y="7775"/>
                  </a:cubicBezTo>
                  <a:cubicBezTo>
                    <a:pt x="15943" y="8210"/>
                    <a:pt x="16457" y="8790"/>
                    <a:pt x="16800" y="9442"/>
                  </a:cubicBezTo>
                  <a:cubicBezTo>
                    <a:pt x="17143" y="10095"/>
                    <a:pt x="17314" y="10819"/>
                    <a:pt x="16714" y="11834"/>
                  </a:cubicBezTo>
                  <a:cubicBezTo>
                    <a:pt x="16114" y="12849"/>
                    <a:pt x="14743" y="14154"/>
                    <a:pt x="11829" y="15821"/>
                  </a:cubicBezTo>
                  <a:cubicBezTo>
                    <a:pt x="8914" y="17488"/>
                    <a:pt x="4457" y="19517"/>
                    <a:pt x="0" y="2154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27" name="Line"/>
            <p:cNvSpPr/>
            <p:nvPr/>
          </p:nvSpPr>
          <p:spPr>
            <a:xfrm>
              <a:off x="3228804" y="6813248"/>
              <a:ext cx="4120728" cy="1544011"/>
            </a:xfrm>
            <a:custGeom>
              <a:avLst/>
              <a:gdLst/>
              <a:ahLst/>
              <a:cxnLst>
                <a:cxn ang="0">
                  <a:pos x="wd2" y="hd2"/>
                </a:cxn>
                <a:cxn ang="5400000">
                  <a:pos x="wd2" y="hd2"/>
                </a:cxn>
                <a:cxn ang="10800000">
                  <a:pos x="wd2" y="hd2"/>
                </a:cxn>
                <a:cxn ang="16200000">
                  <a:pos x="wd2" y="hd2"/>
                </a:cxn>
              </a:cxnLst>
              <a:rect l="0" t="0" r="r" b="b"/>
              <a:pathLst>
                <a:path w="21567" h="21567" fill="norm" stroke="1" extrusionOk="0">
                  <a:moveTo>
                    <a:pt x="21065" y="2443"/>
                  </a:moveTo>
                  <a:cubicBezTo>
                    <a:pt x="21011" y="2878"/>
                    <a:pt x="20956" y="3313"/>
                    <a:pt x="20947" y="4497"/>
                  </a:cubicBezTo>
                  <a:cubicBezTo>
                    <a:pt x="20938" y="5681"/>
                    <a:pt x="20974" y="7614"/>
                    <a:pt x="21011" y="9378"/>
                  </a:cubicBezTo>
                  <a:cubicBezTo>
                    <a:pt x="21047" y="11141"/>
                    <a:pt x="21083" y="12736"/>
                    <a:pt x="21174" y="14210"/>
                  </a:cubicBezTo>
                  <a:cubicBezTo>
                    <a:pt x="21264" y="15684"/>
                    <a:pt x="21409" y="17037"/>
                    <a:pt x="21490" y="17882"/>
                  </a:cubicBezTo>
                  <a:cubicBezTo>
                    <a:pt x="21572" y="18728"/>
                    <a:pt x="21590" y="19066"/>
                    <a:pt x="21536" y="19308"/>
                  </a:cubicBezTo>
                  <a:cubicBezTo>
                    <a:pt x="21481" y="19549"/>
                    <a:pt x="21355" y="19694"/>
                    <a:pt x="20974" y="19791"/>
                  </a:cubicBezTo>
                  <a:cubicBezTo>
                    <a:pt x="20594" y="19888"/>
                    <a:pt x="19960" y="19936"/>
                    <a:pt x="19318" y="19936"/>
                  </a:cubicBezTo>
                  <a:cubicBezTo>
                    <a:pt x="18675" y="19936"/>
                    <a:pt x="18023" y="19888"/>
                    <a:pt x="17308" y="19839"/>
                  </a:cubicBezTo>
                  <a:cubicBezTo>
                    <a:pt x="16593" y="19791"/>
                    <a:pt x="15814" y="19743"/>
                    <a:pt x="15054" y="19719"/>
                  </a:cubicBezTo>
                  <a:cubicBezTo>
                    <a:pt x="14293" y="19694"/>
                    <a:pt x="13551" y="19694"/>
                    <a:pt x="12854" y="19719"/>
                  </a:cubicBezTo>
                  <a:cubicBezTo>
                    <a:pt x="12157" y="19743"/>
                    <a:pt x="11505" y="19791"/>
                    <a:pt x="10853" y="19839"/>
                  </a:cubicBezTo>
                  <a:cubicBezTo>
                    <a:pt x="10202" y="19888"/>
                    <a:pt x="9550" y="19936"/>
                    <a:pt x="8916" y="20033"/>
                  </a:cubicBezTo>
                  <a:cubicBezTo>
                    <a:pt x="8282" y="20129"/>
                    <a:pt x="7667" y="20274"/>
                    <a:pt x="6997" y="20419"/>
                  </a:cubicBezTo>
                  <a:cubicBezTo>
                    <a:pt x="6327" y="20564"/>
                    <a:pt x="5603" y="20709"/>
                    <a:pt x="4879" y="20854"/>
                  </a:cubicBezTo>
                  <a:cubicBezTo>
                    <a:pt x="4154" y="20999"/>
                    <a:pt x="3430" y="21144"/>
                    <a:pt x="2833" y="21265"/>
                  </a:cubicBezTo>
                  <a:cubicBezTo>
                    <a:pt x="2235" y="21386"/>
                    <a:pt x="1764" y="21482"/>
                    <a:pt x="1357" y="21531"/>
                  </a:cubicBezTo>
                  <a:cubicBezTo>
                    <a:pt x="950" y="21579"/>
                    <a:pt x="606" y="21579"/>
                    <a:pt x="388" y="21531"/>
                  </a:cubicBezTo>
                  <a:cubicBezTo>
                    <a:pt x="171" y="21482"/>
                    <a:pt x="81" y="21386"/>
                    <a:pt x="35" y="21168"/>
                  </a:cubicBezTo>
                  <a:cubicBezTo>
                    <a:pt x="-10" y="20951"/>
                    <a:pt x="-10" y="20613"/>
                    <a:pt x="26" y="19815"/>
                  </a:cubicBezTo>
                  <a:cubicBezTo>
                    <a:pt x="62" y="19018"/>
                    <a:pt x="135" y="17762"/>
                    <a:pt x="171" y="16094"/>
                  </a:cubicBezTo>
                  <a:cubicBezTo>
                    <a:pt x="207" y="14427"/>
                    <a:pt x="207" y="12349"/>
                    <a:pt x="189" y="10392"/>
                  </a:cubicBezTo>
                  <a:cubicBezTo>
                    <a:pt x="171" y="8435"/>
                    <a:pt x="135" y="6599"/>
                    <a:pt x="117" y="5125"/>
                  </a:cubicBezTo>
                  <a:cubicBezTo>
                    <a:pt x="99" y="3651"/>
                    <a:pt x="99" y="2540"/>
                    <a:pt x="99" y="1839"/>
                  </a:cubicBezTo>
                  <a:cubicBezTo>
                    <a:pt x="99" y="1139"/>
                    <a:pt x="99" y="849"/>
                    <a:pt x="126" y="607"/>
                  </a:cubicBezTo>
                  <a:cubicBezTo>
                    <a:pt x="153" y="366"/>
                    <a:pt x="207" y="172"/>
                    <a:pt x="406" y="76"/>
                  </a:cubicBezTo>
                  <a:cubicBezTo>
                    <a:pt x="606" y="-21"/>
                    <a:pt x="950" y="-21"/>
                    <a:pt x="1420" y="51"/>
                  </a:cubicBezTo>
                  <a:cubicBezTo>
                    <a:pt x="1891" y="124"/>
                    <a:pt x="2489" y="269"/>
                    <a:pt x="3122" y="414"/>
                  </a:cubicBezTo>
                  <a:cubicBezTo>
                    <a:pt x="3756" y="559"/>
                    <a:pt x="4426" y="704"/>
                    <a:pt x="5114" y="800"/>
                  </a:cubicBezTo>
                  <a:cubicBezTo>
                    <a:pt x="5802" y="897"/>
                    <a:pt x="6508" y="945"/>
                    <a:pt x="7187" y="994"/>
                  </a:cubicBezTo>
                  <a:cubicBezTo>
                    <a:pt x="7866" y="1042"/>
                    <a:pt x="8518" y="1090"/>
                    <a:pt x="9179" y="1139"/>
                  </a:cubicBezTo>
                  <a:cubicBezTo>
                    <a:pt x="9839" y="1187"/>
                    <a:pt x="10509" y="1235"/>
                    <a:pt x="11161" y="1284"/>
                  </a:cubicBezTo>
                  <a:cubicBezTo>
                    <a:pt x="11813" y="1332"/>
                    <a:pt x="12447" y="1380"/>
                    <a:pt x="13144" y="1429"/>
                  </a:cubicBezTo>
                  <a:cubicBezTo>
                    <a:pt x="13841" y="1477"/>
                    <a:pt x="14601" y="1525"/>
                    <a:pt x="15325" y="1549"/>
                  </a:cubicBezTo>
                  <a:cubicBezTo>
                    <a:pt x="16050" y="1574"/>
                    <a:pt x="16738" y="1574"/>
                    <a:pt x="17408" y="1622"/>
                  </a:cubicBezTo>
                  <a:cubicBezTo>
                    <a:pt x="18078" y="1670"/>
                    <a:pt x="18729" y="1767"/>
                    <a:pt x="19164" y="1839"/>
                  </a:cubicBezTo>
                  <a:cubicBezTo>
                    <a:pt x="19598" y="1912"/>
                    <a:pt x="19816" y="1960"/>
                    <a:pt x="20069" y="2033"/>
                  </a:cubicBezTo>
                  <a:cubicBezTo>
                    <a:pt x="20323" y="2105"/>
                    <a:pt x="20612" y="2202"/>
                    <a:pt x="20676" y="2298"/>
                  </a:cubicBezTo>
                  <a:cubicBezTo>
                    <a:pt x="20739" y="2395"/>
                    <a:pt x="20576" y="2492"/>
                    <a:pt x="20413" y="258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53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531" name="TextBox 2"/>
          <p:cNvSpPr txBox="1"/>
          <p:nvPr/>
        </p:nvSpPr>
        <p:spPr>
          <a:xfrm>
            <a:off x="4888849" y="1324882"/>
            <a:ext cx="14912677" cy="8661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100">
                <a:solidFill>
                  <a:srgbClr val="FFFFFF"/>
                </a:solidFill>
                <a:latin typeface="Tajawal Medium"/>
                <a:ea typeface="Tajawal Medium"/>
                <a:cs typeface="Tajawal Medium"/>
                <a:sym typeface="Tajawal Medium"/>
              </a:defRPr>
            </a:lvl1pPr>
          </a:lstStyle>
          <a:p>
            <a:pPr/>
            <a:r>
              <a:t>Equilibrium in the goods and labour markets</a:t>
            </a:r>
          </a:p>
        </p:txBody>
      </p:sp>
      <p:sp>
        <p:nvSpPr>
          <p:cNvPr id="2532" name="TextBox 7"/>
          <p:cNvSpPr txBox="1"/>
          <p:nvPr/>
        </p:nvSpPr>
        <p:spPr>
          <a:xfrm>
            <a:off x="2592215" y="4344529"/>
            <a:ext cx="18797638" cy="3488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a:solidFill>
                  <a:srgbClr val="182C6A"/>
                </a:solidFill>
                <a:latin typeface="Tajawal Medium"/>
                <a:ea typeface="Tajawal Medium"/>
                <a:cs typeface="Tajawal Medium"/>
                <a:sym typeface="Tajawal Medium"/>
              </a:defRPr>
            </a:pPr>
          </a:p>
        </p:txBody>
      </p:sp>
      <p:grpSp>
        <p:nvGrpSpPr>
          <p:cNvPr id="2667" name="Drawing"/>
          <p:cNvGrpSpPr/>
          <p:nvPr/>
        </p:nvGrpSpPr>
        <p:grpSpPr>
          <a:xfrm>
            <a:off x="2864407" y="3339963"/>
            <a:ext cx="11571794" cy="6591292"/>
            <a:chOff x="0" y="0"/>
            <a:chExt cx="11571792" cy="6591291"/>
          </a:xfrm>
        </p:grpSpPr>
        <p:sp>
          <p:nvSpPr>
            <p:cNvPr id="2533" name="Line"/>
            <p:cNvSpPr/>
            <p:nvPr/>
          </p:nvSpPr>
          <p:spPr>
            <a:xfrm>
              <a:off x="498164" y="219790"/>
              <a:ext cx="256616" cy="408774"/>
            </a:xfrm>
            <a:custGeom>
              <a:avLst/>
              <a:gdLst/>
              <a:ahLst/>
              <a:cxnLst>
                <a:cxn ang="0">
                  <a:pos x="wd2" y="hd2"/>
                </a:cxn>
                <a:cxn ang="5400000">
                  <a:pos x="wd2" y="hd2"/>
                </a:cxn>
                <a:cxn ang="10800000">
                  <a:pos x="wd2" y="hd2"/>
                </a:cxn>
                <a:cxn ang="16200000">
                  <a:pos x="wd2" y="hd2"/>
                </a:cxn>
              </a:cxnLst>
              <a:rect l="0" t="0" r="r" b="b"/>
              <a:pathLst>
                <a:path w="21082" h="21448" fill="norm" stroke="1" extrusionOk="0">
                  <a:moveTo>
                    <a:pt x="20462" y="0"/>
                  </a:moveTo>
                  <a:cubicBezTo>
                    <a:pt x="15631" y="363"/>
                    <a:pt x="10799" y="726"/>
                    <a:pt x="7531" y="1180"/>
                  </a:cubicBezTo>
                  <a:cubicBezTo>
                    <a:pt x="4262" y="1634"/>
                    <a:pt x="2557" y="2178"/>
                    <a:pt x="1420" y="2904"/>
                  </a:cubicBezTo>
                  <a:cubicBezTo>
                    <a:pt x="283" y="3630"/>
                    <a:pt x="-285" y="4538"/>
                    <a:pt x="141" y="5082"/>
                  </a:cubicBezTo>
                  <a:cubicBezTo>
                    <a:pt x="568" y="5627"/>
                    <a:pt x="1989" y="5808"/>
                    <a:pt x="5399" y="6444"/>
                  </a:cubicBezTo>
                  <a:cubicBezTo>
                    <a:pt x="8810" y="7079"/>
                    <a:pt x="14210" y="8168"/>
                    <a:pt x="17336" y="9166"/>
                  </a:cubicBezTo>
                  <a:cubicBezTo>
                    <a:pt x="20462" y="10165"/>
                    <a:pt x="21315" y="11072"/>
                    <a:pt x="21031" y="12434"/>
                  </a:cubicBezTo>
                  <a:cubicBezTo>
                    <a:pt x="20747" y="13795"/>
                    <a:pt x="19326" y="15610"/>
                    <a:pt x="16768" y="17153"/>
                  </a:cubicBezTo>
                  <a:cubicBezTo>
                    <a:pt x="14210" y="18696"/>
                    <a:pt x="10515" y="19966"/>
                    <a:pt x="7957" y="20692"/>
                  </a:cubicBezTo>
                  <a:cubicBezTo>
                    <a:pt x="5399" y="21418"/>
                    <a:pt x="3978" y="21600"/>
                    <a:pt x="3836" y="21328"/>
                  </a:cubicBezTo>
                  <a:cubicBezTo>
                    <a:pt x="3694" y="21055"/>
                    <a:pt x="4831" y="20329"/>
                    <a:pt x="5968" y="1960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534" name="Line"/>
            <p:cNvSpPr/>
            <p:nvPr/>
          </p:nvSpPr>
          <p:spPr>
            <a:xfrm>
              <a:off x="782695" y="0"/>
              <a:ext cx="981615" cy="624544"/>
            </a:xfrm>
            <a:custGeom>
              <a:avLst/>
              <a:gdLst/>
              <a:ahLst/>
              <a:cxnLst>
                <a:cxn ang="0">
                  <a:pos x="wd2" y="hd2"/>
                </a:cxn>
                <a:cxn ang="5400000">
                  <a:pos x="wd2" y="hd2"/>
                </a:cxn>
                <a:cxn ang="10800000">
                  <a:pos x="wd2" y="hd2"/>
                </a:cxn>
                <a:cxn ang="16200000">
                  <a:pos x="wd2" y="hd2"/>
                </a:cxn>
              </a:cxnLst>
              <a:rect l="0" t="0" r="r" b="b"/>
              <a:pathLst>
                <a:path w="21430" h="21544" fill="norm" stroke="1" extrusionOk="0">
                  <a:moveTo>
                    <a:pt x="4210" y="14026"/>
                  </a:moveTo>
                  <a:cubicBezTo>
                    <a:pt x="3153" y="14742"/>
                    <a:pt x="2096" y="15458"/>
                    <a:pt x="1416" y="16055"/>
                  </a:cubicBezTo>
                  <a:cubicBezTo>
                    <a:pt x="736" y="16651"/>
                    <a:pt x="434" y="17129"/>
                    <a:pt x="208" y="17725"/>
                  </a:cubicBezTo>
                  <a:cubicBezTo>
                    <a:pt x="-19" y="18322"/>
                    <a:pt x="-170" y="19038"/>
                    <a:pt x="359" y="19515"/>
                  </a:cubicBezTo>
                  <a:cubicBezTo>
                    <a:pt x="887" y="19993"/>
                    <a:pt x="2096" y="20231"/>
                    <a:pt x="3078" y="19993"/>
                  </a:cubicBezTo>
                  <a:cubicBezTo>
                    <a:pt x="4059" y="19754"/>
                    <a:pt x="4815" y="19038"/>
                    <a:pt x="5192" y="17964"/>
                  </a:cubicBezTo>
                  <a:cubicBezTo>
                    <a:pt x="5570" y="16890"/>
                    <a:pt x="5570" y="15458"/>
                    <a:pt x="5381" y="14622"/>
                  </a:cubicBezTo>
                  <a:cubicBezTo>
                    <a:pt x="5192" y="13787"/>
                    <a:pt x="4815" y="13548"/>
                    <a:pt x="4626" y="13727"/>
                  </a:cubicBezTo>
                  <a:cubicBezTo>
                    <a:pt x="4437" y="13906"/>
                    <a:pt x="4437" y="14503"/>
                    <a:pt x="4437" y="15100"/>
                  </a:cubicBezTo>
                  <a:cubicBezTo>
                    <a:pt x="4437" y="15696"/>
                    <a:pt x="4437" y="16293"/>
                    <a:pt x="4777" y="17009"/>
                  </a:cubicBezTo>
                  <a:cubicBezTo>
                    <a:pt x="5117" y="17725"/>
                    <a:pt x="5796" y="18561"/>
                    <a:pt x="6665" y="18203"/>
                  </a:cubicBezTo>
                  <a:cubicBezTo>
                    <a:pt x="7533" y="17845"/>
                    <a:pt x="8591" y="16293"/>
                    <a:pt x="9384" y="13966"/>
                  </a:cubicBezTo>
                  <a:cubicBezTo>
                    <a:pt x="10177" y="11639"/>
                    <a:pt x="10706" y="8536"/>
                    <a:pt x="10970" y="6329"/>
                  </a:cubicBezTo>
                  <a:cubicBezTo>
                    <a:pt x="11234" y="4121"/>
                    <a:pt x="11234" y="2808"/>
                    <a:pt x="11121" y="1794"/>
                  </a:cubicBezTo>
                  <a:cubicBezTo>
                    <a:pt x="11008" y="779"/>
                    <a:pt x="10781" y="63"/>
                    <a:pt x="10517" y="4"/>
                  </a:cubicBezTo>
                  <a:cubicBezTo>
                    <a:pt x="10252" y="-56"/>
                    <a:pt x="9950" y="541"/>
                    <a:pt x="9648" y="2390"/>
                  </a:cubicBezTo>
                  <a:cubicBezTo>
                    <a:pt x="9346" y="4240"/>
                    <a:pt x="9044" y="7343"/>
                    <a:pt x="9006" y="9730"/>
                  </a:cubicBezTo>
                  <a:cubicBezTo>
                    <a:pt x="8968" y="12116"/>
                    <a:pt x="9195" y="13787"/>
                    <a:pt x="9459" y="14861"/>
                  </a:cubicBezTo>
                  <a:cubicBezTo>
                    <a:pt x="9724" y="15935"/>
                    <a:pt x="10026" y="16413"/>
                    <a:pt x="10403" y="16651"/>
                  </a:cubicBezTo>
                  <a:cubicBezTo>
                    <a:pt x="10781" y="16890"/>
                    <a:pt x="11234" y="16890"/>
                    <a:pt x="11687" y="16353"/>
                  </a:cubicBezTo>
                  <a:cubicBezTo>
                    <a:pt x="12140" y="15816"/>
                    <a:pt x="12594" y="14742"/>
                    <a:pt x="12933" y="13727"/>
                  </a:cubicBezTo>
                  <a:cubicBezTo>
                    <a:pt x="13273" y="12713"/>
                    <a:pt x="13500" y="11758"/>
                    <a:pt x="13613" y="11639"/>
                  </a:cubicBezTo>
                  <a:cubicBezTo>
                    <a:pt x="13727" y="11520"/>
                    <a:pt x="13727" y="12236"/>
                    <a:pt x="13764" y="13190"/>
                  </a:cubicBezTo>
                  <a:cubicBezTo>
                    <a:pt x="13802" y="14145"/>
                    <a:pt x="13878" y="15338"/>
                    <a:pt x="14029" y="16174"/>
                  </a:cubicBezTo>
                  <a:cubicBezTo>
                    <a:pt x="14180" y="17009"/>
                    <a:pt x="14406" y="17487"/>
                    <a:pt x="14708" y="17666"/>
                  </a:cubicBezTo>
                  <a:cubicBezTo>
                    <a:pt x="15010" y="17845"/>
                    <a:pt x="15388" y="17725"/>
                    <a:pt x="15728" y="16830"/>
                  </a:cubicBezTo>
                  <a:cubicBezTo>
                    <a:pt x="16068" y="15935"/>
                    <a:pt x="16370" y="14264"/>
                    <a:pt x="16596" y="12773"/>
                  </a:cubicBezTo>
                  <a:cubicBezTo>
                    <a:pt x="16823" y="11281"/>
                    <a:pt x="16974" y="9968"/>
                    <a:pt x="17050" y="9610"/>
                  </a:cubicBezTo>
                  <a:cubicBezTo>
                    <a:pt x="17125" y="9252"/>
                    <a:pt x="17125" y="9849"/>
                    <a:pt x="17163" y="10744"/>
                  </a:cubicBezTo>
                  <a:cubicBezTo>
                    <a:pt x="17201" y="11639"/>
                    <a:pt x="17276" y="12832"/>
                    <a:pt x="17389" y="13847"/>
                  </a:cubicBezTo>
                  <a:cubicBezTo>
                    <a:pt x="17503" y="14861"/>
                    <a:pt x="17654" y="15696"/>
                    <a:pt x="17918" y="16174"/>
                  </a:cubicBezTo>
                  <a:cubicBezTo>
                    <a:pt x="18182" y="16651"/>
                    <a:pt x="18560" y="16771"/>
                    <a:pt x="18900" y="16651"/>
                  </a:cubicBezTo>
                  <a:cubicBezTo>
                    <a:pt x="19240" y="16532"/>
                    <a:pt x="19542" y="16174"/>
                    <a:pt x="19882" y="14622"/>
                  </a:cubicBezTo>
                  <a:cubicBezTo>
                    <a:pt x="20222" y="13071"/>
                    <a:pt x="20599" y="10326"/>
                    <a:pt x="20826" y="8536"/>
                  </a:cubicBezTo>
                  <a:cubicBezTo>
                    <a:pt x="21052" y="6746"/>
                    <a:pt x="21128" y="5911"/>
                    <a:pt x="21090" y="5851"/>
                  </a:cubicBezTo>
                  <a:cubicBezTo>
                    <a:pt x="21052" y="5792"/>
                    <a:pt x="20901" y="6508"/>
                    <a:pt x="20788" y="8596"/>
                  </a:cubicBezTo>
                  <a:cubicBezTo>
                    <a:pt x="20675" y="10684"/>
                    <a:pt x="20599" y="14145"/>
                    <a:pt x="20713" y="16532"/>
                  </a:cubicBezTo>
                  <a:cubicBezTo>
                    <a:pt x="20826" y="18919"/>
                    <a:pt x="21128" y="20231"/>
                    <a:pt x="21430" y="21544"/>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535" name="Line"/>
            <p:cNvSpPr/>
            <p:nvPr/>
          </p:nvSpPr>
          <p:spPr>
            <a:xfrm>
              <a:off x="1774687" y="354708"/>
              <a:ext cx="41514" cy="726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536" name="Line"/>
            <p:cNvSpPr/>
            <p:nvPr/>
          </p:nvSpPr>
          <p:spPr>
            <a:xfrm>
              <a:off x="1982253" y="365086"/>
              <a:ext cx="1" cy="228323"/>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0"/>
                  </a:moveTo>
                  <a:cubicBezTo>
                    <a:pt x="21600" y="7200"/>
                    <a:pt x="21600" y="14400"/>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537" name="Line"/>
            <p:cNvSpPr/>
            <p:nvPr/>
          </p:nvSpPr>
          <p:spPr>
            <a:xfrm>
              <a:off x="2034144" y="240546"/>
              <a:ext cx="601942" cy="283495"/>
            </a:xfrm>
            <a:custGeom>
              <a:avLst/>
              <a:gdLst/>
              <a:ahLst/>
              <a:cxnLst>
                <a:cxn ang="0">
                  <a:pos x="wd2" y="hd2"/>
                </a:cxn>
                <a:cxn ang="5400000">
                  <a:pos x="wd2" y="hd2"/>
                </a:cxn>
                <a:cxn ang="10800000">
                  <a:pos x="wd2" y="hd2"/>
                </a:cxn>
                <a:cxn ang="16200000">
                  <a:pos x="wd2" y="hd2"/>
                </a:cxn>
              </a:cxnLst>
              <a:rect l="0" t="0" r="r" b="b"/>
              <a:pathLst>
                <a:path w="21600" h="21326" fill="norm" stroke="1" extrusionOk="0">
                  <a:moveTo>
                    <a:pt x="0" y="0"/>
                  </a:moveTo>
                  <a:cubicBezTo>
                    <a:pt x="1862" y="3383"/>
                    <a:pt x="3724" y="6766"/>
                    <a:pt x="4717" y="9759"/>
                  </a:cubicBezTo>
                  <a:cubicBezTo>
                    <a:pt x="5710" y="12752"/>
                    <a:pt x="5834" y="15354"/>
                    <a:pt x="5710" y="17176"/>
                  </a:cubicBezTo>
                  <a:cubicBezTo>
                    <a:pt x="5586" y="18998"/>
                    <a:pt x="5214" y="20039"/>
                    <a:pt x="4717" y="20689"/>
                  </a:cubicBezTo>
                  <a:cubicBezTo>
                    <a:pt x="4221" y="21340"/>
                    <a:pt x="3600" y="21600"/>
                    <a:pt x="3166" y="20949"/>
                  </a:cubicBezTo>
                  <a:cubicBezTo>
                    <a:pt x="2731" y="20299"/>
                    <a:pt x="2483" y="18737"/>
                    <a:pt x="2607" y="17436"/>
                  </a:cubicBezTo>
                  <a:cubicBezTo>
                    <a:pt x="2731" y="16135"/>
                    <a:pt x="3228" y="15094"/>
                    <a:pt x="3848" y="13402"/>
                  </a:cubicBezTo>
                  <a:cubicBezTo>
                    <a:pt x="4469" y="11711"/>
                    <a:pt x="5214" y="9369"/>
                    <a:pt x="5897" y="7937"/>
                  </a:cubicBezTo>
                  <a:cubicBezTo>
                    <a:pt x="6579" y="6506"/>
                    <a:pt x="7200" y="5986"/>
                    <a:pt x="7697" y="6376"/>
                  </a:cubicBezTo>
                  <a:cubicBezTo>
                    <a:pt x="8193" y="6766"/>
                    <a:pt x="8566" y="8067"/>
                    <a:pt x="8814" y="9369"/>
                  </a:cubicBezTo>
                  <a:cubicBezTo>
                    <a:pt x="9062" y="10670"/>
                    <a:pt x="9186" y="11971"/>
                    <a:pt x="9497" y="13012"/>
                  </a:cubicBezTo>
                  <a:cubicBezTo>
                    <a:pt x="9807" y="14053"/>
                    <a:pt x="10303" y="14834"/>
                    <a:pt x="10800" y="14834"/>
                  </a:cubicBezTo>
                  <a:cubicBezTo>
                    <a:pt x="11297" y="14834"/>
                    <a:pt x="11793" y="14053"/>
                    <a:pt x="12352" y="12492"/>
                  </a:cubicBezTo>
                  <a:cubicBezTo>
                    <a:pt x="12910" y="10930"/>
                    <a:pt x="13531" y="8588"/>
                    <a:pt x="14090" y="6896"/>
                  </a:cubicBezTo>
                  <a:cubicBezTo>
                    <a:pt x="14648" y="5205"/>
                    <a:pt x="15145" y="4164"/>
                    <a:pt x="15703" y="3904"/>
                  </a:cubicBezTo>
                  <a:cubicBezTo>
                    <a:pt x="16262" y="3643"/>
                    <a:pt x="16883" y="4164"/>
                    <a:pt x="17876" y="7027"/>
                  </a:cubicBezTo>
                  <a:cubicBezTo>
                    <a:pt x="18869" y="9889"/>
                    <a:pt x="20234" y="15094"/>
                    <a:pt x="21600" y="20299"/>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538" name="Line"/>
            <p:cNvSpPr/>
            <p:nvPr/>
          </p:nvSpPr>
          <p:spPr>
            <a:xfrm>
              <a:off x="394375" y="759461"/>
              <a:ext cx="2775001" cy="207566"/>
            </a:xfrm>
            <a:custGeom>
              <a:avLst/>
              <a:gdLst/>
              <a:ahLst/>
              <a:cxnLst>
                <a:cxn ang="0">
                  <a:pos x="wd2" y="hd2"/>
                </a:cxn>
                <a:cxn ang="5400000">
                  <a:pos x="wd2" y="hd2"/>
                </a:cxn>
                <a:cxn ang="10800000">
                  <a:pos x="wd2" y="hd2"/>
                </a:cxn>
                <a:cxn ang="16200000">
                  <a:pos x="wd2" y="hd2"/>
                </a:cxn>
              </a:cxnLst>
              <a:rect l="0" t="0" r="r" b="b"/>
              <a:pathLst>
                <a:path w="21577" h="21600" fill="norm" stroke="1" extrusionOk="0">
                  <a:moveTo>
                    <a:pt x="0" y="21600"/>
                  </a:moveTo>
                  <a:cubicBezTo>
                    <a:pt x="619" y="18720"/>
                    <a:pt x="1237" y="15840"/>
                    <a:pt x="2085" y="13500"/>
                  </a:cubicBezTo>
                  <a:cubicBezTo>
                    <a:pt x="2932" y="11160"/>
                    <a:pt x="4008" y="9360"/>
                    <a:pt x="5030" y="7920"/>
                  </a:cubicBezTo>
                  <a:cubicBezTo>
                    <a:pt x="6052" y="6480"/>
                    <a:pt x="7021" y="5400"/>
                    <a:pt x="8002" y="4320"/>
                  </a:cubicBezTo>
                  <a:cubicBezTo>
                    <a:pt x="8984" y="3240"/>
                    <a:pt x="9980" y="2160"/>
                    <a:pt x="10961" y="1440"/>
                  </a:cubicBezTo>
                  <a:cubicBezTo>
                    <a:pt x="11943" y="720"/>
                    <a:pt x="12912" y="360"/>
                    <a:pt x="13934" y="180"/>
                  </a:cubicBezTo>
                  <a:cubicBezTo>
                    <a:pt x="14956" y="0"/>
                    <a:pt x="16032" y="0"/>
                    <a:pt x="17148" y="0"/>
                  </a:cubicBezTo>
                  <a:cubicBezTo>
                    <a:pt x="18265" y="0"/>
                    <a:pt x="19421" y="0"/>
                    <a:pt x="20107" y="0"/>
                  </a:cubicBezTo>
                  <a:cubicBezTo>
                    <a:pt x="20793" y="0"/>
                    <a:pt x="21008" y="0"/>
                    <a:pt x="21197" y="0"/>
                  </a:cubicBezTo>
                  <a:cubicBezTo>
                    <a:pt x="21385" y="0"/>
                    <a:pt x="21546" y="0"/>
                    <a:pt x="21573" y="540"/>
                  </a:cubicBezTo>
                  <a:cubicBezTo>
                    <a:pt x="21600" y="1080"/>
                    <a:pt x="21492" y="2160"/>
                    <a:pt x="21385" y="324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539" name="Line"/>
            <p:cNvSpPr/>
            <p:nvPr/>
          </p:nvSpPr>
          <p:spPr>
            <a:xfrm>
              <a:off x="134917" y="1288754"/>
              <a:ext cx="591564" cy="9340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1263" y="19200"/>
                    <a:pt x="2526" y="16800"/>
                    <a:pt x="4926" y="14400"/>
                  </a:cubicBezTo>
                  <a:cubicBezTo>
                    <a:pt x="7326" y="12000"/>
                    <a:pt x="10863" y="9600"/>
                    <a:pt x="13832" y="7200"/>
                  </a:cubicBezTo>
                  <a:cubicBezTo>
                    <a:pt x="16800" y="4800"/>
                    <a:pt x="19200" y="24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40" name="Line"/>
            <p:cNvSpPr/>
            <p:nvPr/>
          </p:nvSpPr>
          <p:spPr>
            <a:xfrm>
              <a:off x="363240" y="1330267"/>
              <a:ext cx="62270" cy="37361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800" y="5800"/>
                    <a:pt x="12000" y="11600"/>
                    <a:pt x="8400" y="15200"/>
                  </a:cubicBezTo>
                  <a:cubicBezTo>
                    <a:pt x="4800" y="18800"/>
                    <a:pt x="2400" y="202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41" name="Line"/>
            <p:cNvSpPr/>
            <p:nvPr/>
          </p:nvSpPr>
          <p:spPr>
            <a:xfrm>
              <a:off x="521076" y="1371780"/>
              <a:ext cx="412971" cy="342484"/>
            </a:xfrm>
            <a:custGeom>
              <a:avLst/>
              <a:gdLst/>
              <a:ahLst/>
              <a:cxnLst>
                <a:cxn ang="0">
                  <a:pos x="wd2" y="hd2"/>
                </a:cxn>
                <a:cxn ang="5400000">
                  <a:pos x="wd2" y="hd2"/>
                </a:cxn>
                <a:cxn ang="10800000">
                  <a:pos x="wd2" y="hd2"/>
                </a:cxn>
                <a:cxn ang="16200000">
                  <a:pos x="wd2" y="hd2"/>
                </a:cxn>
              </a:cxnLst>
              <a:rect l="0" t="0" r="r" b="b"/>
              <a:pathLst>
                <a:path w="21488" h="21600" fill="norm" stroke="1" extrusionOk="0">
                  <a:moveTo>
                    <a:pt x="2588" y="0"/>
                  </a:moveTo>
                  <a:cubicBezTo>
                    <a:pt x="1688" y="4364"/>
                    <a:pt x="788" y="8727"/>
                    <a:pt x="338" y="11564"/>
                  </a:cubicBezTo>
                  <a:cubicBezTo>
                    <a:pt x="-112" y="14400"/>
                    <a:pt x="-112" y="15709"/>
                    <a:pt x="338" y="16036"/>
                  </a:cubicBezTo>
                  <a:cubicBezTo>
                    <a:pt x="788" y="16364"/>
                    <a:pt x="1688" y="15709"/>
                    <a:pt x="2768" y="14509"/>
                  </a:cubicBezTo>
                  <a:cubicBezTo>
                    <a:pt x="3848" y="13309"/>
                    <a:pt x="5108" y="11564"/>
                    <a:pt x="6098" y="10364"/>
                  </a:cubicBezTo>
                  <a:cubicBezTo>
                    <a:pt x="7088" y="9164"/>
                    <a:pt x="7808" y="8509"/>
                    <a:pt x="8258" y="8727"/>
                  </a:cubicBezTo>
                  <a:cubicBezTo>
                    <a:pt x="8708" y="8945"/>
                    <a:pt x="8888" y="10036"/>
                    <a:pt x="8978" y="11564"/>
                  </a:cubicBezTo>
                  <a:cubicBezTo>
                    <a:pt x="9068" y="13091"/>
                    <a:pt x="9068" y="15055"/>
                    <a:pt x="9518" y="16145"/>
                  </a:cubicBezTo>
                  <a:cubicBezTo>
                    <a:pt x="9968" y="17236"/>
                    <a:pt x="10868" y="17455"/>
                    <a:pt x="12038" y="16800"/>
                  </a:cubicBezTo>
                  <a:cubicBezTo>
                    <a:pt x="13208" y="16145"/>
                    <a:pt x="14648" y="14618"/>
                    <a:pt x="15638" y="13418"/>
                  </a:cubicBezTo>
                  <a:cubicBezTo>
                    <a:pt x="16628" y="12218"/>
                    <a:pt x="17168" y="11345"/>
                    <a:pt x="17078" y="11236"/>
                  </a:cubicBezTo>
                  <a:cubicBezTo>
                    <a:pt x="16988" y="11127"/>
                    <a:pt x="16268" y="11782"/>
                    <a:pt x="15638" y="12764"/>
                  </a:cubicBezTo>
                  <a:cubicBezTo>
                    <a:pt x="15008" y="13745"/>
                    <a:pt x="14468" y="15055"/>
                    <a:pt x="14198" y="16364"/>
                  </a:cubicBezTo>
                  <a:cubicBezTo>
                    <a:pt x="13928" y="17673"/>
                    <a:pt x="13928" y="18982"/>
                    <a:pt x="15188" y="19855"/>
                  </a:cubicBezTo>
                  <a:cubicBezTo>
                    <a:pt x="16448" y="20727"/>
                    <a:pt x="18968" y="21164"/>
                    <a:pt x="21488"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42" name="Line"/>
            <p:cNvSpPr/>
            <p:nvPr/>
          </p:nvSpPr>
          <p:spPr>
            <a:xfrm>
              <a:off x="1278177" y="1454806"/>
              <a:ext cx="423863" cy="194564"/>
            </a:xfrm>
            <a:custGeom>
              <a:avLst/>
              <a:gdLst/>
              <a:ahLst/>
              <a:cxnLst>
                <a:cxn ang="0">
                  <a:pos x="wd2" y="hd2"/>
                </a:cxn>
                <a:cxn ang="5400000">
                  <a:pos x="wd2" y="hd2"/>
                </a:cxn>
                <a:cxn ang="10800000">
                  <a:pos x="wd2" y="hd2"/>
                </a:cxn>
                <a:cxn ang="16200000">
                  <a:pos x="wd2" y="hd2"/>
                </a:cxn>
              </a:cxnLst>
              <a:rect l="0" t="0" r="r" b="b"/>
              <a:pathLst>
                <a:path w="21516" h="20945" fill="norm" stroke="1" extrusionOk="0">
                  <a:moveTo>
                    <a:pt x="1496" y="0"/>
                  </a:moveTo>
                  <a:cubicBezTo>
                    <a:pt x="970" y="4097"/>
                    <a:pt x="443" y="8193"/>
                    <a:pt x="179" y="11917"/>
                  </a:cubicBezTo>
                  <a:cubicBezTo>
                    <a:pt x="-84" y="15641"/>
                    <a:pt x="-84" y="18993"/>
                    <a:pt x="355" y="20297"/>
                  </a:cubicBezTo>
                  <a:cubicBezTo>
                    <a:pt x="794" y="21600"/>
                    <a:pt x="1672" y="20855"/>
                    <a:pt x="2638" y="18807"/>
                  </a:cubicBezTo>
                  <a:cubicBezTo>
                    <a:pt x="3604" y="16759"/>
                    <a:pt x="4657" y="13407"/>
                    <a:pt x="5448" y="10800"/>
                  </a:cubicBezTo>
                  <a:cubicBezTo>
                    <a:pt x="6238" y="8193"/>
                    <a:pt x="6765" y="6331"/>
                    <a:pt x="7204" y="6331"/>
                  </a:cubicBezTo>
                  <a:cubicBezTo>
                    <a:pt x="7643" y="6331"/>
                    <a:pt x="7994" y="8193"/>
                    <a:pt x="8170" y="10055"/>
                  </a:cubicBezTo>
                  <a:cubicBezTo>
                    <a:pt x="8345" y="11917"/>
                    <a:pt x="8345" y="13779"/>
                    <a:pt x="8784" y="14524"/>
                  </a:cubicBezTo>
                  <a:cubicBezTo>
                    <a:pt x="9223" y="15269"/>
                    <a:pt x="10101" y="14897"/>
                    <a:pt x="10979" y="13779"/>
                  </a:cubicBezTo>
                  <a:cubicBezTo>
                    <a:pt x="11857" y="12662"/>
                    <a:pt x="12736" y="10800"/>
                    <a:pt x="13614" y="9310"/>
                  </a:cubicBezTo>
                  <a:cubicBezTo>
                    <a:pt x="14492" y="7821"/>
                    <a:pt x="15370" y="6703"/>
                    <a:pt x="15809" y="7076"/>
                  </a:cubicBezTo>
                  <a:cubicBezTo>
                    <a:pt x="16248" y="7448"/>
                    <a:pt x="16248" y="9310"/>
                    <a:pt x="16599" y="11172"/>
                  </a:cubicBezTo>
                  <a:cubicBezTo>
                    <a:pt x="16950" y="13034"/>
                    <a:pt x="17653" y="14897"/>
                    <a:pt x="18531" y="15828"/>
                  </a:cubicBezTo>
                  <a:cubicBezTo>
                    <a:pt x="19409" y="16759"/>
                    <a:pt x="20462" y="16759"/>
                    <a:pt x="21516" y="1675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43" name="Line"/>
            <p:cNvSpPr/>
            <p:nvPr/>
          </p:nvSpPr>
          <p:spPr>
            <a:xfrm>
              <a:off x="1772701" y="1172982"/>
              <a:ext cx="685412" cy="499769"/>
            </a:xfrm>
            <a:custGeom>
              <a:avLst/>
              <a:gdLst/>
              <a:ahLst/>
              <a:cxnLst>
                <a:cxn ang="0">
                  <a:pos x="wd2" y="hd2"/>
                </a:cxn>
                <a:cxn ang="5400000">
                  <a:pos x="wd2" y="hd2"/>
                </a:cxn>
                <a:cxn ang="10800000">
                  <a:pos x="wd2" y="hd2"/>
                </a:cxn>
                <a:cxn ang="16200000">
                  <a:pos x="wd2" y="hd2"/>
                </a:cxn>
              </a:cxnLst>
              <a:rect l="0" t="0" r="r" b="b"/>
              <a:pathLst>
                <a:path w="21505" h="20943" fill="norm" stroke="1" extrusionOk="0">
                  <a:moveTo>
                    <a:pt x="6575" y="11375"/>
                  </a:moveTo>
                  <a:cubicBezTo>
                    <a:pt x="5490" y="11520"/>
                    <a:pt x="4404" y="11665"/>
                    <a:pt x="3373" y="12390"/>
                  </a:cubicBezTo>
                  <a:cubicBezTo>
                    <a:pt x="2342" y="13115"/>
                    <a:pt x="1365" y="14420"/>
                    <a:pt x="768" y="15434"/>
                  </a:cubicBezTo>
                  <a:cubicBezTo>
                    <a:pt x="171" y="16449"/>
                    <a:pt x="-46" y="17174"/>
                    <a:pt x="8" y="17826"/>
                  </a:cubicBezTo>
                  <a:cubicBezTo>
                    <a:pt x="63" y="18479"/>
                    <a:pt x="388" y="19058"/>
                    <a:pt x="1311" y="18768"/>
                  </a:cubicBezTo>
                  <a:cubicBezTo>
                    <a:pt x="2233" y="18479"/>
                    <a:pt x="3753" y="17319"/>
                    <a:pt x="4730" y="16304"/>
                  </a:cubicBezTo>
                  <a:cubicBezTo>
                    <a:pt x="5707" y="15289"/>
                    <a:pt x="6141" y="14420"/>
                    <a:pt x="6249" y="14347"/>
                  </a:cubicBezTo>
                  <a:cubicBezTo>
                    <a:pt x="6358" y="14275"/>
                    <a:pt x="6141" y="14999"/>
                    <a:pt x="6032" y="15797"/>
                  </a:cubicBezTo>
                  <a:cubicBezTo>
                    <a:pt x="5924" y="16594"/>
                    <a:pt x="5924" y="17464"/>
                    <a:pt x="6195" y="17899"/>
                  </a:cubicBezTo>
                  <a:cubicBezTo>
                    <a:pt x="6467" y="18334"/>
                    <a:pt x="7009" y="18334"/>
                    <a:pt x="7552" y="18334"/>
                  </a:cubicBezTo>
                  <a:cubicBezTo>
                    <a:pt x="8095" y="18334"/>
                    <a:pt x="8637" y="18334"/>
                    <a:pt x="9180" y="17536"/>
                  </a:cubicBezTo>
                  <a:cubicBezTo>
                    <a:pt x="9723" y="16739"/>
                    <a:pt x="10266" y="15144"/>
                    <a:pt x="10808" y="13767"/>
                  </a:cubicBezTo>
                  <a:cubicBezTo>
                    <a:pt x="11351" y="12390"/>
                    <a:pt x="11894" y="11230"/>
                    <a:pt x="12328" y="11013"/>
                  </a:cubicBezTo>
                  <a:cubicBezTo>
                    <a:pt x="12762" y="10795"/>
                    <a:pt x="13088" y="11520"/>
                    <a:pt x="13359" y="12245"/>
                  </a:cubicBezTo>
                  <a:cubicBezTo>
                    <a:pt x="13630" y="12970"/>
                    <a:pt x="13847" y="13695"/>
                    <a:pt x="14227" y="14130"/>
                  </a:cubicBezTo>
                  <a:cubicBezTo>
                    <a:pt x="14607" y="14564"/>
                    <a:pt x="15150" y="14709"/>
                    <a:pt x="15910" y="14347"/>
                  </a:cubicBezTo>
                  <a:cubicBezTo>
                    <a:pt x="16670" y="13985"/>
                    <a:pt x="17646" y="13115"/>
                    <a:pt x="18515" y="11448"/>
                  </a:cubicBezTo>
                  <a:cubicBezTo>
                    <a:pt x="19383" y="9781"/>
                    <a:pt x="20143" y="7316"/>
                    <a:pt x="20686" y="4707"/>
                  </a:cubicBezTo>
                  <a:cubicBezTo>
                    <a:pt x="21228" y="2097"/>
                    <a:pt x="21554" y="-657"/>
                    <a:pt x="21500" y="140"/>
                  </a:cubicBezTo>
                  <a:cubicBezTo>
                    <a:pt x="21445" y="938"/>
                    <a:pt x="21011" y="5287"/>
                    <a:pt x="20631" y="9346"/>
                  </a:cubicBezTo>
                  <a:cubicBezTo>
                    <a:pt x="20251" y="13405"/>
                    <a:pt x="19926" y="17174"/>
                    <a:pt x="19600" y="2094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44" name="Line"/>
            <p:cNvSpPr/>
            <p:nvPr/>
          </p:nvSpPr>
          <p:spPr>
            <a:xfrm>
              <a:off x="2445162" y="1281211"/>
              <a:ext cx="609123" cy="360405"/>
            </a:xfrm>
            <a:custGeom>
              <a:avLst/>
              <a:gdLst/>
              <a:ahLst/>
              <a:cxnLst>
                <a:cxn ang="0">
                  <a:pos x="wd2" y="hd2"/>
                </a:cxn>
                <a:cxn ang="5400000">
                  <a:pos x="wd2" y="hd2"/>
                </a:cxn>
                <a:cxn ang="10800000">
                  <a:pos x="wd2" y="hd2"/>
                </a:cxn>
                <a:cxn ang="16200000">
                  <a:pos x="wd2" y="hd2"/>
                </a:cxn>
              </a:cxnLst>
              <a:rect l="0" t="0" r="r" b="b"/>
              <a:pathLst>
                <a:path w="21366" h="21431" fill="norm" stroke="1" extrusionOk="0">
                  <a:moveTo>
                    <a:pt x="7062" y="2300"/>
                  </a:moveTo>
                  <a:cubicBezTo>
                    <a:pt x="5120" y="4974"/>
                    <a:pt x="3178" y="7648"/>
                    <a:pt x="1965" y="9294"/>
                  </a:cubicBezTo>
                  <a:cubicBezTo>
                    <a:pt x="751" y="10940"/>
                    <a:pt x="266" y="11557"/>
                    <a:pt x="84" y="12380"/>
                  </a:cubicBezTo>
                  <a:cubicBezTo>
                    <a:pt x="-98" y="13202"/>
                    <a:pt x="23" y="14231"/>
                    <a:pt x="387" y="14745"/>
                  </a:cubicBezTo>
                  <a:cubicBezTo>
                    <a:pt x="751" y="15260"/>
                    <a:pt x="1358" y="15260"/>
                    <a:pt x="3118" y="14848"/>
                  </a:cubicBezTo>
                  <a:cubicBezTo>
                    <a:pt x="4877" y="14437"/>
                    <a:pt x="7790" y="13614"/>
                    <a:pt x="9428" y="12688"/>
                  </a:cubicBezTo>
                  <a:cubicBezTo>
                    <a:pt x="11066" y="11762"/>
                    <a:pt x="11430" y="10734"/>
                    <a:pt x="11309" y="10117"/>
                  </a:cubicBezTo>
                  <a:cubicBezTo>
                    <a:pt x="11187" y="9500"/>
                    <a:pt x="10581" y="9294"/>
                    <a:pt x="9974" y="9397"/>
                  </a:cubicBezTo>
                  <a:cubicBezTo>
                    <a:pt x="9367" y="9500"/>
                    <a:pt x="8760" y="9911"/>
                    <a:pt x="8275" y="11351"/>
                  </a:cubicBezTo>
                  <a:cubicBezTo>
                    <a:pt x="7790" y="12791"/>
                    <a:pt x="7426" y="15260"/>
                    <a:pt x="7486" y="16905"/>
                  </a:cubicBezTo>
                  <a:cubicBezTo>
                    <a:pt x="7547" y="18551"/>
                    <a:pt x="8032" y="19374"/>
                    <a:pt x="9489" y="19168"/>
                  </a:cubicBezTo>
                  <a:cubicBezTo>
                    <a:pt x="10945" y="18962"/>
                    <a:pt x="13372" y="17728"/>
                    <a:pt x="15495" y="14745"/>
                  </a:cubicBezTo>
                  <a:cubicBezTo>
                    <a:pt x="17619" y="11762"/>
                    <a:pt x="19439" y="7031"/>
                    <a:pt x="20410" y="4151"/>
                  </a:cubicBezTo>
                  <a:cubicBezTo>
                    <a:pt x="21381" y="1271"/>
                    <a:pt x="21502" y="242"/>
                    <a:pt x="21259" y="37"/>
                  </a:cubicBezTo>
                  <a:cubicBezTo>
                    <a:pt x="21017" y="-169"/>
                    <a:pt x="20410" y="448"/>
                    <a:pt x="19560" y="2711"/>
                  </a:cubicBezTo>
                  <a:cubicBezTo>
                    <a:pt x="18711" y="4974"/>
                    <a:pt x="17619" y="8882"/>
                    <a:pt x="17073" y="11968"/>
                  </a:cubicBezTo>
                  <a:cubicBezTo>
                    <a:pt x="16527" y="15054"/>
                    <a:pt x="16527" y="17317"/>
                    <a:pt x="17315" y="18757"/>
                  </a:cubicBezTo>
                  <a:cubicBezTo>
                    <a:pt x="18104" y="20197"/>
                    <a:pt x="19682" y="20814"/>
                    <a:pt x="21259" y="2143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45" name="Line"/>
            <p:cNvSpPr/>
            <p:nvPr/>
          </p:nvSpPr>
          <p:spPr>
            <a:xfrm>
              <a:off x="3061595" y="1444428"/>
              <a:ext cx="72649"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46" name="Line"/>
            <p:cNvSpPr/>
            <p:nvPr/>
          </p:nvSpPr>
          <p:spPr>
            <a:xfrm>
              <a:off x="3653158" y="1327460"/>
              <a:ext cx="179603" cy="293400"/>
            </a:xfrm>
            <a:custGeom>
              <a:avLst/>
              <a:gdLst/>
              <a:ahLst/>
              <a:cxnLst>
                <a:cxn ang="0">
                  <a:pos x="wd2" y="hd2"/>
                </a:cxn>
                <a:cxn ang="5400000">
                  <a:pos x="wd2" y="hd2"/>
                </a:cxn>
                <a:cxn ang="10800000">
                  <a:pos x="wd2" y="hd2"/>
                </a:cxn>
                <a:cxn ang="16200000">
                  <a:pos x="wd2" y="hd2"/>
                </a:cxn>
              </a:cxnLst>
              <a:rect l="0" t="0" r="r" b="b"/>
              <a:pathLst>
                <a:path w="20389" h="21301" fill="norm" stroke="1" extrusionOk="0">
                  <a:moveTo>
                    <a:pt x="0" y="9245"/>
                  </a:moveTo>
                  <a:cubicBezTo>
                    <a:pt x="4713" y="8492"/>
                    <a:pt x="9426" y="7738"/>
                    <a:pt x="12764" y="6859"/>
                  </a:cubicBezTo>
                  <a:cubicBezTo>
                    <a:pt x="16102" y="5980"/>
                    <a:pt x="18066" y="4975"/>
                    <a:pt x="19244" y="3845"/>
                  </a:cubicBezTo>
                  <a:cubicBezTo>
                    <a:pt x="20422" y="2715"/>
                    <a:pt x="20815" y="1459"/>
                    <a:pt x="19833" y="706"/>
                  </a:cubicBezTo>
                  <a:cubicBezTo>
                    <a:pt x="18851" y="-48"/>
                    <a:pt x="16495" y="-299"/>
                    <a:pt x="13353" y="454"/>
                  </a:cubicBezTo>
                  <a:cubicBezTo>
                    <a:pt x="10211" y="1208"/>
                    <a:pt x="6284" y="2966"/>
                    <a:pt x="3535" y="6106"/>
                  </a:cubicBezTo>
                  <a:cubicBezTo>
                    <a:pt x="786" y="9245"/>
                    <a:pt x="-785" y="13766"/>
                    <a:pt x="1179" y="16529"/>
                  </a:cubicBezTo>
                  <a:cubicBezTo>
                    <a:pt x="3142" y="19292"/>
                    <a:pt x="8640" y="20296"/>
                    <a:pt x="14139" y="2130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47" name="Line"/>
            <p:cNvSpPr/>
            <p:nvPr/>
          </p:nvSpPr>
          <p:spPr>
            <a:xfrm>
              <a:off x="3898777" y="1368608"/>
              <a:ext cx="238239" cy="573979"/>
            </a:xfrm>
            <a:custGeom>
              <a:avLst/>
              <a:gdLst/>
              <a:ahLst/>
              <a:cxnLst>
                <a:cxn ang="0">
                  <a:pos x="wd2" y="hd2"/>
                </a:cxn>
                <a:cxn ang="5400000">
                  <a:pos x="wd2" y="hd2"/>
                </a:cxn>
                <a:cxn ang="10800000">
                  <a:pos x="wd2" y="hd2"/>
                </a:cxn>
                <a:cxn ang="16200000">
                  <a:pos x="wd2" y="hd2"/>
                </a:cxn>
              </a:cxnLst>
              <a:rect l="0" t="0" r="r" b="b"/>
              <a:pathLst>
                <a:path w="21250" h="21460" fill="norm" stroke="1" extrusionOk="0">
                  <a:moveTo>
                    <a:pt x="15120" y="2059"/>
                  </a:moveTo>
                  <a:cubicBezTo>
                    <a:pt x="15120" y="1412"/>
                    <a:pt x="15120" y="765"/>
                    <a:pt x="14194" y="377"/>
                  </a:cubicBezTo>
                  <a:cubicBezTo>
                    <a:pt x="13269" y="-11"/>
                    <a:pt x="11417" y="-140"/>
                    <a:pt x="9103" y="183"/>
                  </a:cubicBezTo>
                  <a:cubicBezTo>
                    <a:pt x="6789" y="507"/>
                    <a:pt x="4011" y="1283"/>
                    <a:pt x="2314" y="1994"/>
                  </a:cubicBezTo>
                  <a:cubicBezTo>
                    <a:pt x="617" y="2706"/>
                    <a:pt x="0" y="3352"/>
                    <a:pt x="0" y="3999"/>
                  </a:cubicBezTo>
                  <a:cubicBezTo>
                    <a:pt x="0" y="4646"/>
                    <a:pt x="617" y="5292"/>
                    <a:pt x="3549" y="5357"/>
                  </a:cubicBezTo>
                  <a:cubicBezTo>
                    <a:pt x="6480" y="5422"/>
                    <a:pt x="11726" y="4904"/>
                    <a:pt x="15274" y="4193"/>
                  </a:cubicBezTo>
                  <a:cubicBezTo>
                    <a:pt x="18823" y="3482"/>
                    <a:pt x="20674" y="2576"/>
                    <a:pt x="21137" y="2511"/>
                  </a:cubicBezTo>
                  <a:cubicBezTo>
                    <a:pt x="21600" y="2447"/>
                    <a:pt x="20674" y="3223"/>
                    <a:pt x="17743" y="5874"/>
                  </a:cubicBezTo>
                  <a:cubicBezTo>
                    <a:pt x="14811" y="8526"/>
                    <a:pt x="9874" y="13053"/>
                    <a:pt x="7097" y="15704"/>
                  </a:cubicBezTo>
                  <a:cubicBezTo>
                    <a:pt x="4320" y="18356"/>
                    <a:pt x="3703" y="19132"/>
                    <a:pt x="4011" y="19779"/>
                  </a:cubicBezTo>
                  <a:cubicBezTo>
                    <a:pt x="4320" y="20425"/>
                    <a:pt x="5554" y="20943"/>
                    <a:pt x="6789" y="2146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48" name="Line"/>
            <p:cNvSpPr/>
            <p:nvPr/>
          </p:nvSpPr>
          <p:spPr>
            <a:xfrm>
              <a:off x="4235168" y="1402915"/>
              <a:ext cx="331280" cy="228323"/>
            </a:xfrm>
            <a:custGeom>
              <a:avLst/>
              <a:gdLst/>
              <a:ahLst/>
              <a:cxnLst>
                <a:cxn ang="0">
                  <a:pos x="wd2" y="hd2"/>
                </a:cxn>
                <a:cxn ang="5400000">
                  <a:pos x="wd2" y="hd2"/>
                </a:cxn>
                <a:cxn ang="10800000">
                  <a:pos x="wd2" y="hd2"/>
                </a:cxn>
                <a:cxn ang="16200000">
                  <a:pos x="wd2" y="hd2"/>
                </a:cxn>
              </a:cxnLst>
              <a:rect l="0" t="0" r="r" b="b"/>
              <a:pathLst>
                <a:path w="21546" h="21600" fill="norm" stroke="1" extrusionOk="0">
                  <a:moveTo>
                    <a:pt x="3996" y="0"/>
                  </a:moveTo>
                  <a:cubicBezTo>
                    <a:pt x="2871" y="982"/>
                    <a:pt x="1746" y="1964"/>
                    <a:pt x="1071" y="4255"/>
                  </a:cubicBezTo>
                  <a:cubicBezTo>
                    <a:pt x="396" y="6545"/>
                    <a:pt x="171" y="10145"/>
                    <a:pt x="59" y="13255"/>
                  </a:cubicBezTo>
                  <a:cubicBezTo>
                    <a:pt x="-54" y="16364"/>
                    <a:pt x="-54" y="18982"/>
                    <a:pt x="508" y="20291"/>
                  </a:cubicBezTo>
                  <a:cubicBezTo>
                    <a:pt x="1071" y="21600"/>
                    <a:pt x="2196" y="21600"/>
                    <a:pt x="3433" y="19964"/>
                  </a:cubicBezTo>
                  <a:cubicBezTo>
                    <a:pt x="4671" y="18327"/>
                    <a:pt x="6021" y="15055"/>
                    <a:pt x="7033" y="12600"/>
                  </a:cubicBezTo>
                  <a:cubicBezTo>
                    <a:pt x="8046" y="10145"/>
                    <a:pt x="8721" y="8509"/>
                    <a:pt x="9058" y="8673"/>
                  </a:cubicBezTo>
                  <a:cubicBezTo>
                    <a:pt x="9396" y="8836"/>
                    <a:pt x="9396" y="10800"/>
                    <a:pt x="9283" y="13255"/>
                  </a:cubicBezTo>
                  <a:cubicBezTo>
                    <a:pt x="9171" y="15709"/>
                    <a:pt x="8946" y="18655"/>
                    <a:pt x="9396" y="19964"/>
                  </a:cubicBezTo>
                  <a:cubicBezTo>
                    <a:pt x="9846" y="21273"/>
                    <a:pt x="10971" y="20945"/>
                    <a:pt x="12321" y="19145"/>
                  </a:cubicBezTo>
                  <a:cubicBezTo>
                    <a:pt x="13671" y="17345"/>
                    <a:pt x="15246" y="14073"/>
                    <a:pt x="16483" y="11127"/>
                  </a:cubicBezTo>
                  <a:cubicBezTo>
                    <a:pt x="17721" y="8182"/>
                    <a:pt x="18621" y="5564"/>
                    <a:pt x="18958" y="5891"/>
                  </a:cubicBezTo>
                  <a:cubicBezTo>
                    <a:pt x="19296" y="6218"/>
                    <a:pt x="19071" y="9491"/>
                    <a:pt x="18959" y="12109"/>
                  </a:cubicBezTo>
                  <a:cubicBezTo>
                    <a:pt x="18846" y="14727"/>
                    <a:pt x="18846" y="16691"/>
                    <a:pt x="19296" y="18164"/>
                  </a:cubicBezTo>
                  <a:cubicBezTo>
                    <a:pt x="19746" y="19636"/>
                    <a:pt x="20646" y="20618"/>
                    <a:pt x="21546"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49" name="Line"/>
            <p:cNvSpPr/>
            <p:nvPr/>
          </p:nvSpPr>
          <p:spPr>
            <a:xfrm>
              <a:off x="4628717" y="1340645"/>
              <a:ext cx="20757"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21600" y="0"/>
                  </a:moveTo>
                  <a:cubicBezTo>
                    <a:pt x="14400" y="21600"/>
                    <a:pt x="7200" y="21600"/>
                    <a:pt x="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50" name="Line"/>
            <p:cNvSpPr/>
            <p:nvPr/>
          </p:nvSpPr>
          <p:spPr>
            <a:xfrm>
              <a:off x="4587204" y="900798"/>
              <a:ext cx="529294" cy="688927"/>
            </a:xfrm>
            <a:custGeom>
              <a:avLst/>
              <a:gdLst/>
              <a:ahLst/>
              <a:cxnLst>
                <a:cxn ang="0">
                  <a:pos x="wd2" y="hd2"/>
                </a:cxn>
                <a:cxn ang="5400000">
                  <a:pos x="wd2" y="hd2"/>
                </a:cxn>
                <a:cxn ang="10800000">
                  <a:pos x="wd2" y="hd2"/>
                </a:cxn>
                <a:cxn ang="16200000">
                  <a:pos x="wd2" y="hd2"/>
                </a:cxn>
              </a:cxnLst>
              <a:rect l="0" t="0" r="r" b="b"/>
              <a:pathLst>
                <a:path w="21600" h="21508" fill="norm" stroke="1" extrusionOk="0">
                  <a:moveTo>
                    <a:pt x="0" y="21508"/>
                  </a:moveTo>
                  <a:cubicBezTo>
                    <a:pt x="1694" y="21292"/>
                    <a:pt x="3388" y="21076"/>
                    <a:pt x="5576" y="19726"/>
                  </a:cubicBezTo>
                  <a:cubicBezTo>
                    <a:pt x="7765" y="18376"/>
                    <a:pt x="10447" y="15892"/>
                    <a:pt x="12635" y="13084"/>
                  </a:cubicBezTo>
                  <a:cubicBezTo>
                    <a:pt x="14824" y="10276"/>
                    <a:pt x="16518" y="7144"/>
                    <a:pt x="17506" y="5146"/>
                  </a:cubicBezTo>
                  <a:cubicBezTo>
                    <a:pt x="18494" y="3148"/>
                    <a:pt x="18776" y="2284"/>
                    <a:pt x="18918" y="1528"/>
                  </a:cubicBezTo>
                  <a:cubicBezTo>
                    <a:pt x="19059" y="772"/>
                    <a:pt x="19059" y="124"/>
                    <a:pt x="18635" y="16"/>
                  </a:cubicBezTo>
                  <a:cubicBezTo>
                    <a:pt x="18212" y="-92"/>
                    <a:pt x="17365" y="340"/>
                    <a:pt x="16306" y="1960"/>
                  </a:cubicBezTo>
                  <a:cubicBezTo>
                    <a:pt x="15247" y="3580"/>
                    <a:pt x="13976" y="6388"/>
                    <a:pt x="12988" y="8980"/>
                  </a:cubicBezTo>
                  <a:cubicBezTo>
                    <a:pt x="12000" y="11572"/>
                    <a:pt x="11294" y="13948"/>
                    <a:pt x="10941" y="15622"/>
                  </a:cubicBezTo>
                  <a:cubicBezTo>
                    <a:pt x="10588" y="17296"/>
                    <a:pt x="10588" y="18268"/>
                    <a:pt x="10871" y="19024"/>
                  </a:cubicBezTo>
                  <a:cubicBezTo>
                    <a:pt x="11153" y="19780"/>
                    <a:pt x="11718" y="20320"/>
                    <a:pt x="12353" y="20590"/>
                  </a:cubicBezTo>
                  <a:cubicBezTo>
                    <a:pt x="12988" y="20860"/>
                    <a:pt x="13694" y="20860"/>
                    <a:pt x="14682" y="20536"/>
                  </a:cubicBezTo>
                  <a:cubicBezTo>
                    <a:pt x="15671" y="20212"/>
                    <a:pt x="16941" y="19564"/>
                    <a:pt x="17788" y="18970"/>
                  </a:cubicBezTo>
                  <a:cubicBezTo>
                    <a:pt x="18635" y="18376"/>
                    <a:pt x="19059" y="17836"/>
                    <a:pt x="19271" y="17890"/>
                  </a:cubicBezTo>
                  <a:cubicBezTo>
                    <a:pt x="19482" y="17944"/>
                    <a:pt x="19482" y="18592"/>
                    <a:pt x="19482" y="19240"/>
                  </a:cubicBezTo>
                  <a:cubicBezTo>
                    <a:pt x="19482" y="19888"/>
                    <a:pt x="19482" y="20536"/>
                    <a:pt x="19835" y="20752"/>
                  </a:cubicBezTo>
                  <a:cubicBezTo>
                    <a:pt x="20188" y="20968"/>
                    <a:pt x="20894" y="20752"/>
                    <a:pt x="21600" y="2053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51" name="Line"/>
            <p:cNvSpPr/>
            <p:nvPr/>
          </p:nvSpPr>
          <p:spPr>
            <a:xfrm>
              <a:off x="5126875" y="1330267"/>
              <a:ext cx="41514"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52" name="Line"/>
            <p:cNvSpPr/>
            <p:nvPr/>
          </p:nvSpPr>
          <p:spPr>
            <a:xfrm>
              <a:off x="5303306" y="1008540"/>
              <a:ext cx="186810" cy="58118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4800" y="0"/>
                  </a:moveTo>
                  <a:cubicBezTo>
                    <a:pt x="3200" y="5014"/>
                    <a:pt x="1600" y="10029"/>
                    <a:pt x="800" y="12857"/>
                  </a:cubicBezTo>
                  <a:cubicBezTo>
                    <a:pt x="0" y="15686"/>
                    <a:pt x="0" y="16329"/>
                    <a:pt x="0" y="16971"/>
                  </a:cubicBezTo>
                  <a:cubicBezTo>
                    <a:pt x="0" y="17614"/>
                    <a:pt x="0" y="18257"/>
                    <a:pt x="600" y="18193"/>
                  </a:cubicBezTo>
                  <a:cubicBezTo>
                    <a:pt x="1200" y="18129"/>
                    <a:pt x="2400" y="17357"/>
                    <a:pt x="4400" y="16457"/>
                  </a:cubicBezTo>
                  <a:cubicBezTo>
                    <a:pt x="6400" y="15557"/>
                    <a:pt x="9200" y="14529"/>
                    <a:pt x="11600" y="13886"/>
                  </a:cubicBezTo>
                  <a:cubicBezTo>
                    <a:pt x="14000" y="13243"/>
                    <a:pt x="16000" y="12986"/>
                    <a:pt x="17600" y="13114"/>
                  </a:cubicBezTo>
                  <a:cubicBezTo>
                    <a:pt x="19200" y="13243"/>
                    <a:pt x="20400" y="13757"/>
                    <a:pt x="21000" y="14336"/>
                  </a:cubicBezTo>
                  <a:cubicBezTo>
                    <a:pt x="21600" y="14914"/>
                    <a:pt x="21600" y="15557"/>
                    <a:pt x="21600" y="16200"/>
                  </a:cubicBezTo>
                  <a:cubicBezTo>
                    <a:pt x="21600" y="16843"/>
                    <a:pt x="21600" y="17486"/>
                    <a:pt x="19600" y="18321"/>
                  </a:cubicBezTo>
                  <a:cubicBezTo>
                    <a:pt x="17600" y="19157"/>
                    <a:pt x="13600" y="20186"/>
                    <a:pt x="10400" y="20764"/>
                  </a:cubicBezTo>
                  <a:cubicBezTo>
                    <a:pt x="7200" y="21343"/>
                    <a:pt x="4800" y="21471"/>
                    <a:pt x="24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53" name="Line"/>
            <p:cNvSpPr/>
            <p:nvPr/>
          </p:nvSpPr>
          <p:spPr>
            <a:xfrm>
              <a:off x="5583519" y="1322687"/>
              <a:ext cx="207568" cy="275435"/>
            </a:xfrm>
            <a:custGeom>
              <a:avLst/>
              <a:gdLst/>
              <a:ahLst/>
              <a:cxnLst>
                <a:cxn ang="0">
                  <a:pos x="wd2" y="hd2"/>
                </a:cxn>
                <a:cxn ang="5400000">
                  <a:pos x="wd2" y="hd2"/>
                </a:cxn>
                <a:cxn ang="10800000">
                  <a:pos x="wd2" y="hd2"/>
                </a:cxn>
                <a:cxn ang="16200000">
                  <a:pos x="wd2" y="hd2"/>
                </a:cxn>
              </a:cxnLst>
              <a:rect l="0" t="0" r="r" b="b"/>
              <a:pathLst>
                <a:path w="21600" h="20973" fill="norm" stroke="1" extrusionOk="0">
                  <a:moveTo>
                    <a:pt x="0" y="2948"/>
                  </a:moveTo>
                  <a:cubicBezTo>
                    <a:pt x="720" y="8216"/>
                    <a:pt x="1440" y="13485"/>
                    <a:pt x="1800" y="16777"/>
                  </a:cubicBezTo>
                  <a:cubicBezTo>
                    <a:pt x="2160" y="20070"/>
                    <a:pt x="2160" y="21387"/>
                    <a:pt x="1980" y="20860"/>
                  </a:cubicBezTo>
                  <a:cubicBezTo>
                    <a:pt x="1800" y="20333"/>
                    <a:pt x="1440" y="17963"/>
                    <a:pt x="2520" y="14933"/>
                  </a:cubicBezTo>
                  <a:cubicBezTo>
                    <a:pt x="3600" y="11904"/>
                    <a:pt x="6120" y="8216"/>
                    <a:pt x="8460" y="5582"/>
                  </a:cubicBezTo>
                  <a:cubicBezTo>
                    <a:pt x="10800" y="2948"/>
                    <a:pt x="12960" y="1367"/>
                    <a:pt x="14940" y="577"/>
                  </a:cubicBezTo>
                  <a:cubicBezTo>
                    <a:pt x="16920" y="-213"/>
                    <a:pt x="18720" y="-213"/>
                    <a:pt x="19800" y="709"/>
                  </a:cubicBezTo>
                  <a:cubicBezTo>
                    <a:pt x="20880" y="1631"/>
                    <a:pt x="21240" y="3475"/>
                    <a:pt x="21600" y="531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54" name="Line"/>
            <p:cNvSpPr/>
            <p:nvPr/>
          </p:nvSpPr>
          <p:spPr>
            <a:xfrm>
              <a:off x="5791086" y="1402915"/>
              <a:ext cx="103783" cy="211026"/>
            </a:xfrm>
            <a:custGeom>
              <a:avLst/>
              <a:gdLst/>
              <a:ahLst/>
              <a:cxnLst>
                <a:cxn ang="0">
                  <a:pos x="wd2" y="hd2"/>
                </a:cxn>
                <a:cxn ang="5400000">
                  <a:pos x="wd2" y="hd2"/>
                </a:cxn>
                <a:cxn ang="10800000">
                  <a:pos x="wd2" y="hd2"/>
                </a:cxn>
                <a:cxn ang="16200000">
                  <a:pos x="wd2" y="hd2"/>
                </a:cxn>
              </a:cxnLst>
              <a:rect l="0" t="0" r="r" b="b"/>
              <a:pathLst>
                <a:path w="21600" h="21252" fill="norm" stroke="1" extrusionOk="0">
                  <a:moveTo>
                    <a:pt x="0" y="0"/>
                  </a:moveTo>
                  <a:cubicBezTo>
                    <a:pt x="2160" y="1394"/>
                    <a:pt x="4320" y="2787"/>
                    <a:pt x="5400" y="5226"/>
                  </a:cubicBezTo>
                  <a:cubicBezTo>
                    <a:pt x="6480" y="7664"/>
                    <a:pt x="6480" y="11148"/>
                    <a:pt x="7200" y="14110"/>
                  </a:cubicBezTo>
                  <a:cubicBezTo>
                    <a:pt x="7920" y="17071"/>
                    <a:pt x="9360" y="19510"/>
                    <a:pt x="11880" y="20555"/>
                  </a:cubicBezTo>
                  <a:cubicBezTo>
                    <a:pt x="14400" y="21600"/>
                    <a:pt x="18000" y="21252"/>
                    <a:pt x="21600" y="2090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55" name="Line"/>
            <p:cNvSpPr/>
            <p:nvPr/>
          </p:nvSpPr>
          <p:spPr>
            <a:xfrm>
              <a:off x="5946760" y="1288754"/>
              <a:ext cx="20757"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56" name="Line"/>
            <p:cNvSpPr/>
            <p:nvPr/>
          </p:nvSpPr>
          <p:spPr>
            <a:xfrm>
              <a:off x="5969114" y="1382158"/>
              <a:ext cx="330508" cy="234410"/>
            </a:xfrm>
            <a:custGeom>
              <a:avLst/>
              <a:gdLst/>
              <a:ahLst/>
              <a:cxnLst>
                <a:cxn ang="0">
                  <a:pos x="wd2" y="hd2"/>
                </a:cxn>
                <a:cxn ang="5400000">
                  <a:pos x="wd2" y="hd2"/>
                </a:cxn>
                <a:cxn ang="10800000">
                  <a:pos x="wd2" y="hd2"/>
                </a:cxn>
                <a:cxn ang="16200000">
                  <a:pos x="wd2" y="hd2"/>
                </a:cxn>
              </a:cxnLst>
              <a:rect l="0" t="0" r="r" b="b"/>
              <a:pathLst>
                <a:path w="21496" h="20614" fill="norm" stroke="1" extrusionOk="0">
                  <a:moveTo>
                    <a:pt x="1246" y="0"/>
                  </a:moveTo>
                  <a:cubicBezTo>
                    <a:pt x="796" y="5172"/>
                    <a:pt x="346" y="10344"/>
                    <a:pt x="121" y="13690"/>
                  </a:cubicBezTo>
                  <a:cubicBezTo>
                    <a:pt x="-104" y="17037"/>
                    <a:pt x="-104" y="18558"/>
                    <a:pt x="909" y="19623"/>
                  </a:cubicBezTo>
                  <a:cubicBezTo>
                    <a:pt x="1921" y="20688"/>
                    <a:pt x="3946" y="21296"/>
                    <a:pt x="5971" y="19319"/>
                  </a:cubicBezTo>
                  <a:cubicBezTo>
                    <a:pt x="7996" y="17341"/>
                    <a:pt x="10021" y="12778"/>
                    <a:pt x="11259" y="9583"/>
                  </a:cubicBezTo>
                  <a:cubicBezTo>
                    <a:pt x="12496" y="6389"/>
                    <a:pt x="12946" y="4564"/>
                    <a:pt x="13284" y="2890"/>
                  </a:cubicBezTo>
                  <a:cubicBezTo>
                    <a:pt x="13621" y="1217"/>
                    <a:pt x="13846" y="-304"/>
                    <a:pt x="13621" y="152"/>
                  </a:cubicBezTo>
                  <a:cubicBezTo>
                    <a:pt x="13396" y="609"/>
                    <a:pt x="12721" y="3042"/>
                    <a:pt x="12384" y="5781"/>
                  </a:cubicBezTo>
                  <a:cubicBezTo>
                    <a:pt x="12046" y="8519"/>
                    <a:pt x="12046" y="11561"/>
                    <a:pt x="12384" y="13690"/>
                  </a:cubicBezTo>
                  <a:cubicBezTo>
                    <a:pt x="12721" y="15820"/>
                    <a:pt x="13396" y="17037"/>
                    <a:pt x="14971" y="17341"/>
                  </a:cubicBezTo>
                  <a:cubicBezTo>
                    <a:pt x="16546" y="17645"/>
                    <a:pt x="19021" y="17037"/>
                    <a:pt x="21496" y="1642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57" name="Line"/>
            <p:cNvSpPr/>
            <p:nvPr/>
          </p:nvSpPr>
          <p:spPr>
            <a:xfrm>
              <a:off x="6341135" y="1409834"/>
              <a:ext cx="508537" cy="164469"/>
            </a:xfrm>
            <a:custGeom>
              <a:avLst/>
              <a:gdLst/>
              <a:ahLst/>
              <a:cxnLst>
                <a:cxn ang="0">
                  <a:pos x="wd2" y="hd2"/>
                </a:cxn>
                <a:cxn ang="5400000">
                  <a:pos x="wd2" y="hd2"/>
                </a:cxn>
                <a:cxn ang="10800000">
                  <a:pos x="wd2" y="hd2"/>
                </a:cxn>
                <a:cxn ang="16200000">
                  <a:pos x="wd2" y="hd2"/>
                </a:cxn>
              </a:cxnLst>
              <a:rect l="0" t="0" r="r" b="b"/>
              <a:pathLst>
                <a:path w="21600" h="21394" fill="norm" stroke="1" extrusionOk="0">
                  <a:moveTo>
                    <a:pt x="0" y="11250"/>
                  </a:moveTo>
                  <a:cubicBezTo>
                    <a:pt x="147" y="9000"/>
                    <a:pt x="294" y="6750"/>
                    <a:pt x="441" y="4500"/>
                  </a:cubicBezTo>
                  <a:cubicBezTo>
                    <a:pt x="588" y="2250"/>
                    <a:pt x="735" y="0"/>
                    <a:pt x="808" y="0"/>
                  </a:cubicBezTo>
                  <a:cubicBezTo>
                    <a:pt x="882" y="0"/>
                    <a:pt x="882" y="2250"/>
                    <a:pt x="955" y="5625"/>
                  </a:cubicBezTo>
                  <a:cubicBezTo>
                    <a:pt x="1029" y="9000"/>
                    <a:pt x="1175" y="13500"/>
                    <a:pt x="1469" y="16650"/>
                  </a:cubicBezTo>
                  <a:cubicBezTo>
                    <a:pt x="1763" y="19800"/>
                    <a:pt x="2204" y="21600"/>
                    <a:pt x="2645" y="21375"/>
                  </a:cubicBezTo>
                  <a:cubicBezTo>
                    <a:pt x="3086" y="21150"/>
                    <a:pt x="3527" y="18900"/>
                    <a:pt x="4188" y="15750"/>
                  </a:cubicBezTo>
                  <a:cubicBezTo>
                    <a:pt x="4849" y="12600"/>
                    <a:pt x="5731" y="8550"/>
                    <a:pt x="6465" y="5850"/>
                  </a:cubicBezTo>
                  <a:cubicBezTo>
                    <a:pt x="7200" y="3150"/>
                    <a:pt x="7788" y="1800"/>
                    <a:pt x="8082" y="2475"/>
                  </a:cubicBezTo>
                  <a:cubicBezTo>
                    <a:pt x="8376" y="3150"/>
                    <a:pt x="8376" y="5850"/>
                    <a:pt x="8449" y="8325"/>
                  </a:cubicBezTo>
                  <a:cubicBezTo>
                    <a:pt x="8522" y="10800"/>
                    <a:pt x="8669" y="13050"/>
                    <a:pt x="9110" y="13950"/>
                  </a:cubicBezTo>
                  <a:cubicBezTo>
                    <a:pt x="9551" y="14850"/>
                    <a:pt x="10286" y="14400"/>
                    <a:pt x="10947" y="13275"/>
                  </a:cubicBezTo>
                  <a:cubicBezTo>
                    <a:pt x="11608" y="12150"/>
                    <a:pt x="12196" y="10350"/>
                    <a:pt x="13445" y="9900"/>
                  </a:cubicBezTo>
                  <a:cubicBezTo>
                    <a:pt x="14694" y="9450"/>
                    <a:pt x="16604" y="10350"/>
                    <a:pt x="18073" y="10800"/>
                  </a:cubicBezTo>
                  <a:cubicBezTo>
                    <a:pt x="19543" y="11250"/>
                    <a:pt x="20571" y="11250"/>
                    <a:pt x="21600" y="1125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58" name="Line"/>
            <p:cNvSpPr/>
            <p:nvPr/>
          </p:nvSpPr>
          <p:spPr>
            <a:xfrm>
              <a:off x="7331065" y="1218107"/>
              <a:ext cx="494166" cy="413131"/>
            </a:xfrm>
            <a:custGeom>
              <a:avLst/>
              <a:gdLst/>
              <a:ahLst/>
              <a:cxnLst>
                <a:cxn ang="0">
                  <a:pos x="wd2" y="hd2"/>
                </a:cxn>
                <a:cxn ang="5400000">
                  <a:pos x="wd2" y="hd2"/>
                </a:cxn>
                <a:cxn ang="10800000">
                  <a:pos x="wd2" y="hd2"/>
                </a:cxn>
                <a:cxn ang="16200000">
                  <a:pos x="wd2" y="hd2"/>
                </a:cxn>
              </a:cxnLst>
              <a:rect l="0" t="0" r="r" b="b"/>
              <a:pathLst>
                <a:path w="21427" h="21318" fill="norm" stroke="1" extrusionOk="0">
                  <a:moveTo>
                    <a:pt x="7477" y="11143"/>
                  </a:moveTo>
                  <a:cubicBezTo>
                    <a:pt x="8227" y="10786"/>
                    <a:pt x="8977" y="10429"/>
                    <a:pt x="8977" y="10161"/>
                  </a:cubicBezTo>
                  <a:cubicBezTo>
                    <a:pt x="8977" y="9893"/>
                    <a:pt x="8227" y="9715"/>
                    <a:pt x="7027" y="10072"/>
                  </a:cubicBezTo>
                  <a:cubicBezTo>
                    <a:pt x="5827" y="10429"/>
                    <a:pt x="4177" y="11321"/>
                    <a:pt x="2902" y="12303"/>
                  </a:cubicBezTo>
                  <a:cubicBezTo>
                    <a:pt x="1627" y="13285"/>
                    <a:pt x="727" y="14356"/>
                    <a:pt x="277" y="15338"/>
                  </a:cubicBezTo>
                  <a:cubicBezTo>
                    <a:pt x="-173" y="16320"/>
                    <a:pt x="-173" y="17212"/>
                    <a:pt x="1027" y="17569"/>
                  </a:cubicBezTo>
                  <a:cubicBezTo>
                    <a:pt x="2227" y="17926"/>
                    <a:pt x="4627" y="17748"/>
                    <a:pt x="6277" y="17301"/>
                  </a:cubicBezTo>
                  <a:cubicBezTo>
                    <a:pt x="7927" y="16855"/>
                    <a:pt x="8827" y="16141"/>
                    <a:pt x="9502" y="15159"/>
                  </a:cubicBezTo>
                  <a:cubicBezTo>
                    <a:pt x="10177" y="14178"/>
                    <a:pt x="10627" y="12928"/>
                    <a:pt x="10552" y="12571"/>
                  </a:cubicBezTo>
                  <a:cubicBezTo>
                    <a:pt x="10477" y="12214"/>
                    <a:pt x="9877" y="12749"/>
                    <a:pt x="9352" y="13374"/>
                  </a:cubicBezTo>
                  <a:cubicBezTo>
                    <a:pt x="8827" y="13999"/>
                    <a:pt x="8377" y="14713"/>
                    <a:pt x="7927" y="15695"/>
                  </a:cubicBezTo>
                  <a:cubicBezTo>
                    <a:pt x="7477" y="16677"/>
                    <a:pt x="7027" y="17926"/>
                    <a:pt x="7177" y="18640"/>
                  </a:cubicBezTo>
                  <a:cubicBezTo>
                    <a:pt x="7327" y="19354"/>
                    <a:pt x="8077" y="19533"/>
                    <a:pt x="9502" y="18730"/>
                  </a:cubicBezTo>
                  <a:cubicBezTo>
                    <a:pt x="10927" y="17926"/>
                    <a:pt x="13027" y="16141"/>
                    <a:pt x="15052" y="13106"/>
                  </a:cubicBezTo>
                  <a:cubicBezTo>
                    <a:pt x="17077" y="10072"/>
                    <a:pt x="19027" y="5787"/>
                    <a:pt x="20077" y="3199"/>
                  </a:cubicBezTo>
                  <a:cubicBezTo>
                    <a:pt x="21127" y="611"/>
                    <a:pt x="21277" y="-282"/>
                    <a:pt x="21052" y="75"/>
                  </a:cubicBezTo>
                  <a:cubicBezTo>
                    <a:pt x="20827" y="432"/>
                    <a:pt x="20227" y="2039"/>
                    <a:pt x="19552" y="4895"/>
                  </a:cubicBezTo>
                  <a:cubicBezTo>
                    <a:pt x="18877" y="7751"/>
                    <a:pt x="18127" y="11857"/>
                    <a:pt x="17752" y="14535"/>
                  </a:cubicBezTo>
                  <a:cubicBezTo>
                    <a:pt x="17377" y="17212"/>
                    <a:pt x="17377" y="18462"/>
                    <a:pt x="18052" y="19354"/>
                  </a:cubicBezTo>
                  <a:cubicBezTo>
                    <a:pt x="18727" y="20247"/>
                    <a:pt x="20077" y="20782"/>
                    <a:pt x="21427" y="2131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59" name="Line"/>
            <p:cNvSpPr/>
            <p:nvPr/>
          </p:nvSpPr>
          <p:spPr>
            <a:xfrm>
              <a:off x="7866743" y="1392537"/>
              <a:ext cx="93406"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2560" name="Line"/>
            <p:cNvSpPr/>
            <p:nvPr/>
          </p:nvSpPr>
          <p:spPr>
            <a:xfrm>
              <a:off x="8396036" y="1316289"/>
              <a:ext cx="155675" cy="518091"/>
            </a:xfrm>
            <a:custGeom>
              <a:avLst/>
              <a:gdLst/>
              <a:ahLst/>
              <a:cxnLst>
                <a:cxn ang="0">
                  <a:pos x="wd2" y="hd2"/>
                </a:cxn>
                <a:cxn ang="5400000">
                  <a:pos x="wd2" y="hd2"/>
                </a:cxn>
                <a:cxn ang="10800000">
                  <a:pos x="wd2" y="hd2"/>
                </a:cxn>
                <a:cxn ang="16200000">
                  <a:pos x="wd2" y="hd2"/>
                </a:cxn>
              </a:cxnLst>
              <a:rect l="0" t="0" r="r" b="b"/>
              <a:pathLst>
                <a:path w="21600" h="21282" fill="norm" stroke="1" extrusionOk="0">
                  <a:moveTo>
                    <a:pt x="0" y="148"/>
                  </a:moveTo>
                  <a:cubicBezTo>
                    <a:pt x="0" y="4696"/>
                    <a:pt x="0" y="9243"/>
                    <a:pt x="0" y="12298"/>
                  </a:cubicBezTo>
                  <a:cubicBezTo>
                    <a:pt x="0" y="15353"/>
                    <a:pt x="0" y="16917"/>
                    <a:pt x="240" y="18338"/>
                  </a:cubicBezTo>
                  <a:cubicBezTo>
                    <a:pt x="480" y="19759"/>
                    <a:pt x="960" y="21038"/>
                    <a:pt x="1200" y="21251"/>
                  </a:cubicBezTo>
                  <a:cubicBezTo>
                    <a:pt x="1440" y="21464"/>
                    <a:pt x="1440" y="20611"/>
                    <a:pt x="1200" y="18125"/>
                  </a:cubicBezTo>
                  <a:cubicBezTo>
                    <a:pt x="960" y="15638"/>
                    <a:pt x="480" y="11517"/>
                    <a:pt x="1200" y="8603"/>
                  </a:cubicBezTo>
                  <a:cubicBezTo>
                    <a:pt x="1920" y="5690"/>
                    <a:pt x="3840" y="3985"/>
                    <a:pt x="5520" y="2777"/>
                  </a:cubicBezTo>
                  <a:cubicBezTo>
                    <a:pt x="7200" y="1569"/>
                    <a:pt x="8640" y="859"/>
                    <a:pt x="10560" y="432"/>
                  </a:cubicBezTo>
                  <a:cubicBezTo>
                    <a:pt x="12480" y="6"/>
                    <a:pt x="14880" y="-136"/>
                    <a:pt x="16800" y="148"/>
                  </a:cubicBezTo>
                  <a:cubicBezTo>
                    <a:pt x="18720" y="432"/>
                    <a:pt x="20160" y="1143"/>
                    <a:pt x="20880" y="2848"/>
                  </a:cubicBezTo>
                  <a:cubicBezTo>
                    <a:pt x="21600" y="4553"/>
                    <a:pt x="21600" y="7253"/>
                    <a:pt x="21600" y="995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61" name="Line"/>
            <p:cNvSpPr/>
            <p:nvPr/>
          </p:nvSpPr>
          <p:spPr>
            <a:xfrm>
              <a:off x="8683230" y="1506698"/>
              <a:ext cx="190209" cy="177305"/>
            </a:xfrm>
            <a:custGeom>
              <a:avLst/>
              <a:gdLst/>
              <a:ahLst/>
              <a:cxnLst>
                <a:cxn ang="0">
                  <a:pos x="wd2" y="hd2"/>
                </a:cxn>
                <a:cxn ang="5400000">
                  <a:pos x="wd2" y="hd2"/>
                </a:cxn>
                <a:cxn ang="10800000">
                  <a:pos x="wd2" y="hd2"/>
                </a:cxn>
                <a:cxn ang="16200000">
                  <a:pos x="wd2" y="hd2"/>
                </a:cxn>
              </a:cxnLst>
              <a:rect l="0" t="0" r="r" b="b"/>
              <a:pathLst>
                <a:path w="21207" h="21289" fill="norm" stroke="1" extrusionOk="0">
                  <a:moveTo>
                    <a:pt x="378" y="0"/>
                  </a:moveTo>
                  <a:cubicBezTo>
                    <a:pt x="2693" y="3738"/>
                    <a:pt x="5007" y="7477"/>
                    <a:pt x="6357" y="10385"/>
                  </a:cubicBezTo>
                  <a:cubicBezTo>
                    <a:pt x="7707" y="13292"/>
                    <a:pt x="8093" y="15369"/>
                    <a:pt x="7707" y="17238"/>
                  </a:cubicBezTo>
                  <a:cubicBezTo>
                    <a:pt x="7321" y="19108"/>
                    <a:pt x="6164" y="20769"/>
                    <a:pt x="4621" y="21185"/>
                  </a:cubicBezTo>
                  <a:cubicBezTo>
                    <a:pt x="3078" y="21600"/>
                    <a:pt x="1150" y="20769"/>
                    <a:pt x="378" y="18900"/>
                  </a:cubicBezTo>
                  <a:cubicBezTo>
                    <a:pt x="-393" y="17031"/>
                    <a:pt x="-7" y="14123"/>
                    <a:pt x="1728" y="11008"/>
                  </a:cubicBezTo>
                  <a:cubicBezTo>
                    <a:pt x="3464" y="7892"/>
                    <a:pt x="6550" y="4569"/>
                    <a:pt x="9057" y="2700"/>
                  </a:cubicBezTo>
                  <a:cubicBezTo>
                    <a:pt x="11564" y="831"/>
                    <a:pt x="13493" y="415"/>
                    <a:pt x="15421" y="3738"/>
                  </a:cubicBezTo>
                  <a:cubicBezTo>
                    <a:pt x="17350" y="7062"/>
                    <a:pt x="19278" y="14123"/>
                    <a:pt x="21207" y="2118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62" name="Line"/>
            <p:cNvSpPr/>
            <p:nvPr/>
          </p:nvSpPr>
          <p:spPr>
            <a:xfrm>
              <a:off x="8883815" y="1361402"/>
              <a:ext cx="31137"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63" name="Line"/>
            <p:cNvSpPr/>
            <p:nvPr/>
          </p:nvSpPr>
          <p:spPr>
            <a:xfrm>
              <a:off x="8956464" y="1419671"/>
              <a:ext cx="622698" cy="291134"/>
            </a:xfrm>
            <a:custGeom>
              <a:avLst/>
              <a:gdLst/>
              <a:ahLst/>
              <a:cxnLst>
                <a:cxn ang="0">
                  <a:pos x="wd2" y="hd2"/>
                </a:cxn>
                <a:cxn ang="5400000">
                  <a:pos x="wd2" y="hd2"/>
                </a:cxn>
                <a:cxn ang="10800000">
                  <a:pos x="wd2" y="hd2"/>
                </a:cxn>
                <a:cxn ang="16200000">
                  <a:pos x="wd2" y="hd2"/>
                </a:cxn>
              </a:cxnLst>
              <a:rect l="0" t="0" r="r" b="b"/>
              <a:pathLst>
                <a:path w="21600" h="20894" fill="norm" stroke="1" extrusionOk="0">
                  <a:moveTo>
                    <a:pt x="0" y="6246"/>
                  </a:moveTo>
                  <a:cubicBezTo>
                    <a:pt x="240" y="10218"/>
                    <a:pt x="480" y="14191"/>
                    <a:pt x="720" y="16797"/>
                  </a:cubicBezTo>
                  <a:cubicBezTo>
                    <a:pt x="960" y="19404"/>
                    <a:pt x="1200" y="20646"/>
                    <a:pt x="1440" y="20646"/>
                  </a:cubicBezTo>
                  <a:cubicBezTo>
                    <a:pt x="1680" y="20646"/>
                    <a:pt x="1920" y="19404"/>
                    <a:pt x="2220" y="17915"/>
                  </a:cubicBezTo>
                  <a:cubicBezTo>
                    <a:pt x="2520" y="16425"/>
                    <a:pt x="2880" y="14687"/>
                    <a:pt x="3180" y="13197"/>
                  </a:cubicBezTo>
                  <a:cubicBezTo>
                    <a:pt x="3480" y="11708"/>
                    <a:pt x="3720" y="10466"/>
                    <a:pt x="4080" y="10342"/>
                  </a:cubicBezTo>
                  <a:cubicBezTo>
                    <a:pt x="4440" y="10218"/>
                    <a:pt x="4920" y="11211"/>
                    <a:pt x="5340" y="12701"/>
                  </a:cubicBezTo>
                  <a:cubicBezTo>
                    <a:pt x="5760" y="14191"/>
                    <a:pt x="6120" y="16177"/>
                    <a:pt x="6600" y="17170"/>
                  </a:cubicBezTo>
                  <a:cubicBezTo>
                    <a:pt x="7080" y="18163"/>
                    <a:pt x="7680" y="18163"/>
                    <a:pt x="8400" y="16549"/>
                  </a:cubicBezTo>
                  <a:cubicBezTo>
                    <a:pt x="9120" y="14935"/>
                    <a:pt x="9960" y="11708"/>
                    <a:pt x="10620" y="8356"/>
                  </a:cubicBezTo>
                  <a:cubicBezTo>
                    <a:pt x="11280" y="5004"/>
                    <a:pt x="11760" y="1528"/>
                    <a:pt x="11940" y="411"/>
                  </a:cubicBezTo>
                  <a:cubicBezTo>
                    <a:pt x="12120" y="-706"/>
                    <a:pt x="12000" y="535"/>
                    <a:pt x="11880" y="3142"/>
                  </a:cubicBezTo>
                  <a:cubicBezTo>
                    <a:pt x="11760" y="5749"/>
                    <a:pt x="11640" y="9722"/>
                    <a:pt x="11640" y="12577"/>
                  </a:cubicBezTo>
                  <a:cubicBezTo>
                    <a:pt x="11640" y="15432"/>
                    <a:pt x="11760" y="17170"/>
                    <a:pt x="12000" y="18535"/>
                  </a:cubicBezTo>
                  <a:cubicBezTo>
                    <a:pt x="12240" y="19901"/>
                    <a:pt x="12600" y="20894"/>
                    <a:pt x="12960" y="20894"/>
                  </a:cubicBezTo>
                  <a:cubicBezTo>
                    <a:pt x="13320" y="20894"/>
                    <a:pt x="13680" y="19901"/>
                    <a:pt x="13800" y="17791"/>
                  </a:cubicBezTo>
                  <a:cubicBezTo>
                    <a:pt x="13920" y="15680"/>
                    <a:pt x="13800" y="12453"/>
                    <a:pt x="14100" y="10715"/>
                  </a:cubicBezTo>
                  <a:cubicBezTo>
                    <a:pt x="14400" y="8977"/>
                    <a:pt x="15120" y="8728"/>
                    <a:pt x="16440" y="8728"/>
                  </a:cubicBezTo>
                  <a:cubicBezTo>
                    <a:pt x="17760" y="8728"/>
                    <a:pt x="19680" y="8977"/>
                    <a:pt x="21600" y="922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64" name="Line"/>
            <p:cNvSpPr/>
            <p:nvPr/>
          </p:nvSpPr>
          <p:spPr>
            <a:xfrm>
              <a:off x="9983005" y="1294315"/>
              <a:ext cx="498202" cy="521837"/>
            </a:xfrm>
            <a:custGeom>
              <a:avLst/>
              <a:gdLst/>
              <a:ahLst/>
              <a:cxnLst>
                <a:cxn ang="0">
                  <a:pos x="wd2" y="hd2"/>
                </a:cxn>
                <a:cxn ang="5400000">
                  <a:pos x="wd2" y="hd2"/>
                </a:cxn>
                <a:cxn ang="10800000">
                  <a:pos x="wd2" y="hd2"/>
                </a:cxn>
                <a:cxn ang="16200000">
                  <a:pos x="wd2" y="hd2"/>
                </a:cxn>
              </a:cxnLst>
              <a:rect l="0" t="0" r="r" b="b"/>
              <a:pathLst>
                <a:path w="21306" h="21436" fill="norm" stroke="1" extrusionOk="0">
                  <a:moveTo>
                    <a:pt x="18680" y="1051"/>
                  </a:moveTo>
                  <a:cubicBezTo>
                    <a:pt x="19864" y="625"/>
                    <a:pt x="21047" y="198"/>
                    <a:pt x="21269" y="56"/>
                  </a:cubicBezTo>
                  <a:cubicBezTo>
                    <a:pt x="21491" y="-86"/>
                    <a:pt x="20751" y="56"/>
                    <a:pt x="18014" y="340"/>
                  </a:cubicBezTo>
                  <a:cubicBezTo>
                    <a:pt x="15277" y="625"/>
                    <a:pt x="10543" y="1051"/>
                    <a:pt x="7806" y="1335"/>
                  </a:cubicBezTo>
                  <a:cubicBezTo>
                    <a:pt x="5069" y="1619"/>
                    <a:pt x="4329" y="1761"/>
                    <a:pt x="4107" y="2330"/>
                  </a:cubicBezTo>
                  <a:cubicBezTo>
                    <a:pt x="3886" y="2898"/>
                    <a:pt x="4181" y="3893"/>
                    <a:pt x="3886" y="5953"/>
                  </a:cubicBezTo>
                  <a:cubicBezTo>
                    <a:pt x="3590" y="8014"/>
                    <a:pt x="2702" y="11140"/>
                    <a:pt x="2036" y="13130"/>
                  </a:cubicBezTo>
                  <a:cubicBezTo>
                    <a:pt x="1370" y="15119"/>
                    <a:pt x="927" y="15972"/>
                    <a:pt x="557" y="16967"/>
                  </a:cubicBezTo>
                  <a:cubicBezTo>
                    <a:pt x="187" y="17961"/>
                    <a:pt x="-109" y="19098"/>
                    <a:pt x="39" y="19880"/>
                  </a:cubicBezTo>
                  <a:cubicBezTo>
                    <a:pt x="187" y="20661"/>
                    <a:pt x="779" y="21088"/>
                    <a:pt x="2776" y="21301"/>
                  </a:cubicBezTo>
                  <a:cubicBezTo>
                    <a:pt x="4773" y="21514"/>
                    <a:pt x="8176" y="21514"/>
                    <a:pt x="10987" y="21017"/>
                  </a:cubicBezTo>
                  <a:cubicBezTo>
                    <a:pt x="13798" y="20519"/>
                    <a:pt x="16017" y="19525"/>
                    <a:pt x="18236" y="1853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65" name="Line"/>
            <p:cNvSpPr/>
            <p:nvPr/>
          </p:nvSpPr>
          <p:spPr>
            <a:xfrm>
              <a:off x="10170725" y="1537833"/>
              <a:ext cx="207566" cy="622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 y="15600"/>
                    <a:pt x="1440" y="9600"/>
                    <a:pt x="5040" y="6000"/>
                  </a:cubicBezTo>
                  <a:cubicBezTo>
                    <a:pt x="8640" y="2400"/>
                    <a:pt x="15120" y="1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66" name="Line"/>
            <p:cNvSpPr/>
            <p:nvPr/>
          </p:nvSpPr>
          <p:spPr>
            <a:xfrm>
              <a:off x="10440559" y="1814785"/>
              <a:ext cx="223222" cy="176258"/>
            </a:xfrm>
            <a:custGeom>
              <a:avLst/>
              <a:gdLst/>
              <a:ahLst/>
              <a:cxnLst>
                <a:cxn ang="0">
                  <a:pos x="wd2" y="hd2"/>
                </a:cxn>
                <a:cxn ang="5400000">
                  <a:pos x="wd2" y="hd2"/>
                </a:cxn>
                <a:cxn ang="10800000">
                  <a:pos x="wd2" y="hd2"/>
                </a:cxn>
                <a:cxn ang="16200000">
                  <a:pos x="wd2" y="hd2"/>
                </a:cxn>
              </a:cxnLst>
              <a:rect l="0" t="0" r="r" b="b"/>
              <a:pathLst>
                <a:path w="21442" h="20380" fill="norm" stroke="1" extrusionOk="0">
                  <a:moveTo>
                    <a:pt x="9969" y="2777"/>
                  </a:moveTo>
                  <a:cubicBezTo>
                    <a:pt x="8308" y="3177"/>
                    <a:pt x="6646" y="3577"/>
                    <a:pt x="5317" y="4777"/>
                  </a:cubicBezTo>
                  <a:cubicBezTo>
                    <a:pt x="3988" y="5977"/>
                    <a:pt x="2991" y="7977"/>
                    <a:pt x="2492" y="10577"/>
                  </a:cubicBezTo>
                  <a:cubicBezTo>
                    <a:pt x="1994" y="13177"/>
                    <a:pt x="1994" y="16377"/>
                    <a:pt x="4486" y="18377"/>
                  </a:cubicBezTo>
                  <a:cubicBezTo>
                    <a:pt x="6978" y="20377"/>
                    <a:pt x="11963" y="21177"/>
                    <a:pt x="15618" y="19377"/>
                  </a:cubicBezTo>
                  <a:cubicBezTo>
                    <a:pt x="19274" y="17577"/>
                    <a:pt x="21600" y="13177"/>
                    <a:pt x="21434" y="9377"/>
                  </a:cubicBezTo>
                  <a:cubicBezTo>
                    <a:pt x="21268" y="5577"/>
                    <a:pt x="18609" y="2377"/>
                    <a:pt x="14622" y="977"/>
                  </a:cubicBezTo>
                  <a:cubicBezTo>
                    <a:pt x="10634" y="-423"/>
                    <a:pt x="5317" y="-23"/>
                    <a:pt x="0" y="37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67" name="Line"/>
            <p:cNvSpPr/>
            <p:nvPr/>
          </p:nvSpPr>
          <p:spPr>
            <a:xfrm>
              <a:off x="387291" y="2197431"/>
              <a:ext cx="410297" cy="317296"/>
            </a:xfrm>
            <a:custGeom>
              <a:avLst/>
              <a:gdLst/>
              <a:ahLst/>
              <a:cxnLst>
                <a:cxn ang="0">
                  <a:pos x="wd2" y="hd2"/>
                </a:cxn>
                <a:cxn ang="5400000">
                  <a:pos x="wd2" y="hd2"/>
                </a:cxn>
                <a:cxn ang="10800000">
                  <a:pos x="wd2" y="hd2"/>
                </a:cxn>
                <a:cxn ang="16200000">
                  <a:pos x="wd2" y="hd2"/>
                </a:cxn>
              </a:cxnLst>
              <a:rect l="0" t="0" r="r" b="b"/>
              <a:pathLst>
                <a:path w="21348" h="20637" fill="norm" stroke="1" extrusionOk="0">
                  <a:moveTo>
                    <a:pt x="5229" y="7050"/>
                  </a:moveTo>
                  <a:cubicBezTo>
                    <a:pt x="6309" y="4125"/>
                    <a:pt x="7389" y="1200"/>
                    <a:pt x="7659" y="300"/>
                  </a:cubicBezTo>
                  <a:cubicBezTo>
                    <a:pt x="7929" y="-600"/>
                    <a:pt x="7389" y="525"/>
                    <a:pt x="5949" y="3675"/>
                  </a:cubicBezTo>
                  <a:cubicBezTo>
                    <a:pt x="4509" y="6825"/>
                    <a:pt x="2169" y="12000"/>
                    <a:pt x="999" y="15150"/>
                  </a:cubicBezTo>
                  <a:cubicBezTo>
                    <a:pt x="-171" y="18300"/>
                    <a:pt x="-171" y="19425"/>
                    <a:pt x="279" y="20100"/>
                  </a:cubicBezTo>
                  <a:cubicBezTo>
                    <a:pt x="729" y="20775"/>
                    <a:pt x="1629" y="21000"/>
                    <a:pt x="3789" y="19650"/>
                  </a:cubicBezTo>
                  <a:cubicBezTo>
                    <a:pt x="5949" y="18300"/>
                    <a:pt x="9369" y="15375"/>
                    <a:pt x="11349" y="13463"/>
                  </a:cubicBezTo>
                  <a:cubicBezTo>
                    <a:pt x="13329" y="11550"/>
                    <a:pt x="13869" y="10650"/>
                    <a:pt x="14319" y="9637"/>
                  </a:cubicBezTo>
                  <a:cubicBezTo>
                    <a:pt x="14769" y="8625"/>
                    <a:pt x="15129" y="7500"/>
                    <a:pt x="15039" y="7612"/>
                  </a:cubicBezTo>
                  <a:cubicBezTo>
                    <a:pt x="14949" y="7725"/>
                    <a:pt x="14409" y="9075"/>
                    <a:pt x="14139" y="10312"/>
                  </a:cubicBezTo>
                  <a:cubicBezTo>
                    <a:pt x="13869" y="11550"/>
                    <a:pt x="13869" y="12675"/>
                    <a:pt x="14229" y="13575"/>
                  </a:cubicBezTo>
                  <a:cubicBezTo>
                    <a:pt x="14589" y="14475"/>
                    <a:pt x="15309" y="15150"/>
                    <a:pt x="16299" y="14812"/>
                  </a:cubicBezTo>
                  <a:cubicBezTo>
                    <a:pt x="17289" y="14475"/>
                    <a:pt x="18549" y="13125"/>
                    <a:pt x="19539" y="11325"/>
                  </a:cubicBezTo>
                  <a:cubicBezTo>
                    <a:pt x="20529" y="9525"/>
                    <a:pt x="21249" y="7275"/>
                    <a:pt x="21339" y="5700"/>
                  </a:cubicBezTo>
                  <a:cubicBezTo>
                    <a:pt x="21429" y="4125"/>
                    <a:pt x="20889" y="3225"/>
                    <a:pt x="20169" y="3112"/>
                  </a:cubicBezTo>
                  <a:cubicBezTo>
                    <a:pt x="19449" y="3000"/>
                    <a:pt x="18549" y="3675"/>
                    <a:pt x="18009" y="4687"/>
                  </a:cubicBezTo>
                  <a:cubicBezTo>
                    <a:pt x="17469" y="5700"/>
                    <a:pt x="17289" y="7050"/>
                    <a:pt x="17109" y="84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68" name="Line"/>
            <p:cNvSpPr/>
            <p:nvPr/>
          </p:nvSpPr>
          <p:spPr>
            <a:xfrm>
              <a:off x="948233" y="2233178"/>
              <a:ext cx="48083" cy="332106"/>
            </a:xfrm>
            <a:custGeom>
              <a:avLst/>
              <a:gdLst/>
              <a:ahLst/>
              <a:cxnLst>
                <a:cxn ang="0">
                  <a:pos x="wd2" y="hd2"/>
                </a:cxn>
                <a:cxn ang="5400000">
                  <a:pos x="wd2" y="hd2"/>
                </a:cxn>
                <a:cxn ang="10800000">
                  <a:pos x="wd2" y="hd2"/>
                </a:cxn>
                <a:cxn ang="16200000">
                  <a:pos x="wd2" y="hd2"/>
                </a:cxn>
              </a:cxnLst>
              <a:rect l="0" t="0" r="r" b="b"/>
              <a:pathLst>
                <a:path w="20015" h="21600" fill="norm" stroke="1" extrusionOk="0">
                  <a:moveTo>
                    <a:pt x="20015" y="0"/>
                  </a:moveTo>
                  <a:cubicBezTo>
                    <a:pt x="11375" y="4275"/>
                    <a:pt x="2735" y="8550"/>
                    <a:pt x="575" y="12150"/>
                  </a:cubicBezTo>
                  <a:cubicBezTo>
                    <a:pt x="-1585" y="15750"/>
                    <a:pt x="2735" y="18675"/>
                    <a:pt x="7055"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69" name="Line"/>
            <p:cNvSpPr/>
            <p:nvPr/>
          </p:nvSpPr>
          <p:spPr>
            <a:xfrm>
              <a:off x="1116070" y="2046369"/>
              <a:ext cx="129325" cy="560860"/>
            </a:xfrm>
            <a:custGeom>
              <a:avLst/>
              <a:gdLst/>
              <a:ahLst/>
              <a:cxnLst>
                <a:cxn ang="0">
                  <a:pos x="wd2" y="hd2"/>
                </a:cxn>
                <a:cxn ang="5400000">
                  <a:pos x="wd2" y="hd2"/>
                </a:cxn>
                <a:cxn ang="10800000">
                  <a:pos x="wd2" y="hd2"/>
                </a:cxn>
                <a:cxn ang="16200000">
                  <a:pos x="wd2" y="hd2"/>
                </a:cxn>
              </a:cxnLst>
              <a:rect l="0" t="0" r="r" b="b"/>
              <a:pathLst>
                <a:path w="21249" h="21484" fill="norm" stroke="1" extrusionOk="0">
                  <a:moveTo>
                    <a:pt x="21249" y="0"/>
                  </a:moveTo>
                  <a:cubicBezTo>
                    <a:pt x="15565" y="4373"/>
                    <a:pt x="9881" y="8746"/>
                    <a:pt x="6186" y="12125"/>
                  </a:cubicBezTo>
                  <a:cubicBezTo>
                    <a:pt x="2491" y="15504"/>
                    <a:pt x="786" y="17890"/>
                    <a:pt x="217" y="19413"/>
                  </a:cubicBezTo>
                  <a:cubicBezTo>
                    <a:pt x="-351" y="20937"/>
                    <a:pt x="217" y="21600"/>
                    <a:pt x="1638" y="21467"/>
                  </a:cubicBezTo>
                  <a:cubicBezTo>
                    <a:pt x="3060" y="21335"/>
                    <a:pt x="5333" y="20407"/>
                    <a:pt x="7607" y="1948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70" name="Line"/>
            <p:cNvSpPr/>
            <p:nvPr/>
          </p:nvSpPr>
          <p:spPr>
            <a:xfrm>
              <a:off x="1120855" y="1974825"/>
              <a:ext cx="456645" cy="465920"/>
            </a:xfrm>
            <a:custGeom>
              <a:avLst/>
              <a:gdLst/>
              <a:ahLst/>
              <a:cxnLst>
                <a:cxn ang="0">
                  <a:pos x="wd2" y="hd2"/>
                </a:cxn>
                <a:cxn ang="5400000">
                  <a:pos x="wd2" y="hd2"/>
                </a:cxn>
                <a:cxn ang="10800000">
                  <a:pos x="wd2" y="hd2"/>
                </a:cxn>
                <a:cxn ang="16200000">
                  <a:pos x="wd2" y="hd2"/>
                </a:cxn>
              </a:cxnLst>
              <a:rect l="0" t="0" r="r" b="b"/>
              <a:pathLst>
                <a:path w="21600" h="21390" fill="norm" stroke="1" extrusionOk="0">
                  <a:moveTo>
                    <a:pt x="0" y="16149"/>
                  </a:moveTo>
                  <a:cubicBezTo>
                    <a:pt x="3927" y="14719"/>
                    <a:pt x="7855" y="13290"/>
                    <a:pt x="11127" y="10987"/>
                  </a:cubicBezTo>
                  <a:cubicBezTo>
                    <a:pt x="14400" y="8684"/>
                    <a:pt x="17018" y="5508"/>
                    <a:pt x="18409" y="3443"/>
                  </a:cubicBezTo>
                  <a:cubicBezTo>
                    <a:pt x="19800" y="1378"/>
                    <a:pt x="19964" y="425"/>
                    <a:pt x="19555" y="108"/>
                  </a:cubicBezTo>
                  <a:cubicBezTo>
                    <a:pt x="19145" y="-210"/>
                    <a:pt x="18164" y="108"/>
                    <a:pt x="16855" y="1934"/>
                  </a:cubicBezTo>
                  <a:cubicBezTo>
                    <a:pt x="15545" y="3761"/>
                    <a:pt x="13909" y="7096"/>
                    <a:pt x="12845" y="10114"/>
                  </a:cubicBezTo>
                  <a:cubicBezTo>
                    <a:pt x="11782" y="13131"/>
                    <a:pt x="11291" y="15831"/>
                    <a:pt x="11291" y="17499"/>
                  </a:cubicBezTo>
                  <a:cubicBezTo>
                    <a:pt x="11291" y="19166"/>
                    <a:pt x="11782" y="19802"/>
                    <a:pt x="12436" y="19961"/>
                  </a:cubicBezTo>
                  <a:cubicBezTo>
                    <a:pt x="13091" y="20119"/>
                    <a:pt x="13909" y="19802"/>
                    <a:pt x="14645" y="19405"/>
                  </a:cubicBezTo>
                  <a:cubicBezTo>
                    <a:pt x="15382" y="19008"/>
                    <a:pt x="16036" y="18531"/>
                    <a:pt x="16609" y="17975"/>
                  </a:cubicBezTo>
                  <a:cubicBezTo>
                    <a:pt x="17182" y="17419"/>
                    <a:pt x="17673" y="16784"/>
                    <a:pt x="18164" y="16784"/>
                  </a:cubicBezTo>
                  <a:cubicBezTo>
                    <a:pt x="18655" y="16784"/>
                    <a:pt x="19145" y="17419"/>
                    <a:pt x="19718" y="18293"/>
                  </a:cubicBezTo>
                  <a:cubicBezTo>
                    <a:pt x="20291" y="19166"/>
                    <a:pt x="20945" y="20278"/>
                    <a:pt x="21600" y="2139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71" name="Line"/>
            <p:cNvSpPr/>
            <p:nvPr/>
          </p:nvSpPr>
          <p:spPr>
            <a:xfrm>
              <a:off x="985302" y="2056747"/>
              <a:ext cx="1271"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2572" name="Line"/>
            <p:cNvSpPr/>
            <p:nvPr/>
          </p:nvSpPr>
          <p:spPr>
            <a:xfrm>
              <a:off x="2137927" y="2250335"/>
              <a:ext cx="556969" cy="572017"/>
            </a:xfrm>
            <a:custGeom>
              <a:avLst/>
              <a:gdLst/>
              <a:ahLst/>
              <a:cxnLst>
                <a:cxn ang="0">
                  <a:pos x="wd2" y="hd2"/>
                </a:cxn>
                <a:cxn ang="5400000">
                  <a:pos x="wd2" y="hd2"/>
                </a:cxn>
                <a:cxn ang="10800000">
                  <a:pos x="wd2" y="hd2"/>
                </a:cxn>
                <a:cxn ang="16200000">
                  <a:pos x="wd2" y="hd2"/>
                </a:cxn>
              </a:cxnLst>
              <a:rect l="0" t="0" r="r" b="b"/>
              <a:pathLst>
                <a:path w="21600" h="21259" fill="norm" stroke="1" extrusionOk="0">
                  <a:moveTo>
                    <a:pt x="0" y="4377"/>
                  </a:moveTo>
                  <a:cubicBezTo>
                    <a:pt x="2012" y="4248"/>
                    <a:pt x="4025" y="4120"/>
                    <a:pt x="5366" y="3798"/>
                  </a:cubicBezTo>
                  <a:cubicBezTo>
                    <a:pt x="6708" y="3477"/>
                    <a:pt x="7379" y="2963"/>
                    <a:pt x="7781" y="2384"/>
                  </a:cubicBezTo>
                  <a:cubicBezTo>
                    <a:pt x="8184" y="1806"/>
                    <a:pt x="8318" y="1163"/>
                    <a:pt x="8050" y="841"/>
                  </a:cubicBezTo>
                  <a:cubicBezTo>
                    <a:pt x="7781" y="520"/>
                    <a:pt x="7111" y="520"/>
                    <a:pt x="5903" y="1227"/>
                  </a:cubicBezTo>
                  <a:cubicBezTo>
                    <a:pt x="4696" y="1934"/>
                    <a:pt x="2952" y="3348"/>
                    <a:pt x="1945" y="4763"/>
                  </a:cubicBezTo>
                  <a:cubicBezTo>
                    <a:pt x="939" y="6177"/>
                    <a:pt x="671" y="7591"/>
                    <a:pt x="1140" y="8556"/>
                  </a:cubicBezTo>
                  <a:cubicBezTo>
                    <a:pt x="1610" y="9520"/>
                    <a:pt x="2817" y="10034"/>
                    <a:pt x="5098" y="9841"/>
                  </a:cubicBezTo>
                  <a:cubicBezTo>
                    <a:pt x="7379" y="9648"/>
                    <a:pt x="10733" y="8748"/>
                    <a:pt x="13416" y="7334"/>
                  </a:cubicBezTo>
                  <a:cubicBezTo>
                    <a:pt x="16099" y="5920"/>
                    <a:pt x="18112" y="3991"/>
                    <a:pt x="19118" y="2706"/>
                  </a:cubicBezTo>
                  <a:cubicBezTo>
                    <a:pt x="20124" y="1420"/>
                    <a:pt x="20124" y="777"/>
                    <a:pt x="19789" y="391"/>
                  </a:cubicBezTo>
                  <a:cubicBezTo>
                    <a:pt x="19453" y="6"/>
                    <a:pt x="18783" y="-123"/>
                    <a:pt x="17843" y="134"/>
                  </a:cubicBezTo>
                  <a:cubicBezTo>
                    <a:pt x="16904" y="391"/>
                    <a:pt x="15697" y="1034"/>
                    <a:pt x="14758" y="1677"/>
                  </a:cubicBezTo>
                  <a:cubicBezTo>
                    <a:pt x="13819" y="2320"/>
                    <a:pt x="13148" y="2963"/>
                    <a:pt x="12745" y="3734"/>
                  </a:cubicBezTo>
                  <a:cubicBezTo>
                    <a:pt x="12343" y="4506"/>
                    <a:pt x="12209" y="5406"/>
                    <a:pt x="12477" y="5984"/>
                  </a:cubicBezTo>
                  <a:cubicBezTo>
                    <a:pt x="12745" y="6563"/>
                    <a:pt x="13416" y="6820"/>
                    <a:pt x="14489" y="6820"/>
                  </a:cubicBezTo>
                  <a:cubicBezTo>
                    <a:pt x="15563" y="6820"/>
                    <a:pt x="17039" y="6563"/>
                    <a:pt x="18112" y="6177"/>
                  </a:cubicBezTo>
                  <a:cubicBezTo>
                    <a:pt x="19185" y="5791"/>
                    <a:pt x="19856" y="5277"/>
                    <a:pt x="20460" y="4634"/>
                  </a:cubicBezTo>
                  <a:cubicBezTo>
                    <a:pt x="21063" y="3991"/>
                    <a:pt x="21600" y="3220"/>
                    <a:pt x="21600" y="3348"/>
                  </a:cubicBezTo>
                  <a:cubicBezTo>
                    <a:pt x="21600" y="3477"/>
                    <a:pt x="21063" y="4506"/>
                    <a:pt x="20191" y="7077"/>
                  </a:cubicBezTo>
                  <a:cubicBezTo>
                    <a:pt x="19319" y="9648"/>
                    <a:pt x="18112" y="13763"/>
                    <a:pt x="17508" y="16463"/>
                  </a:cubicBezTo>
                  <a:cubicBezTo>
                    <a:pt x="16904" y="19163"/>
                    <a:pt x="16904" y="20448"/>
                    <a:pt x="17374" y="20963"/>
                  </a:cubicBezTo>
                  <a:cubicBezTo>
                    <a:pt x="17843" y="21477"/>
                    <a:pt x="18783" y="21220"/>
                    <a:pt x="19722" y="2096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73" name="Line"/>
            <p:cNvSpPr/>
            <p:nvPr/>
          </p:nvSpPr>
          <p:spPr>
            <a:xfrm>
              <a:off x="2824991" y="2285069"/>
              <a:ext cx="330010" cy="283282"/>
            </a:xfrm>
            <a:custGeom>
              <a:avLst/>
              <a:gdLst/>
              <a:ahLst/>
              <a:cxnLst>
                <a:cxn ang="0">
                  <a:pos x="wd2" y="hd2"/>
                </a:cxn>
                <a:cxn ang="5400000">
                  <a:pos x="wd2" y="hd2"/>
                </a:cxn>
                <a:cxn ang="10800000">
                  <a:pos x="wd2" y="hd2"/>
                </a:cxn>
                <a:cxn ang="16200000">
                  <a:pos x="wd2" y="hd2"/>
                </a:cxn>
              </a:cxnLst>
              <a:rect l="0" t="0" r="r" b="b"/>
              <a:pathLst>
                <a:path w="21464" h="21310" fill="norm" stroke="1" extrusionOk="0">
                  <a:moveTo>
                    <a:pt x="6614" y="0"/>
                  </a:moveTo>
                  <a:cubicBezTo>
                    <a:pt x="5264" y="2342"/>
                    <a:pt x="3914" y="4684"/>
                    <a:pt x="2789" y="7677"/>
                  </a:cubicBezTo>
                  <a:cubicBezTo>
                    <a:pt x="1664" y="10670"/>
                    <a:pt x="764" y="14313"/>
                    <a:pt x="314" y="16786"/>
                  </a:cubicBezTo>
                  <a:cubicBezTo>
                    <a:pt x="-136" y="19258"/>
                    <a:pt x="-136" y="20559"/>
                    <a:pt x="539" y="21080"/>
                  </a:cubicBezTo>
                  <a:cubicBezTo>
                    <a:pt x="1214" y="21600"/>
                    <a:pt x="2564" y="21340"/>
                    <a:pt x="4252" y="19258"/>
                  </a:cubicBezTo>
                  <a:cubicBezTo>
                    <a:pt x="5939" y="17176"/>
                    <a:pt x="7964" y="13272"/>
                    <a:pt x="9202" y="10540"/>
                  </a:cubicBezTo>
                  <a:cubicBezTo>
                    <a:pt x="10439" y="7807"/>
                    <a:pt x="10889" y="6246"/>
                    <a:pt x="10889" y="6116"/>
                  </a:cubicBezTo>
                  <a:cubicBezTo>
                    <a:pt x="10889" y="5986"/>
                    <a:pt x="10439" y="7287"/>
                    <a:pt x="9989" y="8588"/>
                  </a:cubicBezTo>
                  <a:cubicBezTo>
                    <a:pt x="9539" y="9889"/>
                    <a:pt x="9089" y="11190"/>
                    <a:pt x="8864" y="12752"/>
                  </a:cubicBezTo>
                  <a:cubicBezTo>
                    <a:pt x="8639" y="14313"/>
                    <a:pt x="8639" y="16135"/>
                    <a:pt x="9201" y="17046"/>
                  </a:cubicBezTo>
                  <a:cubicBezTo>
                    <a:pt x="9764" y="17957"/>
                    <a:pt x="10889" y="17957"/>
                    <a:pt x="12239" y="16786"/>
                  </a:cubicBezTo>
                  <a:cubicBezTo>
                    <a:pt x="13589" y="15614"/>
                    <a:pt x="15164" y="13272"/>
                    <a:pt x="16514" y="11320"/>
                  </a:cubicBezTo>
                  <a:cubicBezTo>
                    <a:pt x="17864" y="9369"/>
                    <a:pt x="18989" y="7807"/>
                    <a:pt x="19439" y="7677"/>
                  </a:cubicBezTo>
                  <a:cubicBezTo>
                    <a:pt x="19889" y="7547"/>
                    <a:pt x="19664" y="8848"/>
                    <a:pt x="19439" y="10149"/>
                  </a:cubicBezTo>
                  <a:cubicBezTo>
                    <a:pt x="19214" y="11451"/>
                    <a:pt x="18989" y="12752"/>
                    <a:pt x="18764" y="14053"/>
                  </a:cubicBezTo>
                  <a:cubicBezTo>
                    <a:pt x="18539" y="15354"/>
                    <a:pt x="18314" y="16655"/>
                    <a:pt x="18764" y="17696"/>
                  </a:cubicBezTo>
                  <a:cubicBezTo>
                    <a:pt x="19214" y="18737"/>
                    <a:pt x="20339" y="19518"/>
                    <a:pt x="21464" y="2029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74" name="Line"/>
            <p:cNvSpPr/>
            <p:nvPr/>
          </p:nvSpPr>
          <p:spPr>
            <a:xfrm>
              <a:off x="3206891" y="2151780"/>
              <a:ext cx="41514" cy="50264"/>
            </a:xfrm>
            <a:custGeom>
              <a:avLst/>
              <a:gdLst/>
              <a:ahLst/>
              <a:cxnLst>
                <a:cxn ang="0">
                  <a:pos x="wd2" y="hd2"/>
                </a:cxn>
                <a:cxn ang="5400000">
                  <a:pos x="wd2" y="hd2"/>
                </a:cxn>
                <a:cxn ang="10800000">
                  <a:pos x="wd2" y="hd2"/>
                </a:cxn>
                <a:cxn ang="16200000">
                  <a:pos x="wd2" y="hd2"/>
                </a:cxn>
              </a:cxnLst>
              <a:rect l="0" t="0" r="r" b="b"/>
              <a:pathLst>
                <a:path w="21600" h="20922" fill="norm" stroke="1" extrusionOk="0">
                  <a:moveTo>
                    <a:pt x="21600" y="16602"/>
                  </a:moveTo>
                  <a:cubicBezTo>
                    <a:pt x="16200" y="7962"/>
                    <a:pt x="10800" y="-678"/>
                    <a:pt x="7200" y="42"/>
                  </a:cubicBezTo>
                  <a:cubicBezTo>
                    <a:pt x="3600" y="762"/>
                    <a:pt x="1800" y="10842"/>
                    <a:pt x="0" y="2092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75" name="Line"/>
            <p:cNvSpPr/>
            <p:nvPr/>
          </p:nvSpPr>
          <p:spPr>
            <a:xfrm>
              <a:off x="3165378" y="1961729"/>
              <a:ext cx="475866" cy="624312"/>
            </a:xfrm>
            <a:custGeom>
              <a:avLst/>
              <a:gdLst/>
              <a:ahLst/>
              <a:cxnLst>
                <a:cxn ang="0">
                  <a:pos x="wd2" y="hd2"/>
                </a:cxn>
                <a:cxn ang="5400000">
                  <a:pos x="wd2" y="hd2"/>
                </a:cxn>
                <a:cxn ang="10800000">
                  <a:pos x="wd2" y="hd2"/>
                </a:cxn>
                <a:cxn ang="16200000">
                  <a:pos x="wd2" y="hd2"/>
                </a:cxn>
              </a:cxnLst>
              <a:rect l="0" t="0" r="r" b="b"/>
              <a:pathLst>
                <a:path w="21530" h="21418" fill="norm" stroke="1" extrusionOk="0">
                  <a:moveTo>
                    <a:pt x="0" y="21418"/>
                  </a:moveTo>
                  <a:cubicBezTo>
                    <a:pt x="1722" y="20825"/>
                    <a:pt x="3443" y="20231"/>
                    <a:pt x="5948" y="18510"/>
                  </a:cubicBezTo>
                  <a:cubicBezTo>
                    <a:pt x="8452" y="16789"/>
                    <a:pt x="11739" y="13941"/>
                    <a:pt x="14165" y="11033"/>
                  </a:cubicBezTo>
                  <a:cubicBezTo>
                    <a:pt x="16591" y="8126"/>
                    <a:pt x="18157" y="5159"/>
                    <a:pt x="19096" y="3200"/>
                  </a:cubicBezTo>
                  <a:cubicBezTo>
                    <a:pt x="20035" y="1242"/>
                    <a:pt x="20348" y="293"/>
                    <a:pt x="20191" y="55"/>
                  </a:cubicBezTo>
                  <a:cubicBezTo>
                    <a:pt x="20035" y="-182"/>
                    <a:pt x="19409" y="293"/>
                    <a:pt x="17922" y="2488"/>
                  </a:cubicBezTo>
                  <a:cubicBezTo>
                    <a:pt x="16435" y="4684"/>
                    <a:pt x="14087" y="8600"/>
                    <a:pt x="12600" y="11508"/>
                  </a:cubicBezTo>
                  <a:cubicBezTo>
                    <a:pt x="11113" y="14416"/>
                    <a:pt x="10487" y="16315"/>
                    <a:pt x="10174" y="17561"/>
                  </a:cubicBezTo>
                  <a:cubicBezTo>
                    <a:pt x="9861" y="18807"/>
                    <a:pt x="9861" y="19400"/>
                    <a:pt x="10174" y="19875"/>
                  </a:cubicBezTo>
                  <a:cubicBezTo>
                    <a:pt x="10487" y="20350"/>
                    <a:pt x="11113" y="20706"/>
                    <a:pt x="12130" y="20647"/>
                  </a:cubicBezTo>
                  <a:cubicBezTo>
                    <a:pt x="13148" y="20587"/>
                    <a:pt x="14557" y="20112"/>
                    <a:pt x="15965" y="19341"/>
                  </a:cubicBezTo>
                  <a:cubicBezTo>
                    <a:pt x="17374" y="18570"/>
                    <a:pt x="18783" y="17502"/>
                    <a:pt x="19800" y="16611"/>
                  </a:cubicBezTo>
                  <a:cubicBezTo>
                    <a:pt x="20817" y="15721"/>
                    <a:pt x="21443" y="15009"/>
                    <a:pt x="21522" y="15009"/>
                  </a:cubicBezTo>
                  <a:cubicBezTo>
                    <a:pt x="21600" y="15009"/>
                    <a:pt x="21130" y="15721"/>
                    <a:pt x="20974" y="16849"/>
                  </a:cubicBezTo>
                  <a:cubicBezTo>
                    <a:pt x="20817" y="17976"/>
                    <a:pt x="20974" y="19519"/>
                    <a:pt x="21130" y="2106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76" name="Line"/>
            <p:cNvSpPr/>
            <p:nvPr/>
          </p:nvSpPr>
          <p:spPr>
            <a:xfrm>
              <a:off x="3746562" y="2202043"/>
              <a:ext cx="10380"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77" name="Line"/>
            <p:cNvSpPr/>
            <p:nvPr/>
          </p:nvSpPr>
          <p:spPr>
            <a:xfrm>
              <a:off x="3855084" y="2046369"/>
              <a:ext cx="201287" cy="612320"/>
            </a:xfrm>
            <a:custGeom>
              <a:avLst/>
              <a:gdLst/>
              <a:ahLst/>
              <a:cxnLst>
                <a:cxn ang="0">
                  <a:pos x="wd2" y="hd2"/>
                </a:cxn>
                <a:cxn ang="5400000">
                  <a:pos x="wd2" y="hd2"/>
                </a:cxn>
                <a:cxn ang="10800000">
                  <a:pos x="wd2" y="hd2"/>
                </a:cxn>
                <a:cxn ang="16200000">
                  <a:pos x="wd2" y="hd2"/>
                </a:cxn>
              </a:cxnLst>
              <a:rect l="0" t="0" r="r" b="b"/>
              <a:pathLst>
                <a:path w="21301" h="21600" fill="norm" stroke="1" extrusionOk="0">
                  <a:moveTo>
                    <a:pt x="15973" y="0"/>
                  </a:moveTo>
                  <a:cubicBezTo>
                    <a:pt x="11946" y="3783"/>
                    <a:pt x="7919" y="7566"/>
                    <a:pt x="5723" y="9763"/>
                  </a:cubicBezTo>
                  <a:cubicBezTo>
                    <a:pt x="3526" y="11959"/>
                    <a:pt x="3160" y="12569"/>
                    <a:pt x="2611" y="13546"/>
                  </a:cubicBezTo>
                  <a:cubicBezTo>
                    <a:pt x="2062" y="14522"/>
                    <a:pt x="1329" y="15864"/>
                    <a:pt x="780" y="16841"/>
                  </a:cubicBezTo>
                  <a:cubicBezTo>
                    <a:pt x="231" y="17817"/>
                    <a:pt x="-135" y="18427"/>
                    <a:pt x="48" y="18427"/>
                  </a:cubicBezTo>
                  <a:cubicBezTo>
                    <a:pt x="231" y="18427"/>
                    <a:pt x="963" y="17817"/>
                    <a:pt x="3343" y="16841"/>
                  </a:cubicBezTo>
                  <a:cubicBezTo>
                    <a:pt x="5723" y="15864"/>
                    <a:pt x="9750" y="14522"/>
                    <a:pt x="12679" y="13790"/>
                  </a:cubicBezTo>
                  <a:cubicBezTo>
                    <a:pt x="15607" y="13058"/>
                    <a:pt x="17438" y="12936"/>
                    <a:pt x="18902" y="13180"/>
                  </a:cubicBezTo>
                  <a:cubicBezTo>
                    <a:pt x="20367" y="13424"/>
                    <a:pt x="21465" y="14034"/>
                    <a:pt x="21282" y="14949"/>
                  </a:cubicBezTo>
                  <a:cubicBezTo>
                    <a:pt x="21099" y="15864"/>
                    <a:pt x="19634" y="17085"/>
                    <a:pt x="15973" y="18244"/>
                  </a:cubicBezTo>
                  <a:cubicBezTo>
                    <a:pt x="12312" y="19403"/>
                    <a:pt x="6455" y="20502"/>
                    <a:pt x="597"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78" name="Line"/>
            <p:cNvSpPr/>
            <p:nvPr/>
          </p:nvSpPr>
          <p:spPr>
            <a:xfrm>
              <a:off x="4177884" y="2357718"/>
              <a:ext cx="212133" cy="239638"/>
            </a:xfrm>
            <a:custGeom>
              <a:avLst/>
              <a:gdLst/>
              <a:ahLst/>
              <a:cxnLst>
                <a:cxn ang="0">
                  <a:pos x="wd2" y="hd2"/>
                </a:cxn>
                <a:cxn ang="5400000">
                  <a:pos x="wd2" y="hd2"/>
                </a:cxn>
                <a:cxn ang="10800000">
                  <a:pos x="wd2" y="hd2"/>
                </a:cxn>
                <a:cxn ang="16200000">
                  <a:pos x="wd2" y="hd2"/>
                </a:cxn>
              </a:cxnLst>
              <a:rect l="0" t="0" r="r" b="b"/>
              <a:pathLst>
                <a:path w="21363" h="21074" fill="norm" stroke="1" extrusionOk="0">
                  <a:moveTo>
                    <a:pt x="1505" y="0"/>
                  </a:moveTo>
                  <a:cubicBezTo>
                    <a:pt x="1853" y="4868"/>
                    <a:pt x="2202" y="9735"/>
                    <a:pt x="2376" y="12930"/>
                  </a:cubicBezTo>
                  <a:cubicBezTo>
                    <a:pt x="2550" y="16124"/>
                    <a:pt x="2550" y="17645"/>
                    <a:pt x="2028" y="19014"/>
                  </a:cubicBezTo>
                  <a:cubicBezTo>
                    <a:pt x="1505" y="20383"/>
                    <a:pt x="460" y="21600"/>
                    <a:pt x="111" y="20839"/>
                  </a:cubicBezTo>
                  <a:cubicBezTo>
                    <a:pt x="-237" y="20079"/>
                    <a:pt x="111" y="17341"/>
                    <a:pt x="2898" y="13538"/>
                  </a:cubicBezTo>
                  <a:cubicBezTo>
                    <a:pt x="5686" y="9735"/>
                    <a:pt x="10911" y="4868"/>
                    <a:pt x="14395" y="2434"/>
                  </a:cubicBezTo>
                  <a:cubicBezTo>
                    <a:pt x="17879" y="0"/>
                    <a:pt x="19621" y="0"/>
                    <a:pt x="21363"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79" name="Line"/>
            <p:cNvSpPr/>
            <p:nvPr/>
          </p:nvSpPr>
          <p:spPr>
            <a:xfrm>
              <a:off x="4431529" y="2461500"/>
              <a:ext cx="1" cy="176432"/>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2580" name="Line"/>
            <p:cNvSpPr/>
            <p:nvPr/>
          </p:nvSpPr>
          <p:spPr>
            <a:xfrm>
              <a:off x="4587204" y="2285069"/>
              <a:ext cx="10379" cy="4151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81" name="Line"/>
            <p:cNvSpPr/>
            <p:nvPr/>
          </p:nvSpPr>
          <p:spPr>
            <a:xfrm>
              <a:off x="4619637" y="2368096"/>
              <a:ext cx="247781" cy="236327"/>
            </a:xfrm>
            <a:custGeom>
              <a:avLst/>
              <a:gdLst/>
              <a:ahLst/>
              <a:cxnLst>
                <a:cxn ang="0">
                  <a:pos x="wd2" y="hd2"/>
                </a:cxn>
                <a:cxn ang="5400000">
                  <a:pos x="wd2" y="hd2"/>
                </a:cxn>
                <a:cxn ang="10800000">
                  <a:pos x="wd2" y="hd2"/>
                </a:cxn>
                <a:cxn ang="16200000">
                  <a:pos x="wd2" y="hd2"/>
                </a:cxn>
              </a:cxnLst>
              <a:rect l="0" t="0" r="r" b="b"/>
              <a:pathLst>
                <a:path w="21487" h="21385" fill="norm" stroke="1" extrusionOk="0">
                  <a:moveTo>
                    <a:pt x="1687" y="0"/>
                  </a:moveTo>
                  <a:cubicBezTo>
                    <a:pt x="1087" y="4696"/>
                    <a:pt x="487" y="9391"/>
                    <a:pt x="187" y="12991"/>
                  </a:cubicBezTo>
                  <a:cubicBezTo>
                    <a:pt x="-113" y="16591"/>
                    <a:pt x="-113" y="19096"/>
                    <a:pt x="637" y="20348"/>
                  </a:cubicBezTo>
                  <a:cubicBezTo>
                    <a:pt x="1387" y="21600"/>
                    <a:pt x="2887" y="21600"/>
                    <a:pt x="4087" y="20974"/>
                  </a:cubicBezTo>
                  <a:cubicBezTo>
                    <a:pt x="5287" y="20348"/>
                    <a:pt x="6187" y="19096"/>
                    <a:pt x="7387" y="16748"/>
                  </a:cubicBezTo>
                  <a:cubicBezTo>
                    <a:pt x="8587" y="14400"/>
                    <a:pt x="10087" y="10957"/>
                    <a:pt x="11437" y="7670"/>
                  </a:cubicBezTo>
                  <a:cubicBezTo>
                    <a:pt x="12787" y="4383"/>
                    <a:pt x="13987" y="1252"/>
                    <a:pt x="14137" y="626"/>
                  </a:cubicBezTo>
                  <a:cubicBezTo>
                    <a:pt x="14287" y="0"/>
                    <a:pt x="13387" y="1878"/>
                    <a:pt x="12787" y="4383"/>
                  </a:cubicBezTo>
                  <a:cubicBezTo>
                    <a:pt x="12187" y="6887"/>
                    <a:pt x="11887" y="10017"/>
                    <a:pt x="11887" y="12365"/>
                  </a:cubicBezTo>
                  <a:cubicBezTo>
                    <a:pt x="11887" y="14713"/>
                    <a:pt x="12187" y="16278"/>
                    <a:pt x="13087" y="17217"/>
                  </a:cubicBezTo>
                  <a:cubicBezTo>
                    <a:pt x="13987" y="18157"/>
                    <a:pt x="15487" y="18470"/>
                    <a:pt x="16987" y="18157"/>
                  </a:cubicBezTo>
                  <a:cubicBezTo>
                    <a:pt x="18487" y="17843"/>
                    <a:pt x="19987" y="16904"/>
                    <a:pt x="21487" y="1596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82" name="Line"/>
            <p:cNvSpPr/>
            <p:nvPr/>
          </p:nvSpPr>
          <p:spPr>
            <a:xfrm>
              <a:off x="4950444" y="2383518"/>
              <a:ext cx="383998" cy="164469"/>
            </a:xfrm>
            <a:custGeom>
              <a:avLst/>
              <a:gdLst/>
              <a:ahLst/>
              <a:cxnLst>
                <a:cxn ang="0">
                  <a:pos x="wd2" y="hd2"/>
                </a:cxn>
                <a:cxn ang="5400000">
                  <a:pos x="wd2" y="hd2"/>
                </a:cxn>
                <a:cxn ang="10800000">
                  <a:pos x="wd2" y="hd2"/>
                </a:cxn>
                <a:cxn ang="16200000">
                  <a:pos x="wd2" y="hd2"/>
                </a:cxn>
              </a:cxnLst>
              <a:rect l="0" t="0" r="r" b="b"/>
              <a:pathLst>
                <a:path w="21600" h="21394" fill="norm" stroke="1" extrusionOk="0">
                  <a:moveTo>
                    <a:pt x="0" y="2044"/>
                  </a:moveTo>
                  <a:cubicBezTo>
                    <a:pt x="195" y="6994"/>
                    <a:pt x="389" y="11944"/>
                    <a:pt x="486" y="15544"/>
                  </a:cubicBezTo>
                  <a:cubicBezTo>
                    <a:pt x="584" y="19144"/>
                    <a:pt x="584" y="21394"/>
                    <a:pt x="876" y="21394"/>
                  </a:cubicBezTo>
                  <a:cubicBezTo>
                    <a:pt x="1168" y="21394"/>
                    <a:pt x="1751" y="19144"/>
                    <a:pt x="2627" y="15769"/>
                  </a:cubicBezTo>
                  <a:cubicBezTo>
                    <a:pt x="3503" y="12394"/>
                    <a:pt x="4670" y="7894"/>
                    <a:pt x="5546" y="4744"/>
                  </a:cubicBezTo>
                  <a:cubicBezTo>
                    <a:pt x="6422" y="1594"/>
                    <a:pt x="7005" y="-206"/>
                    <a:pt x="7395" y="19"/>
                  </a:cubicBezTo>
                  <a:cubicBezTo>
                    <a:pt x="7784" y="244"/>
                    <a:pt x="7978" y="2494"/>
                    <a:pt x="8076" y="4744"/>
                  </a:cubicBezTo>
                  <a:cubicBezTo>
                    <a:pt x="8173" y="6994"/>
                    <a:pt x="8173" y="9244"/>
                    <a:pt x="8173" y="11494"/>
                  </a:cubicBezTo>
                  <a:cubicBezTo>
                    <a:pt x="8173" y="13744"/>
                    <a:pt x="8173" y="15994"/>
                    <a:pt x="8659" y="16219"/>
                  </a:cubicBezTo>
                  <a:cubicBezTo>
                    <a:pt x="9146" y="16444"/>
                    <a:pt x="10119" y="14644"/>
                    <a:pt x="10897" y="12619"/>
                  </a:cubicBezTo>
                  <a:cubicBezTo>
                    <a:pt x="11676" y="10594"/>
                    <a:pt x="12259" y="8344"/>
                    <a:pt x="12941" y="6319"/>
                  </a:cubicBezTo>
                  <a:cubicBezTo>
                    <a:pt x="13622" y="4294"/>
                    <a:pt x="14400" y="2494"/>
                    <a:pt x="14886" y="2944"/>
                  </a:cubicBezTo>
                  <a:cubicBezTo>
                    <a:pt x="15373" y="3394"/>
                    <a:pt x="15568" y="6094"/>
                    <a:pt x="16054" y="8344"/>
                  </a:cubicBezTo>
                  <a:cubicBezTo>
                    <a:pt x="16541" y="10594"/>
                    <a:pt x="17319" y="12394"/>
                    <a:pt x="18292" y="12844"/>
                  </a:cubicBezTo>
                  <a:cubicBezTo>
                    <a:pt x="19265" y="13294"/>
                    <a:pt x="20432" y="12394"/>
                    <a:pt x="21600" y="1149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83" name="Line"/>
            <p:cNvSpPr/>
            <p:nvPr/>
          </p:nvSpPr>
          <p:spPr>
            <a:xfrm>
              <a:off x="5855522" y="2256733"/>
              <a:ext cx="226156" cy="630278"/>
            </a:xfrm>
            <a:custGeom>
              <a:avLst/>
              <a:gdLst/>
              <a:ahLst/>
              <a:cxnLst>
                <a:cxn ang="0">
                  <a:pos x="wd2" y="hd2"/>
                </a:cxn>
                <a:cxn ang="5400000">
                  <a:pos x="wd2" y="hd2"/>
                </a:cxn>
                <a:cxn ang="10800000">
                  <a:pos x="wd2" y="hd2"/>
                </a:cxn>
                <a:cxn ang="16200000">
                  <a:pos x="wd2" y="hd2"/>
                </a:cxn>
              </a:cxnLst>
              <a:rect l="0" t="0" r="r" b="b"/>
              <a:pathLst>
                <a:path w="21395" h="21505" fill="norm" stroke="1" extrusionOk="0">
                  <a:moveTo>
                    <a:pt x="13540" y="3446"/>
                  </a:moveTo>
                  <a:cubicBezTo>
                    <a:pt x="14522" y="2974"/>
                    <a:pt x="15504" y="2502"/>
                    <a:pt x="16159" y="1912"/>
                  </a:cubicBezTo>
                  <a:cubicBezTo>
                    <a:pt x="16813" y="1321"/>
                    <a:pt x="17140" y="613"/>
                    <a:pt x="16159" y="259"/>
                  </a:cubicBezTo>
                  <a:cubicBezTo>
                    <a:pt x="15177" y="-95"/>
                    <a:pt x="12886" y="-95"/>
                    <a:pt x="10431" y="318"/>
                  </a:cubicBezTo>
                  <a:cubicBezTo>
                    <a:pt x="7977" y="731"/>
                    <a:pt x="5359" y="1557"/>
                    <a:pt x="3559" y="2266"/>
                  </a:cubicBezTo>
                  <a:cubicBezTo>
                    <a:pt x="1759" y="2974"/>
                    <a:pt x="777" y="3564"/>
                    <a:pt x="286" y="4154"/>
                  </a:cubicBezTo>
                  <a:cubicBezTo>
                    <a:pt x="-205" y="4744"/>
                    <a:pt x="-205" y="5335"/>
                    <a:pt x="1431" y="5748"/>
                  </a:cubicBezTo>
                  <a:cubicBezTo>
                    <a:pt x="3068" y="6161"/>
                    <a:pt x="6340" y="6397"/>
                    <a:pt x="9613" y="5984"/>
                  </a:cubicBezTo>
                  <a:cubicBezTo>
                    <a:pt x="12886" y="5571"/>
                    <a:pt x="16159" y="4508"/>
                    <a:pt x="18286" y="3682"/>
                  </a:cubicBezTo>
                  <a:cubicBezTo>
                    <a:pt x="20413" y="2856"/>
                    <a:pt x="21395" y="2266"/>
                    <a:pt x="21395" y="2266"/>
                  </a:cubicBezTo>
                  <a:cubicBezTo>
                    <a:pt x="21395" y="2266"/>
                    <a:pt x="20413" y="2856"/>
                    <a:pt x="18286" y="5098"/>
                  </a:cubicBezTo>
                  <a:cubicBezTo>
                    <a:pt x="16159" y="7341"/>
                    <a:pt x="12886" y="11236"/>
                    <a:pt x="11250" y="13833"/>
                  </a:cubicBezTo>
                  <a:cubicBezTo>
                    <a:pt x="9613" y="16430"/>
                    <a:pt x="9613" y="17728"/>
                    <a:pt x="9613" y="18672"/>
                  </a:cubicBezTo>
                  <a:cubicBezTo>
                    <a:pt x="9613" y="19616"/>
                    <a:pt x="9613" y="20207"/>
                    <a:pt x="10595" y="20620"/>
                  </a:cubicBezTo>
                  <a:cubicBezTo>
                    <a:pt x="11577" y="21033"/>
                    <a:pt x="13540" y="21269"/>
                    <a:pt x="15504" y="2150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84" name="Line"/>
            <p:cNvSpPr/>
            <p:nvPr/>
          </p:nvSpPr>
          <p:spPr>
            <a:xfrm>
              <a:off x="6196607" y="2336961"/>
              <a:ext cx="165285" cy="207567"/>
            </a:xfrm>
            <a:custGeom>
              <a:avLst/>
              <a:gdLst/>
              <a:ahLst/>
              <a:cxnLst>
                <a:cxn ang="0">
                  <a:pos x="wd2" y="hd2"/>
                </a:cxn>
                <a:cxn ang="5400000">
                  <a:pos x="wd2" y="hd2"/>
                </a:cxn>
                <a:cxn ang="10800000">
                  <a:pos x="wd2" y="hd2"/>
                </a:cxn>
                <a:cxn ang="16200000">
                  <a:pos x="wd2" y="hd2"/>
                </a:cxn>
              </a:cxnLst>
              <a:rect l="0" t="0" r="r" b="b"/>
              <a:pathLst>
                <a:path w="21500" h="21600" fill="norm" stroke="1" extrusionOk="0">
                  <a:moveTo>
                    <a:pt x="5300" y="0"/>
                  </a:moveTo>
                  <a:cubicBezTo>
                    <a:pt x="3500" y="1440"/>
                    <a:pt x="1700" y="2880"/>
                    <a:pt x="800" y="5580"/>
                  </a:cubicBezTo>
                  <a:cubicBezTo>
                    <a:pt x="-100" y="8280"/>
                    <a:pt x="-100" y="12240"/>
                    <a:pt x="125" y="15120"/>
                  </a:cubicBezTo>
                  <a:cubicBezTo>
                    <a:pt x="350" y="18000"/>
                    <a:pt x="800" y="19800"/>
                    <a:pt x="2150" y="20700"/>
                  </a:cubicBezTo>
                  <a:cubicBezTo>
                    <a:pt x="3500" y="21600"/>
                    <a:pt x="5750" y="21600"/>
                    <a:pt x="8000" y="19800"/>
                  </a:cubicBezTo>
                  <a:cubicBezTo>
                    <a:pt x="10250" y="18000"/>
                    <a:pt x="12500" y="14400"/>
                    <a:pt x="14075" y="11700"/>
                  </a:cubicBezTo>
                  <a:cubicBezTo>
                    <a:pt x="15650" y="9000"/>
                    <a:pt x="16550" y="7200"/>
                    <a:pt x="17225" y="5220"/>
                  </a:cubicBezTo>
                  <a:cubicBezTo>
                    <a:pt x="17900" y="3240"/>
                    <a:pt x="18350" y="1080"/>
                    <a:pt x="18575" y="1260"/>
                  </a:cubicBezTo>
                  <a:cubicBezTo>
                    <a:pt x="18800" y="1440"/>
                    <a:pt x="18800" y="3960"/>
                    <a:pt x="18575" y="7020"/>
                  </a:cubicBezTo>
                  <a:cubicBezTo>
                    <a:pt x="18350" y="10080"/>
                    <a:pt x="17900" y="13680"/>
                    <a:pt x="18350" y="16200"/>
                  </a:cubicBezTo>
                  <a:cubicBezTo>
                    <a:pt x="18800" y="18720"/>
                    <a:pt x="20150" y="20160"/>
                    <a:pt x="215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85" name="Line"/>
            <p:cNvSpPr/>
            <p:nvPr/>
          </p:nvSpPr>
          <p:spPr>
            <a:xfrm>
              <a:off x="6457660" y="2208962"/>
              <a:ext cx="780901" cy="397836"/>
            </a:xfrm>
            <a:custGeom>
              <a:avLst/>
              <a:gdLst/>
              <a:ahLst/>
              <a:cxnLst>
                <a:cxn ang="0">
                  <a:pos x="wd2" y="hd2"/>
                </a:cxn>
                <a:cxn ang="5400000">
                  <a:pos x="wd2" y="hd2"/>
                </a:cxn>
                <a:cxn ang="10800000">
                  <a:pos x="wd2" y="hd2"/>
                </a:cxn>
                <a:cxn ang="16200000">
                  <a:pos x="wd2" y="hd2"/>
                </a:cxn>
              </a:cxnLst>
              <a:rect l="0" t="0" r="r" b="b"/>
              <a:pathLst>
                <a:path w="21479" h="21600" fill="norm" stroke="1" extrusionOk="0">
                  <a:moveTo>
                    <a:pt x="4502" y="9767"/>
                  </a:moveTo>
                  <a:cubicBezTo>
                    <a:pt x="4502" y="8828"/>
                    <a:pt x="4502" y="7889"/>
                    <a:pt x="4217" y="7231"/>
                  </a:cubicBezTo>
                  <a:cubicBezTo>
                    <a:pt x="3931" y="6574"/>
                    <a:pt x="3361" y="6198"/>
                    <a:pt x="2885" y="6292"/>
                  </a:cubicBezTo>
                  <a:cubicBezTo>
                    <a:pt x="2409" y="6386"/>
                    <a:pt x="2028" y="6950"/>
                    <a:pt x="1553" y="8264"/>
                  </a:cubicBezTo>
                  <a:cubicBezTo>
                    <a:pt x="1077" y="9579"/>
                    <a:pt x="506" y="11645"/>
                    <a:pt x="220" y="13148"/>
                  </a:cubicBezTo>
                  <a:cubicBezTo>
                    <a:pt x="-65" y="14650"/>
                    <a:pt x="-65" y="15590"/>
                    <a:pt x="173" y="16153"/>
                  </a:cubicBezTo>
                  <a:cubicBezTo>
                    <a:pt x="411" y="16717"/>
                    <a:pt x="887" y="16904"/>
                    <a:pt x="1553" y="16435"/>
                  </a:cubicBezTo>
                  <a:cubicBezTo>
                    <a:pt x="2219" y="15965"/>
                    <a:pt x="3075" y="14838"/>
                    <a:pt x="3646" y="13899"/>
                  </a:cubicBezTo>
                  <a:cubicBezTo>
                    <a:pt x="4217" y="12960"/>
                    <a:pt x="4502" y="12209"/>
                    <a:pt x="4788" y="11363"/>
                  </a:cubicBezTo>
                  <a:cubicBezTo>
                    <a:pt x="5073" y="10518"/>
                    <a:pt x="5359" y="9579"/>
                    <a:pt x="5454" y="9767"/>
                  </a:cubicBezTo>
                  <a:cubicBezTo>
                    <a:pt x="5549" y="9955"/>
                    <a:pt x="5454" y="11270"/>
                    <a:pt x="5359" y="12490"/>
                  </a:cubicBezTo>
                  <a:cubicBezTo>
                    <a:pt x="5264" y="13711"/>
                    <a:pt x="5168" y="14838"/>
                    <a:pt x="5264" y="15777"/>
                  </a:cubicBezTo>
                  <a:cubicBezTo>
                    <a:pt x="5359" y="16717"/>
                    <a:pt x="5644" y="17468"/>
                    <a:pt x="6025" y="17656"/>
                  </a:cubicBezTo>
                  <a:cubicBezTo>
                    <a:pt x="6405" y="17843"/>
                    <a:pt x="6881" y="17468"/>
                    <a:pt x="7500" y="16435"/>
                  </a:cubicBezTo>
                  <a:cubicBezTo>
                    <a:pt x="8118" y="15402"/>
                    <a:pt x="8879" y="13711"/>
                    <a:pt x="9450" y="12209"/>
                  </a:cubicBezTo>
                  <a:cubicBezTo>
                    <a:pt x="10021" y="10706"/>
                    <a:pt x="10402" y="9391"/>
                    <a:pt x="10592" y="9203"/>
                  </a:cubicBezTo>
                  <a:cubicBezTo>
                    <a:pt x="10783" y="9016"/>
                    <a:pt x="10783" y="9955"/>
                    <a:pt x="10783" y="10894"/>
                  </a:cubicBezTo>
                  <a:cubicBezTo>
                    <a:pt x="10783" y="11833"/>
                    <a:pt x="10783" y="12772"/>
                    <a:pt x="10735" y="13711"/>
                  </a:cubicBezTo>
                  <a:cubicBezTo>
                    <a:pt x="10687" y="14650"/>
                    <a:pt x="10592" y="15590"/>
                    <a:pt x="10735" y="15777"/>
                  </a:cubicBezTo>
                  <a:cubicBezTo>
                    <a:pt x="10878" y="15965"/>
                    <a:pt x="11258" y="15402"/>
                    <a:pt x="11734" y="14275"/>
                  </a:cubicBezTo>
                  <a:cubicBezTo>
                    <a:pt x="12210" y="13148"/>
                    <a:pt x="12781" y="11457"/>
                    <a:pt x="13209" y="10237"/>
                  </a:cubicBezTo>
                  <a:cubicBezTo>
                    <a:pt x="13637" y="9016"/>
                    <a:pt x="13923" y="8264"/>
                    <a:pt x="14113" y="8452"/>
                  </a:cubicBezTo>
                  <a:cubicBezTo>
                    <a:pt x="14303" y="8640"/>
                    <a:pt x="14398" y="9767"/>
                    <a:pt x="14398" y="10800"/>
                  </a:cubicBezTo>
                  <a:cubicBezTo>
                    <a:pt x="14398" y="11833"/>
                    <a:pt x="14303" y="12772"/>
                    <a:pt x="14256" y="13711"/>
                  </a:cubicBezTo>
                  <a:cubicBezTo>
                    <a:pt x="14208" y="14650"/>
                    <a:pt x="14208" y="15590"/>
                    <a:pt x="14351" y="16435"/>
                  </a:cubicBezTo>
                  <a:cubicBezTo>
                    <a:pt x="14494" y="17280"/>
                    <a:pt x="14779" y="18031"/>
                    <a:pt x="15160" y="18219"/>
                  </a:cubicBezTo>
                  <a:cubicBezTo>
                    <a:pt x="15540" y="18407"/>
                    <a:pt x="16016" y="18031"/>
                    <a:pt x="16872" y="16341"/>
                  </a:cubicBezTo>
                  <a:cubicBezTo>
                    <a:pt x="17729" y="14650"/>
                    <a:pt x="18966" y="11645"/>
                    <a:pt x="19727" y="9485"/>
                  </a:cubicBezTo>
                  <a:cubicBezTo>
                    <a:pt x="20488" y="7325"/>
                    <a:pt x="20774" y="6010"/>
                    <a:pt x="20964" y="4883"/>
                  </a:cubicBezTo>
                  <a:cubicBezTo>
                    <a:pt x="21154" y="3757"/>
                    <a:pt x="21250" y="2817"/>
                    <a:pt x="21345" y="1878"/>
                  </a:cubicBezTo>
                  <a:cubicBezTo>
                    <a:pt x="21440" y="939"/>
                    <a:pt x="21535" y="0"/>
                    <a:pt x="21440" y="0"/>
                  </a:cubicBezTo>
                  <a:cubicBezTo>
                    <a:pt x="21345" y="0"/>
                    <a:pt x="21059" y="939"/>
                    <a:pt x="20774" y="3757"/>
                  </a:cubicBezTo>
                  <a:cubicBezTo>
                    <a:pt x="20488" y="6574"/>
                    <a:pt x="20203" y="11270"/>
                    <a:pt x="20250" y="14557"/>
                  </a:cubicBezTo>
                  <a:cubicBezTo>
                    <a:pt x="20298" y="17843"/>
                    <a:pt x="20679" y="19722"/>
                    <a:pt x="21059"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86" name="Line"/>
            <p:cNvSpPr/>
            <p:nvPr/>
          </p:nvSpPr>
          <p:spPr>
            <a:xfrm>
              <a:off x="7206342" y="2378307"/>
              <a:ext cx="243733" cy="176599"/>
            </a:xfrm>
            <a:custGeom>
              <a:avLst/>
              <a:gdLst/>
              <a:ahLst/>
              <a:cxnLst>
                <a:cxn ang="0">
                  <a:pos x="wd2" y="hd2"/>
                </a:cxn>
                <a:cxn ang="5400000">
                  <a:pos x="wd2" y="hd2"/>
                </a:cxn>
                <a:cxn ang="10800000">
                  <a:pos x="wd2" y="hd2"/>
                </a:cxn>
                <a:cxn ang="16200000">
                  <a:pos x="wd2" y="hd2"/>
                </a:cxn>
              </a:cxnLst>
              <a:rect l="0" t="0" r="r" b="b"/>
              <a:pathLst>
                <a:path w="21136" h="21205" fill="norm" stroke="1" extrusionOk="0">
                  <a:moveTo>
                    <a:pt x="1470" y="5005"/>
                  </a:moveTo>
                  <a:cubicBezTo>
                    <a:pt x="570" y="3343"/>
                    <a:pt x="-330" y="1682"/>
                    <a:pt x="120" y="851"/>
                  </a:cubicBezTo>
                  <a:cubicBezTo>
                    <a:pt x="570" y="20"/>
                    <a:pt x="2370" y="20"/>
                    <a:pt x="4920" y="228"/>
                  </a:cubicBezTo>
                  <a:cubicBezTo>
                    <a:pt x="7470" y="436"/>
                    <a:pt x="10770" y="851"/>
                    <a:pt x="13620" y="643"/>
                  </a:cubicBezTo>
                  <a:cubicBezTo>
                    <a:pt x="16470" y="436"/>
                    <a:pt x="18870" y="-395"/>
                    <a:pt x="20070" y="228"/>
                  </a:cubicBezTo>
                  <a:cubicBezTo>
                    <a:pt x="21270" y="851"/>
                    <a:pt x="21270" y="2928"/>
                    <a:pt x="20970" y="6667"/>
                  </a:cubicBezTo>
                  <a:cubicBezTo>
                    <a:pt x="20670" y="10405"/>
                    <a:pt x="20070" y="15805"/>
                    <a:pt x="19470" y="2120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87" name="Line"/>
            <p:cNvSpPr/>
            <p:nvPr/>
          </p:nvSpPr>
          <p:spPr>
            <a:xfrm>
              <a:off x="7513881" y="2191665"/>
              <a:ext cx="41515"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88" name="Line"/>
            <p:cNvSpPr/>
            <p:nvPr/>
          </p:nvSpPr>
          <p:spPr>
            <a:xfrm>
              <a:off x="7690312" y="2212421"/>
              <a:ext cx="62271" cy="37362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800" y="6200"/>
                    <a:pt x="12000" y="12400"/>
                    <a:pt x="8400" y="16000"/>
                  </a:cubicBezTo>
                  <a:cubicBezTo>
                    <a:pt x="4800" y="19600"/>
                    <a:pt x="2400" y="206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89" name="Line"/>
            <p:cNvSpPr/>
            <p:nvPr/>
          </p:nvSpPr>
          <p:spPr>
            <a:xfrm>
              <a:off x="7721448" y="2321004"/>
              <a:ext cx="453185" cy="561251"/>
            </a:xfrm>
            <a:custGeom>
              <a:avLst/>
              <a:gdLst/>
              <a:ahLst/>
              <a:cxnLst>
                <a:cxn ang="0">
                  <a:pos x="wd2" y="hd2"/>
                </a:cxn>
                <a:cxn ang="5400000">
                  <a:pos x="wd2" y="hd2"/>
                </a:cxn>
                <a:cxn ang="10800000">
                  <a:pos x="wd2" y="hd2"/>
                </a:cxn>
                <a:cxn ang="16200000">
                  <a:pos x="wd2" y="hd2"/>
                </a:cxn>
              </a:cxnLst>
              <a:rect l="0" t="0" r="r" b="b"/>
              <a:pathLst>
                <a:path w="21600" h="21368" fill="norm" stroke="1" extrusionOk="0">
                  <a:moveTo>
                    <a:pt x="0" y="1002"/>
                  </a:moveTo>
                  <a:cubicBezTo>
                    <a:pt x="1154" y="2451"/>
                    <a:pt x="2308" y="3900"/>
                    <a:pt x="3792" y="4361"/>
                  </a:cubicBezTo>
                  <a:cubicBezTo>
                    <a:pt x="5276" y="4822"/>
                    <a:pt x="7090" y="4295"/>
                    <a:pt x="8327" y="3768"/>
                  </a:cubicBezTo>
                  <a:cubicBezTo>
                    <a:pt x="9563" y="3241"/>
                    <a:pt x="10223" y="2715"/>
                    <a:pt x="10800" y="2188"/>
                  </a:cubicBezTo>
                  <a:cubicBezTo>
                    <a:pt x="11377" y="1661"/>
                    <a:pt x="11872" y="1134"/>
                    <a:pt x="12119" y="1200"/>
                  </a:cubicBezTo>
                  <a:cubicBezTo>
                    <a:pt x="12366" y="1266"/>
                    <a:pt x="12366" y="1924"/>
                    <a:pt x="12366" y="2583"/>
                  </a:cubicBezTo>
                  <a:cubicBezTo>
                    <a:pt x="12366" y="3241"/>
                    <a:pt x="12366" y="3900"/>
                    <a:pt x="12779" y="4229"/>
                  </a:cubicBezTo>
                  <a:cubicBezTo>
                    <a:pt x="13191" y="4558"/>
                    <a:pt x="14015" y="4558"/>
                    <a:pt x="15169" y="3900"/>
                  </a:cubicBezTo>
                  <a:cubicBezTo>
                    <a:pt x="16324" y="3241"/>
                    <a:pt x="17808" y="1924"/>
                    <a:pt x="18879" y="1068"/>
                  </a:cubicBezTo>
                  <a:cubicBezTo>
                    <a:pt x="19951" y="212"/>
                    <a:pt x="20611" y="-183"/>
                    <a:pt x="21023" y="80"/>
                  </a:cubicBezTo>
                  <a:cubicBezTo>
                    <a:pt x="21435" y="344"/>
                    <a:pt x="21600" y="1266"/>
                    <a:pt x="21600" y="3900"/>
                  </a:cubicBezTo>
                  <a:cubicBezTo>
                    <a:pt x="21600" y="6534"/>
                    <a:pt x="21435" y="10880"/>
                    <a:pt x="21353" y="13778"/>
                  </a:cubicBezTo>
                  <a:cubicBezTo>
                    <a:pt x="21270" y="16676"/>
                    <a:pt x="21270" y="18124"/>
                    <a:pt x="21023" y="19112"/>
                  </a:cubicBezTo>
                  <a:cubicBezTo>
                    <a:pt x="20776" y="20100"/>
                    <a:pt x="20281" y="20627"/>
                    <a:pt x="19209" y="20956"/>
                  </a:cubicBezTo>
                  <a:cubicBezTo>
                    <a:pt x="18137" y="21285"/>
                    <a:pt x="16489" y="21417"/>
                    <a:pt x="14757" y="21351"/>
                  </a:cubicBezTo>
                  <a:cubicBezTo>
                    <a:pt x="13026" y="21285"/>
                    <a:pt x="11212" y="21022"/>
                    <a:pt x="9976" y="20693"/>
                  </a:cubicBezTo>
                  <a:cubicBezTo>
                    <a:pt x="8739" y="20363"/>
                    <a:pt x="8079" y="19968"/>
                    <a:pt x="7997" y="19178"/>
                  </a:cubicBezTo>
                  <a:cubicBezTo>
                    <a:pt x="7915" y="18388"/>
                    <a:pt x="8409" y="17202"/>
                    <a:pt x="8904" y="1601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90" name="Line"/>
            <p:cNvSpPr/>
            <p:nvPr/>
          </p:nvSpPr>
          <p:spPr>
            <a:xfrm>
              <a:off x="8458306" y="2637931"/>
              <a:ext cx="20758"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91" name="Line"/>
            <p:cNvSpPr/>
            <p:nvPr/>
          </p:nvSpPr>
          <p:spPr>
            <a:xfrm>
              <a:off x="8396036" y="2656840"/>
              <a:ext cx="83028" cy="209414"/>
            </a:xfrm>
            <a:custGeom>
              <a:avLst/>
              <a:gdLst/>
              <a:ahLst/>
              <a:cxnLst>
                <a:cxn ang="0">
                  <a:pos x="wd2" y="hd2"/>
                </a:cxn>
                <a:cxn ang="5400000">
                  <a:pos x="wd2" y="hd2"/>
                </a:cxn>
                <a:cxn ang="10800000">
                  <a:pos x="wd2" y="hd2"/>
                </a:cxn>
                <a:cxn ang="16200000">
                  <a:pos x="wd2" y="hd2"/>
                </a:cxn>
              </a:cxnLst>
              <a:rect l="0" t="0" r="r" b="b"/>
              <a:pathLst>
                <a:path w="21600" h="21435" fill="norm" stroke="1" extrusionOk="0">
                  <a:moveTo>
                    <a:pt x="16200" y="4438"/>
                  </a:moveTo>
                  <a:cubicBezTo>
                    <a:pt x="18900" y="2314"/>
                    <a:pt x="21600" y="189"/>
                    <a:pt x="21600" y="12"/>
                  </a:cubicBezTo>
                  <a:cubicBezTo>
                    <a:pt x="21600" y="-165"/>
                    <a:pt x="18900" y="1605"/>
                    <a:pt x="14850" y="5501"/>
                  </a:cubicBezTo>
                  <a:cubicBezTo>
                    <a:pt x="10800" y="9396"/>
                    <a:pt x="5400" y="15415"/>
                    <a:pt x="0" y="2143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92" name="Line"/>
            <p:cNvSpPr/>
            <p:nvPr/>
          </p:nvSpPr>
          <p:spPr>
            <a:xfrm>
              <a:off x="8748898" y="2293599"/>
              <a:ext cx="321728" cy="489629"/>
            </a:xfrm>
            <a:custGeom>
              <a:avLst/>
              <a:gdLst/>
              <a:ahLst/>
              <a:cxnLst>
                <a:cxn ang="0">
                  <a:pos x="wd2" y="hd2"/>
                </a:cxn>
                <a:cxn ang="5400000">
                  <a:pos x="wd2" y="hd2"/>
                </a:cxn>
                <a:cxn ang="10800000">
                  <a:pos x="wd2" y="hd2"/>
                </a:cxn>
                <a:cxn ang="16200000">
                  <a:pos x="wd2" y="hd2"/>
                </a:cxn>
              </a:cxnLst>
              <a:rect l="0" t="0" r="r" b="b"/>
              <a:pathLst>
                <a:path w="21600" h="21529" fill="norm" stroke="1" extrusionOk="0">
                  <a:moveTo>
                    <a:pt x="21600" y="4644"/>
                  </a:moveTo>
                  <a:cubicBezTo>
                    <a:pt x="17419" y="5557"/>
                    <a:pt x="13239" y="6470"/>
                    <a:pt x="10568" y="6926"/>
                  </a:cubicBezTo>
                  <a:cubicBezTo>
                    <a:pt x="7897" y="7383"/>
                    <a:pt x="6735" y="7383"/>
                    <a:pt x="5806" y="7078"/>
                  </a:cubicBezTo>
                  <a:cubicBezTo>
                    <a:pt x="4877" y="6774"/>
                    <a:pt x="4181" y="6166"/>
                    <a:pt x="4761" y="5177"/>
                  </a:cubicBezTo>
                  <a:cubicBezTo>
                    <a:pt x="5342" y="4188"/>
                    <a:pt x="7200" y="2819"/>
                    <a:pt x="9174" y="1754"/>
                  </a:cubicBezTo>
                  <a:cubicBezTo>
                    <a:pt x="11148" y="690"/>
                    <a:pt x="13239" y="-71"/>
                    <a:pt x="15329" y="5"/>
                  </a:cubicBezTo>
                  <a:cubicBezTo>
                    <a:pt x="17419" y="81"/>
                    <a:pt x="19510" y="994"/>
                    <a:pt x="20090" y="2743"/>
                  </a:cubicBezTo>
                  <a:cubicBezTo>
                    <a:pt x="20671" y="4492"/>
                    <a:pt x="19742" y="7078"/>
                    <a:pt x="16490" y="10044"/>
                  </a:cubicBezTo>
                  <a:cubicBezTo>
                    <a:pt x="13239" y="13011"/>
                    <a:pt x="7665" y="16357"/>
                    <a:pt x="4529" y="18335"/>
                  </a:cubicBezTo>
                  <a:cubicBezTo>
                    <a:pt x="1394" y="20312"/>
                    <a:pt x="697" y="20921"/>
                    <a:pt x="0" y="2152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93" name="Line"/>
            <p:cNvSpPr/>
            <p:nvPr/>
          </p:nvSpPr>
          <p:spPr>
            <a:xfrm>
              <a:off x="9208039" y="2380018"/>
              <a:ext cx="251859" cy="254031"/>
            </a:xfrm>
            <a:custGeom>
              <a:avLst/>
              <a:gdLst/>
              <a:ahLst/>
              <a:cxnLst>
                <a:cxn ang="0">
                  <a:pos x="wd2" y="hd2"/>
                </a:cxn>
                <a:cxn ang="5400000">
                  <a:pos x="wd2" y="hd2"/>
                </a:cxn>
                <a:cxn ang="10800000">
                  <a:pos x="wd2" y="hd2"/>
                </a:cxn>
                <a:cxn ang="16200000">
                  <a:pos x="wd2" y="hd2"/>
                </a:cxn>
              </a:cxnLst>
              <a:rect l="0" t="0" r="r" b="b"/>
              <a:pathLst>
                <a:path w="20967" h="21148" fill="norm" stroke="1" extrusionOk="0">
                  <a:moveTo>
                    <a:pt x="12752" y="2463"/>
                  </a:moveTo>
                  <a:cubicBezTo>
                    <a:pt x="11888" y="1311"/>
                    <a:pt x="11024" y="159"/>
                    <a:pt x="9872" y="15"/>
                  </a:cubicBezTo>
                  <a:cubicBezTo>
                    <a:pt x="8720" y="-129"/>
                    <a:pt x="7280" y="735"/>
                    <a:pt x="5408" y="2607"/>
                  </a:cubicBezTo>
                  <a:cubicBezTo>
                    <a:pt x="3536" y="4479"/>
                    <a:pt x="1232" y="7359"/>
                    <a:pt x="368" y="10383"/>
                  </a:cubicBezTo>
                  <a:cubicBezTo>
                    <a:pt x="-496" y="13407"/>
                    <a:pt x="80" y="16575"/>
                    <a:pt x="2960" y="18591"/>
                  </a:cubicBezTo>
                  <a:cubicBezTo>
                    <a:pt x="5840" y="20607"/>
                    <a:pt x="11024" y="21471"/>
                    <a:pt x="14768" y="21039"/>
                  </a:cubicBezTo>
                  <a:cubicBezTo>
                    <a:pt x="18512" y="20607"/>
                    <a:pt x="20816" y="18879"/>
                    <a:pt x="20960" y="16143"/>
                  </a:cubicBezTo>
                  <a:cubicBezTo>
                    <a:pt x="21104" y="13407"/>
                    <a:pt x="19088" y="9663"/>
                    <a:pt x="15920" y="7359"/>
                  </a:cubicBezTo>
                  <a:cubicBezTo>
                    <a:pt x="12752" y="5055"/>
                    <a:pt x="8432" y="4191"/>
                    <a:pt x="4112" y="332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94" name="Line"/>
            <p:cNvSpPr/>
            <p:nvPr/>
          </p:nvSpPr>
          <p:spPr>
            <a:xfrm>
              <a:off x="317885" y="2871302"/>
              <a:ext cx="885024" cy="461976"/>
            </a:xfrm>
            <a:custGeom>
              <a:avLst/>
              <a:gdLst/>
              <a:ahLst/>
              <a:cxnLst>
                <a:cxn ang="0">
                  <a:pos x="wd2" y="hd2"/>
                </a:cxn>
                <a:cxn ang="5400000">
                  <a:pos x="wd2" y="hd2"/>
                </a:cxn>
                <a:cxn ang="10800000">
                  <a:pos x="wd2" y="hd2"/>
                </a:cxn>
                <a:cxn ang="16200000">
                  <a:pos x="wd2" y="hd2"/>
                </a:cxn>
              </a:cxnLst>
              <a:rect l="0" t="0" r="r" b="b"/>
              <a:pathLst>
                <a:path w="21502" h="21526" fill="norm" stroke="1" extrusionOk="0">
                  <a:moveTo>
                    <a:pt x="3875" y="12822"/>
                  </a:moveTo>
                  <a:cubicBezTo>
                    <a:pt x="4043" y="11693"/>
                    <a:pt x="4211" y="10565"/>
                    <a:pt x="4085" y="10001"/>
                  </a:cubicBezTo>
                  <a:cubicBezTo>
                    <a:pt x="3959" y="9436"/>
                    <a:pt x="3539" y="9436"/>
                    <a:pt x="2825" y="10404"/>
                  </a:cubicBezTo>
                  <a:cubicBezTo>
                    <a:pt x="2110" y="11371"/>
                    <a:pt x="1102" y="13305"/>
                    <a:pt x="555" y="14675"/>
                  </a:cubicBezTo>
                  <a:cubicBezTo>
                    <a:pt x="9" y="16045"/>
                    <a:pt x="-75" y="16851"/>
                    <a:pt x="51" y="17496"/>
                  </a:cubicBezTo>
                  <a:cubicBezTo>
                    <a:pt x="177" y="18141"/>
                    <a:pt x="513" y="18625"/>
                    <a:pt x="1144" y="18544"/>
                  </a:cubicBezTo>
                  <a:cubicBezTo>
                    <a:pt x="1774" y="18463"/>
                    <a:pt x="2699" y="17819"/>
                    <a:pt x="3497" y="16690"/>
                  </a:cubicBezTo>
                  <a:cubicBezTo>
                    <a:pt x="4295" y="15562"/>
                    <a:pt x="4968" y="13950"/>
                    <a:pt x="5346" y="12741"/>
                  </a:cubicBezTo>
                  <a:cubicBezTo>
                    <a:pt x="5724" y="11532"/>
                    <a:pt x="5808" y="10726"/>
                    <a:pt x="5766" y="10726"/>
                  </a:cubicBezTo>
                  <a:cubicBezTo>
                    <a:pt x="5724" y="10726"/>
                    <a:pt x="5556" y="11532"/>
                    <a:pt x="5388" y="12338"/>
                  </a:cubicBezTo>
                  <a:cubicBezTo>
                    <a:pt x="5220" y="13144"/>
                    <a:pt x="5052" y="13950"/>
                    <a:pt x="4926" y="14756"/>
                  </a:cubicBezTo>
                  <a:cubicBezTo>
                    <a:pt x="4800" y="15562"/>
                    <a:pt x="4716" y="16368"/>
                    <a:pt x="4884" y="16771"/>
                  </a:cubicBezTo>
                  <a:cubicBezTo>
                    <a:pt x="5052" y="17174"/>
                    <a:pt x="5472" y="17174"/>
                    <a:pt x="5850" y="16932"/>
                  </a:cubicBezTo>
                  <a:cubicBezTo>
                    <a:pt x="6228" y="16690"/>
                    <a:pt x="6565" y="16207"/>
                    <a:pt x="6943" y="15723"/>
                  </a:cubicBezTo>
                  <a:cubicBezTo>
                    <a:pt x="7321" y="15239"/>
                    <a:pt x="7741" y="14756"/>
                    <a:pt x="7993" y="15078"/>
                  </a:cubicBezTo>
                  <a:cubicBezTo>
                    <a:pt x="8246" y="15401"/>
                    <a:pt x="8330" y="16529"/>
                    <a:pt x="8624" y="16851"/>
                  </a:cubicBezTo>
                  <a:cubicBezTo>
                    <a:pt x="8918" y="17174"/>
                    <a:pt x="9422" y="16690"/>
                    <a:pt x="9843" y="16207"/>
                  </a:cubicBezTo>
                  <a:cubicBezTo>
                    <a:pt x="10263" y="15723"/>
                    <a:pt x="10599" y="15239"/>
                    <a:pt x="10809" y="15401"/>
                  </a:cubicBezTo>
                  <a:cubicBezTo>
                    <a:pt x="11019" y="15562"/>
                    <a:pt x="11103" y="16368"/>
                    <a:pt x="11313" y="17013"/>
                  </a:cubicBezTo>
                  <a:cubicBezTo>
                    <a:pt x="11523" y="17657"/>
                    <a:pt x="11860" y="18141"/>
                    <a:pt x="12490" y="18222"/>
                  </a:cubicBezTo>
                  <a:cubicBezTo>
                    <a:pt x="13120" y="18302"/>
                    <a:pt x="14045" y="17980"/>
                    <a:pt x="14801" y="17416"/>
                  </a:cubicBezTo>
                  <a:cubicBezTo>
                    <a:pt x="15558" y="16851"/>
                    <a:pt x="16146" y="16045"/>
                    <a:pt x="16566" y="15320"/>
                  </a:cubicBezTo>
                  <a:cubicBezTo>
                    <a:pt x="16986" y="14595"/>
                    <a:pt x="17239" y="13950"/>
                    <a:pt x="17197" y="13386"/>
                  </a:cubicBezTo>
                  <a:cubicBezTo>
                    <a:pt x="17155" y="12822"/>
                    <a:pt x="16818" y="12338"/>
                    <a:pt x="16482" y="12338"/>
                  </a:cubicBezTo>
                  <a:cubicBezTo>
                    <a:pt x="16146" y="12338"/>
                    <a:pt x="15810" y="12822"/>
                    <a:pt x="15432" y="13789"/>
                  </a:cubicBezTo>
                  <a:cubicBezTo>
                    <a:pt x="15053" y="14756"/>
                    <a:pt x="14633" y="16207"/>
                    <a:pt x="14381" y="17496"/>
                  </a:cubicBezTo>
                  <a:cubicBezTo>
                    <a:pt x="14129" y="18786"/>
                    <a:pt x="14045" y="19914"/>
                    <a:pt x="14213" y="20478"/>
                  </a:cubicBezTo>
                  <a:cubicBezTo>
                    <a:pt x="14381" y="21042"/>
                    <a:pt x="14801" y="21042"/>
                    <a:pt x="15684" y="19995"/>
                  </a:cubicBezTo>
                  <a:cubicBezTo>
                    <a:pt x="16566" y="18947"/>
                    <a:pt x="17911" y="16851"/>
                    <a:pt x="18962" y="14272"/>
                  </a:cubicBezTo>
                  <a:cubicBezTo>
                    <a:pt x="20012" y="11693"/>
                    <a:pt x="20769" y="8630"/>
                    <a:pt x="21147" y="6454"/>
                  </a:cubicBezTo>
                  <a:cubicBezTo>
                    <a:pt x="21525" y="4278"/>
                    <a:pt x="21525" y="2989"/>
                    <a:pt x="21483" y="1941"/>
                  </a:cubicBezTo>
                  <a:cubicBezTo>
                    <a:pt x="21441" y="893"/>
                    <a:pt x="21357" y="87"/>
                    <a:pt x="21189" y="7"/>
                  </a:cubicBezTo>
                  <a:cubicBezTo>
                    <a:pt x="21021" y="-74"/>
                    <a:pt x="20769" y="571"/>
                    <a:pt x="20432" y="2989"/>
                  </a:cubicBezTo>
                  <a:cubicBezTo>
                    <a:pt x="20096" y="5407"/>
                    <a:pt x="19676" y="9598"/>
                    <a:pt x="19718" y="12983"/>
                  </a:cubicBezTo>
                  <a:cubicBezTo>
                    <a:pt x="19760" y="16368"/>
                    <a:pt x="20264" y="18947"/>
                    <a:pt x="20769" y="2152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95" name="Line"/>
            <p:cNvSpPr/>
            <p:nvPr/>
          </p:nvSpPr>
          <p:spPr>
            <a:xfrm>
              <a:off x="1955937" y="3066830"/>
              <a:ext cx="174785" cy="311956"/>
            </a:xfrm>
            <a:custGeom>
              <a:avLst/>
              <a:gdLst/>
              <a:ahLst/>
              <a:cxnLst>
                <a:cxn ang="0">
                  <a:pos x="wd2" y="hd2"/>
                </a:cxn>
                <a:cxn ang="5400000">
                  <a:pos x="wd2" y="hd2"/>
                </a:cxn>
                <a:cxn ang="10800000">
                  <a:pos x="wd2" y="hd2"/>
                </a:cxn>
                <a:cxn ang="16200000">
                  <a:pos x="wd2" y="hd2"/>
                </a:cxn>
              </a:cxnLst>
              <a:rect l="0" t="0" r="r" b="b"/>
              <a:pathLst>
                <a:path w="20987" h="21172" fill="norm" stroke="1" extrusionOk="0">
                  <a:moveTo>
                    <a:pt x="668" y="7518"/>
                  </a:moveTo>
                  <a:cubicBezTo>
                    <a:pt x="5237" y="7283"/>
                    <a:pt x="9806" y="7048"/>
                    <a:pt x="13129" y="6344"/>
                  </a:cubicBezTo>
                  <a:cubicBezTo>
                    <a:pt x="16452" y="5640"/>
                    <a:pt x="18529" y="4466"/>
                    <a:pt x="19775" y="3292"/>
                  </a:cubicBezTo>
                  <a:cubicBezTo>
                    <a:pt x="21022" y="2118"/>
                    <a:pt x="21437" y="944"/>
                    <a:pt x="20399" y="357"/>
                  </a:cubicBezTo>
                  <a:cubicBezTo>
                    <a:pt x="19360" y="-230"/>
                    <a:pt x="16868" y="-230"/>
                    <a:pt x="13545" y="1413"/>
                  </a:cubicBezTo>
                  <a:cubicBezTo>
                    <a:pt x="10222" y="3057"/>
                    <a:pt x="6068" y="6344"/>
                    <a:pt x="3575" y="9396"/>
                  </a:cubicBezTo>
                  <a:cubicBezTo>
                    <a:pt x="1083" y="12448"/>
                    <a:pt x="252" y="15266"/>
                    <a:pt x="45" y="17261"/>
                  </a:cubicBezTo>
                  <a:cubicBezTo>
                    <a:pt x="-163" y="19257"/>
                    <a:pt x="252" y="20431"/>
                    <a:pt x="3575" y="20900"/>
                  </a:cubicBezTo>
                  <a:cubicBezTo>
                    <a:pt x="6899" y="21370"/>
                    <a:pt x="13129" y="21135"/>
                    <a:pt x="19360" y="209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96" name="Line"/>
            <p:cNvSpPr/>
            <p:nvPr/>
          </p:nvSpPr>
          <p:spPr>
            <a:xfrm>
              <a:off x="2246506" y="3144627"/>
              <a:ext cx="306554" cy="550950"/>
            </a:xfrm>
            <a:custGeom>
              <a:avLst/>
              <a:gdLst/>
              <a:ahLst/>
              <a:cxnLst>
                <a:cxn ang="0">
                  <a:pos x="wd2" y="hd2"/>
                </a:cxn>
                <a:cxn ang="5400000">
                  <a:pos x="wd2" y="hd2"/>
                </a:cxn>
                <a:cxn ang="10800000">
                  <a:pos x="wd2" y="hd2"/>
                </a:cxn>
                <a:cxn ang="16200000">
                  <a:pos x="wd2" y="hd2"/>
                </a:cxn>
              </a:cxnLst>
              <a:rect l="0" t="0" r="r" b="b"/>
              <a:pathLst>
                <a:path w="21506" h="21235" fill="norm" stroke="1" extrusionOk="0">
                  <a:moveTo>
                    <a:pt x="14953" y="871"/>
                  </a:moveTo>
                  <a:cubicBezTo>
                    <a:pt x="14225" y="337"/>
                    <a:pt x="13497" y="-196"/>
                    <a:pt x="11191" y="71"/>
                  </a:cubicBezTo>
                  <a:cubicBezTo>
                    <a:pt x="8886" y="337"/>
                    <a:pt x="5003" y="1404"/>
                    <a:pt x="2818" y="2271"/>
                  </a:cubicBezTo>
                  <a:cubicBezTo>
                    <a:pt x="634" y="3137"/>
                    <a:pt x="149" y="3804"/>
                    <a:pt x="27" y="4471"/>
                  </a:cubicBezTo>
                  <a:cubicBezTo>
                    <a:pt x="-94" y="5137"/>
                    <a:pt x="149" y="5804"/>
                    <a:pt x="1484" y="6071"/>
                  </a:cubicBezTo>
                  <a:cubicBezTo>
                    <a:pt x="2818" y="6337"/>
                    <a:pt x="5245" y="6204"/>
                    <a:pt x="7551" y="5604"/>
                  </a:cubicBezTo>
                  <a:cubicBezTo>
                    <a:pt x="9857" y="5004"/>
                    <a:pt x="12041" y="3937"/>
                    <a:pt x="13497" y="3071"/>
                  </a:cubicBezTo>
                  <a:cubicBezTo>
                    <a:pt x="14953" y="2204"/>
                    <a:pt x="15681" y="1537"/>
                    <a:pt x="15681" y="1537"/>
                  </a:cubicBezTo>
                  <a:cubicBezTo>
                    <a:pt x="15681" y="1537"/>
                    <a:pt x="14953" y="2204"/>
                    <a:pt x="13618" y="4337"/>
                  </a:cubicBezTo>
                  <a:cubicBezTo>
                    <a:pt x="12284" y="6471"/>
                    <a:pt x="10342" y="10071"/>
                    <a:pt x="9128" y="12804"/>
                  </a:cubicBezTo>
                  <a:cubicBezTo>
                    <a:pt x="7915" y="15537"/>
                    <a:pt x="7430" y="17404"/>
                    <a:pt x="7308" y="18737"/>
                  </a:cubicBezTo>
                  <a:cubicBezTo>
                    <a:pt x="7187" y="20071"/>
                    <a:pt x="7430" y="20871"/>
                    <a:pt x="8279" y="21137"/>
                  </a:cubicBezTo>
                  <a:cubicBezTo>
                    <a:pt x="9128" y="21404"/>
                    <a:pt x="10585" y="21137"/>
                    <a:pt x="12890" y="20137"/>
                  </a:cubicBezTo>
                  <a:cubicBezTo>
                    <a:pt x="15196" y="19137"/>
                    <a:pt x="18351" y="17404"/>
                    <a:pt x="21506" y="1567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97" name="Line"/>
            <p:cNvSpPr/>
            <p:nvPr/>
          </p:nvSpPr>
          <p:spPr>
            <a:xfrm>
              <a:off x="2657890" y="3153386"/>
              <a:ext cx="320680" cy="345945"/>
            </a:xfrm>
            <a:custGeom>
              <a:avLst/>
              <a:gdLst/>
              <a:ahLst/>
              <a:cxnLst>
                <a:cxn ang="0">
                  <a:pos x="wd2" y="hd2"/>
                </a:cxn>
                <a:cxn ang="5400000">
                  <a:pos x="wd2" y="hd2"/>
                </a:cxn>
                <a:cxn ang="10800000">
                  <a:pos x="wd2" y="hd2"/>
                </a:cxn>
                <a:cxn ang="16200000">
                  <a:pos x="wd2" y="hd2"/>
                </a:cxn>
              </a:cxnLst>
              <a:rect l="0" t="0" r="r" b="b"/>
              <a:pathLst>
                <a:path w="21530" h="21600" fill="norm" stroke="1" extrusionOk="0">
                  <a:moveTo>
                    <a:pt x="627" y="7344"/>
                  </a:moveTo>
                  <a:cubicBezTo>
                    <a:pt x="1324" y="5616"/>
                    <a:pt x="2020" y="3888"/>
                    <a:pt x="2369" y="2484"/>
                  </a:cubicBezTo>
                  <a:cubicBezTo>
                    <a:pt x="2717" y="1080"/>
                    <a:pt x="2717" y="0"/>
                    <a:pt x="2601" y="0"/>
                  </a:cubicBezTo>
                  <a:cubicBezTo>
                    <a:pt x="2485" y="0"/>
                    <a:pt x="2253" y="1080"/>
                    <a:pt x="1788" y="3348"/>
                  </a:cubicBezTo>
                  <a:cubicBezTo>
                    <a:pt x="1324" y="5616"/>
                    <a:pt x="627" y="9072"/>
                    <a:pt x="278" y="11340"/>
                  </a:cubicBezTo>
                  <a:cubicBezTo>
                    <a:pt x="-70" y="13608"/>
                    <a:pt x="-70" y="14688"/>
                    <a:pt x="162" y="15768"/>
                  </a:cubicBezTo>
                  <a:cubicBezTo>
                    <a:pt x="395" y="16848"/>
                    <a:pt x="859" y="17928"/>
                    <a:pt x="1672" y="18144"/>
                  </a:cubicBezTo>
                  <a:cubicBezTo>
                    <a:pt x="2485" y="18360"/>
                    <a:pt x="3646" y="17712"/>
                    <a:pt x="5040" y="16200"/>
                  </a:cubicBezTo>
                  <a:cubicBezTo>
                    <a:pt x="6433" y="14688"/>
                    <a:pt x="8059" y="12312"/>
                    <a:pt x="9104" y="10368"/>
                  </a:cubicBezTo>
                  <a:cubicBezTo>
                    <a:pt x="10149" y="8424"/>
                    <a:pt x="10614" y="6912"/>
                    <a:pt x="10846" y="6912"/>
                  </a:cubicBezTo>
                  <a:cubicBezTo>
                    <a:pt x="11078" y="6912"/>
                    <a:pt x="11078" y="8424"/>
                    <a:pt x="11078" y="9720"/>
                  </a:cubicBezTo>
                  <a:cubicBezTo>
                    <a:pt x="11078" y="11016"/>
                    <a:pt x="11078" y="12096"/>
                    <a:pt x="11195" y="13176"/>
                  </a:cubicBezTo>
                  <a:cubicBezTo>
                    <a:pt x="11311" y="14256"/>
                    <a:pt x="11543" y="15336"/>
                    <a:pt x="12240" y="15660"/>
                  </a:cubicBezTo>
                  <a:cubicBezTo>
                    <a:pt x="12936" y="15984"/>
                    <a:pt x="14098" y="15552"/>
                    <a:pt x="15375" y="14364"/>
                  </a:cubicBezTo>
                  <a:cubicBezTo>
                    <a:pt x="16653" y="13176"/>
                    <a:pt x="18046" y="11232"/>
                    <a:pt x="18859" y="9612"/>
                  </a:cubicBezTo>
                  <a:cubicBezTo>
                    <a:pt x="19672" y="7992"/>
                    <a:pt x="19904" y="6696"/>
                    <a:pt x="20020" y="6588"/>
                  </a:cubicBezTo>
                  <a:cubicBezTo>
                    <a:pt x="20136" y="6480"/>
                    <a:pt x="20136" y="7560"/>
                    <a:pt x="19904" y="9288"/>
                  </a:cubicBezTo>
                  <a:cubicBezTo>
                    <a:pt x="19672" y="11016"/>
                    <a:pt x="19207" y="13392"/>
                    <a:pt x="19440" y="15552"/>
                  </a:cubicBezTo>
                  <a:cubicBezTo>
                    <a:pt x="19672" y="17712"/>
                    <a:pt x="20601" y="19656"/>
                    <a:pt x="2153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98" name="Line"/>
            <p:cNvSpPr/>
            <p:nvPr/>
          </p:nvSpPr>
          <p:spPr>
            <a:xfrm>
              <a:off x="3040838" y="3136089"/>
              <a:ext cx="10380"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99" name="Line"/>
            <p:cNvSpPr/>
            <p:nvPr/>
          </p:nvSpPr>
          <p:spPr>
            <a:xfrm>
              <a:off x="3020082" y="2856743"/>
              <a:ext cx="529294" cy="663344"/>
            </a:xfrm>
            <a:custGeom>
              <a:avLst/>
              <a:gdLst/>
              <a:ahLst/>
              <a:cxnLst>
                <a:cxn ang="0">
                  <a:pos x="wd2" y="hd2"/>
                </a:cxn>
                <a:cxn ang="5400000">
                  <a:pos x="wd2" y="hd2"/>
                </a:cxn>
                <a:cxn ang="10800000">
                  <a:pos x="wd2" y="hd2"/>
                </a:cxn>
                <a:cxn ang="16200000">
                  <a:pos x="wd2" y="hd2"/>
                </a:cxn>
              </a:cxnLst>
              <a:rect l="0" t="0" r="r" b="b"/>
              <a:pathLst>
                <a:path w="21600" h="21460" fill="norm" stroke="1" extrusionOk="0">
                  <a:moveTo>
                    <a:pt x="0" y="19445"/>
                  </a:moveTo>
                  <a:cubicBezTo>
                    <a:pt x="706" y="19669"/>
                    <a:pt x="1412" y="19893"/>
                    <a:pt x="2753" y="19613"/>
                  </a:cubicBezTo>
                  <a:cubicBezTo>
                    <a:pt x="4094" y="19334"/>
                    <a:pt x="6071" y="18550"/>
                    <a:pt x="8118" y="16871"/>
                  </a:cubicBezTo>
                  <a:cubicBezTo>
                    <a:pt x="10165" y="15193"/>
                    <a:pt x="12282" y="12619"/>
                    <a:pt x="13694" y="9989"/>
                  </a:cubicBezTo>
                  <a:cubicBezTo>
                    <a:pt x="15106" y="7358"/>
                    <a:pt x="15812" y="4672"/>
                    <a:pt x="16165" y="2882"/>
                  </a:cubicBezTo>
                  <a:cubicBezTo>
                    <a:pt x="16518" y="1091"/>
                    <a:pt x="16518" y="196"/>
                    <a:pt x="16165" y="28"/>
                  </a:cubicBezTo>
                  <a:cubicBezTo>
                    <a:pt x="15812" y="-140"/>
                    <a:pt x="15106" y="420"/>
                    <a:pt x="14118" y="2546"/>
                  </a:cubicBezTo>
                  <a:cubicBezTo>
                    <a:pt x="13129" y="4672"/>
                    <a:pt x="11859" y="8366"/>
                    <a:pt x="11082" y="11387"/>
                  </a:cubicBezTo>
                  <a:cubicBezTo>
                    <a:pt x="10306" y="14409"/>
                    <a:pt x="10024" y="16759"/>
                    <a:pt x="10094" y="18158"/>
                  </a:cubicBezTo>
                  <a:cubicBezTo>
                    <a:pt x="10165" y="19557"/>
                    <a:pt x="10588" y="20005"/>
                    <a:pt x="11224" y="20341"/>
                  </a:cubicBezTo>
                  <a:cubicBezTo>
                    <a:pt x="11859" y="20677"/>
                    <a:pt x="12706" y="20900"/>
                    <a:pt x="14047" y="20453"/>
                  </a:cubicBezTo>
                  <a:cubicBezTo>
                    <a:pt x="15388" y="20005"/>
                    <a:pt x="17224" y="18886"/>
                    <a:pt x="18282" y="18047"/>
                  </a:cubicBezTo>
                  <a:cubicBezTo>
                    <a:pt x="19341" y="17207"/>
                    <a:pt x="19624" y="16648"/>
                    <a:pt x="19976" y="16088"/>
                  </a:cubicBezTo>
                  <a:cubicBezTo>
                    <a:pt x="20329" y="15528"/>
                    <a:pt x="20753" y="14969"/>
                    <a:pt x="20965" y="14969"/>
                  </a:cubicBezTo>
                  <a:cubicBezTo>
                    <a:pt x="21176" y="14969"/>
                    <a:pt x="21176" y="15528"/>
                    <a:pt x="21035" y="16480"/>
                  </a:cubicBezTo>
                  <a:cubicBezTo>
                    <a:pt x="20894" y="17431"/>
                    <a:pt x="20612" y="18774"/>
                    <a:pt x="20682" y="19669"/>
                  </a:cubicBezTo>
                  <a:cubicBezTo>
                    <a:pt x="20753" y="20565"/>
                    <a:pt x="21176" y="21012"/>
                    <a:pt x="21600" y="2146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00" name="Line"/>
            <p:cNvSpPr/>
            <p:nvPr/>
          </p:nvSpPr>
          <p:spPr>
            <a:xfrm>
              <a:off x="3590888" y="3156846"/>
              <a:ext cx="10379"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01" name="Line"/>
            <p:cNvSpPr/>
            <p:nvPr/>
          </p:nvSpPr>
          <p:spPr>
            <a:xfrm>
              <a:off x="3773226" y="2980415"/>
              <a:ext cx="180126" cy="560429"/>
            </a:xfrm>
            <a:custGeom>
              <a:avLst/>
              <a:gdLst/>
              <a:ahLst/>
              <a:cxnLst>
                <a:cxn ang="0">
                  <a:pos x="wd2" y="hd2"/>
                </a:cxn>
                <a:cxn ang="5400000">
                  <a:pos x="wd2" y="hd2"/>
                </a:cxn>
                <a:cxn ang="10800000">
                  <a:pos x="wd2" y="hd2"/>
                </a:cxn>
                <a:cxn ang="16200000">
                  <a:pos x="wd2" y="hd2"/>
                </a:cxn>
              </a:cxnLst>
              <a:rect l="0" t="0" r="r" b="b"/>
              <a:pathLst>
                <a:path w="20827" h="21600" fill="norm" stroke="1" extrusionOk="0">
                  <a:moveTo>
                    <a:pt x="4117" y="0"/>
                  </a:moveTo>
                  <a:cubicBezTo>
                    <a:pt x="2517" y="1867"/>
                    <a:pt x="917" y="3733"/>
                    <a:pt x="317" y="6400"/>
                  </a:cubicBezTo>
                  <a:cubicBezTo>
                    <a:pt x="-283" y="9067"/>
                    <a:pt x="117" y="12533"/>
                    <a:pt x="317" y="14667"/>
                  </a:cubicBezTo>
                  <a:cubicBezTo>
                    <a:pt x="517" y="16800"/>
                    <a:pt x="517" y="17600"/>
                    <a:pt x="717" y="18333"/>
                  </a:cubicBezTo>
                  <a:cubicBezTo>
                    <a:pt x="917" y="19067"/>
                    <a:pt x="1317" y="19733"/>
                    <a:pt x="1917" y="19667"/>
                  </a:cubicBezTo>
                  <a:cubicBezTo>
                    <a:pt x="2517" y="19600"/>
                    <a:pt x="3317" y="18800"/>
                    <a:pt x="4917" y="17733"/>
                  </a:cubicBezTo>
                  <a:cubicBezTo>
                    <a:pt x="6517" y="16667"/>
                    <a:pt x="8917" y="15333"/>
                    <a:pt x="11517" y="14467"/>
                  </a:cubicBezTo>
                  <a:cubicBezTo>
                    <a:pt x="14117" y="13600"/>
                    <a:pt x="16917" y="13200"/>
                    <a:pt x="18717" y="13467"/>
                  </a:cubicBezTo>
                  <a:cubicBezTo>
                    <a:pt x="20517" y="13733"/>
                    <a:pt x="21317" y="14667"/>
                    <a:pt x="20517" y="15933"/>
                  </a:cubicBezTo>
                  <a:cubicBezTo>
                    <a:pt x="19717" y="17200"/>
                    <a:pt x="17317" y="18800"/>
                    <a:pt x="14517" y="19800"/>
                  </a:cubicBezTo>
                  <a:cubicBezTo>
                    <a:pt x="11717" y="20800"/>
                    <a:pt x="8517" y="21200"/>
                    <a:pt x="5317"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02" name="Line"/>
            <p:cNvSpPr/>
            <p:nvPr/>
          </p:nvSpPr>
          <p:spPr>
            <a:xfrm>
              <a:off x="4140938" y="3250250"/>
              <a:ext cx="155675" cy="256372"/>
            </a:xfrm>
            <a:custGeom>
              <a:avLst/>
              <a:gdLst/>
              <a:ahLst/>
              <a:cxnLst>
                <a:cxn ang="0">
                  <a:pos x="wd2" y="hd2"/>
                </a:cxn>
                <a:cxn ang="5400000">
                  <a:pos x="wd2" y="hd2"/>
                </a:cxn>
                <a:cxn ang="10800000">
                  <a:pos x="wd2" y="hd2"/>
                </a:cxn>
                <a:cxn ang="16200000">
                  <a:pos x="wd2" y="hd2"/>
                </a:cxn>
              </a:cxnLst>
              <a:rect l="0" t="0" r="r" b="b"/>
              <a:pathLst>
                <a:path w="21600" h="21343" fill="norm" stroke="1" extrusionOk="0">
                  <a:moveTo>
                    <a:pt x="0" y="3456"/>
                  </a:moveTo>
                  <a:cubicBezTo>
                    <a:pt x="0" y="7776"/>
                    <a:pt x="0" y="12096"/>
                    <a:pt x="240" y="15408"/>
                  </a:cubicBezTo>
                  <a:cubicBezTo>
                    <a:pt x="480" y="18720"/>
                    <a:pt x="960" y="21024"/>
                    <a:pt x="1200" y="21312"/>
                  </a:cubicBezTo>
                  <a:cubicBezTo>
                    <a:pt x="1440" y="21600"/>
                    <a:pt x="1440" y="19872"/>
                    <a:pt x="2640" y="16704"/>
                  </a:cubicBezTo>
                  <a:cubicBezTo>
                    <a:pt x="3840" y="13536"/>
                    <a:pt x="6240" y="8928"/>
                    <a:pt x="9600" y="5904"/>
                  </a:cubicBezTo>
                  <a:cubicBezTo>
                    <a:pt x="12960" y="2880"/>
                    <a:pt x="17280" y="144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03" name="Line"/>
            <p:cNvSpPr/>
            <p:nvPr/>
          </p:nvSpPr>
          <p:spPr>
            <a:xfrm>
              <a:off x="4390016" y="3354033"/>
              <a:ext cx="10380" cy="2075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04" name="Line"/>
            <p:cNvSpPr/>
            <p:nvPr/>
          </p:nvSpPr>
          <p:spPr>
            <a:xfrm>
              <a:off x="4524934" y="3187980"/>
              <a:ext cx="1" cy="51893"/>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0"/>
                  </a:moveTo>
                  <a:cubicBezTo>
                    <a:pt x="21600" y="7200"/>
                    <a:pt x="216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05" name="Line"/>
            <p:cNvSpPr/>
            <p:nvPr/>
          </p:nvSpPr>
          <p:spPr>
            <a:xfrm>
              <a:off x="4597582" y="3291763"/>
              <a:ext cx="664211" cy="232389"/>
            </a:xfrm>
            <a:custGeom>
              <a:avLst/>
              <a:gdLst/>
              <a:ahLst/>
              <a:cxnLst>
                <a:cxn ang="0">
                  <a:pos x="wd2" y="hd2"/>
                </a:cxn>
                <a:cxn ang="5400000">
                  <a:pos x="wd2" y="hd2"/>
                </a:cxn>
                <a:cxn ang="10800000">
                  <a:pos x="wd2" y="hd2"/>
                </a:cxn>
                <a:cxn ang="16200000">
                  <a:pos x="wd2" y="hd2"/>
                </a:cxn>
              </a:cxnLst>
              <a:rect l="0" t="0" r="r" b="b"/>
              <a:pathLst>
                <a:path w="21600" h="21338" fill="norm" stroke="1" extrusionOk="0">
                  <a:moveTo>
                    <a:pt x="0" y="0"/>
                  </a:moveTo>
                  <a:cubicBezTo>
                    <a:pt x="0" y="5082"/>
                    <a:pt x="0" y="10165"/>
                    <a:pt x="0" y="13659"/>
                  </a:cubicBezTo>
                  <a:cubicBezTo>
                    <a:pt x="0" y="17153"/>
                    <a:pt x="0" y="19059"/>
                    <a:pt x="281" y="20171"/>
                  </a:cubicBezTo>
                  <a:cubicBezTo>
                    <a:pt x="562" y="21282"/>
                    <a:pt x="1125" y="21600"/>
                    <a:pt x="1575" y="21124"/>
                  </a:cubicBezTo>
                  <a:cubicBezTo>
                    <a:pt x="2025" y="20647"/>
                    <a:pt x="2363" y="19376"/>
                    <a:pt x="2700" y="16994"/>
                  </a:cubicBezTo>
                  <a:cubicBezTo>
                    <a:pt x="3038" y="14612"/>
                    <a:pt x="3375" y="11118"/>
                    <a:pt x="3600" y="8577"/>
                  </a:cubicBezTo>
                  <a:cubicBezTo>
                    <a:pt x="3825" y="6035"/>
                    <a:pt x="3938" y="4447"/>
                    <a:pt x="3938" y="4606"/>
                  </a:cubicBezTo>
                  <a:cubicBezTo>
                    <a:pt x="3938" y="4765"/>
                    <a:pt x="3825" y="6671"/>
                    <a:pt x="3769" y="8418"/>
                  </a:cubicBezTo>
                  <a:cubicBezTo>
                    <a:pt x="3713" y="10165"/>
                    <a:pt x="3713" y="11753"/>
                    <a:pt x="3825" y="13341"/>
                  </a:cubicBezTo>
                  <a:cubicBezTo>
                    <a:pt x="3938" y="14929"/>
                    <a:pt x="4163" y="16518"/>
                    <a:pt x="4781" y="16994"/>
                  </a:cubicBezTo>
                  <a:cubicBezTo>
                    <a:pt x="5400" y="17471"/>
                    <a:pt x="6413" y="16835"/>
                    <a:pt x="7031" y="15724"/>
                  </a:cubicBezTo>
                  <a:cubicBezTo>
                    <a:pt x="7650" y="14612"/>
                    <a:pt x="7875" y="13024"/>
                    <a:pt x="8044" y="11435"/>
                  </a:cubicBezTo>
                  <a:cubicBezTo>
                    <a:pt x="8213" y="9847"/>
                    <a:pt x="8325" y="8259"/>
                    <a:pt x="8438" y="8259"/>
                  </a:cubicBezTo>
                  <a:cubicBezTo>
                    <a:pt x="8550" y="8259"/>
                    <a:pt x="8663" y="9847"/>
                    <a:pt x="8831" y="11753"/>
                  </a:cubicBezTo>
                  <a:cubicBezTo>
                    <a:pt x="9000" y="13659"/>
                    <a:pt x="9225" y="15882"/>
                    <a:pt x="9563" y="16359"/>
                  </a:cubicBezTo>
                  <a:cubicBezTo>
                    <a:pt x="9900" y="16835"/>
                    <a:pt x="10350" y="15565"/>
                    <a:pt x="10744" y="14135"/>
                  </a:cubicBezTo>
                  <a:cubicBezTo>
                    <a:pt x="11138" y="12706"/>
                    <a:pt x="11475" y="11118"/>
                    <a:pt x="11813" y="9688"/>
                  </a:cubicBezTo>
                  <a:cubicBezTo>
                    <a:pt x="12150" y="8259"/>
                    <a:pt x="12488" y="6988"/>
                    <a:pt x="12656" y="7147"/>
                  </a:cubicBezTo>
                  <a:cubicBezTo>
                    <a:pt x="12825" y="7306"/>
                    <a:pt x="12825" y="8894"/>
                    <a:pt x="12994" y="10324"/>
                  </a:cubicBezTo>
                  <a:cubicBezTo>
                    <a:pt x="13163" y="11753"/>
                    <a:pt x="13500" y="13024"/>
                    <a:pt x="13950" y="13500"/>
                  </a:cubicBezTo>
                  <a:cubicBezTo>
                    <a:pt x="14400" y="13977"/>
                    <a:pt x="14963" y="13659"/>
                    <a:pt x="15581" y="12706"/>
                  </a:cubicBezTo>
                  <a:cubicBezTo>
                    <a:pt x="16200" y="11753"/>
                    <a:pt x="16875" y="10165"/>
                    <a:pt x="17494" y="9847"/>
                  </a:cubicBezTo>
                  <a:cubicBezTo>
                    <a:pt x="18113" y="9529"/>
                    <a:pt x="18675" y="10482"/>
                    <a:pt x="19350" y="11435"/>
                  </a:cubicBezTo>
                  <a:cubicBezTo>
                    <a:pt x="20025" y="12388"/>
                    <a:pt x="20813" y="13341"/>
                    <a:pt x="21600" y="1429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06" name="Line"/>
            <p:cNvSpPr/>
            <p:nvPr/>
          </p:nvSpPr>
          <p:spPr>
            <a:xfrm>
              <a:off x="6164704" y="3034201"/>
              <a:ext cx="226776" cy="591518"/>
            </a:xfrm>
            <a:custGeom>
              <a:avLst/>
              <a:gdLst/>
              <a:ahLst/>
              <a:cxnLst>
                <a:cxn ang="0">
                  <a:pos x="wd2" y="hd2"/>
                </a:cxn>
                <a:cxn ang="5400000">
                  <a:pos x="wd2" y="hd2"/>
                </a:cxn>
                <a:cxn ang="10800000">
                  <a:pos x="wd2" y="hd2"/>
                </a:cxn>
                <a:cxn ang="16200000">
                  <a:pos x="wd2" y="hd2"/>
                </a:cxn>
              </a:cxnLst>
              <a:rect l="0" t="0" r="r" b="b"/>
              <a:pathLst>
                <a:path w="21133" h="21473" fill="norm" stroke="1" extrusionOk="0">
                  <a:moveTo>
                    <a:pt x="0" y="3698"/>
                  </a:moveTo>
                  <a:cubicBezTo>
                    <a:pt x="322" y="6838"/>
                    <a:pt x="645" y="9978"/>
                    <a:pt x="1128" y="12364"/>
                  </a:cubicBezTo>
                  <a:cubicBezTo>
                    <a:pt x="1612" y="14750"/>
                    <a:pt x="2257" y="16382"/>
                    <a:pt x="2740" y="17575"/>
                  </a:cubicBezTo>
                  <a:cubicBezTo>
                    <a:pt x="3224" y="18768"/>
                    <a:pt x="3546" y="19522"/>
                    <a:pt x="3869" y="20212"/>
                  </a:cubicBezTo>
                  <a:cubicBezTo>
                    <a:pt x="4191" y="20903"/>
                    <a:pt x="4513" y="21531"/>
                    <a:pt x="4997" y="21468"/>
                  </a:cubicBezTo>
                  <a:cubicBezTo>
                    <a:pt x="5481" y="21405"/>
                    <a:pt x="6125" y="20652"/>
                    <a:pt x="6125" y="18517"/>
                  </a:cubicBezTo>
                  <a:cubicBezTo>
                    <a:pt x="6125" y="16382"/>
                    <a:pt x="5481" y="12866"/>
                    <a:pt x="5481" y="9726"/>
                  </a:cubicBezTo>
                  <a:cubicBezTo>
                    <a:pt x="5481" y="6587"/>
                    <a:pt x="6125" y="3824"/>
                    <a:pt x="7093" y="2254"/>
                  </a:cubicBezTo>
                  <a:cubicBezTo>
                    <a:pt x="8060" y="684"/>
                    <a:pt x="9349" y="308"/>
                    <a:pt x="10800" y="119"/>
                  </a:cubicBezTo>
                  <a:cubicBezTo>
                    <a:pt x="12251" y="-69"/>
                    <a:pt x="13863" y="-69"/>
                    <a:pt x="15797" y="371"/>
                  </a:cubicBezTo>
                  <a:cubicBezTo>
                    <a:pt x="17731" y="810"/>
                    <a:pt x="19988" y="1689"/>
                    <a:pt x="20794" y="3008"/>
                  </a:cubicBezTo>
                  <a:cubicBezTo>
                    <a:pt x="21600" y="4326"/>
                    <a:pt x="20955" y="6084"/>
                    <a:pt x="19021" y="7466"/>
                  </a:cubicBezTo>
                  <a:cubicBezTo>
                    <a:pt x="17087" y="8847"/>
                    <a:pt x="13863" y="9852"/>
                    <a:pt x="10639" y="1085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07" name="Line"/>
            <p:cNvSpPr/>
            <p:nvPr/>
          </p:nvSpPr>
          <p:spPr>
            <a:xfrm>
              <a:off x="6527944" y="3187980"/>
              <a:ext cx="114162" cy="247147"/>
            </a:xfrm>
            <a:custGeom>
              <a:avLst/>
              <a:gdLst/>
              <a:ahLst/>
              <a:cxnLst>
                <a:cxn ang="0">
                  <a:pos x="wd2" y="hd2"/>
                </a:cxn>
                <a:cxn ang="5400000">
                  <a:pos x="wd2" y="hd2"/>
                </a:cxn>
                <a:cxn ang="10800000">
                  <a:pos x="wd2" y="hd2"/>
                </a:cxn>
                <a:cxn ang="16200000">
                  <a:pos x="wd2" y="hd2"/>
                </a:cxn>
              </a:cxnLst>
              <a:rect l="0" t="0" r="r" b="b"/>
              <a:pathLst>
                <a:path w="21600" h="21139" fill="norm" stroke="1" extrusionOk="0">
                  <a:moveTo>
                    <a:pt x="0" y="6214"/>
                  </a:moveTo>
                  <a:cubicBezTo>
                    <a:pt x="1309" y="9173"/>
                    <a:pt x="2618" y="12132"/>
                    <a:pt x="3600" y="14942"/>
                  </a:cubicBezTo>
                  <a:cubicBezTo>
                    <a:pt x="4582" y="17753"/>
                    <a:pt x="5236" y="20416"/>
                    <a:pt x="5236" y="21008"/>
                  </a:cubicBezTo>
                  <a:cubicBezTo>
                    <a:pt x="5236" y="21600"/>
                    <a:pt x="4582" y="20121"/>
                    <a:pt x="4255" y="17753"/>
                  </a:cubicBezTo>
                  <a:cubicBezTo>
                    <a:pt x="3927" y="15386"/>
                    <a:pt x="3927" y="12132"/>
                    <a:pt x="6873" y="9025"/>
                  </a:cubicBezTo>
                  <a:cubicBezTo>
                    <a:pt x="9818" y="5918"/>
                    <a:pt x="15709" y="2959"/>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08" name="Line"/>
            <p:cNvSpPr/>
            <p:nvPr/>
          </p:nvSpPr>
          <p:spPr>
            <a:xfrm>
              <a:off x="6787402" y="3281386"/>
              <a:ext cx="93405" cy="28021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200" y="4267"/>
                    <a:pt x="6400" y="8533"/>
                    <a:pt x="10000" y="12133"/>
                  </a:cubicBezTo>
                  <a:cubicBezTo>
                    <a:pt x="13600" y="15733"/>
                    <a:pt x="17600" y="18667"/>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09" name="Line"/>
            <p:cNvSpPr/>
            <p:nvPr/>
          </p:nvSpPr>
          <p:spPr>
            <a:xfrm>
              <a:off x="6870428" y="3167224"/>
              <a:ext cx="10379"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10" name="Line"/>
            <p:cNvSpPr/>
            <p:nvPr/>
          </p:nvSpPr>
          <p:spPr>
            <a:xfrm>
              <a:off x="7114710" y="3258672"/>
              <a:ext cx="499987" cy="479359"/>
            </a:xfrm>
            <a:custGeom>
              <a:avLst/>
              <a:gdLst/>
              <a:ahLst/>
              <a:cxnLst>
                <a:cxn ang="0">
                  <a:pos x="wd2" y="hd2"/>
                </a:cxn>
                <a:cxn ang="5400000">
                  <a:pos x="wd2" y="hd2"/>
                </a:cxn>
                <a:cxn ang="10800000">
                  <a:pos x="wd2" y="hd2"/>
                </a:cxn>
                <a:cxn ang="16200000">
                  <a:pos x="wd2" y="hd2"/>
                </a:cxn>
              </a:cxnLst>
              <a:rect l="0" t="0" r="r" b="b"/>
              <a:pathLst>
                <a:path w="21237" h="21379" fill="norm" stroke="1" extrusionOk="0">
                  <a:moveTo>
                    <a:pt x="7698" y="2402"/>
                  </a:moveTo>
                  <a:cubicBezTo>
                    <a:pt x="7698" y="1630"/>
                    <a:pt x="7698" y="859"/>
                    <a:pt x="6963" y="396"/>
                  </a:cubicBezTo>
                  <a:cubicBezTo>
                    <a:pt x="6228" y="-67"/>
                    <a:pt x="4759" y="-221"/>
                    <a:pt x="3290" y="473"/>
                  </a:cubicBezTo>
                  <a:cubicBezTo>
                    <a:pt x="1820" y="1168"/>
                    <a:pt x="351" y="2710"/>
                    <a:pt x="57" y="4639"/>
                  </a:cubicBezTo>
                  <a:cubicBezTo>
                    <a:pt x="-237" y="6568"/>
                    <a:pt x="645" y="8882"/>
                    <a:pt x="1894" y="10270"/>
                  </a:cubicBezTo>
                  <a:cubicBezTo>
                    <a:pt x="3143" y="11659"/>
                    <a:pt x="4759" y="12122"/>
                    <a:pt x="6008" y="12122"/>
                  </a:cubicBezTo>
                  <a:cubicBezTo>
                    <a:pt x="7257" y="12122"/>
                    <a:pt x="8139" y="11659"/>
                    <a:pt x="8800" y="11042"/>
                  </a:cubicBezTo>
                  <a:cubicBezTo>
                    <a:pt x="9461" y="10425"/>
                    <a:pt x="9902" y="9653"/>
                    <a:pt x="11592" y="9422"/>
                  </a:cubicBezTo>
                  <a:cubicBezTo>
                    <a:pt x="13281" y="9190"/>
                    <a:pt x="16220" y="9499"/>
                    <a:pt x="18057" y="9422"/>
                  </a:cubicBezTo>
                  <a:cubicBezTo>
                    <a:pt x="19894" y="9345"/>
                    <a:pt x="20628" y="8882"/>
                    <a:pt x="20996" y="8188"/>
                  </a:cubicBezTo>
                  <a:cubicBezTo>
                    <a:pt x="21363" y="7493"/>
                    <a:pt x="21363" y="6568"/>
                    <a:pt x="20628" y="5950"/>
                  </a:cubicBezTo>
                  <a:cubicBezTo>
                    <a:pt x="19894" y="5333"/>
                    <a:pt x="18424" y="5025"/>
                    <a:pt x="17102" y="5488"/>
                  </a:cubicBezTo>
                  <a:cubicBezTo>
                    <a:pt x="15779" y="5950"/>
                    <a:pt x="14604" y="7185"/>
                    <a:pt x="13943" y="9345"/>
                  </a:cubicBezTo>
                  <a:cubicBezTo>
                    <a:pt x="13281" y="11505"/>
                    <a:pt x="13134" y="14590"/>
                    <a:pt x="14090" y="16750"/>
                  </a:cubicBezTo>
                  <a:cubicBezTo>
                    <a:pt x="15045" y="18910"/>
                    <a:pt x="17102" y="20145"/>
                    <a:pt x="19159" y="2137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11" name="Line"/>
            <p:cNvSpPr/>
            <p:nvPr/>
          </p:nvSpPr>
          <p:spPr>
            <a:xfrm>
              <a:off x="8913121" y="3208655"/>
              <a:ext cx="333936" cy="415215"/>
            </a:xfrm>
            <a:custGeom>
              <a:avLst/>
              <a:gdLst/>
              <a:ahLst/>
              <a:cxnLst>
                <a:cxn ang="0">
                  <a:pos x="wd2" y="hd2"/>
                </a:cxn>
                <a:cxn ang="5400000">
                  <a:pos x="wd2" y="hd2"/>
                </a:cxn>
                <a:cxn ang="10800000">
                  <a:pos x="wd2" y="hd2"/>
                </a:cxn>
                <a:cxn ang="16200000">
                  <a:pos x="wd2" y="hd2"/>
                </a:cxn>
              </a:cxnLst>
              <a:rect l="0" t="0" r="r" b="b"/>
              <a:pathLst>
                <a:path w="21276" h="21426" fill="norm" stroke="1" extrusionOk="0">
                  <a:moveTo>
                    <a:pt x="21276" y="540"/>
                  </a:moveTo>
                  <a:cubicBezTo>
                    <a:pt x="17749" y="183"/>
                    <a:pt x="14223" y="-174"/>
                    <a:pt x="11358" y="94"/>
                  </a:cubicBezTo>
                  <a:cubicBezTo>
                    <a:pt x="8492" y="362"/>
                    <a:pt x="6288" y="1254"/>
                    <a:pt x="4305" y="2504"/>
                  </a:cubicBezTo>
                  <a:cubicBezTo>
                    <a:pt x="2321" y="3753"/>
                    <a:pt x="558" y="5360"/>
                    <a:pt x="117" y="6431"/>
                  </a:cubicBezTo>
                  <a:cubicBezTo>
                    <a:pt x="-324" y="7502"/>
                    <a:pt x="558" y="8038"/>
                    <a:pt x="1549" y="8216"/>
                  </a:cubicBezTo>
                  <a:cubicBezTo>
                    <a:pt x="2541" y="8395"/>
                    <a:pt x="3643" y="8216"/>
                    <a:pt x="5737" y="7770"/>
                  </a:cubicBezTo>
                  <a:cubicBezTo>
                    <a:pt x="7831" y="7324"/>
                    <a:pt x="10917" y="6609"/>
                    <a:pt x="12900" y="6609"/>
                  </a:cubicBezTo>
                  <a:cubicBezTo>
                    <a:pt x="14884" y="6609"/>
                    <a:pt x="15766" y="7324"/>
                    <a:pt x="16317" y="8573"/>
                  </a:cubicBezTo>
                  <a:cubicBezTo>
                    <a:pt x="16868" y="9823"/>
                    <a:pt x="17088" y="11608"/>
                    <a:pt x="16096" y="13571"/>
                  </a:cubicBezTo>
                  <a:cubicBezTo>
                    <a:pt x="15105" y="15535"/>
                    <a:pt x="12900" y="17677"/>
                    <a:pt x="10366" y="19016"/>
                  </a:cubicBezTo>
                  <a:cubicBezTo>
                    <a:pt x="7831" y="20355"/>
                    <a:pt x="4966" y="20890"/>
                    <a:pt x="2100" y="2142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12" name="Line"/>
            <p:cNvSpPr/>
            <p:nvPr/>
          </p:nvSpPr>
          <p:spPr>
            <a:xfrm>
              <a:off x="9132895" y="3260629"/>
              <a:ext cx="394376" cy="4877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379" y="306"/>
                    <a:pt x="15158" y="613"/>
                    <a:pt x="13168" y="996"/>
                  </a:cubicBezTo>
                  <a:cubicBezTo>
                    <a:pt x="11179" y="1379"/>
                    <a:pt x="10421" y="1838"/>
                    <a:pt x="9663" y="2298"/>
                  </a:cubicBezTo>
                  <a:cubicBezTo>
                    <a:pt x="8905" y="2757"/>
                    <a:pt x="8147" y="3217"/>
                    <a:pt x="7768" y="3830"/>
                  </a:cubicBezTo>
                  <a:cubicBezTo>
                    <a:pt x="7389" y="4443"/>
                    <a:pt x="7389" y="5209"/>
                    <a:pt x="7863" y="5592"/>
                  </a:cubicBezTo>
                  <a:cubicBezTo>
                    <a:pt x="8337" y="5974"/>
                    <a:pt x="9284" y="5974"/>
                    <a:pt x="10611" y="5898"/>
                  </a:cubicBezTo>
                  <a:cubicBezTo>
                    <a:pt x="11937" y="5821"/>
                    <a:pt x="13642" y="5668"/>
                    <a:pt x="14874" y="5974"/>
                  </a:cubicBezTo>
                  <a:cubicBezTo>
                    <a:pt x="16105" y="6281"/>
                    <a:pt x="16863" y="7047"/>
                    <a:pt x="17432" y="8272"/>
                  </a:cubicBezTo>
                  <a:cubicBezTo>
                    <a:pt x="18000" y="9498"/>
                    <a:pt x="18379" y="11183"/>
                    <a:pt x="16011" y="13328"/>
                  </a:cubicBezTo>
                  <a:cubicBezTo>
                    <a:pt x="13642" y="15472"/>
                    <a:pt x="8526" y="18077"/>
                    <a:pt x="5400" y="19532"/>
                  </a:cubicBezTo>
                  <a:cubicBezTo>
                    <a:pt x="2274" y="20987"/>
                    <a:pt x="1137" y="21294"/>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13" name="Line"/>
            <p:cNvSpPr/>
            <p:nvPr/>
          </p:nvSpPr>
          <p:spPr>
            <a:xfrm>
              <a:off x="8284037" y="2959575"/>
              <a:ext cx="423349" cy="976534"/>
            </a:xfrm>
            <a:custGeom>
              <a:avLst/>
              <a:gdLst/>
              <a:ahLst/>
              <a:cxnLst>
                <a:cxn ang="0">
                  <a:pos x="wd2" y="hd2"/>
                </a:cxn>
                <a:cxn ang="5400000">
                  <a:pos x="wd2" y="hd2"/>
                </a:cxn>
                <a:cxn ang="10800000">
                  <a:pos x="wd2" y="hd2"/>
                </a:cxn>
                <a:cxn ang="16200000">
                  <a:pos x="wd2" y="hd2"/>
                </a:cxn>
              </a:cxnLst>
              <a:rect l="0" t="0" r="r" b="b"/>
              <a:pathLst>
                <a:path w="21490" h="21394" fill="norm" stroke="1" extrusionOk="0">
                  <a:moveTo>
                    <a:pt x="14114" y="5458"/>
                  </a:moveTo>
                  <a:cubicBezTo>
                    <a:pt x="15344" y="4397"/>
                    <a:pt x="16573" y="3336"/>
                    <a:pt x="16836" y="2389"/>
                  </a:cubicBezTo>
                  <a:cubicBezTo>
                    <a:pt x="17100" y="1442"/>
                    <a:pt x="16397" y="608"/>
                    <a:pt x="15168" y="229"/>
                  </a:cubicBezTo>
                  <a:cubicBezTo>
                    <a:pt x="13939" y="-150"/>
                    <a:pt x="12183" y="-74"/>
                    <a:pt x="10866" y="570"/>
                  </a:cubicBezTo>
                  <a:cubicBezTo>
                    <a:pt x="9549" y="1214"/>
                    <a:pt x="8671" y="2427"/>
                    <a:pt x="8583" y="4246"/>
                  </a:cubicBezTo>
                  <a:cubicBezTo>
                    <a:pt x="8495" y="6065"/>
                    <a:pt x="9197" y="8490"/>
                    <a:pt x="9197" y="10991"/>
                  </a:cubicBezTo>
                  <a:cubicBezTo>
                    <a:pt x="9197" y="13492"/>
                    <a:pt x="8495" y="16069"/>
                    <a:pt x="7705" y="17698"/>
                  </a:cubicBezTo>
                  <a:cubicBezTo>
                    <a:pt x="6914" y="19328"/>
                    <a:pt x="6036" y="20010"/>
                    <a:pt x="5158" y="20503"/>
                  </a:cubicBezTo>
                  <a:cubicBezTo>
                    <a:pt x="4280" y="20995"/>
                    <a:pt x="3402" y="21298"/>
                    <a:pt x="2524" y="21374"/>
                  </a:cubicBezTo>
                  <a:cubicBezTo>
                    <a:pt x="1646" y="21450"/>
                    <a:pt x="768" y="21298"/>
                    <a:pt x="329" y="21033"/>
                  </a:cubicBezTo>
                  <a:cubicBezTo>
                    <a:pt x="-110" y="20768"/>
                    <a:pt x="-110" y="20389"/>
                    <a:pt x="329" y="19669"/>
                  </a:cubicBezTo>
                  <a:cubicBezTo>
                    <a:pt x="768" y="18949"/>
                    <a:pt x="1646" y="17888"/>
                    <a:pt x="2524" y="17244"/>
                  </a:cubicBezTo>
                  <a:cubicBezTo>
                    <a:pt x="3402" y="16599"/>
                    <a:pt x="4280" y="16372"/>
                    <a:pt x="5158" y="16258"/>
                  </a:cubicBezTo>
                  <a:cubicBezTo>
                    <a:pt x="6036" y="16145"/>
                    <a:pt x="6914" y="16145"/>
                    <a:pt x="8231" y="16448"/>
                  </a:cubicBezTo>
                  <a:cubicBezTo>
                    <a:pt x="9549" y="16751"/>
                    <a:pt x="11305" y="17357"/>
                    <a:pt x="12622" y="17736"/>
                  </a:cubicBezTo>
                  <a:cubicBezTo>
                    <a:pt x="13939" y="18115"/>
                    <a:pt x="14817" y="18267"/>
                    <a:pt x="16222" y="18002"/>
                  </a:cubicBezTo>
                  <a:cubicBezTo>
                    <a:pt x="17627" y="17736"/>
                    <a:pt x="19558" y="17054"/>
                    <a:pt x="21490" y="1637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14" name="Line"/>
            <p:cNvSpPr/>
            <p:nvPr/>
          </p:nvSpPr>
          <p:spPr>
            <a:xfrm>
              <a:off x="8416793" y="3478573"/>
              <a:ext cx="207566"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2615" name="Line"/>
            <p:cNvSpPr/>
            <p:nvPr/>
          </p:nvSpPr>
          <p:spPr>
            <a:xfrm>
              <a:off x="9662187" y="3571977"/>
              <a:ext cx="51893"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16" name="Line"/>
            <p:cNvSpPr/>
            <p:nvPr/>
          </p:nvSpPr>
          <p:spPr>
            <a:xfrm>
              <a:off x="0" y="4049379"/>
              <a:ext cx="716103" cy="9340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443" y="18400"/>
                    <a:pt x="6887" y="15200"/>
                    <a:pt x="10226" y="12000"/>
                  </a:cubicBezTo>
                  <a:cubicBezTo>
                    <a:pt x="13565" y="8800"/>
                    <a:pt x="16800" y="5600"/>
                    <a:pt x="18678" y="3600"/>
                  </a:cubicBezTo>
                  <a:cubicBezTo>
                    <a:pt x="20557" y="1600"/>
                    <a:pt x="21078" y="8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617" name="Line"/>
            <p:cNvSpPr/>
            <p:nvPr/>
          </p:nvSpPr>
          <p:spPr>
            <a:xfrm>
              <a:off x="259457" y="4101270"/>
              <a:ext cx="93405" cy="3943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000" y="4737"/>
                    <a:pt x="10400" y="9474"/>
                    <a:pt x="6800" y="13074"/>
                  </a:cubicBezTo>
                  <a:cubicBezTo>
                    <a:pt x="3200" y="16674"/>
                    <a:pt x="1600" y="19137"/>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618" name="Line"/>
            <p:cNvSpPr/>
            <p:nvPr/>
          </p:nvSpPr>
          <p:spPr>
            <a:xfrm>
              <a:off x="442495" y="4090892"/>
              <a:ext cx="436227" cy="446267"/>
            </a:xfrm>
            <a:custGeom>
              <a:avLst/>
              <a:gdLst/>
              <a:ahLst/>
              <a:cxnLst>
                <a:cxn ang="0">
                  <a:pos x="wd2" y="hd2"/>
                </a:cxn>
                <a:cxn ang="5400000">
                  <a:pos x="wd2" y="hd2"/>
                </a:cxn>
                <a:cxn ang="10800000">
                  <a:pos x="wd2" y="hd2"/>
                </a:cxn>
                <a:cxn ang="16200000">
                  <a:pos x="wd2" y="hd2"/>
                </a:cxn>
              </a:cxnLst>
              <a:rect l="0" t="0" r="r" b="b"/>
              <a:pathLst>
                <a:path w="21279" h="21600" fill="norm" stroke="1" extrusionOk="0">
                  <a:moveTo>
                    <a:pt x="3221" y="0"/>
                  </a:moveTo>
                  <a:cubicBezTo>
                    <a:pt x="2715" y="3684"/>
                    <a:pt x="2208" y="7367"/>
                    <a:pt x="1702" y="9795"/>
                  </a:cubicBezTo>
                  <a:cubicBezTo>
                    <a:pt x="1196" y="12223"/>
                    <a:pt x="690" y="13395"/>
                    <a:pt x="352" y="14400"/>
                  </a:cubicBezTo>
                  <a:cubicBezTo>
                    <a:pt x="15" y="15405"/>
                    <a:pt x="-154" y="16242"/>
                    <a:pt x="183" y="16326"/>
                  </a:cubicBezTo>
                  <a:cubicBezTo>
                    <a:pt x="521" y="16409"/>
                    <a:pt x="1365" y="15740"/>
                    <a:pt x="2715" y="14484"/>
                  </a:cubicBezTo>
                  <a:cubicBezTo>
                    <a:pt x="4065" y="13228"/>
                    <a:pt x="5921" y="11386"/>
                    <a:pt x="7187" y="10214"/>
                  </a:cubicBezTo>
                  <a:cubicBezTo>
                    <a:pt x="8452" y="9042"/>
                    <a:pt x="9127" y="8540"/>
                    <a:pt x="9465" y="8874"/>
                  </a:cubicBezTo>
                  <a:cubicBezTo>
                    <a:pt x="9802" y="9209"/>
                    <a:pt x="9802" y="10381"/>
                    <a:pt x="9633" y="11805"/>
                  </a:cubicBezTo>
                  <a:cubicBezTo>
                    <a:pt x="9465" y="13228"/>
                    <a:pt x="9127" y="14902"/>
                    <a:pt x="9212" y="16074"/>
                  </a:cubicBezTo>
                  <a:cubicBezTo>
                    <a:pt x="9296" y="17247"/>
                    <a:pt x="9802" y="17916"/>
                    <a:pt x="10983" y="18251"/>
                  </a:cubicBezTo>
                  <a:cubicBezTo>
                    <a:pt x="12165" y="18586"/>
                    <a:pt x="14021" y="18586"/>
                    <a:pt x="15877" y="17833"/>
                  </a:cubicBezTo>
                  <a:cubicBezTo>
                    <a:pt x="17733" y="17079"/>
                    <a:pt x="19590" y="15572"/>
                    <a:pt x="20518" y="14400"/>
                  </a:cubicBezTo>
                  <a:cubicBezTo>
                    <a:pt x="21446" y="13228"/>
                    <a:pt x="21446" y="12391"/>
                    <a:pt x="20940" y="11972"/>
                  </a:cubicBezTo>
                  <a:cubicBezTo>
                    <a:pt x="20433" y="11553"/>
                    <a:pt x="19421" y="11553"/>
                    <a:pt x="18324" y="12391"/>
                  </a:cubicBezTo>
                  <a:cubicBezTo>
                    <a:pt x="17227" y="13228"/>
                    <a:pt x="16046" y="14902"/>
                    <a:pt x="15455" y="16326"/>
                  </a:cubicBezTo>
                  <a:cubicBezTo>
                    <a:pt x="14865" y="17749"/>
                    <a:pt x="14865" y="18921"/>
                    <a:pt x="15877" y="19758"/>
                  </a:cubicBezTo>
                  <a:cubicBezTo>
                    <a:pt x="16890" y="20595"/>
                    <a:pt x="18915" y="21098"/>
                    <a:pt x="2094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619" name="Line"/>
            <p:cNvSpPr/>
            <p:nvPr/>
          </p:nvSpPr>
          <p:spPr>
            <a:xfrm>
              <a:off x="1215101" y="4282252"/>
              <a:ext cx="673748" cy="293620"/>
            </a:xfrm>
            <a:custGeom>
              <a:avLst/>
              <a:gdLst/>
              <a:ahLst/>
              <a:cxnLst>
                <a:cxn ang="0">
                  <a:pos x="wd2" y="hd2"/>
                </a:cxn>
                <a:cxn ang="5400000">
                  <a:pos x="wd2" y="hd2"/>
                </a:cxn>
                <a:cxn ang="10800000">
                  <a:pos x="wd2" y="hd2"/>
                </a:cxn>
                <a:cxn ang="16200000">
                  <a:pos x="wd2" y="hd2"/>
                </a:cxn>
              </a:cxnLst>
              <a:rect l="0" t="0" r="r" b="b"/>
              <a:pathLst>
                <a:path w="21354" h="20370" fill="norm" stroke="1" extrusionOk="0">
                  <a:moveTo>
                    <a:pt x="5565" y="8324"/>
                  </a:moveTo>
                  <a:cubicBezTo>
                    <a:pt x="6223" y="7124"/>
                    <a:pt x="6881" y="5924"/>
                    <a:pt x="7265" y="4724"/>
                  </a:cubicBezTo>
                  <a:cubicBezTo>
                    <a:pt x="7648" y="3524"/>
                    <a:pt x="7758" y="2324"/>
                    <a:pt x="7319" y="1244"/>
                  </a:cubicBezTo>
                  <a:cubicBezTo>
                    <a:pt x="6881" y="164"/>
                    <a:pt x="5894" y="-796"/>
                    <a:pt x="4524" y="1004"/>
                  </a:cubicBezTo>
                  <a:cubicBezTo>
                    <a:pt x="3153" y="2804"/>
                    <a:pt x="1399" y="7364"/>
                    <a:pt x="576" y="10964"/>
                  </a:cubicBezTo>
                  <a:cubicBezTo>
                    <a:pt x="-246" y="14564"/>
                    <a:pt x="-136" y="17204"/>
                    <a:pt x="576" y="18764"/>
                  </a:cubicBezTo>
                  <a:cubicBezTo>
                    <a:pt x="1289" y="20324"/>
                    <a:pt x="2605" y="20804"/>
                    <a:pt x="4524" y="19244"/>
                  </a:cubicBezTo>
                  <a:cubicBezTo>
                    <a:pt x="6442" y="17684"/>
                    <a:pt x="8964" y="14084"/>
                    <a:pt x="10499" y="12044"/>
                  </a:cubicBezTo>
                  <a:cubicBezTo>
                    <a:pt x="12034" y="10004"/>
                    <a:pt x="12582" y="9524"/>
                    <a:pt x="12911" y="10004"/>
                  </a:cubicBezTo>
                  <a:cubicBezTo>
                    <a:pt x="13240" y="10484"/>
                    <a:pt x="13350" y="11924"/>
                    <a:pt x="13076" y="13604"/>
                  </a:cubicBezTo>
                  <a:cubicBezTo>
                    <a:pt x="12802" y="15284"/>
                    <a:pt x="12144" y="17204"/>
                    <a:pt x="11431" y="18524"/>
                  </a:cubicBezTo>
                  <a:cubicBezTo>
                    <a:pt x="10718" y="19844"/>
                    <a:pt x="9951" y="20564"/>
                    <a:pt x="9677" y="20324"/>
                  </a:cubicBezTo>
                  <a:cubicBezTo>
                    <a:pt x="9403" y="20084"/>
                    <a:pt x="9622" y="18884"/>
                    <a:pt x="10554" y="16244"/>
                  </a:cubicBezTo>
                  <a:cubicBezTo>
                    <a:pt x="11486" y="13604"/>
                    <a:pt x="13131" y="9524"/>
                    <a:pt x="14227" y="7244"/>
                  </a:cubicBezTo>
                  <a:cubicBezTo>
                    <a:pt x="15324" y="4964"/>
                    <a:pt x="15872" y="4484"/>
                    <a:pt x="16201" y="4844"/>
                  </a:cubicBezTo>
                  <a:cubicBezTo>
                    <a:pt x="16530" y="5204"/>
                    <a:pt x="16639" y="6404"/>
                    <a:pt x="16639" y="7604"/>
                  </a:cubicBezTo>
                  <a:cubicBezTo>
                    <a:pt x="16639" y="8804"/>
                    <a:pt x="16530" y="10004"/>
                    <a:pt x="16365" y="11204"/>
                  </a:cubicBezTo>
                  <a:cubicBezTo>
                    <a:pt x="16201" y="12404"/>
                    <a:pt x="15981" y="13604"/>
                    <a:pt x="16146" y="13964"/>
                  </a:cubicBezTo>
                  <a:cubicBezTo>
                    <a:pt x="16310" y="14324"/>
                    <a:pt x="16859" y="13844"/>
                    <a:pt x="17352" y="13004"/>
                  </a:cubicBezTo>
                  <a:cubicBezTo>
                    <a:pt x="17845" y="12164"/>
                    <a:pt x="18284" y="10964"/>
                    <a:pt x="18777" y="9764"/>
                  </a:cubicBezTo>
                  <a:cubicBezTo>
                    <a:pt x="19271" y="8564"/>
                    <a:pt x="19819" y="7364"/>
                    <a:pt x="20148" y="7364"/>
                  </a:cubicBezTo>
                  <a:cubicBezTo>
                    <a:pt x="20477" y="7364"/>
                    <a:pt x="20586" y="8564"/>
                    <a:pt x="20751" y="10004"/>
                  </a:cubicBezTo>
                  <a:cubicBezTo>
                    <a:pt x="20915" y="11444"/>
                    <a:pt x="21135" y="13124"/>
                    <a:pt x="21354" y="14804"/>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620" name="Line"/>
            <p:cNvSpPr/>
            <p:nvPr/>
          </p:nvSpPr>
          <p:spPr>
            <a:xfrm>
              <a:off x="2027225" y="4339970"/>
              <a:ext cx="141838" cy="24908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5805" y="0"/>
                    <a:pt x="10010" y="0"/>
                    <a:pt x="6059" y="450"/>
                  </a:cubicBezTo>
                  <a:cubicBezTo>
                    <a:pt x="2107" y="900"/>
                    <a:pt x="0" y="1800"/>
                    <a:pt x="0" y="2850"/>
                  </a:cubicBezTo>
                  <a:cubicBezTo>
                    <a:pt x="0" y="3900"/>
                    <a:pt x="2107" y="5100"/>
                    <a:pt x="5795" y="6600"/>
                  </a:cubicBezTo>
                  <a:cubicBezTo>
                    <a:pt x="9483" y="8100"/>
                    <a:pt x="14751" y="9900"/>
                    <a:pt x="17649" y="11850"/>
                  </a:cubicBezTo>
                  <a:cubicBezTo>
                    <a:pt x="20546" y="13800"/>
                    <a:pt x="21073" y="15900"/>
                    <a:pt x="20020" y="17400"/>
                  </a:cubicBezTo>
                  <a:cubicBezTo>
                    <a:pt x="18966" y="18900"/>
                    <a:pt x="16332" y="19800"/>
                    <a:pt x="13698" y="20400"/>
                  </a:cubicBezTo>
                  <a:cubicBezTo>
                    <a:pt x="11063" y="21000"/>
                    <a:pt x="8429" y="21300"/>
                    <a:pt x="5795"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621" name="Line"/>
            <p:cNvSpPr/>
            <p:nvPr/>
          </p:nvSpPr>
          <p:spPr>
            <a:xfrm>
              <a:off x="2284095" y="4402240"/>
              <a:ext cx="196317" cy="207567"/>
            </a:xfrm>
            <a:custGeom>
              <a:avLst/>
              <a:gdLst/>
              <a:ahLst/>
              <a:cxnLst>
                <a:cxn ang="0">
                  <a:pos x="wd2" y="hd2"/>
                </a:cxn>
                <a:cxn ang="5400000">
                  <a:pos x="wd2" y="hd2"/>
                </a:cxn>
                <a:cxn ang="10800000">
                  <a:pos x="wd2" y="hd2"/>
                </a:cxn>
                <a:cxn ang="16200000">
                  <a:pos x="wd2" y="hd2"/>
                </a:cxn>
              </a:cxnLst>
              <a:rect l="0" t="0" r="r" b="b"/>
              <a:pathLst>
                <a:path w="21504" h="21600" fill="norm" stroke="1" extrusionOk="0">
                  <a:moveTo>
                    <a:pt x="1041" y="0"/>
                  </a:moveTo>
                  <a:cubicBezTo>
                    <a:pt x="662" y="3960"/>
                    <a:pt x="283" y="7920"/>
                    <a:pt x="93" y="10980"/>
                  </a:cubicBezTo>
                  <a:cubicBezTo>
                    <a:pt x="-96" y="14040"/>
                    <a:pt x="-96" y="16200"/>
                    <a:pt x="1041" y="17460"/>
                  </a:cubicBezTo>
                  <a:cubicBezTo>
                    <a:pt x="2178" y="18720"/>
                    <a:pt x="4451" y="19080"/>
                    <a:pt x="7293" y="16920"/>
                  </a:cubicBezTo>
                  <a:cubicBezTo>
                    <a:pt x="10136" y="14760"/>
                    <a:pt x="13546" y="10080"/>
                    <a:pt x="15441" y="6660"/>
                  </a:cubicBezTo>
                  <a:cubicBezTo>
                    <a:pt x="17336" y="3240"/>
                    <a:pt x="17715" y="1080"/>
                    <a:pt x="17715" y="1620"/>
                  </a:cubicBezTo>
                  <a:cubicBezTo>
                    <a:pt x="17715" y="2160"/>
                    <a:pt x="17336" y="5400"/>
                    <a:pt x="17146" y="8640"/>
                  </a:cubicBezTo>
                  <a:cubicBezTo>
                    <a:pt x="16957" y="11880"/>
                    <a:pt x="16957" y="15120"/>
                    <a:pt x="17715" y="17280"/>
                  </a:cubicBezTo>
                  <a:cubicBezTo>
                    <a:pt x="18472" y="19440"/>
                    <a:pt x="19988" y="20520"/>
                    <a:pt x="21504"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622" name="Line"/>
            <p:cNvSpPr/>
            <p:nvPr/>
          </p:nvSpPr>
          <p:spPr>
            <a:xfrm>
              <a:off x="2615329" y="4327248"/>
              <a:ext cx="1017073" cy="274031"/>
            </a:xfrm>
            <a:custGeom>
              <a:avLst/>
              <a:gdLst/>
              <a:ahLst/>
              <a:cxnLst>
                <a:cxn ang="0">
                  <a:pos x="wd2" y="hd2"/>
                </a:cxn>
                <a:cxn ang="5400000">
                  <a:pos x="wd2" y="hd2"/>
                </a:cxn>
                <a:cxn ang="10800000">
                  <a:pos x="wd2" y="hd2"/>
                </a:cxn>
                <a:cxn ang="16200000">
                  <a:pos x="wd2" y="hd2"/>
                </a:cxn>
              </a:cxnLst>
              <a:rect l="0" t="0" r="r" b="b"/>
              <a:pathLst>
                <a:path w="21600" h="21123" fill="norm" stroke="1" extrusionOk="0">
                  <a:moveTo>
                    <a:pt x="0" y="5780"/>
                  </a:moveTo>
                  <a:cubicBezTo>
                    <a:pt x="73" y="8447"/>
                    <a:pt x="147" y="11114"/>
                    <a:pt x="184" y="13647"/>
                  </a:cubicBezTo>
                  <a:cubicBezTo>
                    <a:pt x="220" y="16180"/>
                    <a:pt x="220" y="18580"/>
                    <a:pt x="294" y="18980"/>
                  </a:cubicBezTo>
                  <a:cubicBezTo>
                    <a:pt x="367" y="19380"/>
                    <a:pt x="514" y="17780"/>
                    <a:pt x="698" y="16047"/>
                  </a:cubicBezTo>
                  <a:cubicBezTo>
                    <a:pt x="882" y="14314"/>
                    <a:pt x="1102" y="12447"/>
                    <a:pt x="1322" y="10980"/>
                  </a:cubicBezTo>
                  <a:cubicBezTo>
                    <a:pt x="1543" y="9514"/>
                    <a:pt x="1763" y="8447"/>
                    <a:pt x="1947" y="8580"/>
                  </a:cubicBezTo>
                  <a:cubicBezTo>
                    <a:pt x="2131" y="8714"/>
                    <a:pt x="2278" y="10047"/>
                    <a:pt x="2351" y="11380"/>
                  </a:cubicBezTo>
                  <a:cubicBezTo>
                    <a:pt x="2424" y="12714"/>
                    <a:pt x="2424" y="14047"/>
                    <a:pt x="2645" y="14314"/>
                  </a:cubicBezTo>
                  <a:cubicBezTo>
                    <a:pt x="2865" y="14580"/>
                    <a:pt x="3306" y="13780"/>
                    <a:pt x="3747" y="12180"/>
                  </a:cubicBezTo>
                  <a:cubicBezTo>
                    <a:pt x="4188" y="10580"/>
                    <a:pt x="4629" y="8180"/>
                    <a:pt x="5033" y="6714"/>
                  </a:cubicBezTo>
                  <a:cubicBezTo>
                    <a:pt x="5437" y="5247"/>
                    <a:pt x="5804" y="4714"/>
                    <a:pt x="6024" y="5114"/>
                  </a:cubicBezTo>
                  <a:cubicBezTo>
                    <a:pt x="6245" y="5514"/>
                    <a:pt x="6318" y="6847"/>
                    <a:pt x="6318" y="8847"/>
                  </a:cubicBezTo>
                  <a:cubicBezTo>
                    <a:pt x="6318" y="10847"/>
                    <a:pt x="6245" y="13514"/>
                    <a:pt x="6318" y="15380"/>
                  </a:cubicBezTo>
                  <a:cubicBezTo>
                    <a:pt x="6392" y="17247"/>
                    <a:pt x="6612" y="18314"/>
                    <a:pt x="6906" y="18580"/>
                  </a:cubicBezTo>
                  <a:cubicBezTo>
                    <a:pt x="7200" y="18847"/>
                    <a:pt x="7567" y="18314"/>
                    <a:pt x="8045" y="17247"/>
                  </a:cubicBezTo>
                  <a:cubicBezTo>
                    <a:pt x="8522" y="16180"/>
                    <a:pt x="9110" y="14580"/>
                    <a:pt x="9845" y="13647"/>
                  </a:cubicBezTo>
                  <a:cubicBezTo>
                    <a:pt x="10580" y="12714"/>
                    <a:pt x="11461" y="12447"/>
                    <a:pt x="12306" y="11647"/>
                  </a:cubicBezTo>
                  <a:cubicBezTo>
                    <a:pt x="13151" y="10847"/>
                    <a:pt x="13959" y="9514"/>
                    <a:pt x="14510" y="8314"/>
                  </a:cubicBezTo>
                  <a:cubicBezTo>
                    <a:pt x="15061" y="7114"/>
                    <a:pt x="15355" y="6047"/>
                    <a:pt x="15502" y="4714"/>
                  </a:cubicBezTo>
                  <a:cubicBezTo>
                    <a:pt x="15649" y="3380"/>
                    <a:pt x="15649" y="1780"/>
                    <a:pt x="15429" y="847"/>
                  </a:cubicBezTo>
                  <a:cubicBezTo>
                    <a:pt x="15208" y="-86"/>
                    <a:pt x="14767" y="-353"/>
                    <a:pt x="14180" y="580"/>
                  </a:cubicBezTo>
                  <a:cubicBezTo>
                    <a:pt x="13592" y="1514"/>
                    <a:pt x="12857" y="3647"/>
                    <a:pt x="12380" y="5380"/>
                  </a:cubicBezTo>
                  <a:cubicBezTo>
                    <a:pt x="11902" y="7114"/>
                    <a:pt x="11682" y="8447"/>
                    <a:pt x="11571" y="10447"/>
                  </a:cubicBezTo>
                  <a:cubicBezTo>
                    <a:pt x="11461" y="12447"/>
                    <a:pt x="11461" y="15114"/>
                    <a:pt x="11645" y="16847"/>
                  </a:cubicBezTo>
                  <a:cubicBezTo>
                    <a:pt x="11829" y="18580"/>
                    <a:pt x="12196" y="19380"/>
                    <a:pt x="12857" y="19380"/>
                  </a:cubicBezTo>
                  <a:cubicBezTo>
                    <a:pt x="13518" y="19380"/>
                    <a:pt x="14473" y="18580"/>
                    <a:pt x="15098" y="17780"/>
                  </a:cubicBezTo>
                  <a:cubicBezTo>
                    <a:pt x="15722" y="16980"/>
                    <a:pt x="16016" y="16180"/>
                    <a:pt x="16273" y="15247"/>
                  </a:cubicBezTo>
                  <a:cubicBezTo>
                    <a:pt x="16531" y="14314"/>
                    <a:pt x="16751" y="13247"/>
                    <a:pt x="17008" y="13114"/>
                  </a:cubicBezTo>
                  <a:cubicBezTo>
                    <a:pt x="17265" y="12980"/>
                    <a:pt x="17559" y="13780"/>
                    <a:pt x="17780" y="14847"/>
                  </a:cubicBezTo>
                  <a:cubicBezTo>
                    <a:pt x="18000" y="15914"/>
                    <a:pt x="18147" y="17247"/>
                    <a:pt x="18294" y="18580"/>
                  </a:cubicBezTo>
                  <a:cubicBezTo>
                    <a:pt x="18441" y="19914"/>
                    <a:pt x="18588" y="21247"/>
                    <a:pt x="18588" y="21114"/>
                  </a:cubicBezTo>
                  <a:cubicBezTo>
                    <a:pt x="18588" y="20980"/>
                    <a:pt x="18441" y="19380"/>
                    <a:pt x="18551" y="16314"/>
                  </a:cubicBezTo>
                  <a:cubicBezTo>
                    <a:pt x="18661" y="13247"/>
                    <a:pt x="19029" y="8714"/>
                    <a:pt x="19322" y="5914"/>
                  </a:cubicBezTo>
                  <a:cubicBezTo>
                    <a:pt x="19616" y="3114"/>
                    <a:pt x="19837" y="2047"/>
                    <a:pt x="20131" y="1247"/>
                  </a:cubicBezTo>
                  <a:cubicBezTo>
                    <a:pt x="20424" y="447"/>
                    <a:pt x="20792" y="-86"/>
                    <a:pt x="21049" y="447"/>
                  </a:cubicBezTo>
                  <a:cubicBezTo>
                    <a:pt x="21306" y="980"/>
                    <a:pt x="21453" y="2580"/>
                    <a:pt x="21600" y="418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623" name="Line"/>
            <p:cNvSpPr/>
            <p:nvPr/>
          </p:nvSpPr>
          <p:spPr>
            <a:xfrm>
              <a:off x="3995641" y="4203080"/>
              <a:ext cx="195562" cy="555483"/>
            </a:xfrm>
            <a:custGeom>
              <a:avLst/>
              <a:gdLst/>
              <a:ahLst/>
              <a:cxnLst>
                <a:cxn ang="0">
                  <a:pos x="wd2" y="hd2"/>
                </a:cxn>
                <a:cxn ang="5400000">
                  <a:pos x="wd2" y="hd2"/>
                </a:cxn>
                <a:cxn ang="10800000">
                  <a:pos x="wd2" y="hd2"/>
                </a:cxn>
                <a:cxn ang="16200000">
                  <a:pos x="wd2" y="hd2"/>
                </a:cxn>
              </a:cxnLst>
              <a:rect l="0" t="0" r="r" b="b"/>
              <a:pathLst>
                <a:path w="21052" h="21542" fill="norm" stroke="1" extrusionOk="0">
                  <a:moveTo>
                    <a:pt x="0" y="4101"/>
                  </a:moveTo>
                  <a:cubicBezTo>
                    <a:pt x="3352" y="8126"/>
                    <a:pt x="6703" y="12151"/>
                    <a:pt x="8379" y="14834"/>
                  </a:cubicBezTo>
                  <a:cubicBezTo>
                    <a:pt x="10055" y="17517"/>
                    <a:pt x="10055" y="18859"/>
                    <a:pt x="10055" y="19865"/>
                  </a:cubicBezTo>
                  <a:cubicBezTo>
                    <a:pt x="10055" y="20871"/>
                    <a:pt x="10055" y="21542"/>
                    <a:pt x="9310" y="21542"/>
                  </a:cubicBezTo>
                  <a:cubicBezTo>
                    <a:pt x="8566" y="21542"/>
                    <a:pt x="7076" y="20871"/>
                    <a:pt x="5772" y="18658"/>
                  </a:cubicBezTo>
                  <a:cubicBezTo>
                    <a:pt x="4469" y="16444"/>
                    <a:pt x="3352" y="12687"/>
                    <a:pt x="2793" y="9870"/>
                  </a:cubicBezTo>
                  <a:cubicBezTo>
                    <a:pt x="2235" y="7053"/>
                    <a:pt x="2235" y="5174"/>
                    <a:pt x="2421" y="3833"/>
                  </a:cubicBezTo>
                  <a:cubicBezTo>
                    <a:pt x="2607" y="2491"/>
                    <a:pt x="2979" y="1686"/>
                    <a:pt x="3910" y="1082"/>
                  </a:cubicBezTo>
                  <a:cubicBezTo>
                    <a:pt x="4841" y="479"/>
                    <a:pt x="6331" y="76"/>
                    <a:pt x="8007" y="9"/>
                  </a:cubicBezTo>
                  <a:cubicBezTo>
                    <a:pt x="9683" y="-58"/>
                    <a:pt x="11545" y="210"/>
                    <a:pt x="13966" y="1552"/>
                  </a:cubicBezTo>
                  <a:cubicBezTo>
                    <a:pt x="16386" y="2894"/>
                    <a:pt x="19366" y="5308"/>
                    <a:pt x="20483" y="7388"/>
                  </a:cubicBezTo>
                  <a:cubicBezTo>
                    <a:pt x="21600" y="9467"/>
                    <a:pt x="20855" y="11212"/>
                    <a:pt x="20110" y="12956"/>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624" name="Line"/>
            <p:cNvSpPr/>
            <p:nvPr/>
          </p:nvSpPr>
          <p:spPr>
            <a:xfrm>
              <a:off x="4273877" y="4358519"/>
              <a:ext cx="943596" cy="694857"/>
            </a:xfrm>
            <a:custGeom>
              <a:avLst/>
              <a:gdLst/>
              <a:ahLst/>
              <a:cxnLst>
                <a:cxn ang="0">
                  <a:pos x="wd2" y="hd2"/>
                </a:cxn>
                <a:cxn ang="5400000">
                  <a:pos x="wd2" y="hd2"/>
                </a:cxn>
                <a:cxn ang="10800000">
                  <a:pos x="wd2" y="hd2"/>
                </a:cxn>
                <a:cxn ang="16200000">
                  <a:pos x="wd2" y="hd2"/>
                </a:cxn>
              </a:cxnLst>
              <a:rect l="0" t="0" r="r" b="b"/>
              <a:pathLst>
                <a:path w="21502" h="21372" fill="norm" stroke="1" extrusionOk="0">
                  <a:moveTo>
                    <a:pt x="4302" y="1664"/>
                  </a:moveTo>
                  <a:cubicBezTo>
                    <a:pt x="4538" y="1132"/>
                    <a:pt x="4775" y="600"/>
                    <a:pt x="4657" y="281"/>
                  </a:cubicBezTo>
                  <a:cubicBezTo>
                    <a:pt x="4538" y="-39"/>
                    <a:pt x="4065" y="-145"/>
                    <a:pt x="3277" y="281"/>
                  </a:cubicBezTo>
                  <a:cubicBezTo>
                    <a:pt x="2489" y="706"/>
                    <a:pt x="1385" y="1664"/>
                    <a:pt x="754" y="2409"/>
                  </a:cubicBezTo>
                  <a:cubicBezTo>
                    <a:pt x="124" y="3154"/>
                    <a:pt x="-34" y="3686"/>
                    <a:pt x="5" y="4218"/>
                  </a:cubicBezTo>
                  <a:cubicBezTo>
                    <a:pt x="45" y="4750"/>
                    <a:pt x="281" y="5282"/>
                    <a:pt x="833" y="5388"/>
                  </a:cubicBezTo>
                  <a:cubicBezTo>
                    <a:pt x="1385" y="5494"/>
                    <a:pt x="2252" y="5175"/>
                    <a:pt x="2922" y="4696"/>
                  </a:cubicBezTo>
                  <a:cubicBezTo>
                    <a:pt x="3592" y="4218"/>
                    <a:pt x="4065" y="3579"/>
                    <a:pt x="4420" y="3047"/>
                  </a:cubicBezTo>
                  <a:cubicBezTo>
                    <a:pt x="4775" y="2515"/>
                    <a:pt x="5011" y="2089"/>
                    <a:pt x="5130" y="2143"/>
                  </a:cubicBezTo>
                  <a:cubicBezTo>
                    <a:pt x="5248" y="2196"/>
                    <a:pt x="5248" y="2728"/>
                    <a:pt x="5248" y="3260"/>
                  </a:cubicBezTo>
                  <a:cubicBezTo>
                    <a:pt x="5248" y="3792"/>
                    <a:pt x="5248" y="4324"/>
                    <a:pt x="5366" y="4803"/>
                  </a:cubicBezTo>
                  <a:cubicBezTo>
                    <a:pt x="5484" y="5282"/>
                    <a:pt x="5721" y="5707"/>
                    <a:pt x="6075" y="5760"/>
                  </a:cubicBezTo>
                  <a:cubicBezTo>
                    <a:pt x="6430" y="5814"/>
                    <a:pt x="6903" y="5494"/>
                    <a:pt x="7258" y="5069"/>
                  </a:cubicBezTo>
                  <a:cubicBezTo>
                    <a:pt x="7613" y="4643"/>
                    <a:pt x="7849" y="4111"/>
                    <a:pt x="8125" y="3473"/>
                  </a:cubicBezTo>
                  <a:cubicBezTo>
                    <a:pt x="8401" y="2834"/>
                    <a:pt x="8716" y="2089"/>
                    <a:pt x="8874" y="1983"/>
                  </a:cubicBezTo>
                  <a:cubicBezTo>
                    <a:pt x="9032" y="1877"/>
                    <a:pt x="9032" y="2409"/>
                    <a:pt x="9032" y="2994"/>
                  </a:cubicBezTo>
                  <a:cubicBezTo>
                    <a:pt x="9032" y="3579"/>
                    <a:pt x="9032" y="4218"/>
                    <a:pt x="9071" y="4803"/>
                  </a:cubicBezTo>
                  <a:cubicBezTo>
                    <a:pt x="9111" y="5388"/>
                    <a:pt x="9189" y="5920"/>
                    <a:pt x="9426" y="6133"/>
                  </a:cubicBezTo>
                  <a:cubicBezTo>
                    <a:pt x="9662" y="6346"/>
                    <a:pt x="10057" y="6239"/>
                    <a:pt x="10332" y="5920"/>
                  </a:cubicBezTo>
                  <a:cubicBezTo>
                    <a:pt x="10608" y="5601"/>
                    <a:pt x="10766" y="5069"/>
                    <a:pt x="10963" y="4324"/>
                  </a:cubicBezTo>
                  <a:cubicBezTo>
                    <a:pt x="11160" y="3579"/>
                    <a:pt x="11397" y="2622"/>
                    <a:pt x="11515" y="1877"/>
                  </a:cubicBezTo>
                  <a:cubicBezTo>
                    <a:pt x="11633" y="1132"/>
                    <a:pt x="11633" y="600"/>
                    <a:pt x="11712" y="600"/>
                  </a:cubicBezTo>
                  <a:cubicBezTo>
                    <a:pt x="11791" y="600"/>
                    <a:pt x="11948" y="1132"/>
                    <a:pt x="12185" y="3047"/>
                  </a:cubicBezTo>
                  <a:cubicBezTo>
                    <a:pt x="12421" y="4962"/>
                    <a:pt x="12737" y="8261"/>
                    <a:pt x="12776" y="11134"/>
                  </a:cubicBezTo>
                  <a:cubicBezTo>
                    <a:pt x="12816" y="14007"/>
                    <a:pt x="12579" y="16454"/>
                    <a:pt x="12185" y="18103"/>
                  </a:cubicBezTo>
                  <a:cubicBezTo>
                    <a:pt x="11791" y="19753"/>
                    <a:pt x="11239" y="20604"/>
                    <a:pt x="10727" y="21029"/>
                  </a:cubicBezTo>
                  <a:cubicBezTo>
                    <a:pt x="10214" y="21455"/>
                    <a:pt x="9741" y="21455"/>
                    <a:pt x="9386" y="21189"/>
                  </a:cubicBezTo>
                  <a:cubicBezTo>
                    <a:pt x="9032" y="20923"/>
                    <a:pt x="8795" y="20391"/>
                    <a:pt x="8795" y="19221"/>
                  </a:cubicBezTo>
                  <a:cubicBezTo>
                    <a:pt x="8795" y="18050"/>
                    <a:pt x="9032" y="16241"/>
                    <a:pt x="9978" y="14060"/>
                  </a:cubicBezTo>
                  <a:cubicBezTo>
                    <a:pt x="10924" y="11879"/>
                    <a:pt x="12579" y="9325"/>
                    <a:pt x="14116" y="7516"/>
                  </a:cubicBezTo>
                  <a:cubicBezTo>
                    <a:pt x="15654" y="5707"/>
                    <a:pt x="17073" y="4643"/>
                    <a:pt x="17861" y="3845"/>
                  </a:cubicBezTo>
                  <a:cubicBezTo>
                    <a:pt x="18649" y="3047"/>
                    <a:pt x="18807" y="2515"/>
                    <a:pt x="18846" y="1983"/>
                  </a:cubicBezTo>
                  <a:cubicBezTo>
                    <a:pt x="18886" y="1451"/>
                    <a:pt x="18807" y="919"/>
                    <a:pt x="18649" y="919"/>
                  </a:cubicBezTo>
                  <a:cubicBezTo>
                    <a:pt x="18492" y="919"/>
                    <a:pt x="18255" y="1451"/>
                    <a:pt x="18255" y="1983"/>
                  </a:cubicBezTo>
                  <a:cubicBezTo>
                    <a:pt x="18255" y="2515"/>
                    <a:pt x="18492" y="3047"/>
                    <a:pt x="19004" y="3739"/>
                  </a:cubicBezTo>
                  <a:cubicBezTo>
                    <a:pt x="19516" y="4430"/>
                    <a:pt x="20305" y="5282"/>
                    <a:pt x="20817" y="6026"/>
                  </a:cubicBezTo>
                  <a:cubicBezTo>
                    <a:pt x="21329" y="6771"/>
                    <a:pt x="21566" y="7410"/>
                    <a:pt x="21487" y="7835"/>
                  </a:cubicBezTo>
                  <a:cubicBezTo>
                    <a:pt x="21408" y="8261"/>
                    <a:pt x="21014" y="8474"/>
                    <a:pt x="20502" y="8740"/>
                  </a:cubicBezTo>
                  <a:cubicBezTo>
                    <a:pt x="19989" y="9006"/>
                    <a:pt x="19359" y="9325"/>
                    <a:pt x="18728" y="9644"/>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625" name="Line"/>
            <p:cNvSpPr/>
            <p:nvPr/>
          </p:nvSpPr>
          <p:spPr>
            <a:xfrm>
              <a:off x="6237185" y="4319214"/>
              <a:ext cx="270004" cy="373620"/>
            </a:xfrm>
            <a:custGeom>
              <a:avLst/>
              <a:gdLst/>
              <a:ahLst/>
              <a:cxnLst>
                <a:cxn ang="0">
                  <a:pos x="wd2" y="hd2"/>
                </a:cxn>
                <a:cxn ang="5400000">
                  <a:pos x="wd2" y="hd2"/>
                </a:cxn>
                <a:cxn ang="10800000">
                  <a:pos x="wd2" y="hd2"/>
                </a:cxn>
                <a:cxn ang="16200000">
                  <a:pos x="wd2" y="hd2"/>
                </a:cxn>
              </a:cxnLst>
              <a:rect l="0" t="0" r="r" b="b"/>
              <a:pathLst>
                <a:path w="21340" h="21600" fill="norm" stroke="1" extrusionOk="0">
                  <a:moveTo>
                    <a:pt x="21340" y="0"/>
                  </a:moveTo>
                  <a:cubicBezTo>
                    <a:pt x="16692" y="800"/>
                    <a:pt x="12044" y="1600"/>
                    <a:pt x="8489" y="2200"/>
                  </a:cubicBezTo>
                  <a:cubicBezTo>
                    <a:pt x="4935" y="2800"/>
                    <a:pt x="2474" y="3200"/>
                    <a:pt x="1381" y="3900"/>
                  </a:cubicBezTo>
                  <a:cubicBezTo>
                    <a:pt x="287" y="4600"/>
                    <a:pt x="560" y="5600"/>
                    <a:pt x="424" y="6600"/>
                  </a:cubicBezTo>
                  <a:cubicBezTo>
                    <a:pt x="287" y="7600"/>
                    <a:pt x="-260" y="8600"/>
                    <a:pt x="150" y="9100"/>
                  </a:cubicBezTo>
                  <a:cubicBezTo>
                    <a:pt x="560" y="9600"/>
                    <a:pt x="1927" y="9600"/>
                    <a:pt x="4525" y="9400"/>
                  </a:cubicBezTo>
                  <a:cubicBezTo>
                    <a:pt x="7122" y="9200"/>
                    <a:pt x="10950" y="8800"/>
                    <a:pt x="13548" y="9000"/>
                  </a:cubicBezTo>
                  <a:cubicBezTo>
                    <a:pt x="16145" y="9200"/>
                    <a:pt x="17512" y="10000"/>
                    <a:pt x="18196" y="11200"/>
                  </a:cubicBezTo>
                  <a:cubicBezTo>
                    <a:pt x="18879" y="12400"/>
                    <a:pt x="18879" y="14000"/>
                    <a:pt x="16692" y="15800"/>
                  </a:cubicBezTo>
                  <a:cubicBezTo>
                    <a:pt x="14505" y="17600"/>
                    <a:pt x="10130" y="19600"/>
                    <a:pt x="7259" y="20600"/>
                  </a:cubicBezTo>
                  <a:cubicBezTo>
                    <a:pt x="4388" y="21600"/>
                    <a:pt x="3021" y="21600"/>
                    <a:pt x="1654"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626" name="Line"/>
            <p:cNvSpPr/>
            <p:nvPr/>
          </p:nvSpPr>
          <p:spPr>
            <a:xfrm>
              <a:off x="6548701" y="4298457"/>
              <a:ext cx="352862" cy="4462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212" y="335"/>
                    <a:pt x="14824" y="670"/>
                    <a:pt x="12176" y="1256"/>
                  </a:cubicBezTo>
                  <a:cubicBezTo>
                    <a:pt x="9529" y="1842"/>
                    <a:pt x="7624" y="2679"/>
                    <a:pt x="6565" y="3516"/>
                  </a:cubicBezTo>
                  <a:cubicBezTo>
                    <a:pt x="5506" y="4353"/>
                    <a:pt x="5294" y="5191"/>
                    <a:pt x="5718" y="5609"/>
                  </a:cubicBezTo>
                  <a:cubicBezTo>
                    <a:pt x="6141" y="6028"/>
                    <a:pt x="7200" y="6028"/>
                    <a:pt x="9106" y="6112"/>
                  </a:cubicBezTo>
                  <a:cubicBezTo>
                    <a:pt x="11012" y="6195"/>
                    <a:pt x="13765" y="6363"/>
                    <a:pt x="15565" y="6698"/>
                  </a:cubicBezTo>
                  <a:cubicBezTo>
                    <a:pt x="17365" y="7033"/>
                    <a:pt x="18212" y="7535"/>
                    <a:pt x="18847" y="8456"/>
                  </a:cubicBezTo>
                  <a:cubicBezTo>
                    <a:pt x="19482" y="9377"/>
                    <a:pt x="19906" y="10716"/>
                    <a:pt x="19165" y="12223"/>
                  </a:cubicBezTo>
                  <a:cubicBezTo>
                    <a:pt x="18424" y="13730"/>
                    <a:pt x="16518" y="15405"/>
                    <a:pt x="13129" y="16995"/>
                  </a:cubicBezTo>
                  <a:cubicBezTo>
                    <a:pt x="9741" y="18586"/>
                    <a:pt x="4871" y="20093"/>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627" name="Line"/>
            <p:cNvSpPr/>
            <p:nvPr/>
          </p:nvSpPr>
          <p:spPr>
            <a:xfrm>
              <a:off x="5680219" y="4057245"/>
              <a:ext cx="442973" cy="930827"/>
            </a:xfrm>
            <a:custGeom>
              <a:avLst/>
              <a:gdLst/>
              <a:ahLst/>
              <a:cxnLst>
                <a:cxn ang="0">
                  <a:pos x="wd2" y="hd2"/>
                </a:cxn>
                <a:cxn ang="5400000">
                  <a:pos x="wd2" y="hd2"/>
                </a:cxn>
                <a:cxn ang="10800000">
                  <a:pos x="wd2" y="hd2"/>
                </a:cxn>
                <a:cxn ang="16200000">
                  <a:pos x="wd2" y="hd2"/>
                </a:cxn>
              </a:cxnLst>
              <a:rect l="0" t="0" r="r" b="b"/>
              <a:pathLst>
                <a:path w="21441" h="21367" fill="norm" stroke="1" extrusionOk="0">
                  <a:moveTo>
                    <a:pt x="15915" y="4822"/>
                  </a:moveTo>
                  <a:cubicBezTo>
                    <a:pt x="17590" y="3790"/>
                    <a:pt x="19264" y="2757"/>
                    <a:pt x="20101" y="2003"/>
                  </a:cubicBezTo>
                  <a:cubicBezTo>
                    <a:pt x="20939" y="1248"/>
                    <a:pt x="20939" y="772"/>
                    <a:pt x="20436" y="415"/>
                  </a:cubicBezTo>
                  <a:cubicBezTo>
                    <a:pt x="19934" y="57"/>
                    <a:pt x="18929" y="-181"/>
                    <a:pt x="17171" y="176"/>
                  </a:cubicBezTo>
                  <a:cubicBezTo>
                    <a:pt x="15413" y="534"/>
                    <a:pt x="12901" y="1487"/>
                    <a:pt x="11813" y="2995"/>
                  </a:cubicBezTo>
                  <a:cubicBezTo>
                    <a:pt x="10725" y="4504"/>
                    <a:pt x="11060" y="6569"/>
                    <a:pt x="11311" y="8713"/>
                  </a:cubicBezTo>
                  <a:cubicBezTo>
                    <a:pt x="11562" y="10857"/>
                    <a:pt x="11729" y="13081"/>
                    <a:pt x="10641" y="15106"/>
                  </a:cubicBezTo>
                  <a:cubicBezTo>
                    <a:pt x="9553" y="17131"/>
                    <a:pt x="7208" y="18957"/>
                    <a:pt x="5618" y="19990"/>
                  </a:cubicBezTo>
                  <a:cubicBezTo>
                    <a:pt x="4027" y="21022"/>
                    <a:pt x="3190" y="21260"/>
                    <a:pt x="2353" y="21340"/>
                  </a:cubicBezTo>
                  <a:cubicBezTo>
                    <a:pt x="1515" y="21419"/>
                    <a:pt x="678" y="21340"/>
                    <a:pt x="260" y="20903"/>
                  </a:cubicBezTo>
                  <a:cubicBezTo>
                    <a:pt x="-159" y="20466"/>
                    <a:pt x="-159" y="19672"/>
                    <a:pt x="929" y="18798"/>
                  </a:cubicBezTo>
                  <a:cubicBezTo>
                    <a:pt x="2018" y="17925"/>
                    <a:pt x="4194" y="16972"/>
                    <a:pt x="6204" y="16495"/>
                  </a:cubicBezTo>
                  <a:cubicBezTo>
                    <a:pt x="8213" y="16019"/>
                    <a:pt x="10055" y="16019"/>
                    <a:pt x="12148" y="16257"/>
                  </a:cubicBezTo>
                  <a:cubicBezTo>
                    <a:pt x="14241" y="16495"/>
                    <a:pt x="16585" y="16972"/>
                    <a:pt x="18092" y="17091"/>
                  </a:cubicBezTo>
                  <a:cubicBezTo>
                    <a:pt x="19599" y="17210"/>
                    <a:pt x="20269" y="16972"/>
                    <a:pt x="20688" y="16615"/>
                  </a:cubicBezTo>
                  <a:cubicBezTo>
                    <a:pt x="21106" y="16257"/>
                    <a:pt x="21274" y="15781"/>
                    <a:pt x="21441" y="15304"/>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628" name="Line"/>
            <p:cNvSpPr/>
            <p:nvPr/>
          </p:nvSpPr>
          <p:spPr>
            <a:xfrm>
              <a:off x="5832599" y="4557914"/>
              <a:ext cx="249079" cy="4151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629" name="Line"/>
            <p:cNvSpPr/>
            <p:nvPr/>
          </p:nvSpPr>
          <p:spPr>
            <a:xfrm>
              <a:off x="7451611" y="4227972"/>
              <a:ext cx="695347" cy="681260"/>
            </a:xfrm>
            <a:custGeom>
              <a:avLst/>
              <a:gdLst/>
              <a:ahLst/>
              <a:cxnLst>
                <a:cxn ang="0">
                  <a:pos x="wd2" y="hd2"/>
                </a:cxn>
                <a:cxn ang="5400000">
                  <a:pos x="wd2" y="hd2"/>
                </a:cxn>
                <a:cxn ang="10800000">
                  <a:pos x="wd2" y="hd2"/>
                </a:cxn>
                <a:cxn ang="16200000">
                  <a:pos x="wd2" y="hd2"/>
                </a:cxn>
              </a:cxnLst>
              <a:rect l="0" t="0" r="r" b="b"/>
              <a:pathLst>
                <a:path w="21600" h="21268" fill="norm" stroke="1" extrusionOk="0">
                  <a:moveTo>
                    <a:pt x="0" y="9005"/>
                  </a:moveTo>
                  <a:cubicBezTo>
                    <a:pt x="2364" y="8465"/>
                    <a:pt x="4728" y="7925"/>
                    <a:pt x="6233" y="7169"/>
                  </a:cubicBezTo>
                  <a:cubicBezTo>
                    <a:pt x="7737" y="6413"/>
                    <a:pt x="8382" y="5441"/>
                    <a:pt x="8436" y="4199"/>
                  </a:cubicBezTo>
                  <a:cubicBezTo>
                    <a:pt x="8490" y="2957"/>
                    <a:pt x="7952" y="1445"/>
                    <a:pt x="7361" y="635"/>
                  </a:cubicBezTo>
                  <a:cubicBezTo>
                    <a:pt x="6770" y="-175"/>
                    <a:pt x="6125" y="-283"/>
                    <a:pt x="5588" y="743"/>
                  </a:cubicBezTo>
                  <a:cubicBezTo>
                    <a:pt x="5051" y="1769"/>
                    <a:pt x="4621" y="3929"/>
                    <a:pt x="4621" y="6845"/>
                  </a:cubicBezTo>
                  <a:cubicBezTo>
                    <a:pt x="4621" y="9761"/>
                    <a:pt x="5051" y="13433"/>
                    <a:pt x="5212" y="15809"/>
                  </a:cubicBezTo>
                  <a:cubicBezTo>
                    <a:pt x="5373" y="18185"/>
                    <a:pt x="5266" y="19265"/>
                    <a:pt x="5051" y="20021"/>
                  </a:cubicBezTo>
                  <a:cubicBezTo>
                    <a:pt x="4836" y="20777"/>
                    <a:pt x="4513" y="21209"/>
                    <a:pt x="4137" y="21263"/>
                  </a:cubicBezTo>
                  <a:cubicBezTo>
                    <a:pt x="3761" y="21317"/>
                    <a:pt x="3331" y="20993"/>
                    <a:pt x="3224" y="20183"/>
                  </a:cubicBezTo>
                  <a:cubicBezTo>
                    <a:pt x="3116" y="19373"/>
                    <a:pt x="3331" y="18077"/>
                    <a:pt x="4352" y="16619"/>
                  </a:cubicBezTo>
                  <a:cubicBezTo>
                    <a:pt x="5373" y="15161"/>
                    <a:pt x="7200" y="13541"/>
                    <a:pt x="8382" y="12731"/>
                  </a:cubicBezTo>
                  <a:cubicBezTo>
                    <a:pt x="9564" y="11921"/>
                    <a:pt x="10101" y="11921"/>
                    <a:pt x="10585" y="12083"/>
                  </a:cubicBezTo>
                  <a:cubicBezTo>
                    <a:pt x="11069" y="12245"/>
                    <a:pt x="11499" y="12569"/>
                    <a:pt x="11767" y="13001"/>
                  </a:cubicBezTo>
                  <a:cubicBezTo>
                    <a:pt x="12036" y="13433"/>
                    <a:pt x="12143" y="13973"/>
                    <a:pt x="12143" y="14675"/>
                  </a:cubicBezTo>
                  <a:cubicBezTo>
                    <a:pt x="12143" y="15377"/>
                    <a:pt x="12036" y="16241"/>
                    <a:pt x="11713" y="16835"/>
                  </a:cubicBezTo>
                  <a:cubicBezTo>
                    <a:pt x="11391" y="17429"/>
                    <a:pt x="10854" y="17753"/>
                    <a:pt x="10316" y="17969"/>
                  </a:cubicBezTo>
                  <a:cubicBezTo>
                    <a:pt x="9779" y="18185"/>
                    <a:pt x="9242" y="18293"/>
                    <a:pt x="9134" y="17969"/>
                  </a:cubicBezTo>
                  <a:cubicBezTo>
                    <a:pt x="9027" y="17645"/>
                    <a:pt x="9349" y="16889"/>
                    <a:pt x="10155" y="16025"/>
                  </a:cubicBezTo>
                  <a:cubicBezTo>
                    <a:pt x="10961" y="15161"/>
                    <a:pt x="12251" y="14189"/>
                    <a:pt x="13218" y="13595"/>
                  </a:cubicBezTo>
                  <a:cubicBezTo>
                    <a:pt x="14185" y="13001"/>
                    <a:pt x="14830" y="12785"/>
                    <a:pt x="15421" y="12893"/>
                  </a:cubicBezTo>
                  <a:cubicBezTo>
                    <a:pt x="16012" y="13001"/>
                    <a:pt x="16549" y="13433"/>
                    <a:pt x="16925" y="13919"/>
                  </a:cubicBezTo>
                  <a:cubicBezTo>
                    <a:pt x="17301" y="14405"/>
                    <a:pt x="17516" y="14945"/>
                    <a:pt x="17624" y="15593"/>
                  </a:cubicBezTo>
                  <a:cubicBezTo>
                    <a:pt x="17731" y="16241"/>
                    <a:pt x="17731" y="16997"/>
                    <a:pt x="17624" y="17051"/>
                  </a:cubicBezTo>
                  <a:cubicBezTo>
                    <a:pt x="17516" y="17105"/>
                    <a:pt x="17301" y="16457"/>
                    <a:pt x="17301" y="15485"/>
                  </a:cubicBezTo>
                  <a:cubicBezTo>
                    <a:pt x="17301" y="14513"/>
                    <a:pt x="17516" y="13217"/>
                    <a:pt x="17839" y="12353"/>
                  </a:cubicBezTo>
                  <a:cubicBezTo>
                    <a:pt x="18161" y="11489"/>
                    <a:pt x="18591" y="11057"/>
                    <a:pt x="19236" y="10949"/>
                  </a:cubicBezTo>
                  <a:cubicBezTo>
                    <a:pt x="19881" y="10841"/>
                    <a:pt x="20740" y="11057"/>
                    <a:pt x="21600" y="1127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630" name="Line"/>
            <p:cNvSpPr/>
            <p:nvPr/>
          </p:nvSpPr>
          <p:spPr>
            <a:xfrm>
              <a:off x="8510197" y="4454132"/>
              <a:ext cx="93406" cy="42551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600" y="2985"/>
                    <a:pt x="13600" y="5971"/>
                    <a:pt x="10000" y="9571"/>
                  </a:cubicBezTo>
                  <a:cubicBezTo>
                    <a:pt x="6400" y="13171"/>
                    <a:pt x="3200" y="17385"/>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631" name="Line"/>
            <p:cNvSpPr/>
            <p:nvPr/>
          </p:nvSpPr>
          <p:spPr>
            <a:xfrm>
              <a:off x="8489441" y="4095299"/>
              <a:ext cx="716103" cy="805100"/>
            </a:xfrm>
            <a:custGeom>
              <a:avLst/>
              <a:gdLst/>
              <a:ahLst/>
              <a:cxnLst>
                <a:cxn ang="0">
                  <a:pos x="wd2" y="hd2"/>
                </a:cxn>
                <a:cxn ang="5400000">
                  <a:pos x="wd2" y="hd2"/>
                </a:cxn>
                <a:cxn ang="10800000">
                  <a:pos x="wd2" y="hd2"/>
                </a:cxn>
                <a:cxn ang="16200000">
                  <a:pos x="wd2" y="hd2"/>
                </a:cxn>
              </a:cxnLst>
              <a:rect l="0" t="0" r="r" b="b"/>
              <a:pathLst>
                <a:path w="21600" h="21391" fill="norm" stroke="1" extrusionOk="0">
                  <a:moveTo>
                    <a:pt x="0" y="16703"/>
                  </a:moveTo>
                  <a:cubicBezTo>
                    <a:pt x="3026" y="15325"/>
                    <a:pt x="6052" y="13946"/>
                    <a:pt x="8557" y="11832"/>
                  </a:cubicBezTo>
                  <a:cubicBezTo>
                    <a:pt x="11061" y="9718"/>
                    <a:pt x="13043" y="6868"/>
                    <a:pt x="14087" y="4800"/>
                  </a:cubicBezTo>
                  <a:cubicBezTo>
                    <a:pt x="15130" y="2732"/>
                    <a:pt x="15235" y="1445"/>
                    <a:pt x="15026" y="710"/>
                  </a:cubicBezTo>
                  <a:cubicBezTo>
                    <a:pt x="14817" y="-25"/>
                    <a:pt x="14296" y="-209"/>
                    <a:pt x="13617" y="251"/>
                  </a:cubicBezTo>
                  <a:cubicBezTo>
                    <a:pt x="12939" y="710"/>
                    <a:pt x="12104" y="1813"/>
                    <a:pt x="11322" y="4157"/>
                  </a:cubicBezTo>
                  <a:cubicBezTo>
                    <a:pt x="10539" y="6501"/>
                    <a:pt x="9809" y="10085"/>
                    <a:pt x="9443" y="12200"/>
                  </a:cubicBezTo>
                  <a:cubicBezTo>
                    <a:pt x="9078" y="14314"/>
                    <a:pt x="9078" y="14957"/>
                    <a:pt x="9078" y="15554"/>
                  </a:cubicBezTo>
                  <a:cubicBezTo>
                    <a:pt x="9078" y="16152"/>
                    <a:pt x="9078" y="16703"/>
                    <a:pt x="9235" y="17163"/>
                  </a:cubicBezTo>
                  <a:cubicBezTo>
                    <a:pt x="9391" y="17622"/>
                    <a:pt x="9704" y="17990"/>
                    <a:pt x="10122" y="18174"/>
                  </a:cubicBezTo>
                  <a:cubicBezTo>
                    <a:pt x="10539" y="18358"/>
                    <a:pt x="11061" y="18358"/>
                    <a:pt x="11635" y="18036"/>
                  </a:cubicBezTo>
                  <a:cubicBezTo>
                    <a:pt x="12209" y="17714"/>
                    <a:pt x="12835" y="17071"/>
                    <a:pt x="13409" y="16290"/>
                  </a:cubicBezTo>
                  <a:cubicBezTo>
                    <a:pt x="13983" y="15508"/>
                    <a:pt x="14504" y="14589"/>
                    <a:pt x="14713" y="14360"/>
                  </a:cubicBezTo>
                  <a:cubicBezTo>
                    <a:pt x="14922" y="14130"/>
                    <a:pt x="14817" y="14589"/>
                    <a:pt x="14765" y="15049"/>
                  </a:cubicBezTo>
                  <a:cubicBezTo>
                    <a:pt x="14713" y="15508"/>
                    <a:pt x="14713" y="15968"/>
                    <a:pt x="14713" y="16428"/>
                  </a:cubicBezTo>
                  <a:cubicBezTo>
                    <a:pt x="14713" y="16887"/>
                    <a:pt x="14713" y="17347"/>
                    <a:pt x="14974" y="17668"/>
                  </a:cubicBezTo>
                  <a:cubicBezTo>
                    <a:pt x="15235" y="17990"/>
                    <a:pt x="15757" y="18174"/>
                    <a:pt x="16539" y="18174"/>
                  </a:cubicBezTo>
                  <a:cubicBezTo>
                    <a:pt x="17322" y="18174"/>
                    <a:pt x="18365" y="17990"/>
                    <a:pt x="19148" y="17760"/>
                  </a:cubicBezTo>
                  <a:cubicBezTo>
                    <a:pt x="19930" y="17531"/>
                    <a:pt x="20452" y="17255"/>
                    <a:pt x="20870" y="16887"/>
                  </a:cubicBezTo>
                  <a:cubicBezTo>
                    <a:pt x="21287" y="16520"/>
                    <a:pt x="21600" y="16060"/>
                    <a:pt x="21548" y="15692"/>
                  </a:cubicBezTo>
                  <a:cubicBezTo>
                    <a:pt x="21496" y="15325"/>
                    <a:pt x="21078" y="15049"/>
                    <a:pt x="20609" y="15233"/>
                  </a:cubicBezTo>
                  <a:cubicBezTo>
                    <a:pt x="20139" y="15417"/>
                    <a:pt x="19617" y="16060"/>
                    <a:pt x="19252" y="16933"/>
                  </a:cubicBezTo>
                  <a:cubicBezTo>
                    <a:pt x="18887" y="17806"/>
                    <a:pt x="18678" y="18909"/>
                    <a:pt x="19096" y="19691"/>
                  </a:cubicBezTo>
                  <a:cubicBezTo>
                    <a:pt x="19513" y="20472"/>
                    <a:pt x="20557" y="20931"/>
                    <a:pt x="21600" y="21391"/>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632" name="Line"/>
            <p:cNvSpPr/>
            <p:nvPr/>
          </p:nvSpPr>
          <p:spPr>
            <a:xfrm>
              <a:off x="9583486" y="4324257"/>
              <a:ext cx="815561" cy="970517"/>
            </a:xfrm>
            <a:custGeom>
              <a:avLst/>
              <a:gdLst/>
              <a:ahLst/>
              <a:cxnLst>
                <a:cxn ang="0">
                  <a:pos x="wd2" y="hd2"/>
                </a:cxn>
                <a:cxn ang="5400000">
                  <a:pos x="wd2" y="hd2"/>
                </a:cxn>
                <a:cxn ang="10800000">
                  <a:pos x="wd2" y="hd2"/>
                </a:cxn>
                <a:cxn ang="16200000">
                  <a:pos x="wd2" y="hd2"/>
                </a:cxn>
              </a:cxnLst>
              <a:rect l="0" t="0" r="r" b="b"/>
              <a:pathLst>
                <a:path w="21486" h="21565" fill="norm" stroke="1" extrusionOk="0">
                  <a:moveTo>
                    <a:pt x="2620" y="4039"/>
                  </a:moveTo>
                  <a:cubicBezTo>
                    <a:pt x="2620" y="3655"/>
                    <a:pt x="2620" y="3270"/>
                    <a:pt x="2757" y="2924"/>
                  </a:cubicBezTo>
                  <a:cubicBezTo>
                    <a:pt x="2894" y="2579"/>
                    <a:pt x="3167" y="2271"/>
                    <a:pt x="3714" y="2117"/>
                  </a:cubicBezTo>
                  <a:cubicBezTo>
                    <a:pt x="4261" y="1964"/>
                    <a:pt x="5081" y="1964"/>
                    <a:pt x="5491" y="1733"/>
                  </a:cubicBezTo>
                  <a:cubicBezTo>
                    <a:pt x="5901" y="1502"/>
                    <a:pt x="5901" y="1041"/>
                    <a:pt x="5764" y="657"/>
                  </a:cubicBezTo>
                  <a:cubicBezTo>
                    <a:pt x="5628" y="272"/>
                    <a:pt x="5354" y="-35"/>
                    <a:pt x="4808" y="3"/>
                  </a:cubicBezTo>
                  <a:cubicBezTo>
                    <a:pt x="4261" y="42"/>
                    <a:pt x="3440" y="426"/>
                    <a:pt x="2575" y="1541"/>
                  </a:cubicBezTo>
                  <a:cubicBezTo>
                    <a:pt x="1709" y="2655"/>
                    <a:pt x="797" y="4500"/>
                    <a:pt x="342" y="5615"/>
                  </a:cubicBezTo>
                  <a:cubicBezTo>
                    <a:pt x="-114" y="6729"/>
                    <a:pt x="-114" y="7114"/>
                    <a:pt x="342" y="7383"/>
                  </a:cubicBezTo>
                  <a:cubicBezTo>
                    <a:pt x="797" y="7652"/>
                    <a:pt x="1709" y="7806"/>
                    <a:pt x="2939" y="7191"/>
                  </a:cubicBezTo>
                  <a:cubicBezTo>
                    <a:pt x="4170" y="6576"/>
                    <a:pt x="5719" y="5192"/>
                    <a:pt x="6630" y="4308"/>
                  </a:cubicBezTo>
                  <a:cubicBezTo>
                    <a:pt x="7542" y="3424"/>
                    <a:pt x="7815" y="3040"/>
                    <a:pt x="7861" y="3270"/>
                  </a:cubicBezTo>
                  <a:cubicBezTo>
                    <a:pt x="7906" y="3501"/>
                    <a:pt x="7724" y="4346"/>
                    <a:pt x="7359" y="5807"/>
                  </a:cubicBezTo>
                  <a:cubicBezTo>
                    <a:pt x="6995" y="7267"/>
                    <a:pt x="6448" y="9343"/>
                    <a:pt x="5901" y="11303"/>
                  </a:cubicBezTo>
                  <a:cubicBezTo>
                    <a:pt x="5354" y="13263"/>
                    <a:pt x="4808" y="15108"/>
                    <a:pt x="4443" y="16722"/>
                  </a:cubicBezTo>
                  <a:cubicBezTo>
                    <a:pt x="4078" y="18337"/>
                    <a:pt x="3896" y="19720"/>
                    <a:pt x="3623" y="20527"/>
                  </a:cubicBezTo>
                  <a:cubicBezTo>
                    <a:pt x="3349" y="21334"/>
                    <a:pt x="2985" y="21565"/>
                    <a:pt x="2620" y="21565"/>
                  </a:cubicBezTo>
                  <a:cubicBezTo>
                    <a:pt x="2256" y="21565"/>
                    <a:pt x="1891" y="21334"/>
                    <a:pt x="1663" y="20489"/>
                  </a:cubicBezTo>
                  <a:cubicBezTo>
                    <a:pt x="1435" y="19643"/>
                    <a:pt x="1344" y="18183"/>
                    <a:pt x="2119" y="16338"/>
                  </a:cubicBezTo>
                  <a:cubicBezTo>
                    <a:pt x="2894" y="14493"/>
                    <a:pt x="4534" y="12264"/>
                    <a:pt x="6175" y="10496"/>
                  </a:cubicBezTo>
                  <a:cubicBezTo>
                    <a:pt x="7815" y="8728"/>
                    <a:pt x="9456" y="7421"/>
                    <a:pt x="10504" y="6691"/>
                  </a:cubicBezTo>
                  <a:cubicBezTo>
                    <a:pt x="11552" y="5961"/>
                    <a:pt x="12008" y="5807"/>
                    <a:pt x="12463" y="5769"/>
                  </a:cubicBezTo>
                  <a:cubicBezTo>
                    <a:pt x="12919" y="5730"/>
                    <a:pt x="13375" y="5807"/>
                    <a:pt x="13739" y="6076"/>
                  </a:cubicBezTo>
                  <a:cubicBezTo>
                    <a:pt x="14104" y="6345"/>
                    <a:pt x="14377" y="6806"/>
                    <a:pt x="14514" y="7575"/>
                  </a:cubicBezTo>
                  <a:cubicBezTo>
                    <a:pt x="14651" y="8344"/>
                    <a:pt x="14651" y="9420"/>
                    <a:pt x="14514" y="10150"/>
                  </a:cubicBezTo>
                  <a:cubicBezTo>
                    <a:pt x="14377" y="10880"/>
                    <a:pt x="14104" y="11265"/>
                    <a:pt x="13739" y="11534"/>
                  </a:cubicBezTo>
                  <a:cubicBezTo>
                    <a:pt x="13375" y="11803"/>
                    <a:pt x="12919" y="11956"/>
                    <a:pt x="12463" y="12033"/>
                  </a:cubicBezTo>
                  <a:cubicBezTo>
                    <a:pt x="12008" y="12110"/>
                    <a:pt x="11552" y="12110"/>
                    <a:pt x="11142" y="11995"/>
                  </a:cubicBezTo>
                  <a:cubicBezTo>
                    <a:pt x="10732" y="11880"/>
                    <a:pt x="10367" y="11649"/>
                    <a:pt x="10185" y="11226"/>
                  </a:cubicBezTo>
                  <a:cubicBezTo>
                    <a:pt x="10002" y="10803"/>
                    <a:pt x="10002" y="10188"/>
                    <a:pt x="10686" y="9381"/>
                  </a:cubicBezTo>
                  <a:cubicBezTo>
                    <a:pt x="11370" y="8574"/>
                    <a:pt x="12737" y="7575"/>
                    <a:pt x="13876" y="6960"/>
                  </a:cubicBezTo>
                  <a:cubicBezTo>
                    <a:pt x="15015" y="6345"/>
                    <a:pt x="15927" y="6114"/>
                    <a:pt x="16610" y="6038"/>
                  </a:cubicBezTo>
                  <a:cubicBezTo>
                    <a:pt x="17294" y="5961"/>
                    <a:pt x="17749" y="6038"/>
                    <a:pt x="18068" y="6307"/>
                  </a:cubicBezTo>
                  <a:cubicBezTo>
                    <a:pt x="18387" y="6576"/>
                    <a:pt x="18570" y="7037"/>
                    <a:pt x="18615" y="7806"/>
                  </a:cubicBezTo>
                  <a:cubicBezTo>
                    <a:pt x="18661" y="8574"/>
                    <a:pt x="18570" y="9650"/>
                    <a:pt x="18342" y="10304"/>
                  </a:cubicBezTo>
                  <a:cubicBezTo>
                    <a:pt x="18114" y="10957"/>
                    <a:pt x="17749" y="11188"/>
                    <a:pt x="17339" y="11342"/>
                  </a:cubicBezTo>
                  <a:cubicBezTo>
                    <a:pt x="16929" y="11495"/>
                    <a:pt x="16473" y="11572"/>
                    <a:pt x="16018" y="11572"/>
                  </a:cubicBezTo>
                  <a:cubicBezTo>
                    <a:pt x="15562" y="11572"/>
                    <a:pt x="15106" y="11495"/>
                    <a:pt x="14833" y="11265"/>
                  </a:cubicBezTo>
                  <a:cubicBezTo>
                    <a:pt x="14559" y="11034"/>
                    <a:pt x="14468" y="10650"/>
                    <a:pt x="14878" y="10112"/>
                  </a:cubicBezTo>
                  <a:cubicBezTo>
                    <a:pt x="15289" y="9574"/>
                    <a:pt x="16200" y="8882"/>
                    <a:pt x="17385" y="8382"/>
                  </a:cubicBezTo>
                  <a:cubicBezTo>
                    <a:pt x="18570" y="7882"/>
                    <a:pt x="20028" y="7575"/>
                    <a:pt x="21486" y="7267"/>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633" name="Line"/>
            <p:cNvSpPr/>
            <p:nvPr/>
          </p:nvSpPr>
          <p:spPr>
            <a:xfrm>
              <a:off x="10400973" y="4109803"/>
              <a:ext cx="433961" cy="701899"/>
            </a:xfrm>
            <a:custGeom>
              <a:avLst/>
              <a:gdLst/>
              <a:ahLst/>
              <a:cxnLst>
                <a:cxn ang="0">
                  <a:pos x="wd2" y="hd2"/>
                </a:cxn>
                <a:cxn ang="5400000">
                  <a:pos x="wd2" y="hd2"/>
                </a:cxn>
                <a:cxn ang="10800000">
                  <a:pos x="wd2" y="hd2"/>
                </a:cxn>
                <a:cxn ang="16200000">
                  <a:pos x="wd2" y="hd2"/>
                </a:cxn>
              </a:cxnLst>
              <a:rect l="0" t="0" r="r" b="b"/>
              <a:pathLst>
                <a:path w="21504" h="21483" fill="norm" stroke="1" extrusionOk="0">
                  <a:moveTo>
                    <a:pt x="9675" y="19116"/>
                  </a:moveTo>
                  <a:cubicBezTo>
                    <a:pt x="10533" y="18904"/>
                    <a:pt x="11390" y="18692"/>
                    <a:pt x="11904" y="18216"/>
                  </a:cubicBezTo>
                  <a:cubicBezTo>
                    <a:pt x="12418" y="17739"/>
                    <a:pt x="12590" y="16998"/>
                    <a:pt x="11733" y="16416"/>
                  </a:cubicBezTo>
                  <a:cubicBezTo>
                    <a:pt x="10875" y="15833"/>
                    <a:pt x="8990" y="15410"/>
                    <a:pt x="7190" y="15357"/>
                  </a:cubicBezTo>
                  <a:cubicBezTo>
                    <a:pt x="5390" y="15304"/>
                    <a:pt x="3675" y="15622"/>
                    <a:pt x="2475" y="16310"/>
                  </a:cubicBezTo>
                  <a:cubicBezTo>
                    <a:pt x="1275" y="16998"/>
                    <a:pt x="590" y="18057"/>
                    <a:pt x="247" y="18957"/>
                  </a:cubicBezTo>
                  <a:cubicBezTo>
                    <a:pt x="-96" y="19857"/>
                    <a:pt x="-96" y="20598"/>
                    <a:pt x="333" y="21022"/>
                  </a:cubicBezTo>
                  <a:cubicBezTo>
                    <a:pt x="761" y="21445"/>
                    <a:pt x="1618" y="21551"/>
                    <a:pt x="2990" y="21445"/>
                  </a:cubicBezTo>
                  <a:cubicBezTo>
                    <a:pt x="4361" y="21339"/>
                    <a:pt x="6247" y="21022"/>
                    <a:pt x="8133" y="19751"/>
                  </a:cubicBezTo>
                  <a:cubicBezTo>
                    <a:pt x="10018" y="18480"/>
                    <a:pt x="11904" y="16257"/>
                    <a:pt x="13361" y="13345"/>
                  </a:cubicBezTo>
                  <a:cubicBezTo>
                    <a:pt x="14818" y="10433"/>
                    <a:pt x="15847" y="6833"/>
                    <a:pt x="16361" y="4716"/>
                  </a:cubicBezTo>
                  <a:cubicBezTo>
                    <a:pt x="16875" y="2598"/>
                    <a:pt x="16875" y="1963"/>
                    <a:pt x="16790" y="1327"/>
                  </a:cubicBezTo>
                  <a:cubicBezTo>
                    <a:pt x="16704" y="692"/>
                    <a:pt x="16533" y="57"/>
                    <a:pt x="16018" y="4"/>
                  </a:cubicBezTo>
                  <a:cubicBezTo>
                    <a:pt x="15504" y="-49"/>
                    <a:pt x="14647" y="480"/>
                    <a:pt x="13704" y="2439"/>
                  </a:cubicBezTo>
                  <a:cubicBezTo>
                    <a:pt x="12761" y="4398"/>
                    <a:pt x="11733" y="7786"/>
                    <a:pt x="11818" y="10857"/>
                  </a:cubicBezTo>
                  <a:cubicBezTo>
                    <a:pt x="11904" y="13927"/>
                    <a:pt x="13104" y="16680"/>
                    <a:pt x="14475" y="18375"/>
                  </a:cubicBezTo>
                  <a:cubicBezTo>
                    <a:pt x="15847" y="20069"/>
                    <a:pt x="17390" y="20704"/>
                    <a:pt x="18590" y="20969"/>
                  </a:cubicBezTo>
                  <a:cubicBezTo>
                    <a:pt x="19790" y="21233"/>
                    <a:pt x="20647" y="21127"/>
                    <a:pt x="21504" y="21022"/>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634" name="Line"/>
            <p:cNvSpPr/>
            <p:nvPr/>
          </p:nvSpPr>
          <p:spPr>
            <a:xfrm>
              <a:off x="397072" y="4863620"/>
              <a:ext cx="983241" cy="638720"/>
            </a:xfrm>
            <a:custGeom>
              <a:avLst/>
              <a:gdLst/>
              <a:ahLst/>
              <a:cxnLst>
                <a:cxn ang="0">
                  <a:pos x="wd2" y="hd2"/>
                </a:cxn>
                <a:cxn ang="5400000">
                  <a:pos x="wd2" y="hd2"/>
                </a:cxn>
                <a:cxn ang="10800000">
                  <a:pos x="wd2" y="hd2"/>
                </a:cxn>
                <a:cxn ang="16200000">
                  <a:pos x="wd2" y="hd2"/>
                </a:cxn>
              </a:cxnLst>
              <a:rect l="0" t="0" r="r" b="b"/>
              <a:pathLst>
                <a:path w="21541" h="21441" fill="norm" stroke="1" extrusionOk="0">
                  <a:moveTo>
                    <a:pt x="3352" y="11686"/>
                  </a:moveTo>
                  <a:cubicBezTo>
                    <a:pt x="3048" y="11338"/>
                    <a:pt x="2745" y="10989"/>
                    <a:pt x="2480" y="11047"/>
                  </a:cubicBezTo>
                  <a:cubicBezTo>
                    <a:pt x="2215" y="11106"/>
                    <a:pt x="1987" y="11570"/>
                    <a:pt x="1570" y="12731"/>
                  </a:cubicBezTo>
                  <a:cubicBezTo>
                    <a:pt x="1154" y="13893"/>
                    <a:pt x="547" y="15751"/>
                    <a:pt x="244" y="17028"/>
                  </a:cubicBezTo>
                  <a:cubicBezTo>
                    <a:pt x="-59" y="18306"/>
                    <a:pt x="-59" y="19002"/>
                    <a:pt x="130" y="19409"/>
                  </a:cubicBezTo>
                  <a:cubicBezTo>
                    <a:pt x="320" y="19815"/>
                    <a:pt x="699" y="19931"/>
                    <a:pt x="1229" y="19641"/>
                  </a:cubicBezTo>
                  <a:cubicBezTo>
                    <a:pt x="1760" y="19351"/>
                    <a:pt x="2442" y="18654"/>
                    <a:pt x="2935" y="18015"/>
                  </a:cubicBezTo>
                  <a:cubicBezTo>
                    <a:pt x="3427" y="17376"/>
                    <a:pt x="3730" y="16796"/>
                    <a:pt x="4034" y="16331"/>
                  </a:cubicBezTo>
                  <a:cubicBezTo>
                    <a:pt x="4337" y="15867"/>
                    <a:pt x="4640" y="15518"/>
                    <a:pt x="4754" y="15809"/>
                  </a:cubicBezTo>
                  <a:cubicBezTo>
                    <a:pt x="4867" y="16099"/>
                    <a:pt x="4792" y="17028"/>
                    <a:pt x="4754" y="17783"/>
                  </a:cubicBezTo>
                  <a:cubicBezTo>
                    <a:pt x="4716" y="18538"/>
                    <a:pt x="4716" y="19118"/>
                    <a:pt x="4943" y="19351"/>
                  </a:cubicBezTo>
                  <a:cubicBezTo>
                    <a:pt x="5170" y="19583"/>
                    <a:pt x="5625" y="19467"/>
                    <a:pt x="6118" y="18944"/>
                  </a:cubicBezTo>
                  <a:cubicBezTo>
                    <a:pt x="6610" y="18422"/>
                    <a:pt x="7141" y="17493"/>
                    <a:pt x="7444" y="16738"/>
                  </a:cubicBezTo>
                  <a:cubicBezTo>
                    <a:pt x="7747" y="15983"/>
                    <a:pt x="7823" y="15402"/>
                    <a:pt x="7823" y="14822"/>
                  </a:cubicBezTo>
                  <a:cubicBezTo>
                    <a:pt x="7823" y="14241"/>
                    <a:pt x="7747" y="13660"/>
                    <a:pt x="7520" y="13312"/>
                  </a:cubicBezTo>
                  <a:cubicBezTo>
                    <a:pt x="7293" y="12964"/>
                    <a:pt x="6914" y="12847"/>
                    <a:pt x="6648" y="13080"/>
                  </a:cubicBezTo>
                  <a:cubicBezTo>
                    <a:pt x="6383" y="13312"/>
                    <a:pt x="6232" y="13893"/>
                    <a:pt x="6345" y="14357"/>
                  </a:cubicBezTo>
                  <a:cubicBezTo>
                    <a:pt x="6459" y="14822"/>
                    <a:pt x="6838" y="15170"/>
                    <a:pt x="7482" y="15344"/>
                  </a:cubicBezTo>
                  <a:cubicBezTo>
                    <a:pt x="8126" y="15518"/>
                    <a:pt x="9036" y="15518"/>
                    <a:pt x="9907" y="15054"/>
                  </a:cubicBezTo>
                  <a:cubicBezTo>
                    <a:pt x="10779" y="14589"/>
                    <a:pt x="11613" y="13660"/>
                    <a:pt x="12333" y="12209"/>
                  </a:cubicBezTo>
                  <a:cubicBezTo>
                    <a:pt x="13053" y="10757"/>
                    <a:pt x="13659" y="8783"/>
                    <a:pt x="13962" y="7099"/>
                  </a:cubicBezTo>
                  <a:cubicBezTo>
                    <a:pt x="14265" y="5415"/>
                    <a:pt x="14265" y="4022"/>
                    <a:pt x="14227" y="2976"/>
                  </a:cubicBezTo>
                  <a:cubicBezTo>
                    <a:pt x="14189" y="1931"/>
                    <a:pt x="14114" y="1235"/>
                    <a:pt x="13924" y="712"/>
                  </a:cubicBezTo>
                  <a:cubicBezTo>
                    <a:pt x="13735" y="189"/>
                    <a:pt x="13432" y="-159"/>
                    <a:pt x="13166" y="73"/>
                  </a:cubicBezTo>
                  <a:cubicBezTo>
                    <a:pt x="12901" y="306"/>
                    <a:pt x="12674" y="1118"/>
                    <a:pt x="12522" y="3383"/>
                  </a:cubicBezTo>
                  <a:cubicBezTo>
                    <a:pt x="12370" y="5647"/>
                    <a:pt x="12295" y="9364"/>
                    <a:pt x="12295" y="11802"/>
                  </a:cubicBezTo>
                  <a:cubicBezTo>
                    <a:pt x="12295" y="14241"/>
                    <a:pt x="12370" y="15402"/>
                    <a:pt x="12522" y="16273"/>
                  </a:cubicBezTo>
                  <a:cubicBezTo>
                    <a:pt x="12674" y="17144"/>
                    <a:pt x="12901" y="17725"/>
                    <a:pt x="13166" y="17841"/>
                  </a:cubicBezTo>
                  <a:cubicBezTo>
                    <a:pt x="13432" y="17957"/>
                    <a:pt x="13735" y="17609"/>
                    <a:pt x="14114" y="16854"/>
                  </a:cubicBezTo>
                  <a:cubicBezTo>
                    <a:pt x="14493" y="16099"/>
                    <a:pt x="14947" y="14938"/>
                    <a:pt x="15326" y="14125"/>
                  </a:cubicBezTo>
                  <a:cubicBezTo>
                    <a:pt x="15705" y="13312"/>
                    <a:pt x="16008" y="12847"/>
                    <a:pt x="16198" y="12906"/>
                  </a:cubicBezTo>
                  <a:cubicBezTo>
                    <a:pt x="16387" y="12964"/>
                    <a:pt x="16463" y="13544"/>
                    <a:pt x="16501" y="14589"/>
                  </a:cubicBezTo>
                  <a:cubicBezTo>
                    <a:pt x="16539" y="15635"/>
                    <a:pt x="16539" y="17144"/>
                    <a:pt x="16539" y="18189"/>
                  </a:cubicBezTo>
                  <a:cubicBezTo>
                    <a:pt x="16539" y="19235"/>
                    <a:pt x="16539" y="19815"/>
                    <a:pt x="16728" y="20164"/>
                  </a:cubicBezTo>
                  <a:cubicBezTo>
                    <a:pt x="16918" y="20512"/>
                    <a:pt x="17297" y="20628"/>
                    <a:pt x="17752" y="20222"/>
                  </a:cubicBezTo>
                  <a:cubicBezTo>
                    <a:pt x="18206" y="19815"/>
                    <a:pt x="18737" y="18886"/>
                    <a:pt x="19154" y="17725"/>
                  </a:cubicBezTo>
                  <a:cubicBezTo>
                    <a:pt x="19570" y="16564"/>
                    <a:pt x="19874" y="15170"/>
                    <a:pt x="20063" y="14822"/>
                  </a:cubicBezTo>
                  <a:cubicBezTo>
                    <a:pt x="20253" y="14473"/>
                    <a:pt x="20328" y="15170"/>
                    <a:pt x="20556" y="16447"/>
                  </a:cubicBezTo>
                  <a:cubicBezTo>
                    <a:pt x="20783" y="17725"/>
                    <a:pt x="21162" y="19583"/>
                    <a:pt x="21541" y="21441"/>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635" name="Line"/>
            <p:cNvSpPr/>
            <p:nvPr/>
          </p:nvSpPr>
          <p:spPr>
            <a:xfrm>
              <a:off x="1349177" y="5139099"/>
              <a:ext cx="10379"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636" name="Line"/>
            <p:cNvSpPr/>
            <p:nvPr/>
          </p:nvSpPr>
          <p:spPr>
            <a:xfrm>
              <a:off x="1515931" y="4892831"/>
              <a:ext cx="601241" cy="622482"/>
            </a:xfrm>
            <a:custGeom>
              <a:avLst/>
              <a:gdLst/>
              <a:ahLst/>
              <a:cxnLst>
                <a:cxn ang="0">
                  <a:pos x="wd2" y="hd2"/>
                </a:cxn>
                <a:cxn ang="5400000">
                  <a:pos x="wd2" y="hd2"/>
                </a:cxn>
                <a:cxn ang="10800000">
                  <a:pos x="wd2" y="hd2"/>
                </a:cxn>
                <a:cxn ang="16200000">
                  <a:pos x="wd2" y="hd2"/>
                </a:cxn>
              </a:cxnLst>
              <a:rect l="0" t="0" r="r" b="b"/>
              <a:pathLst>
                <a:path w="21330" h="21123" fill="norm" stroke="1" extrusionOk="0">
                  <a:moveTo>
                    <a:pt x="5866" y="11878"/>
                  </a:moveTo>
                  <a:cubicBezTo>
                    <a:pt x="5989" y="11057"/>
                    <a:pt x="6112" y="10235"/>
                    <a:pt x="5805" y="9765"/>
                  </a:cubicBezTo>
                  <a:cubicBezTo>
                    <a:pt x="5498" y="9296"/>
                    <a:pt x="4762" y="9178"/>
                    <a:pt x="3841" y="9530"/>
                  </a:cubicBezTo>
                  <a:cubicBezTo>
                    <a:pt x="2921" y="9883"/>
                    <a:pt x="1816" y="10704"/>
                    <a:pt x="1019" y="12524"/>
                  </a:cubicBezTo>
                  <a:cubicBezTo>
                    <a:pt x="221" y="14344"/>
                    <a:pt x="-270" y="17161"/>
                    <a:pt x="160" y="18922"/>
                  </a:cubicBezTo>
                  <a:cubicBezTo>
                    <a:pt x="589" y="20683"/>
                    <a:pt x="1939" y="21387"/>
                    <a:pt x="3719" y="21035"/>
                  </a:cubicBezTo>
                  <a:cubicBezTo>
                    <a:pt x="5498" y="20683"/>
                    <a:pt x="7707" y="19274"/>
                    <a:pt x="9610" y="16867"/>
                  </a:cubicBezTo>
                  <a:cubicBezTo>
                    <a:pt x="11512" y="14461"/>
                    <a:pt x="13107" y="11057"/>
                    <a:pt x="13905" y="8474"/>
                  </a:cubicBezTo>
                  <a:cubicBezTo>
                    <a:pt x="14703" y="5891"/>
                    <a:pt x="14703" y="4130"/>
                    <a:pt x="14641" y="2780"/>
                  </a:cubicBezTo>
                  <a:cubicBezTo>
                    <a:pt x="14580" y="1430"/>
                    <a:pt x="14457" y="491"/>
                    <a:pt x="14089" y="139"/>
                  </a:cubicBezTo>
                  <a:cubicBezTo>
                    <a:pt x="13721" y="-213"/>
                    <a:pt x="13107" y="22"/>
                    <a:pt x="12432" y="1783"/>
                  </a:cubicBezTo>
                  <a:cubicBezTo>
                    <a:pt x="11757" y="3544"/>
                    <a:pt x="11021" y="6830"/>
                    <a:pt x="10653" y="9589"/>
                  </a:cubicBezTo>
                  <a:cubicBezTo>
                    <a:pt x="10285" y="12348"/>
                    <a:pt x="10285" y="14578"/>
                    <a:pt x="10346" y="16046"/>
                  </a:cubicBezTo>
                  <a:cubicBezTo>
                    <a:pt x="10407" y="17513"/>
                    <a:pt x="10530" y="18217"/>
                    <a:pt x="10898" y="18687"/>
                  </a:cubicBezTo>
                  <a:cubicBezTo>
                    <a:pt x="11266" y="19157"/>
                    <a:pt x="11880" y="19391"/>
                    <a:pt x="12985" y="18863"/>
                  </a:cubicBezTo>
                  <a:cubicBezTo>
                    <a:pt x="14089" y="18335"/>
                    <a:pt x="15685" y="17044"/>
                    <a:pt x="16728" y="15987"/>
                  </a:cubicBezTo>
                  <a:cubicBezTo>
                    <a:pt x="17771" y="14930"/>
                    <a:pt x="18262" y="14109"/>
                    <a:pt x="18569" y="14050"/>
                  </a:cubicBezTo>
                  <a:cubicBezTo>
                    <a:pt x="18875" y="13991"/>
                    <a:pt x="18998" y="14696"/>
                    <a:pt x="19428" y="15694"/>
                  </a:cubicBezTo>
                  <a:cubicBezTo>
                    <a:pt x="19857" y="16691"/>
                    <a:pt x="20594" y="17983"/>
                    <a:pt x="21330" y="19274"/>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637" name="Line"/>
            <p:cNvSpPr/>
            <p:nvPr/>
          </p:nvSpPr>
          <p:spPr>
            <a:xfrm>
              <a:off x="2525178" y="4948329"/>
              <a:ext cx="986680" cy="537368"/>
            </a:xfrm>
            <a:custGeom>
              <a:avLst/>
              <a:gdLst/>
              <a:ahLst/>
              <a:cxnLst>
                <a:cxn ang="0">
                  <a:pos x="wd2" y="hd2"/>
                </a:cxn>
                <a:cxn ang="5400000">
                  <a:pos x="wd2" y="hd2"/>
                </a:cxn>
                <a:cxn ang="10800000">
                  <a:pos x="wd2" y="hd2"/>
                </a:cxn>
                <a:cxn ang="16200000">
                  <a:pos x="wd2" y="hd2"/>
                </a:cxn>
              </a:cxnLst>
              <a:rect l="0" t="0" r="r" b="b"/>
              <a:pathLst>
                <a:path w="21391" h="21371" fill="norm" stroke="1" extrusionOk="0">
                  <a:moveTo>
                    <a:pt x="2854" y="15016"/>
                  </a:moveTo>
                  <a:cubicBezTo>
                    <a:pt x="3304" y="13915"/>
                    <a:pt x="3754" y="12814"/>
                    <a:pt x="3941" y="11920"/>
                  </a:cubicBezTo>
                  <a:cubicBezTo>
                    <a:pt x="4129" y="11026"/>
                    <a:pt x="4054" y="10338"/>
                    <a:pt x="3791" y="10063"/>
                  </a:cubicBezTo>
                  <a:cubicBezTo>
                    <a:pt x="3529" y="9788"/>
                    <a:pt x="3079" y="9925"/>
                    <a:pt x="2441" y="10820"/>
                  </a:cubicBezTo>
                  <a:cubicBezTo>
                    <a:pt x="1804" y="11714"/>
                    <a:pt x="979" y="13365"/>
                    <a:pt x="491" y="14603"/>
                  </a:cubicBezTo>
                  <a:cubicBezTo>
                    <a:pt x="4" y="15841"/>
                    <a:pt x="-146" y="16667"/>
                    <a:pt x="154" y="17355"/>
                  </a:cubicBezTo>
                  <a:cubicBezTo>
                    <a:pt x="454" y="18043"/>
                    <a:pt x="1204" y="18593"/>
                    <a:pt x="1954" y="18455"/>
                  </a:cubicBezTo>
                  <a:cubicBezTo>
                    <a:pt x="2704" y="18318"/>
                    <a:pt x="3454" y="17492"/>
                    <a:pt x="3941" y="16667"/>
                  </a:cubicBezTo>
                  <a:cubicBezTo>
                    <a:pt x="4429" y="15841"/>
                    <a:pt x="4654" y="15016"/>
                    <a:pt x="4804" y="14259"/>
                  </a:cubicBezTo>
                  <a:cubicBezTo>
                    <a:pt x="4954" y="13502"/>
                    <a:pt x="5029" y="12814"/>
                    <a:pt x="4954" y="12883"/>
                  </a:cubicBezTo>
                  <a:cubicBezTo>
                    <a:pt x="4879" y="12952"/>
                    <a:pt x="4654" y="13778"/>
                    <a:pt x="4541" y="14947"/>
                  </a:cubicBezTo>
                  <a:cubicBezTo>
                    <a:pt x="4429" y="16116"/>
                    <a:pt x="4429" y="17630"/>
                    <a:pt x="4504" y="18730"/>
                  </a:cubicBezTo>
                  <a:cubicBezTo>
                    <a:pt x="4579" y="19831"/>
                    <a:pt x="4729" y="20519"/>
                    <a:pt x="4991" y="20932"/>
                  </a:cubicBezTo>
                  <a:cubicBezTo>
                    <a:pt x="5254" y="21344"/>
                    <a:pt x="5629" y="21482"/>
                    <a:pt x="5966" y="21276"/>
                  </a:cubicBezTo>
                  <a:cubicBezTo>
                    <a:pt x="6304" y="21069"/>
                    <a:pt x="6604" y="20519"/>
                    <a:pt x="7054" y="18593"/>
                  </a:cubicBezTo>
                  <a:cubicBezTo>
                    <a:pt x="7504" y="16667"/>
                    <a:pt x="8104" y="13365"/>
                    <a:pt x="8441" y="10338"/>
                  </a:cubicBezTo>
                  <a:cubicBezTo>
                    <a:pt x="8779" y="7311"/>
                    <a:pt x="8854" y="4560"/>
                    <a:pt x="8854" y="2771"/>
                  </a:cubicBezTo>
                  <a:cubicBezTo>
                    <a:pt x="8854" y="983"/>
                    <a:pt x="8779" y="157"/>
                    <a:pt x="8629" y="20"/>
                  </a:cubicBezTo>
                  <a:cubicBezTo>
                    <a:pt x="8479" y="-118"/>
                    <a:pt x="8254" y="432"/>
                    <a:pt x="8104" y="2427"/>
                  </a:cubicBezTo>
                  <a:cubicBezTo>
                    <a:pt x="7954" y="4422"/>
                    <a:pt x="7879" y="7862"/>
                    <a:pt x="8029" y="10476"/>
                  </a:cubicBezTo>
                  <a:cubicBezTo>
                    <a:pt x="8179" y="13090"/>
                    <a:pt x="8554" y="14878"/>
                    <a:pt x="8854" y="16116"/>
                  </a:cubicBezTo>
                  <a:cubicBezTo>
                    <a:pt x="9154" y="17355"/>
                    <a:pt x="9379" y="18043"/>
                    <a:pt x="9679" y="18455"/>
                  </a:cubicBezTo>
                  <a:cubicBezTo>
                    <a:pt x="9979" y="18868"/>
                    <a:pt x="10354" y="19006"/>
                    <a:pt x="10691" y="18730"/>
                  </a:cubicBezTo>
                  <a:cubicBezTo>
                    <a:pt x="11029" y="18455"/>
                    <a:pt x="11329" y="17767"/>
                    <a:pt x="11666" y="16323"/>
                  </a:cubicBezTo>
                  <a:cubicBezTo>
                    <a:pt x="12004" y="14878"/>
                    <a:pt x="12379" y="12677"/>
                    <a:pt x="12566" y="11095"/>
                  </a:cubicBezTo>
                  <a:cubicBezTo>
                    <a:pt x="12754" y="9513"/>
                    <a:pt x="12754" y="8550"/>
                    <a:pt x="12866" y="8481"/>
                  </a:cubicBezTo>
                  <a:cubicBezTo>
                    <a:pt x="12979" y="8412"/>
                    <a:pt x="13204" y="9237"/>
                    <a:pt x="13692" y="10476"/>
                  </a:cubicBezTo>
                  <a:cubicBezTo>
                    <a:pt x="14179" y="11714"/>
                    <a:pt x="14929" y="13365"/>
                    <a:pt x="15341" y="14534"/>
                  </a:cubicBezTo>
                  <a:cubicBezTo>
                    <a:pt x="15754" y="15704"/>
                    <a:pt x="15829" y="16392"/>
                    <a:pt x="15866" y="17079"/>
                  </a:cubicBezTo>
                  <a:cubicBezTo>
                    <a:pt x="15904" y="17767"/>
                    <a:pt x="15904" y="18455"/>
                    <a:pt x="15716" y="19006"/>
                  </a:cubicBezTo>
                  <a:cubicBezTo>
                    <a:pt x="15529" y="19556"/>
                    <a:pt x="15154" y="19969"/>
                    <a:pt x="14666" y="20381"/>
                  </a:cubicBezTo>
                  <a:cubicBezTo>
                    <a:pt x="14179" y="20794"/>
                    <a:pt x="13579" y="21207"/>
                    <a:pt x="13429" y="21138"/>
                  </a:cubicBezTo>
                  <a:cubicBezTo>
                    <a:pt x="13279" y="21069"/>
                    <a:pt x="13579" y="20519"/>
                    <a:pt x="14554" y="19281"/>
                  </a:cubicBezTo>
                  <a:cubicBezTo>
                    <a:pt x="15529" y="18043"/>
                    <a:pt x="17179" y="16116"/>
                    <a:pt x="18154" y="14878"/>
                  </a:cubicBezTo>
                  <a:cubicBezTo>
                    <a:pt x="19129" y="13640"/>
                    <a:pt x="19429" y="13090"/>
                    <a:pt x="19616" y="12471"/>
                  </a:cubicBezTo>
                  <a:cubicBezTo>
                    <a:pt x="19804" y="11851"/>
                    <a:pt x="19879" y="11164"/>
                    <a:pt x="19729" y="10751"/>
                  </a:cubicBezTo>
                  <a:cubicBezTo>
                    <a:pt x="19579" y="10338"/>
                    <a:pt x="19204" y="10200"/>
                    <a:pt x="18791" y="10407"/>
                  </a:cubicBezTo>
                  <a:cubicBezTo>
                    <a:pt x="18379" y="10613"/>
                    <a:pt x="17929" y="11164"/>
                    <a:pt x="17591" y="12539"/>
                  </a:cubicBezTo>
                  <a:cubicBezTo>
                    <a:pt x="17254" y="13915"/>
                    <a:pt x="17029" y="16116"/>
                    <a:pt x="17029" y="17492"/>
                  </a:cubicBezTo>
                  <a:cubicBezTo>
                    <a:pt x="17029" y="18868"/>
                    <a:pt x="17254" y="19418"/>
                    <a:pt x="17741" y="19762"/>
                  </a:cubicBezTo>
                  <a:cubicBezTo>
                    <a:pt x="18229" y="20106"/>
                    <a:pt x="18979" y="20244"/>
                    <a:pt x="19541" y="20244"/>
                  </a:cubicBezTo>
                  <a:cubicBezTo>
                    <a:pt x="20104" y="20244"/>
                    <a:pt x="20479" y="20106"/>
                    <a:pt x="20816" y="19006"/>
                  </a:cubicBezTo>
                  <a:cubicBezTo>
                    <a:pt x="21154" y="17905"/>
                    <a:pt x="21454" y="15841"/>
                    <a:pt x="21379" y="14603"/>
                  </a:cubicBezTo>
                  <a:cubicBezTo>
                    <a:pt x="21304" y="13365"/>
                    <a:pt x="20854" y="12952"/>
                    <a:pt x="20329" y="12952"/>
                  </a:cubicBezTo>
                  <a:cubicBezTo>
                    <a:pt x="19804" y="12952"/>
                    <a:pt x="19204" y="13365"/>
                    <a:pt x="18604" y="13778"/>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638" name="Line"/>
            <p:cNvSpPr/>
            <p:nvPr/>
          </p:nvSpPr>
          <p:spPr>
            <a:xfrm>
              <a:off x="4002022" y="5263639"/>
              <a:ext cx="45511" cy="446267"/>
            </a:xfrm>
            <a:custGeom>
              <a:avLst/>
              <a:gdLst/>
              <a:ahLst/>
              <a:cxnLst>
                <a:cxn ang="0">
                  <a:pos x="wd2" y="hd2"/>
                </a:cxn>
                <a:cxn ang="5400000">
                  <a:pos x="wd2" y="hd2"/>
                </a:cxn>
                <a:cxn ang="10800000">
                  <a:pos x="wd2" y="hd2"/>
                </a:cxn>
                <a:cxn ang="16200000">
                  <a:pos x="wd2" y="hd2"/>
                </a:cxn>
              </a:cxnLst>
              <a:rect l="0" t="0" r="r" b="b"/>
              <a:pathLst>
                <a:path w="20297" h="21600" fill="norm" stroke="1" extrusionOk="0">
                  <a:moveTo>
                    <a:pt x="11040" y="0"/>
                  </a:moveTo>
                  <a:cubicBezTo>
                    <a:pt x="4869" y="4688"/>
                    <a:pt x="-1303" y="9377"/>
                    <a:pt x="240" y="12977"/>
                  </a:cubicBezTo>
                  <a:cubicBezTo>
                    <a:pt x="1783" y="16577"/>
                    <a:pt x="11040" y="19088"/>
                    <a:pt x="20297"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639" name="Line"/>
            <p:cNvSpPr/>
            <p:nvPr/>
          </p:nvSpPr>
          <p:spPr>
            <a:xfrm>
              <a:off x="3912615" y="5008352"/>
              <a:ext cx="778373" cy="597771"/>
            </a:xfrm>
            <a:custGeom>
              <a:avLst/>
              <a:gdLst/>
              <a:ahLst/>
              <a:cxnLst>
                <a:cxn ang="0">
                  <a:pos x="wd2" y="hd2"/>
                </a:cxn>
                <a:cxn ang="5400000">
                  <a:pos x="wd2" y="hd2"/>
                </a:cxn>
                <a:cxn ang="10800000">
                  <a:pos x="wd2" y="hd2"/>
                </a:cxn>
                <a:cxn ang="16200000">
                  <a:pos x="wd2" y="hd2"/>
                </a:cxn>
              </a:cxnLst>
              <a:rect l="0" t="0" r="r" b="b"/>
              <a:pathLst>
                <a:path w="21600" h="21450" fill="norm" stroke="1" extrusionOk="0">
                  <a:moveTo>
                    <a:pt x="0" y="17353"/>
                  </a:moveTo>
                  <a:cubicBezTo>
                    <a:pt x="3072" y="15243"/>
                    <a:pt x="6144" y="13133"/>
                    <a:pt x="8352" y="10898"/>
                  </a:cubicBezTo>
                  <a:cubicBezTo>
                    <a:pt x="10560" y="8664"/>
                    <a:pt x="11904" y="6305"/>
                    <a:pt x="12576" y="4816"/>
                  </a:cubicBezTo>
                  <a:cubicBezTo>
                    <a:pt x="13248" y="3326"/>
                    <a:pt x="13248" y="2705"/>
                    <a:pt x="13200" y="2022"/>
                  </a:cubicBezTo>
                  <a:cubicBezTo>
                    <a:pt x="13152" y="1340"/>
                    <a:pt x="13056" y="595"/>
                    <a:pt x="12720" y="222"/>
                  </a:cubicBezTo>
                  <a:cubicBezTo>
                    <a:pt x="12384" y="-150"/>
                    <a:pt x="11808" y="-150"/>
                    <a:pt x="10992" y="967"/>
                  </a:cubicBezTo>
                  <a:cubicBezTo>
                    <a:pt x="10176" y="2084"/>
                    <a:pt x="9120" y="4319"/>
                    <a:pt x="8544" y="7112"/>
                  </a:cubicBezTo>
                  <a:cubicBezTo>
                    <a:pt x="7968" y="9905"/>
                    <a:pt x="7872" y="13257"/>
                    <a:pt x="7920" y="15243"/>
                  </a:cubicBezTo>
                  <a:cubicBezTo>
                    <a:pt x="7968" y="17229"/>
                    <a:pt x="8160" y="17850"/>
                    <a:pt x="8448" y="18347"/>
                  </a:cubicBezTo>
                  <a:cubicBezTo>
                    <a:pt x="8736" y="18843"/>
                    <a:pt x="9120" y="19216"/>
                    <a:pt x="9504" y="19216"/>
                  </a:cubicBezTo>
                  <a:cubicBezTo>
                    <a:pt x="9888" y="19216"/>
                    <a:pt x="10272" y="18843"/>
                    <a:pt x="10608" y="18409"/>
                  </a:cubicBezTo>
                  <a:cubicBezTo>
                    <a:pt x="10944" y="17974"/>
                    <a:pt x="11232" y="17478"/>
                    <a:pt x="11520" y="16857"/>
                  </a:cubicBezTo>
                  <a:cubicBezTo>
                    <a:pt x="11808" y="16236"/>
                    <a:pt x="12096" y="15491"/>
                    <a:pt x="12240" y="15553"/>
                  </a:cubicBezTo>
                  <a:cubicBezTo>
                    <a:pt x="12384" y="15616"/>
                    <a:pt x="12384" y="16484"/>
                    <a:pt x="12480" y="17229"/>
                  </a:cubicBezTo>
                  <a:cubicBezTo>
                    <a:pt x="12576" y="17974"/>
                    <a:pt x="12768" y="18595"/>
                    <a:pt x="13152" y="18905"/>
                  </a:cubicBezTo>
                  <a:cubicBezTo>
                    <a:pt x="13536" y="19216"/>
                    <a:pt x="14112" y="19216"/>
                    <a:pt x="14640" y="19153"/>
                  </a:cubicBezTo>
                  <a:cubicBezTo>
                    <a:pt x="15168" y="19091"/>
                    <a:pt x="15648" y="18967"/>
                    <a:pt x="16080" y="18657"/>
                  </a:cubicBezTo>
                  <a:cubicBezTo>
                    <a:pt x="16512" y="18347"/>
                    <a:pt x="16896" y="17850"/>
                    <a:pt x="17184" y="17105"/>
                  </a:cubicBezTo>
                  <a:cubicBezTo>
                    <a:pt x="17472" y="16360"/>
                    <a:pt x="17664" y="15367"/>
                    <a:pt x="17568" y="15119"/>
                  </a:cubicBezTo>
                  <a:cubicBezTo>
                    <a:pt x="17472" y="14871"/>
                    <a:pt x="17088" y="15367"/>
                    <a:pt x="16896" y="15926"/>
                  </a:cubicBezTo>
                  <a:cubicBezTo>
                    <a:pt x="16704" y="16484"/>
                    <a:pt x="16704" y="17105"/>
                    <a:pt x="16896" y="17974"/>
                  </a:cubicBezTo>
                  <a:cubicBezTo>
                    <a:pt x="17088" y="18843"/>
                    <a:pt x="17472" y="19960"/>
                    <a:pt x="18288" y="20581"/>
                  </a:cubicBezTo>
                  <a:cubicBezTo>
                    <a:pt x="19104" y="21202"/>
                    <a:pt x="20352" y="21326"/>
                    <a:pt x="21600" y="2145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640" name="Line"/>
            <p:cNvSpPr/>
            <p:nvPr/>
          </p:nvSpPr>
          <p:spPr>
            <a:xfrm>
              <a:off x="5085254" y="5166775"/>
              <a:ext cx="115170" cy="534600"/>
            </a:xfrm>
            <a:custGeom>
              <a:avLst/>
              <a:gdLst/>
              <a:ahLst/>
              <a:cxnLst>
                <a:cxn ang="0">
                  <a:pos x="wd2" y="hd2"/>
                </a:cxn>
                <a:cxn ang="5400000">
                  <a:pos x="wd2" y="hd2"/>
                </a:cxn>
                <a:cxn ang="10800000">
                  <a:pos x="wd2" y="hd2"/>
                </a:cxn>
                <a:cxn ang="16200000">
                  <a:pos x="wd2" y="hd2"/>
                </a:cxn>
              </a:cxnLst>
              <a:rect l="0" t="0" r="r" b="b"/>
              <a:pathLst>
                <a:path w="20546" h="21535" fill="norm" stroke="1" extrusionOk="0">
                  <a:moveTo>
                    <a:pt x="7425" y="8501"/>
                  </a:moveTo>
                  <a:cubicBezTo>
                    <a:pt x="4339" y="10173"/>
                    <a:pt x="1253" y="11845"/>
                    <a:pt x="328" y="13796"/>
                  </a:cubicBezTo>
                  <a:cubicBezTo>
                    <a:pt x="-598" y="15747"/>
                    <a:pt x="636" y="17977"/>
                    <a:pt x="1562" y="19440"/>
                  </a:cubicBezTo>
                  <a:cubicBezTo>
                    <a:pt x="2488" y="20903"/>
                    <a:pt x="3105" y="21600"/>
                    <a:pt x="3105" y="21530"/>
                  </a:cubicBezTo>
                  <a:cubicBezTo>
                    <a:pt x="3105" y="21461"/>
                    <a:pt x="2488" y="20625"/>
                    <a:pt x="2179" y="17559"/>
                  </a:cubicBezTo>
                  <a:cubicBezTo>
                    <a:pt x="1871" y="14493"/>
                    <a:pt x="1871" y="9197"/>
                    <a:pt x="1871" y="6132"/>
                  </a:cubicBezTo>
                  <a:cubicBezTo>
                    <a:pt x="1871" y="3066"/>
                    <a:pt x="1871" y="2230"/>
                    <a:pt x="2796" y="1463"/>
                  </a:cubicBezTo>
                  <a:cubicBezTo>
                    <a:pt x="3722" y="697"/>
                    <a:pt x="5573" y="0"/>
                    <a:pt x="7733" y="0"/>
                  </a:cubicBezTo>
                  <a:cubicBezTo>
                    <a:pt x="9893" y="0"/>
                    <a:pt x="12362" y="697"/>
                    <a:pt x="14831" y="2369"/>
                  </a:cubicBezTo>
                  <a:cubicBezTo>
                    <a:pt x="17299" y="4041"/>
                    <a:pt x="19768" y="6689"/>
                    <a:pt x="20385" y="8431"/>
                  </a:cubicBezTo>
                  <a:cubicBezTo>
                    <a:pt x="21002" y="10173"/>
                    <a:pt x="19768" y="11009"/>
                    <a:pt x="17916" y="11706"/>
                  </a:cubicBezTo>
                  <a:cubicBezTo>
                    <a:pt x="16065" y="12403"/>
                    <a:pt x="13596" y="12960"/>
                    <a:pt x="13288" y="13239"/>
                  </a:cubicBezTo>
                  <a:cubicBezTo>
                    <a:pt x="12979" y="13517"/>
                    <a:pt x="14831" y="13517"/>
                    <a:pt x="16682" y="13517"/>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641" name="Line"/>
            <p:cNvSpPr/>
            <p:nvPr/>
          </p:nvSpPr>
          <p:spPr>
            <a:xfrm>
              <a:off x="5324062" y="5343840"/>
              <a:ext cx="124541" cy="89062"/>
            </a:xfrm>
            <a:custGeom>
              <a:avLst/>
              <a:gdLst/>
              <a:ahLst/>
              <a:cxnLst>
                <a:cxn ang="0">
                  <a:pos x="wd2" y="hd2"/>
                </a:cxn>
                <a:cxn ang="5400000">
                  <a:pos x="wd2" y="hd2"/>
                </a:cxn>
                <a:cxn ang="10800000">
                  <a:pos x="wd2" y="hd2"/>
                </a:cxn>
                <a:cxn ang="16200000">
                  <a:pos x="wd2" y="hd2"/>
                </a:cxn>
              </a:cxnLst>
              <a:rect l="0" t="0" r="r" b="b"/>
              <a:pathLst>
                <a:path w="21600" h="19175" fill="norm" stroke="1" extrusionOk="0">
                  <a:moveTo>
                    <a:pt x="0" y="16249"/>
                  </a:moveTo>
                  <a:cubicBezTo>
                    <a:pt x="600" y="18484"/>
                    <a:pt x="1200" y="20718"/>
                    <a:pt x="2700" y="17739"/>
                  </a:cubicBezTo>
                  <a:cubicBezTo>
                    <a:pt x="4200" y="14759"/>
                    <a:pt x="6600" y="6566"/>
                    <a:pt x="9900" y="2842"/>
                  </a:cubicBezTo>
                  <a:cubicBezTo>
                    <a:pt x="13200" y="-882"/>
                    <a:pt x="17400" y="-137"/>
                    <a:pt x="21600" y="608"/>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642" name="Line"/>
            <p:cNvSpPr/>
            <p:nvPr/>
          </p:nvSpPr>
          <p:spPr>
            <a:xfrm>
              <a:off x="5531628" y="5419313"/>
              <a:ext cx="31136" cy="17643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643" name="Line"/>
            <p:cNvSpPr/>
            <p:nvPr/>
          </p:nvSpPr>
          <p:spPr>
            <a:xfrm>
              <a:off x="5593898" y="5242882"/>
              <a:ext cx="10379" cy="1"/>
            </a:xfrm>
            <a:prstGeom prst="ellipse">
              <a:avLst/>
            </a:prstGeom>
            <a:noFill/>
            <a:ln w="88900" cap="rnd">
              <a:solidFill>
                <a:srgbClr val="000000"/>
              </a:solidFill>
              <a:prstDash val="solid"/>
              <a:round/>
            </a:ln>
            <a:effectLst/>
          </p:spPr>
          <p:txBody>
            <a:bodyPr wrap="square" lIns="45718" tIns="45718" rIns="45718" bIns="45718" numCol="1" anchor="t">
              <a:noAutofit/>
            </a:bodyPr>
            <a:lstStyle/>
            <a:p>
              <a:pPr/>
            </a:p>
          </p:txBody>
        </p:sp>
        <p:sp>
          <p:nvSpPr>
            <p:cNvPr id="2644" name="Line"/>
            <p:cNvSpPr/>
            <p:nvPr/>
          </p:nvSpPr>
          <p:spPr>
            <a:xfrm>
              <a:off x="5752380" y="5322449"/>
              <a:ext cx="235894" cy="203598"/>
            </a:xfrm>
            <a:custGeom>
              <a:avLst/>
              <a:gdLst/>
              <a:ahLst/>
              <a:cxnLst>
                <a:cxn ang="0">
                  <a:pos x="wd2" y="hd2"/>
                </a:cxn>
                <a:cxn ang="5400000">
                  <a:pos x="wd2" y="hd2"/>
                </a:cxn>
                <a:cxn ang="10800000">
                  <a:pos x="wd2" y="hd2"/>
                </a:cxn>
                <a:cxn ang="16200000">
                  <a:pos x="wd2" y="hd2"/>
                </a:cxn>
              </a:cxnLst>
              <a:rect l="0" t="0" r="r" b="b"/>
              <a:pathLst>
                <a:path w="21346" h="21187" fill="norm" stroke="1" extrusionOk="0">
                  <a:moveTo>
                    <a:pt x="13833" y="5760"/>
                  </a:moveTo>
                  <a:cubicBezTo>
                    <a:pt x="14772" y="4320"/>
                    <a:pt x="15711" y="2880"/>
                    <a:pt x="15242" y="1800"/>
                  </a:cubicBezTo>
                  <a:cubicBezTo>
                    <a:pt x="14772" y="720"/>
                    <a:pt x="12894" y="0"/>
                    <a:pt x="10389" y="0"/>
                  </a:cubicBezTo>
                  <a:cubicBezTo>
                    <a:pt x="7885" y="0"/>
                    <a:pt x="4755" y="720"/>
                    <a:pt x="2720" y="2700"/>
                  </a:cubicBezTo>
                  <a:cubicBezTo>
                    <a:pt x="685" y="4680"/>
                    <a:pt x="-254" y="7920"/>
                    <a:pt x="59" y="11340"/>
                  </a:cubicBezTo>
                  <a:cubicBezTo>
                    <a:pt x="372" y="14760"/>
                    <a:pt x="1937" y="18360"/>
                    <a:pt x="5694" y="19980"/>
                  </a:cubicBezTo>
                  <a:cubicBezTo>
                    <a:pt x="9450" y="21600"/>
                    <a:pt x="15398" y="21240"/>
                    <a:pt x="21346" y="2088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645" name="Line"/>
            <p:cNvSpPr/>
            <p:nvPr/>
          </p:nvSpPr>
          <p:spPr>
            <a:xfrm>
              <a:off x="6042146" y="5346759"/>
              <a:ext cx="236720" cy="251601"/>
            </a:xfrm>
            <a:custGeom>
              <a:avLst/>
              <a:gdLst/>
              <a:ahLst/>
              <a:cxnLst>
                <a:cxn ang="0">
                  <a:pos x="wd2" y="hd2"/>
                </a:cxn>
                <a:cxn ang="5400000">
                  <a:pos x="wd2" y="hd2"/>
                </a:cxn>
                <a:cxn ang="10800000">
                  <a:pos x="wd2" y="hd2"/>
                </a:cxn>
                <a:cxn ang="16200000">
                  <a:pos x="wd2" y="hd2"/>
                </a:cxn>
              </a:cxnLst>
              <a:rect l="0" t="0" r="r" b="b"/>
              <a:pathLst>
                <a:path w="21115" h="20946" fill="norm" stroke="1" extrusionOk="0">
                  <a:moveTo>
                    <a:pt x="749" y="11224"/>
                  </a:moveTo>
                  <a:cubicBezTo>
                    <a:pt x="1984" y="12088"/>
                    <a:pt x="3218" y="12952"/>
                    <a:pt x="5378" y="12808"/>
                  </a:cubicBezTo>
                  <a:cubicBezTo>
                    <a:pt x="7538" y="12664"/>
                    <a:pt x="10624" y="11512"/>
                    <a:pt x="13092" y="9784"/>
                  </a:cubicBezTo>
                  <a:cubicBezTo>
                    <a:pt x="15561" y="8056"/>
                    <a:pt x="17412" y="5752"/>
                    <a:pt x="18029" y="3880"/>
                  </a:cubicBezTo>
                  <a:cubicBezTo>
                    <a:pt x="18646" y="2008"/>
                    <a:pt x="18029" y="568"/>
                    <a:pt x="15869" y="136"/>
                  </a:cubicBezTo>
                  <a:cubicBezTo>
                    <a:pt x="13709" y="-296"/>
                    <a:pt x="10006" y="280"/>
                    <a:pt x="6766" y="2152"/>
                  </a:cubicBezTo>
                  <a:cubicBezTo>
                    <a:pt x="3526" y="4024"/>
                    <a:pt x="749" y="7192"/>
                    <a:pt x="132" y="10648"/>
                  </a:cubicBezTo>
                  <a:cubicBezTo>
                    <a:pt x="-485" y="14104"/>
                    <a:pt x="1058" y="17848"/>
                    <a:pt x="4915" y="19576"/>
                  </a:cubicBezTo>
                  <a:cubicBezTo>
                    <a:pt x="8772" y="21304"/>
                    <a:pt x="14944" y="21016"/>
                    <a:pt x="21115" y="20728"/>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646" name="Line"/>
            <p:cNvSpPr/>
            <p:nvPr/>
          </p:nvSpPr>
          <p:spPr>
            <a:xfrm>
              <a:off x="5330669" y="5363962"/>
              <a:ext cx="45286" cy="314809"/>
            </a:xfrm>
            <a:custGeom>
              <a:avLst/>
              <a:gdLst/>
              <a:ahLst/>
              <a:cxnLst>
                <a:cxn ang="0">
                  <a:pos x="wd2" y="hd2"/>
                </a:cxn>
                <a:cxn ang="5400000">
                  <a:pos x="wd2" y="hd2"/>
                </a:cxn>
                <a:cxn ang="10800000">
                  <a:pos x="wd2" y="hd2"/>
                </a:cxn>
                <a:cxn ang="16200000">
                  <a:pos x="wd2" y="hd2"/>
                </a:cxn>
              </a:cxnLst>
              <a:rect l="0" t="0" r="r" b="b"/>
              <a:pathLst>
                <a:path w="20196" h="21600" fill="norm" stroke="1" extrusionOk="0">
                  <a:moveTo>
                    <a:pt x="15567" y="2374"/>
                  </a:moveTo>
                  <a:cubicBezTo>
                    <a:pt x="10939" y="1187"/>
                    <a:pt x="6310" y="0"/>
                    <a:pt x="3225" y="0"/>
                  </a:cubicBezTo>
                  <a:cubicBezTo>
                    <a:pt x="139" y="0"/>
                    <a:pt x="-1404" y="1187"/>
                    <a:pt x="1682" y="4629"/>
                  </a:cubicBezTo>
                  <a:cubicBezTo>
                    <a:pt x="4767" y="8070"/>
                    <a:pt x="12482" y="13767"/>
                    <a:pt x="16339" y="16971"/>
                  </a:cubicBezTo>
                  <a:cubicBezTo>
                    <a:pt x="20196" y="20176"/>
                    <a:pt x="20196" y="20888"/>
                    <a:pt x="20196"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647" name="Line"/>
            <p:cNvSpPr/>
            <p:nvPr/>
          </p:nvSpPr>
          <p:spPr>
            <a:xfrm>
              <a:off x="6797779" y="5274017"/>
              <a:ext cx="41515" cy="4774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6104"/>
                    <a:pt x="14400" y="12209"/>
                    <a:pt x="18000" y="15809"/>
                  </a:cubicBezTo>
                  <a:cubicBezTo>
                    <a:pt x="21600" y="19409"/>
                    <a:pt x="21600" y="20504"/>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648" name="Line"/>
            <p:cNvSpPr/>
            <p:nvPr/>
          </p:nvSpPr>
          <p:spPr>
            <a:xfrm>
              <a:off x="6714753" y="5038124"/>
              <a:ext cx="581185" cy="653024"/>
            </a:xfrm>
            <a:custGeom>
              <a:avLst/>
              <a:gdLst/>
              <a:ahLst/>
              <a:cxnLst>
                <a:cxn ang="0">
                  <a:pos x="wd2" y="hd2"/>
                </a:cxn>
                <a:cxn ang="5400000">
                  <a:pos x="wd2" y="hd2"/>
                </a:cxn>
                <a:cxn ang="10800000">
                  <a:pos x="wd2" y="hd2"/>
                </a:cxn>
                <a:cxn ang="16200000">
                  <a:pos x="wd2" y="hd2"/>
                </a:cxn>
              </a:cxnLst>
              <a:rect l="0" t="0" r="r" b="b"/>
              <a:pathLst>
                <a:path w="21600" h="21460" fill="norm" stroke="1" extrusionOk="0">
                  <a:moveTo>
                    <a:pt x="0" y="15937"/>
                  </a:moveTo>
                  <a:cubicBezTo>
                    <a:pt x="2057" y="15369"/>
                    <a:pt x="4114" y="14801"/>
                    <a:pt x="6300" y="13834"/>
                  </a:cubicBezTo>
                  <a:cubicBezTo>
                    <a:pt x="8486" y="12868"/>
                    <a:pt x="10800" y="11504"/>
                    <a:pt x="12086" y="9799"/>
                  </a:cubicBezTo>
                  <a:cubicBezTo>
                    <a:pt x="13371" y="8093"/>
                    <a:pt x="13629" y="6047"/>
                    <a:pt x="13500" y="4455"/>
                  </a:cubicBezTo>
                  <a:cubicBezTo>
                    <a:pt x="13371" y="2864"/>
                    <a:pt x="12857" y="1727"/>
                    <a:pt x="12343" y="988"/>
                  </a:cubicBezTo>
                  <a:cubicBezTo>
                    <a:pt x="11829" y="249"/>
                    <a:pt x="11314" y="-92"/>
                    <a:pt x="10929" y="22"/>
                  </a:cubicBezTo>
                  <a:cubicBezTo>
                    <a:pt x="10543" y="135"/>
                    <a:pt x="10286" y="704"/>
                    <a:pt x="10093" y="2921"/>
                  </a:cubicBezTo>
                  <a:cubicBezTo>
                    <a:pt x="9900" y="5137"/>
                    <a:pt x="9771" y="9003"/>
                    <a:pt x="10029" y="11788"/>
                  </a:cubicBezTo>
                  <a:cubicBezTo>
                    <a:pt x="10286" y="14573"/>
                    <a:pt x="10929" y="16279"/>
                    <a:pt x="11507" y="17359"/>
                  </a:cubicBezTo>
                  <a:cubicBezTo>
                    <a:pt x="12086" y="18439"/>
                    <a:pt x="12600" y="18893"/>
                    <a:pt x="13114" y="18950"/>
                  </a:cubicBezTo>
                  <a:cubicBezTo>
                    <a:pt x="13629" y="19007"/>
                    <a:pt x="14143" y="18666"/>
                    <a:pt x="14400" y="18154"/>
                  </a:cubicBezTo>
                  <a:cubicBezTo>
                    <a:pt x="14657" y="17643"/>
                    <a:pt x="14657" y="16961"/>
                    <a:pt x="14657" y="16335"/>
                  </a:cubicBezTo>
                  <a:cubicBezTo>
                    <a:pt x="14657" y="15710"/>
                    <a:pt x="14657" y="15142"/>
                    <a:pt x="14786" y="15142"/>
                  </a:cubicBezTo>
                  <a:cubicBezTo>
                    <a:pt x="14914" y="15142"/>
                    <a:pt x="15171" y="15710"/>
                    <a:pt x="15429" y="16733"/>
                  </a:cubicBezTo>
                  <a:cubicBezTo>
                    <a:pt x="15686" y="17756"/>
                    <a:pt x="15943" y="19234"/>
                    <a:pt x="16329" y="20144"/>
                  </a:cubicBezTo>
                  <a:cubicBezTo>
                    <a:pt x="16714" y="21053"/>
                    <a:pt x="17229" y="21394"/>
                    <a:pt x="18129" y="21451"/>
                  </a:cubicBezTo>
                  <a:cubicBezTo>
                    <a:pt x="19029" y="21508"/>
                    <a:pt x="20314" y="21281"/>
                    <a:pt x="21600" y="2105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649" name="Line"/>
            <p:cNvSpPr/>
            <p:nvPr/>
          </p:nvSpPr>
          <p:spPr>
            <a:xfrm>
              <a:off x="7293950" y="5205785"/>
              <a:ext cx="614307" cy="432364"/>
            </a:xfrm>
            <a:custGeom>
              <a:avLst/>
              <a:gdLst/>
              <a:ahLst/>
              <a:cxnLst>
                <a:cxn ang="0">
                  <a:pos x="wd2" y="hd2"/>
                </a:cxn>
                <a:cxn ang="5400000">
                  <a:pos x="wd2" y="hd2"/>
                </a:cxn>
                <a:cxn ang="10800000">
                  <a:pos x="wd2" y="hd2"/>
                </a:cxn>
                <a:cxn ang="16200000">
                  <a:pos x="wd2" y="hd2"/>
                </a:cxn>
              </a:cxnLst>
              <a:rect l="0" t="0" r="r" b="b"/>
              <a:pathLst>
                <a:path w="21548" h="21257" fill="norm" stroke="1" extrusionOk="0">
                  <a:moveTo>
                    <a:pt x="5530" y="13559"/>
                  </a:moveTo>
                  <a:cubicBezTo>
                    <a:pt x="5530" y="12709"/>
                    <a:pt x="5530" y="11859"/>
                    <a:pt x="5166" y="11433"/>
                  </a:cubicBezTo>
                  <a:cubicBezTo>
                    <a:pt x="4802" y="11008"/>
                    <a:pt x="4074" y="11008"/>
                    <a:pt x="3224" y="11603"/>
                  </a:cubicBezTo>
                  <a:cubicBezTo>
                    <a:pt x="2375" y="12199"/>
                    <a:pt x="1404" y="13389"/>
                    <a:pt x="797" y="14495"/>
                  </a:cubicBezTo>
                  <a:cubicBezTo>
                    <a:pt x="191" y="15600"/>
                    <a:pt x="-52" y="16621"/>
                    <a:pt x="9" y="17471"/>
                  </a:cubicBezTo>
                  <a:cubicBezTo>
                    <a:pt x="69" y="18322"/>
                    <a:pt x="433" y="19002"/>
                    <a:pt x="1161" y="19087"/>
                  </a:cubicBezTo>
                  <a:cubicBezTo>
                    <a:pt x="1890" y="19172"/>
                    <a:pt x="2982" y="18662"/>
                    <a:pt x="3831" y="17726"/>
                  </a:cubicBezTo>
                  <a:cubicBezTo>
                    <a:pt x="4681" y="16791"/>
                    <a:pt x="5287" y="15430"/>
                    <a:pt x="5591" y="15430"/>
                  </a:cubicBezTo>
                  <a:cubicBezTo>
                    <a:pt x="5894" y="15430"/>
                    <a:pt x="5894" y="16791"/>
                    <a:pt x="5894" y="17896"/>
                  </a:cubicBezTo>
                  <a:cubicBezTo>
                    <a:pt x="5894" y="19002"/>
                    <a:pt x="5894" y="19852"/>
                    <a:pt x="6197" y="20448"/>
                  </a:cubicBezTo>
                  <a:cubicBezTo>
                    <a:pt x="6501" y="21043"/>
                    <a:pt x="7108" y="21383"/>
                    <a:pt x="7957" y="21213"/>
                  </a:cubicBezTo>
                  <a:cubicBezTo>
                    <a:pt x="8806" y="21043"/>
                    <a:pt x="9899" y="20363"/>
                    <a:pt x="10809" y="17726"/>
                  </a:cubicBezTo>
                  <a:cubicBezTo>
                    <a:pt x="11719" y="15090"/>
                    <a:pt x="12447" y="10498"/>
                    <a:pt x="12811" y="7777"/>
                  </a:cubicBezTo>
                  <a:cubicBezTo>
                    <a:pt x="13175" y="5055"/>
                    <a:pt x="13175" y="4205"/>
                    <a:pt x="13054" y="3014"/>
                  </a:cubicBezTo>
                  <a:cubicBezTo>
                    <a:pt x="12932" y="1824"/>
                    <a:pt x="12690" y="293"/>
                    <a:pt x="12508" y="38"/>
                  </a:cubicBezTo>
                  <a:cubicBezTo>
                    <a:pt x="12326" y="-217"/>
                    <a:pt x="12204" y="803"/>
                    <a:pt x="12447" y="3355"/>
                  </a:cubicBezTo>
                  <a:cubicBezTo>
                    <a:pt x="12690" y="5906"/>
                    <a:pt x="13296" y="9988"/>
                    <a:pt x="13782" y="12539"/>
                  </a:cubicBezTo>
                  <a:cubicBezTo>
                    <a:pt x="14267" y="15090"/>
                    <a:pt x="14631" y="16111"/>
                    <a:pt x="14995" y="16961"/>
                  </a:cubicBezTo>
                  <a:cubicBezTo>
                    <a:pt x="15359" y="17811"/>
                    <a:pt x="15723" y="18492"/>
                    <a:pt x="15905" y="18407"/>
                  </a:cubicBezTo>
                  <a:cubicBezTo>
                    <a:pt x="16087" y="18322"/>
                    <a:pt x="16087" y="17471"/>
                    <a:pt x="15966" y="16536"/>
                  </a:cubicBezTo>
                  <a:cubicBezTo>
                    <a:pt x="15845" y="15600"/>
                    <a:pt x="15602" y="14580"/>
                    <a:pt x="15420" y="13644"/>
                  </a:cubicBezTo>
                  <a:cubicBezTo>
                    <a:pt x="15238" y="12709"/>
                    <a:pt x="15117" y="11859"/>
                    <a:pt x="15359" y="11433"/>
                  </a:cubicBezTo>
                  <a:cubicBezTo>
                    <a:pt x="15602" y="11008"/>
                    <a:pt x="16209" y="11008"/>
                    <a:pt x="17301" y="10923"/>
                  </a:cubicBezTo>
                  <a:cubicBezTo>
                    <a:pt x="18393" y="10838"/>
                    <a:pt x="19970" y="10668"/>
                    <a:pt x="21548" y="10498"/>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650" name="Line"/>
            <p:cNvSpPr/>
            <p:nvPr/>
          </p:nvSpPr>
          <p:spPr>
            <a:xfrm>
              <a:off x="8375280" y="5301692"/>
              <a:ext cx="20757" cy="4185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4463"/>
                  </a:moveTo>
                  <a:cubicBezTo>
                    <a:pt x="3600" y="3570"/>
                    <a:pt x="7200" y="2678"/>
                    <a:pt x="9000" y="1785"/>
                  </a:cubicBezTo>
                  <a:cubicBezTo>
                    <a:pt x="10800" y="893"/>
                    <a:pt x="10800" y="0"/>
                    <a:pt x="9000" y="0"/>
                  </a:cubicBezTo>
                  <a:cubicBezTo>
                    <a:pt x="7200" y="0"/>
                    <a:pt x="3600" y="893"/>
                    <a:pt x="5400" y="4641"/>
                  </a:cubicBezTo>
                  <a:cubicBezTo>
                    <a:pt x="7200" y="8390"/>
                    <a:pt x="14400" y="14995"/>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651" name="Line"/>
            <p:cNvSpPr/>
            <p:nvPr/>
          </p:nvSpPr>
          <p:spPr>
            <a:xfrm>
              <a:off x="8229983" y="5062991"/>
              <a:ext cx="757617" cy="688428"/>
            </a:xfrm>
            <a:custGeom>
              <a:avLst/>
              <a:gdLst/>
              <a:ahLst/>
              <a:cxnLst>
                <a:cxn ang="0">
                  <a:pos x="wd2" y="hd2"/>
                </a:cxn>
                <a:cxn ang="5400000">
                  <a:pos x="wd2" y="hd2"/>
                </a:cxn>
                <a:cxn ang="10800000">
                  <a:pos x="wd2" y="hd2"/>
                </a:cxn>
                <a:cxn ang="16200000">
                  <a:pos x="wd2" y="hd2"/>
                </a:cxn>
              </a:cxnLst>
              <a:rect l="0" t="0" r="r" b="b"/>
              <a:pathLst>
                <a:path w="21600" h="21492" fill="norm" stroke="1" extrusionOk="0">
                  <a:moveTo>
                    <a:pt x="0" y="14040"/>
                  </a:moveTo>
                  <a:cubicBezTo>
                    <a:pt x="2762" y="13284"/>
                    <a:pt x="5523" y="12528"/>
                    <a:pt x="7693" y="11502"/>
                  </a:cubicBezTo>
                  <a:cubicBezTo>
                    <a:pt x="9863" y="10476"/>
                    <a:pt x="11441" y="9180"/>
                    <a:pt x="12329" y="7614"/>
                  </a:cubicBezTo>
                  <a:cubicBezTo>
                    <a:pt x="13216" y="6048"/>
                    <a:pt x="13414" y="4212"/>
                    <a:pt x="13315" y="2916"/>
                  </a:cubicBezTo>
                  <a:cubicBezTo>
                    <a:pt x="13216" y="1620"/>
                    <a:pt x="12822" y="864"/>
                    <a:pt x="12329" y="432"/>
                  </a:cubicBezTo>
                  <a:cubicBezTo>
                    <a:pt x="11836" y="0"/>
                    <a:pt x="11244" y="-108"/>
                    <a:pt x="10800" y="108"/>
                  </a:cubicBezTo>
                  <a:cubicBezTo>
                    <a:pt x="10356" y="324"/>
                    <a:pt x="10060" y="864"/>
                    <a:pt x="9764" y="2646"/>
                  </a:cubicBezTo>
                  <a:cubicBezTo>
                    <a:pt x="9468" y="4428"/>
                    <a:pt x="9173" y="7452"/>
                    <a:pt x="9222" y="9774"/>
                  </a:cubicBezTo>
                  <a:cubicBezTo>
                    <a:pt x="9271" y="12096"/>
                    <a:pt x="9666" y="13716"/>
                    <a:pt x="10011" y="14742"/>
                  </a:cubicBezTo>
                  <a:cubicBezTo>
                    <a:pt x="10356" y="15768"/>
                    <a:pt x="10652" y="16200"/>
                    <a:pt x="11047" y="16362"/>
                  </a:cubicBezTo>
                  <a:cubicBezTo>
                    <a:pt x="11441" y="16524"/>
                    <a:pt x="11934" y="16416"/>
                    <a:pt x="12329" y="16092"/>
                  </a:cubicBezTo>
                  <a:cubicBezTo>
                    <a:pt x="12723" y="15768"/>
                    <a:pt x="13019" y="15228"/>
                    <a:pt x="13414" y="15174"/>
                  </a:cubicBezTo>
                  <a:cubicBezTo>
                    <a:pt x="13808" y="15120"/>
                    <a:pt x="14301" y="15552"/>
                    <a:pt x="14795" y="15984"/>
                  </a:cubicBezTo>
                  <a:cubicBezTo>
                    <a:pt x="15288" y="16416"/>
                    <a:pt x="15781" y="16848"/>
                    <a:pt x="16274" y="17064"/>
                  </a:cubicBezTo>
                  <a:cubicBezTo>
                    <a:pt x="16767" y="17280"/>
                    <a:pt x="17260" y="17280"/>
                    <a:pt x="17803" y="17226"/>
                  </a:cubicBezTo>
                  <a:cubicBezTo>
                    <a:pt x="18345" y="17172"/>
                    <a:pt x="18937" y="17064"/>
                    <a:pt x="19282" y="16740"/>
                  </a:cubicBezTo>
                  <a:cubicBezTo>
                    <a:pt x="19627" y="16416"/>
                    <a:pt x="19726" y="15876"/>
                    <a:pt x="19726" y="15336"/>
                  </a:cubicBezTo>
                  <a:cubicBezTo>
                    <a:pt x="19726" y="14796"/>
                    <a:pt x="19627" y="14256"/>
                    <a:pt x="19332" y="14040"/>
                  </a:cubicBezTo>
                  <a:cubicBezTo>
                    <a:pt x="19036" y="13824"/>
                    <a:pt x="18542" y="13932"/>
                    <a:pt x="18148" y="14472"/>
                  </a:cubicBezTo>
                  <a:cubicBezTo>
                    <a:pt x="17753" y="15012"/>
                    <a:pt x="17458" y="15984"/>
                    <a:pt x="17507" y="17010"/>
                  </a:cubicBezTo>
                  <a:cubicBezTo>
                    <a:pt x="17556" y="18036"/>
                    <a:pt x="17951" y="19116"/>
                    <a:pt x="18690" y="19872"/>
                  </a:cubicBezTo>
                  <a:cubicBezTo>
                    <a:pt x="19430" y="20628"/>
                    <a:pt x="20515" y="21060"/>
                    <a:pt x="21600" y="21492"/>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652" name="Line"/>
            <p:cNvSpPr/>
            <p:nvPr/>
          </p:nvSpPr>
          <p:spPr>
            <a:xfrm>
              <a:off x="9298948" y="5310047"/>
              <a:ext cx="415132" cy="553905"/>
            </a:xfrm>
            <a:custGeom>
              <a:avLst/>
              <a:gdLst/>
              <a:ahLst/>
              <a:cxnLst>
                <a:cxn ang="0">
                  <a:pos x="wd2" y="hd2"/>
                </a:cxn>
                <a:cxn ang="5400000">
                  <a:pos x="wd2" y="hd2"/>
                </a:cxn>
                <a:cxn ang="10800000">
                  <a:pos x="wd2" y="hd2"/>
                </a:cxn>
                <a:cxn ang="16200000">
                  <a:pos x="wd2" y="hd2"/>
                </a:cxn>
              </a:cxnLst>
              <a:rect l="0" t="0" r="r" b="b"/>
              <a:pathLst>
                <a:path w="21600" h="21349" fill="norm" stroke="1" extrusionOk="0">
                  <a:moveTo>
                    <a:pt x="1080" y="5811"/>
                  </a:moveTo>
                  <a:cubicBezTo>
                    <a:pt x="1800" y="9411"/>
                    <a:pt x="2520" y="13011"/>
                    <a:pt x="2970" y="15344"/>
                  </a:cubicBezTo>
                  <a:cubicBezTo>
                    <a:pt x="3420" y="17678"/>
                    <a:pt x="3600" y="18744"/>
                    <a:pt x="3600" y="19678"/>
                  </a:cubicBezTo>
                  <a:cubicBezTo>
                    <a:pt x="3600" y="20611"/>
                    <a:pt x="3420" y="21411"/>
                    <a:pt x="2970" y="21344"/>
                  </a:cubicBezTo>
                  <a:cubicBezTo>
                    <a:pt x="2520" y="21278"/>
                    <a:pt x="1800" y="20344"/>
                    <a:pt x="1170" y="18144"/>
                  </a:cubicBezTo>
                  <a:cubicBezTo>
                    <a:pt x="540" y="15944"/>
                    <a:pt x="0" y="12478"/>
                    <a:pt x="0" y="9611"/>
                  </a:cubicBezTo>
                  <a:cubicBezTo>
                    <a:pt x="0" y="6744"/>
                    <a:pt x="540" y="4478"/>
                    <a:pt x="1260" y="2878"/>
                  </a:cubicBezTo>
                  <a:cubicBezTo>
                    <a:pt x="1980" y="1278"/>
                    <a:pt x="2880" y="344"/>
                    <a:pt x="3690" y="78"/>
                  </a:cubicBezTo>
                  <a:cubicBezTo>
                    <a:pt x="4500" y="-189"/>
                    <a:pt x="5220" y="211"/>
                    <a:pt x="5760" y="1544"/>
                  </a:cubicBezTo>
                  <a:cubicBezTo>
                    <a:pt x="6300" y="2878"/>
                    <a:pt x="6660" y="5144"/>
                    <a:pt x="6570" y="7011"/>
                  </a:cubicBezTo>
                  <a:cubicBezTo>
                    <a:pt x="6480" y="8878"/>
                    <a:pt x="5940" y="10344"/>
                    <a:pt x="5400" y="11344"/>
                  </a:cubicBezTo>
                  <a:cubicBezTo>
                    <a:pt x="4860" y="12344"/>
                    <a:pt x="4320" y="12878"/>
                    <a:pt x="4500" y="12944"/>
                  </a:cubicBezTo>
                  <a:cubicBezTo>
                    <a:pt x="4680" y="13011"/>
                    <a:pt x="5580" y="12611"/>
                    <a:pt x="6930" y="12011"/>
                  </a:cubicBezTo>
                  <a:cubicBezTo>
                    <a:pt x="8280" y="11411"/>
                    <a:pt x="10080" y="10611"/>
                    <a:pt x="11430" y="10278"/>
                  </a:cubicBezTo>
                  <a:cubicBezTo>
                    <a:pt x="12780" y="9944"/>
                    <a:pt x="13680" y="10078"/>
                    <a:pt x="14220" y="10478"/>
                  </a:cubicBezTo>
                  <a:cubicBezTo>
                    <a:pt x="14760" y="10878"/>
                    <a:pt x="14940" y="11544"/>
                    <a:pt x="14940" y="11611"/>
                  </a:cubicBezTo>
                  <a:cubicBezTo>
                    <a:pt x="14940" y="11678"/>
                    <a:pt x="14760" y="11144"/>
                    <a:pt x="14940" y="10144"/>
                  </a:cubicBezTo>
                  <a:cubicBezTo>
                    <a:pt x="15120" y="9144"/>
                    <a:pt x="15660" y="7678"/>
                    <a:pt x="16380" y="6811"/>
                  </a:cubicBezTo>
                  <a:cubicBezTo>
                    <a:pt x="17100" y="5944"/>
                    <a:pt x="18000" y="5678"/>
                    <a:pt x="18900" y="6011"/>
                  </a:cubicBezTo>
                  <a:cubicBezTo>
                    <a:pt x="19800" y="6344"/>
                    <a:pt x="20700" y="7278"/>
                    <a:pt x="21600" y="8211"/>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653" name="Line"/>
            <p:cNvSpPr/>
            <p:nvPr/>
          </p:nvSpPr>
          <p:spPr>
            <a:xfrm>
              <a:off x="9743122" y="5520022"/>
              <a:ext cx="170133" cy="182263"/>
            </a:xfrm>
            <a:custGeom>
              <a:avLst/>
              <a:gdLst/>
              <a:ahLst/>
              <a:cxnLst>
                <a:cxn ang="0">
                  <a:pos x="wd2" y="hd2"/>
                </a:cxn>
                <a:cxn ang="5400000">
                  <a:pos x="wd2" y="hd2"/>
                </a:cxn>
                <a:cxn ang="10800000">
                  <a:pos x="wd2" y="hd2"/>
                </a:cxn>
                <a:cxn ang="16200000">
                  <a:pos x="wd2" y="hd2"/>
                </a:cxn>
              </a:cxnLst>
              <a:rect l="0" t="0" r="r" b="b"/>
              <a:pathLst>
                <a:path w="20829" h="20691" fill="norm" stroke="1" extrusionOk="0">
                  <a:moveTo>
                    <a:pt x="5338" y="7419"/>
                  </a:moveTo>
                  <a:cubicBezTo>
                    <a:pt x="7456" y="7419"/>
                    <a:pt x="9574" y="7419"/>
                    <a:pt x="11691" y="6240"/>
                  </a:cubicBezTo>
                  <a:cubicBezTo>
                    <a:pt x="13809" y="5062"/>
                    <a:pt x="15927" y="2706"/>
                    <a:pt x="15715" y="1331"/>
                  </a:cubicBezTo>
                  <a:cubicBezTo>
                    <a:pt x="15503" y="-43"/>
                    <a:pt x="12962" y="-436"/>
                    <a:pt x="9997" y="546"/>
                  </a:cubicBezTo>
                  <a:cubicBezTo>
                    <a:pt x="7033" y="1528"/>
                    <a:pt x="3644" y="3884"/>
                    <a:pt x="1738" y="6437"/>
                  </a:cubicBezTo>
                  <a:cubicBezTo>
                    <a:pt x="-167" y="8989"/>
                    <a:pt x="-591" y="11739"/>
                    <a:pt x="891" y="14291"/>
                  </a:cubicBezTo>
                  <a:cubicBezTo>
                    <a:pt x="2374" y="16844"/>
                    <a:pt x="5762" y="19200"/>
                    <a:pt x="9150" y="20182"/>
                  </a:cubicBezTo>
                  <a:cubicBezTo>
                    <a:pt x="12538" y="21164"/>
                    <a:pt x="15927" y="20771"/>
                    <a:pt x="18044" y="18611"/>
                  </a:cubicBezTo>
                  <a:cubicBezTo>
                    <a:pt x="20162" y="16451"/>
                    <a:pt x="21009" y="12524"/>
                    <a:pt x="20797" y="9775"/>
                  </a:cubicBezTo>
                  <a:cubicBezTo>
                    <a:pt x="20585" y="7026"/>
                    <a:pt x="19315" y="5455"/>
                    <a:pt x="17621" y="4473"/>
                  </a:cubicBezTo>
                  <a:cubicBezTo>
                    <a:pt x="15927" y="3491"/>
                    <a:pt x="13809" y="3099"/>
                    <a:pt x="12538" y="3295"/>
                  </a:cubicBezTo>
                  <a:cubicBezTo>
                    <a:pt x="11268" y="3491"/>
                    <a:pt x="10844" y="4277"/>
                    <a:pt x="10421" y="5062"/>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654" name="Line"/>
            <p:cNvSpPr/>
            <p:nvPr/>
          </p:nvSpPr>
          <p:spPr>
            <a:xfrm>
              <a:off x="10057428" y="5141948"/>
              <a:ext cx="601077" cy="569292"/>
            </a:xfrm>
            <a:custGeom>
              <a:avLst/>
              <a:gdLst/>
              <a:ahLst/>
              <a:cxnLst>
                <a:cxn ang="0">
                  <a:pos x="wd2" y="hd2"/>
                </a:cxn>
                <a:cxn ang="5400000">
                  <a:pos x="wd2" y="hd2"/>
                </a:cxn>
                <a:cxn ang="10800000">
                  <a:pos x="wd2" y="hd2"/>
                </a:cxn>
                <a:cxn ang="16200000">
                  <a:pos x="wd2" y="hd2"/>
                </a:cxn>
              </a:cxnLst>
              <a:rect l="0" t="0" r="r" b="b"/>
              <a:pathLst>
                <a:path w="21446" h="21285" fill="norm" stroke="1" extrusionOk="0">
                  <a:moveTo>
                    <a:pt x="6635" y="15026"/>
                  </a:moveTo>
                  <a:cubicBezTo>
                    <a:pt x="7005" y="14250"/>
                    <a:pt x="7375" y="13474"/>
                    <a:pt x="7252" y="13021"/>
                  </a:cubicBezTo>
                  <a:cubicBezTo>
                    <a:pt x="7128" y="12568"/>
                    <a:pt x="6511" y="12439"/>
                    <a:pt x="5524" y="12504"/>
                  </a:cubicBezTo>
                  <a:cubicBezTo>
                    <a:pt x="4536" y="12568"/>
                    <a:pt x="3179" y="12827"/>
                    <a:pt x="2129" y="13991"/>
                  </a:cubicBezTo>
                  <a:cubicBezTo>
                    <a:pt x="1080" y="15155"/>
                    <a:pt x="340" y="17225"/>
                    <a:pt x="93" y="18583"/>
                  </a:cubicBezTo>
                  <a:cubicBezTo>
                    <a:pt x="-154" y="19941"/>
                    <a:pt x="93" y="20588"/>
                    <a:pt x="833" y="20976"/>
                  </a:cubicBezTo>
                  <a:cubicBezTo>
                    <a:pt x="1574" y="21364"/>
                    <a:pt x="2808" y="21493"/>
                    <a:pt x="4104" y="20717"/>
                  </a:cubicBezTo>
                  <a:cubicBezTo>
                    <a:pt x="5400" y="19941"/>
                    <a:pt x="6758" y="18259"/>
                    <a:pt x="7684" y="15479"/>
                  </a:cubicBezTo>
                  <a:cubicBezTo>
                    <a:pt x="8609" y="12698"/>
                    <a:pt x="9103" y="8818"/>
                    <a:pt x="9350" y="6295"/>
                  </a:cubicBezTo>
                  <a:cubicBezTo>
                    <a:pt x="9597" y="3773"/>
                    <a:pt x="9597" y="2609"/>
                    <a:pt x="9535" y="1704"/>
                  </a:cubicBezTo>
                  <a:cubicBezTo>
                    <a:pt x="9473" y="798"/>
                    <a:pt x="9350" y="152"/>
                    <a:pt x="9041" y="22"/>
                  </a:cubicBezTo>
                  <a:cubicBezTo>
                    <a:pt x="8733" y="-107"/>
                    <a:pt x="8239" y="281"/>
                    <a:pt x="7807" y="2027"/>
                  </a:cubicBezTo>
                  <a:cubicBezTo>
                    <a:pt x="7375" y="3773"/>
                    <a:pt x="7005" y="6877"/>
                    <a:pt x="7128" y="9594"/>
                  </a:cubicBezTo>
                  <a:cubicBezTo>
                    <a:pt x="7252" y="12310"/>
                    <a:pt x="7869" y="14638"/>
                    <a:pt x="8486" y="15931"/>
                  </a:cubicBezTo>
                  <a:cubicBezTo>
                    <a:pt x="9103" y="17225"/>
                    <a:pt x="9720" y="17483"/>
                    <a:pt x="10399" y="17483"/>
                  </a:cubicBezTo>
                  <a:cubicBezTo>
                    <a:pt x="11078" y="17483"/>
                    <a:pt x="11819" y="17225"/>
                    <a:pt x="12436" y="16513"/>
                  </a:cubicBezTo>
                  <a:cubicBezTo>
                    <a:pt x="13053" y="15802"/>
                    <a:pt x="13547" y="14638"/>
                    <a:pt x="13793" y="14509"/>
                  </a:cubicBezTo>
                  <a:cubicBezTo>
                    <a:pt x="14040" y="14379"/>
                    <a:pt x="14040" y="15285"/>
                    <a:pt x="14102" y="16061"/>
                  </a:cubicBezTo>
                  <a:cubicBezTo>
                    <a:pt x="14164" y="16837"/>
                    <a:pt x="14287" y="17483"/>
                    <a:pt x="14657" y="17807"/>
                  </a:cubicBezTo>
                  <a:cubicBezTo>
                    <a:pt x="15028" y="18130"/>
                    <a:pt x="15645" y="18130"/>
                    <a:pt x="16139" y="17807"/>
                  </a:cubicBezTo>
                  <a:cubicBezTo>
                    <a:pt x="16632" y="17483"/>
                    <a:pt x="17003" y="16837"/>
                    <a:pt x="17249" y="16190"/>
                  </a:cubicBezTo>
                  <a:cubicBezTo>
                    <a:pt x="17496" y="15543"/>
                    <a:pt x="17620" y="14897"/>
                    <a:pt x="17867" y="14056"/>
                  </a:cubicBezTo>
                  <a:cubicBezTo>
                    <a:pt x="18113" y="13215"/>
                    <a:pt x="18484" y="12180"/>
                    <a:pt x="18669" y="12051"/>
                  </a:cubicBezTo>
                  <a:cubicBezTo>
                    <a:pt x="18854" y="11922"/>
                    <a:pt x="18854" y="12698"/>
                    <a:pt x="18916" y="13733"/>
                  </a:cubicBezTo>
                  <a:cubicBezTo>
                    <a:pt x="18977" y="14767"/>
                    <a:pt x="19101" y="16061"/>
                    <a:pt x="19533" y="17031"/>
                  </a:cubicBezTo>
                  <a:cubicBezTo>
                    <a:pt x="19965" y="18001"/>
                    <a:pt x="20705" y="18647"/>
                    <a:pt x="21446" y="19294"/>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655" name="Line"/>
            <p:cNvSpPr/>
            <p:nvPr/>
          </p:nvSpPr>
          <p:spPr>
            <a:xfrm>
              <a:off x="10765225" y="5252581"/>
              <a:ext cx="806568" cy="435194"/>
            </a:xfrm>
            <a:custGeom>
              <a:avLst/>
              <a:gdLst/>
              <a:ahLst/>
              <a:cxnLst>
                <a:cxn ang="0">
                  <a:pos x="wd2" y="hd2"/>
                </a:cxn>
                <a:cxn ang="5400000">
                  <a:pos x="wd2" y="hd2"/>
                </a:cxn>
                <a:cxn ang="10800000">
                  <a:pos x="wd2" y="hd2"/>
                </a:cxn>
                <a:cxn ang="16200000">
                  <a:pos x="wd2" y="hd2"/>
                </a:cxn>
              </a:cxnLst>
              <a:rect l="0" t="0" r="r" b="b"/>
              <a:pathLst>
                <a:path w="21522" h="21064" fill="norm" stroke="1" extrusionOk="0">
                  <a:moveTo>
                    <a:pt x="4076" y="11586"/>
                  </a:moveTo>
                  <a:cubicBezTo>
                    <a:pt x="4445" y="10247"/>
                    <a:pt x="4814" y="8907"/>
                    <a:pt x="4768" y="8238"/>
                  </a:cubicBezTo>
                  <a:cubicBezTo>
                    <a:pt x="4722" y="7568"/>
                    <a:pt x="4260" y="7568"/>
                    <a:pt x="3568" y="7819"/>
                  </a:cubicBezTo>
                  <a:cubicBezTo>
                    <a:pt x="2876" y="8070"/>
                    <a:pt x="1953" y="8572"/>
                    <a:pt x="1307" y="9661"/>
                  </a:cubicBezTo>
                  <a:cubicBezTo>
                    <a:pt x="660" y="10749"/>
                    <a:pt x="291" y="12424"/>
                    <a:pt x="107" y="13679"/>
                  </a:cubicBezTo>
                  <a:cubicBezTo>
                    <a:pt x="-78" y="14935"/>
                    <a:pt x="-78" y="15772"/>
                    <a:pt x="568" y="16442"/>
                  </a:cubicBezTo>
                  <a:cubicBezTo>
                    <a:pt x="1214" y="17112"/>
                    <a:pt x="2507" y="17614"/>
                    <a:pt x="3660" y="17531"/>
                  </a:cubicBezTo>
                  <a:cubicBezTo>
                    <a:pt x="4814" y="17447"/>
                    <a:pt x="5830" y="16777"/>
                    <a:pt x="7030" y="15605"/>
                  </a:cubicBezTo>
                  <a:cubicBezTo>
                    <a:pt x="8230" y="14433"/>
                    <a:pt x="9614" y="12758"/>
                    <a:pt x="10307" y="11503"/>
                  </a:cubicBezTo>
                  <a:cubicBezTo>
                    <a:pt x="10999" y="10247"/>
                    <a:pt x="10999" y="9410"/>
                    <a:pt x="10768" y="8907"/>
                  </a:cubicBezTo>
                  <a:cubicBezTo>
                    <a:pt x="10537" y="8405"/>
                    <a:pt x="10076" y="8238"/>
                    <a:pt x="9476" y="8824"/>
                  </a:cubicBezTo>
                  <a:cubicBezTo>
                    <a:pt x="8876" y="9410"/>
                    <a:pt x="8137" y="10749"/>
                    <a:pt x="7630" y="12424"/>
                  </a:cubicBezTo>
                  <a:cubicBezTo>
                    <a:pt x="7122" y="14098"/>
                    <a:pt x="6845" y="16107"/>
                    <a:pt x="7168" y="17698"/>
                  </a:cubicBezTo>
                  <a:cubicBezTo>
                    <a:pt x="7491" y="19289"/>
                    <a:pt x="8414" y="20461"/>
                    <a:pt x="9337" y="20879"/>
                  </a:cubicBezTo>
                  <a:cubicBezTo>
                    <a:pt x="10260" y="21298"/>
                    <a:pt x="11184" y="20963"/>
                    <a:pt x="11922" y="20293"/>
                  </a:cubicBezTo>
                  <a:cubicBezTo>
                    <a:pt x="12660" y="19624"/>
                    <a:pt x="13214" y="18619"/>
                    <a:pt x="13630" y="17782"/>
                  </a:cubicBezTo>
                  <a:cubicBezTo>
                    <a:pt x="14045" y="16945"/>
                    <a:pt x="14322" y="16275"/>
                    <a:pt x="14645" y="16191"/>
                  </a:cubicBezTo>
                  <a:cubicBezTo>
                    <a:pt x="14968" y="16107"/>
                    <a:pt x="15337" y="16610"/>
                    <a:pt x="15522" y="17614"/>
                  </a:cubicBezTo>
                  <a:cubicBezTo>
                    <a:pt x="15707" y="18619"/>
                    <a:pt x="15707" y="20126"/>
                    <a:pt x="15568" y="20377"/>
                  </a:cubicBezTo>
                  <a:cubicBezTo>
                    <a:pt x="15430" y="20628"/>
                    <a:pt x="15153" y="19624"/>
                    <a:pt x="15060" y="17196"/>
                  </a:cubicBezTo>
                  <a:cubicBezTo>
                    <a:pt x="14968" y="14768"/>
                    <a:pt x="15060" y="10917"/>
                    <a:pt x="15799" y="7819"/>
                  </a:cubicBezTo>
                  <a:cubicBezTo>
                    <a:pt x="16537" y="4721"/>
                    <a:pt x="17922" y="2377"/>
                    <a:pt x="18845" y="1121"/>
                  </a:cubicBezTo>
                  <a:cubicBezTo>
                    <a:pt x="19768" y="-135"/>
                    <a:pt x="20230" y="-302"/>
                    <a:pt x="20599" y="451"/>
                  </a:cubicBezTo>
                  <a:cubicBezTo>
                    <a:pt x="20968" y="1205"/>
                    <a:pt x="21245" y="2879"/>
                    <a:pt x="21522" y="4554"/>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656" name="Line"/>
            <p:cNvSpPr/>
            <p:nvPr/>
          </p:nvSpPr>
          <p:spPr>
            <a:xfrm>
              <a:off x="446266" y="5969362"/>
              <a:ext cx="477402" cy="292440"/>
            </a:xfrm>
            <a:custGeom>
              <a:avLst/>
              <a:gdLst/>
              <a:ahLst/>
              <a:cxnLst>
                <a:cxn ang="0">
                  <a:pos x="wd2" y="hd2"/>
                </a:cxn>
                <a:cxn ang="5400000">
                  <a:pos x="wd2" y="hd2"/>
                </a:cxn>
                <a:cxn ang="10800000">
                  <a:pos x="wd2" y="hd2"/>
                </a:cxn>
                <a:cxn ang="16200000">
                  <a:pos x="wd2" y="hd2"/>
                </a:cxn>
              </a:cxnLst>
              <a:rect l="0" t="0" r="r" b="b"/>
              <a:pathLst>
                <a:path w="21600" h="21482" fill="norm" stroke="1" extrusionOk="0">
                  <a:moveTo>
                    <a:pt x="0" y="0"/>
                  </a:moveTo>
                  <a:cubicBezTo>
                    <a:pt x="1565" y="4574"/>
                    <a:pt x="3130" y="9148"/>
                    <a:pt x="4148" y="12198"/>
                  </a:cubicBezTo>
                  <a:cubicBezTo>
                    <a:pt x="5165" y="15247"/>
                    <a:pt x="5635" y="16772"/>
                    <a:pt x="5948" y="18296"/>
                  </a:cubicBezTo>
                  <a:cubicBezTo>
                    <a:pt x="6261" y="19821"/>
                    <a:pt x="6417" y="21346"/>
                    <a:pt x="6339" y="21473"/>
                  </a:cubicBezTo>
                  <a:cubicBezTo>
                    <a:pt x="6261" y="21600"/>
                    <a:pt x="5948" y="20329"/>
                    <a:pt x="5557" y="17153"/>
                  </a:cubicBezTo>
                  <a:cubicBezTo>
                    <a:pt x="5165" y="13976"/>
                    <a:pt x="4696" y="8894"/>
                    <a:pt x="4461" y="5591"/>
                  </a:cubicBezTo>
                  <a:cubicBezTo>
                    <a:pt x="4226" y="2287"/>
                    <a:pt x="4226" y="762"/>
                    <a:pt x="4696" y="508"/>
                  </a:cubicBezTo>
                  <a:cubicBezTo>
                    <a:pt x="5165" y="254"/>
                    <a:pt x="6104" y="1271"/>
                    <a:pt x="7591" y="3049"/>
                  </a:cubicBezTo>
                  <a:cubicBezTo>
                    <a:pt x="9078" y="4828"/>
                    <a:pt x="11113" y="7369"/>
                    <a:pt x="12913" y="8513"/>
                  </a:cubicBezTo>
                  <a:cubicBezTo>
                    <a:pt x="14713" y="9656"/>
                    <a:pt x="16278" y="9402"/>
                    <a:pt x="17296" y="8767"/>
                  </a:cubicBezTo>
                  <a:cubicBezTo>
                    <a:pt x="18313" y="8132"/>
                    <a:pt x="18783" y="7115"/>
                    <a:pt x="19017" y="5972"/>
                  </a:cubicBezTo>
                  <a:cubicBezTo>
                    <a:pt x="19252" y="4828"/>
                    <a:pt x="19252" y="3558"/>
                    <a:pt x="18861" y="3049"/>
                  </a:cubicBezTo>
                  <a:cubicBezTo>
                    <a:pt x="18470" y="2541"/>
                    <a:pt x="17687" y="2795"/>
                    <a:pt x="17061" y="3431"/>
                  </a:cubicBezTo>
                  <a:cubicBezTo>
                    <a:pt x="16435" y="4066"/>
                    <a:pt x="15965" y="5082"/>
                    <a:pt x="15730" y="7115"/>
                  </a:cubicBezTo>
                  <a:cubicBezTo>
                    <a:pt x="15496" y="9148"/>
                    <a:pt x="15496" y="12198"/>
                    <a:pt x="16513" y="14358"/>
                  </a:cubicBezTo>
                  <a:cubicBezTo>
                    <a:pt x="17530" y="16518"/>
                    <a:pt x="19565" y="17788"/>
                    <a:pt x="21600" y="19059"/>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657" name="Line"/>
            <p:cNvSpPr/>
            <p:nvPr/>
          </p:nvSpPr>
          <p:spPr>
            <a:xfrm>
              <a:off x="1016199" y="6002278"/>
              <a:ext cx="467897" cy="252488"/>
            </a:xfrm>
            <a:custGeom>
              <a:avLst/>
              <a:gdLst/>
              <a:ahLst/>
              <a:cxnLst>
                <a:cxn ang="0">
                  <a:pos x="wd2" y="hd2"/>
                </a:cxn>
                <a:cxn ang="5400000">
                  <a:pos x="wd2" y="hd2"/>
                </a:cxn>
                <a:cxn ang="10800000">
                  <a:pos x="wd2" y="hd2"/>
                </a:cxn>
                <a:cxn ang="16200000">
                  <a:pos x="wd2" y="hd2"/>
                </a:cxn>
              </a:cxnLst>
              <a:rect l="0" t="0" r="r" b="b"/>
              <a:pathLst>
                <a:path w="21324" h="21020" fill="norm" stroke="1" extrusionOk="0">
                  <a:moveTo>
                    <a:pt x="9026" y="5036"/>
                  </a:moveTo>
                  <a:cubicBezTo>
                    <a:pt x="8711" y="3308"/>
                    <a:pt x="8396" y="1580"/>
                    <a:pt x="7765" y="716"/>
                  </a:cubicBezTo>
                  <a:cubicBezTo>
                    <a:pt x="7134" y="-148"/>
                    <a:pt x="6188" y="-148"/>
                    <a:pt x="5006" y="284"/>
                  </a:cubicBezTo>
                  <a:cubicBezTo>
                    <a:pt x="3823" y="716"/>
                    <a:pt x="2404" y="1580"/>
                    <a:pt x="1379" y="3452"/>
                  </a:cubicBezTo>
                  <a:cubicBezTo>
                    <a:pt x="355" y="5324"/>
                    <a:pt x="-276" y="8204"/>
                    <a:pt x="118" y="11372"/>
                  </a:cubicBezTo>
                  <a:cubicBezTo>
                    <a:pt x="512" y="14540"/>
                    <a:pt x="1931" y="17996"/>
                    <a:pt x="3508" y="19724"/>
                  </a:cubicBezTo>
                  <a:cubicBezTo>
                    <a:pt x="5085" y="21452"/>
                    <a:pt x="6819" y="21452"/>
                    <a:pt x="8711" y="19724"/>
                  </a:cubicBezTo>
                  <a:cubicBezTo>
                    <a:pt x="10603" y="17996"/>
                    <a:pt x="12652" y="14540"/>
                    <a:pt x="13835" y="12092"/>
                  </a:cubicBezTo>
                  <a:cubicBezTo>
                    <a:pt x="15017" y="9644"/>
                    <a:pt x="15333" y="8204"/>
                    <a:pt x="15412" y="6764"/>
                  </a:cubicBezTo>
                  <a:cubicBezTo>
                    <a:pt x="15490" y="5324"/>
                    <a:pt x="15333" y="3884"/>
                    <a:pt x="15175" y="3884"/>
                  </a:cubicBezTo>
                  <a:cubicBezTo>
                    <a:pt x="15017" y="3884"/>
                    <a:pt x="14860" y="5324"/>
                    <a:pt x="15412" y="7484"/>
                  </a:cubicBezTo>
                  <a:cubicBezTo>
                    <a:pt x="15963" y="9644"/>
                    <a:pt x="17225" y="12524"/>
                    <a:pt x="18250" y="14252"/>
                  </a:cubicBezTo>
                  <a:cubicBezTo>
                    <a:pt x="19274" y="15980"/>
                    <a:pt x="20063" y="16556"/>
                    <a:pt x="20536" y="16844"/>
                  </a:cubicBezTo>
                  <a:cubicBezTo>
                    <a:pt x="21009" y="17132"/>
                    <a:pt x="21166" y="17132"/>
                    <a:pt x="21324" y="17132"/>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658" name="Line"/>
            <p:cNvSpPr/>
            <p:nvPr/>
          </p:nvSpPr>
          <p:spPr>
            <a:xfrm>
              <a:off x="1380312" y="5907093"/>
              <a:ext cx="83027" cy="622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659" name="Line"/>
            <p:cNvSpPr/>
            <p:nvPr/>
          </p:nvSpPr>
          <p:spPr>
            <a:xfrm>
              <a:off x="1494473" y="5913476"/>
              <a:ext cx="1300928" cy="398371"/>
            </a:xfrm>
            <a:custGeom>
              <a:avLst/>
              <a:gdLst/>
              <a:ahLst/>
              <a:cxnLst>
                <a:cxn ang="0">
                  <a:pos x="wd2" y="hd2"/>
                </a:cxn>
                <a:cxn ang="5400000">
                  <a:pos x="wd2" y="hd2"/>
                </a:cxn>
                <a:cxn ang="10800000">
                  <a:pos x="wd2" y="hd2"/>
                </a:cxn>
                <a:cxn ang="16200000">
                  <a:pos x="wd2" y="hd2"/>
                </a:cxn>
              </a:cxnLst>
              <a:rect l="0" t="0" r="r" b="b"/>
              <a:pathLst>
                <a:path w="21432" h="21443" fill="norm" stroke="1" extrusionOk="0">
                  <a:moveTo>
                    <a:pt x="0" y="6919"/>
                  </a:moveTo>
                  <a:cubicBezTo>
                    <a:pt x="855" y="6546"/>
                    <a:pt x="1710" y="6174"/>
                    <a:pt x="2251" y="5709"/>
                  </a:cubicBezTo>
                  <a:cubicBezTo>
                    <a:pt x="2793" y="5243"/>
                    <a:pt x="3021" y="4684"/>
                    <a:pt x="3135" y="3940"/>
                  </a:cubicBezTo>
                  <a:cubicBezTo>
                    <a:pt x="3249" y="3195"/>
                    <a:pt x="3249" y="2264"/>
                    <a:pt x="3106" y="1705"/>
                  </a:cubicBezTo>
                  <a:cubicBezTo>
                    <a:pt x="2964" y="1146"/>
                    <a:pt x="2679" y="960"/>
                    <a:pt x="2365" y="960"/>
                  </a:cubicBezTo>
                  <a:cubicBezTo>
                    <a:pt x="2052" y="960"/>
                    <a:pt x="1710" y="1146"/>
                    <a:pt x="1425" y="2636"/>
                  </a:cubicBezTo>
                  <a:cubicBezTo>
                    <a:pt x="1140" y="4126"/>
                    <a:pt x="912" y="6919"/>
                    <a:pt x="1225" y="9433"/>
                  </a:cubicBezTo>
                  <a:cubicBezTo>
                    <a:pt x="1539" y="11946"/>
                    <a:pt x="2394" y="14181"/>
                    <a:pt x="3135" y="15298"/>
                  </a:cubicBezTo>
                  <a:cubicBezTo>
                    <a:pt x="3875" y="16415"/>
                    <a:pt x="4502" y="16415"/>
                    <a:pt x="4987" y="15577"/>
                  </a:cubicBezTo>
                  <a:cubicBezTo>
                    <a:pt x="5471" y="14740"/>
                    <a:pt x="5813" y="13064"/>
                    <a:pt x="5927" y="11481"/>
                  </a:cubicBezTo>
                  <a:cubicBezTo>
                    <a:pt x="6041" y="9898"/>
                    <a:pt x="5927" y="8409"/>
                    <a:pt x="5927" y="8222"/>
                  </a:cubicBezTo>
                  <a:cubicBezTo>
                    <a:pt x="5927" y="8036"/>
                    <a:pt x="6041" y="9153"/>
                    <a:pt x="6184" y="10271"/>
                  </a:cubicBezTo>
                  <a:cubicBezTo>
                    <a:pt x="6326" y="11388"/>
                    <a:pt x="6497" y="12505"/>
                    <a:pt x="6668" y="13436"/>
                  </a:cubicBezTo>
                  <a:cubicBezTo>
                    <a:pt x="6839" y="14367"/>
                    <a:pt x="7010" y="15112"/>
                    <a:pt x="7209" y="15764"/>
                  </a:cubicBezTo>
                  <a:cubicBezTo>
                    <a:pt x="7409" y="16415"/>
                    <a:pt x="7637" y="16974"/>
                    <a:pt x="7779" y="16788"/>
                  </a:cubicBezTo>
                  <a:cubicBezTo>
                    <a:pt x="7922" y="16602"/>
                    <a:pt x="7979" y="15671"/>
                    <a:pt x="8036" y="13809"/>
                  </a:cubicBezTo>
                  <a:cubicBezTo>
                    <a:pt x="8093" y="11946"/>
                    <a:pt x="8150" y="9153"/>
                    <a:pt x="8207" y="7198"/>
                  </a:cubicBezTo>
                  <a:cubicBezTo>
                    <a:pt x="8264" y="5243"/>
                    <a:pt x="8321" y="4126"/>
                    <a:pt x="8463" y="3288"/>
                  </a:cubicBezTo>
                  <a:cubicBezTo>
                    <a:pt x="8606" y="2450"/>
                    <a:pt x="8834" y="1891"/>
                    <a:pt x="9033" y="2171"/>
                  </a:cubicBezTo>
                  <a:cubicBezTo>
                    <a:pt x="9233" y="2450"/>
                    <a:pt x="9404" y="3567"/>
                    <a:pt x="9660" y="5057"/>
                  </a:cubicBezTo>
                  <a:cubicBezTo>
                    <a:pt x="9917" y="6546"/>
                    <a:pt x="10259" y="8409"/>
                    <a:pt x="10715" y="9619"/>
                  </a:cubicBezTo>
                  <a:cubicBezTo>
                    <a:pt x="11170" y="10829"/>
                    <a:pt x="11740" y="11388"/>
                    <a:pt x="12168" y="11667"/>
                  </a:cubicBezTo>
                  <a:cubicBezTo>
                    <a:pt x="12595" y="11946"/>
                    <a:pt x="12880" y="11946"/>
                    <a:pt x="13137" y="11667"/>
                  </a:cubicBezTo>
                  <a:cubicBezTo>
                    <a:pt x="13393" y="11388"/>
                    <a:pt x="13621" y="10829"/>
                    <a:pt x="13764" y="10084"/>
                  </a:cubicBezTo>
                  <a:cubicBezTo>
                    <a:pt x="13906" y="9340"/>
                    <a:pt x="13963" y="8409"/>
                    <a:pt x="13992" y="7477"/>
                  </a:cubicBezTo>
                  <a:cubicBezTo>
                    <a:pt x="14020" y="6546"/>
                    <a:pt x="14020" y="5615"/>
                    <a:pt x="13821" y="4871"/>
                  </a:cubicBezTo>
                  <a:cubicBezTo>
                    <a:pt x="13621" y="4126"/>
                    <a:pt x="13222" y="3567"/>
                    <a:pt x="12994" y="3753"/>
                  </a:cubicBezTo>
                  <a:cubicBezTo>
                    <a:pt x="12766" y="3940"/>
                    <a:pt x="12709" y="4871"/>
                    <a:pt x="12766" y="6360"/>
                  </a:cubicBezTo>
                  <a:cubicBezTo>
                    <a:pt x="12823" y="7850"/>
                    <a:pt x="12994" y="9898"/>
                    <a:pt x="13365" y="11295"/>
                  </a:cubicBezTo>
                  <a:cubicBezTo>
                    <a:pt x="13735" y="12691"/>
                    <a:pt x="14305" y="13436"/>
                    <a:pt x="15074" y="13436"/>
                  </a:cubicBezTo>
                  <a:cubicBezTo>
                    <a:pt x="15844" y="13436"/>
                    <a:pt x="16813" y="12691"/>
                    <a:pt x="17554" y="11481"/>
                  </a:cubicBezTo>
                  <a:cubicBezTo>
                    <a:pt x="18294" y="10271"/>
                    <a:pt x="18807" y="8595"/>
                    <a:pt x="19092" y="7291"/>
                  </a:cubicBezTo>
                  <a:cubicBezTo>
                    <a:pt x="19377" y="5988"/>
                    <a:pt x="19434" y="5057"/>
                    <a:pt x="19434" y="4126"/>
                  </a:cubicBezTo>
                  <a:cubicBezTo>
                    <a:pt x="19434" y="3195"/>
                    <a:pt x="19377" y="2264"/>
                    <a:pt x="19206" y="1426"/>
                  </a:cubicBezTo>
                  <a:cubicBezTo>
                    <a:pt x="19035" y="588"/>
                    <a:pt x="18750" y="-157"/>
                    <a:pt x="18722" y="29"/>
                  </a:cubicBezTo>
                  <a:cubicBezTo>
                    <a:pt x="18693" y="215"/>
                    <a:pt x="18921" y="1333"/>
                    <a:pt x="19406" y="3474"/>
                  </a:cubicBezTo>
                  <a:cubicBezTo>
                    <a:pt x="19890" y="5615"/>
                    <a:pt x="20631" y="8781"/>
                    <a:pt x="21059" y="10922"/>
                  </a:cubicBezTo>
                  <a:cubicBezTo>
                    <a:pt x="21486" y="13064"/>
                    <a:pt x="21600" y="14181"/>
                    <a:pt x="21116" y="15764"/>
                  </a:cubicBezTo>
                  <a:cubicBezTo>
                    <a:pt x="20631" y="17346"/>
                    <a:pt x="19548" y="19395"/>
                    <a:pt x="18465" y="2144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660" name="Line"/>
            <p:cNvSpPr/>
            <p:nvPr/>
          </p:nvSpPr>
          <p:spPr>
            <a:xfrm>
              <a:off x="3238026" y="5841696"/>
              <a:ext cx="705724" cy="587460"/>
            </a:xfrm>
            <a:custGeom>
              <a:avLst/>
              <a:gdLst/>
              <a:ahLst/>
              <a:cxnLst>
                <a:cxn ang="0">
                  <a:pos x="wd2" y="hd2"/>
                </a:cxn>
                <a:cxn ang="5400000">
                  <a:pos x="wd2" y="hd2"/>
                </a:cxn>
                <a:cxn ang="10800000">
                  <a:pos x="wd2" y="hd2"/>
                </a:cxn>
                <a:cxn ang="16200000">
                  <a:pos x="wd2" y="hd2"/>
                </a:cxn>
              </a:cxnLst>
              <a:rect l="0" t="0" r="r" b="b"/>
              <a:pathLst>
                <a:path w="21390" h="21202" fill="norm" stroke="1" extrusionOk="0">
                  <a:moveTo>
                    <a:pt x="0" y="9102"/>
                  </a:moveTo>
                  <a:cubicBezTo>
                    <a:pt x="1677" y="8228"/>
                    <a:pt x="3355" y="7354"/>
                    <a:pt x="4351" y="6355"/>
                  </a:cubicBezTo>
                  <a:cubicBezTo>
                    <a:pt x="5347" y="5357"/>
                    <a:pt x="5662" y="4233"/>
                    <a:pt x="5295" y="3047"/>
                  </a:cubicBezTo>
                  <a:cubicBezTo>
                    <a:pt x="4928" y="1861"/>
                    <a:pt x="3879" y="612"/>
                    <a:pt x="2831" y="175"/>
                  </a:cubicBezTo>
                  <a:cubicBezTo>
                    <a:pt x="1782" y="-262"/>
                    <a:pt x="734" y="113"/>
                    <a:pt x="262" y="1361"/>
                  </a:cubicBezTo>
                  <a:cubicBezTo>
                    <a:pt x="-210" y="2610"/>
                    <a:pt x="-105" y="4732"/>
                    <a:pt x="1153" y="7479"/>
                  </a:cubicBezTo>
                  <a:cubicBezTo>
                    <a:pt x="2411" y="10226"/>
                    <a:pt x="4823" y="13597"/>
                    <a:pt x="6343" y="15720"/>
                  </a:cubicBezTo>
                  <a:cubicBezTo>
                    <a:pt x="7864" y="17842"/>
                    <a:pt x="8493" y="18716"/>
                    <a:pt x="8860" y="19465"/>
                  </a:cubicBezTo>
                  <a:cubicBezTo>
                    <a:pt x="9227" y="20214"/>
                    <a:pt x="9332" y="20839"/>
                    <a:pt x="8965" y="21088"/>
                  </a:cubicBezTo>
                  <a:cubicBezTo>
                    <a:pt x="8598" y="21338"/>
                    <a:pt x="7759" y="21213"/>
                    <a:pt x="7077" y="20339"/>
                  </a:cubicBezTo>
                  <a:cubicBezTo>
                    <a:pt x="6396" y="19465"/>
                    <a:pt x="5872" y="17842"/>
                    <a:pt x="5924" y="16094"/>
                  </a:cubicBezTo>
                  <a:cubicBezTo>
                    <a:pt x="5976" y="14346"/>
                    <a:pt x="6606" y="12473"/>
                    <a:pt x="7444" y="11350"/>
                  </a:cubicBezTo>
                  <a:cubicBezTo>
                    <a:pt x="8283" y="10226"/>
                    <a:pt x="9332" y="9851"/>
                    <a:pt x="10275" y="10163"/>
                  </a:cubicBezTo>
                  <a:cubicBezTo>
                    <a:pt x="11219" y="10476"/>
                    <a:pt x="12058" y="11474"/>
                    <a:pt x="12582" y="12661"/>
                  </a:cubicBezTo>
                  <a:cubicBezTo>
                    <a:pt x="13107" y="13847"/>
                    <a:pt x="13316" y="15220"/>
                    <a:pt x="13369" y="16219"/>
                  </a:cubicBezTo>
                  <a:cubicBezTo>
                    <a:pt x="13421" y="17218"/>
                    <a:pt x="13316" y="17842"/>
                    <a:pt x="13054" y="18341"/>
                  </a:cubicBezTo>
                  <a:cubicBezTo>
                    <a:pt x="12792" y="18841"/>
                    <a:pt x="12373" y="19215"/>
                    <a:pt x="11901" y="19278"/>
                  </a:cubicBezTo>
                  <a:cubicBezTo>
                    <a:pt x="11429" y="19340"/>
                    <a:pt x="10905" y="19091"/>
                    <a:pt x="10642" y="18654"/>
                  </a:cubicBezTo>
                  <a:cubicBezTo>
                    <a:pt x="10380" y="18217"/>
                    <a:pt x="10380" y="17592"/>
                    <a:pt x="10747" y="16219"/>
                  </a:cubicBezTo>
                  <a:cubicBezTo>
                    <a:pt x="11114" y="14846"/>
                    <a:pt x="11848" y="12723"/>
                    <a:pt x="12477" y="11474"/>
                  </a:cubicBezTo>
                  <a:cubicBezTo>
                    <a:pt x="13107" y="10226"/>
                    <a:pt x="13631" y="9851"/>
                    <a:pt x="14207" y="9664"/>
                  </a:cubicBezTo>
                  <a:cubicBezTo>
                    <a:pt x="14784" y="9477"/>
                    <a:pt x="15413" y="9477"/>
                    <a:pt x="16042" y="10039"/>
                  </a:cubicBezTo>
                  <a:cubicBezTo>
                    <a:pt x="16672" y="10600"/>
                    <a:pt x="17301" y="11724"/>
                    <a:pt x="17720" y="12661"/>
                  </a:cubicBezTo>
                  <a:cubicBezTo>
                    <a:pt x="18140" y="13597"/>
                    <a:pt x="18349" y="14346"/>
                    <a:pt x="18454" y="15095"/>
                  </a:cubicBezTo>
                  <a:cubicBezTo>
                    <a:pt x="18559" y="15844"/>
                    <a:pt x="18559" y="16593"/>
                    <a:pt x="18349" y="16656"/>
                  </a:cubicBezTo>
                  <a:cubicBezTo>
                    <a:pt x="18140" y="16718"/>
                    <a:pt x="17720" y="16094"/>
                    <a:pt x="17458" y="15033"/>
                  </a:cubicBezTo>
                  <a:cubicBezTo>
                    <a:pt x="17196" y="13972"/>
                    <a:pt x="17091" y="12473"/>
                    <a:pt x="17248" y="11100"/>
                  </a:cubicBezTo>
                  <a:cubicBezTo>
                    <a:pt x="17406" y="9726"/>
                    <a:pt x="17825" y="8478"/>
                    <a:pt x="18559" y="8041"/>
                  </a:cubicBezTo>
                  <a:cubicBezTo>
                    <a:pt x="19293" y="7604"/>
                    <a:pt x="20341" y="7978"/>
                    <a:pt x="21390" y="835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661" name="Line"/>
            <p:cNvSpPr/>
            <p:nvPr/>
          </p:nvSpPr>
          <p:spPr>
            <a:xfrm>
              <a:off x="4306990" y="6083524"/>
              <a:ext cx="62270" cy="3113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5280"/>
                    <a:pt x="14400" y="10560"/>
                    <a:pt x="18000" y="14160"/>
                  </a:cubicBezTo>
                  <a:cubicBezTo>
                    <a:pt x="21600" y="17760"/>
                    <a:pt x="21600" y="1968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662" name="Line"/>
            <p:cNvSpPr/>
            <p:nvPr/>
          </p:nvSpPr>
          <p:spPr>
            <a:xfrm>
              <a:off x="4234342" y="5795720"/>
              <a:ext cx="684968" cy="630288"/>
            </a:xfrm>
            <a:custGeom>
              <a:avLst/>
              <a:gdLst/>
              <a:ahLst/>
              <a:cxnLst>
                <a:cxn ang="0">
                  <a:pos x="wd2" y="hd2"/>
                </a:cxn>
                <a:cxn ang="5400000">
                  <a:pos x="wd2" y="hd2"/>
                </a:cxn>
                <a:cxn ang="10800000">
                  <a:pos x="wd2" y="hd2"/>
                </a:cxn>
                <a:cxn ang="16200000">
                  <a:pos x="wd2" y="hd2"/>
                </a:cxn>
              </a:cxnLst>
              <a:rect l="0" t="0" r="r" b="b"/>
              <a:pathLst>
                <a:path w="21600" h="21505" fill="norm" stroke="1" extrusionOk="0">
                  <a:moveTo>
                    <a:pt x="0" y="15485"/>
                  </a:moveTo>
                  <a:cubicBezTo>
                    <a:pt x="1855" y="14895"/>
                    <a:pt x="3709" y="14305"/>
                    <a:pt x="5455" y="13479"/>
                  </a:cubicBezTo>
                  <a:cubicBezTo>
                    <a:pt x="7200" y="12653"/>
                    <a:pt x="8836" y="11590"/>
                    <a:pt x="9655" y="9702"/>
                  </a:cubicBezTo>
                  <a:cubicBezTo>
                    <a:pt x="10473" y="7813"/>
                    <a:pt x="10473" y="5098"/>
                    <a:pt x="10309" y="3446"/>
                  </a:cubicBezTo>
                  <a:cubicBezTo>
                    <a:pt x="10145" y="1794"/>
                    <a:pt x="9818" y="1203"/>
                    <a:pt x="9382" y="731"/>
                  </a:cubicBezTo>
                  <a:cubicBezTo>
                    <a:pt x="8945" y="259"/>
                    <a:pt x="8400" y="-95"/>
                    <a:pt x="8018" y="23"/>
                  </a:cubicBezTo>
                  <a:cubicBezTo>
                    <a:pt x="7636" y="141"/>
                    <a:pt x="7418" y="731"/>
                    <a:pt x="7582" y="2856"/>
                  </a:cubicBezTo>
                  <a:cubicBezTo>
                    <a:pt x="7745" y="4980"/>
                    <a:pt x="8291" y="8639"/>
                    <a:pt x="8782" y="11236"/>
                  </a:cubicBezTo>
                  <a:cubicBezTo>
                    <a:pt x="9273" y="13833"/>
                    <a:pt x="9709" y="15367"/>
                    <a:pt x="10145" y="16430"/>
                  </a:cubicBezTo>
                  <a:cubicBezTo>
                    <a:pt x="10582" y="17492"/>
                    <a:pt x="11018" y="18082"/>
                    <a:pt x="11345" y="18082"/>
                  </a:cubicBezTo>
                  <a:cubicBezTo>
                    <a:pt x="11673" y="18082"/>
                    <a:pt x="11891" y="17492"/>
                    <a:pt x="12055" y="16902"/>
                  </a:cubicBezTo>
                  <a:cubicBezTo>
                    <a:pt x="12218" y="16312"/>
                    <a:pt x="12327" y="15721"/>
                    <a:pt x="12491" y="15131"/>
                  </a:cubicBezTo>
                  <a:cubicBezTo>
                    <a:pt x="12655" y="14541"/>
                    <a:pt x="12873" y="13951"/>
                    <a:pt x="13200" y="14010"/>
                  </a:cubicBezTo>
                  <a:cubicBezTo>
                    <a:pt x="13527" y="14069"/>
                    <a:pt x="13964" y="14777"/>
                    <a:pt x="14564" y="15544"/>
                  </a:cubicBezTo>
                  <a:cubicBezTo>
                    <a:pt x="15164" y="16312"/>
                    <a:pt x="15927" y="17138"/>
                    <a:pt x="16582" y="17551"/>
                  </a:cubicBezTo>
                  <a:cubicBezTo>
                    <a:pt x="17236" y="17964"/>
                    <a:pt x="17782" y="17964"/>
                    <a:pt x="18327" y="17905"/>
                  </a:cubicBezTo>
                  <a:cubicBezTo>
                    <a:pt x="18873" y="17846"/>
                    <a:pt x="19418" y="17728"/>
                    <a:pt x="19745" y="17374"/>
                  </a:cubicBezTo>
                  <a:cubicBezTo>
                    <a:pt x="20073" y="17020"/>
                    <a:pt x="20182" y="16430"/>
                    <a:pt x="19909" y="15898"/>
                  </a:cubicBezTo>
                  <a:cubicBezTo>
                    <a:pt x="19636" y="15367"/>
                    <a:pt x="18982" y="14895"/>
                    <a:pt x="18545" y="14954"/>
                  </a:cubicBezTo>
                  <a:cubicBezTo>
                    <a:pt x="18109" y="15013"/>
                    <a:pt x="17891" y="15603"/>
                    <a:pt x="17782" y="16312"/>
                  </a:cubicBezTo>
                  <a:cubicBezTo>
                    <a:pt x="17673" y="17020"/>
                    <a:pt x="17673" y="17846"/>
                    <a:pt x="18327" y="18731"/>
                  </a:cubicBezTo>
                  <a:cubicBezTo>
                    <a:pt x="18982" y="19616"/>
                    <a:pt x="20291" y="20561"/>
                    <a:pt x="21600" y="21505"/>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663" name="Line"/>
            <p:cNvSpPr/>
            <p:nvPr/>
          </p:nvSpPr>
          <p:spPr>
            <a:xfrm>
              <a:off x="5209901" y="6082633"/>
              <a:ext cx="803886" cy="508659"/>
            </a:xfrm>
            <a:custGeom>
              <a:avLst/>
              <a:gdLst/>
              <a:ahLst/>
              <a:cxnLst>
                <a:cxn ang="0">
                  <a:pos x="wd2" y="hd2"/>
                </a:cxn>
                <a:cxn ang="5400000">
                  <a:pos x="wd2" y="hd2"/>
                </a:cxn>
                <a:cxn ang="10800000">
                  <a:pos x="wd2" y="hd2"/>
                </a:cxn>
                <a:cxn ang="16200000">
                  <a:pos x="wd2" y="hd2"/>
                </a:cxn>
              </a:cxnLst>
              <a:rect l="0" t="0" r="r" b="b"/>
              <a:pathLst>
                <a:path w="21542" h="21459" fill="norm" stroke="1" extrusionOk="0">
                  <a:moveTo>
                    <a:pt x="4728" y="2665"/>
                  </a:moveTo>
                  <a:cubicBezTo>
                    <a:pt x="4728" y="1935"/>
                    <a:pt x="4728" y="1206"/>
                    <a:pt x="4496" y="695"/>
                  </a:cubicBezTo>
                  <a:cubicBezTo>
                    <a:pt x="4264" y="184"/>
                    <a:pt x="3801" y="-108"/>
                    <a:pt x="3106" y="38"/>
                  </a:cubicBezTo>
                  <a:cubicBezTo>
                    <a:pt x="2410" y="184"/>
                    <a:pt x="1483" y="768"/>
                    <a:pt x="881" y="1789"/>
                  </a:cubicBezTo>
                  <a:cubicBezTo>
                    <a:pt x="278" y="2811"/>
                    <a:pt x="0" y="4270"/>
                    <a:pt x="0" y="5292"/>
                  </a:cubicBezTo>
                  <a:cubicBezTo>
                    <a:pt x="0" y="6314"/>
                    <a:pt x="278" y="6897"/>
                    <a:pt x="881" y="7116"/>
                  </a:cubicBezTo>
                  <a:cubicBezTo>
                    <a:pt x="1483" y="7335"/>
                    <a:pt x="2410" y="7189"/>
                    <a:pt x="3198" y="6460"/>
                  </a:cubicBezTo>
                  <a:cubicBezTo>
                    <a:pt x="3986" y="5730"/>
                    <a:pt x="4635" y="4416"/>
                    <a:pt x="5145" y="3541"/>
                  </a:cubicBezTo>
                  <a:cubicBezTo>
                    <a:pt x="5655" y="2665"/>
                    <a:pt x="6026" y="2227"/>
                    <a:pt x="6443" y="2519"/>
                  </a:cubicBezTo>
                  <a:cubicBezTo>
                    <a:pt x="6860" y="2811"/>
                    <a:pt x="7324" y="3833"/>
                    <a:pt x="7973" y="6095"/>
                  </a:cubicBezTo>
                  <a:cubicBezTo>
                    <a:pt x="8621" y="8357"/>
                    <a:pt x="9456" y="11860"/>
                    <a:pt x="9919" y="14195"/>
                  </a:cubicBezTo>
                  <a:cubicBezTo>
                    <a:pt x="10383" y="16530"/>
                    <a:pt x="10476" y="17697"/>
                    <a:pt x="10476" y="18646"/>
                  </a:cubicBezTo>
                  <a:cubicBezTo>
                    <a:pt x="10476" y="19595"/>
                    <a:pt x="10383" y="20324"/>
                    <a:pt x="10105" y="20762"/>
                  </a:cubicBezTo>
                  <a:cubicBezTo>
                    <a:pt x="9827" y="21200"/>
                    <a:pt x="9363" y="21346"/>
                    <a:pt x="8853" y="21419"/>
                  </a:cubicBezTo>
                  <a:cubicBezTo>
                    <a:pt x="8343" y="21492"/>
                    <a:pt x="7787" y="21492"/>
                    <a:pt x="7277" y="21200"/>
                  </a:cubicBezTo>
                  <a:cubicBezTo>
                    <a:pt x="6767" y="20908"/>
                    <a:pt x="6304" y="20324"/>
                    <a:pt x="6026" y="19230"/>
                  </a:cubicBezTo>
                  <a:cubicBezTo>
                    <a:pt x="5748" y="18135"/>
                    <a:pt x="5655" y="16530"/>
                    <a:pt x="6258" y="13976"/>
                  </a:cubicBezTo>
                  <a:cubicBezTo>
                    <a:pt x="6860" y="11422"/>
                    <a:pt x="8158" y="7919"/>
                    <a:pt x="9317" y="5730"/>
                  </a:cubicBezTo>
                  <a:cubicBezTo>
                    <a:pt x="10476" y="3541"/>
                    <a:pt x="11495" y="2665"/>
                    <a:pt x="12469" y="2519"/>
                  </a:cubicBezTo>
                  <a:cubicBezTo>
                    <a:pt x="13442" y="2373"/>
                    <a:pt x="14369" y="2957"/>
                    <a:pt x="15064" y="4051"/>
                  </a:cubicBezTo>
                  <a:cubicBezTo>
                    <a:pt x="15760" y="5146"/>
                    <a:pt x="16223" y="6751"/>
                    <a:pt x="16455" y="7919"/>
                  </a:cubicBezTo>
                  <a:cubicBezTo>
                    <a:pt x="16687" y="9087"/>
                    <a:pt x="16687" y="9816"/>
                    <a:pt x="16501" y="10400"/>
                  </a:cubicBezTo>
                  <a:cubicBezTo>
                    <a:pt x="16316" y="10984"/>
                    <a:pt x="15945" y="11422"/>
                    <a:pt x="15250" y="11714"/>
                  </a:cubicBezTo>
                  <a:cubicBezTo>
                    <a:pt x="14555" y="12006"/>
                    <a:pt x="13535" y="12151"/>
                    <a:pt x="12839" y="11933"/>
                  </a:cubicBezTo>
                  <a:cubicBezTo>
                    <a:pt x="12144" y="11714"/>
                    <a:pt x="11773" y="11130"/>
                    <a:pt x="11588" y="10473"/>
                  </a:cubicBezTo>
                  <a:cubicBezTo>
                    <a:pt x="11403" y="9816"/>
                    <a:pt x="11403" y="9087"/>
                    <a:pt x="12005" y="7919"/>
                  </a:cubicBezTo>
                  <a:cubicBezTo>
                    <a:pt x="12608" y="6751"/>
                    <a:pt x="13813" y="5146"/>
                    <a:pt x="14833" y="4124"/>
                  </a:cubicBezTo>
                  <a:cubicBezTo>
                    <a:pt x="15852" y="3103"/>
                    <a:pt x="16687" y="2665"/>
                    <a:pt x="17336" y="2519"/>
                  </a:cubicBezTo>
                  <a:cubicBezTo>
                    <a:pt x="17985" y="2373"/>
                    <a:pt x="18448" y="2519"/>
                    <a:pt x="19004" y="3249"/>
                  </a:cubicBezTo>
                  <a:cubicBezTo>
                    <a:pt x="19561" y="3979"/>
                    <a:pt x="20209" y="5292"/>
                    <a:pt x="20673" y="6314"/>
                  </a:cubicBezTo>
                  <a:cubicBezTo>
                    <a:pt x="21136" y="7335"/>
                    <a:pt x="21415" y="8065"/>
                    <a:pt x="21507" y="8795"/>
                  </a:cubicBezTo>
                  <a:cubicBezTo>
                    <a:pt x="21600" y="9524"/>
                    <a:pt x="21507" y="10254"/>
                    <a:pt x="21229" y="10692"/>
                  </a:cubicBezTo>
                  <a:cubicBezTo>
                    <a:pt x="20951" y="11130"/>
                    <a:pt x="20488" y="11276"/>
                    <a:pt x="19931" y="11349"/>
                  </a:cubicBezTo>
                  <a:cubicBezTo>
                    <a:pt x="19375" y="11422"/>
                    <a:pt x="18726" y="11422"/>
                    <a:pt x="18216" y="11203"/>
                  </a:cubicBezTo>
                  <a:cubicBezTo>
                    <a:pt x="17706" y="10984"/>
                    <a:pt x="17336" y="10546"/>
                    <a:pt x="17150" y="9816"/>
                  </a:cubicBezTo>
                  <a:cubicBezTo>
                    <a:pt x="16965" y="9087"/>
                    <a:pt x="16965" y="8065"/>
                    <a:pt x="17660" y="6970"/>
                  </a:cubicBezTo>
                  <a:cubicBezTo>
                    <a:pt x="18355" y="5876"/>
                    <a:pt x="19746" y="4708"/>
                    <a:pt x="21136" y="3541"/>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664" name="Line"/>
            <p:cNvSpPr/>
            <p:nvPr/>
          </p:nvSpPr>
          <p:spPr>
            <a:xfrm>
              <a:off x="6028696" y="5775634"/>
              <a:ext cx="405844" cy="519416"/>
            </a:xfrm>
            <a:custGeom>
              <a:avLst/>
              <a:gdLst/>
              <a:ahLst/>
              <a:cxnLst>
                <a:cxn ang="0">
                  <a:pos x="wd2" y="hd2"/>
                </a:cxn>
                <a:cxn ang="5400000">
                  <a:pos x="wd2" y="hd2"/>
                </a:cxn>
                <a:cxn ang="10800000">
                  <a:pos x="wd2" y="hd2"/>
                </a:cxn>
                <a:cxn ang="16200000">
                  <a:pos x="wd2" y="hd2"/>
                </a:cxn>
              </a:cxnLst>
              <a:rect l="0" t="0" r="r" b="b"/>
              <a:pathLst>
                <a:path w="21294" h="21478" fill="norm" stroke="1" extrusionOk="0">
                  <a:moveTo>
                    <a:pt x="7136" y="17881"/>
                  </a:moveTo>
                  <a:cubicBezTo>
                    <a:pt x="8044" y="18024"/>
                    <a:pt x="8951" y="18167"/>
                    <a:pt x="10131" y="18024"/>
                  </a:cubicBezTo>
                  <a:cubicBezTo>
                    <a:pt x="11311" y="17881"/>
                    <a:pt x="12763" y="17452"/>
                    <a:pt x="13126" y="16522"/>
                  </a:cubicBezTo>
                  <a:cubicBezTo>
                    <a:pt x="13489" y="15592"/>
                    <a:pt x="12763" y="14162"/>
                    <a:pt x="10948" y="13303"/>
                  </a:cubicBezTo>
                  <a:cubicBezTo>
                    <a:pt x="9133" y="12445"/>
                    <a:pt x="6228" y="12159"/>
                    <a:pt x="4232" y="12803"/>
                  </a:cubicBezTo>
                  <a:cubicBezTo>
                    <a:pt x="2235" y="13446"/>
                    <a:pt x="1146" y="15020"/>
                    <a:pt x="511" y="16307"/>
                  </a:cubicBezTo>
                  <a:cubicBezTo>
                    <a:pt x="-124" y="17595"/>
                    <a:pt x="-306" y="18596"/>
                    <a:pt x="783" y="19526"/>
                  </a:cubicBezTo>
                  <a:cubicBezTo>
                    <a:pt x="1872" y="20456"/>
                    <a:pt x="4232" y="21314"/>
                    <a:pt x="6319" y="21457"/>
                  </a:cubicBezTo>
                  <a:cubicBezTo>
                    <a:pt x="8407" y="21600"/>
                    <a:pt x="10222" y="21028"/>
                    <a:pt x="11402" y="18882"/>
                  </a:cubicBezTo>
                  <a:cubicBezTo>
                    <a:pt x="12581" y="16736"/>
                    <a:pt x="13126" y="13017"/>
                    <a:pt x="13217" y="9942"/>
                  </a:cubicBezTo>
                  <a:cubicBezTo>
                    <a:pt x="13307" y="6866"/>
                    <a:pt x="12944" y="4434"/>
                    <a:pt x="12491" y="2718"/>
                  </a:cubicBezTo>
                  <a:cubicBezTo>
                    <a:pt x="12037" y="1001"/>
                    <a:pt x="11492" y="0"/>
                    <a:pt x="10948" y="0"/>
                  </a:cubicBezTo>
                  <a:cubicBezTo>
                    <a:pt x="10403" y="0"/>
                    <a:pt x="9859" y="1001"/>
                    <a:pt x="9496" y="3219"/>
                  </a:cubicBezTo>
                  <a:cubicBezTo>
                    <a:pt x="9133" y="5436"/>
                    <a:pt x="8951" y="8869"/>
                    <a:pt x="9677" y="11801"/>
                  </a:cubicBezTo>
                  <a:cubicBezTo>
                    <a:pt x="10403" y="14734"/>
                    <a:pt x="12037" y="17166"/>
                    <a:pt x="14124" y="18525"/>
                  </a:cubicBezTo>
                  <a:cubicBezTo>
                    <a:pt x="16212" y="19883"/>
                    <a:pt x="18753" y="20170"/>
                    <a:pt x="21294" y="20456"/>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665" name="Line"/>
            <p:cNvSpPr/>
            <p:nvPr/>
          </p:nvSpPr>
          <p:spPr>
            <a:xfrm>
              <a:off x="6496809" y="6218441"/>
              <a:ext cx="20757"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666" name="Line"/>
            <p:cNvSpPr/>
            <p:nvPr/>
          </p:nvSpPr>
          <p:spPr>
            <a:xfrm>
              <a:off x="6704375" y="6363738"/>
              <a:ext cx="51892"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grpSp>
      <p:grpSp>
        <p:nvGrpSpPr>
          <p:cNvPr id="2716" name="Drawing"/>
          <p:cNvGrpSpPr/>
          <p:nvPr/>
        </p:nvGrpSpPr>
        <p:grpSpPr>
          <a:xfrm>
            <a:off x="20121183" y="2240713"/>
            <a:ext cx="3067623" cy="1664290"/>
            <a:chOff x="-12700" y="-12699"/>
            <a:chExt cx="3067622" cy="1664289"/>
          </a:xfrm>
        </p:grpSpPr>
        <p:pic>
          <p:nvPicPr>
            <p:cNvPr id="2668" name="Line Shape" descr="Line Shape"/>
            <p:cNvPicPr>
              <a:picLocks noChangeAspect="0"/>
            </p:cNvPicPr>
            <p:nvPr/>
          </p:nvPicPr>
          <p:blipFill>
            <a:blip r:embed="rId2">
              <a:extLst/>
            </a:blip>
            <a:stretch>
              <a:fillRect/>
            </a:stretch>
          </p:blipFill>
          <p:spPr>
            <a:xfrm>
              <a:off x="53029" y="-12700"/>
              <a:ext cx="302135" cy="674828"/>
            </a:xfrm>
            <a:prstGeom prst="rect">
              <a:avLst/>
            </a:prstGeom>
            <a:effectLst/>
          </p:spPr>
        </p:pic>
        <p:pic>
          <p:nvPicPr>
            <p:cNvPr id="2670" name="Line Line" descr="Line Line"/>
            <p:cNvPicPr>
              <a:picLocks noChangeAspect="0"/>
            </p:cNvPicPr>
            <p:nvPr/>
          </p:nvPicPr>
          <p:blipFill>
            <a:blip r:embed="rId3">
              <a:extLst/>
            </a:blip>
            <a:stretch>
              <a:fillRect/>
            </a:stretch>
          </p:blipFill>
          <p:spPr>
            <a:xfrm>
              <a:off x="319405" y="442619"/>
              <a:ext cx="191453" cy="35780"/>
            </a:xfrm>
            <a:prstGeom prst="rect">
              <a:avLst/>
            </a:prstGeom>
            <a:effectLst/>
          </p:spPr>
        </p:pic>
        <p:pic>
          <p:nvPicPr>
            <p:cNvPr id="2672" name="Line Shape" descr="Line Shape"/>
            <p:cNvPicPr>
              <a:picLocks noChangeAspect="0"/>
            </p:cNvPicPr>
            <p:nvPr/>
          </p:nvPicPr>
          <p:blipFill>
            <a:blip r:embed="rId4">
              <a:extLst/>
            </a:blip>
            <a:stretch>
              <a:fillRect/>
            </a:stretch>
          </p:blipFill>
          <p:spPr>
            <a:xfrm>
              <a:off x="340162" y="556781"/>
              <a:ext cx="201832" cy="25401"/>
            </a:xfrm>
            <a:prstGeom prst="rect">
              <a:avLst/>
            </a:prstGeom>
            <a:effectLst/>
          </p:spPr>
        </p:pic>
        <p:pic>
          <p:nvPicPr>
            <p:cNvPr id="2674" name="Line Shape" descr="Line Shape"/>
            <p:cNvPicPr>
              <a:picLocks noChangeAspect="0"/>
            </p:cNvPicPr>
            <p:nvPr/>
          </p:nvPicPr>
          <p:blipFill>
            <a:blip r:embed="rId5">
              <a:extLst/>
            </a:blip>
            <a:stretch>
              <a:fillRect/>
            </a:stretch>
          </p:blipFill>
          <p:spPr>
            <a:xfrm>
              <a:off x="713779" y="266187"/>
              <a:ext cx="172688" cy="399021"/>
            </a:xfrm>
            <a:prstGeom prst="rect">
              <a:avLst/>
            </a:prstGeom>
            <a:effectLst/>
          </p:spPr>
        </p:pic>
        <p:pic>
          <p:nvPicPr>
            <p:cNvPr id="2676" name="Line Shape" descr="Line Shape"/>
            <p:cNvPicPr>
              <a:picLocks noChangeAspect="0"/>
            </p:cNvPicPr>
            <p:nvPr/>
          </p:nvPicPr>
          <p:blipFill>
            <a:blip r:embed="rId6">
              <a:extLst/>
            </a:blip>
            <a:stretch>
              <a:fillRect/>
            </a:stretch>
          </p:blipFill>
          <p:spPr>
            <a:xfrm>
              <a:off x="954266" y="359558"/>
              <a:ext cx="241559" cy="214453"/>
            </a:xfrm>
            <a:prstGeom prst="rect">
              <a:avLst/>
            </a:prstGeom>
            <a:effectLst/>
          </p:spPr>
        </p:pic>
        <p:pic>
          <p:nvPicPr>
            <p:cNvPr id="2678" name="Line Shape" descr="Line Shape"/>
            <p:cNvPicPr>
              <a:picLocks noChangeAspect="0"/>
            </p:cNvPicPr>
            <p:nvPr/>
          </p:nvPicPr>
          <p:blipFill>
            <a:blip r:embed="rId7">
              <a:extLst/>
            </a:blip>
            <a:stretch>
              <a:fillRect/>
            </a:stretch>
          </p:blipFill>
          <p:spPr>
            <a:xfrm>
              <a:off x="1253451" y="401106"/>
              <a:ext cx="172688" cy="181949"/>
            </a:xfrm>
            <a:prstGeom prst="rect">
              <a:avLst/>
            </a:prstGeom>
            <a:effectLst/>
          </p:spPr>
        </p:pic>
        <p:pic>
          <p:nvPicPr>
            <p:cNvPr id="2680" name="Line Line" descr="Line Line"/>
            <p:cNvPicPr>
              <a:picLocks noChangeAspect="0"/>
            </p:cNvPicPr>
            <p:nvPr/>
          </p:nvPicPr>
          <p:blipFill>
            <a:blip r:embed="rId8">
              <a:extLst/>
            </a:blip>
            <a:stretch>
              <a:fillRect/>
            </a:stretch>
          </p:blipFill>
          <p:spPr>
            <a:xfrm>
              <a:off x="1502530" y="473754"/>
              <a:ext cx="243345" cy="35780"/>
            </a:xfrm>
            <a:prstGeom prst="rect">
              <a:avLst/>
            </a:prstGeom>
            <a:effectLst/>
          </p:spPr>
        </p:pic>
        <p:pic>
          <p:nvPicPr>
            <p:cNvPr id="2682" name="Line Shape" descr="Line Shape"/>
            <p:cNvPicPr>
              <a:picLocks noChangeAspect="0"/>
            </p:cNvPicPr>
            <p:nvPr/>
          </p:nvPicPr>
          <p:blipFill>
            <a:blip r:embed="rId9">
              <a:extLst/>
            </a:blip>
            <a:stretch>
              <a:fillRect/>
            </a:stretch>
          </p:blipFill>
          <p:spPr>
            <a:xfrm>
              <a:off x="1836801" y="369971"/>
              <a:ext cx="203125" cy="165076"/>
            </a:xfrm>
            <a:prstGeom prst="rect">
              <a:avLst/>
            </a:prstGeom>
            <a:effectLst/>
          </p:spPr>
        </p:pic>
        <p:pic>
          <p:nvPicPr>
            <p:cNvPr id="2684" name="Line Line" descr="Line Line"/>
            <p:cNvPicPr>
              <a:picLocks noChangeAspect="0"/>
            </p:cNvPicPr>
            <p:nvPr/>
          </p:nvPicPr>
          <p:blipFill>
            <a:blip r:embed="rId10">
              <a:extLst/>
            </a:blip>
            <a:stretch>
              <a:fillRect/>
            </a:stretch>
          </p:blipFill>
          <p:spPr>
            <a:xfrm>
              <a:off x="2156362" y="421863"/>
              <a:ext cx="87671" cy="129184"/>
            </a:xfrm>
            <a:prstGeom prst="rect">
              <a:avLst/>
            </a:prstGeom>
            <a:effectLst/>
          </p:spPr>
        </p:pic>
        <p:pic>
          <p:nvPicPr>
            <p:cNvPr id="2686" name="Line Shape" descr="Line Shape"/>
            <p:cNvPicPr>
              <a:picLocks noChangeAspect="0"/>
            </p:cNvPicPr>
            <p:nvPr/>
          </p:nvPicPr>
          <p:blipFill>
            <a:blip r:embed="rId11">
              <a:extLst/>
            </a:blip>
            <a:stretch>
              <a:fillRect/>
            </a:stretch>
          </p:blipFill>
          <p:spPr>
            <a:xfrm>
              <a:off x="2229011" y="321539"/>
              <a:ext cx="274479" cy="333291"/>
            </a:xfrm>
            <a:prstGeom prst="rect">
              <a:avLst/>
            </a:prstGeom>
            <a:effectLst/>
          </p:spPr>
        </p:pic>
        <p:pic>
          <p:nvPicPr>
            <p:cNvPr id="2688" name="Line Shape" descr="Line Shape"/>
            <p:cNvPicPr>
              <a:picLocks noChangeAspect="0"/>
            </p:cNvPicPr>
            <p:nvPr/>
          </p:nvPicPr>
          <p:blipFill>
            <a:blip r:embed="rId12">
              <a:extLst/>
            </a:blip>
            <a:stretch>
              <a:fillRect/>
            </a:stretch>
          </p:blipFill>
          <p:spPr>
            <a:xfrm>
              <a:off x="2693087" y="272268"/>
              <a:ext cx="361836" cy="310342"/>
            </a:xfrm>
            <a:prstGeom prst="rect">
              <a:avLst/>
            </a:prstGeom>
            <a:effectLst/>
          </p:spPr>
        </p:pic>
        <p:pic>
          <p:nvPicPr>
            <p:cNvPr id="2690" name="Line Line" descr="Line Line"/>
            <p:cNvPicPr>
              <a:picLocks noChangeAspect="0"/>
            </p:cNvPicPr>
            <p:nvPr/>
          </p:nvPicPr>
          <p:blipFill>
            <a:blip r:embed="rId13">
              <a:extLst/>
            </a:blip>
            <a:stretch>
              <a:fillRect/>
            </a:stretch>
          </p:blipFill>
          <p:spPr>
            <a:xfrm>
              <a:off x="2768682" y="463376"/>
              <a:ext cx="129184" cy="305615"/>
            </a:xfrm>
            <a:prstGeom prst="rect">
              <a:avLst/>
            </a:prstGeom>
            <a:effectLst/>
          </p:spPr>
        </p:pic>
        <p:pic>
          <p:nvPicPr>
            <p:cNvPr id="2692" name="Line Shape" descr="Line Shape"/>
            <p:cNvPicPr>
              <a:picLocks noChangeAspect="0"/>
            </p:cNvPicPr>
            <p:nvPr/>
          </p:nvPicPr>
          <p:blipFill>
            <a:blip r:embed="rId14">
              <a:extLst/>
            </a:blip>
            <a:stretch>
              <a:fillRect/>
            </a:stretch>
          </p:blipFill>
          <p:spPr>
            <a:xfrm>
              <a:off x="-12700" y="876217"/>
              <a:ext cx="257642" cy="657671"/>
            </a:xfrm>
            <a:prstGeom prst="rect">
              <a:avLst/>
            </a:prstGeom>
            <a:effectLst/>
          </p:spPr>
        </p:pic>
        <p:pic>
          <p:nvPicPr>
            <p:cNvPr id="2694" name="Line Line" descr="Line Line"/>
            <p:cNvPicPr>
              <a:picLocks noChangeAspect="0"/>
            </p:cNvPicPr>
            <p:nvPr/>
          </p:nvPicPr>
          <p:blipFill>
            <a:blip r:embed="rId15">
              <a:extLst/>
            </a:blip>
            <a:stretch>
              <a:fillRect/>
            </a:stretch>
          </p:blipFill>
          <p:spPr>
            <a:xfrm>
              <a:off x="360919" y="1304017"/>
              <a:ext cx="191452" cy="35780"/>
            </a:xfrm>
            <a:prstGeom prst="rect">
              <a:avLst/>
            </a:prstGeom>
            <a:effectLst/>
          </p:spPr>
        </p:pic>
        <p:pic>
          <p:nvPicPr>
            <p:cNvPr id="2696" name="Line Line" descr="Line Line"/>
            <p:cNvPicPr>
              <a:picLocks noChangeAspect="0"/>
            </p:cNvPicPr>
            <p:nvPr/>
          </p:nvPicPr>
          <p:blipFill>
            <a:blip r:embed="rId16">
              <a:extLst/>
            </a:blip>
            <a:stretch>
              <a:fillRect/>
            </a:stretch>
          </p:blipFill>
          <p:spPr>
            <a:xfrm>
              <a:off x="319405" y="1407800"/>
              <a:ext cx="253723" cy="35780"/>
            </a:xfrm>
            <a:prstGeom prst="rect">
              <a:avLst/>
            </a:prstGeom>
            <a:effectLst/>
          </p:spPr>
        </p:pic>
        <p:pic>
          <p:nvPicPr>
            <p:cNvPr id="2698" name="Line Shape" descr="Line Shape"/>
            <p:cNvPicPr>
              <a:picLocks noChangeAspect="0"/>
            </p:cNvPicPr>
            <p:nvPr/>
          </p:nvPicPr>
          <p:blipFill>
            <a:blip r:embed="rId17">
              <a:extLst/>
            </a:blip>
            <a:stretch>
              <a:fillRect/>
            </a:stretch>
          </p:blipFill>
          <p:spPr>
            <a:xfrm>
              <a:off x="776050" y="1147188"/>
              <a:ext cx="201831" cy="420931"/>
            </a:xfrm>
            <a:prstGeom prst="rect">
              <a:avLst/>
            </a:prstGeom>
            <a:effectLst/>
          </p:spPr>
        </p:pic>
        <p:pic>
          <p:nvPicPr>
            <p:cNvPr id="2700" name="Line Shape" descr="Line Shape"/>
            <p:cNvPicPr>
              <a:picLocks noChangeAspect="0"/>
            </p:cNvPicPr>
            <p:nvPr/>
          </p:nvPicPr>
          <p:blipFill>
            <a:blip r:embed="rId18">
              <a:extLst/>
            </a:blip>
            <a:stretch>
              <a:fillRect/>
            </a:stretch>
          </p:blipFill>
          <p:spPr>
            <a:xfrm>
              <a:off x="1048582" y="1254666"/>
              <a:ext cx="211506" cy="225626"/>
            </a:xfrm>
            <a:prstGeom prst="rect">
              <a:avLst/>
            </a:prstGeom>
            <a:effectLst/>
          </p:spPr>
        </p:pic>
        <p:pic>
          <p:nvPicPr>
            <p:cNvPr id="2702" name="Line Line" descr="Line Line"/>
            <p:cNvPicPr>
              <a:picLocks noChangeAspect="0"/>
            </p:cNvPicPr>
            <p:nvPr/>
          </p:nvPicPr>
          <p:blipFill>
            <a:blip r:embed="rId19">
              <a:extLst/>
            </a:blip>
            <a:stretch>
              <a:fillRect/>
            </a:stretch>
          </p:blipFill>
          <p:spPr>
            <a:xfrm>
              <a:off x="1398747" y="1397422"/>
              <a:ext cx="284858" cy="46158"/>
            </a:xfrm>
            <a:prstGeom prst="rect">
              <a:avLst/>
            </a:prstGeom>
            <a:effectLst/>
          </p:spPr>
        </p:pic>
        <p:pic>
          <p:nvPicPr>
            <p:cNvPr id="2704" name="Line Shape" descr="Line Shape"/>
            <p:cNvPicPr>
              <a:picLocks noChangeAspect="0"/>
            </p:cNvPicPr>
            <p:nvPr/>
          </p:nvPicPr>
          <p:blipFill>
            <a:blip r:embed="rId20">
              <a:extLst/>
            </a:blip>
            <a:stretch>
              <a:fillRect/>
            </a:stretch>
          </p:blipFill>
          <p:spPr>
            <a:xfrm>
              <a:off x="1900364" y="1272882"/>
              <a:ext cx="211558" cy="167238"/>
            </a:xfrm>
            <a:prstGeom prst="rect">
              <a:avLst/>
            </a:prstGeom>
            <a:effectLst/>
          </p:spPr>
        </p:pic>
        <p:pic>
          <p:nvPicPr>
            <p:cNvPr id="2706" name="Line Line" descr="Line Line"/>
            <p:cNvPicPr>
              <a:picLocks noChangeAspect="0"/>
            </p:cNvPicPr>
            <p:nvPr/>
          </p:nvPicPr>
          <p:blipFill>
            <a:blip r:embed="rId21">
              <a:extLst/>
            </a:blip>
            <a:stretch>
              <a:fillRect/>
            </a:stretch>
          </p:blipFill>
          <p:spPr>
            <a:xfrm>
              <a:off x="2187497" y="1324774"/>
              <a:ext cx="87670" cy="98049"/>
            </a:xfrm>
            <a:prstGeom prst="rect">
              <a:avLst/>
            </a:prstGeom>
            <a:effectLst/>
          </p:spPr>
        </p:pic>
        <p:pic>
          <p:nvPicPr>
            <p:cNvPr id="2708" name="Line Shape" descr="Line Shape"/>
            <p:cNvPicPr>
              <a:picLocks noChangeAspect="0"/>
            </p:cNvPicPr>
            <p:nvPr/>
          </p:nvPicPr>
          <p:blipFill>
            <a:blip r:embed="rId22">
              <a:extLst/>
            </a:blip>
            <a:stretch>
              <a:fillRect/>
            </a:stretch>
          </p:blipFill>
          <p:spPr>
            <a:xfrm>
              <a:off x="2239388" y="1203694"/>
              <a:ext cx="340747" cy="364425"/>
            </a:xfrm>
            <a:prstGeom prst="rect">
              <a:avLst/>
            </a:prstGeom>
            <a:effectLst/>
          </p:spPr>
        </p:pic>
        <p:pic>
          <p:nvPicPr>
            <p:cNvPr id="2710" name="Line Shape" descr="Line Shape"/>
            <p:cNvPicPr>
              <a:picLocks noChangeAspect="0"/>
            </p:cNvPicPr>
            <p:nvPr/>
          </p:nvPicPr>
          <p:blipFill>
            <a:blip r:embed="rId23">
              <a:extLst/>
            </a:blip>
            <a:stretch>
              <a:fillRect/>
            </a:stretch>
          </p:blipFill>
          <p:spPr>
            <a:xfrm>
              <a:off x="1471395" y="1304017"/>
              <a:ext cx="98049" cy="284859"/>
            </a:xfrm>
            <a:prstGeom prst="rect">
              <a:avLst/>
            </a:prstGeom>
            <a:effectLst/>
          </p:spPr>
        </p:pic>
        <p:pic>
          <p:nvPicPr>
            <p:cNvPr id="2712" name="Line Shape" descr="Line Shape"/>
            <p:cNvPicPr>
              <a:picLocks noChangeAspect="0"/>
            </p:cNvPicPr>
            <p:nvPr/>
          </p:nvPicPr>
          <p:blipFill>
            <a:blip r:embed="rId24">
              <a:extLst/>
            </a:blip>
            <a:stretch>
              <a:fillRect/>
            </a:stretch>
          </p:blipFill>
          <p:spPr>
            <a:xfrm>
              <a:off x="2810194" y="1189856"/>
              <a:ext cx="51808" cy="461734"/>
            </a:xfrm>
            <a:prstGeom prst="rect">
              <a:avLst/>
            </a:prstGeom>
            <a:effectLst/>
          </p:spPr>
        </p:pic>
        <p:pic>
          <p:nvPicPr>
            <p:cNvPr id="2714" name="Line Shape" descr="Line Shape"/>
            <p:cNvPicPr>
              <a:picLocks noChangeAspect="0"/>
            </p:cNvPicPr>
            <p:nvPr/>
          </p:nvPicPr>
          <p:blipFill>
            <a:blip r:embed="rId25">
              <a:extLst/>
            </a:blip>
            <a:stretch>
              <a:fillRect/>
            </a:stretch>
          </p:blipFill>
          <p:spPr>
            <a:xfrm>
              <a:off x="2670858" y="1185261"/>
              <a:ext cx="365797" cy="353697"/>
            </a:xfrm>
            <a:prstGeom prst="rect">
              <a:avLst/>
            </a:prstGeom>
            <a:effectLst/>
          </p:spPr>
        </p:pic>
      </p:grpSp>
      <p:grpSp>
        <p:nvGrpSpPr>
          <p:cNvPr id="2812" name="Drawing"/>
          <p:cNvGrpSpPr/>
          <p:nvPr/>
        </p:nvGrpSpPr>
        <p:grpSpPr>
          <a:xfrm>
            <a:off x="15391004" y="4399566"/>
            <a:ext cx="8609689" cy="6217425"/>
            <a:chOff x="0" y="0"/>
            <a:chExt cx="8609687" cy="6217424"/>
          </a:xfrm>
        </p:grpSpPr>
        <p:sp>
          <p:nvSpPr>
            <p:cNvPr id="2717" name="Line"/>
            <p:cNvSpPr/>
            <p:nvPr/>
          </p:nvSpPr>
          <p:spPr>
            <a:xfrm>
              <a:off x="1494473" y="1339627"/>
              <a:ext cx="20757"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718" name="Line"/>
            <p:cNvSpPr/>
            <p:nvPr/>
          </p:nvSpPr>
          <p:spPr>
            <a:xfrm>
              <a:off x="1491013" y="1215088"/>
              <a:ext cx="188779" cy="5002337"/>
            </a:xfrm>
            <a:custGeom>
              <a:avLst/>
              <a:gdLst/>
              <a:ahLst/>
              <a:cxnLst>
                <a:cxn ang="0">
                  <a:pos x="wd2" y="hd2"/>
                </a:cxn>
                <a:cxn ang="5400000">
                  <a:pos x="wd2" y="hd2"/>
                </a:cxn>
                <a:cxn ang="10800000">
                  <a:pos x="wd2" y="hd2"/>
                </a:cxn>
                <a:cxn ang="16200000">
                  <a:pos x="wd2" y="hd2"/>
                </a:cxn>
              </a:cxnLst>
              <a:rect l="0" t="0" r="r" b="b"/>
              <a:pathLst>
                <a:path w="21431" h="21600" fill="norm" stroke="1" extrusionOk="0">
                  <a:moveTo>
                    <a:pt x="1571" y="0"/>
                  </a:moveTo>
                  <a:cubicBezTo>
                    <a:pt x="785" y="448"/>
                    <a:pt x="0" y="896"/>
                    <a:pt x="0" y="1389"/>
                  </a:cubicBezTo>
                  <a:cubicBezTo>
                    <a:pt x="0" y="1882"/>
                    <a:pt x="785" y="2420"/>
                    <a:pt x="1374" y="2988"/>
                  </a:cubicBezTo>
                  <a:cubicBezTo>
                    <a:pt x="1964" y="3555"/>
                    <a:pt x="2356" y="4153"/>
                    <a:pt x="2945" y="4713"/>
                  </a:cubicBezTo>
                  <a:cubicBezTo>
                    <a:pt x="3535" y="5273"/>
                    <a:pt x="4320" y="5796"/>
                    <a:pt x="4909" y="6356"/>
                  </a:cubicBezTo>
                  <a:cubicBezTo>
                    <a:pt x="5498" y="6916"/>
                    <a:pt x="5891" y="7514"/>
                    <a:pt x="6284" y="8074"/>
                  </a:cubicBezTo>
                  <a:cubicBezTo>
                    <a:pt x="6676" y="8634"/>
                    <a:pt x="7069" y="9157"/>
                    <a:pt x="7462" y="9680"/>
                  </a:cubicBezTo>
                  <a:cubicBezTo>
                    <a:pt x="7855" y="10202"/>
                    <a:pt x="8247" y="10725"/>
                    <a:pt x="8444" y="11308"/>
                  </a:cubicBezTo>
                  <a:cubicBezTo>
                    <a:pt x="8640" y="11890"/>
                    <a:pt x="8640" y="12533"/>
                    <a:pt x="9033" y="13160"/>
                  </a:cubicBezTo>
                  <a:cubicBezTo>
                    <a:pt x="9426" y="13788"/>
                    <a:pt x="10211" y="14400"/>
                    <a:pt x="11586" y="14983"/>
                  </a:cubicBezTo>
                  <a:cubicBezTo>
                    <a:pt x="12960" y="15565"/>
                    <a:pt x="14924" y="16118"/>
                    <a:pt x="16691" y="16693"/>
                  </a:cubicBezTo>
                  <a:cubicBezTo>
                    <a:pt x="18458" y="17268"/>
                    <a:pt x="20029" y="17866"/>
                    <a:pt x="20815" y="18411"/>
                  </a:cubicBezTo>
                  <a:cubicBezTo>
                    <a:pt x="21600" y="18956"/>
                    <a:pt x="21600" y="19449"/>
                    <a:pt x="21011" y="19905"/>
                  </a:cubicBezTo>
                  <a:cubicBezTo>
                    <a:pt x="20422" y="20360"/>
                    <a:pt x="19244" y="20778"/>
                    <a:pt x="17673" y="21055"/>
                  </a:cubicBezTo>
                  <a:cubicBezTo>
                    <a:pt x="16102" y="21331"/>
                    <a:pt x="14138" y="21466"/>
                    <a:pt x="12175"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719" name="Line"/>
            <p:cNvSpPr/>
            <p:nvPr/>
          </p:nvSpPr>
          <p:spPr>
            <a:xfrm>
              <a:off x="0" y="4755629"/>
              <a:ext cx="6926000" cy="486237"/>
            </a:xfrm>
            <a:custGeom>
              <a:avLst/>
              <a:gdLst/>
              <a:ahLst/>
              <a:cxnLst>
                <a:cxn ang="0">
                  <a:pos x="wd2" y="hd2"/>
                </a:cxn>
                <a:cxn ang="5400000">
                  <a:pos x="wd2" y="hd2"/>
                </a:cxn>
                <a:cxn ang="10800000">
                  <a:pos x="wd2" y="hd2"/>
                </a:cxn>
                <a:cxn ang="16200000">
                  <a:pos x="wd2" y="hd2"/>
                </a:cxn>
              </a:cxnLst>
              <a:rect l="0" t="0" r="r" b="b"/>
              <a:pathLst>
                <a:path w="21590" h="21532" fill="norm" stroke="1" extrusionOk="0">
                  <a:moveTo>
                    <a:pt x="0" y="12800"/>
                  </a:moveTo>
                  <a:cubicBezTo>
                    <a:pt x="464" y="12800"/>
                    <a:pt x="927" y="12800"/>
                    <a:pt x="1375" y="12800"/>
                  </a:cubicBezTo>
                  <a:cubicBezTo>
                    <a:pt x="1822" y="12800"/>
                    <a:pt x="2254" y="12800"/>
                    <a:pt x="2674" y="12800"/>
                  </a:cubicBezTo>
                  <a:cubicBezTo>
                    <a:pt x="3095" y="12800"/>
                    <a:pt x="3505" y="12800"/>
                    <a:pt x="3947" y="12800"/>
                  </a:cubicBezTo>
                  <a:cubicBezTo>
                    <a:pt x="4389" y="12800"/>
                    <a:pt x="4864" y="12800"/>
                    <a:pt x="5295" y="12800"/>
                  </a:cubicBezTo>
                  <a:cubicBezTo>
                    <a:pt x="5726" y="12800"/>
                    <a:pt x="6114" y="12800"/>
                    <a:pt x="6513" y="12800"/>
                  </a:cubicBezTo>
                  <a:cubicBezTo>
                    <a:pt x="6912" y="12800"/>
                    <a:pt x="7322" y="12800"/>
                    <a:pt x="7732" y="12877"/>
                  </a:cubicBezTo>
                  <a:cubicBezTo>
                    <a:pt x="8142" y="12953"/>
                    <a:pt x="8552" y="13106"/>
                    <a:pt x="8972" y="13183"/>
                  </a:cubicBezTo>
                  <a:cubicBezTo>
                    <a:pt x="9393" y="13260"/>
                    <a:pt x="9824" y="13260"/>
                    <a:pt x="10255" y="13183"/>
                  </a:cubicBezTo>
                  <a:cubicBezTo>
                    <a:pt x="10687" y="13106"/>
                    <a:pt x="11118" y="12953"/>
                    <a:pt x="11533" y="12877"/>
                  </a:cubicBezTo>
                  <a:cubicBezTo>
                    <a:pt x="11948" y="12800"/>
                    <a:pt x="12347" y="12800"/>
                    <a:pt x="12768" y="12723"/>
                  </a:cubicBezTo>
                  <a:cubicBezTo>
                    <a:pt x="13189" y="12647"/>
                    <a:pt x="13631" y="12494"/>
                    <a:pt x="14062" y="12340"/>
                  </a:cubicBezTo>
                  <a:cubicBezTo>
                    <a:pt x="14493" y="12187"/>
                    <a:pt x="14914" y="12034"/>
                    <a:pt x="15318" y="11958"/>
                  </a:cubicBezTo>
                  <a:cubicBezTo>
                    <a:pt x="15723" y="11881"/>
                    <a:pt x="16111" y="11881"/>
                    <a:pt x="16521" y="11804"/>
                  </a:cubicBezTo>
                  <a:cubicBezTo>
                    <a:pt x="16931" y="11728"/>
                    <a:pt x="17362" y="11575"/>
                    <a:pt x="17783" y="11268"/>
                  </a:cubicBezTo>
                  <a:cubicBezTo>
                    <a:pt x="18203" y="10962"/>
                    <a:pt x="18613" y="10502"/>
                    <a:pt x="19001" y="10043"/>
                  </a:cubicBezTo>
                  <a:cubicBezTo>
                    <a:pt x="19389" y="9583"/>
                    <a:pt x="19756" y="9123"/>
                    <a:pt x="20123" y="8741"/>
                  </a:cubicBezTo>
                  <a:cubicBezTo>
                    <a:pt x="20489" y="8358"/>
                    <a:pt x="20856" y="8051"/>
                    <a:pt x="21072" y="7898"/>
                  </a:cubicBezTo>
                  <a:cubicBezTo>
                    <a:pt x="21287" y="7745"/>
                    <a:pt x="21352" y="7745"/>
                    <a:pt x="21411" y="7668"/>
                  </a:cubicBezTo>
                  <a:cubicBezTo>
                    <a:pt x="21471" y="7592"/>
                    <a:pt x="21525" y="7438"/>
                    <a:pt x="21530" y="7132"/>
                  </a:cubicBezTo>
                  <a:cubicBezTo>
                    <a:pt x="21535" y="6826"/>
                    <a:pt x="21492" y="6366"/>
                    <a:pt x="21384" y="5370"/>
                  </a:cubicBezTo>
                  <a:cubicBezTo>
                    <a:pt x="21276" y="4375"/>
                    <a:pt x="21104" y="2843"/>
                    <a:pt x="21001" y="1770"/>
                  </a:cubicBezTo>
                  <a:cubicBezTo>
                    <a:pt x="20899" y="698"/>
                    <a:pt x="20867" y="85"/>
                    <a:pt x="20877" y="9"/>
                  </a:cubicBezTo>
                  <a:cubicBezTo>
                    <a:pt x="20888" y="-68"/>
                    <a:pt x="20942" y="392"/>
                    <a:pt x="21045" y="1311"/>
                  </a:cubicBezTo>
                  <a:cubicBezTo>
                    <a:pt x="21147" y="2230"/>
                    <a:pt x="21298" y="3609"/>
                    <a:pt x="21395" y="4604"/>
                  </a:cubicBezTo>
                  <a:cubicBezTo>
                    <a:pt x="21492" y="5600"/>
                    <a:pt x="21535" y="6213"/>
                    <a:pt x="21562" y="6902"/>
                  </a:cubicBezTo>
                  <a:cubicBezTo>
                    <a:pt x="21589" y="7592"/>
                    <a:pt x="21600" y="8358"/>
                    <a:pt x="21578" y="8970"/>
                  </a:cubicBezTo>
                  <a:cubicBezTo>
                    <a:pt x="21557" y="9583"/>
                    <a:pt x="21503" y="10043"/>
                    <a:pt x="21320" y="11421"/>
                  </a:cubicBezTo>
                  <a:cubicBezTo>
                    <a:pt x="21136" y="12800"/>
                    <a:pt x="20824" y="15098"/>
                    <a:pt x="20629" y="16936"/>
                  </a:cubicBezTo>
                  <a:cubicBezTo>
                    <a:pt x="20435" y="18775"/>
                    <a:pt x="20360" y="20153"/>
                    <a:pt x="20284" y="21532"/>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720" name="Line"/>
            <p:cNvSpPr/>
            <p:nvPr/>
          </p:nvSpPr>
          <p:spPr>
            <a:xfrm>
              <a:off x="6995107" y="5058531"/>
              <a:ext cx="624800" cy="567337"/>
            </a:xfrm>
            <a:custGeom>
              <a:avLst/>
              <a:gdLst/>
              <a:ahLst/>
              <a:cxnLst>
                <a:cxn ang="0">
                  <a:pos x="wd2" y="hd2"/>
                </a:cxn>
                <a:cxn ang="5400000">
                  <a:pos x="wd2" y="hd2"/>
                </a:cxn>
                <a:cxn ang="10800000">
                  <a:pos x="wd2" y="hd2"/>
                </a:cxn>
                <a:cxn ang="16200000">
                  <a:pos x="wd2" y="hd2"/>
                </a:cxn>
              </a:cxnLst>
              <a:rect l="0" t="0" r="r" b="b"/>
              <a:pathLst>
                <a:path w="21202" h="21212" fill="norm" stroke="1" extrusionOk="0">
                  <a:moveTo>
                    <a:pt x="11264" y="1810"/>
                  </a:moveTo>
                  <a:cubicBezTo>
                    <a:pt x="11147" y="1163"/>
                    <a:pt x="11030" y="517"/>
                    <a:pt x="10560" y="193"/>
                  </a:cubicBezTo>
                  <a:cubicBezTo>
                    <a:pt x="10090" y="-130"/>
                    <a:pt x="9269" y="-130"/>
                    <a:pt x="7919" y="840"/>
                  </a:cubicBezTo>
                  <a:cubicBezTo>
                    <a:pt x="6569" y="1810"/>
                    <a:pt x="4690" y="3750"/>
                    <a:pt x="3164" y="6466"/>
                  </a:cubicBezTo>
                  <a:cubicBezTo>
                    <a:pt x="1638" y="9183"/>
                    <a:pt x="464" y="12675"/>
                    <a:pt x="112" y="15132"/>
                  </a:cubicBezTo>
                  <a:cubicBezTo>
                    <a:pt x="-240" y="17590"/>
                    <a:pt x="230" y="19013"/>
                    <a:pt x="1580" y="19983"/>
                  </a:cubicBezTo>
                  <a:cubicBezTo>
                    <a:pt x="2930" y="20953"/>
                    <a:pt x="5160" y="21470"/>
                    <a:pt x="8036" y="21082"/>
                  </a:cubicBezTo>
                  <a:cubicBezTo>
                    <a:pt x="10912" y="20694"/>
                    <a:pt x="14434" y="19401"/>
                    <a:pt x="16958" y="17396"/>
                  </a:cubicBezTo>
                  <a:cubicBezTo>
                    <a:pt x="19482" y="15391"/>
                    <a:pt x="21008" y="12675"/>
                    <a:pt x="21184" y="10217"/>
                  </a:cubicBezTo>
                  <a:cubicBezTo>
                    <a:pt x="21360" y="7760"/>
                    <a:pt x="20186" y="5561"/>
                    <a:pt x="18190" y="4138"/>
                  </a:cubicBezTo>
                  <a:cubicBezTo>
                    <a:pt x="16195" y="2716"/>
                    <a:pt x="13377" y="2069"/>
                    <a:pt x="11558" y="2004"/>
                  </a:cubicBezTo>
                  <a:cubicBezTo>
                    <a:pt x="9738" y="1939"/>
                    <a:pt x="8917" y="2457"/>
                    <a:pt x="8095" y="2974"/>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721" name="Line"/>
            <p:cNvSpPr/>
            <p:nvPr/>
          </p:nvSpPr>
          <p:spPr>
            <a:xfrm>
              <a:off x="7192154" y="5252243"/>
              <a:ext cx="228324" cy="50853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273" y="4702"/>
                    <a:pt x="6545" y="9404"/>
                    <a:pt x="10145" y="13004"/>
                  </a:cubicBezTo>
                  <a:cubicBezTo>
                    <a:pt x="13745" y="16604"/>
                    <a:pt x="17673" y="19102"/>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722" name="Line"/>
            <p:cNvSpPr/>
            <p:nvPr/>
          </p:nvSpPr>
          <p:spPr>
            <a:xfrm>
              <a:off x="1257319" y="1119685"/>
              <a:ext cx="434343" cy="258630"/>
            </a:xfrm>
            <a:custGeom>
              <a:avLst/>
              <a:gdLst/>
              <a:ahLst/>
              <a:cxnLst>
                <a:cxn ang="0">
                  <a:pos x="wd2" y="hd2"/>
                </a:cxn>
                <a:cxn ang="5400000">
                  <a:pos x="wd2" y="hd2"/>
                </a:cxn>
                <a:cxn ang="10800000">
                  <a:pos x="wd2" y="hd2"/>
                </a:cxn>
                <a:cxn ang="16200000">
                  <a:pos x="wd2" y="hd2"/>
                </a:cxn>
              </a:cxnLst>
              <a:rect l="0" t="0" r="r" b="b"/>
              <a:pathLst>
                <a:path w="21523" h="21248" fill="norm" stroke="1" extrusionOk="0">
                  <a:moveTo>
                    <a:pt x="13294" y="1017"/>
                  </a:moveTo>
                  <a:cubicBezTo>
                    <a:pt x="12437" y="448"/>
                    <a:pt x="11580" y="-120"/>
                    <a:pt x="10809" y="22"/>
                  </a:cubicBezTo>
                  <a:cubicBezTo>
                    <a:pt x="10037" y="164"/>
                    <a:pt x="9352" y="1017"/>
                    <a:pt x="7723" y="4143"/>
                  </a:cubicBezTo>
                  <a:cubicBezTo>
                    <a:pt x="6094" y="7269"/>
                    <a:pt x="3523" y="12669"/>
                    <a:pt x="1980" y="16080"/>
                  </a:cubicBezTo>
                  <a:cubicBezTo>
                    <a:pt x="437" y="19491"/>
                    <a:pt x="-77" y="20912"/>
                    <a:pt x="9" y="21196"/>
                  </a:cubicBezTo>
                  <a:cubicBezTo>
                    <a:pt x="94" y="21480"/>
                    <a:pt x="780" y="20627"/>
                    <a:pt x="2066" y="17927"/>
                  </a:cubicBezTo>
                  <a:cubicBezTo>
                    <a:pt x="3352" y="15227"/>
                    <a:pt x="5237" y="10680"/>
                    <a:pt x="7037" y="7269"/>
                  </a:cubicBezTo>
                  <a:cubicBezTo>
                    <a:pt x="8837" y="3859"/>
                    <a:pt x="10552" y="1585"/>
                    <a:pt x="11752" y="875"/>
                  </a:cubicBezTo>
                  <a:cubicBezTo>
                    <a:pt x="12952" y="164"/>
                    <a:pt x="13637" y="1017"/>
                    <a:pt x="15180" y="4427"/>
                  </a:cubicBezTo>
                  <a:cubicBezTo>
                    <a:pt x="16723" y="7838"/>
                    <a:pt x="19123" y="13806"/>
                    <a:pt x="21523" y="1977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723" name="Line"/>
            <p:cNvSpPr/>
            <p:nvPr/>
          </p:nvSpPr>
          <p:spPr>
            <a:xfrm>
              <a:off x="592610" y="545263"/>
              <a:ext cx="205709" cy="820704"/>
            </a:xfrm>
            <a:custGeom>
              <a:avLst/>
              <a:gdLst/>
              <a:ahLst/>
              <a:cxnLst>
                <a:cxn ang="0">
                  <a:pos x="wd2" y="hd2"/>
                </a:cxn>
                <a:cxn ang="5400000">
                  <a:pos x="wd2" y="hd2"/>
                </a:cxn>
                <a:cxn ang="10800000">
                  <a:pos x="wd2" y="hd2"/>
                </a:cxn>
                <a:cxn ang="16200000">
                  <a:pos x="wd2" y="hd2"/>
                </a:cxn>
              </a:cxnLst>
              <a:rect l="0" t="0" r="r" b="b"/>
              <a:pathLst>
                <a:path w="21056" h="21351" fill="norm" stroke="1" extrusionOk="0">
                  <a:moveTo>
                    <a:pt x="4142" y="5276"/>
                  </a:moveTo>
                  <a:cubicBezTo>
                    <a:pt x="4850" y="7706"/>
                    <a:pt x="5558" y="10136"/>
                    <a:pt x="6267" y="12341"/>
                  </a:cubicBezTo>
                  <a:cubicBezTo>
                    <a:pt x="6975" y="14546"/>
                    <a:pt x="7683" y="16526"/>
                    <a:pt x="8568" y="18146"/>
                  </a:cubicBezTo>
                  <a:cubicBezTo>
                    <a:pt x="9454" y="19766"/>
                    <a:pt x="10516" y="21026"/>
                    <a:pt x="10693" y="21296"/>
                  </a:cubicBezTo>
                  <a:cubicBezTo>
                    <a:pt x="10870" y="21566"/>
                    <a:pt x="10162" y="20846"/>
                    <a:pt x="8745" y="19136"/>
                  </a:cubicBezTo>
                  <a:cubicBezTo>
                    <a:pt x="7329" y="17426"/>
                    <a:pt x="5204" y="14726"/>
                    <a:pt x="3611" y="11891"/>
                  </a:cubicBezTo>
                  <a:cubicBezTo>
                    <a:pt x="2018" y="9056"/>
                    <a:pt x="955" y="6086"/>
                    <a:pt x="424" y="4331"/>
                  </a:cubicBezTo>
                  <a:cubicBezTo>
                    <a:pt x="-107" y="2576"/>
                    <a:pt x="-107" y="2036"/>
                    <a:pt x="247" y="1541"/>
                  </a:cubicBezTo>
                  <a:cubicBezTo>
                    <a:pt x="601" y="1046"/>
                    <a:pt x="1309" y="596"/>
                    <a:pt x="2549" y="326"/>
                  </a:cubicBezTo>
                  <a:cubicBezTo>
                    <a:pt x="3788" y="56"/>
                    <a:pt x="5559" y="-34"/>
                    <a:pt x="8214" y="11"/>
                  </a:cubicBezTo>
                  <a:cubicBezTo>
                    <a:pt x="10870" y="56"/>
                    <a:pt x="14411" y="236"/>
                    <a:pt x="17067" y="596"/>
                  </a:cubicBezTo>
                  <a:cubicBezTo>
                    <a:pt x="19723" y="956"/>
                    <a:pt x="21493" y="1496"/>
                    <a:pt x="20962" y="2351"/>
                  </a:cubicBezTo>
                  <a:cubicBezTo>
                    <a:pt x="20431" y="3206"/>
                    <a:pt x="17598" y="4376"/>
                    <a:pt x="14765" y="5321"/>
                  </a:cubicBezTo>
                  <a:cubicBezTo>
                    <a:pt x="11932" y="6266"/>
                    <a:pt x="9099" y="6986"/>
                    <a:pt x="6267" y="7706"/>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724" name="Line"/>
            <p:cNvSpPr/>
            <p:nvPr/>
          </p:nvSpPr>
          <p:spPr>
            <a:xfrm>
              <a:off x="1504406" y="4733328"/>
              <a:ext cx="86931" cy="20758"/>
            </a:xfrm>
            <a:custGeom>
              <a:avLst/>
              <a:gdLst/>
              <a:ahLst/>
              <a:cxnLst>
                <a:cxn ang="0">
                  <a:pos x="wd2" y="hd2"/>
                </a:cxn>
                <a:cxn ang="5400000">
                  <a:pos x="wd2" y="hd2"/>
                </a:cxn>
                <a:cxn ang="10800000">
                  <a:pos x="wd2" y="hd2"/>
                </a:cxn>
                <a:cxn ang="16200000">
                  <a:pos x="wd2" y="hd2"/>
                </a:cxn>
              </a:cxnLst>
              <a:rect l="0" t="0" r="r" b="b"/>
              <a:pathLst>
                <a:path w="20876" h="21600" fill="norm" stroke="1" extrusionOk="0">
                  <a:moveTo>
                    <a:pt x="7584" y="21600"/>
                  </a:moveTo>
                  <a:cubicBezTo>
                    <a:pt x="3430" y="14400"/>
                    <a:pt x="-724" y="7200"/>
                    <a:pt x="107" y="3600"/>
                  </a:cubicBezTo>
                  <a:cubicBezTo>
                    <a:pt x="937" y="0"/>
                    <a:pt x="6753" y="0"/>
                    <a:pt x="11737" y="0"/>
                  </a:cubicBezTo>
                  <a:cubicBezTo>
                    <a:pt x="16722" y="0"/>
                    <a:pt x="20876" y="0"/>
                    <a:pt x="20876" y="1800"/>
                  </a:cubicBezTo>
                  <a:cubicBezTo>
                    <a:pt x="20876" y="3600"/>
                    <a:pt x="16722" y="7200"/>
                    <a:pt x="12568" y="108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725" name="Line"/>
            <p:cNvSpPr/>
            <p:nvPr/>
          </p:nvSpPr>
          <p:spPr>
            <a:xfrm>
              <a:off x="851019" y="4501221"/>
              <a:ext cx="184025" cy="346270"/>
            </a:xfrm>
            <a:custGeom>
              <a:avLst/>
              <a:gdLst/>
              <a:ahLst/>
              <a:cxnLst>
                <a:cxn ang="0">
                  <a:pos x="wd2" y="hd2"/>
                </a:cxn>
                <a:cxn ang="5400000">
                  <a:pos x="wd2" y="hd2"/>
                </a:cxn>
                <a:cxn ang="10800000">
                  <a:pos x="wd2" y="hd2"/>
                </a:cxn>
                <a:cxn ang="16200000">
                  <a:pos x="wd2" y="hd2"/>
                </a:cxn>
              </a:cxnLst>
              <a:rect l="0" t="0" r="r" b="b"/>
              <a:pathLst>
                <a:path w="21278" h="21406" fill="norm" stroke="1" extrusionOk="0">
                  <a:moveTo>
                    <a:pt x="0" y="9216"/>
                  </a:moveTo>
                  <a:cubicBezTo>
                    <a:pt x="5600" y="7505"/>
                    <a:pt x="11200" y="5794"/>
                    <a:pt x="15000" y="3976"/>
                  </a:cubicBezTo>
                  <a:cubicBezTo>
                    <a:pt x="18800" y="2158"/>
                    <a:pt x="20800" y="234"/>
                    <a:pt x="21200" y="20"/>
                  </a:cubicBezTo>
                  <a:cubicBezTo>
                    <a:pt x="21600" y="-194"/>
                    <a:pt x="20400" y="1303"/>
                    <a:pt x="19000" y="4297"/>
                  </a:cubicBezTo>
                  <a:cubicBezTo>
                    <a:pt x="17600" y="7291"/>
                    <a:pt x="16000" y="11782"/>
                    <a:pt x="15200" y="14562"/>
                  </a:cubicBezTo>
                  <a:cubicBezTo>
                    <a:pt x="14400" y="17343"/>
                    <a:pt x="14400" y="18412"/>
                    <a:pt x="15200" y="19267"/>
                  </a:cubicBezTo>
                  <a:cubicBezTo>
                    <a:pt x="16000" y="20123"/>
                    <a:pt x="17600" y="20764"/>
                    <a:pt x="19200" y="21406"/>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726" name="Line"/>
            <p:cNvSpPr/>
            <p:nvPr/>
          </p:nvSpPr>
          <p:spPr>
            <a:xfrm>
              <a:off x="1154353" y="4542143"/>
              <a:ext cx="182079" cy="228348"/>
            </a:xfrm>
            <a:custGeom>
              <a:avLst/>
              <a:gdLst/>
              <a:ahLst/>
              <a:cxnLst>
                <a:cxn ang="0">
                  <a:pos x="wd2" y="hd2"/>
                </a:cxn>
                <a:cxn ang="5400000">
                  <a:pos x="wd2" y="hd2"/>
                </a:cxn>
                <a:cxn ang="10800000">
                  <a:pos x="wd2" y="hd2"/>
                </a:cxn>
                <a:cxn ang="16200000">
                  <a:pos x="wd2" y="hd2"/>
                </a:cxn>
              </a:cxnLst>
              <a:rect l="0" t="0" r="r" b="b"/>
              <a:pathLst>
                <a:path w="21053" h="20663" fill="norm" stroke="1" extrusionOk="0">
                  <a:moveTo>
                    <a:pt x="12927" y="4153"/>
                  </a:moveTo>
                  <a:cubicBezTo>
                    <a:pt x="10927" y="4153"/>
                    <a:pt x="8927" y="4153"/>
                    <a:pt x="6727" y="5718"/>
                  </a:cubicBezTo>
                  <a:cubicBezTo>
                    <a:pt x="4527" y="7283"/>
                    <a:pt x="2127" y="10413"/>
                    <a:pt x="927" y="13074"/>
                  </a:cubicBezTo>
                  <a:cubicBezTo>
                    <a:pt x="-273" y="15735"/>
                    <a:pt x="-273" y="17927"/>
                    <a:pt x="727" y="19335"/>
                  </a:cubicBezTo>
                  <a:cubicBezTo>
                    <a:pt x="1727" y="20744"/>
                    <a:pt x="3727" y="21370"/>
                    <a:pt x="7327" y="19492"/>
                  </a:cubicBezTo>
                  <a:cubicBezTo>
                    <a:pt x="10927" y="17613"/>
                    <a:pt x="16127" y="13231"/>
                    <a:pt x="18727" y="10100"/>
                  </a:cubicBezTo>
                  <a:cubicBezTo>
                    <a:pt x="21327" y="6970"/>
                    <a:pt x="21327" y="5092"/>
                    <a:pt x="20727" y="3527"/>
                  </a:cubicBezTo>
                  <a:cubicBezTo>
                    <a:pt x="20127" y="1961"/>
                    <a:pt x="18927" y="709"/>
                    <a:pt x="17127" y="240"/>
                  </a:cubicBezTo>
                  <a:cubicBezTo>
                    <a:pt x="15327" y="-230"/>
                    <a:pt x="12927" y="83"/>
                    <a:pt x="10527" y="396"/>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727" name="Line"/>
            <p:cNvSpPr/>
            <p:nvPr/>
          </p:nvSpPr>
          <p:spPr>
            <a:xfrm>
              <a:off x="1369933" y="3301124"/>
              <a:ext cx="259458"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728" name="Line"/>
            <p:cNvSpPr/>
            <p:nvPr/>
          </p:nvSpPr>
          <p:spPr>
            <a:xfrm>
              <a:off x="518831" y="3114315"/>
              <a:ext cx="197271" cy="342484"/>
            </a:xfrm>
            <a:custGeom>
              <a:avLst/>
              <a:gdLst/>
              <a:ahLst/>
              <a:cxnLst>
                <a:cxn ang="0">
                  <a:pos x="wd2" y="hd2"/>
                </a:cxn>
                <a:cxn ang="5400000">
                  <a:pos x="wd2" y="hd2"/>
                </a:cxn>
                <a:cxn ang="10800000">
                  <a:pos x="wd2" y="hd2"/>
                </a:cxn>
                <a:cxn ang="16200000">
                  <a:pos x="wd2" y="hd2"/>
                </a:cxn>
              </a:cxnLst>
              <a:rect l="0" t="0" r="r" b="b"/>
              <a:pathLst>
                <a:path w="21236" h="21600" fill="norm" stroke="1" extrusionOk="0">
                  <a:moveTo>
                    <a:pt x="21236" y="0"/>
                  </a:moveTo>
                  <a:cubicBezTo>
                    <a:pt x="17139" y="218"/>
                    <a:pt x="13043" y="436"/>
                    <a:pt x="10064" y="764"/>
                  </a:cubicBezTo>
                  <a:cubicBezTo>
                    <a:pt x="7084" y="1091"/>
                    <a:pt x="5222" y="1527"/>
                    <a:pt x="3919" y="2836"/>
                  </a:cubicBezTo>
                  <a:cubicBezTo>
                    <a:pt x="2615" y="4145"/>
                    <a:pt x="1871" y="6327"/>
                    <a:pt x="1126" y="8073"/>
                  </a:cubicBezTo>
                  <a:cubicBezTo>
                    <a:pt x="381" y="9818"/>
                    <a:pt x="-364" y="11127"/>
                    <a:pt x="195" y="11564"/>
                  </a:cubicBezTo>
                  <a:cubicBezTo>
                    <a:pt x="753" y="12000"/>
                    <a:pt x="2615" y="11564"/>
                    <a:pt x="4477" y="11127"/>
                  </a:cubicBezTo>
                  <a:cubicBezTo>
                    <a:pt x="6339" y="10691"/>
                    <a:pt x="8202" y="10255"/>
                    <a:pt x="9877" y="10364"/>
                  </a:cubicBezTo>
                  <a:cubicBezTo>
                    <a:pt x="11553" y="10473"/>
                    <a:pt x="13043" y="11127"/>
                    <a:pt x="13043" y="12764"/>
                  </a:cubicBezTo>
                  <a:cubicBezTo>
                    <a:pt x="13043" y="14400"/>
                    <a:pt x="11553" y="17018"/>
                    <a:pt x="9691" y="18655"/>
                  </a:cubicBezTo>
                  <a:cubicBezTo>
                    <a:pt x="7829" y="20291"/>
                    <a:pt x="5595" y="20945"/>
                    <a:pt x="336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729" name="Line"/>
            <p:cNvSpPr/>
            <p:nvPr/>
          </p:nvSpPr>
          <p:spPr>
            <a:xfrm>
              <a:off x="819884" y="3052639"/>
              <a:ext cx="238701" cy="445673"/>
            </a:xfrm>
            <a:custGeom>
              <a:avLst/>
              <a:gdLst/>
              <a:ahLst/>
              <a:cxnLst>
                <a:cxn ang="0">
                  <a:pos x="wd2" y="hd2"/>
                </a:cxn>
                <a:cxn ang="5400000">
                  <a:pos x="wd2" y="hd2"/>
                </a:cxn>
                <a:cxn ang="10800000">
                  <a:pos x="wd2" y="hd2"/>
                </a:cxn>
                <a:cxn ang="16200000">
                  <a:pos x="wd2" y="hd2"/>
                </a:cxn>
              </a:cxnLst>
              <a:rect l="0" t="0" r="r" b="b"/>
              <a:pathLst>
                <a:path w="21600" h="21405" fill="norm" stroke="1" extrusionOk="0">
                  <a:moveTo>
                    <a:pt x="21600" y="470"/>
                  </a:moveTo>
                  <a:cubicBezTo>
                    <a:pt x="20035" y="137"/>
                    <a:pt x="18470" y="-195"/>
                    <a:pt x="16122" y="137"/>
                  </a:cubicBezTo>
                  <a:cubicBezTo>
                    <a:pt x="13774" y="470"/>
                    <a:pt x="10643" y="1467"/>
                    <a:pt x="8296" y="2214"/>
                  </a:cubicBezTo>
                  <a:cubicBezTo>
                    <a:pt x="5948" y="2962"/>
                    <a:pt x="4383" y="3460"/>
                    <a:pt x="3287" y="4125"/>
                  </a:cubicBezTo>
                  <a:cubicBezTo>
                    <a:pt x="2191" y="4790"/>
                    <a:pt x="1565" y="5620"/>
                    <a:pt x="1878" y="6285"/>
                  </a:cubicBezTo>
                  <a:cubicBezTo>
                    <a:pt x="2191" y="6950"/>
                    <a:pt x="3443" y="7448"/>
                    <a:pt x="3913" y="8113"/>
                  </a:cubicBezTo>
                  <a:cubicBezTo>
                    <a:pt x="4383" y="8777"/>
                    <a:pt x="4070" y="9608"/>
                    <a:pt x="4696" y="9940"/>
                  </a:cubicBezTo>
                  <a:cubicBezTo>
                    <a:pt x="5322" y="10273"/>
                    <a:pt x="6887" y="10107"/>
                    <a:pt x="8609" y="9940"/>
                  </a:cubicBezTo>
                  <a:cubicBezTo>
                    <a:pt x="10330" y="9774"/>
                    <a:pt x="12209" y="9608"/>
                    <a:pt x="13304" y="9940"/>
                  </a:cubicBezTo>
                  <a:cubicBezTo>
                    <a:pt x="14400" y="10273"/>
                    <a:pt x="14713" y="11103"/>
                    <a:pt x="14870" y="12017"/>
                  </a:cubicBezTo>
                  <a:cubicBezTo>
                    <a:pt x="15026" y="12931"/>
                    <a:pt x="15026" y="13928"/>
                    <a:pt x="12522" y="15507"/>
                  </a:cubicBezTo>
                  <a:cubicBezTo>
                    <a:pt x="10017" y="17085"/>
                    <a:pt x="5009" y="19245"/>
                    <a:pt x="0" y="2140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730" name="Line"/>
            <p:cNvSpPr/>
            <p:nvPr/>
          </p:nvSpPr>
          <p:spPr>
            <a:xfrm>
              <a:off x="1350806" y="2232160"/>
              <a:ext cx="164424" cy="51460"/>
            </a:xfrm>
            <a:custGeom>
              <a:avLst/>
              <a:gdLst/>
              <a:ahLst/>
              <a:cxnLst>
                <a:cxn ang="0">
                  <a:pos x="wd2" y="hd2"/>
                </a:cxn>
                <a:cxn ang="5400000">
                  <a:pos x="wd2" y="hd2"/>
                </a:cxn>
                <a:cxn ang="10800000">
                  <a:pos x="wd2" y="hd2"/>
                </a:cxn>
                <a:cxn ang="16200000">
                  <a:pos x="wd2" y="hd2"/>
                </a:cxn>
              </a:cxnLst>
              <a:rect l="0" t="0" r="r" b="b"/>
              <a:pathLst>
                <a:path w="21388" h="21420" fill="norm" stroke="1" extrusionOk="0">
                  <a:moveTo>
                    <a:pt x="9238" y="0"/>
                  </a:moveTo>
                  <a:cubicBezTo>
                    <a:pt x="11488" y="2880"/>
                    <a:pt x="13738" y="5760"/>
                    <a:pt x="13738" y="7200"/>
                  </a:cubicBezTo>
                  <a:cubicBezTo>
                    <a:pt x="13738" y="8640"/>
                    <a:pt x="11488" y="8640"/>
                    <a:pt x="11488" y="9360"/>
                  </a:cubicBezTo>
                  <a:cubicBezTo>
                    <a:pt x="11488" y="10080"/>
                    <a:pt x="13738" y="11520"/>
                    <a:pt x="13288" y="12960"/>
                  </a:cubicBezTo>
                  <a:cubicBezTo>
                    <a:pt x="12838" y="14400"/>
                    <a:pt x="9688" y="15840"/>
                    <a:pt x="6538" y="17280"/>
                  </a:cubicBezTo>
                  <a:cubicBezTo>
                    <a:pt x="3388" y="18720"/>
                    <a:pt x="238" y="20160"/>
                    <a:pt x="13" y="20880"/>
                  </a:cubicBezTo>
                  <a:cubicBezTo>
                    <a:pt x="-212" y="21600"/>
                    <a:pt x="2488" y="21600"/>
                    <a:pt x="6538" y="20880"/>
                  </a:cubicBezTo>
                  <a:cubicBezTo>
                    <a:pt x="10588" y="20160"/>
                    <a:pt x="15988" y="18720"/>
                    <a:pt x="21388" y="1728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731" name="Line"/>
            <p:cNvSpPr/>
            <p:nvPr/>
          </p:nvSpPr>
          <p:spPr>
            <a:xfrm>
              <a:off x="330255" y="2114540"/>
              <a:ext cx="160984" cy="345944"/>
            </a:xfrm>
            <a:custGeom>
              <a:avLst/>
              <a:gdLst/>
              <a:ahLst/>
              <a:cxnLst>
                <a:cxn ang="0">
                  <a:pos x="wd2" y="hd2"/>
                </a:cxn>
                <a:cxn ang="5400000">
                  <a:pos x="wd2" y="hd2"/>
                </a:cxn>
                <a:cxn ang="10800000">
                  <a:pos x="wd2" y="hd2"/>
                </a:cxn>
                <a:cxn ang="16200000">
                  <a:pos x="wd2" y="hd2"/>
                </a:cxn>
              </a:cxnLst>
              <a:rect l="0" t="0" r="r" b="b"/>
              <a:pathLst>
                <a:path w="21386" h="21600" fill="norm" stroke="1" extrusionOk="0">
                  <a:moveTo>
                    <a:pt x="4382" y="10584"/>
                  </a:moveTo>
                  <a:cubicBezTo>
                    <a:pt x="2084" y="10800"/>
                    <a:pt x="-214" y="11016"/>
                    <a:pt x="16" y="10800"/>
                  </a:cubicBezTo>
                  <a:cubicBezTo>
                    <a:pt x="246" y="10584"/>
                    <a:pt x="3003" y="9936"/>
                    <a:pt x="6680" y="8424"/>
                  </a:cubicBezTo>
                  <a:cubicBezTo>
                    <a:pt x="10356" y="6912"/>
                    <a:pt x="14952" y="4536"/>
                    <a:pt x="17709" y="2808"/>
                  </a:cubicBezTo>
                  <a:cubicBezTo>
                    <a:pt x="20467" y="1080"/>
                    <a:pt x="21386" y="0"/>
                    <a:pt x="21386" y="0"/>
                  </a:cubicBezTo>
                  <a:cubicBezTo>
                    <a:pt x="21386" y="0"/>
                    <a:pt x="20467" y="1080"/>
                    <a:pt x="18629" y="3564"/>
                  </a:cubicBezTo>
                  <a:cubicBezTo>
                    <a:pt x="16790" y="6048"/>
                    <a:pt x="14033" y="9936"/>
                    <a:pt x="13573" y="13176"/>
                  </a:cubicBezTo>
                  <a:cubicBezTo>
                    <a:pt x="13114" y="16416"/>
                    <a:pt x="14952" y="19008"/>
                    <a:pt x="1679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732" name="Line"/>
            <p:cNvSpPr/>
            <p:nvPr/>
          </p:nvSpPr>
          <p:spPr>
            <a:xfrm>
              <a:off x="552412" y="2169891"/>
              <a:ext cx="209960" cy="244315"/>
            </a:xfrm>
            <a:custGeom>
              <a:avLst/>
              <a:gdLst/>
              <a:ahLst/>
              <a:cxnLst>
                <a:cxn ang="0">
                  <a:pos x="wd2" y="hd2"/>
                </a:cxn>
                <a:cxn ang="5400000">
                  <a:pos x="wd2" y="hd2"/>
                </a:cxn>
                <a:cxn ang="10800000">
                  <a:pos x="wd2" y="hd2"/>
                </a:cxn>
                <a:cxn ang="16200000">
                  <a:pos x="wd2" y="hd2"/>
                </a:cxn>
              </a:cxnLst>
              <a:rect l="0" t="0" r="r" b="b"/>
              <a:pathLst>
                <a:path w="21144" h="21485" fill="norm" stroke="1" extrusionOk="0">
                  <a:moveTo>
                    <a:pt x="15439" y="0"/>
                  </a:moveTo>
                  <a:cubicBezTo>
                    <a:pt x="12304" y="1521"/>
                    <a:pt x="9168" y="3042"/>
                    <a:pt x="6556" y="5780"/>
                  </a:cubicBezTo>
                  <a:cubicBezTo>
                    <a:pt x="3943" y="8518"/>
                    <a:pt x="1852" y="12473"/>
                    <a:pt x="807" y="15211"/>
                  </a:cubicBezTo>
                  <a:cubicBezTo>
                    <a:pt x="-238" y="17949"/>
                    <a:pt x="-238" y="19470"/>
                    <a:pt x="633" y="20383"/>
                  </a:cubicBezTo>
                  <a:cubicBezTo>
                    <a:pt x="1504" y="21296"/>
                    <a:pt x="3246" y="21600"/>
                    <a:pt x="5859" y="21448"/>
                  </a:cubicBezTo>
                  <a:cubicBezTo>
                    <a:pt x="8472" y="21296"/>
                    <a:pt x="11956" y="20687"/>
                    <a:pt x="14568" y="19014"/>
                  </a:cubicBezTo>
                  <a:cubicBezTo>
                    <a:pt x="17181" y="17341"/>
                    <a:pt x="18923" y="14603"/>
                    <a:pt x="19968" y="12321"/>
                  </a:cubicBezTo>
                  <a:cubicBezTo>
                    <a:pt x="21014" y="10039"/>
                    <a:pt x="21362" y="8214"/>
                    <a:pt x="21014" y="6541"/>
                  </a:cubicBezTo>
                  <a:cubicBezTo>
                    <a:pt x="20665" y="4868"/>
                    <a:pt x="19620" y="3346"/>
                    <a:pt x="18226" y="2738"/>
                  </a:cubicBezTo>
                  <a:cubicBezTo>
                    <a:pt x="16833" y="2130"/>
                    <a:pt x="15091" y="2434"/>
                    <a:pt x="14220" y="3194"/>
                  </a:cubicBezTo>
                  <a:cubicBezTo>
                    <a:pt x="13349" y="3955"/>
                    <a:pt x="13349" y="5172"/>
                    <a:pt x="13349" y="6389"/>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733" name="Line"/>
            <p:cNvSpPr/>
            <p:nvPr/>
          </p:nvSpPr>
          <p:spPr>
            <a:xfrm>
              <a:off x="834138" y="2169891"/>
              <a:ext cx="199366" cy="173199"/>
            </a:xfrm>
            <a:custGeom>
              <a:avLst/>
              <a:gdLst/>
              <a:ahLst/>
              <a:cxnLst>
                <a:cxn ang="0">
                  <a:pos x="wd2" y="hd2"/>
                </a:cxn>
                <a:cxn ang="5400000">
                  <a:pos x="wd2" y="hd2"/>
                </a:cxn>
                <a:cxn ang="10800000">
                  <a:pos x="wd2" y="hd2"/>
                </a:cxn>
                <a:cxn ang="16200000">
                  <a:pos x="wd2" y="hd2"/>
                </a:cxn>
              </a:cxnLst>
              <a:rect l="0" t="0" r="r" b="b"/>
              <a:pathLst>
                <a:path w="20747" h="21204" fill="norm" stroke="1" extrusionOk="0">
                  <a:moveTo>
                    <a:pt x="12557" y="0"/>
                  </a:moveTo>
                  <a:cubicBezTo>
                    <a:pt x="8957" y="1271"/>
                    <a:pt x="5357" y="2541"/>
                    <a:pt x="3017" y="4447"/>
                  </a:cubicBezTo>
                  <a:cubicBezTo>
                    <a:pt x="677" y="6353"/>
                    <a:pt x="-403" y="8894"/>
                    <a:pt x="137" y="11859"/>
                  </a:cubicBezTo>
                  <a:cubicBezTo>
                    <a:pt x="677" y="14824"/>
                    <a:pt x="2837" y="18212"/>
                    <a:pt x="4817" y="19906"/>
                  </a:cubicBezTo>
                  <a:cubicBezTo>
                    <a:pt x="6797" y="21600"/>
                    <a:pt x="8597" y="21600"/>
                    <a:pt x="11297" y="20118"/>
                  </a:cubicBezTo>
                  <a:cubicBezTo>
                    <a:pt x="13997" y="18635"/>
                    <a:pt x="17597" y="15671"/>
                    <a:pt x="19397" y="12706"/>
                  </a:cubicBezTo>
                  <a:cubicBezTo>
                    <a:pt x="21197" y="9741"/>
                    <a:pt x="21197" y="6776"/>
                    <a:pt x="19397" y="4871"/>
                  </a:cubicBezTo>
                  <a:cubicBezTo>
                    <a:pt x="17597" y="2965"/>
                    <a:pt x="13997" y="2118"/>
                    <a:pt x="10397" y="1271"/>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734" name="Line"/>
            <p:cNvSpPr/>
            <p:nvPr/>
          </p:nvSpPr>
          <p:spPr>
            <a:xfrm>
              <a:off x="3186134" y="5086190"/>
              <a:ext cx="51892" cy="17643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440" y="4659"/>
                    <a:pt x="2880" y="9318"/>
                    <a:pt x="4320" y="12706"/>
                  </a:cubicBezTo>
                  <a:cubicBezTo>
                    <a:pt x="5760" y="16094"/>
                    <a:pt x="7200" y="18212"/>
                    <a:pt x="8640" y="17577"/>
                  </a:cubicBezTo>
                  <a:cubicBezTo>
                    <a:pt x="10080" y="16941"/>
                    <a:pt x="11520" y="13553"/>
                    <a:pt x="13680" y="13765"/>
                  </a:cubicBezTo>
                  <a:cubicBezTo>
                    <a:pt x="15840" y="13976"/>
                    <a:pt x="18720" y="17788"/>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735" name="Line"/>
            <p:cNvSpPr/>
            <p:nvPr/>
          </p:nvSpPr>
          <p:spPr>
            <a:xfrm>
              <a:off x="3071973" y="5542959"/>
              <a:ext cx="259458" cy="466900"/>
            </a:xfrm>
            <a:custGeom>
              <a:avLst/>
              <a:gdLst/>
              <a:ahLst/>
              <a:cxnLst>
                <a:cxn ang="0">
                  <a:pos x="wd2" y="hd2"/>
                </a:cxn>
                <a:cxn ang="5400000">
                  <a:pos x="wd2" y="hd2"/>
                </a:cxn>
                <a:cxn ang="10800000">
                  <a:pos x="wd2" y="hd2"/>
                </a:cxn>
                <a:cxn ang="16200000">
                  <a:pos x="wd2" y="hd2"/>
                </a:cxn>
              </a:cxnLst>
              <a:rect l="0" t="0" r="r" b="b"/>
              <a:pathLst>
                <a:path w="21600" h="21435" fill="norm" stroke="1" extrusionOk="0">
                  <a:moveTo>
                    <a:pt x="21600" y="4759"/>
                  </a:moveTo>
                  <a:cubicBezTo>
                    <a:pt x="18144" y="6029"/>
                    <a:pt x="14688" y="7300"/>
                    <a:pt x="11808" y="8014"/>
                  </a:cubicBezTo>
                  <a:cubicBezTo>
                    <a:pt x="8928" y="8729"/>
                    <a:pt x="6624" y="8888"/>
                    <a:pt x="5328" y="8570"/>
                  </a:cubicBezTo>
                  <a:cubicBezTo>
                    <a:pt x="4032" y="8253"/>
                    <a:pt x="3744" y="7459"/>
                    <a:pt x="5040" y="6029"/>
                  </a:cubicBezTo>
                  <a:cubicBezTo>
                    <a:pt x="6336" y="4600"/>
                    <a:pt x="9216" y="2535"/>
                    <a:pt x="11520" y="1344"/>
                  </a:cubicBezTo>
                  <a:cubicBezTo>
                    <a:pt x="13824" y="153"/>
                    <a:pt x="15552" y="-165"/>
                    <a:pt x="16560" y="73"/>
                  </a:cubicBezTo>
                  <a:cubicBezTo>
                    <a:pt x="17568" y="311"/>
                    <a:pt x="17856" y="1106"/>
                    <a:pt x="16992" y="3170"/>
                  </a:cubicBezTo>
                  <a:cubicBezTo>
                    <a:pt x="16128" y="5235"/>
                    <a:pt x="14112" y="8570"/>
                    <a:pt x="11088" y="11826"/>
                  </a:cubicBezTo>
                  <a:cubicBezTo>
                    <a:pt x="8064" y="15082"/>
                    <a:pt x="4032" y="18259"/>
                    <a:pt x="0" y="2143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736" name="Line"/>
            <p:cNvSpPr/>
            <p:nvPr/>
          </p:nvSpPr>
          <p:spPr>
            <a:xfrm>
              <a:off x="3391719" y="5640969"/>
              <a:ext cx="285302" cy="282305"/>
            </a:xfrm>
            <a:custGeom>
              <a:avLst/>
              <a:gdLst/>
              <a:ahLst/>
              <a:cxnLst>
                <a:cxn ang="0">
                  <a:pos x="wd2" y="hd2"/>
                </a:cxn>
                <a:cxn ang="5400000">
                  <a:pos x="wd2" y="hd2"/>
                </a:cxn>
                <a:cxn ang="10800000">
                  <a:pos x="wd2" y="hd2"/>
                </a:cxn>
                <a:cxn ang="16200000">
                  <a:pos x="wd2" y="hd2"/>
                </a:cxn>
              </a:cxnLst>
              <a:rect l="0" t="0" r="r" b="b"/>
              <a:pathLst>
                <a:path w="21207" h="21237" fill="norm" stroke="1" extrusionOk="0">
                  <a:moveTo>
                    <a:pt x="8633" y="5890"/>
                  </a:moveTo>
                  <a:cubicBezTo>
                    <a:pt x="7604" y="5109"/>
                    <a:pt x="6576" y="4328"/>
                    <a:pt x="5419" y="4588"/>
                  </a:cubicBezTo>
                  <a:cubicBezTo>
                    <a:pt x="4261" y="4849"/>
                    <a:pt x="2976" y="6150"/>
                    <a:pt x="1947" y="8492"/>
                  </a:cubicBezTo>
                  <a:cubicBezTo>
                    <a:pt x="919" y="10834"/>
                    <a:pt x="147" y="14217"/>
                    <a:pt x="19" y="16559"/>
                  </a:cubicBezTo>
                  <a:cubicBezTo>
                    <a:pt x="-110" y="18902"/>
                    <a:pt x="404" y="20203"/>
                    <a:pt x="2204" y="20853"/>
                  </a:cubicBezTo>
                  <a:cubicBezTo>
                    <a:pt x="4004" y="21504"/>
                    <a:pt x="7090" y="21504"/>
                    <a:pt x="10433" y="19422"/>
                  </a:cubicBezTo>
                  <a:cubicBezTo>
                    <a:pt x="13776" y="17340"/>
                    <a:pt x="17376" y="13176"/>
                    <a:pt x="19304" y="9793"/>
                  </a:cubicBezTo>
                  <a:cubicBezTo>
                    <a:pt x="21233" y="6410"/>
                    <a:pt x="21490" y="3808"/>
                    <a:pt x="20976" y="2246"/>
                  </a:cubicBezTo>
                  <a:cubicBezTo>
                    <a:pt x="20461" y="685"/>
                    <a:pt x="19176" y="164"/>
                    <a:pt x="17376" y="34"/>
                  </a:cubicBezTo>
                  <a:cubicBezTo>
                    <a:pt x="15576" y="-96"/>
                    <a:pt x="13261" y="164"/>
                    <a:pt x="10947" y="424"/>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737" name="Line"/>
            <p:cNvSpPr/>
            <p:nvPr/>
          </p:nvSpPr>
          <p:spPr>
            <a:xfrm>
              <a:off x="5251414" y="5117325"/>
              <a:ext cx="1" cy="176432"/>
            </a:xfrm>
            <a:prstGeom prst="ellipse">
              <a:avLst/>
            </a:prstGeom>
            <a:noFill/>
            <a:ln w="88900" cap="rnd">
              <a:solidFill>
                <a:srgbClr val="FCD02F"/>
              </a:solidFill>
              <a:prstDash val="solid"/>
              <a:round/>
            </a:ln>
            <a:effectLst/>
          </p:spPr>
          <p:txBody>
            <a:bodyPr wrap="square" lIns="45718" tIns="45718" rIns="45718" bIns="45718" numCol="1" anchor="t">
              <a:noAutofit/>
            </a:bodyPr>
            <a:lstStyle/>
            <a:p>
              <a:pPr/>
            </a:p>
          </p:txBody>
        </p:sp>
        <p:sp>
          <p:nvSpPr>
            <p:cNvPr id="2738" name="Line"/>
            <p:cNvSpPr/>
            <p:nvPr/>
          </p:nvSpPr>
          <p:spPr>
            <a:xfrm>
              <a:off x="5064769" y="5617024"/>
              <a:ext cx="536710" cy="320187"/>
            </a:xfrm>
            <a:custGeom>
              <a:avLst/>
              <a:gdLst/>
              <a:ahLst/>
              <a:cxnLst>
                <a:cxn ang="0">
                  <a:pos x="wd2" y="hd2"/>
                </a:cxn>
                <a:cxn ang="5400000">
                  <a:pos x="wd2" y="hd2"/>
                </a:cxn>
                <a:cxn ang="10800000">
                  <a:pos x="wd2" y="hd2"/>
                </a:cxn>
                <a:cxn ang="16200000">
                  <a:pos x="wd2" y="hd2"/>
                </a:cxn>
              </a:cxnLst>
              <a:rect l="0" t="0" r="r" b="b"/>
              <a:pathLst>
                <a:path w="21345" h="21497" fill="norm" stroke="1" extrusionOk="0">
                  <a:moveTo>
                    <a:pt x="2057" y="5471"/>
                  </a:moveTo>
                  <a:cubicBezTo>
                    <a:pt x="2057" y="4310"/>
                    <a:pt x="2057" y="3149"/>
                    <a:pt x="2264" y="2103"/>
                  </a:cubicBezTo>
                  <a:cubicBezTo>
                    <a:pt x="2470" y="1058"/>
                    <a:pt x="2883" y="129"/>
                    <a:pt x="3708" y="13"/>
                  </a:cubicBezTo>
                  <a:cubicBezTo>
                    <a:pt x="4534" y="-103"/>
                    <a:pt x="5772" y="594"/>
                    <a:pt x="6391" y="1523"/>
                  </a:cubicBezTo>
                  <a:cubicBezTo>
                    <a:pt x="7010" y="2452"/>
                    <a:pt x="7010" y="3613"/>
                    <a:pt x="5909" y="6284"/>
                  </a:cubicBezTo>
                  <a:cubicBezTo>
                    <a:pt x="4809" y="8955"/>
                    <a:pt x="2608" y="13136"/>
                    <a:pt x="1369" y="15923"/>
                  </a:cubicBezTo>
                  <a:cubicBezTo>
                    <a:pt x="131" y="18710"/>
                    <a:pt x="-144" y="20103"/>
                    <a:pt x="62" y="20800"/>
                  </a:cubicBezTo>
                  <a:cubicBezTo>
                    <a:pt x="269" y="21497"/>
                    <a:pt x="957" y="21497"/>
                    <a:pt x="2952" y="20800"/>
                  </a:cubicBezTo>
                  <a:cubicBezTo>
                    <a:pt x="4946" y="20103"/>
                    <a:pt x="8248" y="18710"/>
                    <a:pt x="10725" y="17084"/>
                  </a:cubicBezTo>
                  <a:cubicBezTo>
                    <a:pt x="13201" y="15458"/>
                    <a:pt x="14852" y="13600"/>
                    <a:pt x="15884" y="12207"/>
                  </a:cubicBezTo>
                  <a:cubicBezTo>
                    <a:pt x="16916" y="10813"/>
                    <a:pt x="17329" y="9884"/>
                    <a:pt x="17191" y="9303"/>
                  </a:cubicBezTo>
                  <a:cubicBezTo>
                    <a:pt x="17053" y="8723"/>
                    <a:pt x="16366" y="8491"/>
                    <a:pt x="15334" y="8723"/>
                  </a:cubicBezTo>
                  <a:cubicBezTo>
                    <a:pt x="14302" y="8955"/>
                    <a:pt x="12926" y="9652"/>
                    <a:pt x="11825" y="11045"/>
                  </a:cubicBezTo>
                  <a:cubicBezTo>
                    <a:pt x="10725" y="12439"/>
                    <a:pt x="9899" y="14529"/>
                    <a:pt x="9487" y="16155"/>
                  </a:cubicBezTo>
                  <a:cubicBezTo>
                    <a:pt x="9074" y="17781"/>
                    <a:pt x="9074" y="18942"/>
                    <a:pt x="9487" y="19871"/>
                  </a:cubicBezTo>
                  <a:cubicBezTo>
                    <a:pt x="9899" y="20800"/>
                    <a:pt x="10725" y="21497"/>
                    <a:pt x="12376" y="21497"/>
                  </a:cubicBezTo>
                  <a:cubicBezTo>
                    <a:pt x="14027" y="21497"/>
                    <a:pt x="16503" y="20800"/>
                    <a:pt x="18154" y="19871"/>
                  </a:cubicBezTo>
                  <a:cubicBezTo>
                    <a:pt x="19805" y="18942"/>
                    <a:pt x="20631" y="17781"/>
                    <a:pt x="21043" y="16039"/>
                  </a:cubicBezTo>
                  <a:cubicBezTo>
                    <a:pt x="21456" y="14297"/>
                    <a:pt x="21456" y="11974"/>
                    <a:pt x="20974" y="10697"/>
                  </a:cubicBezTo>
                  <a:cubicBezTo>
                    <a:pt x="20493" y="9420"/>
                    <a:pt x="19530" y="9187"/>
                    <a:pt x="18842" y="9652"/>
                  </a:cubicBezTo>
                  <a:cubicBezTo>
                    <a:pt x="18154" y="10116"/>
                    <a:pt x="17741" y="11278"/>
                    <a:pt x="17329" y="12439"/>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739" name="Line"/>
            <p:cNvSpPr/>
            <p:nvPr/>
          </p:nvSpPr>
          <p:spPr>
            <a:xfrm>
              <a:off x="5648872" y="5750400"/>
              <a:ext cx="258806" cy="193314"/>
            </a:xfrm>
            <a:custGeom>
              <a:avLst/>
              <a:gdLst/>
              <a:ahLst/>
              <a:cxnLst>
                <a:cxn ang="0">
                  <a:pos x="wd2" y="hd2"/>
                </a:cxn>
                <a:cxn ang="5400000">
                  <a:pos x="wd2" y="hd2"/>
                </a:cxn>
                <a:cxn ang="10800000">
                  <a:pos x="wd2" y="hd2"/>
                </a:cxn>
                <a:cxn ang="16200000">
                  <a:pos x="wd2" y="hd2"/>
                </a:cxn>
              </a:cxnLst>
              <a:rect l="0" t="0" r="r" b="b"/>
              <a:pathLst>
                <a:path w="20717" h="21175" fill="norm" stroke="1" extrusionOk="0">
                  <a:moveTo>
                    <a:pt x="13876" y="2274"/>
                  </a:moveTo>
                  <a:cubicBezTo>
                    <a:pt x="10276" y="1895"/>
                    <a:pt x="6676" y="1516"/>
                    <a:pt x="4045" y="3789"/>
                  </a:cubicBezTo>
                  <a:cubicBezTo>
                    <a:pt x="1415" y="6063"/>
                    <a:pt x="-247" y="10989"/>
                    <a:pt x="30" y="14589"/>
                  </a:cubicBezTo>
                  <a:cubicBezTo>
                    <a:pt x="307" y="18189"/>
                    <a:pt x="2522" y="20463"/>
                    <a:pt x="6122" y="21032"/>
                  </a:cubicBezTo>
                  <a:cubicBezTo>
                    <a:pt x="9722" y="21600"/>
                    <a:pt x="14707" y="20463"/>
                    <a:pt x="17615" y="18000"/>
                  </a:cubicBezTo>
                  <a:cubicBezTo>
                    <a:pt x="20522" y="15537"/>
                    <a:pt x="21353" y="11747"/>
                    <a:pt x="20245" y="8526"/>
                  </a:cubicBezTo>
                  <a:cubicBezTo>
                    <a:pt x="19138" y="5305"/>
                    <a:pt x="16091" y="2653"/>
                    <a:pt x="13045"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740" name="Line"/>
            <p:cNvSpPr/>
            <p:nvPr/>
          </p:nvSpPr>
          <p:spPr>
            <a:xfrm>
              <a:off x="1992630" y="3301124"/>
              <a:ext cx="20758"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741" name="Line"/>
            <p:cNvSpPr/>
            <p:nvPr/>
          </p:nvSpPr>
          <p:spPr>
            <a:xfrm>
              <a:off x="2314357" y="3269990"/>
              <a:ext cx="41515" cy="1037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742" name="Line"/>
            <p:cNvSpPr/>
            <p:nvPr/>
          </p:nvSpPr>
          <p:spPr>
            <a:xfrm>
              <a:off x="2760623" y="3301124"/>
              <a:ext cx="41515"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743" name="Line"/>
            <p:cNvSpPr/>
            <p:nvPr/>
          </p:nvSpPr>
          <p:spPr>
            <a:xfrm>
              <a:off x="3061594" y="3280367"/>
              <a:ext cx="1" cy="10380"/>
            </a:xfrm>
            <a:prstGeom prst="ellipse">
              <a:avLst/>
            </a:prstGeom>
            <a:noFill/>
            <a:ln w="88900" cap="rnd">
              <a:solidFill>
                <a:srgbClr val="FCD02F"/>
              </a:solidFill>
              <a:prstDash val="solid"/>
              <a:round/>
            </a:ln>
            <a:effectLst/>
          </p:spPr>
          <p:txBody>
            <a:bodyPr wrap="square" lIns="45718" tIns="45718" rIns="45718" bIns="45718" numCol="1" anchor="t">
              <a:noAutofit/>
            </a:bodyPr>
            <a:lstStyle/>
            <a:p>
              <a:pPr/>
            </a:p>
          </p:txBody>
        </p:sp>
        <p:sp>
          <p:nvSpPr>
            <p:cNvPr id="2744" name="Line"/>
            <p:cNvSpPr/>
            <p:nvPr/>
          </p:nvSpPr>
          <p:spPr>
            <a:xfrm>
              <a:off x="3196513" y="4940894"/>
              <a:ext cx="51892" cy="726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745" name="Line"/>
            <p:cNvSpPr/>
            <p:nvPr/>
          </p:nvSpPr>
          <p:spPr>
            <a:xfrm>
              <a:off x="3300296" y="4505006"/>
              <a:ext cx="1" cy="62271"/>
            </a:xfrm>
            <a:prstGeom prst="ellipse">
              <a:avLst/>
            </a:prstGeom>
            <a:noFill/>
            <a:ln w="88900" cap="rnd">
              <a:solidFill>
                <a:srgbClr val="FCD02F"/>
              </a:solidFill>
              <a:prstDash val="solid"/>
              <a:round/>
            </a:ln>
            <a:effectLst/>
          </p:spPr>
          <p:txBody>
            <a:bodyPr wrap="square" lIns="45718" tIns="45718" rIns="45718" bIns="45718" numCol="1" anchor="t">
              <a:noAutofit/>
            </a:bodyPr>
            <a:lstStyle/>
            <a:p>
              <a:pPr/>
            </a:p>
          </p:txBody>
        </p:sp>
        <p:sp>
          <p:nvSpPr>
            <p:cNvPr id="2746" name="Line"/>
            <p:cNvSpPr/>
            <p:nvPr/>
          </p:nvSpPr>
          <p:spPr>
            <a:xfrm>
              <a:off x="3248404" y="3830417"/>
              <a:ext cx="1" cy="103784"/>
            </a:xfrm>
            <a:prstGeom prst="ellipse">
              <a:avLst/>
            </a:prstGeom>
            <a:noFill/>
            <a:ln w="88900" cap="rnd">
              <a:solidFill>
                <a:srgbClr val="FCD02F"/>
              </a:solidFill>
              <a:prstDash val="solid"/>
              <a:round/>
            </a:ln>
            <a:effectLst/>
          </p:spPr>
          <p:txBody>
            <a:bodyPr wrap="square" lIns="45718" tIns="45718" rIns="45718" bIns="45718" numCol="1" anchor="t">
              <a:noAutofit/>
            </a:bodyPr>
            <a:lstStyle/>
            <a:p>
              <a:pPr/>
            </a:p>
          </p:txBody>
        </p:sp>
        <p:sp>
          <p:nvSpPr>
            <p:cNvPr id="2747" name="Line"/>
            <p:cNvSpPr/>
            <p:nvPr/>
          </p:nvSpPr>
          <p:spPr>
            <a:xfrm>
              <a:off x="3248404" y="3529447"/>
              <a:ext cx="1" cy="62271"/>
            </a:xfrm>
            <a:prstGeom prst="ellipse">
              <a:avLst/>
            </a:prstGeom>
            <a:noFill/>
            <a:ln w="88900" cap="rnd">
              <a:solidFill>
                <a:srgbClr val="FCD02F"/>
              </a:solidFill>
              <a:prstDash val="solid"/>
              <a:round/>
            </a:ln>
            <a:effectLst/>
          </p:spPr>
          <p:txBody>
            <a:bodyPr wrap="square" lIns="45718" tIns="45718" rIns="45718" bIns="45718" numCol="1" anchor="t">
              <a:noAutofit/>
            </a:bodyPr>
            <a:lstStyle/>
            <a:p>
              <a:pPr/>
            </a:p>
          </p:txBody>
        </p:sp>
        <p:sp>
          <p:nvSpPr>
            <p:cNvPr id="2748" name="Line"/>
            <p:cNvSpPr/>
            <p:nvPr/>
          </p:nvSpPr>
          <p:spPr>
            <a:xfrm>
              <a:off x="3106697" y="3192295"/>
              <a:ext cx="267985" cy="230581"/>
            </a:xfrm>
            <a:custGeom>
              <a:avLst/>
              <a:gdLst/>
              <a:ahLst/>
              <a:cxnLst>
                <a:cxn ang="0">
                  <a:pos x="wd2" y="hd2"/>
                </a:cxn>
                <a:cxn ang="5400000">
                  <a:pos x="wd2" y="hd2"/>
                </a:cxn>
                <a:cxn ang="10800000">
                  <a:pos x="wd2" y="hd2"/>
                </a:cxn>
                <a:cxn ang="16200000">
                  <a:pos x="wd2" y="hd2"/>
                </a:cxn>
              </a:cxnLst>
              <a:rect l="0" t="0" r="r" b="b"/>
              <a:pathLst>
                <a:path w="20915" h="20567" fill="norm" stroke="1" extrusionOk="0">
                  <a:moveTo>
                    <a:pt x="10250" y="5079"/>
                  </a:moveTo>
                  <a:cubicBezTo>
                    <a:pt x="8900" y="4462"/>
                    <a:pt x="7550" y="3845"/>
                    <a:pt x="6335" y="3999"/>
                  </a:cubicBezTo>
                  <a:cubicBezTo>
                    <a:pt x="5120" y="4153"/>
                    <a:pt x="4040" y="5079"/>
                    <a:pt x="3635" y="6776"/>
                  </a:cubicBezTo>
                  <a:cubicBezTo>
                    <a:pt x="3230" y="8473"/>
                    <a:pt x="3500" y="10942"/>
                    <a:pt x="4310" y="12330"/>
                  </a:cubicBezTo>
                  <a:cubicBezTo>
                    <a:pt x="5120" y="13719"/>
                    <a:pt x="6470" y="14027"/>
                    <a:pt x="7820" y="13873"/>
                  </a:cubicBezTo>
                  <a:cubicBezTo>
                    <a:pt x="9170" y="13719"/>
                    <a:pt x="10520" y="13102"/>
                    <a:pt x="11600" y="12176"/>
                  </a:cubicBezTo>
                  <a:cubicBezTo>
                    <a:pt x="12680" y="11250"/>
                    <a:pt x="13490" y="10016"/>
                    <a:pt x="13895" y="8627"/>
                  </a:cubicBezTo>
                  <a:cubicBezTo>
                    <a:pt x="14300" y="7239"/>
                    <a:pt x="14300" y="5696"/>
                    <a:pt x="12815" y="4616"/>
                  </a:cubicBezTo>
                  <a:cubicBezTo>
                    <a:pt x="11330" y="3536"/>
                    <a:pt x="8360" y="2919"/>
                    <a:pt x="5930" y="3690"/>
                  </a:cubicBezTo>
                  <a:cubicBezTo>
                    <a:pt x="3500" y="4462"/>
                    <a:pt x="1610" y="6622"/>
                    <a:pt x="665" y="8473"/>
                  </a:cubicBezTo>
                  <a:cubicBezTo>
                    <a:pt x="-280" y="10325"/>
                    <a:pt x="-280" y="11867"/>
                    <a:pt x="1070" y="13410"/>
                  </a:cubicBezTo>
                  <a:cubicBezTo>
                    <a:pt x="2420" y="14953"/>
                    <a:pt x="5120" y="16496"/>
                    <a:pt x="8090" y="15725"/>
                  </a:cubicBezTo>
                  <a:cubicBezTo>
                    <a:pt x="11060" y="14953"/>
                    <a:pt x="14300" y="11867"/>
                    <a:pt x="15920" y="9553"/>
                  </a:cubicBezTo>
                  <a:cubicBezTo>
                    <a:pt x="17540" y="7239"/>
                    <a:pt x="17540" y="5696"/>
                    <a:pt x="17000" y="4462"/>
                  </a:cubicBezTo>
                  <a:cubicBezTo>
                    <a:pt x="16460" y="3227"/>
                    <a:pt x="15380" y="2302"/>
                    <a:pt x="13085" y="2919"/>
                  </a:cubicBezTo>
                  <a:cubicBezTo>
                    <a:pt x="10790" y="3536"/>
                    <a:pt x="7280" y="5696"/>
                    <a:pt x="5390" y="7547"/>
                  </a:cubicBezTo>
                  <a:cubicBezTo>
                    <a:pt x="3500" y="9399"/>
                    <a:pt x="3230" y="10942"/>
                    <a:pt x="3635" y="13102"/>
                  </a:cubicBezTo>
                  <a:cubicBezTo>
                    <a:pt x="4040" y="15262"/>
                    <a:pt x="5120" y="18039"/>
                    <a:pt x="7280" y="19273"/>
                  </a:cubicBezTo>
                  <a:cubicBezTo>
                    <a:pt x="9440" y="20507"/>
                    <a:pt x="12680" y="20199"/>
                    <a:pt x="15380" y="18656"/>
                  </a:cubicBezTo>
                  <a:cubicBezTo>
                    <a:pt x="18080" y="17113"/>
                    <a:pt x="20240" y="14336"/>
                    <a:pt x="20780" y="10787"/>
                  </a:cubicBezTo>
                  <a:cubicBezTo>
                    <a:pt x="21320" y="7239"/>
                    <a:pt x="20240" y="2919"/>
                    <a:pt x="17675" y="1067"/>
                  </a:cubicBezTo>
                  <a:cubicBezTo>
                    <a:pt x="15110" y="-784"/>
                    <a:pt x="11060" y="-167"/>
                    <a:pt x="8225" y="2456"/>
                  </a:cubicBezTo>
                  <a:cubicBezTo>
                    <a:pt x="5390" y="5079"/>
                    <a:pt x="3770" y="9707"/>
                    <a:pt x="3095" y="12793"/>
                  </a:cubicBezTo>
                  <a:cubicBezTo>
                    <a:pt x="2420" y="15879"/>
                    <a:pt x="2690" y="17422"/>
                    <a:pt x="4310" y="18656"/>
                  </a:cubicBezTo>
                  <a:cubicBezTo>
                    <a:pt x="5930" y="19890"/>
                    <a:pt x="8900" y="20816"/>
                    <a:pt x="11465" y="20507"/>
                  </a:cubicBezTo>
                  <a:cubicBezTo>
                    <a:pt x="14030" y="20199"/>
                    <a:pt x="16190" y="18656"/>
                    <a:pt x="17675" y="15725"/>
                  </a:cubicBezTo>
                  <a:cubicBezTo>
                    <a:pt x="19160" y="12793"/>
                    <a:pt x="19970" y="8473"/>
                    <a:pt x="18755" y="5542"/>
                  </a:cubicBezTo>
                  <a:cubicBezTo>
                    <a:pt x="17540" y="2610"/>
                    <a:pt x="14300" y="1067"/>
                    <a:pt x="11735" y="1376"/>
                  </a:cubicBezTo>
                  <a:cubicBezTo>
                    <a:pt x="9170" y="1685"/>
                    <a:pt x="7280" y="3845"/>
                    <a:pt x="6605" y="7085"/>
                  </a:cubicBezTo>
                  <a:cubicBezTo>
                    <a:pt x="5930" y="10325"/>
                    <a:pt x="6470" y="14645"/>
                    <a:pt x="7010" y="1896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749" name="Line"/>
            <p:cNvSpPr/>
            <p:nvPr/>
          </p:nvSpPr>
          <p:spPr>
            <a:xfrm>
              <a:off x="1392618" y="2128378"/>
              <a:ext cx="235882" cy="183961"/>
            </a:xfrm>
            <a:custGeom>
              <a:avLst/>
              <a:gdLst/>
              <a:ahLst/>
              <a:cxnLst>
                <a:cxn ang="0">
                  <a:pos x="wd2" y="hd2"/>
                </a:cxn>
                <a:cxn ang="5400000">
                  <a:pos x="wd2" y="hd2"/>
                </a:cxn>
                <a:cxn ang="10800000">
                  <a:pos x="wd2" y="hd2"/>
                </a:cxn>
                <a:cxn ang="16200000">
                  <a:pos x="wd2" y="hd2"/>
                </a:cxn>
              </a:cxnLst>
              <a:rect l="0" t="0" r="r" b="b"/>
              <a:pathLst>
                <a:path w="21040" h="20884" fill="norm" stroke="1" extrusionOk="0">
                  <a:moveTo>
                    <a:pt x="9085" y="12960"/>
                  </a:moveTo>
                  <a:cubicBezTo>
                    <a:pt x="8777" y="10996"/>
                    <a:pt x="8468" y="9033"/>
                    <a:pt x="7542" y="8247"/>
                  </a:cubicBezTo>
                  <a:cubicBezTo>
                    <a:pt x="6617" y="7462"/>
                    <a:pt x="5074" y="7855"/>
                    <a:pt x="3685" y="8836"/>
                  </a:cubicBezTo>
                  <a:cubicBezTo>
                    <a:pt x="2297" y="9818"/>
                    <a:pt x="1062" y="11389"/>
                    <a:pt x="445" y="13156"/>
                  </a:cubicBezTo>
                  <a:cubicBezTo>
                    <a:pt x="-172" y="14924"/>
                    <a:pt x="-172" y="16887"/>
                    <a:pt x="599" y="18065"/>
                  </a:cubicBezTo>
                  <a:cubicBezTo>
                    <a:pt x="1371" y="19244"/>
                    <a:pt x="2914" y="19636"/>
                    <a:pt x="5228" y="19244"/>
                  </a:cubicBezTo>
                  <a:cubicBezTo>
                    <a:pt x="7542" y="18851"/>
                    <a:pt x="10628" y="17673"/>
                    <a:pt x="12634" y="16298"/>
                  </a:cubicBezTo>
                  <a:cubicBezTo>
                    <a:pt x="14639" y="14924"/>
                    <a:pt x="15565" y="13353"/>
                    <a:pt x="16182" y="11389"/>
                  </a:cubicBezTo>
                  <a:cubicBezTo>
                    <a:pt x="16799" y="9425"/>
                    <a:pt x="17108" y="7069"/>
                    <a:pt x="15719" y="5302"/>
                  </a:cubicBezTo>
                  <a:cubicBezTo>
                    <a:pt x="14331" y="3535"/>
                    <a:pt x="11245" y="2356"/>
                    <a:pt x="8931" y="1767"/>
                  </a:cubicBezTo>
                  <a:cubicBezTo>
                    <a:pt x="6617" y="1178"/>
                    <a:pt x="5074" y="1178"/>
                    <a:pt x="3839" y="1964"/>
                  </a:cubicBezTo>
                  <a:cubicBezTo>
                    <a:pt x="2605" y="2749"/>
                    <a:pt x="1679" y="4320"/>
                    <a:pt x="1834" y="6676"/>
                  </a:cubicBezTo>
                  <a:cubicBezTo>
                    <a:pt x="1988" y="9033"/>
                    <a:pt x="3222" y="12175"/>
                    <a:pt x="4611" y="13745"/>
                  </a:cubicBezTo>
                  <a:cubicBezTo>
                    <a:pt x="5999" y="15316"/>
                    <a:pt x="7542" y="15316"/>
                    <a:pt x="9548" y="14138"/>
                  </a:cubicBezTo>
                  <a:cubicBezTo>
                    <a:pt x="11554" y="12960"/>
                    <a:pt x="14022" y="10604"/>
                    <a:pt x="15257" y="8444"/>
                  </a:cubicBezTo>
                  <a:cubicBezTo>
                    <a:pt x="16491" y="6284"/>
                    <a:pt x="16491" y="4320"/>
                    <a:pt x="15874" y="2749"/>
                  </a:cubicBezTo>
                  <a:cubicBezTo>
                    <a:pt x="15257" y="1178"/>
                    <a:pt x="14022" y="0"/>
                    <a:pt x="11862" y="0"/>
                  </a:cubicBezTo>
                  <a:cubicBezTo>
                    <a:pt x="9702" y="0"/>
                    <a:pt x="6617" y="1178"/>
                    <a:pt x="4919" y="4124"/>
                  </a:cubicBezTo>
                  <a:cubicBezTo>
                    <a:pt x="3222" y="7069"/>
                    <a:pt x="2914" y="11782"/>
                    <a:pt x="3377" y="14727"/>
                  </a:cubicBezTo>
                  <a:cubicBezTo>
                    <a:pt x="3839" y="17673"/>
                    <a:pt x="5074" y="18851"/>
                    <a:pt x="7388" y="19833"/>
                  </a:cubicBezTo>
                  <a:cubicBezTo>
                    <a:pt x="9702" y="20815"/>
                    <a:pt x="13097" y="21600"/>
                    <a:pt x="15719" y="19833"/>
                  </a:cubicBezTo>
                  <a:cubicBezTo>
                    <a:pt x="18342" y="18065"/>
                    <a:pt x="20194" y="13745"/>
                    <a:pt x="20811" y="10604"/>
                  </a:cubicBezTo>
                  <a:cubicBezTo>
                    <a:pt x="21428" y="7462"/>
                    <a:pt x="20811" y="5498"/>
                    <a:pt x="18805" y="3927"/>
                  </a:cubicBezTo>
                  <a:cubicBezTo>
                    <a:pt x="16799" y="2356"/>
                    <a:pt x="13405" y="1178"/>
                    <a:pt x="10937" y="2356"/>
                  </a:cubicBezTo>
                  <a:cubicBezTo>
                    <a:pt x="8468" y="3535"/>
                    <a:pt x="6925" y="7069"/>
                    <a:pt x="6308" y="9229"/>
                  </a:cubicBezTo>
                  <a:cubicBezTo>
                    <a:pt x="5691" y="11389"/>
                    <a:pt x="5999" y="12175"/>
                    <a:pt x="6308" y="1296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750" name="Line"/>
            <p:cNvSpPr/>
            <p:nvPr/>
          </p:nvSpPr>
          <p:spPr>
            <a:xfrm>
              <a:off x="5144458" y="4951272"/>
              <a:ext cx="180881" cy="154206"/>
            </a:xfrm>
            <a:custGeom>
              <a:avLst/>
              <a:gdLst/>
              <a:ahLst/>
              <a:cxnLst>
                <a:cxn ang="0">
                  <a:pos x="wd2" y="hd2"/>
                </a:cxn>
                <a:cxn ang="5400000">
                  <a:pos x="wd2" y="hd2"/>
                </a:cxn>
                <a:cxn ang="10800000">
                  <a:pos x="wd2" y="hd2"/>
                </a:cxn>
                <a:cxn ang="16200000">
                  <a:pos x="wd2" y="hd2"/>
                </a:cxn>
              </a:cxnLst>
              <a:rect l="0" t="0" r="r" b="b"/>
              <a:pathLst>
                <a:path w="20534" h="21396" fill="norm" stroke="1" extrusionOk="0">
                  <a:moveTo>
                    <a:pt x="16855" y="2880"/>
                  </a:moveTo>
                  <a:cubicBezTo>
                    <a:pt x="15284" y="1440"/>
                    <a:pt x="13713" y="0"/>
                    <a:pt x="12142" y="0"/>
                  </a:cubicBezTo>
                  <a:cubicBezTo>
                    <a:pt x="10571" y="0"/>
                    <a:pt x="9000" y="1440"/>
                    <a:pt x="7822" y="3360"/>
                  </a:cubicBezTo>
                  <a:cubicBezTo>
                    <a:pt x="6644" y="5280"/>
                    <a:pt x="5859" y="7680"/>
                    <a:pt x="5466" y="10080"/>
                  </a:cubicBezTo>
                  <a:cubicBezTo>
                    <a:pt x="5073" y="12480"/>
                    <a:pt x="5073" y="14880"/>
                    <a:pt x="6055" y="16560"/>
                  </a:cubicBezTo>
                  <a:cubicBezTo>
                    <a:pt x="7037" y="18240"/>
                    <a:pt x="9000" y="19200"/>
                    <a:pt x="11749" y="18480"/>
                  </a:cubicBezTo>
                  <a:cubicBezTo>
                    <a:pt x="14499" y="17760"/>
                    <a:pt x="18033" y="15360"/>
                    <a:pt x="19604" y="12960"/>
                  </a:cubicBezTo>
                  <a:cubicBezTo>
                    <a:pt x="21175" y="10560"/>
                    <a:pt x="20782" y="8160"/>
                    <a:pt x="18230" y="6000"/>
                  </a:cubicBezTo>
                  <a:cubicBezTo>
                    <a:pt x="15677" y="3840"/>
                    <a:pt x="10964" y="1920"/>
                    <a:pt x="7626" y="1680"/>
                  </a:cubicBezTo>
                  <a:cubicBezTo>
                    <a:pt x="4288" y="1440"/>
                    <a:pt x="2324" y="2880"/>
                    <a:pt x="1146" y="4800"/>
                  </a:cubicBezTo>
                  <a:cubicBezTo>
                    <a:pt x="-32" y="6720"/>
                    <a:pt x="-425" y="9120"/>
                    <a:pt x="557" y="12000"/>
                  </a:cubicBezTo>
                  <a:cubicBezTo>
                    <a:pt x="1539" y="14880"/>
                    <a:pt x="3895" y="18240"/>
                    <a:pt x="6055" y="19920"/>
                  </a:cubicBezTo>
                  <a:cubicBezTo>
                    <a:pt x="8215" y="21600"/>
                    <a:pt x="10179" y="21600"/>
                    <a:pt x="12142" y="21120"/>
                  </a:cubicBezTo>
                  <a:cubicBezTo>
                    <a:pt x="14106" y="20640"/>
                    <a:pt x="16070" y="19680"/>
                    <a:pt x="16659" y="17040"/>
                  </a:cubicBezTo>
                  <a:cubicBezTo>
                    <a:pt x="17248" y="14400"/>
                    <a:pt x="16462" y="10080"/>
                    <a:pt x="15088" y="7440"/>
                  </a:cubicBezTo>
                  <a:cubicBezTo>
                    <a:pt x="13713" y="4800"/>
                    <a:pt x="11750" y="3840"/>
                    <a:pt x="9786" y="3360"/>
                  </a:cubicBezTo>
                  <a:cubicBezTo>
                    <a:pt x="7822" y="2880"/>
                    <a:pt x="5859" y="2880"/>
                    <a:pt x="6055" y="4800"/>
                  </a:cubicBezTo>
                  <a:cubicBezTo>
                    <a:pt x="6251" y="6720"/>
                    <a:pt x="8608" y="10560"/>
                    <a:pt x="10964" y="144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751" name="Line"/>
            <p:cNvSpPr/>
            <p:nvPr/>
          </p:nvSpPr>
          <p:spPr>
            <a:xfrm>
              <a:off x="1494473" y="2180269"/>
              <a:ext cx="4151316" cy="3217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42" y="279"/>
                    <a:pt x="684" y="557"/>
                    <a:pt x="1062" y="929"/>
                  </a:cubicBezTo>
                  <a:cubicBezTo>
                    <a:pt x="1440" y="1301"/>
                    <a:pt x="1854" y="1765"/>
                    <a:pt x="2250" y="2172"/>
                  </a:cubicBezTo>
                  <a:cubicBezTo>
                    <a:pt x="2646" y="2578"/>
                    <a:pt x="3024" y="2926"/>
                    <a:pt x="3393" y="3240"/>
                  </a:cubicBezTo>
                  <a:cubicBezTo>
                    <a:pt x="3762" y="3554"/>
                    <a:pt x="4122" y="3832"/>
                    <a:pt x="4464" y="4134"/>
                  </a:cubicBezTo>
                  <a:cubicBezTo>
                    <a:pt x="4806" y="4436"/>
                    <a:pt x="5130" y="4761"/>
                    <a:pt x="5427" y="5052"/>
                  </a:cubicBezTo>
                  <a:cubicBezTo>
                    <a:pt x="5724" y="5342"/>
                    <a:pt x="5994" y="5597"/>
                    <a:pt x="6228" y="5841"/>
                  </a:cubicBezTo>
                  <a:cubicBezTo>
                    <a:pt x="6462" y="6085"/>
                    <a:pt x="6660" y="6317"/>
                    <a:pt x="6948" y="6596"/>
                  </a:cubicBezTo>
                  <a:cubicBezTo>
                    <a:pt x="7236" y="6875"/>
                    <a:pt x="7614" y="7200"/>
                    <a:pt x="8028" y="7537"/>
                  </a:cubicBezTo>
                  <a:cubicBezTo>
                    <a:pt x="8442" y="7874"/>
                    <a:pt x="8892" y="8222"/>
                    <a:pt x="9324" y="8594"/>
                  </a:cubicBezTo>
                  <a:cubicBezTo>
                    <a:pt x="9756" y="8965"/>
                    <a:pt x="10170" y="9360"/>
                    <a:pt x="10521" y="9685"/>
                  </a:cubicBezTo>
                  <a:cubicBezTo>
                    <a:pt x="10872" y="10010"/>
                    <a:pt x="11160" y="10266"/>
                    <a:pt x="11475" y="10545"/>
                  </a:cubicBezTo>
                  <a:cubicBezTo>
                    <a:pt x="11790" y="10823"/>
                    <a:pt x="12132" y="11125"/>
                    <a:pt x="12510" y="11439"/>
                  </a:cubicBezTo>
                  <a:cubicBezTo>
                    <a:pt x="12888" y="11752"/>
                    <a:pt x="13302" y="12077"/>
                    <a:pt x="13653" y="12379"/>
                  </a:cubicBezTo>
                  <a:cubicBezTo>
                    <a:pt x="14004" y="12681"/>
                    <a:pt x="14292" y="12960"/>
                    <a:pt x="14580" y="13274"/>
                  </a:cubicBezTo>
                  <a:cubicBezTo>
                    <a:pt x="14868" y="13587"/>
                    <a:pt x="15156" y="13935"/>
                    <a:pt x="15444" y="14249"/>
                  </a:cubicBezTo>
                  <a:cubicBezTo>
                    <a:pt x="15732" y="14563"/>
                    <a:pt x="16020" y="14841"/>
                    <a:pt x="16308" y="15143"/>
                  </a:cubicBezTo>
                  <a:cubicBezTo>
                    <a:pt x="16596" y="15445"/>
                    <a:pt x="16884" y="15770"/>
                    <a:pt x="17208" y="16154"/>
                  </a:cubicBezTo>
                  <a:cubicBezTo>
                    <a:pt x="17532" y="16537"/>
                    <a:pt x="17892" y="16978"/>
                    <a:pt x="18261" y="17419"/>
                  </a:cubicBezTo>
                  <a:cubicBezTo>
                    <a:pt x="18630" y="17861"/>
                    <a:pt x="19008" y="18302"/>
                    <a:pt x="19377" y="18755"/>
                  </a:cubicBezTo>
                  <a:cubicBezTo>
                    <a:pt x="19746" y="19208"/>
                    <a:pt x="20106" y="19672"/>
                    <a:pt x="20430" y="20055"/>
                  </a:cubicBezTo>
                  <a:cubicBezTo>
                    <a:pt x="20754" y="20439"/>
                    <a:pt x="21042" y="20741"/>
                    <a:pt x="21231" y="20985"/>
                  </a:cubicBezTo>
                  <a:cubicBezTo>
                    <a:pt x="21420" y="21228"/>
                    <a:pt x="21510" y="21414"/>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752" name="Line"/>
            <p:cNvSpPr/>
            <p:nvPr/>
          </p:nvSpPr>
          <p:spPr>
            <a:xfrm>
              <a:off x="1027450" y="1837785"/>
              <a:ext cx="487780" cy="41513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20374" y="20160"/>
                    <a:pt x="19149" y="18720"/>
                    <a:pt x="17157" y="16920"/>
                  </a:cubicBezTo>
                  <a:cubicBezTo>
                    <a:pt x="15166" y="15120"/>
                    <a:pt x="12408" y="12960"/>
                    <a:pt x="9421" y="10080"/>
                  </a:cubicBezTo>
                  <a:cubicBezTo>
                    <a:pt x="6434" y="7200"/>
                    <a:pt x="3217" y="3600"/>
                    <a:pt x="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753" name="Line"/>
            <p:cNvSpPr/>
            <p:nvPr/>
          </p:nvSpPr>
          <p:spPr>
            <a:xfrm>
              <a:off x="4607960" y="3186963"/>
              <a:ext cx="954803" cy="7645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20739" y="489"/>
                    <a:pt x="19878" y="977"/>
                    <a:pt x="18313" y="2492"/>
                  </a:cubicBezTo>
                  <a:cubicBezTo>
                    <a:pt x="16748" y="4007"/>
                    <a:pt x="14478" y="6548"/>
                    <a:pt x="12365" y="8845"/>
                  </a:cubicBezTo>
                  <a:cubicBezTo>
                    <a:pt x="10252" y="11142"/>
                    <a:pt x="8296" y="13195"/>
                    <a:pt x="6965" y="14563"/>
                  </a:cubicBezTo>
                  <a:cubicBezTo>
                    <a:pt x="5635" y="15931"/>
                    <a:pt x="4930" y="16615"/>
                    <a:pt x="4383" y="17006"/>
                  </a:cubicBezTo>
                  <a:cubicBezTo>
                    <a:pt x="3835" y="17397"/>
                    <a:pt x="3443" y="17495"/>
                    <a:pt x="3170" y="17300"/>
                  </a:cubicBezTo>
                  <a:cubicBezTo>
                    <a:pt x="2896" y="17104"/>
                    <a:pt x="2739" y="16615"/>
                    <a:pt x="2857" y="15931"/>
                  </a:cubicBezTo>
                  <a:cubicBezTo>
                    <a:pt x="2974" y="15247"/>
                    <a:pt x="3365" y="14367"/>
                    <a:pt x="3678" y="13683"/>
                  </a:cubicBezTo>
                  <a:cubicBezTo>
                    <a:pt x="3991" y="12999"/>
                    <a:pt x="4226" y="12510"/>
                    <a:pt x="4226" y="12462"/>
                  </a:cubicBezTo>
                  <a:cubicBezTo>
                    <a:pt x="4226" y="12413"/>
                    <a:pt x="3991" y="12804"/>
                    <a:pt x="3326" y="13976"/>
                  </a:cubicBezTo>
                  <a:cubicBezTo>
                    <a:pt x="2661" y="15149"/>
                    <a:pt x="1565" y="17104"/>
                    <a:pt x="900" y="18375"/>
                  </a:cubicBezTo>
                  <a:cubicBezTo>
                    <a:pt x="235" y="19645"/>
                    <a:pt x="0" y="20232"/>
                    <a:pt x="0" y="20720"/>
                  </a:cubicBezTo>
                  <a:cubicBezTo>
                    <a:pt x="0" y="21209"/>
                    <a:pt x="235" y="21600"/>
                    <a:pt x="978" y="21600"/>
                  </a:cubicBezTo>
                  <a:cubicBezTo>
                    <a:pt x="1722" y="21600"/>
                    <a:pt x="2974" y="21209"/>
                    <a:pt x="4070" y="21014"/>
                  </a:cubicBezTo>
                  <a:cubicBezTo>
                    <a:pt x="5165" y="20818"/>
                    <a:pt x="6104" y="20818"/>
                    <a:pt x="7043" y="20818"/>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754" name="Line"/>
            <p:cNvSpPr/>
            <p:nvPr/>
          </p:nvSpPr>
          <p:spPr>
            <a:xfrm>
              <a:off x="5982936" y="2593416"/>
              <a:ext cx="243706" cy="809496"/>
            </a:xfrm>
            <a:custGeom>
              <a:avLst/>
              <a:gdLst/>
              <a:ahLst/>
              <a:cxnLst>
                <a:cxn ang="0">
                  <a:pos x="wd2" y="hd2"/>
                </a:cxn>
                <a:cxn ang="5400000">
                  <a:pos x="wd2" y="hd2"/>
                </a:cxn>
                <a:cxn ang="10800000">
                  <a:pos x="wd2" y="hd2"/>
                </a:cxn>
                <a:cxn ang="16200000">
                  <a:pos x="wd2" y="hd2"/>
                </a:cxn>
              </a:cxnLst>
              <a:rect l="0" t="0" r="r" b="b"/>
              <a:pathLst>
                <a:path w="20845" h="21417" fill="norm" stroke="1" extrusionOk="0">
                  <a:moveTo>
                    <a:pt x="2232" y="5544"/>
                  </a:moveTo>
                  <a:cubicBezTo>
                    <a:pt x="1936" y="8747"/>
                    <a:pt x="1640" y="11951"/>
                    <a:pt x="1788" y="14285"/>
                  </a:cubicBezTo>
                  <a:cubicBezTo>
                    <a:pt x="1936" y="16619"/>
                    <a:pt x="2528" y="18083"/>
                    <a:pt x="2972" y="19227"/>
                  </a:cubicBezTo>
                  <a:cubicBezTo>
                    <a:pt x="3416" y="20371"/>
                    <a:pt x="3712" y="21195"/>
                    <a:pt x="3712" y="21378"/>
                  </a:cubicBezTo>
                  <a:cubicBezTo>
                    <a:pt x="3712" y="21561"/>
                    <a:pt x="3416" y="21103"/>
                    <a:pt x="2528" y="19822"/>
                  </a:cubicBezTo>
                  <a:cubicBezTo>
                    <a:pt x="1640" y="18541"/>
                    <a:pt x="161" y="16436"/>
                    <a:pt x="13" y="13690"/>
                  </a:cubicBezTo>
                  <a:cubicBezTo>
                    <a:pt x="-135" y="10944"/>
                    <a:pt x="1049" y="7558"/>
                    <a:pt x="2084" y="5269"/>
                  </a:cubicBezTo>
                  <a:cubicBezTo>
                    <a:pt x="3120" y="2981"/>
                    <a:pt x="4007" y="1791"/>
                    <a:pt x="5043" y="1059"/>
                  </a:cubicBezTo>
                  <a:cubicBezTo>
                    <a:pt x="6079" y="327"/>
                    <a:pt x="7262" y="53"/>
                    <a:pt x="8742" y="7"/>
                  </a:cubicBezTo>
                  <a:cubicBezTo>
                    <a:pt x="10221" y="-39"/>
                    <a:pt x="11997" y="144"/>
                    <a:pt x="14068" y="693"/>
                  </a:cubicBezTo>
                  <a:cubicBezTo>
                    <a:pt x="16139" y="1242"/>
                    <a:pt x="18506" y="2158"/>
                    <a:pt x="19838" y="2936"/>
                  </a:cubicBezTo>
                  <a:cubicBezTo>
                    <a:pt x="21169" y="3714"/>
                    <a:pt x="21465" y="4354"/>
                    <a:pt x="18950" y="5407"/>
                  </a:cubicBezTo>
                  <a:cubicBezTo>
                    <a:pt x="16435" y="6459"/>
                    <a:pt x="11109" y="7924"/>
                    <a:pt x="5783" y="9388"/>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755" name="Line"/>
            <p:cNvSpPr/>
            <p:nvPr/>
          </p:nvSpPr>
          <p:spPr>
            <a:xfrm>
              <a:off x="6289242" y="3031289"/>
              <a:ext cx="134920" cy="1"/>
            </a:xfrm>
            <a:prstGeom prst="ellipse">
              <a:avLst/>
            </a:prstGeom>
            <a:noFill/>
            <a:ln w="88900" cap="rnd">
              <a:solidFill>
                <a:srgbClr val="4ED86A"/>
              </a:solidFill>
              <a:prstDash val="solid"/>
              <a:round/>
            </a:ln>
            <a:effectLst/>
          </p:spPr>
          <p:txBody>
            <a:bodyPr wrap="square" lIns="45718" tIns="45718" rIns="45718" bIns="45718" numCol="1" anchor="t">
              <a:noAutofit/>
            </a:bodyPr>
            <a:lstStyle/>
            <a:p>
              <a:pPr/>
            </a:p>
          </p:txBody>
        </p:sp>
        <p:sp>
          <p:nvSpPr>
            <p:cNvPr id="2756" name="Line"/>
            <p:cNvSpPr/>
            <p:nvPr/>
          </p:nvSpPr>
          <p:spPr>
            <a:xfrm>
              <a:off x="6278864" y="3186963"/>
              <a:ext cx="145298"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757" name="Line"/>
            <p:cNvSpPr/>
            <p:nvPr/>
          </p:nvSpPr>
          <p:spPr>
            <a:xfrm>
              <a:off x="6579835" y="2834910"/>
              <a:ext cx="223559" cy="476594"/>
            </a:xfrm>
            <a:custGeom>
              <a:avLst/>
              <a:gdLst/>
              <a:ahLst/>
              <a:cxnLst>
                <a:cxn ang="0">
                  <a:pos x="wd2" y="hd2"/>
                </a:cxn>
                <a:cxn ang="5400000">
                  <a:pos x="wd2" y="hd2"/>
                </a:cxn>
                <a:cxn ang="10800000">
                  <a:pos x="wd2" y="hd2"/>
                </a:cxn>
                <a:cxn ang="16200000">
                  <a:pos x="wd2" y="hd2"/>
                </a:cxn>
              </a:cxnLst>
              <a:rect l="0" t="0" r="r" b="b"/>
              <a:pathLst>
                <a:path w="21475" h="21408" fill="norm" stroke="1" extrusionOk="0">
                  <a:moveTo>
                    <a:pt x="0" y="13017"/>
                  </a:moveTo>
                  <a:cubicBezTo>
                    <a:pt x="5317" y="10686"/>
                    <a:pt x="10634" y="8355"/>
                    <a:pt x="14123" y="6412"/>
                  </a:cubicBezTo>
                  <a:cubicBezTo>
                    <a:pt x="17612" y="4470"/>
                    <a:pt x="19274" y="2916"/>
                    <a:pt x="20271" y="1750"/>
                  </a:cubicBezTo>
                  <a:cubicBezTo>
                    <a:pt x="21268" y="585"/>
                    <a:pt x="21600" y="-192"/>
                    <a:pt x="21434" y="41"/>
                  </a:cubicBezTo>
                  <a:cubicBezTo>
                    <a:pt x="21268" y="274"/>
                    <a:pt x="20603" y="1517"/>
                    <a:pt x="19606" y="4314"/>
                  </a:cubicBezTo>
                  <a:cubicBezTo>
                    <a:pt x="18609" y="7112"/>
                    <a:pt x="17280" y="11463"/>
                    <a:pt x="16449" y="14104"/>
                  </a:cubicBezTo>
                  <a:cubicBezTo>
                    <a:pt x="15618" y="16746"/>
                    <a:pt x="15286" y="17678"/>
                    <a:pt x="15120" y="18533"/>
                  </a:cubicBezTo>
                  <a:cubicBezTo>
                    <a:pt x="14954" y="19388"/>
                    <a:pt x="14954" y="20165"/>
                    <a:pt x="15452" y="20631"/>
                  </a:cubicBezTo>
                  <a:cubicBezTo>
                    <a:pt x="15951" y="21097"/>
                    <a:pt x="16948" y="21253"/>
                    <a:pt x="17945" y="21408"/>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758" name="Line"/>
            <p:cNvSpPr/>
            <p:nvPr/>
          </p:nvSpPr>
          <p:spPr>
            <a:xfrm>
              <a:off x="6842437" y="2984439"/>
              <a:ext cx="192746" cy="210068"/>
            </a:xfrm>
            <a:custGeom>
              <a:avLst/>
              <a:gdLst/>
              <a:ahLst/>
              <a:cxnLst>
                <a:cxn ang="0">
                  <a:pos x="wd2" y="hd2"/>
                </a:cxn>
                <a:cxn ang="5400000">
                  <a:pos x="wd2" y="hd2"/>
                </a:cxn>
                <a:cxn ang="10800000">
                  <a:pos x="wd2" y="hd2"/>
                </a:cxn>
                <a:cxn ang="16200000">
                  <a:pos x="wd2" y="hd2"/>
                </a:cxn>
              </a:cxnLst>
              <a:rect l="0" t="0" r="r" b="b"/>
              <a:pathLst>
                <a:path w="21113" h="20819" fill="norm" stroke="1" extrusionOk="0">
                  <a:moveTo>
                    <a:pt x="15571" y="2586"/>
                  </a:moveTo>
                  <a:cubicBezTo>
                    <a:pt x="14434" y="1214"/>
                    <a:pt x="13297" y="-157"/>
                    <a:pt x="11781" y="14"/>
                  </a:cubicBezTo>
                  <a:cubicBezTo>
                    <a:pt x="10265" y="186"/>
                    <a:pt x="8371" y="1900"/>
                    <a:pt x="6287" y="4472"/>
                  </a:cubicBezTo>
                  <a:cubicBezTo>
                    <a:pt x="4202" y="7043"/>
                    <a:pt x="1929" y="10472"/>
                    <a:pt x="792" y="13214"/>
                  </a:cubicBezTo>
                  <a:cubicBezTo>
                    <a:pt x="-345" y="15957"/>
                    <a:pt x="-345" y="18014"/>
                    <a:pt x="1360" y="19386"/>
                  </a:cubicBezTo>
                  <a:cubicBezTo>
                    <a:pt x="3066" y="20757"/>
                    <a:pt x="6476" y="21443"/>
                    <a:pt x="9697" y="20072"/>
                  </a:cubicBezTo>
                  <a:cubicBezTo>
                    <a:pt x="12918" y="18700"/>
                    <a:pt x="15950" y="15272"/>
                    <a:pt x="17844" y="12700"/>
                  </a:cubicBezTo>
                  <a:cubicBezTo>
                    <a:pt x="19739" y="10129"/>
                    <a:pt x="20497" y="8414"/>
                    <a:pt x="20876" y="6529"/>
                  </a:cubicBezTo>
                  <a:cubicBezTo>
                    <a:pt x="21255" y="4643"/>
                    <a:pt x="21255" y="2586"/>
                    <a:pt x="20308" y="1557"/>
                  </a:cubicBezTo>
                  <a:cubicBezTo>
                    <a:pt x="19360" y="529"/>
                    <a:pt x="17466" y="529"/>
                    <a:pt x="15760" y="1214"/>
                  </a:cubicBezTo>
                  <a:cubicBezTo>
                    <a:pt x="14055" y="1900"/>
                    <a:pt x="12539" y="3272"/>
                    <a:pt x="11023" y="464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759" name="Line"/>
            <p:cNvSpPr/>
            <p:nvPr/>
          </p:nvSpPr>
          <p:spPr>
            <a:xfrm>
              <a:off x="7112421" y="3000153"/>
              <a:ext cx="171210" cy="179008"/>
            </a:xfrm>
            <a:custGeom>
              <a:avLst/>
              <a:gdLst/>
              <a:ahLst/>
              <a:cxnLst>
                <a:cxn ang="0">
                  <a:pos x="wd2" y="hd2"/>
                </a:cxn>
                <a:cxn ang="5400000">
                  <a:pos x="wd2" y="hd2"/>
                </a:cxn>
                <a:cxn ang="10800000">
                  <a:pos x="wd2" y="hd2"/>
                </a:cxn>
                <a:cxn ang="16200000">
                  <a:pos x="wd2" y="hd2"/>
                </a:cxn>
              </a:cxnLst>
              <a:rect l="0" t="0" r="r" b="b"/>
              <a:pathLst>
                <a:path w="20961" h="21088" fill="norm" stroke="1" extrusionOk="0">
                  <a:moveTo>
                    <a:pt x="12303" y="0"/>
                  </a:moveTo>
                  <a:cubicBezTo>
                    <a:pt x="10185" y="0"/>
                    <a:pt x="8068" y="0"/>
                    <a:pt x="5950" y="2038"/>
                  </a:cubicBezTo>
                  <a:cubicBezTo>
                    <a:pt x="3832" y="4075"/>
                    <a:pt x="1715" y="8151"/>
                    <a:pt x="656" y="11615"/>
                  </a:cubicBezTo>
                  <a:cubicBezTo>
                    <a:pt x="-403" y="15079"/>
                    <a:pt x="-403" y="17932"/>
                    <a:pt x="2350" y="19562"/>
                  </a:cubicBezTo>
                  <a:cubicBezTo>
                    <a:pt x="5103" y="21192"/>
                    <a:pt x="10609" y="21600"/>
                    <a:pt x="14209" y="20377"/>
                  </a:cubicBezTo>
                  <a:cubicBezTo>
                    <a:pt x="17809" y="19155"/>
                    <a:pt x="19503" y="16302"/>
                    <a:pt x="20350" y="13653"/>
                  </a:cubicBezTo>
                  <a:cubicBezTo>
                    <a:pt x="21197" y="11004"/>
                    <a:pt x="21197" y="8559"/>
                    <a:pt x="20138" y="6928"/>
                  </a:cubicBezTo>
                  <a:cubicBezTo>
                    <a:pt x="19079" y="5298"/>
                    <a:pt x="16962" y="4483"/>
                    <a:pt x="14844" y="3668"/>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760" name="Line"/>
            <p:cNvSpPr/>
            <p:nvPr/>
          </p:nvSpPr>
          <p:spPr>
            <a:xfrm>
              <a:off x="7399720" y="3083180"/>
              <a:ext cx="145297"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761" name="Line"/>
            <p:cNvSpPr/>
            <p:nvPr/>
          </p:nvSpPr>
          <p:spPr>
            <a:xfrm>
              <a:off x="7676592" y="2893421"/>
              <a:ext cx="153915" cy="178195"/>
            </a:xfrm>
            <a:custGeom>
              <a:avLst/>
              <a:gdLst/>
              <a:ahLst/>
              <a:cxnLst>
                <a:cxn ang="0">
                  <a:pos x="wd2" y="hd2"/>
                </a:cxn>
                <a:cxn ang="5400000">
                  <a:pos x="wd2" y="hd2"/>
                </a:cxn>
                <a:cxn ang="10800000">
                  <a:pos x="wd2" y="hd2"/>
                </a:cxn>
                <a:cxn ang="16200000">
                  <a:pos x="wd2" y="hd2"/>
                </a:cxn>
              </a:cxnLst>
              <a:rect l="0" t="0" r="r" b="b"/>
              <a:pathLst>
                <a:path w="20891" h="20993" fill="norm" stroke="1" extrusionOk="0">
                  <a:moveTo>
                    <a:pt x="20175" y="347"/>
                  </a:moveTo>
                  <a:cubicBezTo>
                    <a:pt x="17827" y="-60"/>
                    <a:pt x="15479" y="-468"/>
                    <a:pt x="12192" y="1366"/>
                  </a:cubicBezTo>
                  <a:cubicBezTo>
                    <a:pt x="8905" y="3200"/>
                    <a:pt x="4679" y="7275"/>
                    <a:pt x="2331" y="10536"/>
                  </a:cubicBezTo>
                  <a:cubicBezTo>
                    <a:pt x="-16" y="13796"/>
                    <a:pt x="-486" y="16241"/>
                    <a:pt x="453" y="17872"/>
                  </a:cubicBezTo>
                  <a:cubicBezTo>
                    <a:pt x="1392" y="19502"/>
                    <a:pt x="3740" y="20317"/>
                    <a:pt x="6088" y="20724"/>
                  </a:cubicBezTo>
                  <a:cubicBezTo>
                    <a:pt x="8436" y="21132"/>
                    <a:pt x="10783" y="21132"/>
                    <a:pt x="13836" y="20317"/>
                  </a:cubicBezTo>
                  <a:cubicBezTo>
                    <a:pt x="16888" y="19502"/>
                    <a:pt x="20644" y="17872"/>
                    <a:pt x="20879" y="15426"/>
                  </a:cubicBezTo>
                  <a:cubicBezTo>
                    <a:pt x="21114" y="12981"/>
                    <a:pt x="17827" y="9721"/>
                    <a:pt x="14540" y="646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762" name="Line"/>
            <p:cNvSpPr/>
            <p:nvPr/>
          </p:nvSpPr>
          <p:spPr>
            <a:xfrm>
              <a:off x="7960148" y="2969019"/>
              <a:ext cx="20758"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763" name="Line"/>
            <p:cNvSpPr/>
            <p:nvPr/>
          </p:nvSpPr>
          <p:spPr>
            <a:xfrm>
              <a:off x="7939391" y="2741465"/>
              <a:ext cx="342484" cy="403986"/>
            </a:xfrm>
            <a:custGeom>
              <a:avLst/>
              <a:gdLst/>
              <a:ahLst/>
              <a:cxnLst>
                <a:cxn ang="0">
                  <a:pos x="wd2" y="hd2"/>
                </a:cxn>
                <a:cxn ang="5400000">
                  <a:pos x="wd2" y="hd2"/>
                </a:cxn>
                <a:cxn ang="10800000">
                  <a:pos x="wd2" y="hd2"/>
                </a:cxn>
                <a:cxn ang="16200000">
                  <a:pos x="wd2" y="hd2"/>
                </a:cxn>
              </a:cxnLst>
              <a:rect l="0" t="0" r="r" b="b"/>
              <a:pathLst>
                <a:path w="21600" h="21559" fill="norm" stroke="1" extrusionOk="0">
                  <a:moveTo>
                    <a:pt x="21600" y="513"/>
                  </a:moveTo>
                  <a:cubicBezTo>
                    <a:pt x="19200" y="328"/>
                    <a:pt x="16800" y="144"/>
                    <a:pt x="15055" y="51"/>
                  </a:cubicBezTo>
                  <a:cubicBezTo>
                    <a:pt x="13309" y="-41"/>
                    <a:pt x="12218" y="-41"/>
                    <a:pt x="11345" y="328"/>
                  </a:cubicBezTo>
                  <a:cubicBezTo>
                    <a:pt x="10473" y="697"/>
                    <a:pt x="9818" y="1436"/>
                    <a:pt x="9382" y="2451"/>
                  </a:cubicBezTo>
                  <a:cubicBezTo>
                    <a:pt x="8945" y="3467"/>
                    <a:pt x="8727" y="4759"/>
                    <a:pt x="9164" y="5405"/>
                  </a:cubicBezTo>
                  <a:cubicBezTo>
                    <a:pt x="9600" y="6051"/>
                    <a:pt x="10691" y="6051"/>
                    <a:pt x="11782" y="6144"/>
                  </a:cubicBezTo>
                  <a:cubicBezTo>
                    <a:pt x="12873" y="6236"/>
                    <a:pt x="13964" y="6421"/>
                    <a:pt x="14945" y="6790"/>
                  </a:cubicBezTo>
                  <a:cubicBezTo>
                    <a:pt x="15927" y="7159"/>
                    <a:pt x="16800" y="7713"/>
                    <a:pt x="17345" y="8544"/>
                  </a:cubicBezTo>
                  <a:cubicBezTo>
                    <a:pt x="17891" y="9374"/>
                    <a:pt x="18109" y="10482"/>
                    <a:pt x="17782" y="11867"/>
                  </a:cubicBezTo>
                  <a:cubicBezTo>
                    <a:pt x="17455" y="13251"/>
                    <a:pt x="16582" y="14913"/>
                    <a:pt x="13527" y="16574"/>
                  </a:cubicBezTo>
                  <a:cubicBezTo>
                    <a:pt x="10473" y="18236"/>
                    <a:pt x="5236" y="19897"/>
                    <a:pt x="0" y="21559"/>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764" name="Line"/>
            <p:cNvSpPr/>
            <p:nvPr/>
          </p:nvSpPr>
          <p:spPr>
            <a:xfrm>
              <a:off x="8322589" y="2820551"/>
              <a:ext cx="287099" cy="273002"/>
            </a:xfrm>
            <a:custGeom>
              <a:avLst/>
              <a:gdLst/>
              <a:ahLst/>
              <a:cxnLst>
                <a:cxn ang="0">
                  <a:pos x="wd2" y="hd2"/>
                </a:cxn>
                <a:cxn ang="5400000">
                  <a:pos x="wd2" y="hd2"/>
                </a:cxn>
                <a:cxn ang="10800000">
                  <a:pos x="wd2" y="hd2"/>
                </a:cxn>
                <a:cxn ang="16200000">
                  <a:pos x="wd2" y="hd2"/>
                </a:cxn>
              </a:cxnLst>
              <a:rect l="0" t="0" r="r" b="b"/>
              <a:pathLst>
                <a:path w="21089" h="21044" fill="norm" stroke="1" extrusionOk="0">
                  <a:moveTo>
                    <a:pt x="16067" y="4244"/>
                  </a:moveTo>
                  <a:cubicBezTo>
                    <a:pt x="15813" y="2911"/>
                    <a:pt x="15559" y="1578"/>
                    <a:pt x="14797" y="778"/>
                  </a:cubicBezTo>
                  <a:cubicBezTo>
                    <a:pt x="14035" y="-22"/>
                    <a:pt x="12764" y="-289"/>
                    <a:pt x="10604" y="378"/>
                  </a:cubicBezTo>
                  <a:cubicBezTo>
                    <a:pt x="8444" y="1044"/>
                    <a:pt x="5395" y="2644"/>
                    <a:pt x="3362" y="5311"/>
                  </a:cubicBezTo>
                  <a:cubicBezTo>
                    <a:pt x="1329" y="7978"/>
                    <a:pt x="312" y="11711"/>
                    <a:pt x="58" y="14378"/>
                  </a:cubicBezTo>
                  <a:cubicBezTo>
                    <a:pt x="-196" y="17044"/>
                    <a:pt x="312" y="18644"/>
                    <a:pt x="2853" y="19711"/>
                  </a:cubicBezTo>
                  <a:cubicBezTo>
                    <a:pt x="5395" y="20778"/>
                    <a:pt x="9969" y="21311"/>
                    <a:pt x="13399" y="20911"/>
                  </a:cubicBezTo>
                  <a:cubicBezTo>
                    <a:pt x="16830" y="20511"/>
                    <a:pt x="19117" y="19178"/>
                    <a:pt x="20260" y="17044"/>
                  </a:cubicBezTo>
                  <a:cubicBezTo>
                    <a:pt x="21404" y="14911"/>
                    <a:pt x="21404" y="11978"/>
                    <a:pt x="20006" y="9711"/>
                  </a:cubicBezTo>
                  <a:cubicBezTo>
                    <a:pt x="18609" y="7444"/>
                    <a:pt x="15813" y="5844"/>
                    <a:pt x="13780" y="5978"/>
                  </a:cubicBezTo>
                  <a:cubicBezTo>
                    <a:pt x="11748" y="6111"/>
                    <a:pt x="10477" y="7978"/>
                    <a:pt x="9206" y="984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765" name="Line"/>
            <p:cNvSpPr/>
            <p:nvPr/>
          </p:nvSpPr>
          <p:spPr>
            <a:xfrm>
              <a:off x="8447928" y="3020910"/>
              <a:ext cx="25649" cy="352864"/>
            </a:xfrm>
            <a:custGeom>
              <a:avLst/>
              <a:gdLst/>
              <a:ahLst/>
              <a:cxnLst>
                <a:cxn ang="0">
                  <a:pos x="wd2" y="hd2"/>
                </a:cxn>
                <a:cxn ang="5400000">
                  <a:pos x="wd2" y="hd2"/>
                </a:cxn>
                <a:cxn ang="10800000">
                  <a:pos x="wd2" y="hd2"/>
                </a:cxn>
                <a:cxn ang="16200000">
                  <a:pos x="wd2" y="hd2"/>
                </a:cxn>
              </a:cxnLst>
              <a:rect l="0" t="0" r="r" b="b"/>
              <a:pathLst>
                <a:path w="20018" h="21600" fill="norm" stroke="1" extrusionOk="0">
                  <a:moveTo>
                    <a:pt x="0" y="0"/>
                  </a:moveTo>
                  <a:cubicBezTo>
                    <a:pt x="8100" y="3812"/>
                    <a:pt x="16200" y="7624"/>
                    <a:pt x="18900" y="11224"/>
                  </a:cubicBezTo>
                  <a:cubicBezTo>
                    <a:pt x="21600" y="14824"/>
                    <a:pt x="18900" y="18212"/>
                    <a:pt x="162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766" name="Line"/>
            <p:cNvSpPr/>
            <p:nvPr/>
          </p:nvSpPr>
          <p:spPr>
            <a:xfrm>
              <a:off x="1463338" y="4629572"/>
              <a:ext cx="131459" cy="132964"/>
            </a:xfrm>
            <a:custGeom>
              <a:avLst/>
              <a:gdLst/>
              <a:ahLst/>
              <a:cxnLst>
                <a:cxn ang="0">
                  <a:pos x="wd2" y="hd2"/>
                </a:cxn>
                <a:cxn ang="5400000">
                  <a:pos x="wd2" y="hd2"/>
                </a:cxn>
                <a:cxn ang="10800000">
                  <a:pos x="wd2" y="hd2"/>
                </a:cxn>
                <a:cxn ang="16200000">
                  <a:pos x="wd2" y="hd2"/>
                </a:cxn>
              </a:cxnLst>
              <a:rect l="0" t="0" r="r" b="b"/>
              <a:pathLst>
                <a:path w="21600" h="20755" fill="norm" stroke="1" extrusionOk="0">
                  <a:moveTo>
                    <a:pt x="20463" y="8096"/>
                  </a:moveTo>
                  <a:cubicBezTo>
                    <a:pt x="18758" y="5936"/>
                    <a:pt x="17053" y="3776"/>
                    <a:pt x="14779" y="3236"/>
                  </a:cubicBezTo>
                  <a:cubicBezTo>
                    <a:pt x="12505" y="2696"/>
                    <a:pt x="9663" y="3776"/>
                    <a:pt x="7958" y="5666"/>
                  </a:cubicBezTo>
                  <a:cubicBezTo>
                    <a:pt x="6253" y="7556"/>
                    <a:pt x="5684" y="10256"/>
                    <a:pt x="5400" y="12956"/>
                  </a:cubicBezTo>
                  <a:cubicBezTo>
                    <a:pt x="5116" y="15656"/>
                    <a:pt x="5116" y="18356"/>
                    <a:pt x="6537" y="19706"/>
                  </a:cubicBezTo>
                  <a:cubicBezTo>
                    <a:pt x="7958" y="21056"/>
                    <a:pt x="10800" y="21056"/>
                    <a:pt x="13358" y="19976"/>
                  </a:cubicBezTo>
                  <a:cubicBezTo>
                    <a:pt x="15916" y="18896"/>
                    <a:pt x="18190" y="16736"/>
                    <a:pt x="19611" y="14306"/>
                  </a:cubicBezTo>
                  <a:cubicBezTo>
                    <a:pt x="21032" y="11876"/>
                    <a:pt x="21600" y="9176"/>
                    <a:pt x="21600" y="6476"/>
                  </a:cubicBezTo>
                  <a:cubicBezTo>
                    <a:pt x="21600" y="3776"/>
                    <a:pt x="21032" y="1076"/>
                    <a:pt x="17905" y="266"/>
                  </a:cubicBezTo>
                  <a:cubicBezTo>
                    <a:pt x="14779" y="-544"/>
                    <a:pt x="9095" y="536"/>
                    <a:pt x="5400" y="2966"/>
                  </a:cubicBezTo>
                  <a:cubicBezTo>
                    <a:pt x="1705" y="5396"/>
                    <a:pt x="0" y="9176"/>
                    <a:pt x="568" y="11606"/>
                  </a:cubicBezTo>
                  <a:cubicBezTo>
                    <a:pt x="1137" y="14036"/>
                    <a:pt x="3979" y="15116"/>
                    <a:pt x="6821" y="15386"/>
                  </a:cubicBezTo>
                  <a:cubicBezTo>
                    <a:pt x="9663" y="15656"/>
                    <a:pt x="12505" y="15116"/>
                    <a:pt x="14495" y="13496"/>
                  </a:cubicBezTo>
                  <a:cubicBezTo>
                    <a:pt x="16484" y="11876"/>
                    <a:pt x="17621" y="9176"/>
                    <a:pt x="16768" y="7016"/>
                  </a:cubicBezTo>
                  <a:cubicBezTo>
                    <a:pt x="15916" y="4856"/>
                    <a:pt x="13074" y="3236"/>
                    <a:pt x="9947" y="2426"/>
                  </a:cubicBezTo>
                  <a:cubicBezTo>
                    <a:pt x="6821" y="1616"/>
                    <a:pt x="3411" y="1616"/>
                    <a:pt x="1705" y="2966"/>
                  </a:cubicBezTo>
                  <a:cubicBezTo>
                    <a:pt x="0" y="4316"/>
                    <a:pt x="0" y="7016"/>
                    <a:pt x="0" y="971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67" name="Line"/>
            <p:cNvSpPr/>
            <p:nvPr/>
          </p:nvSpPr>
          <p:spPr>
            <a:xfrm>
              <a:off x="1525607" y="2325565"/>
              <a:ext cx="3030463" cy="237663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93" y="21034"/>
                    <a:pt x="986" y="20468"/>
                    <a:pt x="1430" y="19965"/>
                  </a:cubicBezTo>
                  <a:cubicBezTo>
                    <a:pt x="1874" y="19462"/>
                    <a:pt x="2268" y="19022"/>
                    <a:pt x="2638" y="18645"/>
                  </a:cubicBezTo>
                  <a:cubicBezTo>
                    <a:pt x="3008" y="18267"/>
                    <a:pt x="3353" y="17953"/>
                    <a:pt x="3736" y="17576"/>
                  </a:cubicBezTo>
                  <a:cubicBezTo>
                    <a:pt x="4118" y="17198"/>
                    <a:pt x="4537" y="16758"/>
                    <a:pt x="4968" y="16318"/>
                  </a:cubicBezTo>
                  <a:cubicBezTo>
                    <a:pt x="5400" y="15878"/>
                    <a:pt x="5844" y="15438"/>
                    <a:pt x="6337" y="14950"/>
                  </a:cubicBezTo>
                  <a:cubicBezTo>
                    <a:pt x="6830" y="14463"/>
                    <a:pt x="7373" y="13928"/>
                    <a:pt x="7878" y="13394"/>
                  </a:cubicBezTo>
                  <a:cubicBezTo>
                    <a:pt x="8384" y="12859"/>
                    <a:pt x="8852" y="12325"/>
                    <a:pt x="9333" y="11806"/>
                  </a:cubicBezTo>
                  <a:cubicBezTo>
                    <a:pt x="9814" y="11287"/>
                    <a:pt x="10307" y="10784"/>
                    <a:pt x="10812" y="10281"/>
                  </a:cubicBezTo>
                  <a:cubicBezTo>
                    <a:pt x="11318" y="9778"/>
                    <a:pt x="11836" y="9275"/>
                    <a:pt x="12353" y="8756"/>
                  </a:cubicBezTo>
                  <a:cubicBezTo>
                    <a:pt x="12871" y="8238"/>
                    <a:pt x="13389" y="7703"/>
                    <a:pt x="13845" y="7216"/>
                  </a:cubicBezTo>
                  <a:cubicBezTo>
                    <a:pt x="14301" y="6728"/>
                    <a:pt x="14696" y="6288"/>
                    <a:pt x="15066" y="5895"/>
                  </a:cubicBezTo>
                  <a:cubicBezTo>
                    <a:pt x="15436" y="5502"/>
                    <a:pt x="15781" y="5156"/>
                    <a:pt x="16175" y="4795"/>
                  </a:cubicBezTo>
                  <a:cubicBezTo>
                    <a:pt x="16570" y="4433"/>
                    <a:pt x="17014" y="4056"/>
                    <a:pt x="17568" y="3553"/>
                  </a:cubicBezTo>
                  <a:cubicBezTo>
                    <a:pt x="18123" y="3050"/>
                    <a:pt x="18789" y="2421"/>
                    <a:pt x="19319" y="1886"/>
                  </a:cubicBezTo>
                  <a:cubicBezTo>
                    <a:pt x="19849" y="1352"/>
                    <a:pt x="20244" y="912"/>
                    <a:pt x="20601" y="613"/>
                  </a:cubicBezTo>
                  <a:cubicBezTo>
                    <a:pt x="20959" y="314"/>
                    <a:pt x="21279" y="157"/>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68" name="Line"/>
            <p:cNvSpPr/>
            <p:nvPr/>
          </p:nvSpPr>
          <p:spPr>
            <a:xfrm>
              <a:off x="5230657" y="4951272"/>
              <a:ext cx="1" cy="72649"/>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2769" name="Line"/>
            <p:cNvSpPr/>
            <p:nvPr/>
          </p:nvSpPr>
          <p:spPr>
            <a:xfrm>
              <a:off x="5251414" y="4401223"/>
              <a:ext cx="1" cy="12454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2770" name="Line"/>
            <p:cNvSpPr/>
            <p:nvPr/>
          </p:nvSpPr>
          <p:spPr>
            <a:xfrm>
              <a:off x="5251414" y="3913443"/>
              <a:ext cx="1" cy="197189"/>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2771" name="Line"/>
            <p:cNvSpPr/>
            <p:nvPr/>
          </p:nvSpPr>
          <p:spPr>
            <a:xfrm>
              <a:off x="5209900" y="3415286"/>
              <a:ext cx="10380" cy="14529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72" name="Line"/>
            <p:cNvSpPr/>
            <p:nvPr/>
          </p:nvSpPr>
          <p:spPr>
            <a:xfrm>
              <a:off x="5168388" y="2854858"/>
              <a:ext cx="31135" cy="9340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73" name="Line"/>
            <p:cNvSpPr/>
            <p:nvPr/>
          </p:nvSpPr>
          <p:spPr>
            <a:xfrm>
              <a:off x="5106117" y="2460483"/>
              <a:ext cx="10380" cy="10378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74" name="Line"/>
            <p:cNvSpPr/>
            <p:nvPr/>
          </p:nvSpPr>
          <p:spPr>
            <a:xfrm>
              <a:off x="1546364" y="2003838"/>
              <a:ext cx="62270"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75" name="Line"/>
            <p:cNvSpPr/>
            <p:nvPr/>
          </p:nvSpPr>
          <p:spPr>
            <a:xfrm>
              <a:off x="1868092" y="2024594"/>
              <a:ext cx="83027"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76" name="Line"/>
            <p:cNvSpPr/>
            <p:nvPr/>
          </p:nvSpPr>
          <p:spPr>
            <a:xfrm>
              <a:off x="2231331" y="2034973"/>
              <a:ext cx="62271"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2777" name="Line"/>
            <p:cNvSpPr/>
            <p:nvPr/>
          </p:nvSpPr>
          <p:spPr>
            <a:xfrm>
              <a:off x="2760623" y="2045351"/>
              <a:ext cx="72650"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2778" name="Line"/>
            <p:cNvSpPr/>
            <p:nvPr/>
          </p:nvSpPr>
          <p:spPr>
            <a:xfrm>
              <a:off x="3352187" y="2045351"/>
              <a:ext cx="83027"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79" name="Line"/>
            <p:cNvSpPr/>
            <p:nvPr/>
          </p:nvSpPr>
          <p:spPr>
            <a:xfrm>
              <a:off x="4338124" y="2024594"/>
              <a:ext cx="20758"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2780" name="Line"/>
            <p:cNvSpPr/>
            <p:nvPr/>
          </p:nvSpPr>
          <p:spPr>
            <a:xfrm>
              <a:off x="4607960" y="1993460"/>
              <a:ext cx="41513"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81" name="Line"/>
            <p:cNvSpPr/>
            <p:nvPr/>
          </p:nvSpPr>
          <p:spPr>
            <a:xfrm>
              <a:off x="4836282" y="1962325"/>
              <a:ext cx="62271"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82" name="Line"/>
            <p:cNvSpPr/>
            <p:nvPr/>
          </p:nvSpPr>
          <p:spPr>
            <a:xfrm>
              <a:off x="5033469" y="2180269"/>
              <a:ext cx="10380"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83" name="Line"/>
            <p:cNvSpPr/>
            <p:nvPr/>
          </p:nvSpPr>
          <p:spPr>
            <a:xfrm>
              <a:off x="5054226" y="1983081"/>
              <a:ext cx="20758"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84" name="Line"/>
            <p:cNvSpPr/>
            <p:nvPr/>
          </p:nvSpPr>
          <p:spPr>
            <a:xfrm>
              <a:off x="4587203" y="1861381"/>
              <a:ext cx="516609" cy="433050"/>
            </a:xfrm>
            <a:custGeom>
              <a:avLst/>
              <a:gdLst/>
              <a:ahLst/>
              <a:cxnLst>
                <a:cxn ang="0">
                  <a:pos x="wd2" y="hd2"/>
                </a:cxn>
                <a:cxn ang="5400000">
                  <a:pos x="wd2" y="hd2"/>
                </a:cxn>
                <a:cxn ang="10800000">
                  <a:pos x="wd2" y="hd2"/>
                </a:cxn>
                <a:cxn ang="16200000">
                  <a:pos x="wd2" y="hd2"/>
                </a:cxn>
              </a:cxnLst>
              <a:rect l="0" t="0" r="r" b="b"/>
              <a:pathLst>
                <a:path w="21504" h="21459" fill="norm" stroke="1" extrusionOk="0">
                  <a:moveTo>
                    <a:pt x="0" y="21459"/>
                  </a:moveTo>
                  <a:cubicBezTo>
                    <a:pt x="1728" y="19745"/>
                    <a:pt x="3456" y="18030"/>
                    <a:pt x="5040" y="16659"/>
                  </a:cubicBezTo>
                  <a:cubicBezTo>
                    <a:pt x="6624" y="15288"/>
                    <a:pt x="8064" y="14259"/>
                    <a:pt x="9576" y="12888"/>
                  </a:cubicBezTo>
                  <a:cubicBezTo>
                    <a:pt x="11088" y="11516"/>
                    <a:pt x="12672" y="9802"/>
                    <a:pt x="14040" y="8345"/>
                  </a:cubicBezTo>
                  <a:cubicBezTo>
                    <a:pt x="15408" y="6888"/>
                    <a:pt x="16560" y="5688"/>
                    <a:pt x="17496" y="5173"/>
                  </a:cubicBezTo>
                  <a:cubicBezTo>
                    <a:pt x="18432" y="4659"/>
                    <a:pt x="19152" y="4830"/>
                    <a:pt x="19584" y="4488"/>
                  </a:cubicBezTo>
                  <a:cubicBezTo>
                    <a:pt x="20016" y="4145"/>
                    <a:pt x="20160" y="3288"/>
                    <a:pt x="19872" y="2688"/>
                  </a:cubicBezTo>
                  <a:cubicBezTo>
                    <a:pt x="19584" y="2088"/>
                    <a:pt x="18864" y="1745"/>
                    <a:pt x="18144" y="1659"/>
                  </a:cubicBezTo>
                  <a:cubicBezTo>
                    <a:pt x="17424" y="1573"/>
                    <a:pt x="16704" y="1745"/>
                    <a:pt x="16200" y="2259"/>
                  </a:cubicBezTo>
                  <a:cubicBezTo>
                    <a:pt x="15696" y="2773"/>
                    <a:pt x="15408" y="3630"/>
                    <a:pt x="15552" y="4402"/>
                  </a:cubicBezTo>
                  <a:cubicBezTo>
                    <a:pt x="15696" y="5173"/>
                    <a:pt x="16272" y="5859"/>
                    <a:pt x="17064" y="6202"/>
                  </a:cubicBezTo>
                  <a:cubicBezTo>
                    <a:pt x="17856" y="6545"/>
                    <a:pt x="18864" y="6545"/>
                    <a:pt x="19584" y="6202"/>
                  </a:cubicBezTo>
                  <a:cubicBezTo>
                    <a:pt x="20304" y="5859"/>
                    <a:pt x="20736" y="5173"/>
                    <a:pt x="20952" y="4402"/>
                  </a:cubicBezTo>
                  <a:cubicBezTo>
                    <a:pt x="21168" y="3630"/>
                    <a:pt x="21168" y="2773"/>
                    <a:pt x="20808" y="2088"/>
                  </a:cubicBezTo>
                  <a:cubicBezTo>
                    <a:pt x="20448" y="1402"/>
                    <a:pt x="19728" y="888"/>
                    <a:pt x="18648" y="802"/>
                  </a:cubicBezTo>
                  <a:cubicBezTo>
                    <a:pt x="17568" y="716"/>
                    <a:pt x="16128" y="1059"/>
                    <a:pt x="15192" y="1573"/>
                  </a:cubicBezTo>
                  <a:cubicBezTo>
                    <a:pt x="14256" y="2088"/>
                    <a:pt x="13824" y="2773"/>
                    <a:pt x="13536" y="3630"/>
                  </a:cubicBezTo>
                  <a:cubicBezTo>
                    <a:pt x="13248" y="4488"/>
                    <a:pt x="13104" y="5516"/>
                    <a:pt x="13248" y="6373"/>
                  </a:cubicBezTo>
                  <a:cubicBezTo>
                    <a:pt x="13392" y="7230"/>
                    <a:pt x="13824" y="7916"/>
                    <a:pt x="14400" y="8345"/>
                  </a:cubicBezTo>
                  <a:cubicBezTo>
                    <a:pt x="14976" y="8773"/>
                    <a:pt x="15696" y="8945"/>
                    <a:pt x="16416" y="8859"/>
                  </a:cubicBezTo>
                  <a:cubicBezTo>
                    <a:pt x="17136" y="8773"/>
                    <a:pt x="17856" y="8430"/>
                    <a:pt x="18360" y="7745"/>
                  </a:cubicBezTo>
                  <a:cubicBezTo>
                    <a:pt x="18864" y="7059"/>
                    <a:pt x="19152" y="6030"/>
                    <a:pt x="19296" y="5088"/>
                  </a:cubicBezTo>
                  <a:cubicBezTo>
                    <a:pt x="19440" y="4145"/>
                    <a:pt x="19440" y="3288"/>
                    <a:pt x="19152" y="2430"/>
                  </a:cubicBezTo>
                  <a:cubicBezTo>
                    <a:pt x="18864" y="1573"/>
                    <a:pt x="18288" y="716"/>
                    <a:pt x="17496" y="288"/>
                  </a:cubicBezTo>
                  <a:cubicBezTo>
                    <a:pt x="16704" y="-141"/>
                    <a:pt x="15696" y="-141"/>
                    <a:pt x="14832" y="630"/>
                  </a:cubicBezTo>
                  <a:cubicBezTo>
                    <a:pt x="13968" y="1402"/>
                    <a:pt x="13248" y="2945"/>
                    <a:pt x="12816" y="4230"/>
                  </a:cubicBezTo>
                  <a:cubicBezTo>
                    <a:pt x="12384" y="5516"/>
                    <a:pt x="12240" y="6545"/>
                    <a:pt x="12312" y="7488"/>
                  </a:cubicBezTo>
                  <a:cubicBezTo>
                    <a:pt x="12384" y="8430"/>
                    <a:pt x="12672" y="9288"/>
                    <a:pt x="13176" y="9802"/>
                  </a:cubicBezTo>
                  <a:cubicBezTo>
                    <a:pt x="13680" y="10316"/>
                    <a:pt x="14400" y="10488"/>
                    <a:pt x="15120" y="10573"/>
                  </a:cubicBezTo>
                  <a:cubicBezTo>
                    <a:pt x="15840" y="10659"/>
                    <a:pt x="16560" y="10659"/>
                    <a:pt x="17280" y="10316"/>
                  </a:cubicBezTo>
                  <a:cubicBezTo>
                    <a:pt x="18000" y="9973"/>
                    <a:pt x="18720" y="9288"/>
                    <a:pt x="19152" y="8259"/>
                  </a:cubicBezTo>
                  <a:cubicBezTo>
                    <a:pt x="19584" y="7230"/>
                    <a:pt x="19728" y="5859"/>
                    <a:pt x="19656" y="4745"/>
                  </a:cubicBezTo>
                  <a:cubicBezTo>
                    <a:pt x="19584" y="3630"/>
                    <a:pt x="19296" y="2773"/>
                    <a:pt x="18792" y="2259"/>
                  </a:cubicBezTo>
                  <a:cubicBezTo>
                    <a:pt x="18288" y="1745"/>
                    <a:pt x="17568" y="1573"/>
                    <a:pt x="16992" y="1830"/>
                  </a:cubicBezTo>
                  <a:cubicBezTo>
                    <a:pt x="16416" y="2088"/>
                    <a:pt x="15984" y="2773"/>
                    <a:pt x="15696" y="3630"/>
                  </a:cubicBezTo>
                  <a:cubicBezTo>
                    <a:pt x="15408" y="4488"/>
                    <a:pt x="15264" y="5516"/>
                    <a:pt x="15336" y="6459"/>
                  </a:cubicBezTo>
                  <a:cubicBezTo>
                    <a:pt x="15408" y="7402"/>
                    <a:pt x="15696" y="8259"/>
                    <a:pt x="16200" y="8859"/>
                  </a:cubicBezTo>
                  <a:cubicBezTo>
                    <a:pt x="16704" y="9459"/>
                    <a:pt x="17424" y="9802"/>
                    <a:pt x="18144" y="9973"/>
                  </a:cubicBezTo>
                  <a:cubicBezTo>
                    <a:pt x="18864" y="10145"/>
                    <a:pt x="19584" y="10145"/>
                    <a:pt x="20160" y="9802"/>
                  </a:cubicBezTo>
                  <a:cubicBezTo>
                    <a:pt x="20736" y="9459"/>
                    <a:pt x="21168" y="8773"/>
                    <a:pt x="21384" y="8002"/>
                  </a:cubicBezTo>
                  <a:cubicBezTo>
                    <a:pt x="21600" y="7230"/>
                    <a:pt x="21600" y="6373"/>
                    <a:pt x="20736" y="5516"/>
                  </a:cubicBezTo>
                  <a:cubicBezTo>
                    <a:pt x="19872" y="4659"/>
                    <a:pt x="18144" y="3802"/>
                    <a:pt x="16416" y="4059"/>
                  </a:cubicBezTo>
                  <a:cubicBezTo>
                    <a:pt x="14688" y="4316"/>
                    <a:pt x="12960" y="5688"/>
                    <a:pt x="11232" y="705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85" name="Line"/>
            <p:cNvSpPr/>
            <p:nvPr/>
          </p:nvSpPr>
          <p:spPr>
            <a:xfrm>
              <a:off x="4950443" y="1547193"/>
              <a:ext cx="539672" cy="4774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1938" y="19565"/>
                    <a:pt x="3877" y="17530"/>
                    <a:pt x="6369" y="14948"/>
                  </a:cubicBezTo>
                  <a:cubicBezTo>
                    <a:pt x="8862" y="12365"/>
                    <a:pt x="11908" y="9235"/>
                    <a:pt x="14538" y="6652"/>
                  </a:cubicBezTo>
                  <a:cubicBezTo>
                    <a:pt x="17169" y="4070"/>
                    <a:pt x="19385" y="2035"/>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86" name="Line"/>
            <p:cNvSpPr/>
            <p:nvPr/>
          </p:nvSpPr>
          <p:spPr>
            <a:xfrm>
              <a:off x="923667" y="4598410"/>
              <a:ext cx="757615" cy="53967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937" y="2769"/>
                    <a:pt x="16274" y="5538"/>
                    <a:pt x="13414" y="8377"/>
                  </a:cubicBezTo>
                  <a:cubicBezTo>
                    <a:pt x="10553" y="11215"/>
                    <a:pt x="7496" y="14123"/>
                    <a:pt x="5227" y="16338"/>
                  </a:cubicBezTo>
                  <a:cubicBezTo>
                    <a:pt x="2959" y="18554"/>
                    <a:pt x="1479" y="20077"/>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87" name="Line"/>
            <p:cNvSpPr/>
            <p:nvPr/>
          </p:nvSpPr>
          <p:spPr>
            <a:xfrm>
              <a:off x="3830963" y="363270"/>
              <a:ext cx="673215" cy="2135942"/>
            </a:xfrm>
            <a:custGeom>
              <a:avLst/>
              <a:gdLst/>
              <a:ahLst/>
              <a:cxnLst>
                <a:cxn ang="0">
                  <a:pos x="wd2" y="hd2"/>
                </a:cxn>
                <a:cxn ang="5400000">
                  <a:pos x="wd2" y="hd2"/>
                </a:cxn>
                <a:cxn ang="10800000">
                  <a:pos x="wd2" y="hd2"/>
                </a:cxn>
                <a:cxn ang="16200000">
                  <a:pos x="wd2" y="hd2"/>
                </a:cxn>
              </a:cxnLst>
              <a:rect l="0" t="0" r="r" b="b"/>
              <a:pathLst>
                <a:path w="21446" h="21545" fill="norm" stroke="1" extrusionOk="0">
                  <a:moveTo>
                    <a:pt x="21446" y="322"/>
                  </a:moveTo>
                  <a:cubicBezTo>
                    <a:pt x="21115" y="182"/>
                    <a:pt x="20785" y="43"/>
                    <a:pt x="20344" y="8"/>
                  </a:cubicBezTo>
                  <a:cubicBezTo>
                    <a:pt x="19903" y="-27"/>
                    <a:pt x="19352" y="43"/>
                    <a:pt x="18636" y="392"/>
                  </a:cubicBezTo>
                  <a:cubicBezTo>
                    <a:pt x="17919" y="741"/>
                    <a:pt x="17038" y="1369"/>
                    <a:pt x="16101" y="2224"/>
                  </a:cubicBezTo>
                  <a:cubicBezTo>
                    <a:pt x="15164" y="3079"/>
                    <a:pt x="14173" y="4160"/>
                    <a:pt x="13181" y="5294"/>
                  </a:cubicBezTo>
                  <a:cubicBezTo>
                    <a:pt x="12189" y="6429"/>
                    <a:pt x="11197" y="7615"/>
                    <a:pt x="10260" y="8871"/>
                  </a:cubicBezTo>
                  <a:cubicBezTo>
                    <a:pt x="9324" y="10127"/>
                    <a:pt x="8442" y="11453"/>
                    <a:pt x="7781" y="12745"/>
                  </a:cubicBezTo>
                  <a:cubicBezTo>
                    <a:pt x="7119" y="14036"/>
                    <a:pt x="6679" y="15292"/>
                    <a:pt x="6348" y="16339"/>
                  </a:cubicBezTo>
                  <a:cubicBezTo>
                    <a:pt x="6017" y="17386"/>
                    <a:pt x="5797" y="18223"/>
                    <a:pt x="5411" y="18799"/>
                  </a:cubicBezTo>
                  <a:cubicBezTo>
                    <a:pt x="5026" y="19375"/>
                    <a:pt x="4475" y="19689"/>
                    <a:pt x="4144" y="19933"/>
                  </a:cubicBezTo>
                  <a:cubicBezTo>
                    <a:pt x="3813" y="20177"/>
                    <a:pt x="3703" y="20352"/>
                    <a:pt x="3373" y="20439"/>
                  </a:cubicBezTo>
                  <a:cubicBezTo>
                    <a:pt x="3042" y="20526"/>
                    <a:pt x="2491" y="20526"/>
                    <a:pt x="1830" y="20317"/>
                  </a:cubicBezTo>
                  <a:cubicBezTo>
                    <a:pt x="1168" y="20107"/>
                    <a:pt x="397" y="19689"/>
                    <a:pt x="122" y="19601"/>
                  </a:cubicBezTo>
                  <a:cubicBezTo>
                    <a:pt x="-154" y="19514"/>
                    <a:pt x="66" y="19758"/>
                    <a:pt x="507" y="20038"/>
                  </a:cubicBezTo>
                  <a:cubicBezTo>
                    <a:pt x="948" y="20317"/>
                    <a:pt x="1609" y="20631"/>
                    <a:pt x="2105" y="20858"/>
                  </a:cubicBezTo>
                  <a:cubicBezTo>
                    <a:pt x="2601" y="21084"/>
                    <a:pt x="2932" y="21224"/>
                    <a:pt x="3317" y="21346"/>
                  </a:cubicBezTo>
                  <a:cubicBezTo>
                    <a:pt x="3703" y="21468"/>
                    <a:pt x="4144" y="21573"/>
                    <a:pt x="4585" y="21538"/>
                  </a:cubicBezTo>
                  <a:cubicBezTo>
                    <a:pt x="5026" y="21503"/>
                    <a:pt x="5466" y="21329"/>
                    <a:pt x="6624" y="20962"/>
                  </a:cubicBezTo>
                  <a:cubicBezTo>
                    <a:pt x="7781" y="20596"/>
                    <a:pt x="9654" y="20038"/>
                    <a:pt x="11528" y="1947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88" name="Line"/>
            <p:cNvSpPr/>
            <p:nvPr/>
          </p:nvSpPr>
          <p:spPr>
            <a:xfrm>
              <a:off x="4815526" y="105322"/>
              <a:ext cx="239976" cy="706862"/>
            </a:xfrm>
            <a:custGeom>
              <a:avLst/>
              <a:gdLst/>
              <a:ahLst/>
              <a:cxnLst>
                <a:cxn ang="0">
                  <a:pos x="wd2" y="hd2"/>
                </a:cxn>
                <a:cxn ang="5400000">
                  <a:pos x="wd2" y="hd2"/>
                </a:cxn>
                <a:cxn ang="10800000">
                  <a:pos x="wd2" y="hd2"/>
                </a:cxn>
                <a:cxn ang="16200000">
                  <a:pos x="wd2" y="hd2"/>
                </a:cxn>
              </a:cxnLst>
              <a:rect l="0" t="0" r="r" b="b"/>
              <a:pathLst>
                <a:path w="20811" h="21425" fill="norm" stroke="1" extrusionOk="0">
                  <a:moveTo>
                    <a:pt x="0" y="7843"/>
                  </a:moveTo>
                  <a:cubicBezTo>
                    <a:pt x="0" y="7214"/>
                    <a:pt x="0" y="6585"/>
                    <a:pt x="0" y="5851"/>
                  </a:cubicBezTo>
                  <a:cubicBezTo>
                    <a:pt x="0" y="5117"/>
                    <a:pt x="0" y="4278"/>
                    <a:pt x="300" y="4173"/>
                  </a:cubicBezTo>
                  <a:cubicBezTo>
                    <a:pt x="600" y="4068"/>
                    <a:pt x="1200" y="4697"/>
                    <a:pt x="1500" y="6847"/>
                  </a:cubicBezTo>
                  <a:cubicBezTo>
                    <a:pt x="1800" y="8996"/>
                    <a:pt x="1800" y="12666"/>
                    <a:pt x="1650" y="15183"/>
                  </a:cubicBezTo>
                  <a:cubicBezTo>
                    <a:pt x="1500" y="17699"/>
                    <a:pt x="1200" y="19062"/>
                    <a:pt x="900" y="20006"/>
                  </a:cubicBezTo>
                  <a:cubicBezTo>
                    <a:pt x="600" y="20950"/>
                    <a:pt x="300" y="21474"/>
                    <a:pt x="150" y="21422"/>
                  </a:cubicBezTo>
                  <a:cubicBezTo>
                    <a:pt x="0" y="21369"/>
                    <a:pt x="0" y="20740"/>
                    <a:pt x="150" y="18853"/>
                  </a:cubicBezTo>
                  <a:cubicBezTo>
                    <a:pt x="300" y="16965"/>
                    <a:pt x="600" y="13820"/>
                    <a:pt x="1350" y="10779"/>
                  </a:cubicBezTo>
                  <a:cubicBezTo>
                    <a:pt x="2100" y="7738"/>
                    <a:pt x="3300" y="4802"/>
                    <a:pt x="4200" y="3072"/>
                  </a:cubicBezTo>
                  <a:cubicBezTo>
                    <a:pt x="5100" y="1342"/>
                    <a:pt x="5700" y="818"/>
                    <a:pt x="6750" y="451"/>
                  </a:cubicBezTo>
                  <a:cubicBezTo>
                    <a:pt x="7800" y="84"/>
                    <a:pt x="9300" y="-126"/>
                    <a:pt x="11550" y="84"/>
                  </a:cubicBezTo>
                  <a:cubicBezTo>
                    <a:pt x="13800" y="293"/>
                    <a:pt x="16800" y="923"/>
                    <a:pt x="18750" y="1919"/>
                  </a:cubicBezTo>
                  <a:cubicBezTo>
                    <a:pt x="20700" y="2915"/>
                    <a:pt x="21600" y="4278"/>
                    <a:pt x="19950" y="5589"/>
                  </a:cubicBezTo>
                  <a:cubicBezTo>
                    <a:pt x="18300" y="6899"/>
                    <a:pt x="14100" y="8157"/>
                    <a:pt x="11700" y="9049"/>
                  </a:cubicBezTo>
                  <a:cubicBezTo>
                    <a:pt x="9300" y="9940"/>
                    <a:pt x="8700" y="10464"/>
                    <a:pt x="8100" y="1098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89" name="Line"/>
            <p:cNvSpPr/>
            <p:nvPr/>
          </p:nvSpPr>
          <p:spPr>
            <a:xfrm>
              <a:off x="5158009" y="467851"/>
              <a:ext cx="155675"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90" name="Line"/>
            <p:cNvSpPr/>
            <p:nvPr/>
          </p:nvSpPr>
          <p:spPr>
            <a:xfrm>
              <a:off x="5178765" y="613147"/>
              <a:ext cx="83027"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91" name="Line"/>
            <p:cNvSpPr/>
            <p:nvPr/>
          </p:nvSpPr>
          <p:spPr>
            <a:xfrm>
              <a:off x="5490114" y="268814"/>
              <a:ext cx="259458" cy="375469"/>
            </a:xfrm>
            <a:custGeom>
              <a:avLst/>
              <a:gdLst/>
              <a:ahLst/>
              <a:cxnLst>
                <a:cxn ang="0">
                  <a:pos x="wd2" y="hd2"/>
                </a:cxn>
                <a:cxn ang="5400000">
                  <a:pos x="wd2" y="hd2"/>
                </a:cxn>
                <a:cxn ang="10800000">
                  <a:pos x="wd2" y="hd2"/>
                </a:cxn>
                <a:cxn ang="16200000">
                  <a:pos x="wd2" y="hd2"/>
                </a:cxn>
              </a:cxnLst>
              <a:rect l="0" t="0" r="r" b="b"/>
              <a:pathLst>
                <a:path w="21600" h="21508" fill="norm" stroke="1" extrusionOk="0">
                  <a:moveTo>
                    <a:pt x="0" y="16752"/>
                  </a:moveTo>
                  <a:cubicBezTo>
                    <a:pt x="3744" y="12987"/>
                    <a:pt x="7488" y="9222"/>
                    <a:pt x="9648" y="6745"/>
                  </a:cubicBezTo>
                  <a:cubicBezTo>
                    <a:pt x="11808" y="4268"/>
                    <a:pt x="12384" y="3079"/>
                    <a:pt x="12960" y="1989"/>
                  </a:cubicBezTo>
                  <a:cubicBezTo>
                    <a:pt x="13536" y="899"/>
                    <a:pt x="14112" y="-92"/>
                    <a:pt x="14400" y="7"/>
                  </a:cubicBezTo>
                  <a:cubicBezTo>
                    <a:pt x="14688" y="106"/>
                    <a:pt x="14688" y="1295"/>
                    <a:pt x="14400" y="4169"/>
                  </a:cubicBezTo>
                  <a:cubicBezTo>
                    <a:pt x="14112" y="7042"/>
                    <a:pt x="13536" y="11600"/>
                    <a:pt x="13392" y="14473"/>
                  </a:cubicBezTo>
                  <a:cubicBezTo>
                    <a:pt x="13248" y="17347"/>
                    <a:pt x="13536" y="18536"/>
                    <a:pt x="14976" y="19427"/>
                  </a:cubicBezTo>
                  <a:cubicBezTo>
                    <a:pt x="16416" y="20319"/>
                    <a:pt x="19008" y="20914"/>
                    <a:pt x="21600" y="2150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92" name="Line"/>
            <p:cNvSpPr/>
            <p:nvPr/>
          </p:nvSpPr>
          <p:spPr>
            <a:xfrm>
              <a:off x="5847170" y="372470"/>
              <a:ext cx="190751" cy="240817"/>
            </a:xfrm>
            <a:custGeom>
              <a:avLst/>
              <a:gdLst/>
              <a:ahLst/>
              <a:cxnLst>
                <a:cxn ang="0">
                  <a:pos x="wd2" y="hd2"/>
                </a:cxn>
                <a:cxn ang="5400000">
                  <a:pos x="wd2" y="hd2"/>
                </a:cxn>
                <a:cxn ang="10800000">
                  <a:pos x="wd2" y="hd2"/>
                </a:cxn>
                <a:cxn ang="16200000">
                  <a:pos x="wd2" y="hd2"/>
                </a:cxn>
              </a:cxnLst>
              <a:rect l="0" t="0" r="r" b="b"/>
              <a:pathLst>
                <a:path w="20895" h="20884" fill="norm" stroke="1" extrusionOk="0">
                  <a:moveTo>
                    <a:pt x="18867" y="1971"/>
                  </a:moveTo>
                  <a:cubicBezTo>
                    <a:pt x="17351" y="1071"/>
                    <a:pt x="15836" y="171"/>
                    <a:pt x="14130" y="21"/>
                  </a:cubicBezTo>
                  <a:cubicBezTo>
                    <a:pt x="12425" y="-129"/>
                    <a:pt x="10530" y="471"/>
                    <a:pt x="8067" y="3021"/>
                  </a:cubicBezTo>
                  <a:cubicBezTo>
                    <a:pt x="5604" y="5571"/>
                    <a:pt x="2573" y="10071"/>
                    <a:pt x="1057" y="13071"/>
                  </a:cubicBezTo>
                  <a:cubicBezTo>
                    <a:pt x="-459" y="16071"/>
                    <a:pt x="-459" y="17571"/>
                    <a:pt x="1815" y="18921"/>
                  </a:cubicBezTo>
                  <a:cubicBezTo>
                    <a:pt x="4088" y="20271"/>
                    <a:pt x="8636" y="21471"/>
                    <a:pt x="12236" y="20571"/>
                  </a:cubicBezTo>
                  <a:cubicBezTo>
                    <a:pt x="15836" y="19671"/>
                    <a:pt x="18488" y="16671"/>
                    <a:pt x="19815" y="13671"/>
                  </a:cubicBezTo>
                  <a:cubicBezTo>
                    <a:pt x="21141" y="10671"/>
                    <a:pt x="21141" y="7671"/>
                    <a:pt x="20383" y="5571"/>
                  </a:cubicBezTo>
                  <a:cubicBezTo>
                    <a:pt x="19625" y="3471"/>
                    <a:pt x="18109" y="2271"/>
                    <a:pt x="16594" y="1971"/>
                  </a:cubicBezTo>
                  <a:cubicBezTo>
                    <a:pt x="15078" y="1671"/>
                    <a:pt x="13562" y="2271"/>
                    <a:pt x="12046" y="287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93" name="Line"/>
            <p:cNvSpPr/>
            <p:nvPr/>
          </p:nvSpPr>
          <p:spPr>
            <a:xfrm>
              <a:off x="6330756" y="229151"/>
              <a:ext cx="41514" cy="33210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800" y="4950"/>
                    <a:pt x="18000" y="9900"/>
                    <a:pt x="14400" y="13500"/>
                  </a:cubicBezTo>
                  <a:cubicBezTo>
                    <a:pt x="10800" y="17100"/>
                    <a:pt x="5400" y="1935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94" name="Line"/>
            <p:cNvSpPr/>
            <p:nvPr/>
          </p:nvSpPr>
          <p:spPr>
            <a:xfrm>
              <a:off x="6237350" y="395203"/>
              <a:ext cx="228324"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927" y="14400"/>
                    <a:pt x="7855" y="7200"/>
                    <a:pt x="11455" y="3600"/>
                  </a:cubicBezTo>
                  <a:cubicBezTo>
                    <a:pt x="15055" y="0"/>
                    <a:pt x="18327" y="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95" name="Line"/>
            <p:cNvSpPr/>
            <p:nvPr/>
          </p:nvSpPr>
          <p:spPr>
            <a:xfrm>
              <a:off x="6670553" y="229151"/>
              <a:ext cx="211081" cy="180031"/>
            </a:xfrm>
            <a:custGeom>
              <a:avLst/>
              <a:gdLst/>
              <a:ahLst/>
              <a:cxnLst>
                <a:cxn ang="0">
                  <a:pos x="wd2" y="hd2"/>
                </a:cxn>
                <a:cxn ang="5400000">
                  <a:pos x="wd2" y="hd2"/>
                </a:cxn>
                <a:cxn ang="10800000">
                  <a:pos x="wd2" y="hd2"/>
                </a:cxn>
                <a:cxn ang="16200000">
                  <a:pos x="wd2" y="hd2"/>
                </a:cxn>
              </a:cxnLst>
              <a:rect l="0" t="0" r="r" b="b"/>
              <a:pathLst>
                <a:path w="20920" h="21209" fill="norm" stroke="1" extrusionOk="0">
                  <a:moveTo>
                    <a:pt x="18780" y="0"/>
                  </a:moveTo>
                  <a:cubicBezTo>
                    <a:pt x="14666" y="815"/>
                    <a:pt x="10551" y="1630"/>
                    <a:pt x="7294" y="4075"/>
                  </a:cubicBezTo>
                  <a:cubicBezTo>
                    <a:pt x="4037" y="6521"/>
                    <a:pt x="1637" y="10596"/>
                    <a:pt x="609" y="13653"/>
                  </a:cubicBezTo>
                  <a:cubicBezTo>
                    <a:pt x="-420" y="16709"/>
                    <a:pt x="-77" y="18747"/>
                    <a:pt x="1123" y="19970"/>
                  </a:cubicBezTo>
                  <a:cubicBezTo>
                    <a:pt x="2323" y="21192"/>
                    <a:pt x="4380" y="21600"/>
                    <a:pt x="7637" y="20785"/>
                  </a:cubicBezTo>
                  <a:cubicBezTo>
                    <a:pt x="10894" y="19970"/>
                    <a:pt x="15351" y="17932"/>
                    <a:pt x="17923" y="15894"/>
                  </a:cubicBezTo>
                  <a:cubicBezTo>
                    <a:pt x="20494" y="13857"/>
                    <a:pt x="21180" y="11819"/>
                    <a:pt x="20837" y="10189"/>
                  </a:cubicBezTo>
                  <a:cubicBezTo>
                    <a:pt x="20494" y="8558"/>
                    <a:pt x="19123" y="7336"/>
                    <a:pt x="17751" y="611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96" name="Line"/>
            <p:cNvSpPr/>
            <p:nvPr/>
          </p:nvSpPr>
          <p:spPr>
            <a:xfrm>
              <a:off x="7088371" y="301798"/>
              <a:ext cx="1" cy="41515"/>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2797" name="Line"/>
            <p:cNvSpPr/>
            <p:nvPr/>
          </p:nvSpPr>
          <p:spPr>
            <a:xfrm>
              <a:off x="7212911" y="63098"/>
              <a:ext cx="238701" cy="37361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591" y="400"/>
                    <a:pt x="11583" y="800"/>
                    <a:pt x="8296" y="1100"/>
                  </a:cubicBezTo>
                  <a:cubicBezTo>
                    <a:pt x="5009" y="1400"/>
                    <a:pt x="3443" y="1600"/>
                    <a:pt x="2348" y="2200"/>
                  </a:cubicBezTo>
                  <a:cubicBezTo>
                    <a:pt x="1252" y="2800"/>
                    <a:pt x="626" y="3800"/>
                    <a:pt x="313" y="4800"/>
                  </a:cubicBezTo>
                  <a:cubicBezTo>
                    <a:pt x="0" y="5800"/>
                    <a:pt x="0" y="6800"/>
                    <a:pt x="783" y="7300"/>
                  </a:cubicBezTo>
                  <a:cubicBezTo>
                    <a:pt x="1565" y="7800"/>
                    <a:pt x="3130" y="7800"/>
                    <a:pt x="5948" y="8000"/>
                  </a:cubicBezTo>
                  <a:cubicBezTo>
                    <a:pt x="8765" y="8200"/>
                    <a:pt x="12835" y="8600"/>
                    <a:pt x="15652" y="9200"/>
                  </a:cubicBezTo>
                  <a:cubicBezTo>
                    <a:pt x="18470" y="9800"/>
                    <a:pt x="20035" y="10600"/>
                    <a:pt x="20817" y="11600"/>
                  </a:cubicBezTo>
                  <a:cubicBezTo>
                    <a:pt x="21600" y="12600"/>
                    <a:pt x="21600" y="13800"/>
                    <a:pt x="20191" y="15100"/>
                  </a:cubicBezTo>
                  <a:cubicBezTo>
                    <a:pt x="18783" y="16400"/>
                    <a:pt x="15965" y="17800"/>
                    <a:pt x="12365" y="18900"/>
                  </a:cubicBezTo>
                  <a:cubicBezTo>
                    <a:pt x="8765" y="20000"/>
                    <a:pt x="4383" y="208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98" name="Line"/>
            <p:cNvSpPr/>
            <p:nvPr/>
          </p:nvSpPr>
          <p:spPr>
            <a:xfrm>
              <a:off x="7579544" y="0"/>
              <a:ext cx="361833" cy="356518"/>
            </a:xfrm>
            <a:custGeom>
              <a:avLst/>
              <a:gdLst/>
              <a:ahLst/>
              <a:cxnLst>
                <a:cxn ang="0">
                  <a:pos x="wd2" y="hd2"/>
                </a:cxn>
                <a:cxn ang="5400000">
                  <a:pos x="wd2" y="hd2"/>
                </a:cxn>
                <a:cxn ang="10800000">
                  <a:pos x="wd2" y="hd2"/>
                </a:cxn>
                <a:cxn ang="16200000">
                  <a:pos x="wd2" y="hd2"/>
                </a:cxn>
              </a:cxnLst>
              <a:rect l="0" t="0" r="r" b="b"/>
              <a:pathLst>
                <a:path w="21114" h="21200" fill="norm" stroke="1" extrusionOk="0">
                  <a:moveTo>
                    <a:pt x="18576" y="1901"/>
                  </a:moveTo>
                  <a:cubicBezTo>
                    <a:pt x="17970" y="1078"/>
                    <a:pt x="17364" y="255"/>
                    <a:pt x="15649" y="50"/>
                  </a:cubicBezTo>
                  <a:cubicBezTo>
                    <a:pt x="13933" y="-156"/>
                    <a:pt x="11107" y="255"/>
                    <a:pt x="8381" y="1798"/>
                  </a:cubicBezTo>
                  <a:cubicBezTo>
                    <a:pt x="5656" y="3341"/>
                    <a:pt x="3032" y="6015"/>
                    <a:pt x="1518" y="8484"/>
                  </a:cubicBezTo>
                  <a:cubicBezTo>
                    <a:pt x="4" y="10953"/>
                    <a:pt x="-400" y="13215"/>
                    <a:pt x="407" y="15273"/>
                  </a:cubicBezTo>
                  <a:cubicBezTo>
                    <a:pt x="1215" y="17330"/>
                    <a:pt x="3234" y="19181"/>
                    <a:pt x="5858" y="20210"/>
                  </a:cubicBezTo>
                  <a:cubicBezTo>
                    <a:pt x="8482" y="21238"/>
                    <a:pt x="11712" y="21444"/>
                    <a:pt x="14236" y="20930"/>
                  </a:cubicBezTo>
                  <a:cubicBezTo>
                    <a:pt x="16759" y="20415"/>
                    <a:pt x="18576" y="19181"/>
                    <a:pt x="19686" y="16918"/>
                  </a:cubicBezTo>
                  <a:cubicBezTo>
                    <a:pt x="20796" y="14655"/>
                    <a:pt x="21200" y="11364"/>
                    <a:pt x="21099" y="9204"/>
                  </a:cubicBezTo>
                  <a:cubicBezTo>
                    <a:pt x="20998" y="7044"/>
                    <a:pt x="20393" y="6015"/>
                    <a:pt x="19181" y="5398"/>
                  </a:cubicBezTo>
                  <a:cubicBezTo>
                    <a:pt x="17970" y="4781"/>
                    <a:pt x="16153" y="4575"/>
                    <a:pt x="14841" y="5090"/>
                  </a:cubicBezTo>
                  <a:cubicBezTo>
                    <a:pt x="13529" y="5604"/>
                    <a:pt x="12722" y="6838"/>
                    <a:pt x="11914" y="807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99" name="Line"/>
            <p:cNvSpPr/>
            <p:nvPr/>
          </p:nvSpPr>
          <p:spPr>
            <a:xfrm>
              <a:off x="7773337" y="208394"/>
              <a:ext cx="51893" cy="38399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4476"/>
                    <a:pt x="14400" y="8951"/>
                    <a:pt x="18000" y="12551"/>
                  </a:cubicBezTo>
                  <a:cubicBezTo>
                    <a:pt x="21600" y="16151"/>
                    <a:pt x="21600" y="18876"/>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00" name="Line"/>
            <p:cNvSpPr/>
            <p:nvPr/>
          </p:nvSpPr>
          <p:spPr>
            <a:xfrm>
              <a:off x="570805" y="1744381"/>
              <a:ext cx="41515" cy="22832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200" y="1309"/>
                    <a:pt x="10800" y="2618"/>
                    <a:pt x="9900" y="2291"/>
                  </a:cubicBezTo>
                  <a:cubicBezTo>
                    <a:pt x="9000" y="1964"/>
                    <a:pt x="12600" y="0"/>
                    <a:pt x="11700" y="655"/>
                  </a:cubicBezTo>
                  <a:cubicBezTo>
                    <a:pt x="10800" y="1309"/>
                    <a:pt x="5400" y="4582"/>
                    <a:pt x="2700" y="8509"/>
                  </a:cubicBezTo>
                  <a:cubicBezTo>
                    <a:pt x="0" y="12436"/>
                    <a:pt x="0" y="17018"/>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01" name="Line"/>
            <p:cNvSpPr/>
            <p:nvPr/>
          </p:nvSpPr>
          <p:spPr>
            <a:xfrm>
              <a:off x="736857" y="1748798"/>
              <a:ext cx="30088" cy="296554"/>
            </a:xfrm>
            <a:custGeom>
              <a:avLst/>
              <a:gdLst/>
              <a:ahLst/>
              <a:cxnLst>
                <a:cxn ang="0">
                  <a:pos x="wd2" y="hd2"/>
                </a:cxn>
                <a:cxn ang="5400000">
                  <a:pos x="wd2" y="hd2"/>
                </a:cxn>
                <a:cxn ang="10800000">
                  <a:pos x="wd2" y="hd2"/>
                </a:cxn>
                <a:cxn ang="16200000">
                  <a:pos x="wd2" y="hd2"/>
                </a:cxn>
              </a:cxnLst>
              <a:rect l="0" t="0" r="r" b="b"/>
              <a:pathLst>
                <a:path w="20873" h="21283" fill="norm" stroke="1" extrusionOk="0">
                  <a:moveTo>
                    <a:pt x="0" y="4897"/>
                  </a:moveTo>
                  <a:cubicBezTo>
                    <a:pt x="7200" y="2662"/>
                    <a:pt x="14400" y="428"/>
                    <a:pt x="18000" y="55"/>
                  </a:cubicBezTo>
                  <a:cubicBezTo>
                    <a:pt x="21600" y="-317"/>
                    <a:pt x="21600" y="1173"/>
                    <a:pt x="19200" y="5021"/>
                  </a:cubicBezTo>
                  <a:cubicBezTo>
                    <a:pt x="16800" y="8869"/>
                    <a:pt x="12000" y="15076"/>
                    <a:pt x="7200" y="2128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02" name="Line"/>
            <p:cNvSpPr/>
            <p:nvPr/>
          </p:nvSpPr>
          <p:spPr>
            <a:xfrm>
              <a:off x="870875" y="1820488"/>
              <a:ext cx="165409" cy="180722"/>
            </a:xfrm>
            <a:custGeom>
              <a:avLst/>
              <a:gdLst/>
              <a:ahLst/>
              <a:cxnLst>
                <a:cxn ang="0">
                  <a:pos x="wd2" y="hd2"/>
                </a:cxn>
                <a:cxn ang="5400000">
                  <a:pos x="wd2" y="hd2"/>
                </a:cxn>
                <a:cxn ang="10800000">
                  <a:pos x="wd2" y="hd2"/>
                </a:cxn>
                <a:cxn ang="16200000">
                  <a:pos x="wd2" y="hd2"/>
                </a:cxn>
              </a:cxnLst>
              <a:rect l="0" t="0" r="r" b="b"/>
              <a:pathLst>
                <a:path w="21077" h="20896" fill="norm" stroke="1" extrusionOk="0">
                  <a:moveTo>
                    <a:pt x="10694" y="3200"/>
                  </a:moveTo>
                  <a:cubicBezTo>
                    <a:pt x="9372" y="1600"/>
                    <a:pt x="8050" y="0"/>
                    <a:pt x="6507" y="0"/>
                  </a:cubicBezTo>
                  <a:cubicBezTo>
                    <a:pt x="4964" y="0"/>
                    <a:pt x="3201" y="1600"/>
                    <a:pt x="1878" y="3600"/>
                  </a:cubicBezTo>
                  <a:cubicBezTo>
                    <a:pt x="556" y="5600"/>
                    <a:pt x="-326" y="8000"/>
                    <a:pt x="115" y="11200"/>
                  </a:cubicBezTo>
                  <a:cubicBezTo>
                    <a:pt x="556" y="14400"/>
                    <a:pt x="2319" y="18400"/>
                    <a:pt x="5625" y="20000"/>
                  </a:cubicBezTo>
                  <a:cubicBezTo>
                    <a:pt x="8931" y="21600"/>
                    <a:pt x="13780" y="20800"/>
                    <a:pt x="16866" y="19600"/>
                  </a:cubicBezTo>
                  <a:cubicBezTo>
                    <a:pt x="19952" y="18400"/>
                    <a:pt x="21274" y="16800"/>
                    <a:pt x="21054" y="14200"/>
                  </a:cubicBezTo>
                  <a:cubicBezTo>
                    <a:pt x="20833" y="11600"/>
                    <a:pt x="19070" y="8000"/>
                    <a:pt x="16645" y="6000"/>
                  </a:cubicBezTo>
                  <a:cubicBezTo>
                    <a:pt x="14221" y="4000"/>
                    <a:pt x="11135" y="3600"/>
                    <a:pt x="8050" y="32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03" name="Line"/>
            <p:cNvSpPr/>
            <p:nvPr/>
          </p:nvSpPr>
          <p:spPr>
            <a:xfrm>
              <a:off x="1369933" y="1951947"/>
              <a:ext cx="124541"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2804" name="Line"/>
            <p:cNvSpPr/>
            <p:nvPr/>
          </p:nvSpPr>
          <p:spPr>
            <a:xfrm>
              <a:off x="2991884" y="3235066"/>
              <a:ext cx="365786" cy="214179"/>
            </a:xfrm>
            <a:custGeom>
              <a:avLst/>
              <a:gdLst/>
              <a:ahLst/>
              <a:cxnLst>
                <a:cxn ang="0">
                  <a:pos x="wd2" y="hd2"/>
                </a:cxn>
                <a:cxn ang="5400000">
                  <a:pos x="wd2" y="hd2"/>
                </a:cxn>
                <a:cxn ang="10800000">
                  <a:pos x="wd2" y="hd2"/>
                </a:cxn>
                <a:cxn ang="16200000">
                  <a:pos x="wd2" y="hd2"/>
                </a:cxn>
              </a:cxnLst>
              <a:rect l="0" t="0" r="r" b="b"/>
              <a:pathLst>
                <a:path w="21147" h="20895" fill="norm" stroke="1" extrusionOk="0">
                  <a:moveTo>
                    <a:pt x="10030" y="14545"/>
                  </a:moveTo>
                  <a:cubicBezTo>
                    <a:pt x="10230" y="12857"/>
                    <a:pt x="10430" y="11170"/>
                    <a:pt x="10630" y="8976"/>
                  </a:cubicBezTo>
                  <a:cubicBezTo>
                    <a:pt x="10830" y="6782"/>
                    <a:pt x="11030" y="4082"/>
                    <a:pt x="10630" y="2564"/>
                  </a:cubicBezTo>
                  <a:cubicBezTo>
                    <a:pt x="10230" y="1045"/>
                    <a:pt x="9230" y="707"/>
                    <a:pt x="7330" y="2732"/>
                  </a:cubicBezTo>
                  <a:cubicBezTo>
                    <a:pt x="5430" y="4757"/>
                    <a:pt x="2630" y="9145"/>
                    <a:pt x="1230" y="12183"/>
                  </a:cubicBezTo>
                  <a:cubicBezTo>
                    <a:pt x="-170" y="15220"/>
                    <a:pt x="-170" y="16908"/>
                    <a:pt x="230" y="18258"/>
                  </a:cubicBezTo>
                  <a:cubicBezTo>
                    <a:pt x="630" y="19608"/>
                    <a:pt x="1430" y="20620"/>
                    <a:pt x="3730" y="20114"/>
                  </a:cubicBezTo>
                  <a:cubicBezTo>
                    <a:pt x="6030" y="19607"/>
                    <a:pt x="9830" y="17582"/>
                    <a:pt x="12030" y="14714"/>
                  </a:cubicBezTo>
                  <a:cubicBezTo>
                    <a:pt x="14230" y="11845"/>
                    <a:pt x="14830" y="8132"/>
                    <a:pt x="14330" y="5095"/>
                  </a:cubicBezTo>
                  <a:cubicBezTo>
                    <a:pt x="13830" y="2057"/>
                    <a:pt x="12230" y="-305"/>
                    <a:pt x="10230" y="33"/>
                  </a:cubicBezTo>
                  <a:cubicBezTo>
                    <a:pt x="8230" y="370"/>
                    <a:pt x="5830" y="3408"/>
                    <a:pt x="4630" y="6108"/>
                  </a:cubicBezTo>
                  <a:cubicBezTo>
                    <a:pt x="3430" y="8808"/>
                    <a:pt x="3430" y="11170"/>
                    <a:pt x="4430" y="13364"/>
                  </a:cubicBezTo>
                  <a:cubicBezTo>
                    <a:pt x="5430" y="15558"/>
                    <a:pt x="7430" y="17583"/>
                    <a:pt x="9430" y="17920"/>
                  </a:cubicBezTo>
                  <a:cubicBezTo>
                    <a:pt x="11430" y="18258"/>
                    <a:pt x="13430" y="16907"/>
                    <a:pt x="14430" y="14545"/>
                  </a:cubicBezTo>
                  <a:cubicBezTo>
                    <a:pt x="15430" y="12182"/>
                    <a:pt x="15430" y="8807"/>
                    <a:pt x="14430" y="6614"/>
                  </a:cubicBezTo>
                  <a:cubicBezTo>
                    <a:pt x="13430" y="4420"/>
                    <a:pt x="11430" y="3408"/>
                    <a:pt x="9530" y="3914"/>
                  </a:cubicBezTo>
                  <a:cubicBezTo>
                    <a:pt x="7630" y="4420"/>
                    <a:pt x="5830" y="6445"/>
                    <a:pt x="4930" y="8470"/>
                  </a:cubicBezTo>
                  <a:cubicBezTo>
                    <a:pt x="4030" y="10495"/>
                    <a:pt x="4030" y="12520"/>
                    <a:pt x="5530" y="14376"/>
                  </a:cubicBezTo>
                  <a:cubicBezTo>
                    <a:pt x="7030" y="16232"/>
                    <a:pt x="10030" y="17920"/>
                    <a:pt x="12430" y="18258"/>
                  </a:cubicBezTo>
                  <a:cubicBezTo>
                    <a:pt x="14830" y="18595"/>
                    <a:pt x="16630" y="17582"/>
                    <a:pt x="17730" y="15389"/>
                  </a:cubicBezTo>
                  <a:cubicBezTo>
                    <a:pt x="18830" y="13195"/>
                    <a:pt x="19230" y="9820"/>
                    <a:pt x="18430" y="7120"/>
                  </a:cubicBezTo>
                  <a:cubicBezTo>
                    <a:pt x="17630" y="4420"/>
                    <a:pt x="15630" y="2395"/>
                    <a:pt x="13330" y="2732"/>
                  </a:cubicBezTo>
                  <a:cubicBezTo>
                    <a:pt x="11030" y="3070"/>
                    <a:pt x="8430" y="5770"/>
                    <a:pt x="7030" y="8301"/>
                  </a:cubicBezTo>
                  <a:cubicBezTo>
                    <a:pt x="5630" y="10833"/>
                    <a:pt x="5430" y="13195"/>
                    <a:pt x="6130" y="15557"/>
                  </a:cubicBezTo>
                  <a:cubicBezTo>
                    <a:pt x="6830" y="17920"/>
                    <a:pt x="8430" y="20282"/>
                    <a:pt x="10930" y="20789"/>
                  </a:cubicBezTo>
                  <a:cubicBezTo>
                    <a:pt x="13430" y="21295"/>
                    <a:pt x="16830" y="19945"/>
                    <a:pt x="18830" y="17920"/>
                  </a:cubicBezTo>
                  <a:cubicBezTo>
                    <a:pt x="20830" y="15895"/>
                    <a:pt x="21430" y="13195"/>
                    <a:pt x="21030" y="9989"/>
                  </a:cubicBezTo>
                  <a:cubicBezTo>
                    <a:pt x="20630" y="6782"/>
                    <a:pt x="19230" y="3070"/>
                    <a:pt x="16530" y="1720"/>
                  </a:cubicBezTo>
                  <a:cubicBezTo>
                    <a:pt x="13830" y="370"/>
                    <a:pt x="9830" y="1382"/>
                    <a:pt x="7330" y="3408"/>
                  </a:cubicBezTo>
                  <a:cubicBezTo>
                    <a:pt x="4830" y="5433"/>
                    <a:pt x="3830" y="8470"/>
                    <a:pt x="3930" y="11001"/>
                  </a:cubicBezTo>
                  <a:cubicBezTo>
                    <a:pt x="4030" y="13532"/>
                    <a:pt x="5230" y="15557"/>
                    <a:pt x="6630" y="16570"/>
                  </a:cubicBezTo>
                  <a:cubicBezTo>
                    <a:pt x="8030" y="17582"/>
                    <a:pt x="9630" y="17582"/>
                    <a:pt x="10630" y="16739"/>
                  </a:cubicBezTo>
                  <a:cubicBezTo>
                    <a:pt x="11630" y="15895"/>
                    <a:pt x="12030" y="14208"/>
                    <a:pt x="12430" y="1252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05" name="Line"/>
            <p:cNvSpPr/>
            <p:nvPr/>
          </p:nvSpPr>
          <p:spPr>
            <a:xfrm>
              <a:off x="1502856" y="4632243"/>
              <a:ext cx="85035" cy="87919"/>
            </a:xfrm>
            <a:custGeom>
              <a:avLst/>
              <a:gdLst/>
              <a:ahLst/>
              <a:cxnLst>
                <a:cxn ang="0">
                  <a:pos x="wd2" y="hd2"/>
                </a:cxn>
                <a:cxn ang="5400000">
                  <a:pos x="wd2" y="hd2"/>
                </a:cxn>
                <a:cxn ang="10800000">
                  <a:pos x="wd2" y="hd2"/>
                </a:cxn>
                <a:cxn ang="16200000">
                  <a:pos x="wd2" y="hd2"/>
                </a:cxn>
              </a:cxnLst>
              <a:rect l="0" t="0" r="r" b="b"/>
              <a:pathLst>
                <a:path w="20421" h="20331" fill="norm" stroke="1" extrusionOk="0">
                  <a:moveTo>
                    <a:pt x="10448" y="16176"/>
                  </a:moveTo>
                  <a:cubicBezTo>
                    <a:pt x="12940" y="12976"/>
                    <a:pt x="15433" y="9776"/>
                    <a:pt x="14602" y="7376"/>
                  </a:cubicBezTo>
                  <a:cubicBezTo>
                    <a:pt x="13771" y="4976"/>
                    <a:pt x="9617" y="3376"/>
                    <a:pt x="6294" y="4176"/>
                  </a:cubicBezTo>
                  <a:cubicBezTo>
                    <a:pt x="2971" y="4976"/>
                    <a:pt x="479" y="8176"/>
                    <a:pt x="63" y="11776"/>
                  </a:cubicBezTo>
                  <a:cubicBezTo>
                    <a:pt x="-352" y="15376"/>
                    <a:pt x="1310" y="19376"/>
                    <a:pt x="3802" y="20176"/>
                  </a:cubicBezTo>
                  <a:cubicBezTo>
                    <a:pt x="6294" y="20976"/>
                    <a:pt x="9617" y="18576"/>
                    <a:pt x="11279" y="15376"/>
                  </a:cubicBezTo>
                  <a:cubicBezTo>
                    <a:pt x="12940" y="12176"/>
                    <a:pt x="12940" y="8176"/>
                    <a:pt x="11694" y="7776"/>
                  </a:cubicBezTo>
                  <a:cubicBezTo>
                    <a:pt x="10448" y="7376"/>
                    <a:pt x="7956" y="10576"/>
                    <a:pt x="8786" y="12976"/>
                  </a:cubicBezTo>
                  <a:cubicBezTo>
                    <a:pt x="9617" y="15376"/>
                    <a:pt x="13771" y="16976"/>
                    <a:pt x="16679" y="14576"/>
                  </a:cubicBezTo>
                  <a:cubicBezTo>
                    <a:pt x="19586" y="12176"/>
                    <a:pt x="21248" y="5776"/>
                    <a:pt x="20002" y="2576"/>
                  </a:cubicBezTo>
                  <a:cubicBezTo>
                    <a:pt x="18756" y="-624"/>
                    <a:pt x="14602" y="-624"/>
                    <a:pt x="11279" y="1376"/>
                  </a:cubicBezTo>
                  <a:cubicBezTo>
                    <a:pt x="7956" y="3376"/>
                    <a:pt x="5463" y="7376"/>
                    <a:pt x="2971" y="1137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06" name="Line"/>
            <p:cNvSpPr/>
            <p:nvPr/>
          </p:nvSpPr>
          <p:spPr>
            <a:xfrm>
              <a:off x="5199522" y="5055055"/>
              <a:ext cx="88363" cy="41514"/>
            </a:xfrm>
            <a:custGeom>
              <a:avLst/>
              <a:gdLst/>
              <a:ahLst/>
              <a:cxnLst>
                <a:cxn ang="0">
                  <a:pos x="wd2" y="hd2"/>
                </a:cxn>
                <a:cxn ang="5400000">
                  <a:pos x="wd2" y="hd2"/>
                </a:cxn>
                <a:cxn ang="10800000">
                  <a:pos x="wd2" y="hd2"/>
                </a:cxn>
                <a:cxn ang="16200000">
                  <a:pos x="wd2" y="hd2"/>
                </a:cxn>
              </a:cxnLst>
              <a:rect l="0" t="0" r="r" b="b"/>
              <a:pathLst>
                <a:path w="21220" h="21600" fill="norm" stroke="1" extrusionOk="0">
                  <a:moveTo>
                    <a:pt x="0" y="21600"/>
                  </a:moveTo>
                  <a:cubicBezTo>
                    <a:pt x="4154" y="21600"/>
                    <a:pt x="8308" y="21600"/>
                    <a:pt x="12462" y="20700"/>
                  </a:cubicBezTo>
                  <a:cubicBezTo>
                    <a:pt x="16615" y="19800"/>
                    <a:pt x="20769" y="18000"/>
                    <a:pt x="21185" y="14400"/>
                  </a:cubicBezTo>
                  <a:cubicBezTo>
                    <a:pt x="21600" y="10800"/>
                    <a:pt x="18277" y="5400"/>
                    <a:pt x="14538" y="2700"/>
                  </a:cubicBezTo>
                  <a:cubicBezTo>
                    <a:pt x="10800" y="0"/>
                    <a:pt x="6646" y="0"/>
                    <a:pt x="2492"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07" name="Line"/>
            <p:cNvSpPr/>
            <p:nvPr/>
          </p:nvSpPr>
          <p:spPr>
            <a:xfrm>
              <a:off x="4919308" y="1938109"/>
              <a:ext cx="55591" cy="34595"/>
            </a:xfrm>
            <a:custGeom>
              <a:avLst/>
              <a:gdLst/>
              <a:ahLst/>
              <a:cxnLst>
                <a:cxn ang="0">
                  <a:pos x="wd2" y="hd2"/>
                </a:cxn>
                <a:cxn ang="5400000">
                  <a:pos x="wd2" y="hd2"/>
                </a:cxn>
                <a:cxn ang="10800000">
                  <a:pos x="wd2" y="hd2"/>
                </a:cxn>
                <a:cxn ang="16200000">
                  <a:pos x="wd2" y="hd2"/>
                </a:cxn>
              </a:cxnLst>
              <a:rect l="0" t="0" r="r" b="b"/>
              <a:pathLst>
                <a:path w="20417" h="21600" fill="norm" stroke="1" extrusionOk="0">
                  <a:moveTo>
                    <a:pt x="19059" y="21600"/>
                  </a:moveTo>
                  <a:cubicBezTo>
                    <a:pt x="20329" y="10800"/>
                    <a:pt x="21600" y="0"/>
                    <a:pt x="18424" y="0"/>
                  </a:cubicBezTo>
                  <a:cubicBezTo>
                    <a:pt x="15247" y="0"/>
                    <a:pt x="7624" y="108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08" name="Line"/>
            <p:cNvSpPr/>
            <p:nvPr/>
          </p:nvSpPr>
          <p:spPr>
            <a:xfrm>
              <a:off x="3144621" y="3332259"/>
              <a:ext cx="93405"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09" name="Line"/>
            <p:cNvSpPr/>
            <p:nvPr/>
          </p:nvSpPr>
          <p:spPr>
            <a:xfrm>
              <a:off x="2809115" y="2512374"/>
              <a:ext cx="439290" cy="321728"/>
            </a:xfrm>
            <a:custGeom>
              <a:avLst/>
              <a:gdLst/>
              <a:ahLst/>
              <a:cxnLst>
                <a:cxn ang="0">
                  <a:pos x="wd2" y="hd2"/>
                </a:cxn>
                <a:cxn ang="5400000">
                  <a:pos x="wd2" y="hd2"/>
                </a:cxn>
                <a:cxn ang="10800000">
                  <a:pos x="wd2" y="hd2"/>
                </a:cxn>
                <a:cxn ang="16200000">
                  <a:pos x="wd2" y="hd2"/>
                </a:cxn>
              </a:cxnLst>
              <a:rect l="0" t="0" r="r" b="b"/>
              <a:pathLst>
                <a:path w="21428" h="21600" fill="norm" stroke="1" extrusionOk="0">
                  <a:moveTo>
                    <a:pt x="21428" y="697"/>
                  </a:moveTo>
                  <a:cubicBezTo>
                    <a:pt x="18053" y="465"/>
                    <a:pt x="14678" y="232"/>
                    <a:pt x="12484" y="116"/>
                  </a:cubicBezTo>
                  <a:cubicBezTo>
                    <a:pt x="10290" y="0"/>
                    <a:pt x="9278" y="0"/>
                    <a:pt x="8350" y="0"/>
                  </a:cubicBezTo>
                  <a:cubicBezTo>
                    <a:pt x="7422" y="0"/>
                    <a:pt x="6578" y="0"/>
                    <a:pt x="6156" y="581"/>
                  </a:cubicBezTo>
                  <a:cubicBezTo>
                    <a:pt x="5734" y="1161"/>
                    <a:pt x="5734" y="2323"/>
                    <a:pt x="5059" y="4529"/>
                  </a:cubicBezTo>
                  <a:cubicBezTo>
                    <a:pt x="4384" y="6735"/>
                    <a:pt x="3034" y="9987"/>
                    <a:pt x="2106" y="12077"/>
                  </a:cubicBezTo>
                  <a:cubicBezTo>
                    <a:pt x="1178" y="14168"/>
                    <a:pt x="672" y="15097"/>
                    <a:pt x="334" y="16258"/>
                  </a:cubicBezTo>
                  <a:cubicBezTo>
                    <a:pt x="-3" y="17419"/>
                    <a:pt x="-172" y="18813"/>
                    <a:pt x="250" y="19626"/>
                  </a:cubicBezTo>
                  <a:cubicBezTo>
                    <a:pt x="672" y="20439"/>
                    <a:pt x="1684" y="20671"/>
                    <a:pt x="4300" y="20903"/>
                  </a:cubicBezTo>
                  <a:cubicBezTo>
                    <a:pt x="6916" y="21136"/>
                    <a:pt x="11134" y="21368"/>
                    <a:pt x="15353"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10" name="Line"/>
            <p:cNvSpPr/>
            <p:nvPr/>
          </p:nvSpPr>
          <p:spPr>
            <a:xfrm>
              <a:off x="2947434" y="2678427"/>
              <a:ext cx="83026"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11" name="Line"/>
            <p:cNvSpPr/>
            <p:nvPr/>
          </p:nvSpPr>
          <p:spPr>
            <a:xfrm>
              <a:off x="3068308" y="2854858"/>
              <a:ext cx="259978" cy="168542"/>
            </a:xfrm>
            <a:custGeom>
              <a:avLst/>
              <a:gdLst/>
              <a:ahLst/>
              <a:cxnLst>
                <a:cxn ang="0">
                  <a:pos x="wd2" y="hd2"/>
                </a:cxn>
                <a:cxn ang="5400000">
                  <a:pos x="wd2" y="hd2"/>
                </a:cxn>
                <a:cxn ang="10800000">
                  <a:pos x="wd2" y="hd2"/>
                </a:cxn>
                <a:cxn ang="16200000">
                  <a:pos x="wd2" y="hd2"/>
                </a:cxn>
              </a:cxnLst>
              <a:rect l="0" t="0" r="r" b="b"/>
              <a:pathLst>
                <a:path w="21081" h="21047" fill="norm" stroke="1" extrusionOk="0">
                  <a:moveTo>
                    <a:pt x="11237" y="6480"/>
                  </a:moveTo>
                  <a:cubicBezTo>
                    <a:pt x="8432" y="6912"/>
                    <a:pt x="5627" y="7344"/>
                    <a:pt x="3663" y="8640"/>
                  </a:cubicBezTo>
                  <a:cubicBezTo>
                    <a:pt x="1700" y="9936"/>
                    <a:pt x="578" y="12096"/>
                    <a:pt x="157" y="14256"/>
                  </a:cubicBezTo>
                  <a:cubicBezTo>
                    <a:pt x="-264" y="16416"/>
                    <a:pt x="17" y="18576"/>
                    <a:pt x="2822" y="19872"/>
                  </a:cubicBezTo>
                  <a:cubicBezTo>
                    <a:pt x="5627" y="21168"/>
                    <a:pt x="10957" y="21600"/>
                    <a:pt x="14463" y="20088"/>
                  </a:cubicBezTo>
                  <a:cubicBezTo>
                    <a:pt x="17970" y="18576"/>
                    <a:pt x="19653" y="15120"/>
                    <a:pt x="20494" y="12312"/>
                  </a:cubicBezTo>
                  <a:cubicBezTo>
                    <a:pt x="21336" y="9504"/>
                    <a:pt x="21336" y="7344"/>
                    <a:pt x="20074" y="5400"/>
                  </a:cubicBezTo>
                  <a:cubicBezTo>
                    <a:pt x="18811" y="3456"/>
                    <a:pt x="16287" y="1728"/>
                    <a:pt x="13762"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1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815" name="TextBox 2"/>
          <p:cNvSpPr txBox="1"/>
          <p:nvPr/>
        </p:nvSpPr>
        <p:spPr>
          <a:xfrm>
            <a:off x="4888849" y="1324882"/>
            <a:ext cx="14912677" cy="8661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100">
                <a:solidFill>
                  <a:srgbClr val="FFFFFF"/>
                </a:solidFill>
                <a:latin typeface="Tajawal Medium"/>
                <a:ea typeface="Tajawal Medium"/>
                <a:cs typeface="Tajawal Medium"/>
                <a:sym typeface="Tajawal Medium"/>
              </a:defRPr>
            </a:lvl1pPr>
          </a:lstStyle>
          <a:p>
            <a:pPr/>
            <a:r>
              <a:t>Equilibrium in the goods and labour markets</a:t>
            </a:r>
          </a:p>
        </p:txBody>
      </p:sp>
      <p:sp>
        <p:nvSpPr>
          <p:cNvPr id="2816" name="TextBox 7"/>
          <p:cNvSpPr txBox="1"/>
          <p:nvPr/>
        </p:nvSpPr>
        <p:spPr>
          <a:xfrm>
            <a:off x="2592215" y="4344529"/>
            <a:ext cx="18797638" cy="491350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30500"/>
              </a:lnSpc>
              <a:defRPr b="1">
                <a:solidFill>
                  <a:srgbClr val="182C6A"/>
                </a:solidFill>
                <a:latin typeface="Tajawal Medium"/>
                <a:ea typeface="Tajawal Medium"/>
                <a:cs typeface="Tajawal Medium"/>
                <a:sym typeface="Tajawal Medium"/>
              </a:defRPr>
            </a:pPr>
            <a:r>
              <a:t>Price ceiling</a:t>
            </a:r>
          </a:p>
          <a:p>
            <a:pPr algn="just">
              <a:lnSpc>
                <a:spcPct val="130500"/>
              </a:lnSpc>
              <a:defRPr b="1">
                <a:solidFill>
                  <a:srgbClr val="182C6A"/>
                </a:solidFill>
                <a:latin typeface="Tajawal Medium"/>
                <a:ea typeface="Tajawal Medium"/>
                <a:cs typeface="Tajawal Medium"/>
                <a:sym typeface="Tajawal Medium"/>
              </a:defRPr>
            </a:pPr>
            <a:r>
              <a:t>. Price cooling is used by governments in cases where they believe that the equilibrium price is too high for the consumer to pay. Thus, price ceiling operates below market equilibrium and are aimed to protecting consumers.</a:t>
            </a: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a:solidFill>
                  <a:srgbClr val="182C6A"/>
                </a:solidFill>
                <a:latin typeface="Tajawal Medium"/>
                <a:ea typeface="Tajawal Medium"/>
                <a:cs typeface="Tajawal Medium"/>
                <a:sym typeface="Tajawal Medium"/>
              </a:defRPr>
            </a:pPr>
          </a:p>
        </p:txBody>
      </p:sp>
      <p:grpSp>
        <p:nvGrpSpPr>
          <p:cNvPr id="2834" name="Drawing"/>
          <p:cNvGrpSpPr/>
          <p:nvPr/>
        </p:nvGrpSpPr>
        <p:grpSpPr>
          <a:xfrm>
            <a:off x="16563750" y="6432537"/>
            <a:ext cx="6569542" cy="814970"/>
            <a:chOff x="0" y="0"/>
            <a:chExt cx="6569540" cy="814968"/>
          </a:xfrm>
        </p:grpSpPr>
        <p:sp>
          <p:nvSpPr>
            <p:cNvPr id="2817" name="Line"/>
            <p:cNvSpPr/>
            <p:nvPr/>
          </p:nvSpPr>
          <p:spPr>
            <a:xfrm>
              <a:off x="0" y="0"/>
              <a:ext cx="2341848" cy="22760"/>
            </a:xfrm>
            <a:custGeom>
              <a:avLst/>
              <a:gdLst/>
              <a:ahLst/>
              <a:cxnLst>
                <a:cxn ang="0">
                  <a:pos x="wd2" y="hd2"/>
                </a:cxn>
                <a:cxn ang="5400000">
                  <a:pos x="wd2" y="hd2"/>
                </a:cxn>
                <a:cxn ang="10800000">
                  <a:pos x="wd2" y="hd2"/>
                </a:cxn>
                <a:cxn ang="16200000">
                  <a:pos x="wd2" y="hd2"/>
                </a:cxn>
              </a:cxnLst>
              <a:rect l="0" t="0" r="r" b="b"/>
              <a:pathLst>
                <a:path w="21409" h="20301" fill="norm" stroke="1" extrusionOk="0">
                  <a:moveTo>
                    <a:pt x="0" y="11044"/>
                  </a:moveTo>
                  <a:cubicBezTo>
                    <a:pt x="886" y="11044"/>
                    <a:pt x="1771" y="11044"/>
                    <a:pt x="2862" y="11044"/>
                  </a:cubicBezTo>
                  <a:cubicBezTo>
                    <a:pt x="3953" y="11044"/>
                    <a:pt x="5250" y="11044"/>
                    <a:pt x="6531" y="11044"/>
                  </a:cubicBezTo>
                  <a:cubicBezTo>
                    <a:pt x="7811" y="11044"/>
                    <a:pt x="9076" y="11044"/>
                    <a:pt x="10389" y="11044"/>
                  </a:cubicBezTo>
                  <a:cubicBezTo>
                    <a:pt x="11701" y="11044"/>
                    <a:pt x="13061" y="11044"/>
                    <a:pt x="14389" y="11044"/>
                  </a:cubicBezTo>
                  <a:cubicBezTo>
                    <a:pt x="15718" y="11044"/>
                    <a:pt x="17014" y="11044"/>
                    <a:pt x="18137" y="11044"/>
                  </a:cubicBezTo>
                  <a:cubicBezTo>
                    <a:pt x="19260" y="11044"/>
                    <a:pt x="20208" y="11044"/>
                    <a:pt x="20794" y="11044"/>
                  </a:cubicBezTo>
                  <a:cubicBezTo>
                    <a:pt x="21379" y="11044"/>
                    <a:pt x="21600" y="11044"/>
                    <a:pt x="21220" y="7958"/>
                  </a:cubicBezTo>
                  <a:cubicBezTo>
                    <a:pt x="20841" y="4873"/>
                    <a:pt x="19861" y="-1299"/>
                    <a:pt x="18690" y="244"/>
                  </a:cubicBezTo>
                  <a:cubicBezTo>
                    <a:pt x="17520" y="1787"/>
                    <a:pt x="16160" y="11044"/>
                    <a:pt x="14801" y="20301"/>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818" name="Line"/>
            <p:cNvSpPr/>
            <p:nvPr/>
          </p:nvSpPr>
          <p:spPr>
            <a:xfrm>
              <a:off x="1338800" y="427512"/>
              <a:ext cx="55590" cy="363242"/>
            </a:xfrm>
            <a:custGeom>
              <a:avLst/>
              <a:gdLst/>
              <a:ahLst/>
              <a:cxnLst>
                <a:cxn ang="0">
                  <a:pos x="wd2" y="hd2"/>
                </a:cxn>
                <a:cxn ang="5400000">
                  <a:pos x="wd2" y="hd2"/>
                </a:cxn>
                <a:cxn ang="10800000">
                  <a:pos x="wd2" y="hd2"/>
                </a:cxn>
                <a:cxn ang="16200000">
                  <a:pos x="wd2" y="hd2"/>
                </a:cxn>
              </a:cxnLst>
              <a:rect l="0" t="0" r="r" b="b"/>
              <a:pathLst>
                <a:path w="20417" h="21600" fill="norm" stroke="1" extrusionOk="0">
                  <a:moveTo>
                    <a:pt x="0" y="0"/>
                  </a:moveTo>
                  <a:cubicBezTo>
                    <a:pt x="7624" y="4320"/>
                    <a:pt x="15247" y="8640"/>
                    <a:pt x="18424" y="12240"/>
                  </a:cubicBezTo>
                  <a:cubicBezTo>
                    <a:pt x="21600" y="15840"/>
                    <a:pt x="20329" y="18720"/>
                    <a:pt x="19059"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819" name="Line"/>
            <p:cNvSpPr/>
            <p:nvPr/>
          </p:nvSpPr>
          <p:spPr>
            <a:xfrm>
              <a:off x="1353907" y="403296"/>
              <a:ext cx="327377" cy="325188"/>
            </a:xfrm>
            <a:custGeom>
              <a:avLst/>
              <a:gdLst/>
              <a:ahLst/>
              <a:cxnLst>
                <a:cxn ang="0">
                  <a:pos x="wd2" y="hd2"/>
                </a:cxn>
                <a:cxn ang="5400000">
                  <a:pos x="wd2" y="hd2"/>
                </a:cxn>
                <a:cxn ang="10800000">
                  <a:pos x="wd2" y="hd2"/>
                </a:cxn>
                <a:cxn ang="16200000">
                  <a:pos x="wd2" y="hd2"/>
                </a:cxn>
              </a:cxnLst>
              <a:rect l="0" t="0" r="r" b="b"/>
              <a:pathLst>
                <a:path w="21517" h="21600" fill="norm" stroke="1" extrusionOk="0">
                  <a:moveTo>
                    <a:pt x="372" y="2298"/>
                  </a:moveTo>
                  <a:cubicBezTo>
                    <a:pt x="144" y="1149"/>
                    <a:pt x="-83" y="0"/>
                    <a:pt x="31" y="0"/>
                  </a:cubicBezTo>
                  <a:cubicBezTo>
                    <a:pt x="144" y="0"/>
                    <a:pt x="599" y="1149"/>
                    <a:pt x="1509" y="2987"/>
                  </a:cubicBezTo>
                  <a:cubicBezTo>
                    <a:pt x="2418" y="4826"/>
                    <a:pt x="3782" y="7353"/>
                    <a:pt x="5146" y="8847"/>
                  </a:cubicBezTo>
                  <a:cubicBezTo>
                    <a:pt x="6511" y="10340"/>
                    <a:pt x="7875" y="10800"/>
                    <a:pt x="8898" y="10226"/>
                  </a:cubicBezTo>
                  <a:cubicBezTo>
                    <a:pt x="9921" y="9651"/>
                    <a:pt x="10603" y="8043"/>
                    <a:pt x="11172" y="6549"/>
                  </a:cubicBezTo>
                  <a:cubicBezTo>
                    <a:pt x="11740" y="5055"/>
                    <a:pt x="12195" y="3677"/>
                    <a:pt x="12650" y="3791"/>
                  </a:cubicBezTo>
                  <a:cubicBezTo>
                    <a:pt x="13104" y="3906"/>
                    <a:pt x="13559" y="5515"/>
                    <a:pt x="14469" y="8502"/>
                  </a:cubicBezTo>
                  <a:cubicBezTo>
                    <a:pt x="15378" y="11489"/>
                    <a:pt x="16742" y="15855"/>
                    <a:pt x="17993" y="18268"/>
                  </a:cubicBezTo>
                  <a:cubicBezTo>
                    <a:pt x="19243" y="20681"/>
                    <a:pt x="20380" y="21140"/>
                    <a:pt x="21517"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820" name="Line"/>
            <p:cNvSpPr/>
            <p:nvPr/>
          </p:nvSpPr>
          <p:spPr>
            <a:xfrm>
              <a:off x="1703968" y="426337"/>
              <a:ext cx="340556" cy="343660"/>
            </a:xfrm>
            <a:custGeom>
              <a:avLst/>
              <a:gdLst/>
              <a:ahLst/>
              <a:cxnLst>
                <a:cxn ang="0">
                  <a:pos x="wd2" y="hd2"/>
                </a:cxn>
                <a:cxn ang="5400000">
                  <a:pos x="wd2" y="hd2"/>
                </a:cxn>
                <a:cxn ang="10800000">
                  <a:pos x="wd2" y="hd2"/>
                </a:cxn>
                <a:cxn ang="16200000">
                  <a:pos x="wd2" y="hd2"/>
                </a:cxn>
              </a:cxnLst>
              <a:rect l="0" t="0" r="r" b="b"/>
              <a:pathLst>
                <a:path w="21478" h="21245" fill="norm" stroke="1" extrusionOk="0">
                  <a:moveTo>
                    <a:pt x="7733" y="7130"/>
                  </a:moveTo>
                  <a:cubicBezTo>
                    <a:pt x="6860" y="6489"/>
                    <a:pt x="5987" y="5847"/>
                    <a:pt x="5114" y="5954"/>
                  </a:cubicBezTo>
                  <a:cubicBezTo>
                    <a:pt x="4242" y="6061"/>
                    <a:pt x="3369" y="6916"/>
                    <a:pt x="2496" y="8093"/>
                  </a:cubicBezTo>
                  <a:cubicBezTo>
                    <a:pt x="1623" y="9269"/>
                    <a:pt x="751" y="10766"/>
                    <a:pt x="314" y="12156"/>
                  </a:cubicBezTo>
                  <a:cubicBezTo>
                    <a:pt x="-122" y="13546"/>
                    <a:pt x="-122" y="14829"/>
                    <a:pt x="423" y="15471"/>
                  </a:cubicBezTo>
                  <a:cubicBezTo>
                    <a:pt x="969" y="16112"/>
                    <a:pt x="2060" y="16112"/>
                    <a:pt x="3478" y="15471"/>
                  </a:cubicBezTo>
                  <a:cubicBezTo>
                    <a:pt x="4896" y="14829"/>
                    <a:pt x="6642" y="13546"/>
                    <a:pt x="7733" y="12370"/>
                  </a:cubicBezTo>
                  <a:cubicBezTo>
                    <a:pt x="8823" y="11194"/>
                    <a:pt x="9260" y="10124"/>
                    <a:pt x="9478" y="10124"/>
                  </a:cubicBezTo>
                  <a:cubicBezTo>
                    <a:pt x="9696" y="10124"/>
                    <a:pt x="9696" y="11194"/>
                    <a:pt x="9696" y="12263"/>
                  </a:cubicBezTo>
                  <a:cubicBezTo>
                    <a:pt x="9696" y="13332"/>
                    <a:pt x="9696" y="14401"/>
                    <a:pt x="10023" y="15364"/>
                  </a:cubicBezTo>
                  <a:cubicBezTo>
                    <a:pt x="10351" y="16326"/>
                    <a:pt x="11005" y="17182"/>
                    <a:pt x="12314" y="16754"/>
                  </a:cubicBezTo>
                  <a:cubicBezTo>
                    <a:pt x="13623" y="16326"/>
                    <a:pt x="15587" y="14615"/>
                    <a:pt x="16896" y="12049"/>
                  </a:cubicBezTo>
                  <a:cubicBezTo>
                    <a:pt x="18205" y="9483"/>
                    <a:pt x="18860" y="6061"/>
                    <a:pt x="19405" y="3601"/>
                  </a:cubicBezTo>
                  <a:cubicBezTo>
                    <a:pt x="19951" y="1142"/>
                    <a:pt x="20387" y="-355"/>
                    <a:pt x="20605" y="73"/>
                  </a:cubicBezTo>
                  <a:cubicBezTo>
                    <a:pt x="20823" y="500"/>
                    <a:pt x="20823" y="2853"/>
                    <a:pt x="20933" y="6702"/>
                  </a:cubicBezTo>
                  <a:cubicBezTo>
                    <a:pt x="21042" y="10552"/>
                    <a:pt x="21260" y="15898"/>
                    <a:pt x="21478" y="2124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821" name="Line"/>
            <p:cNvSpPr/>
            <p:nvPr/>
          </p:nvSpPr>
          <p:spPr>
            <a:xfrm>
              <a:off x="1941334" y="409597"/>
              <a:ext cx="269243" cy="350021"/>
            </a:xfrm>
            <a:custGeom>
              <a:avLst/>
              <a:gdLst/>
              <a:ahLst/>
              <a:cxnLst>
                <a:cxn ang="0">
                  <a:pos x="wd2" y="hd2"/>
                </a:cxn>
                <a:cxn ang="5400000">
                  <a:pos x="wd2" y="hd2"/>
                </a:cxn>
                <a:cxn ang="10800000">
                  <a:pos x="wd2" y="hd2"/>
                </a:cxn>
                <a:cxn ang="16200000">
                  <a:pos x="wd2" y="hd2"/>
                </a:cxn>
              </a:cxnLst>
              <a:rect l="0" t="0" r="r" b="b"/>
              <a:pathLst>
                <a:path w="21280" h="21426" fill="norm" stroke="1" extrusionOk="0">
                  <a:moveTo>
                    <a:pt x="774" y="2367"/>
                  </a:moveTo>
                  <a:cubicBezTo>
                    <a:pt x="227" y="1308"/>
                    <a:pt x="-320" y="250"/>
                    <a:pt x="227" y="38"/>
                  </a:cubicBezTo>
                  <a:cubicBezTo>
                    <a:pt x="774" y="-174"/>
                    <a:pt x="2414" y="461"/>
                    <a:pt x="5148" y="3002"/>
                  </a:cubicBezTo>
                  <a:cubicBezTo>
                    <a:pt x="7882" y="5544"/>
                    <a:pt x="11710" y="9991"/>
                    <a:pt x="14581" y="13379"/>
                  </a:cubicBezTo>
                  <a:cubicBezTo>
                    <a:pt x="17452" y="16767"/>
                    <a:pt x="19366" y="19097"/>
                    <a:pt x="21280" y="21426"/>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822" name="Line"/>
            <p:cNvSpPr/>
            <p:nvPr/>
          </p:nvSpPr>
          <p:spPr>
            <a:xfrm>
              <a:off x="2030686" y="406756"/>
              <a:ext cx="24217" cy="38399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2342" y="0"/>
                  </a:moveTo>
                  <a:cubicBezTo>
                    <a:pt x="6171" y="4865"/>
                    <a:pt x="0" y="9730"/>
                    <a:pt x="0" y="13232"/>
                  </a:cubicBezTo>
                  <a:cubicBezTo>
                    <a:pt x="0" y="16735"/>
                    <a:pt x="6171" y="18876"/>
                    <a:pt x="10800" y="20043"/>
                  </a:cubicBezTo>
                  <a:cubicBezTo>
                    <a:pt x="15428" y="21211"/>
                    <a:pt x="18514" y="21405"/>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823" name="Line"/>
            <p:cNvSpPr/>
            <p:nvPr/>
          </p:nvSpPr>
          <p:spPr>
            <a:xfrm>
              <a:off x="2169062" y="510539"/>
              <a:ext cx="103784" cy="2490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2160" y="3000"/>
                    <a:pt x="4320" y="6000"/>
                    <a:pt x="7920" y="9600"/>
                  </a:cubicBezTo>
                  <a:cubicBezTo>
                    <a:pt x="11520" y="13200"/>
                    <a:pt x="16560" y="17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824" name="Line"/>
            <p:cNvSpPr/>
            <p:nvPr/>
          </p:nvSpPr>
          <p:spPr>
            <a:xfrm>
              <a:off x="2231333" y="385999"/>
              <a:ext cx="1" cy="51892"/>
            </a:xfrm>
            <a:prstGeom prst="ellipse">
              <a:avLst/>
            </a:prstGeom>
            <a:noFill/>
            <a:ln w="88900" cap="rnd">
              <a:solidFill>
                <a:srgbClr val="FCD02F"/>
              </a:solidFill>
              <a:prstDash val="solid"/>
              <a:round/>
            </a:ln>
            <a:effectLst/>
          </p:spPr>
          <p:txBody>
            <a:bodyPr wrap="square" lIns="45718" tIns="45718" rIns="45718" bIns="45718" numCol="1" anchor="t">
              <a:noAutofit/>
            </a:bodyPr>
            <a:lstStyle/>
            <a:p>
              <a:pPr/>
            </a:p>
          </p:txBody>
        </p:sp>
        <p:sp>
          <p:nvSpPr>
            <p:cNvPr id="2825" name="Line"/>
            <p:cNvSpPr/>
            <p:nvPr/>
          </p:nvSpPr>
          <p:spPr>
            <a:xfrm>
              <a:off x="2303980" y="489782"/>
              <a:ext cx="394377" cy="208005"/>
            </a:xfrm>
            <a:custGeom>
              <a:avLst/>
              <a:gdLst/>
              <a:ahLst/>
              <a:cxnLst>
                <a:cxn ang="0">
                  <a:pos x="wd2" y="hd2"/>
                </a:cxn>
                <a:cxn ang="5400000">
                  <a:pos x="wd2" y="hd2"/>
                </a:cxn>
                <a:cxn ang="10800000">
                  <a:pos x="wd2" y="hd2"/>
                </a:cxn>
                <a:cxn ang="16200000">
                  <a:pos x="wd2" y="hd2"/>
                </a:cxn>
              </a:cxnLst>
              <a:rect l="0" t="0" r="r" b="b"/>
              <a:pathLst>
                <a:path w="21600" h="21291" fill="norm" stroke="1" extrusionOk="0">
                  <a:moveTo>
                    <a:pt x="0" y="0"/>
                  </a:moveTo>
                  <a:cubicBezTo>
                    <a:pt x="1137" y="5311"/>
                    <a:pt x="2274" y="10623"/>
                    <a:pt x="3032" y="14518"/>
                  </a:cubicBezTo>
                  <a:cubicBezTo>
                    <a:pt x="3790" y="18413"/>
                    <a:pt x="4168" y="20892"/>
                    <a:pt x="4358" y="21246"/>
                  </a:cubicBezTo>
                  <a:cubicBezTo>
                    <a:pt x="4547" y="21600"/>
                    <a:pt x="4547" y="19830"/>
                    <a:pt x="4737" y="16997"/>
                  </a:cubicBezTo>
                  <a:cubicBezTo>
                    <a:pt x="4926" y="14164"/>
                    <a:pt x="5305" y="10269"/>
                    <a:pt x="5684" y="7436"/>
                  </a:cubicBezTo>
                  <a:cubicBezTo>
                    <a:pt x="6063" y="4603"/>
                    <a:pt x="6442" y="2833"/>
                    <a:pt x="7105" y="1948"/>
                  </a:cubicBezTo>
                  <a:cubicBezTo>
                    <a:pt x="7768" y="1062"/>
                    <a:pt x="8716" y="1062"/>
                    <a:pt x="9284" y="1948"/>
                  </a:cubicBezTo>
                  <a:cubicBezTo>
                    <a:pt x="9853" y="2833"/>
                    <a:pt x="10042" y="4603"/>
                    <a:pt x="10516" y="7082"/>
                  </a:cubicBezTo>
                  <a:cubicBezTo>
                    <a:pt x="10989" y="9561"/>
                    <a:pt x="11747" y="12748"/>
                    <a:pt x="12411" y="13456"/>
                  </a:cubicBezTo>
                  <a:cubicBezTo>
                    <a:pt x="13074" y="14164"/>
                    <a:pt x="13642" y="12393"/>
                    <a:pt x="14211" y="10800"/>
                  </a:cubicBezTo>
                  <a:cubicBezTo>
                    <a:pt x="14779" y="9207"/>
                    <a:pt x="15347" y="7790"/>
                    <a:pt x="16011" y="8675"/>
                  </a:cubicBezTo>
                  <a:cubicBezTo>
                    <a:pt x="16674" y="9561"/>
                    <a:pt x="17432" y="12748"/>
                    <a:pt x="18379" y="14518"/>
                  </a:cubicBezTo>
                  <a:cubicBezTo>
                    <a:pt x="19326" y="16289"/>
                    <a:pt x="20463" y="16643"/>
                    <a:pt x="21600" y="16997"/>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826" name="Line"/>
            <p:cNvSpPr/>
            <p:nvPr/>
          </p:nvSpPr>
          <p:spPr>
            <a:xfrm>
              <a:off x="2708733" y="500160"/>
              <a:ext cx="560429" cy="1556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00" y="4800"/>
                    <a:pt x="800" y="9600"/>
                    <a:pt x="1200" y="12960"/>
                  </a:cubicBezTo>
                  <a:cubicBezTo>
                    <a:pt x="1600" y="16320"/>
                    <a:pt x="2000" y="18240"/>
                    <a:pt x="2467" y="18480"/>
                  </a:cubicBezTo>
                  <a:cubicBezTo>
                    <a:pt x="2933" y="18720"/>
                    <a:pt x="3467" y="17280"/>
                    <a:pt x="3867" y="14400"/>
                  </a:cubicBezTo>
                  <a:cubicBezTo>
                    <a:pt x="4267" y="11520"/>
                    <a:pt x="4533" y="7200"/>
                    <a:pt x="4733" y="6240"/>
                  </a:cubicBezTo>
                  <a:cubicBezTo>
                    <a:pt x="4933" y="5280"/>
                    <a:pt x="5067" y="7680"/>
                    <a:pt x="5333" y="9840"/>
                  </a:cubicBezTo>
                  <a:cubicBezTo>
                    <a:pt x="5600" y="12000"/>
                    <a:pt x="6000" y="13920"/>
                    <a:pt x="6533" y="15120"/>
                  </a:cubicBezTo>
                  <a:cubicBezTo>
                    <a:pt x="7067" y="16320"/>
                    <a:pt x="7733" y="16800"/>
                    <a:pt x="8133" y="15840"/>
                  </a:cubicBezTo>
                  <a:cubicBezTo>
                    <a:pt x="8533" y="14880"/>
                    <a:pt x="8667" y="12480"/>
                    <a:pt x="8867" y="10080"/>
                  </a:cubicBezTo>
                  <a:cubicBezTo>
                    <a:pt x="9067" y="7680"/>
                    <a:pt x="9333" y="5280"/>
                    <a:pt x="9733" y="5520"/>
                  </a:cubicBezTo>
                  <a:cubicBezTo>
                    <a:pt x="10133" y="5760"/>
                    <a:pt x="10667" y="8640"/>
                    <a:pt x="11267" y="10320"/>
                  </a:cubicBezTo>
                  <a:cubicBezTo>
                    <a:pt x="11867" y="12000"/>
                    <a:pt x="12533" y="12480"/>
                    <a:pt x="13133" y="12000"/>
                  </a:cubicBezTo>
                  <a:cubicBezTo>
                    <a:pt x="13733" y="11520"/>
                    <a:pt x="14267" y="10080"/>
                    <a:pt x="14867" y="9600"/>
                  </a:cubicBezTo>
                  <a:cubicBezTo>
                    <a:pt x="15467" y="9120"/>
                    <a:pt x="16133" y="9600"/>
                    <a:pt x="17267" y="11760"/>
                  </a:cubicBezTo>
                  <a:cubicBezTo>
                    <a:pt x="18400" y="13920"/>
                    <a:pt x="20000" y="1776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827" name="Line"/>
            <p:cNvSpPr/>
            <p:nvPr/>
          </p:nvSpPr>
          <p:spPr>
            <a:xfrm>
              <a:off x="3507863" y="336488"/>
              <a:ext cx="425510" cy="478481"/>
            </a:xfrm>
            <a:custGeom>
              <a:avLst/>
              <a:gdLst/>
              <a:ahLst/>
              <a:cxnLst>
                <a:cxn ang="0">
                  <a:pos x="wd2" y="hd2"/>
                </a:cxn>
                <a:cxn ang="5400000">
                  <a:pos x="wd2" y="hd2"/>
                </a:cxn>
                <a:cxn ang="10800000">
                  <a:pos x="wd2" y="hd2"/>
                </a:cxn>
                <a:cxn ang="16200000">
                  <a:pos x="wd2" y="hd2"/>
                </a:cxn>
              </a:cxnLst>
              <a:rect l="0" t="0" r="r" b="b"/>
              <a:pathLst>
                <a:path w="21426" h="21340" fill="norm" stroke="1" extrusionOk="0">
                  <a:moveTo>
                    <a:pt x="0" y="6837"/>
                  </a:moveTo>
                  <a:cubicBezTo>
                    <a:pt x="1916" y="10386"/>
                    <a:pt x="3832" y="13934"/>
                    <a:pt x="5052" y="16094"/>
                  </a:cubicBezTo>
                  <a:cubicBezTo>
                    <a:pt x="6271" y="18254"/>
                    <a:pt x="6794" y="19026"/>
                    <a:pt x="7316" y="19797"/>
                  </a:cubicBezTo>
                  <a:cubicBezTo>
                    <a:pt x="7839" y="20569"/>
                    <a:pt x="8361" y="21340"/>
                    <a:pt x="8013" y="21340"/>
                  </a:cubicBezTo>
                  <a:cubicBezTo>
                    <a:pt x="7665" y="21340"/>
                    <a:pt x="6445" y="20569"/>
                    <a:pt x="4791" y="18100"/>
                  </a:cubicBezTo>
                  <a:cubicBezTo>
                    <a:pt x="3136" y="15631"/>
                    <a:pt x="1045" y="11466"/>
                    <a:pt x="436" y="8226"/>
                  </a:cubicBezTo>
                  <a:cubicBezTo>
                    <a:pt x="-174" y="4986"/>
                    <a:pt x="697" y="2671"/>
                    <a:pt x="1568" y="1360"/>
                  </a:cubicBezTo>
                  <a:cubicBezTo>
                    <a:pt x="2439" y="49"/>
                    <a:pt x="3310" y="-260"/>
                    <a:pt x="4355" y="203"/>
                  </a:cubicBezTo>
                  <a:cubicBezTo>
                    <a:pt x="5400" y="666"/>
                    <a:pt x="6620" y="1900"/>
                    <a:pt x="7578" y="3597"/>
                  </a:cubicBezTo>
                  <a:cubicBezTo>
                    <a:pt x="8536" y="5294"/>
                    <a:pt x="9232" y="7454"/>
                    <a:pt x="10016" y="8689"/>
                  </a:cubicBezTo>
                  <a:cubicBezTo>
                    <a:pt x="10800" y="9923"/>
                    <a:pt x="11671" y="10231"/>
                    <a:pt x="12803" y="10771"/>
                  </a:cubicBezTo>
                  <a:cubicBezTo>
                    <a:pt x="13936" y="11311"/>
                    <a:pt x="15329" y="12083"/>
                    <a:pt x="16026" y="12854"/>
                  </a:cubicBezTo>
                  <a:cubicBezTo>
                    <a:pt x="16723" y="13626"/>
                    <a:pt x="16723" y="14397"/>
                    <a:pt x="16374" y="14551"/>
                  </a:cubicBezTo>
                  <a:cubicBezTo>
                    <a:pt x="16026" y="14706"/>
                    <a:pt x="15329" y="14243"/>
                    <a:pt x="14894" y="13163"/>
                  </a:cubicBezTo>
                  <a:cubicBezTo>
                    <a:pt x="14458" y="12083"/>
                    <a:pt x="14284" y="10386"/>
                    <a:pt x="14807" y="8534"/>
                  </a:cubicBezTo>
                  <a:cubicBezTo>
                    <a:pt x="15329" y="6683"/>
                    <a:pt x="16549" y="4677"/>
                    <a:pt x="17768" y="3674"/>
                  </a:cubicBezTo>
                  <a:cubicBezTo>
                    <a:pt x="18987" y="2671"/>
                    <a:pt x="20207" y="2671"/>
                    <a:pt x="21426" y="2671"/>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828" name="Line"/>
            <p:cNvSpPr/>
            <p:nvPr/>
          </p:nvSpPr>
          <p:spPr>
            <a:xfrm>
              <a:off x="4016398" y="489782"/>
              <a:ext cx="80654" cy="155675"/>
            </a:xfrm>
            <a:custGeom>
              <a:avLst/>
              <a:gdLst/>
              <a:ahLst/>
              <a:cxnLst>
                <a:cxn ang="0">
                  <a:pos x="wd2" y="hd2"/>
                </a:cxn>
                <a:cxn ang="5400000">
                  <a:pos x="wd2" y="hd2"/>
                </a:cxn>
                <a:cxn ang="10800000">
                  <a:pos x="wd2" y="hd2"/>
                </a:cxn>
                <a:cxn ang="16200000">
                  <a:pos x="wd2" y="hd2"/>
                </a:cxn>
              </a:cxnLst>
              <a:rect l="0" t="0" r="r" b="b"/>
              <a:pathLst>
                <a:path w="20982" h="21600" fill="norm" stroke="1" extrusionOk="0">
                  <a:moveTo>
                    <a:pt x="0" y="0"/>
                  </a:moveTo>
                  <a:cubicBezTo>
                    <a:pt x="7200" y="3360"/>
                    <a:pt x="14400" y="6720"/>
                    <a:pt x="18000" y="9600"/>
                  </a:cubicBezTo>
                  <a:cubicBezTo>
                    <a:pt x="21600" y="12480"/>
                    <a:pt x="21600" y="14880"/>
                    <a:pt x="19800" y="16800"/>
                  </a:cubicBezTo>
                  <a:cubicBezTo>
                    <a:pt x="18000" y="18720"/>
                    <a:pt x="14400" y="20160"/>
                    <a:pt x="108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829" name="Line"/>
            <p:cNvSpPr/>
            <p:nvPr/>
          </p:nvSpPr>
          <p:spPr>
            <a:xfrm>
              <a:off x="4026777" y="375621"/>
              <a:ext cx="41513" cy="1"/>
            </a:xfrm>
            <a:prstGeom prst="ellipse">
              <a:avLst/>
            </a:prstGeom>
            <a:noFill/>
            <a:ln w="88900" cap="rnd">
              <a:solidFill>
                <a:srgbClr val="FCD02F"/>
              </a:solidFill>
              <a:prstDash val="solid"/>
              <a:round/>
            </a:ln>
            <a:effectLst/>
          </p:spPr>
          <p:txBody>
            <a:bodyPr wrap="square" lIns="45718" tIns="45718" rIns="45718" bIns="45718" numCol="1" anchor="t">
              <a:noAutofit/>
            </a:bodyPr>
            <a:lstStyle/>
            <a:p>
              <a:pPr/>
            </a:p>
          </p:txBody>
        </p:sp>
        <p:sp>
          <p:nvSpPr>
            <p:cNvPr id="2830" name="Line"/>
            <p:cNvSpPr/>
            <p:nvPr/>
          </p:nvSpPr>
          <p:spPr>
            <a:xfrm>
              <a:off x="4150547" y="416234"/>
              <a:ext cx="399259" cy="260358"/>
            </a:xfrm>
            <a:custGeom>
              <a:avLst/>
              <a:gdLst/>
              <a:ahLst/>
              <a:cxnLst>
                <a:cxn ang="0">
                  <a:pos x="wd2" y="hd2"/>
                </a:cxn>
                <a:cxn ang="5400000">
                  <a:pos x="wd2" y="hd2"/>
                </a:cxn>
                <a:cxn ang="10800000">
                  <a:pos x="wd2" y="hd2"/>
                </a:cxn>
                <a:cxn ang="16200000">
                  <a:pos x="wd2" y="hd2"/>
                </a:cxn>
              </a:cxnLst>
              <a:rect l="0" t="0" r="r" b="b"/>
              <a:pathLst>
                <a:path w="21126" h="21390" fill="norm" stroke="1" extrusionOk="0">
                  <a:moveTo>
                    <a:pt x="11024" y="2632"/>
                  </a:moveTo>
                  <a:cubicBezTo>
                    <a:pt x="10475" y="1495"/>
                    <a:pt x="9926" y="358"/>
                    <a:pt x="8370" y="74"/>
                  </a:cubicBezTo>
                  <a:cubicBezTo>
                    <a:pt x="6814" y="-210"/>
                    <a:pt x="4251" y="358"/>
                    <a:pt x="2695" y="1211"/>
                  </a:cubicBezTo>
                  <a:cubicBezTo>
                    <a:pt x="1139" y="2064"/>
                    <a:pt x="590" y="3201"/>
                    <a:pt x="224" y="4479"/>
                  </a:cubicBezTo>
                  <a:cubicBezTo>
                    <a:pt x="-142" y="5758"/>
                    <a:pt x="-325" y="7179"/>
                    <a:pt x="1872" y="8458"/>
                  </a:cubicBezTo>
                  <a:cubicBezTo>
                    <a:pt x="4068" y="9737"/>
                    <a:pt x="8644" y="10874"/>
                    <a:pt x="11939" y="11301"/>
                  </a:cubicBezTo>
                  <a:cubicBezTo>
                    <a:pt x="15234" y="11727"/>
                    <a:pt x="17248" y="11443"/>
                    <a:pt x="18621" y="10874"/>
                  </a:cubicBezTo>
                  <a:cubicBezTo>
                    <a:pt x="19994" y="10306"/>
                    <a:pt x="20726" y="9453"/>
                    <a:pt x="21000" y="8316"/>
                  </a:cubicBezTo>
                  <a:cubicBezTo>
                    <a:pt x="21275" y="7179"/>
                    <a:pt x="21092" y="5758"/>
                    <a:pt x="20543" y="4906"/>
                  </a:cubicBezTo>
                  <a:cubicBezTo>
                    <a:pt x="19994" y="4053"/>
                    <a:pt x="19078" y="3769"/>
                    <a:pt x="18163" y="3485"/>
                  </a:cubicBezTo>
                  <a:cubicBezTo>
                    <a:pt x="17248" y="3201"/>
                    <a:pt x="16333" y="2916"/>
                    <a:pt x="15326" y="4337"/>
                  </a:cubicBezTo>
                  <a:cubicBezTo>
                    <a:pt x="14319" y="5758"/>
                    <a:pt x="13221" y="8885"/>
                    <a:pt x="13495" y="12011"/>
                  </a:cubicBezTo>
                  <a:cubicBezTo>
                    <a:pt x="13770" y="15137"/>
                    <a:pt x="15417" y="18264"/>
                    <a:pt x="17065" y="2139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831" name="Line"/>
            <p:cNvSpPr/>
            <p:nvPr/>
          </p:nvSpPr>
          <p:spPr>
            <a:xfrm>
              <a:off x="4890872" y="404908"/>
              <a:ext cx="827567" cy="277278"/>
            </a:xfrm>
            <a:custGeom>
              <a:avLst/>
              <a:gdLst/>
              <a:ahLst/>
              <a:cxnLst>
                <a:cxn ang="0">
                  <a:pos x="wd2" y="hd2"/>
                </a:cxn>
                <a:cxn ang="5400000">
                  <a:pos x="wd2" y="hd2"/>
                </a:cxn>
                <a:cxn ang="10800000">
                  <a:pos x="wd2" y="hd2"/>
                </a:cxn>
                <a:cxn ang="16200000">
                  <a:pos x="wd2" y="hd2"/>
                </a:cxn>
              </a:cxnLst>
              <a:rect l="0" t="0" r="r" b="b"/>
              <a:pathLst>
                <a:path w="21530" h="21374" fill="norm" stroke="1" extrusionOk="0">
                  <a:moveTo>
                    <a:pt x="2090" y="143"/>
                  </a:moveTo>
                  <a:cubicBezTo>
                    <a:pt x="1370" y="4143"/>
                    <a:pt x="650" y="8143"/>
                    <a:pt x="290" y="10809"/>
                  </a:cubicBezTo>
                  <a:cubicBezTo>
                    <a:pt x="-70" y="13476"/>
                    <a:pt x="-70" y="14809"/>
                    <a:pt x="155" y="15609"/>
                  </a:cubicBezTo>
                  <a:cubicBezTo>
                    <a:pt x="380" y="16409"/>
                    <a:pt x="830" y="16676"/>
                    <a:pt x="1730" y="16543"/>
                  </a:cubicBezTo>
                  <a:cubicBezTo>
                    <a:pt x="2630" y="16409"/>
                    <a:pt x="3980" y="15876"/>
                    <a:pt x="5240" y="14543"/>
                  </a:cubicBezTo>
                  <a:cubicBezTo>
                    <a:pt x="6500" y="13209"/>
                    <a:pt x="7670" y="11076"/>
                    <a:pt x="8525" y="9743"/>
                  </a:cubicBezTo>
                  <a:cubicBezTo>
                    <a:pt x="9380" y="8409"/>
                    <a:pt x="9920" y="7876"/>
                    <a:pt x="10325" y="8143"/>
                  </a:cubicBezTo>
                  <a:cubicBezTo>
                    <a:pt x="10730" y="8409"/>
                    <a:pt x="11000" y="9476"/>
                    <a:pt x="11135" y="10676"/>
                  </a:cubicBezTo>
                  <a:cubicBezTo>
                    <a:pt x="11270" y="11876"/>
                    <a:pt x="11270" y="13209"/>
                    <a:pt x="11045" y="14943"/>
                  </a:cubicBezTo>
                  <a:cubicBezTo>
                    <a:pt x="10820" y="16676"/>
                    <a:pt x="10370" y="18809"/>
                    <a:pt x="9785" y="20009"/>
                  </a:cubicBezTo>
                  <a:cubicBezTo>
                    <a:pt x="9200" y="21209"/>
                    <a:pt x="8480" y="21476"/>
                    <a:pt x="7895" y="21343"/>
                  </a:cubicBezTo>
                  <a:cubicBezTo>
                    <a:pt x="7310" y="21209"/>
                    <a:pt x="6860" y="20676"/>
                    <a:pt x="6590" y="19743"/>
                  </a:cubicBezTo>
                  <a:cubicBezTo>
                    <a:pt x="6320" y="18809"/>
                    <a:pt x="6230" y="17476"/>
                    <a:pt x="6320" y="16143"/>
                  </a:cubicBezTo>
                  <a:cubicBezTo>
                    <a:pt x="6410" y="14809"/>
                    <a:pt x="6680" y="13476"/>
                    <a:pt x="7310" y="12009"/>
                  </a:cubicBezTo>
                  <a:cubicBezTo>
                    <a:pt x="7940" y="10543"/>
                    <a:pt x="8930" y="8943"/>
                    <a:pt x="9695" y="8009"/>
                  </a:cubicBezTo>
                  <a:cubicBezTo>
                    <a:pt x="10460" y="7076"/>
                    <a:pt x="11000" y="6809"/>
                    <a:pt x="11450" y="7076"/>
                  </a:cubicBezTo>
                  <a:cubicBezTo>
                    <a:pt x="11900" y="7343"/>
                    <a:pt x="12260" y="8143"/>
                    <a:pt x="12485" y="9609"/>
                  </a:cubicBezTo>
                  <a:cubicBezTo>
                    <a:pt x="12710" y="11076"/>
                    <a:pt x="12800" y="13209"/>
                    <a:pt x="12980" y="13743"/>
                  </a:cubicBezTo>
                  <a:cubicBezTo>
                    <a:pt x="13160" y="14276"/>
                    <a:pt x="13430" y="13209"/>
                    <a:pt x="13745" y="12143"/>
                  </a:cubicBezTo>
                  <a:cubicBezTo>
                    <a:pt x="14060" y="11076"/>
                    <a:pt x="14420" y="10009"/>
                    <a:pt x="14780" y="10009"/>
                  </a:cubicBezTo>
                  <a:cubicBezTo>
                    <a:pt x="15140" y="10009"/>
                    <a:pt x="15500" y="11076"/>
                    <a:pt x="15815" y="12276"/>
                  </a:cubicBezTo>
                  <a:cubicBezTo>
                    <a:pt x="16130" y="13476"/>
                    <a:pt x="16400" y="14809"/>
                    <a:pt x="16940" y="15609"/>
                  </a:cubicBezTo>
                  <a:cubicBezTo>
                    <a:pt x="17480" y="16409"/>
                    <a:pt x="18290" y="16676"/>
                    <a:pt x="18830" y="16143"/>
                  </a:cubicBezTo>
                  <a:cubicBezTo>
                    <a:pt x="19370" y="15609"/>
                    <a:pt x="19640" y="14276"/>
                    <a:pt x="19910" y="11876"/>
                  </a:cubicBezTo>
                  <a:cubicBezTo>
                    <a:pt x="20180" y="9476"/>
                    <a:pt x="20450" y="6009"/>
                    <a:pt x="20630" y="3609"/>
                  </a:cubicBezTo>
                  <a:cubicBezTo>
                    <a:pt x="20810" y="1209"/>
                    <a:pt x="20900" y="-124"/>
                    <a:pt x="20990" y="9"/>
                  </a:cubicBezTo>
                  <a:cubicBezTo>
                    <a:pt x="21080" y="143"/>
                    <a:pt x="21170" y="1743"/>
                    <a:pt x="21260" y="4809"/>
                  </a:cubicBezTo>
                  <a:cubicBezTo>
                    <a:pt x="21350" y="7876"/>
                    <a:pt x="21440" y="12409"/>
                    <a:pt x="21530" y="16943"/>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832" name="Line"/>
            <p:cNvSpPr/>
            <p:nvPr/>
          </p:nvSpPr>
          <p:spPr>
            <a:xfrm>
              <a:off x="5676924" y="458647"/>
              <a:ext cx="238703" cy="178280"/>
            </a:xfrm>
            <a:custGeom>
              <a:avLst/>
              <a:gdLst/>
              <a:ahLst/>
              <a:cxnLst>
                <a:cxn ang="0">
                  <a:pos x="wd2" y="hd2"/>
                </a:cxn>
                <a:cxn ang="5400000">
                  <a:pos x="wd2" y="hd2"/>
                </a:cxn>
                <a:cxn ang="10800000">
                  <a:pos x="wd2" y="hd2"/>
                </a:cxn>
                <a:cxn ang="16200000">
                  <a:pos x="wd2" y="hd2"/>
                </a:cxn>
              </a:cxnLst>
              <a:rect l="0" t="0" r="r" b="b"/>
              <a:pathLst>
                <a:path w="21600" h="21407" fill="norm" stroke="1" extrusionOk="0">
                  <a:moveTo>
                    <a:pt x="0" y="13708"/>
                  </a:moveTo>
                  <a:cubicBezTo>
                    <a:pt x="1252" y="12462"/>
                    <a:pt x="2504" y="11215"/>
                    <a:pt x="4696" y="10800"/>
                  </a:cubicBezTo>
                  <a:cubicBezTo>
                    <a:pt x="6887" y="10385"/>
                    <a:pt x="10017" y="10800"/>
                    <a:pt x="12052" y="11838"/>
                  </a:cubicBezTo>
                  <a:cubicBezTo>
                    <a:pt x="14087" y="12877"/>
                    <a:pt x="15026" y="14538"/>
                    <a:pt x="15809" y="16615"/>
                  </a:cubicBezTo>
                  <a:cubicBezTo>
                    <a:pt x="16591" y="18692"/>
                    <a:pt x="17217" y="21185"/>
                    <a:pt x="17217" y="21392"/>
                  </a:cubicBezTo>
                  <a:cubicBezTo>
                    <a:pt x="17217" y="21600"/>
                    <a:pt x="16591" y="19523"/>
                    <a:pt x="17217" y="15577"/>
                  </a:cubicBezTo>
                  <a:cubicBezTo>
                    <a:pt x="17843" y="11631"/>
                    <a:pt x="19722" y="5815"/>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833" name="Line"/>
            <p:cNvSpPr/>
            <p:nvPr/>
          </p:nvSpPr>
          <p:spPr>
            <a:xfrm>
              <a:off x="5957850" y="125770"/>
              <a:ext cx="611691" cy="574669"/>
            </a:xfrm>
            <a:custGeom>
              <a:avLst/>
              <a:gdLst/>
              <a:ahLst/>
              <a:cxnLst>
                <a:cxn ang="0">
                  <a:pos x="wd2" y="hd2"/>
                </a:cxn>
                <a:cxn ang="5400000">
                  <a:pos x="wd2" y="hd2"/>
                </a:cxn>
                <a:cxn ang="10800000">
                  <a:pos x="wd2" y="hd2"/>
                </a:cxn>
                <a:cxn ang="16200000">
                  <a:pos x="wd2" y="hd2"/>
                </a:cxn>
              </a:cxnLst>
              <a:rect l="0" t="0" r="r" b="b"/>
              <a:pathLst>
                <a:path w="21337" h="21358" fill="norm" stroke="1" extrusionOk="0">
                  <a:moveTo>
                    <a:pt x="3958" y="15457"/>
                  </a:moveTo>
                  <a:cubicBezTo>
                    <a:pt x="3354" y="15329"/>
                    <a:pt x="2751" y="15200"/>
                    <a:pt x="2148" y="15264"/>
                  </a:cubicBezTo>
                  <a:cubicBezTo>
                    <a:pt x="1544" y="15329"/>
                    <a:pt x="941" y="15586"/>
                    <a:pt x="519" y="16100"/>
                  </a:cubicBezTo>
                  <a:cubicBezTo>
                    <a:pt x="96" y="16614"/>
                    <a:pt x="-145" y="17386"/>
                    <a:pt x="96" y="17900"/>
                  </a:cubicBezTo>
                  <a:cubicBezTo>
                    <a:pt x="338" y="18414"/>
                    <a:pt x="1062" y="18671"/>
                    <a:pt x="1725" y="18800"/>
                  </a:cubicBezTo>
                  <a:cubicBezTo>
                    <a:pt x="2389" y="18929"/>
                    <a:pt x="2992" y="18929"/>
                    <a:pt x="3535" y="18736"/>
                  </a:cubicBezTo>
                  <a:cubicBezTo>
                    <a:pt x="4078" y="18543"/>
                    <a:pt x="4561" y="18157"/>
                    <a:pt x="4802" y="17643"/>
                  </a:cubicBezTo>
                  <a:cubicBezTo>
                    <a:pt x="5044" y="17129"/>
                    <a:pt x="5044" y="16486"/>
                    <a:pt x="4802" y="16357"/>
                  </a:cubicBezTo>
                  <a:cubicBezTo>
                    <a:pt x="4561" y="16229"/>
                    <a:pt x="4078" y="16614"/>
                    <a:pt x="4078" y="17000"/>
                  </a:cubicBezTo>
                  <a:cubicBezTo>
                    <a:pt x="4078" y="17386"/>
                    <a:pt x="4561" y="17771"/>
                    <a:pt x="5466" y="17964"/>
                  </a:cubicBezTo>
                  <a:cubicBezTo>
                    <a:pt x="6371" y="18157"/>
                    <a:pt x="7699" y="18157"/>
                    <a:pt x="8905" y="17964"/>
                  </a:cubicBezTo>
                  <a:cubicBezTo>
                    <a:pt x="10112" y="17771"/>
                    <a:pt x="11198" y="17386"/>
                    <a:pt x="12284" y="15779"/>
                  </a:cubicBezTo>
                  <a:cubicBezTo>
                    <a:pt x="13370" y="14171"/>
                    <a:pt x="14456" y="11343"/>
                    <a:pt x="15120" y="8707"/>
                  </a:cubicBezTo>
                  <a:cubicBezTo>
                    <a:pt x="15783" y="6071"/>
                    <a:pt x="16025" y="3629"/>
                    <a:pt x="15964" y="2150"/>
                  </a:cubicBezTo>
                  <a:cubicBezTo>
                    <a:pt x="15904" y="671"/>
                    <a:pt x="15542" y="157"/>
                    <a:pt x="14999" y="29"/>
                  </a:cubicBezTo>
                  <a:cubicBezTo>
                    <a:pt x="14456" y="-100"/>
                    <a:pt x="13732" y="157"/>
                    <a:pt x="13008" y="1764"/>
                  </a:cubicBezTo>
                  <a:cubicBezTo>
                    <a:pt x="12284" y="3371"/>
                    <a:pt x="11560" y="6329"/>
                    <a:pt x="11500" y="9414"/>
                  </a:cubicBezTo>
                  <a:cubicBezTo>
                    <a:pt x="11439" y="12500"/>
                    <a:pt x="12043" y="15714"/>
                    <a:pt x="12948" y="17771"/>
                  </a:cubicBezTo>
                  <a:cubicBezTo>
                    <a:pt x="13853" y="19829"/>
                    <a:pt x="15059" y="20729"/>
                    <a:pt x="16266" y="21114"/>
                  </a:cubicBezTo>
                  <a:cubicBezTo>
                    <a:pt x="17473" y="21500"/>
                    <a:pt x="18680" y="21371"/>
                    <a:pt x="19585" y="21114"/>
                  </a:cubicBezTo>
                  <a:cubicBezTo>
                    <a:pt x="20490" y="20857"/>
                    <a:pt x="21093" y="20471"/>
                    <a:pt x="21274" y="20343"/>
                  </a:cubicBezTo>
                  <a:cubicBezTo>
                    <a:pt x="21455" y="20214"/>
                    <a:pt x="21214" y="20343"/>
                    <a:pt x="20972" y="20471"/>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3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3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837" name="TextBox 2"/>
          <p:cNvSpPr txBox="1"/>
          <p:nvPr/>
        </p:nvSpPr>
        <p:spPr>
          <a:xfrm>
            <a:off x="4888849" y="1324882"/>
            <a:ext cx="14912677" cy="8661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100">
                <a:solidFill>
                  <a:srgbClr val="FFFFFF"/>
                </a:solidFill>
                <a:latin typeface="Tajawal Medium"/>
                <a:ea typeface="Tajawal Medium"/>
                <a:cs typeface="Tajawal Medium"/>
                <a:sym typeface="Tajawal Medium"/>
              </a:defRPr>
            </a:lvl1pPr>
          </a:lstStyle>
          <a:p>
            <a:pPr/>
            <a:r>
              <a:t>Equilibrium in the goods and labour markets</a:t>
            </a:r>
          </a:p>
        </p:txBody>
      </p:sp>
      <p:sp>
        <p:nvSpPr>
          <p:cNvPr id="2838" name="TextBox 7"/>
          <p:cNvSpPr txBox="1"/>
          <p:nvPr/>
        </p:nvSpPr>
        <p:spPr>
          <a:xfrm>
            <a:off x="2592215" y="4344529"/>
            <a:ext cx="18797638" cy="491350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30500"/>
              </a:lnSpc>
              <a:defRPr b="1">
                <a:solidFill>
                  <a:srgbClr val="182C6A"/>
                </a:solidFill>
                <a:latin typeface="Tajawal Medium"/>
                <a:ea typeface="Tajawal Medium"/>
                <a:cs typeface="Tajawal Medium"/>
                <a:sym typeface="Tajawal Medium"/>
              </a:defRPr>
            </a:pPr>
            <a:r>
              <a:t>The demand and supply functions for a good are given by</a:t>
            </a:r>
          </a:p>
          <a:p>
            <a:pPr algn="just">
              <a:lnSpc>
                <a:spcPct val="130500"/>
              </a:lnSpc>
              <a:defRPr b="1">
                <a:solidFill>
                  <a:srgbClr val="182C6A"/>
                </a:solidFill>
                <a:latin typeface="Tajawal Medium"/>
                <a:ea typeface="Tajawal Medium"/>
                <a:cs typeface="Tajawal Medium"/>
                <a:sym typeface="Tajawal Medium"/>
              </a:defRPr>
            </a:pPr>
            <a:r>
              <a:t>Demand function</a:t>
            </a:r>
          </a:p>
          <a:p>
            <a:pPr algn="just">
              <a:lnSpc>
                <a:spcPct val="130500"/>
              </a:lnSpc>
              <a:defRPr b="1">
                <a:solidFill>
                  <a:srgbClr val="182C6A"/>
                </a:solidFill>
                <a:latin typeface="Tajawal Medium"/>
                <a:ea typeface="Tajawal Medium"/>
                <a:cs typeface="Tajawal Medium"/>
                <a:sym typeface="Tajawal Medium"/>
              </a:defRPr>
            </a:pPr>
            <a:r>
              <a:t>' supply function</a:t>
            </a:r>
          </a:p>
          <a:p>
            <a:pPr algn="just">
              <a:lnSpc>
                <a:spcPct val="130500"/>
              </a:lnSpc>
              <a:defRPr b="1">
                <a:solidFill>
                  <a:srgbClr val="182C6A"/>
                </a:solidFill>
                <a:latin typeface="Tajawal Medium"/>
                <a:ea typeface="Tajawal Medium"/>
                <a:cs typeface="Tajawal Medium"/>
                <a:sym typeface="Tajawal Medium"/>
              </a:defRPr>
            </a:pPr>
          </a:p>
          <a:p>
            <a:pPr marL="601578" indent="-601578" algn="just">
              <a:lnSpc>
                <a:spcPct val="130500"/>
              </a:lnSpc>
              <a:buSzPct val="100000"/>
              <a:buAutoNum type="alphaUcParenR" startAt="1"/>
              <a:defRPr b="1">
                <a:solidFill>
                  <a:srgbClr val="182C6A"/>
                </a:solidFill>
                <a:latin typeface="Tajawal Medium"/>
                <a:ea typeface="Tajawal Medium"/>
                <a:cs typeface="Tajawal Medium"/>
                <a:sym typeface="Tajawal Medium"/>
              </a:defRPr>
            </a:pPr>
            <a:r>
              <a:t>analyst the effect of the introduction of a price ceiling of £40 in this market.</a:t>
            </a:r>
          </a:p>
          <a:p>
            <a:pPr marL="601578" indent="-601578" algn="just">
              <a:lnSpc>
                <a:spcPct val="130500"/>
              </a:lnSpc>
              <a:buSzPct val="100000"/>
              <a:buAutoNum type="alphaUcParenR" startAt="1"/>
              <a:defRPr b="1">
                <a:solidFill>
                  <a:srgbClr val="182C6A"/>
                </a:solidFill>
                <a:latin typeface="Tajawal Medium"/>
                <a:ea typeface="Tajawal Medium"/>
                <a:cs typeface="Tajawal Medium"/>
                <a:sym typeface="Tajawal Medium"/>
              </a:defRPr>
            </a:pPr>
            <a:r>
              <a:t>Calculate the profit made by blackmarketters if a black market operated in this market</a:t>
            </a:r>
          </a:p>
        </p:txBody>
      </p:sp>
      <p:grpSp>
        <p:nvGrpSpPr>
          <p:cNvPr id="2844" name="Drawing"/>
          <p:cNvGrpSpPr/>
          <p:nvPr/>
        </p:nvGrpSpPr>
        <p:grpSpPr>
          <a:xfrm>
            <a:off x="3259824" y="3343349"/>
            <a:ext cx="1016032" cy="693806"/>
            <a:chOff x="0" y="0"/>
            <a:chExt cx="1016030" cy="693805"/>
          </a:xfrm>
        </p:grpSpPr>
        <p:sp>
          <p:nvSpPr>
            <p:cNvPr id="2839" name="Line"/>
            <p:cNvSpPr/>
            <p:nvPr/>
          </p:nvSpPr>
          <p:spPr>
            <a:xfrm>
              <a:off x="-1" y="0"/>
              <a:ext cx="403713" cy="441268"/>
            </a:xfrm>
            <a:custGeom>
              <a:avLst/>
              <a:gdLst/>
              <a:ahLst/>
              <a:cxnLst>
                <a:cxn ang="0">
                  <a:pos x="wd2" y="hd2"/>
                </a:cxn>
                <a:cxn ang="5400000">
                  <a:pos x="wd2" y="hd2"/>
                </a:cxn>
                <a:cxn ang="10800000">
                  <a:pos x="wd2" y="hd2"/>
                </a:cxn>
                <a:cxn ang="16200000">
                  <a:pos x="wd2" y="hd2"/>
                </a:cxn>
              </a:cxnLst>
              <a:rect l="0" t="0" r="r" b="b"/>
              <a:pathLst>
                <a:path w="21544" h="21525" fill="norm" stroke="1" extrusionOk="0">
                  <a:moveTo>
                    <a:pt x="21544" y="938"/>
                  </a:moveTo>
                  <a:cubicBezTo>
                    <a:pt x="19882" y="431"/>
                    <a:pt x="18221" y="-75"/>
                    <a:pt x="15452" y="9"/>
                  </a:cubicBezTo>
                  <a:cubicBezTo>
                    <a:pt x="12682" y="94"/>
                    <a:pt x="8806" y="769"/>
                    <a:pt x="6406" y="1191"/>
                  </a:cubicBezTo>
                  <a:cubicBezTo>
                    <a:pt x="4006" y="1612"/>
                    <a:pt x="3082" y="1781"/>
                    <a:pt x="2344" y="2203"/>
                  </a:cubicBezTo>
                  <a:cubicBezTo>
                    <a:pt x="1606" y="2625"/>
                    <a:pt x="1052" y="3300"/>
                    <a:pt x="775" y="5072"/>
                  </a:cubicBezTo>
                  <a:cubicBezTo>
                    <a:pt x="498" y="6844"/>
                    <a:pt x="498" y="9712"/>
                    <a:pt x="406" y="11991"/>
                  </a:cubicBezTo>
                  <a:cubicBezTo>
                    <a:pt x="313" y="14269"/>
                    <a:pt x="129" y="15956"/>
                    <a:pt x="36" y="17222"/>
                  </a:cubicBezTo>
                  <a:cubicBezTo>
                    <a:pt x="-56" y="18487"/>
                    <a:pt x="-56" y="19331"/>
                    <a:pt x="1052" y="20091"/>
                  </a:cubicBezTo>
                  <a:cubicBezTo>
                    <a:pt x="2159" y="20850"/>
                    <a:pt x="4375" y="21525"/>
                    <a:pt x="6775" y="21525"/>
                  </a:cubicBezTo>
                  <a:cubicBezTo>
                    <a:pt x="9175" y="21525"/>
                    <a:pt x="11759" y="20850"/>
                    <a:pt x="14344" y="20175"/>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840" name="Line"/>
            <p:cNvSpPr/>
            <p:nvPr/>
          </p:nvSpPr>
          <p:spPr>
            <a:xfrm>
              <a:off x="61227" y="278673"/>
              <a:ext cx="134919"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841" name="Line"/>
            <p:cNvSpPr/>
            <p:nvPr/>
          </p:nvSpPr>
          <p:spPr>
            <a:xfrm>
              <a:off x="414089" y="226782"/>
              <a:ext cx="342485" cy="18681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5018" y="6400"/>
                    <a:pt x="10036" y="12800"/>
                    <a:pt x="13636" y="16400"/>
                  </a:cubicBezTo>
                  <a:cubicBezTo>
                    <a:pt x="17236" y="20000"/>
                    <a:pt x="19418" y="2080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842" name="Line"/>
            <p:cNvSpPr/>
            <p:nvPr/>
          </p:nvSpPr>
          <p:spPr>
            <a:xfrm>
              <a:off x="351820" y="226782"/>
              <a:ext cx="415132" cy="3009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800" y="248"/>
                    <a:pt x="18000" y="497"/>
                    <a:pt x="15210" y="2731"/>
                  </a:cubicBezTo>
                  <a:cubicBezTo>
                    <a:pt x="12420" y="4966"/>
                    <a:pt x="8640" y="9186"/>
                    <a:pt x="5940" y="12662"/>
                  </a:cubicBezTo>
                  <a:cubicBezTo>
                    <a:pt x="3240" y="16138"/>
                    <a:pt x="1620" y="18869"/>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843" name="Line"/>
            <p:cNvSpPr/>
            <p:nvPr/>
          </p:nvSpPr>
          <p:spPr>
            <a:xfrm>
              <a:off x="71606" y="641914"/>
              <a:ext cx="944425"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2690" y="1440"/>
                    <a:pt x="5380" y="2880"/>
                    <a:pt x="8149" y="2880"/>
                  </a:cubicBezTo>
                  <a:cubicBezTo>
                    <a:pt x="10919" y="2880"/>
                    <a:pt x="13767" y="1440"/>
                    <a:pt x="16022" y="4320"/>
                  </a:cubicBezTo>
                  <a:cubicBezTo>
                    <a:pt x="18277" y="7200"/>
                    <a:pt x="19938" y="1440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grpSp>
      <p:grpSp>
        <p:nvGrpSpPr>
          <p:cNvPr id="2872" name="Drawing"/>
          <p:cNvGrpSpPr/>
          <p:nvPr/>
        </p:nvGrpSpPr>
        <p:grpSpPr>
          <a:xfrm>
            <a:off x="7762960" y="5097837"/>
            <a:ext cx="5282551" cy="1855618"/>
            <a:chOff x="0" y="0"/>
            <a:chExt cx="5282549" cy="1855617"/>
          </a:xfrm>
        </p:grpSpPr>
        <p:sp>
          <p:nvSpPr>
            <p:cNvPr id="2845" name="Line"/>
            <p:cNvSpPr/>
            <p:nvPr/>
          </p:nvSpPr>
          <p:spPr>
            <a:xfrm>
              <a:off x="340484" y="1144557"/>
              <a:ext cx="22756" cy="36472"/>
            </a:xfrm>
            <a:custGeom>
              <a:avLst/>
              <a:gdLst/>
              <a:ahLst/>
              <a:cxnLst>
                <a:cxn ang="0">
                  <a:pos x="wd2" y="hd2"/>
                </a:cxn>
                <a:cxn ang="5400000">
                  <a:pos x="wd2" y="hd2"/>
                </a:cxn>
                <a:cxn ang="10800000">
                  <a:pos x="wd2" y="hd2"/>
                </a:cxn>
                <a:cxn ang="16200000">
                  <a:pos x="wd2" y="hd2"/>
                </a:cxn>
              </a:cxnLst>
              <a:rect l="0" t="0" r="r" b="b"/>
              <a:pathLst>
                <a:path w="20297" h="20702" fill="norm" stroke="1" extrusionOk="0">
                  <a:moveTo>
                    <a:pt x="11040" y="20702"/>
                  </a:moveTo>
                  <a:cubicBezTo>
                    <a:pt x="4868" y="10884"/>
                    <a:pt x="-1303" y="1066"/>
                    <a:pt x="240" y="84"/>
                  </a:cubicBezTo>
                  <a:cubicBezTo>
                    <a:pt x="1783" y="-898"/>
                    <a:pt x="11040" y="6957"/>
                    <a:pt x="20297" y="14811"/>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846" name="Line"/>
            <p:cNvSpPr/>
            <p:nvPr/>
          </p:nvSpPr>
          <p:spPr>
            <a:xfrm>
              <a:off x="31134" y="-1"/>
              <a:ext cx="246141" cy="570560"/>
            </a:xfrm>
            <a:custGeom>
              <a:avLst/>
              <a:gdLst/>
              <a:ahLst/>
              <a:cxnLst>
                <a:cxn ang="0">
                  <a:pos x="wd2" y="hd2"/>
                </a:cxn>
                <a:cxn ang="5400000">
                  <a:pos x="wd2" y="hd2"/>
                </a:cxn>
                <a:cxn ang="10800000">
                  <a:pos x="wd2" y="hd2"/>
                </a:cxn>
                <a:cxn ang="16200000">
                  <a:pos x="wd2" y="hd2"/>
                </a:cxn>
              </a:cxnLst>
              <a:rect l="0" t="0" r="r" b="b"/>
              <a:pathLst>
                <a:path w="21053" h="21461" fill="norm" stroke="1" extrusionOk="0">
                  <a:moveTo>
                    <a:pt x="0" y="5386"/>
                  </a:moveTo>
                  <a:cubicBezTo>
                    <a:pt x="0" y="4735"/>
                    <a:pt x="0" y="4085"/>
                    <a:pt x="444" y="4280"/>
                  </a:cubicBezTo>
                  <a:cubicBezTo>
                    <a:pt x="888" y="4475"/>
                    <a:pt x="1775" y="5516"/>
                    <a:pt x="4290" y="7923"/>
                  </a:cubicBezTo>
                  <a:cubicBezTo>
                    <a:pt x="6806" y="10331"/>
                    <a:pt x="10948" y="14104"/>
                    <a:pt x="13463" y="16381"/>
                  </a:cubicBezTo>
                  <a:cubicBezTo>
                    <a:pt x="15978" y="18658"/>
                    <a:pt x="16866" y="19439"/>
                    <a:pt x="17901" y="20155"/>
                  </a:cubicBezTo>
                  <a:cubicBezTo>
                    <a:pt x="18937" y="20870"/>
                    <a:pt x="20121" y="21521"/>
                    <a:pt x="19677" y="21456"/>
                  </a:cubicBezTo>
                  <a:cubicBezTo>
                    <a:pt x="19233" y="21391"/>
                    <a:pt x="17162" y="20610"/>
                    <a:pt x="14203" y="18658"/>
                  </a:cubicBezTo>
                  <a:cubicBezTo>
                    <a:pt x="11244" y="16707"/>
                    <a:pt x="7397" y="13584"/>
                    <a:pt x="5178" y="10851"/>
                  </a:cubicBezTo>
                  <a:cubicBezTo>
                    <a:pt x="2959" y="8119"/>
                    <a:pt x="2367" y="5776"/>
                    <a:pt x="2071" y="4280"/>
                  </a:cubicBezTo>
                  <a:cubicBezTo>
                    <a:pt x="1775" y="2784"/>
                    <a:pt x="1775" y="2133"/>
                    <a:pt x="2219" y="1547"/>
                  </a:cubicBezTo>
                  <a:cubicBezTo>
                    <a:pt x="2663" y="962"/>
                    <a:pt x="3551" y="441"/>
                    <a:pt x="4882" y="181"/>
                  </a:cubicBezTo>
                  <a:cubicBezTo>
                    <a:pt x="6214" y="-79"/>
                    <a:pt x="7989" y="-79"/>
                    <a:pt x="10356" y="311"/>
                  </a:cubicBezTo>
                  <a:cubicBezTo>
                    <a:pt x="12723" y="702"/>
                    <a:pt x="15682" y="1482"/>
                    <a:pt x="17901" y="2654"/>
                  </a:cubicBezTo>
                  <a:cubicBezTo>
                    <a:pt x="20121" y="3825"/>
                    <a:pt x="21600" y="5386"/>
                    <a:pt x="20860" y="6752"/>
                  </a:cubicBezTo>
                  <a:cubicBezTo>
                    <a:pt x="20121" y="8119"/>
                    <a:pt x="17162" y="9290"/>
                    <a:pt x="14203" y="1046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47" name="Line"/>
            <p:cNvSpPr/>
            <p:nvPr/>
          </p:nvSpPr>
          <p:spPr>
            <a:xfrm>
              <a:off x="359640" y="219046"/>
              <a:ext cx="387597" cy="432690"/>
            </a:xfrm>
            <a:custGeom>
              <a:avLst/>
              <a:gdLst/>
              <a:ahLst/>
              <a:cxnLst>
                <a:cxn ang="0">
                  <a:pos x="wd2" y="hd2"/>
                </a:cxn>
                <a:cxn ang="5400000">
                  <a:pos x="wd2" y="hd2"/>
                </a:cxn>
                <a:cxn ang="10800000">
                  <a:pos x="wd2" y="hd2"/>
                </a:cxn>
                <a:cxn ang="16200000">
                  <a:pos x="wd2" y="hd2"/>
                </a:cxn>
              </a:cxnLst>
              <a:rect l="0" t="0" r="r" b="b"/>
              <a:pathLst>
                <a:path w="21417" h="21441" fill="norm" stroke="1" extrusionOk="0">
                  <a:moveTo>
                    <a:pt x="9948" y="17327"/>
                  </a:moveTo>
                  <a:cubicBezTo>
                    <a:pt x="9948" y="16470"/>
                    <a:pt x="9948" y="15612"/>
                    <a:pt x="9279" y="15012"/>
                  </a:cubicBezTo>
                  <a:cubicBezTo>
                    <a:pt x="8610" y="14412"/>
                    <a:pt x="7272" y="14070"/>
                    <a:pt x="6029" y="13898"/>
                  </a:cubicBezTo>
                  <a:cubicBezTo>
                    <a:pt x="4787" y="13727"/>
                    <a:pt x="3640" y="13727"/>
                    <a:pt x="2589" y="13812"/>
                  </a:cubicBezTo>
                  <a:cubicBezTo>
                    <a:pt x="1537" y="13898"/>
                    <a:pt x="582" y="14070"/>
                    <a:pt x="199" y="15012"/>
                  </a:cubicBezTo>
                  <a:cubicBezTo>
                    <a:pt x="-183" y="15955"/>
                    <a:pt x="8" y="17670"/>
                    <a:pt x="582" y="18870"/>
                  </a:cubicBezTo>
                  <a:cubicBezTo>
                    <a:pt x="1155" y="20070"/>
                    <a:pt x="2111" y="20755"/>
                    <a:pt x="3544" y="20670"/>
                  </a:cubicBezTo>
                  <a:cubicBezTo>
                    <a:pt x="4978" y="20584"/>
                    <a:pt x="6890" y="19727"/>
                    <a:pt x="8036" y="17241"/>
                  </a:cubicBezTo>
                  <a:cubicBezTo>
                    <a:pt x="9183" y="14755"/>
                    <a:pt x="9566" y="10641"/>
                    <a:pt x="9661" y="8155"/>
                  </a:cubicBezTo>
                  <a:cubicBezTo>
                    <a:pt x="9757" y="5670"/>
                    <a:pt x="9566" y="4812"/>
                    <a:pt x="9088" y="3441"/>
                  </a:cubicBezTo>
                  <a:cubicBezTo>
                    <a:pt x="8610" y="2070"/>
                    <a:pt x="7845" y="184"/>
                    <a:pt x="7463" y="12"/>
                  </a:cubicBezTo>
                  <a:cubicBezTo>
                    <a:pt x="7081" y="-159"/>
                    <a:pt x="7081" y="1384"/>
                    <a:pt x="8132" y="4298"/>
                  </a:cubicBezTo>
                  <a:cubicBezTo>
                    <a:pt x="9183" y="7212"/>
                    <a:pt x="11286" y="11498"/>
                    <a:pt x="13675" y="14584"/>
                  </a:cubicBezTo>
                  <a:cubicBezTo>
                    <a:pt x="16065" y="17670"/>
                    <a:pt x="18741" y="19555"/>
                    <a:pt x="21417" y="2144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48" name="Line"/>
            <p:cNvSpPr/>
            <p:nvPr/>
          </p:nvSpPr>
          <p:spPr>
            <a:xfrm>
              <a:off x="965180" y="319630"/>
              <a:ext cx="186811"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49" name="Line"/>
            <p:cNvSpPr/>
            <p:nvPr/>
          </p:nvSpPr>
          <p:spPr>
            <a:xfrm>
              <a:off x="985937" y="449655"/>
              <a:ext cx="155675" cy="25650"/>
            </a:xfrm>
            <a:custGeom>
              <a:avLst/>
              <a:gdLst/>
              <a:ahLst/>
              <a:cxnLst>
                <a:cxn ang="0">
                  <a:pos x="wd2" y="hd2"/>
                </a:cxn>
                <a:cxn ang="5400000">
                  <a:pos x="wd2" y="hd2"/>
                </a:cxn>
                <a:cxn ang="10800000">
                  <a:pos x="wd2" y="hd2"/>
                </a:cxn>
                <a:cxn ang="16200000">
                  <a:pos x="wd2" y="hd2"/>
                </a:cxn>
              </a:cxnLst>
              <a:rect l="0" t="0" r="r" b="b"/>
              <a:pathLst>
                <a:path w="21600" h="20018" fill="norm" stroke="1" extrusionOk="0">
                  <a:moveTo>
                    <a:pt x="0" y="20018"/>
                  </a:moveTo>
                  <a:cubicBezTo>
                    <a:pt x="1920" y="11918"/>
                    <a:pt x="3840" y="3818"/>
                    <a:pt x="7440" y="1118"/>
                  </a:cubicBezTo>
                  <a:cubicBezTo>
                    <a:pt x="11040" y="-1582"/>
                    <a:pt x="16320" y="1118"/>
                    <a:pt x="21600" y="381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50" name="Line"/>
            <p:cNvSpPr/>
            <p:nvPr/>
          </p:nvSpPr>
          <p:spPr>
            <a:xfrm>
              <a:off x="1463338" y="89459"/>
              <a:ext cx="269837" cy="458494"/>
            </a:xfrm>
            <a:custGeom>
              <a:avLst/>
              <a:gdLst/>
              <a:ahLst/>
              <a:cxnLst>
                <a:cxn ang="0">
                  <a:pos x="wd2" y="hd2"/>
                </a:cxn>
                <a:cxn ang="5400000">
                  <a:pos x="wd2" y="hd2"/>
                </a:cxn>
                <a:cxn ang="10800000">
                  <a:pos x="wd2" y="hd2"/>
                </a:cxn>
                <a:cxn ang="16200000">
                  <a:pos x="wd2" y="hd2"/>
                </a:cxn>
              </a:cxnLst>
              <a:rect l="0" t="0" r="r" b="b"/>
              <a:pathLst>
                <a:path w="21600" h="21524" fill="norm" stroke="1" extrusionOk="0">
                  <a:moveTo>
                    <a:pt x="0" y="12267"/>
                  </a:moveTo>
                  <a:cubicBezTo>
                    <a:pt x="4154" y="10480"/>
                    <a:pt x="8308" y="8694"/>
                    <a:pt x="10662" y="6907"/>
                  </a:cubicBezTo>
                  <a:cubicBezTo>
                    <a:pt x="13015" y="5121"/>
                    <a:pt x="13569" y="3335"/>
                    <a:pt x="13846" y="2035"/>
                  </a:cubicBezTo>
                  <a:cubicBezTo>
                    <a:pt x="14123" y="736"/>
                    <a:pt x="14123" y="-76"/>
                    <a:pt x="14400" y="5"/>
                  </a:cubicBezTo>
                  <a:cubicBezTo>
                    <a:pt x="14677" y="86"/>
                    <a:pt x="15231" y="1061"/>
                    <a:pt x="15923" y="3903"/>
                  </a:cubicBezTo>
                  <a:cubicBezTo>
                    <a:pt x="16615" y="6745"/>
                    <a:pt x="17446" y="11455"/>
                    <a:pt x="18415" y="14703"/>
                  </a:cubicBezTo>
                  <a:cubicBezTo>
                    <a:pt x="19385" y="17951"/>
                    <a:pt x="20492" y="19738"/>
                    <a:pt x="21600" y="2152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51" name="Line"/>
            <p:cNvSpPr/>
            <p:nvPr/>
          </p:nvSpPr>
          <p:spPr>
            <a:xfrm>
              <a:off x="1861597" y="222228"/>
              <a:ext cx="198256" cy="261081"/>
            </a:xfrm>
            <a:custGeom>
              <a:avLst/>
              <a:gdLst/>
              <a:ahLst/>
              <a:cxnLst>
                <a:cxn ang="0">
                  <a:pos x="wd2" y="hd2"/>
                </a:cxn>
                <a:cxn ang="5400000">
                  <a:pos x="wd2" y="hd2"/>
                </a:cxn>
                <a:cxn ang="10800000">
                  <a:pos x="wd2" y="hd2"/>
                </a:cxn>
                <a:cxn ang="16200000">
                  <a:pos x="wd2" y="hd2"/>
                </a:cxn>
              </a:cxnLst>
              <a:rect l="0" t="0" r="r" b="b"/>
              <a:pathLst>
                <a:path w="20631" h="21171" fill="norm" stroke="1" extrusionOk="0">
                  <a:moveTo>
                    <a:pt x="15796" y="2007"/>
                  </a:moveTo>
                  <a:cubicBezTo>
                    <a:pt x="14716" y="885"/>
                    <a:pt x="13636" y="-237"/>
                    <a:pt x="11836" y="44"/>
                  </a:cubicBezTo>
                  <a:cubicBezTo>
                    <a:pt x="10036" y="324"/>
                    <a:pt x="7516" y="2007"/>
                    <a:pt x="5176" y="5233"/>
                  </a:cubicBezTo>
                  <a:cubicBezTo>
                    <a:pt x="2836" y="8459"/>
                    <a:pt x="676" y="13228"/>
                    <a:pt x="136" y="16173"/>
                  </a:cubicBezTo>
                  <a:cubicBezTo>
                    <a:pt x="-404" y="19119"/>
                    <a:pt x="676" y="20241"/>
                    <a:pt x="3196" y="20802"/>
                  </a:cubicBezTo>
                  <a:cubicBezTo>
                    <a:pt x="5716" y="21363"/>
                    <a:pt x="9676" y="21363"/>
                    <a:pt x="13096" y="20241"/>
                  </a:cubicBezTo>
                  <a:cubicBezTo>
                    <a:pt x="16516" y="19119"/>
                    <a:pt x="19396" y="16875"/>
                    <a:pt x="20296" y="14210"/>
                  </a:cubicBezTo>
                  <a:cubicBezTo>
                    <a:pt x="21196" y="11545"/>
                    <a:pt x="20116" y="8459"/>
                    <a:pt x="19036" y="6355"/>
                  </a:cubicBezTo>
                  <a:cubicBezTo>
                    <a:pt x="17956" y="4251"/>
                    <a:pt x="16876" y="3129"/>
                    <a:pt x="15976" y="3410"/>
                  </a:cubicBezTo>
                  <a:cubicBezTo>
                    <a:pt x="15076" y="3690"/>
                    <a:pt x="14356" y="5373"/>
                    <a:pt x="13636" y="705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52" name="Line"/>
            <p:cNvSpPr/>
            <p:nvPr/>
          </p:nvSpPr>
          <p:spPr>
            <a:xfrm>
              <a:off x="2187828" y="253455"/>
              <a:ext cx="208232" cy="209964"/>
            </a:xfrm>
            <a:custGeom>
              <a:avLst/>
              <a:gdLst/>
              <a:ahLst/>
              <a:cxnLst>
                <a:cxn ang="0">
                  <a:pos x="wd2" y="hd2"/>
                </a:cxn>
                <a:cxn ang="5400000">
                  <a:pos x="wd2" y="hd2"/>
                </a:cxn>
                <a:cxn ang="10800000">
                  <a:pos x="wd2" y="hd2"/>
                </a:cxn>
                <a:cxn ang="16200000">
                  <a:pos x="wd2" y="hd2"/>
                </a:cxn>
              </a:cxnLst>
              <a:rect l="0" t="0" r="r" b="b"/>
              <a:pathLst>
                <a:path w="20970" h="20809" fill="norm" stroke="1" extrusionOk="0">
                  <a:moveTo>
                    <a:pt x="10652" y="3472"/>
                  </a:moveTo>
                  <a:cubicBezTo>
                    <a:pt x="9607" y="2101"/>
                    <a:pt x="8562" y="730"/>
                    <a:pt x="6994" y="215"/>
                  </a:cubicBezTo>
                  <a:cubicBezTo>
                    <a:pt x="5426" y="-299"/>
                    <a:pt x="3336" y="44"/>
                    <a:pt x="1942" y="1930"/>
                  </a:cubicBezTo>
                  <a:cubicBezTo>
                    <a:pt x="549" y="3815"/>
                    <a:pt x="-148" y="7244"/>
                    <a:pt x="26" y="10501"/>
                  </a:cubicBezTo>
                  <a:cubicBezTo>
                    <a:pt x="200" y="13758"/>
                    <a:pt x="1246" y="16844"/>
                    <a:pt x="3858" y="18730"/>
                  </a:cubicBezTo>
                  <a:cubicBezTo>
                    <a:pt x="6471" y="20615"/>
                    <a:pt x="10652" y="21301"/>
                    <a:pt x="13962" y="20444"/>
                  </a:cubicBezTo>
                  <a:cubicBezTo>
                    <a:pt x="17271" y="19587"/>
                    <a:pt x="19710" y="17187"/>
                    <a:pt x="20581" y="14101"/>
                  </a:cubicBezTo>
                  <a:cubicBezTo>
                    <a:pt x="21452" y="11015"/>
                    <a:pt x="20755" y="7244"/>
                    <a:pt x="19536" y="5015"/>
                  </a:cubicBezTo>
                  <a:cubicBezTo>
                    <a:pt x="18316" y="2787"/>
                    <a:pt x="16575" y="2101"/>
                    <a:pt x="15355" y="2101"/>
                  </a:cubicBezTo>
                  <a:cubicBezTo>
                    <a:pt x="14136" y="2101"/>
                    <a:pt x="13439" y="2787"/>
                    <a:pt x="12742" y="347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53" name="Line"/>
            <p:cNvSpPr/>
            <p:nvPr/>
          </p:nvSpPr>
          <p:spPr>
            <a:xfrm>
              <a:off x="2615328" y="330008"/>
              <a:ext cx="238702"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54" name="Line"/>
            <p:cNvSpPr/>
            <p:nvPr/>
          </p:nvSpPr>
          <p:spPr>
            <a:xfrm>
              <a:off x="3226492" y="174333"/>
              <a:ext cx="215641" cy="214751"/>
            </a:xfrm>
            <a:custGeom>
              <a:avLst/>
              <a:gdLst/>
              <a:ahLst/>
              <a:cxnLst>
                <a:cxn ang="0">
                  <a:pos x="wd2" y="hd2"/>
                </a:cxn>
                <a:cxn ang="5400000">
                  <a:pos x="wd2" y="hd2"/>
                </a:cxn>
                <a:cxn ang="10800000">
                  <a:pos x="wd2" y="hd2"/>
                </a:cxn>
                <a:cxn ang="16200000">
                  <a:pos x="wd2" y="hd2"/>
                </a:cxn>
              </a:cxnLst>
              <a:rect l="0" t="0" r="r" b="b"/>
              <a:pathLst>
                <a:path w="21038" h="21283" fill="norm" stroke="1" extrusionOk="0">
                  <a:moveTo>
                    <a:pt x="20363" y="0"/>
                  </a:moveTo>
                  <a:cubicBezTo>
                    <a:pt x="16988" y="1029"/>
                    <a:pt x="13613" y="2057"/>
                    <a:pt x="10238" y="3943"/>
                  </a:cubicBezTo>
                  <a:cubicBezTo>
                    <a:pt x="6863" y="5829"/>
                    <a:pt x="3488" y="8571"/>
                    <a:pt x="1632" y="10800"/>
                  </a:cubicBezTo>
                  <a:cubicBezTo>
                    <a:pt x="-224" y="13029"/>
                    <a:pt x="-562" y="14743"/>
                    <a:pt x="957" y="16457"/>
                  </a:cubicBezTo>
                  <a:cubicBezTo>
                    <a:pt x="2475" y="18171"/>
                    <a:pt x="5850" y="19886"/>
                    <a:pt x="9057" y="20743"/>
                  </a:cubicBezTo>
                  <a:cubicBezTo>
                    <a:pt x="12263" y="21600"/>
                    <a:pt x="15301" y="21600"/>
                    <a:pt x="17494" y="19543"/>
                  </a:cubicBezTo>
                  <a:cubicBezTo>
                    <a:pt x="19688" y="17486"/>
                    <a:pt x="21038" y="13371"/>
                    <a:pt x="21038" y="10457"/>
                  </a:cubicBezTo>
                  <a:cubicBezTo>
                    <a:pt x="21038" y="7543"/>
                    <a:pt x="19688" y="5829"/>
                    <a:pt x="18338" y="411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55" name="Line"/>
            <p:cNvSpPr/>
            <p:nvPr/>
          </p:nvSpPr>
          <p:spPr>
            <a:xfrm>
              <a:off x="3705050" y="298873"/>
              <a:ext cx="93405" cy="726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56" name="Line"/>
            <p:cNvSpPr/>
            <p:nvPr/>
          </p:nvSpPr>
          <p:spPr>
            <a:xfrm>
              <a:off x="3908710" y="92133"/>
              <a:ext cx="279264" cy="424685"/>
            </a:xfrm>
            <a:custGeom>
              <a:avLst/>
              <a:gdLst/>
              <a:ahLst/>
              <a:cxnLst>
                <a:cxn ang="0">
                  <a:pos x="wd2" y="hd2"/>
                </a:cxn>
                <a:cxn ang="5400000">
                  <a:pos x="wd2" y="hd2"/>
                </a:cxn>
                <a:cxn ang="10800000">
                  <a:pos x="wd2" y="hd2"/>
                </a:cxn>
                <a:cxn ang="16200000">
                  <a:pos x="wd2" y="hd2"/>
                </a:cxn>
              </a:cxnLst>
              <a:rect l="0" t="0" r="r" b="b"/>
              <a:pathLst>
                <a:path w="21264" h="21558" fill="norm" stroke="1" extrusionOk="0">
                  <a:moveTo>
                    <a:pt x="17683" y="2592"/>
                  </a:moveTo>
                  <a:cubicBezTo>
                    <a:pt x="16893" y="1714"/>
                    <a:pt x="16103" y="836"/>
                    <a:pt x="14259" y="397"/>
                  </a:cubicBezTo>
                  <a:cubicBezTo>
                    <a:pt x="12415" y="-42"/>
                    <a:pt x="9517" y="-42"/>
                    <a:pt x="7410" y="46"/>
                  </a:cubicBezTo>
                  <a:cubicBezTo>
                    <a:pt x="5303" y="134"/>
                    <a:pt x="3986" y="309"/>
                    <a:pt x="2800" y="1451"/>
                  </a:cubicBezTo>
                  <a:cubicBezTo>
                    <a:pt x="1615" y="2592"/>
                    <a:pt x="561" y="4699"/>
                    <a:pt x="166" y="6192"/>
                  </a:cubicBezTo>
                  <a:cubicBezTo>
                    <a:pt x="-229" y="7685"/>
                    <a:pt x="34" y="8563"/>
                    <a:pt x="1483" y="9090"/>
                  </a:cubicBezTo>
                  <a:cubicBezTo>
                    <a:pt x="2932" y="9617"/>
                    <a:pt x="5566" y="9792"/>
                    <a:pt x="8200" y="9792"/>
                  </a:cubicBezTo>
                  <a:cubicBezTo>
                    <a:pt x="10834" y="9792"/>
                    <a:pt x="13469" y="9617"/>
                    <a:pt x="15444" y="9792"/>
                  </a:cubicBezTo>
                  <a:cubicBezTo>
                    <a:pt x="17420" y="9968"/>
                    <a:pt x="18737" y="10495"/>
                    <a:pt x="19659" y="11197"/>
                  </a:cubicBezTo>
                  <a:cubicBezTo>
                    <a:pt x="20581" y="11899"/>
                    <a:pt x="21108" y="12778"/>
                    <a:pt x="21239" y="13743"/>
                  </a:cubicBezTo>
                  <a:cubicBezTo>
                    <a:pt x="21371" y="14709"/>
                    <a:pt x="21108" y="15763"/>
                    <a:pt x="17551" y="17080"/>
                  </a:cubicBezTo>
                  <a:cubicBezTo>
                    <a:pt x="13995" y="18397"/>
                    <a:pt x="7147" y="19978"/>
                    <a:pt x="298" y="2155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57" name="Line"/>
            <p:cNvSpPr/>
            <p:nvPr/>
          </p:nvSpPr>
          <p:spPr>
            <a:xfrm>
              <a:off x="4544520" y="68205"/>
              <a:ext cx="329083" cy="321046"/>
            </a:xfrm>
            <a:custGeom>
              <a:avLst/>
              <a:gdLst/>
              <a:ahLst/>
              <a:cxnLst>
                <a:cxn ang="0">
                  <a:pos x="wd2" y="hd2"/>
                </a:cxn>
                <a:cxn ang="5400000">
                  <a:pos x="wd2" y="hd2"/>
                </a:cxn>
                <a:cxn ang="10800000">
                  <a:pos x="wd2" y="hd2"/>
                </a:cxn>
                <a:cxn ang="16200000">
                  <a:pos x="wd2" y="hd2"/>
                </a:cxn>
              </a:cxnLst>
              <a:rect l="0" t="0" r="r" b="b"/>
              <a:pathLst>
                <a:path w="20967" h="21100" fill="norm" stroke="1" extrusionOk="0">
                  <a:moveTo>
                    <a:pt x="17267" y="4246"/>
                  </a:moveTo>
                  <a:cubicBezTo>
                    <a:pt x="17487" y="2882"/>
                    <a:pt x="17707" y="1518"/>
                    <a:pt x="17267" y="722"/>
                  </a:cubicBezTo>
                  <a:cubicBezTo>
                    <a:pt x="16826" y="-74"/>
                    <a:pt x="15724" y="-301"/>
                    <a:pt x="13189" y="495"/>
                  </a:cubicBezTo>
                  <a:cubicBezTo>
                    <a:pt x="10654" y="1291"/>
                    <a:pt x="6687" y="3110"/>
                    <a:pt x="3932" y="5952"/>
                  </a:cubicBezTo>
                  <a:cubicBezTo>
                    <a:pt x="1177" y="8794"/>
                    <a:pt x="-366" y="12659"/>
                    <a:pt x="75" y="15387"/>
                  </a:cubicBezTo>
                  <a:cubicBezTo>
                    <a:pt x="516" y="18116"/>
                    <a:pt x="2940" y="19707"/>
                    <a:pt x="5916" y="20503"/>
                  </a:cubicBezTo>
                  <a:cubicBezTo>
                    <a:pt x="8891" y="21299"/>
                    <a:pt x="12418" y="21299"/>
                    <a:pt x="15063" y="20503"/>
                  </a:cubicBezTo>
                  <a:cubicBezTo>
                    <a:pt x="17707" y="19707"/>
                    <a:pt x="19471" y="18116"/>
                    <a:pt x="20352" y="15842"/>
                  </a:cubicBezTo>
                  <a:cubicBezTo>
                    <a:pt x="21234" y="13568"/>
                    <a:pt x="21234" y="10613"/>
                    <a:pt x="19912" y="8566"/>
                  </a:cubicBezTo>
                  <a:cubicBezTo>
                    <a:pt x="18589" y="6520"/>
                    <a:pt x="15944" y="5383"/>
                    <a:pt x="13299" y="424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58" name="Line"/>
            <p:cNvSpPr/>
            <p:nvPr/>
          </p:nvSpPr>
          <p:spPr>
            <a:xfrm>
              <a:off x="4701365" y="246982"/>
              <a:ext cx="176432" cy="3113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659" y="3840"/>
                    <a:pt x="9318" y="7680"/>
                    <a:pt x="12918" y="11280"/>
                  </a:cubicBezTo>
                  <a:cubicBezTo>
                    <a:pt x="16518" y="14880"/>
                    <a:pt x="19059" y="1824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59" name="Line"/>
            <p:cNvSpPr/>
            <p:nvPr/>
          </p:nvSpPr>
          <p:spPr>
            <a:xfrm>
              <a:off x="0" y="1111360"/>
              <a:ext cx="314119" cy="620144"/>
            </a:xfrm>
            <a:custGeom>
              <a:avLst/>
              <a:gdLst/>
              <a:ahLst/>
              <a:cxnLst>
                <a:cxn ang="0">
                  <a:pos x="wd2" y="hd2"/>
                </a:cxn>
                <a:cxn ang="5400000">
                  <a:pos x="wd2" y="hd2"/>
                </a:cxn>
                <a:cxn ang="10800000">
                  <a:pos x="wd2" y="hd2"/>
                </a:cxn>
                <a:cxn ang="16200000">
                  <a:pos x="wd2" y="hd2"/>
                </a:cxn>
              </a:cxnLst>
              <a:rect l="0" t="0" r="r" b="b"/>
              <a:pathLst>
                <a:path w="21318" h="21393" fill="norm" stroke="1" extrusionOk="0">
                  <a:moveTo>
                    <a:pt x="0" y="1687"/>
                  </a:moveTo>
                  <a:cubicBezTo>
                    <a:pt x="3522" y="5148"/>
                    <a:pt x="7043" y="8609"/>
                    <a:pt x="9978" y="11711"/>
                  </a:cubicBezTo>
                  <a:cubicBezTo>
                    <a:pt x="12913" y="14814"/>
                    <a:pt x="15261" y="17559"/>
                    <a:pt x="16670" y="19230"/>
                  </a:cubicBezTo>
                  <a:cubicBezTo>
                    <a:pt x="18078" y="20900"/>
                    <a:pt x="18548" y="21497"/>
                    <a:pt x="18313" y="21378"/>
                  </a:cubicBezTo>
                  <a:cubicBezTo>
                    <a:pt x="18078" y="21258"/>
                    <a:pt x="17139" y="20423"/>
                    <a:pt x="14791" y="18096"/>
                  </a:cubicBezTo>
                  <a:cubicBezTo>
                    <a:pt x="12443" y="15769"/>
                    <a:pt x="8687" y="11950"/>
                    <a:pt x="6104" y="9026"/>
                  </a:cubicBezTo>
                  <a:cubicBezTo>
                    <a:pt x="3522" y="6103"/>
                    <a:pt x="2113" y="4074"/>
                    <a:pt x="1409" y="2701"/>
                  </a:cubicBezTo>
                  <a:cubicBezTo>
                    <a:pt x="704" y="1329"/>
                    <a:pt x="704" y="613"/>
                    <a:pt x="1526" y="255"/>
                  </a:cubicBezTo>
                  <a:cubicBezTo>
                    <a:pt x="2348" y="-103"/>
                    <a:pt x="3991" y="-103"/>
                    <a:pt x="7161" y="374"/>
                  </a:cubicBezTo>
                  <a:cubicBezTo>
                    <a:pt x="10330" y="852"/>
                    <a:pt x="15026" y="1806"/>
                    <a:pt x="17843" y="3179"/>
                  </a:cubicBezTo>
                  <a:cubicBezTo>
                    <a:pt x="20661" y="4551"/>
                    <a:pt x="21600" y="6341"/>
                    <a:pt x="21248" y="7893"/>
                  </a:cubicBezTo>
                  <a:cubicBezTo>
                    <a:pt x="20896" y="9444"/>
                    <a:pt x="19252" y="10757"/>
                    <a:pt x="17609" y="1206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60" name="Line"/>
            <p:cNvSpPr/>
            <p:nvPr/>
          </p:nvSpPr>
          <p:spPr>
            <a:xfrm>
              <a:off x="531074" y="1576944"/>
              <a:ext cx="260516" cy="278674"/>
            </a:xfrm>
            <a:custGeom>
              <a:avLst/>
              <a:gdLst/>
              <a:ahLst/>
              <a:cxnLst>
                <a:cxn ang="0">
                  <a:pos x="wd2" y="hd2"/>
                </a:cxn>
                <a:cxn ang="5400000">
                  <a:pos x="wd2" y="hd2"/>
                </a:cxn>
                <a:cxn ang="10800000">
                  <a:pos x="wd2" y="hd2"/>
                </a:cxn>
                <a:cxn ang="16200000">
                  <a:pos x="wd2" y="hd2"/>
                </a:cxn>
              </a:cxnLst>
              <a:rect l="0" t="0" r="r" b="b"/>
              <a:pathLst>
                <a:path w="20854" h="21481" fill="norm" stroke="1" extrusionOk="0">
                  <a:moveTo>
                    <a:pt x="16472" y="2281"/>
                  </a:moveTo>
                  <a:cubicBezTo>
                    <a:pt x="12595" y="1214"/>
                    <a:pt x="8718" y="148"/>
                    <a:pt x="5811" y="14"/>
                  </a:cubicBezTo>
                  <a:cubicBezTo>
                    <a:pt x="2903" y="-119"/>
                    <a:pt x="965" y="681"/>
                    <a:pt x="272" y="1748"/>
                  </a:cubicBezTo>
                  <a:cubicBezTo>
                    <a:pt x="-420" y="2814"/>
                    <a:pt x="134" y="4148"/>
                    <a:pt x="2765" y="5748"/>
                  </a:cubicBezTo>
                  <a:cubicBezTo>
                    <a:pt x="5395" y="7348"/>
                    <a:pt x="10103" y="9214"/>
                    <a:pt x="13149" y="10548"/>
                  </a:cubicBezTo>
                  <a:cubicBezTo>
                    <a:pt x="16195" y="11881"/>
                    <a:pt x="17580" y="12681"/>
                    <a:pt x="18826" y="13881"/>
                  </a:cubicBezTo>
                  <a:cubicBezTo>
                    <a:pt x="20072" y="15081"/>
                    <a:pt x="21180" y="16681"/>
                    <a:pt x="20765" y="17748"/>
                  </a:cubicBezTo>
                  <a:cubicBezTo>
                    <a:pt x="20349" y="18814"/>
                    <a:pt x="18411" y="19348"/>
                    <a:pt x="15365" y="19881"/>
                  </a:cubicBezTo>
                  <a:cubicBezTo>
                    <a:pt x="12318" y="20414"/>
                    <a:pt x="8165" y="20948"/>
                    <a:pt x="4011" y="2148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61" name="Line"/>
            <p:cNvSpPr/>
            <p:nvPr/>
          </p:nvSpPr>
          <p:spPr>
            <a:xfrm>
              <a:off x="1235016" y="1554646"/>
              <a:ext cx="300971"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62" name="Line"/>
            <p:cNvSpPr/>
            <p:nvPr/>
          </p:nvSpPr>
          <p:spPr>
            <a:xfrm>
              <a:off x="1297285" y="1689564"/>
              <a:ext cx="207568"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63" name="Line"/>
            <p:cNvSpPr/>
            <p:nvPr/>
          </p:nvSpPr>
          <p:spPr>
            <a:xfrm>
              <a:off x="1961496" y="1233792"/>
              <a:ext cx="269837" cy="435016"/>
            </a:xfrm>
            <a:custGeom>
              <a:avLst/>
              <a:gdLst/>
              <a:ahLst/>
              <a:cxnLst>
                <a:cxn ang="0">
                  <a:pos x="wd2" y="hd2"/>
                </a:cxn>
                <a:cxn ang="5400000">
                  <a:pos x="wd2" y="hd2"/>
                </a:cxn>
                <a:cxn ang="10800000">
                  <a:pos x="wd2" y="hd2"/>
                </a:cxn>
                <a:cxn ang="16200000">
                  <a:pos x="wd2" y="hd2"/>
                </a:cxn>
              </a:cxnLst>
              <a:rect l="0" t="0" r="r" b="b"/>
              <a:pathLst>
                <a:path w="21600" h="21387" fill="norm" stroke="1" extrusionOk="0">
                  <a:moveTo>
                    <a:pt x="0" y="15774"/>
                  </a:moveTo>
                  <a:cubicBezTo>
                    <a:pt x="2769" y="12373"/>
                    <a:pt x="5538" y="8971"/>
                    <a:pt x="6923" y="6845"/>
                  </a:cubicBezTo>
                  <a:cubicBezTo>
                    <a:pt x="8308" y="4719"/>
                    <a:pt x="8308" y="3869"/>
                    <a:pt x="8585" y="2763"/>
                  </a:cubicBezTo>
                  <a:cubicBezTo>
                    <a:pt x="8862" y="1658"/>
                    <a:pt x="9415" y="297"/>
                    <a:pt x="9831" y="42"/>
                  </a:cubicBezTo>
                  <a:cubicBezTo>
                    <a:pt x="10246" y="-213"/>
                    <a:pt x="10523" y="637"/>
                    <a:pt x="11908" y="4039"/>
                  </a:cubicBezTo>
                  <a:cubicBezTo>
                    <a:pt x="13292" y="7441"/>
                    <a:pt x="15785" y="13393"/>
                    <a:pt x="17585" y="16710"/>
                  </a:cubicBezTo>
                  <a:cubicBezTo>
                    <a:pt x="19385" y="20026"/>
                    <a:pt x="20492" y="20707"/>
                    <a:pt x="21600" y="2138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64" name="Line"/>
            <p:cNvSpPr/>
            <p:nvPr/>
          </p:nvSpPr>
          <p:spPr>
            <a:xfrm>
              <a:off x="2374030" y="1381895"/>
              <a:ext cx="191256" cy="242710"/>
            </a:xfrm>
            <a:custGeom>
              <a:avLst/>
              <a:gdLst/>
              <a:ahLst/>
              <a:cxnLst>
                <a:cxn ang="0">
                  <a:pos x="wd2" y="hd2"/>
                </a:cxn>
                <a:cxn ang="5400000">
                  <a:pos x="wd2" y="hd2"/>
                </a:cxn>
                <a:cxn ang="10800000">
                  <a:pos x="wd2" y="hd2"/>
                </a:cxn>
                <a:cxn ang="16200000">
                  <a:pos x="wd2" y="hd2"/>
                </a:cxn>
              </a:cxnLst>
              <a:rect l="0" t="0" r="r" b="b"/>
              <a:pathLst>
                <a:path w="20589" h="20759" fill="norm" stroke="1" extrusionOk="0">
                  <a:moveTo>
                    <a:pt x="19272" y="5011"/>
                  </a:moveTo>
                  <a:cubicBezTo>
                    <a:pt x="18155" y="3236"/>
                    <a:pt x="17038" y="1460"/>
                    <a:pt x="15548" y="573"/>
                  </a:cubicBezTo>
                  <a:cubicBezTo>
                    <a:pt x="14059" y="-315"/>
                    <a:pt x="12196" y="-315"/>
                    <a:pt x="9217" y="1608"/>
                  </a:cubicBezTo>
                  <a:cubicBezTo>
                    <a:pt x="6238" y="3532"/>
                    <a:pt x="2141" y="7378"/>
                    <a:pt x="652" y="10781"/>
                  </a:cubicBezTo>
                  <a:cubicBezTo>
                    <a:pt x="-838" y="14184"/>
                    <a:pt x="279" y="17143"/>
                    <a:pt x="3445" y="18918"/>
                  </a:cubicBezTo>
                  <a:cubicBezTo>
                    <a:pt x="6610" y="20693"/>
                    <a:pt x="11824" y="21285"/>
                    <a:pt x="15362" y="20249"/>
                  </a:cubicBezTo>
                  <a:cubicBezTo>
                    <a:pt x="18900" y="19214"/>
                    <a:pt x="20762" y="16551"/>
                    <a:pt x="20576" y="13888"/>
                  </a:cubicBezTo>
                  <a:cubicBezTo>
                    <a:pt x="20390" y="11225"/>
                    <a:pt x="18155" y="8562"/>
                    <a:pt x="16479" y="6786"/>
                  </a:cubicBezTo>
                  <a:cubicBezTo>
                    <a:pt x="14803" y="5011"/>
                    <a:pt x="13686" y="4123"/>
                    <a:pt x="12569" y="323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65" name="Line"/>
            <p:cNvSpPr/>
            <p:nvPr/>
          </p:nvSpPr>
          <p:spPr>
            <a:xfrm>
              <a:off x="2968190" y="1274432"/>
              <a:ext cx="93406" cy="34248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6400" y="5891"/>
                    <a:pt x="12800" y="11782"/>
                    <a:pt x="16400" y="15382"/>
                  </a:cubicBezTo>
                  <a:cubicBezTo>
                    <a:pt x="20000" y="18982"/>
                    <a:pt x="20800" y="20291"/>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66" name="Line"/>
            <p:cNvSpPr/>
            <p:nvPr/>
          </p:nvSpPr>
          <p:spPr>
            <a:xfrm>
              <a:off x="2937055" y="1471620"/>
              <a:ext cx="228324"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67" name="Line"/>
            <p:cNvSpPr/>
            <p:nvPr/>
          </p:nvSpPr>
          <p:spPr>
            <a:xfrm>
              <a:off x="3467182" y="1315945"/>
              <a:ext cx="246290" cy="184447"/>
            </a:xfrm>
            <a:custGeom>
              <a:avLst/>
              <a:gdLst/>
              <a:ahLst/>
              <a:cxnLst>
                <a:cxn ang="0">
                  <a:pos x="wd2" y="hd2"/>
                </a:cxn>
                <a:cxn ang="5400000">
                  <a:pos x="wd2" y="hd2"/>
                </a:cxn>
                <a:cxn ang="10800000">
                  <a:pos x="wd2" y="hd2"/>
                </a:cxn>
                <a:cxn ang="16200000">
                  <a:pos x="wd2" y="hd2"/>
                </a:cxn>
              </a:cxnLst>
              <a:rect l="0" t="0" r="r" b="b"/>
              <a:pathLst>
                <a:path w="20781" h="21327" fill="norm" stroke="1" extrusionOk="0">
                  <a:moveTo>
                    <a:pt x="19195" y="0"/>
                  </a:moveTo>
                  <a:cubicBezTo>
                    <a:pt x="13649" y="400"/>
                    <a:pt x="8103" y="800"/>
                    <a:pt x="4600" y="3200"/>
                  </a:cubicBezTo>
                  <a:cubicBezTo>
                    <a:pt x="1097" y="5600"/>
                    <a:pt x="-362" y="10000"/>
                    <a:pt x="76" y="13400"/>
                  </a:cubicBezTo>
                  <a:cubicBezTo>
                    <a:pt x="514" y="16800"/>
                    <a:pt x="2849" y="19200"/>
                    <a:pt x="6206" y="20400"/>
                  </a:cubicBezTo>
                  <a:cubicBezTo>
                    <a:pt x="9562" y="21600"/>
                    <a:pt x="13941" y="21600"/>
                    <a:pt x="16860" y="20600"/>
                  </a:cubicBezTo>
                  <a:cubicBezTo>
                    <a:pt x="19779" y="19600"/>
                    <a:pt x="21238" y="17600"/>
                    <a:pt x="20654" y="14400"/>
                  </a:cubicBezTo>
                  <a:cubicBezTo>
                    <a:pt x="20070" y="11200"/>
                    <a:pt x="17443" y="6800"/>
                    <a:pt x="14816" y="24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68" name="Line"/>
            <p:cNvSpPr/>
            <p:nvPr/>
          </p:nvSpPr>
          <p:spPr>
            <a:xfrm>
              <a:off x="3922994" y="1409350"/>
              <a:ext cx="41514"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69" name="Line"/>
            <p:cNvSpPr/>
            <p:nvPr/>
          </p:nvSpPr>
          <p:spPr>
            <a:xfrm>
              <a:off x="4128829" y="1120133"/>
              <a:ext cx="254785" cy="349866"/>
            </a:xfrm>
            <a:custGeom>
              <a:avLst/>
              <a:gdLst/>
              <a:ahLst/>
              <a:cxnLst>
                <a:cxn ang="0">
                  <a:pos x="wd2" y="hd2"/>
                </a:cxn>
                <a:cxn ang="5400000">
                  <a:pos x="wd2" y="hd2"/>
                </a:cxn>
                <a:cxn ang="10800000">
                  <a:pos x="wd2" y="hd2"/>
                </a:cxn>
                <a:cxn ang="16200000">
                  <a:pos x="wd2" y="hd2"/>
                </a:cxn>
              </a:cxnLst>
              <a:rect l="0" t="0" r="r" b="b"/>
              <a:pathLst>
                <a:path w="20932" h="21005" fill="norm" stroke="1" extrusionOk="0">
                  <a:moveTo>
                    <a:pt x="20606" y="4279"/>
                  </a:moveTo>
                  <a:cubicBezTo>
                    <a:pt x="20606" y="3033"/>
                    <a:pt x="20606" y="1787"/>
                    <a:pt x="19753" y="956"/>
                  </a:cubicBezTo>
                  <a:cubicBezTo>
                    <a:pt x="18900" y="125"/>
                    <a:pt x="17195" y="-290"/>
                    <a:pt x="14069" y="229"/>
                  </a:cubicBezTo>
                  <a:cubicBezTo>
                    <a:pt x="10942" y="748"/>
                    <a:pt x="6395" y="2202"/>
                    <a:pt x="3553" y="5214"/>
                  </a:cubicBezTo>
                  <a:cubicBezTo>
                    <a:pt x="711" y="8225"/>
                    <a:pt x="-426" y="12795"/>
                    <a:pt x="142" y="15806"/>
                  </a:cubicBezTo>
                  <a:cubicBezTo>
                    <a:pt x="711" y="18818"/>
                    <a:pt x="2985" y="20272"/>
                    <a:pt x="6395" y="20791"/>
                  </a:cubicBezTo>
                  <a:cubicBezTo>
                    <a:pt x="9806" y="21310"/>
                    <a:pt x="14353" y="20895"/>
                    <a:pt x="17195" y="19441"/>
                  </a:cubicBezTo>
                  <a:cubicBezTo>
                    <a:pt x="20037" y="17987"/>
                    <a:pt x="21174" y="15495"/>
                    <a:pt x="20890" y="13314"/>
                  </a:cubicBezTo>
                  <a:cubicBezTo>
                    <a:pt x="20606" y="11133"/>
                    <a:pt x="18900" y="9264"/>
                    <a:pt x="17195" y="8329"/>
                  </a:cubicBezTo>
                  <a:cubicBezTo>
                    <a:pt x="15490" y="7395"/>
                    <a:pt x="13785" y="7395"/>
                    <a:pt x="12079" y="739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70" name="Line"/>
            <p:cNvSpPr/>
            <p:nvPr/>
          </p:nvSpPr>
          <p:spPr>
            <a:xfrm>
              <a:off x="4095125" y="1118622"/>
              <a:ext cx="430004" cy="612456"/>
            </a:xfrm>
            <a:custGeom>
              <a:avLst/>
              <a:gdLst/>
              <a:ahLst/>
              <a:cxnLst>
                <a:cxn ang="0">
                  <a:pos x="wd2" y="hd2"/>
                </a:cxn>
                <a:cxn ang="5400000">
                  <a:pos x="wd2" y="hd2"/>
                </a:cxn>
                <a:cxn ang="10800000">
                  <a:pos x="wd2" y="hd2"/>
                </a:cxn>
                <a:cxn ang="16200000">
                  <a:pos x="wd2" y="hd2"/>
                </a:cxn>
              </a:cxnLst>
              <a:rect l="0" t="0" r="r" b="b"/>
              <a:pathLst>
                <a:path w="20975" h="21483" fill="norm" stroke="1" extrusionOk="0">
                  <a:moveTo>
                    <a:pt x="2234" y="2917"/>
                  </a:moveTo>
                  <a:cubicBezTo>
                    <a:pt x="2066" y="2310"/>
                    <a:pt x="1897" y="1703"/>
                    <a:pt x="2234" y="1279"/>
                  </a:cubicBezTo>
                  <a:cubicBezTo>
                    <a:pt x="2572" y="854"/>
                    <a:pt x="3416" y="611"/>
                    <a:pt x="5609" y="490"/>
                  </a:cubicBezTo>
                  <a:cubicBezTo>
                    <a:pt x="7803" y="368"/>
                    <a:pt x="11347" y="368"/>
                    <a:pt x="13794" y="368"/>
                  </a:cubicBezTo>
                  <a:cubicBezTo>
                    <a:pt x="16241" y="368"/>
                    <a:pt x="17590" y="368"/>
                    <a:pt x="17759" y="247"/>
                  </a:cubicBezTo>
                  <a:cubicBezTo>
                    <a:pt x="17928" y="126"/>
                    <a:pt x="16915" y="-117"/>
                    <a:pt x="14384" y="65"/>
                  </a:cubicBezTo>
                  <a:cubicBezTo>
                    <a:pt x="11853" y="247"/>
                    <a:pt x="7803" y="854"/>
                    <a:pt x="5019" y="1643"/>
                  </a:cubicBezTo>
                  <a:cubicBezTo>
                    <a:pt x="2234" y="2431"/>
                    <a:pt x="716" y="3402"/>
                    <a:pt x="209" y="4494"/>
                  </a:cubicBezTo>
                  <a:cubicBezTo>
                    <a:pt x="-297" y="5586"/>
                    <a:pt x="209" y="6800"/>
                    <a:pt x="715" y="7710"/>
                  </a:cubicBezTo>
                  <a:cubicBezTo>
                    <a:pt x="1222" y="8620"/>
                    <a:pt x="1728" y="9227"/>
                    <a:pt x="2066" y="10016"/>
                  </a:cubicBezTo>
                  <a:cubicBezTo>
                    <a:pt x="2403" y="10804"/>
                    <a:pt x="2572" y="11775"/>
                    <a:pt x="3247" y="12078"/>
                  </a:cubicBezTo>
                  <a:cubicBezTo>
                    <a:pt x="3922" y="12382"/>
                    <a:pt x="5103" y="12018"/>
                    <a:pt x="7297" y="11654"/>
                  </a:cubicBezTo>
                  <a:cubicBezTo>
                    <a:pt x="9490" y="11290"/>
                    <a:pt x="12697" y="10926"/>
                    <a:pt x="15228" y="11290"/>
                  </a:cubicBezTo>
                  <a:cubicBezTo>
                    <a:pt x="17759" y="11654"/>
                    <a:pt x="19615" y="12746"/>
                    <a:pt x="20459" y="13959"/>
                  </a:cubicBezTo>
                  <a:cubicBezTo>
                    <a:pt x="21303" y="15173"/>
                    <a:pt x="21134" y="16508"/>
                    <a:pt x="19784" y="17782"/>
                  </a:cubicBezTo>
                  <a:cubicBezTo>
                    <a:pt x="18434" y="19056"/>
                    <a:pt x="15903" y="20270"/>
                    <a:pt x="12444" y="20876"/>
                  </a:cubicBezTo>
                  <a:cubicBezTo>
                    <a:pt x="8984" y="21483"/>
                    <a:pt x="4597" y="21483"/>
                    <a:pt x="209" y="2148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71" name="Line"/>
            <p:cNvSpPr/>
            <p:nvPr/>
          </p:nvSpPr>
          <p:spPr>
            <a:xfrm>
              <a:off x="4861665" y="1096045"/>
              <a:ext cx="420885" cy="676546"/>
            </a:xfrm>
            <a:custGeom>
              <a:avLst/>
              <a:gdLst/>
              <a:ahLst/>
              <a:cxnLst>
                <a:cxn ang="0">
                  <a:pos x="wd2" y="hd2"/>
                </a:cxn>
                <a:cxn ang="5400000">
                  <a:pos x="wd2" y="hd2"/>
                </a:cxn>
                <a:cxn ang="10800000">
                  <a:pos x="wd2" y="hd2"/>
                </a:cxn>
                <a:cxn ang="16200000">
                  <a:pos x="wd2" y="hd2"/>
                </a:cxn>
              </a:cxnLst>
              <a:rect l="0" t="0" r="r" b="b"/>
              <a:pathLst>
                <a:path w="21365" h="21443" fill="norm" stroke="1" extrusionOk="0">
                  <a:moveTo>
                    <a:pt x="16624" y="5325"/>
                  </a:moveTo>
                  <a:cubicBezTo>
                    <a:pt x="17150" y="4119"/>
                    <a:pt x="17677" y="2913"/>
                    <a:pt x="17853" y="2036"/>
                  </a:cubicBezTo>
                  <a:cubicBezTo>
                    <a:pt x="18028" y="1159"/>
                    <a:pt x="17853" y="611"/>
                    <a:pt x="17326" y="282"/>
                  </a:cubicBezTo>
                  <a:cubicBezTo>
                    <a:pt x="16799" y="-47"/>
                    <a:pt x="15921" y="-157"/>
                    <a:pt x="13726" y="336"/>
                  </a:cubicBezTo>
                  <a:cubicBezTo>
                    <a:pt x="11531" y="830"/>
                    <a:pt x="8019" y="1926"/>
                    <a:pt x="5209" y="3571"/>
                  </a:cubicBezTo>
                  <a:cubicBezTo>
                    <a:pt x="2399" y="5216"/>
                    <a:pt x="292" y="7408"/>
                    <a:pt x="28" y="9327"/>
                  </a:cubicBezTo>
                  <a:cubicBezTo>
                    <a:pt x="-235" y="11246"/>
                    <a:pt x="1345" y="12891"/>
                    <a:pt x="3804" y="13932"/>
                  </a:cubicBezTo>
                  <a:cubicBezTo>
                    <a:pt x="6263" y="14974"/>
                    <a:pt x="9599" y="15413"/>
                    <a:pt x="12321" y="15413"/>
                  </a:cubicBezTo>
                  <a:cubicBezTo>
                    <a:pt x="15043" y="15413"/>
                    <a:pt x="17150" y="14974"/>
                    <a:pt x="18204" y="14152"/>
                  </a:cubicBezTo>
                  <a:cubicBezTo>
                    <a:pt x="19258" y="13329"/>
                    <a:pt x="19258" y="12123"/>
                    <a:pt x="18380" y="10533"/>
                  </a:cubicBezTo>
                  <a:cubicBezTo>
                    <a:pt x="17502" y="8944"/>
                    <a:pt x="15745" y="6970"/>
                    <a:pt x="14516" y="5819"/>
                  </a:cubicBezTo>
                  <a:cubicBezTo>
                    <a:pt x="13287" y="4667"/>
                    <a:pt x="12585" y="4338"/>
                    <a:pt x="11794" y="4174"/>
                  </a:cubicBezTo>
                  <a:cubicBezTo>
                    <a:pt x="11004" y="4009"/>
                    <a:pt x="10126" y="4009"/>
                    <a:pt x="9511" y="4284"/>
                  </a:cubicBezTo>
                  <a:cubicBezTo>
                    <a:pt x="8897" y="4558"/>
                    <a:pt x="8546" y="5106"/>
                    <a:pt x="8282" y="5983"/>
                  </a:cubicBezTo>
                  <a:cubicBezTo>
                    <a:pt x="8019" y="6860"/>
                    <a:pt x="7843" y="8066"/>
                    <a:pt x="8370" y="9108"/>
                  </a:cubicBezTo>
                  <a:cubicBezTo>
                    <a:pt x="8897" y="10150"/>
                    <a:pt x="10126" y="11027"/>
                    <a:pt x="12409" y="13055"/>
                  </a:cubicBezTo>
                  <a:cubicBezTo>
                    <a:pt x="14692" y="15084"/>
                    <a:pt x="18028" y="18263"/>
                    <a:pt x="21365" y="2144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grpSp>
        <p:nvGrpSpPr>
          <p:cNvPr id="2886" name="Drawing"/>
          <p:cNvGrpSpPr/>
          <p:nvPr/>
        </p:nvGrpSpPr>
        <p:grpSpPr>
          <a:xfrm>
            <a:off x="19351527" y="2705207"/>
            <a:ext cx="2832208" cy="1965024"/>
            <a:chOff x="0" y="0"/>
            <a:chExt cx="2832206" cy="1965023"/>
          </a:xfrm>
        </p:grpSpPr>
        <p:sp>
          <p:nvSpPr>
            <p:cNvPr id="2873" name="Line"/>
            <p:cNvSpPr/>
            <p:nvPr/>
          </p:nvSpPr>
          <p:spPr>
            <a:xfrm>
              <a:off x="57655" y="0"/>
              <a:ext cx="277633" cy="738727"/>
            </a:xfrm>
            <a:custGeom>
              <a:avLst/>
              <a:gdLst/>
              <a:ahLst/>
              <a:cxnLst>
                <a:cxn ang="0">
                  <a:pos x="wd2" y="hd2"/>
                </a:cxn>
                <a:cxn ang="5400000">
                  <a:pos x="wd2" y="hd2"/>
                </a:cxn>
                <a:cxn ang="10800000">
                  <a:pos x="wd2" y="hd2"/>
                </a:cxn>
                <a:cxn ang="16200000">
                  <a:pos x="wd2" y="hd2"/>
                </a:cxn>
              </a:cxnLst>
              <a:rect l="0" t="0" r="r" b="b"/>
              <a:pathLst>
                <a:path w="20637" h="21061" fill="norm" stroke="1" extrusionOk="0">
                  <a:moveTo>
                    <a:pt x="3725" y="10456"/>
                  </a:moveTo>
                  <a:cubicBezTo>
                    <a:pt x="3468" y="9470"/>
                    <a:pt x="3211" y="8484"/>
                    <a:pt x="2954" y="7596"/>
                  </a:cubicBezTo>
                  <a:cubicBezTo>
                    <a:pt x="2697" y="6708"/>
                    <a:pt x="2439" y="5919"/>
                    <a:pt x="2311" y="5821"/>
                  </a:cubicBezTo>
                  <a:cubicBezTo>
                    <a:pt x="2182" y="5722"/>
                    <a:pt x="2182" y="6314"/>
                    <a:pt x="2825" y="8040"/>
                  </a:cubicBezTo>
                  <a:cubicBezTo>
                    <a:pt x="3468" y="9766"/>
                    <a:pt x="4754" y="12626"/>
                    <a:pt x="6168" y="14895"/>
                  </a:cubicBezTo>
                  <a:cubicBezTo>
                    <a:pt x="7582" y="17163"/>
                    <a:pt x="9125" y="18840"/>
                    <a:pt x="9897" y="19925"/>
                  </a:cubicBezTo>
                  <a:cubicBezTo>
                    <a:pt x="10668" y="21010"/>
                    <a:pt x="10668" y="21503"/>
                    <a:pt x="10025" y="20566"/>
                  </a:cubicBezTo>
                  <a:cubicBezTo>
                    <a:pt x="9382" y="19629"/>
                    <a:pt x="8097" y="17262"/>
                    <a:pt x="6682" y="14599"/>
                  </a:cubicBezTo>
                  <a:cubicBezTo>
                    <a:pt x="5268" y="11936"/>
                    <a:pt x="3725" y="8977"/>
                    <a:pt x="2568" y="6807"/>
                  </a:cubicBezTo>
                  <a:cubicBezTo>
                    <a:pt x="1411" y="4637"/>
                    <a:pt x="639" y="3256"/>
                    <a:pt x="254" y="2270"/>
                  </a:cubicBezTo>
                  <a:cubicBezTo>
                    <a:pt x="-132" y="1284"/>
                    <a:pt x="-132" y="692"/>
                    <a:pt x="639" y="347"/>
                  </a:cubicBezTo>
                  <a:cubicBezTo>
                    <a:pt x="1411" y="2"/>
                    <a:pt x="2954" y="-97"/>
                    <a:pt x="6039" y="100"/>
                  </a:cubicBezTo>
                  <a:cubicBezTo>
                    <a:pt x="9125" y="298"/>
                    <a:pt x="13754" y="791"/>
                    <a:pt x="16839" y="1580"/>
                  </a:cubicBezTo>
                  <a:cubicBezTo>
                    <a:pt x="19925" y="2369"/>
                    <a:pt x="21468" y="3454"/>
                    <a:pt x="20182" y="4835"/>
                  </a:cubicBezTo>
                  <a:cubicBezTo>
                    <a:pt x="18897" y="6215"/>
                    <a:pt x="14782" y="7892"/>
                    <a:pt x="12082" y="8977"/>
                  </a:cubicBezTo>
                  <a:cubicBezTo>
                    <a:pt x="9382" y="10062"/>
                    <a:pt x="8097" y="10555"/>
                    <a:pt x="6811" y="1104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74" name="Line"/>
            <p:cNvSpPr/>
            <p:nvPr/>
          </p:nvSpPr>
          <p:spPr>
            <a:xfrm>
              <a:off x="460627" y="449792"/>
              <a:ext cx="238703"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75" name="Line"/>
            <p:cNvSpPr/>
            <p:nvPr/>
          </p:nvSpPr>
          <p:spPr>
            <a:xfrm>
              <a:off x="439872" y="605467"/>
              <a:ext cx="228323"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76" name="Line"/>
            <p:cNvSpPr/>
            <p:nvPr/>
          </p:nvSpPr>
          <p:spPr>
            <a:xfrm>
              <a:off x="1256999" y="10304"/>
              <a:ext cx="438810" cy="835855"/>
            </a:xfrm>
            <a:custGeom>
              <a:avLst/>
              <a:gdLst/>
              <a:ahLst/>
              <a:cxnLst>
                <a:cxn ang="0">
                  <a:pos x="wd2" y="hd2"/>
                </a:cxn>
                <a:cxn ang="5400000">
                  <a:pos x="wd2" y="hd2"/>
                </a:cxn>
                <a:cxn ang="10800000">
                  <a:pos x="wd2" y="hd2"/>
                </a:cxn>
                <a:cxn ang="16200000">
                  <a:pos x="wd2" y="hd2"/>
                </a:cxn>
              </a:cxnLst>
              <a:rect l="0" t="0" r="r" b="b"/>
              <a:pathLst>
                <a:path w="21076" h="21477" fill="norm" stroke="1" extrusionOk="0">
                  <a:moveTo>
                    <a:pt x="6114" y="5959"/>
                  </a:moveTo>
                  <a:cubicBezTo>
                    <a:pt x="7277" y="5337"/>
                    <a:pt x="8440" y="4715"/>
                    <a:pt x="9188" y="3959"/>
                  </a:cubicBezTo>
                  <a:cubicBezTo>
                    <a:pt x="9935" y="3204"/>
                    <a:pt x="10268" y="2315"/>
                    <a:pt x="10102" y="1648"/>
                  </a:cubicBezTo>
                  <a:cubicBezTo>
                    <a:pt x="9935" y="982"/>
                    <a:pt x="9271" y="537"/>
                    <a:pt x="8523" y="271"/>
                  </a:cubicBezTo>
                  <a:cubicBezTo>
                    <a:pt x="7775" y="4"/>
                    <a:pt x="6945" y="-85"/>
                    <a:pt x="6363" y="93"/>
                  </a:cubicBezTo>
                  <a:cubicBezTo>
                    <a:pt x="5782" y="271"/>
                    <a:pt x="5449" y="715"/>
                    <a:pt x="5948" y="1693"/>
                  </a:cubicBezTo>
                  <a:cubicBezTo>
                    <a:pt x="6446" y="2671"/>
                    <a:pt x="7775" y="4182"/>
                    <a:pt x="8689" y="6226"/>
                  </a:cubicBezTo>
                  <a:cubicBezTo>
                    <a:pt x="9603" y="8271"/>
                    <a:pt x="10102" y="10848"/>
                    <a:pt x="10018" y="13071"/>
                  </a:cubicBezTo>
                  <a:cubicBezTo>
                    <a:pt x="9935" y="15293"/>
                    <a:pt x="9271" y="17159"/>
                    <a:pt x="8440" y="18404"/>
                  </a:cubicBezTo>
                  <a:cubicBezTo>
                    <a:pt x="7609" y="19648"/>
                    <a:pt x="6612" y="20271"/>
                    <a:pt x="5615" y="20715"/>
                  </a:cubicBezTo>
                  <a:cubicBezTo>
                    <a:pt x="4618" y="21159"/>
                    <a:pt x="3622" y="21426"/>
                    <a:pt x="2625" y="21471"/>
                  </a:cubicBezTo>
                  <a:cubicBezTo>
                    <a:pt x="1628" y="21515"/>
                    <a:pt x="631" y="21337"/>
                    <a:pt x="215" y="20982"/>
                  </a:cubicBezTo>
                  <a:cubicBezTo>
                    <a:pt x="-200" y="20626"/>
                    <a:pt x="-34" y="20093"/>
                    <a:pt x="880" y="19293"/>
                  </a:cubicBezTo>
                  <a:cubicBezTo>
                    <a:pt x="1794" y="18493"/>
                    <a:pt x="3455" y="17426"/>
                    <a:pt x="5865" y="16804"/>
                  </a:cubicBezTo>
                  <a:cubicBezTo>
                    <a:pt x="8274" y="16182"/>
                    <a:pt x="11431" y="16004"/>
                    <a:pt x="13425" y="15915"/>
                  </a:cubicBezTo>
                  <a:cubicBezTo>
                    <a:pt x="15418" y="15826"/>
                    <a:pt x="16249" y="15826"/>
                    <a:pt x="17495" y="15559"/>
                  </a:cubicBezTo>
                  <a:cubicBezTo>
                    <a:pt x="18742" y="15293"/>
                    <a:pt x="20403" y="14759"/>
                    <a:pt x="20902" y="14226"/>
                  </a:cubicBezTo>
                  <a:cubicBezTo>
                    <a:pt x="21400" y="13693"/>
                    <a:pt x="20735" y="13159"/>
                    <a:pt x="20071" y="1262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77" name="Line"/>
            <p:cNvSpPr/>
            <p:nvPr/>
          </p:nvSpPr>
          <p:spPr>
            <a:xfrm>
              <a:off x="1363539" y="408279"/>
              <a:ext cx="300970"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78" name="Line"/>
            <p:cNvSpPr/>
            <p:nvPr/>
          </p:nvSpPr>
          <p:spPr>
            <a:xfrm>
              <a:off x="1955102" y="126083"/>
              <a:ext cx="405972" cy="469006"/>
            </a:xfrm>
            <a:custGeom>
              <a:avLst/>
              <a:gdLst/>
              <a:ahLst/>
              <a:cxnLst>
                <a:cxn ang="0">
                  <a:pos x="wd2" y="hd2"/>
                </a:cxn>
                <a:cxn ang="5400000">
                  <a:pos x="wd2" y="hd2"/>
                </a:cxn>
                <a:cxn ang="10800000">
                  <a:pos x="wd2" y="hd2"/>
                </a:cxn>
                <a:cxn ang="16200000">
                  <a:pos x="wd2" y="hd2"/>
                </a:cxn>
              </a:cxnLst>
              <a:rect l="0" t="0" r="r" b="b"/>
              <a:pathLst>
                <a:path w="21301" h="21532" fill="norm" stroke="1" extrusionOk="0">
                  <a:moveTo>
                    <a:pt x="21237" y="1044"/>
                  </a:moveTo>
                  <a:cubicBezTo>
                    <a:pt x="18333" y="567"/>
                    <a:pt x="15429" y="91"/>
                    <a:pt x="13341" y="11"/>
                  </a:cubicBezTo>
                  <a:cubicBezTo>
                    <a:pt x="11254" y="-68"/>
                    <a:pt x="9983" y="250"/>
                    <a:pt x="9076" y="1282"/>
                  </a:cubicBezTo>
                  <a:cubicBezTo>
                    <a:pt x="8168" y="2314"/>
                    <a:pt x="7624" y="4061"/>
                    <a:pt x="7079" y="5332"/>
                  </a:cubicBezTo>
                  <a:cubicBezTo>
                    <a:pt x="6534" y="6603"/>
                    <a:pt x="5990" y="7397"/>
                    <a:pt x="6171" y="7794"/>
                  </a:cubicBezTo>
                  <a:cubicBezTo>
                    <a:pt x="6353" y="8191"/>
                    <a:pt x="7261" y="8191"/>
                    <a:pt x="9257" y="8191"/>
                  </a:cubicBezTo>
                  <a:cubicBezTo>
                    <a:pt x="11254" y="8191"/>
                    <a:pt x="14339" y="8191"/>
                    <a:pt x="16608" y="9144"/>
                  </a:cubicBezTo>
                  <a:cubicBezTo>
                    <a:pt x="18877" y="10097"/>
                    <a:pt x="20329" y="12003"/>
                    <a:pt x="20965" y="13353"/>
                  </a:cubicBezTo>
                  <a:cubicBezTo>
                    <a:pt x="21600" y="14703"/>
                    <a:pt x="21418" y="15497"/>
                    <a:pt x="19694" y="16608"/>
                  </a:cubicBezTo>
                  <a:cubicBezTo>
                    <a:pt x="17970" y="17720"/>
                    <a:pt x="14703" y="19150"/>
                    <a:pt x="11163" y="20023"/>
                  </a:cubicBezTo>
                  <a:cubicBezTo>
                    <a:pt x="7624" y="20897"/>
                    <a:pt x="3812" y="21214"/>
                    <a:pt x="0" y="2153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79" name="Line"/>
            <p:cNvSpPr/>
            <p:nvPr/>
          </p:nvSpPr>
          <p:spPr>
            <a:xfrm>
              <a:off x="2442881" y="129713"/>
              <a:ext cx="389326" cy="486133"/>
            </a:xfrm>
            <a:custGeom>
              <a:avLst/>
              <a:gdLst/>
              <a:ahLst/>
              <a:cxnLst>
                <a:cxn ang="0">
                  <a:pos x="wd2" y="hd2"/>
                </a:cxn>
                <a:cxn ang="5400000">
                  <a:pos x="wd2" y="hd2"/>
                </a:cxn>
                <a:cxn ang="10800000">
                  <a:pos x="wd2" y="hd2"/>
                </a:cxn>
                <a:cxn ang="16200000">
                  <a:pos x="wd2" y="hd2"/>
                </a:cxn>
              </a:cxnLst>
              <a:rect l="0" t="0" r="r" b="b"/>
              <a:pathLst>
                <a:path w="21512" h="21527" fill="norm" stroke="1" extrusionOk="0">
                  <a:moveTo>
                    <a:pt x="20644" y="2225"/>
                  </a:moveTo>
                  <a:cubicBezTo>
                    <a:pt x="20262" y="1459"/>
                    <a:pt x="19880" y="693"/>
                    <a:pt x="18637" y="310"/>
                  </a:cubicBezTo>
                  <a:cubicBezTo>
                    <a:pt x="17395" y="-73"/>
                    <a:pt x="15292" y="-73"/>
                    <a:pt x="13285" y="157"/>
                  </a:cubicBezTo>
                  <a:cubicBezTo>
                    <a:pt x="11278" y="387"/>
                    <a:pt x="9366" y="846"/>
                    <a:pt x="8315" y="1459"/>
                  </a:cubicBezTo>
                  <a:cubicBezTo>
                    <a:pt x="7264" y="2072"/>
                    <a:pt x="7073" y="2838"/>
                    <a:pt x="6977" y="3604"/>
                  </a:cubicBezTo>
                  <a:cubicBezTo>
                    <a:pt x="6881" y="4370"/>
                    <a:pt x="6881" y="5136"/>
                    <a:pt x="8506" y="5825"/>
                  </a:cubicBezTo>
                  <a:cubicBezTo>
                    <a:pt x="10131" y="6514"/>
                    <a:pt x="13381" y="7127"/>
                    <a:pt x="15483" y="7510"/>
                  </a:cubicBezTo>
                  <a:cubicBezTo>
                    <a:pt x="17586" y="7893"/>
                    <a:pt x="18542" y="8046"/>
                    <a:pt x="19497" y="8965"/>
                  </a:cubicBezTo>
                  <a:cubicBezTo>
                    <a:pt x="20453" y="9884"/>
                    <a:pt x="21409" y="11570"/>
                    <a:pt x="21504" y="13331"/>
                  </a:cubicBezTo>
                  <a:cubicBezTo>
                    <a:pt x="21600" y="15093"/>
                    <a:pt x="20835" y="16931"/>
                    <a:pt x="17490" y="18233"/>
                  </a:cubicBezTo>
                  <a:cubicBezTo>
                    <a:pt x="14145" y="19536"/>
                    <a:pt x="8219" y="20301"/>
                    <a:pt x="4874" y="20761"/>
                  </a:cubicBezTo>
                  <a:cubicBezTo>
                    <a:pt x="1529" y="21221"/>
                    <a:pt x="765" y="21374"/>
                    <a:pt x="0" y="2152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80" name="Line"/>
            <p:cNvSpPr/>
            <p:nvPr/>
          </p:nvSpPr>
          <p:spPr>
            <a:xfrm>
              <a:off x="-1" y="1104421"/>
              <a:ext cx="614750" cy="644821"/>
            </a:xfrm>
            <a:custGeom>
              <a:avLst/>
              <a:gdLst/>
              <a:ahLst/>
              <a:cxnLst>
                <a:cxn ang="0">
                  <a:pos x="wd2" y="hd2"/>
                </a:cxn>
                <a:cxn ang="5400000">
                  <a:pos x="wd2" y="hd2"/>
                </a:cxn>
                <a:cxn ang="10800000">
                  <a:pos x="wd2" y="hd2"/>
                </a:cxn>
                <a:cxn ang="16200000">
                  <a:pos x="wd2" y="hd2"/>
                </a:cxn>
              </a:cxnLst>
              <a:rect l="0" t="0" r="r" b="b"/>
              <a:pathLst>
                <a:path w="21090" h="21302" fill="norm" stroke="1" extrusionOk="0">
                  <a:moveTo>
                    <a:pt x="15802" y="5802"/>
                  </a:moveTo>
                  <a:cubicBezTo>
                    <a:pt x="16752" y="4888"/>
                    <a:pt x="17701" y="3973"/>
                    <a:pt x="18176" y="3173"/>
                  </a:cubicBezTo>
                  <a:cubicBezTo>
                    <a:pt x="18651" y="2373"/>
                    <a:pt x="18651" y="1688"/>
                    <a:pt x="18057" y="1059"/>
                  </a:cubicBezTo>
                  <a:cubicBezTo>
                    <a:pt x="17464" y="430"/>
                    <a:pt x="16277" y="-141"/>
                    <a:pt x="14141" y="30"/>
                  </a:cubicBezTo>
                  <a:cubicBezTo>
                    <a:pt x="12005" y="202"/>
                    <a:pt x="8919" y="1116"/>
                    <a:pt x="6248" y="2830"/>
                  </a:cubicBezTo>
                  <a:cubicBezTo>
                    <a:pt x="3578" y="4545"/>
                    <a:pt x="1323" y="7059"/>
                    <a:pt x="433" y="9745"/>
                  </a:cubicBezTo>
                  <a:cubicBezTo>
                    <a:pt x="-457" y="12430"/>
                    <a:pt x="18" y="15288"/>
                    <a:pt x="1917" y="17288"/>
                  </a:cubicBezTo>
                  <a:cubicBezTo>
                    <a:pt x="3816" y="19288"/>
                    <a:pt x="7139" y="20430"/>
                    <a:pt x="10462" y="20945"/>
                  </a:cubicBezTo>
                  <a:cubicBezTo>
                    <a:pt x="13785" y="21459"/>
                    <a:pt x="17108" y="21345"/>
                    <a:pt x="18947" y="21059"/>
                  </a:cubicBezTo>
                  <a:cubicBezTo>
                    <a:pt x="20787" y="20773"/>
                    <a:pt x="21143" y="20316"/>
                    <a:pt x="21084" y="19230"/>
                  </a:cubicBezTo>
                  <a:cubicBezTo>
                    <a:pt x="21024" y="18145"/>
                    <a:pt x="20550" y="16430"/>
                    <a:pt x="19185" y="14259"/>
                  </a:cubicBezTo>
                  <a:cubicBezTo>
                    <a:pt x="17820" y="12088"/>
                    <a:pt x="15565" y="9459"/>
                    <a:pt x="14081" y="8145"/>
                  </a:cubicBezTo>
                  <a:cubicBezTo>
                    <a:pt x="12598" y="6830"/>
                    <a:pt x="11886" y="6830"/>
                    <a:pt x="11174" y="683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81" name="Line"/>
            <p:cNvSpPr/>
            <p:nvPr/>
          </p:nvSpPr>
          <p:spPr>
            <a:xfrm>
              <a:off x="346466" y="1539513"/>
              <a:ext cx="311350" cy="40475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120" y="2954"/>
                    <a:pt x="6240" y="5908"/>
                    <a:pt x="9840" y="9508"/>
                  </a:cubicBezTo>
                  <a:cubicBezTo>
                    <a:pt x="13440" y="13108"/>
                    <a:pt x="17520" y="17354"/>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82" name="Line"/>
            <p:cNvSpPr/>
            <p:nvPr/>
          </p:nvSpPr>
          <p:spPr>
            <a:xfrm>
              <a:off x="958786" y="1607785"/>
              <a:ext cx="186809" cy="35512"/>
            </a:xfrm>
            <a:custGeom>
              <a:avLst/>
              <a:gdLst/>
              <a:ahLst/>
              <a:cxnLst>
                <a:cxn ang="0">
                  <a:pos x="wd2" y="hd2"/>
                </a:cxn>
                <a:cxn ang="5400000">
                  <a:pos x="wd2" y="hd2"/>
                </a:cxn>
                <a:cxn ang="10800000">
                  <a:pos x="wd2" y="hd2"/>
                </a:cxn>
                <a:cxn ang="16200000">
                  <a:pos x="wd2" y="hd2"/>
                </a:cxn>
              </a:cxnLst>
              <a:rect l="0" t="0" r="r" b="b"/>
              <a:pathLst>
                <a:path w="21600" h="20157" fill="norm" stroke="1" extrusionOk="0">
                  <a:moveTo>
                    <a:pt x="0" y="20157"/>
                  </a:moveTo>
                  <a:cubicBezTo>
                    <a:pt x="5200" y="12302"/>
                    <a:pt x="10400" y="4448"/>
                    <a:pt x="14000" y="1502"/>
                  </a:cubicBezTo>
                  <a:cubicBezTo>
                    <a:pt x="17600" y="-1443"/>
                    <a:pt x="19600" y="521"/>
                    <a:pt x="21600" y="248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83" name="Line"/>
            <p:cNvSpPr/>
            <p:nvPr/>
          </p:nvSpPr>
          <p:spPr>
            <a:xfrm>
              <a:off x="906894" y="1767835"/>
              <a:ext cx="280215"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84" name="Line"/>
            <p:cNvSpPr/>
            <p:nvPr/>
          </p:nvSpPr>
          <p:spPr>
            <a:xfrm>
              <a:off x="1571105" y="1368244"/>
              <a:ext cx="359216" cy="596780"/>
            </a:xfrm>
            <a:custGeom>
              <a:avLst/>
              <a:gdLst/>
              <a:ahLst/>
              <a:cxnLst>
                <a:cxn ang="0">
                  <a:pos x="wd2" y="hd2"/>
                </a:cxn>
                <a:cxn ang="5400000">
                  <a:pos x="wd2" y="hd2"/>
                </a:cxn>
                <a:cxn ang="10800000">
                  <a:pos x="wd2" y="hd2"/>
                </a:cxn>
                <a:cxn ang="16200000">
                  <a:pos x="wd2" y="hd2"/>
                </a:cxn>
              </a:cxnLst>
              <a:rect l="0" t="0" r="r" b="b"/>
              <a:pathLst>
                <a:path w="21361" h="21415" fill="norm" stroke="1" extrusionOk="0">
                  <a:moveTo>
                    <a:pt x="20983" y="7636"/>
                  </a:moveTo>
                  <a:cubicBezTo>
                    <a:pt x="17486" y="7636"/>
                    <a:pt x="13989" y="7636"/>
                    <a:pt x="11211" y="7449"/>
                  </a:cubicBezTo>
                  <a:cubicBezTo>
                    <a:pt x="8434" y="7263"/>
                    <a:pt x="6377" y="6891"/>
                    <a:pt x="5246" y="6394"/>
                  </a:cubicBezTo>
                  <a:cubicBezTo>
                    <a:pt x="4114" y="5898"/>
                    <a:pt x="3909" y="5277"/>
                    <a:pt x="5246" y="4160"/>
                  </a:cubicBezTo>
                  <a:cubicBezTo>
                    <a:pt x="6583" y="3043"/>
                    <a:pt x="9463" y="1429"/>
                    <a:pt x="11931" y="622"/>
                  </a:cubicBezTo>
                  <a:cubicBezTo>
                    <a:pt x="14400" y="-185"/>
                    <a:pt x="16457" y="-185"/>
                    <a:pt x="18103" y="498"/>
                  </a:cubicBezTo>
                  <a:cubicBezTo>
                    <a:pt x="19749" y="1181"/>
                    <a:pt x="20983" y="2546"/>
                    <a:pt x="21291" y="4470"/>
                  </a:cubicBezTo>
                  <a:cubicBezTo>
                    <a:pt x="21600" y="6394"/>
                    <a:pt x="20983" y="8877"/>
                    <a:pt x="17280" y="11794"/>
                  </a:cubicBezTo>
                  <a:cubicBezTo>
                    <a:pt x="13577" y="14712"/>
                    <a:pt x="6789" y="18063"/>
                    <a:pt x="0" y="2141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85" name="Line"/>
            <p:cNvSpPr/>
            <p:nvPr/>
          </p:nvSpPr>
          <p:spPr>
            <a:xfrm>
              <a:off x="2093362" y="1444268"/>
              <a:ext cx="346870" cy="329851"/>
            </a:xfrm>
            <a:custGeom>
              <a:avLst/>
              <a:gdLst/>
              <a:ahLst/>
              <a:cxnLst>
                <a:cxn ang="0">
                  <a:pos x="wd2" y="hd2"/>
                </a:cxn>
                <a:cxn ang="5400000">
                  <a:pos x="wd2" y="hd2"/>
                </a:cxn>
                <a:cxn ang="10800000">
                  <a:pos x="wd2" y="hd2"/>
                </a:cxn>
                <a:cxn ang="16200000">
                  <a:pos x="wd2" y="hd2"/>
                </a:cxn>
              </a:cxnLst>
              <a:rect l="0" t="0" r="r" b="b"/>
              <a:pathLst>
                <a:path w="20241" h="20803" fill="norm" stroke="1" extrusionOk="0">
                  <a:moveTo>
                    <a:pt x="13734" y="1425"/>
                  </a:moveTo>
                  <a:cubicBezTo>
                    <a:pt x="12926" y="553"/>
                    <a:pt x="12119" y="-320"/>
                    <a:pt x="9898" y="116"/>
                  </a:cubicBezTo>
                  <a:cubicBezTo>
                    <a:pt x="7678" y="553"/>
                    <a:pt x="4044" y="2298"/>
                    <a:pt x="1924" y="4916"/>
                  </a:cubicBezTo>
                  <a:cubicBezTo>
                    <a:pt x="-195" y="7535"/>
                    <a:pt x="-801" y="11025"/>
                    <a:pt x="1319" y="13971"/>
                  </a:cubicBezTo>
                  <a:cubicBezTo>
                    <a:pt x="3438" y="16916"/>
                    <a:pt x="8283" y="19316"/>
                    <a:pt x="11715" y="20298"/>
                  </a:cubicBezTo>
                  <a:cubicBezTo>
                    <a:pt x="15147" y="21280"/>
                    <a:pt x="17165" y="20844"/>
                    <a:pt x="18578" y="18880"/>
                  </a:cubicBezTo>
                  <a:cubicBezTo>
                    <a:pt x="19992" y="16916"/>
                    <a:pt x="20799" y="13425"/>
                    <a:pt x="19790" y="10262"/>
                  </a:cubicBezTo>
                  <a:cubicBezTo>
                    <a:pt x="18780" y="7098"/>
                    <a:pt x="15954" y="4262"/>
                    <a:pt x="13128" y="142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3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8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889" name="TextBox 2"/>
          <p:cNvSpPr txBox="1"/>
          <p:nvPr/>
        </p:nvSpPr>
        <p:spPr>
          <a:xfrm>
            <a:off x="4888849" y="1324882"/>
            <a:ext cx="14912677" cy="8661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100">
                <a:solidFill>
                  <a:srgbClr val="FFFFFF"/>
                </a:solidFill>
                <a:latin typeface="Tajawal Medium"/>
                <a:ea typeface="Tajawal Medium"/>
                <a:cs typeface="Tajawal Medium"/>
                <a:sym typeface="Tajawal Medium"/>
              </a:defRPr>
            </a:lvl1pPr>
          </a:lstStyle>
          <a:p>
            <a:pPr/>
            <a:r>
              <a:t>Equilibrium in the goods and labour markets</a:t>
            </a:r>
          </a:p>
        </p:txBody>
      </p:sp>
      <p:sp>
        <p:nvSpPr>
          <p:cNvPr id="2890" name="TextBox 7"/>
          <p:cNvSpPr txBox="1"/>
          <p:nvPr/>
        </p:nvSpPr>
        <p:spPr>
          <a:xfrm>
            <a:off x="2592215" y="4344529"/>
            <a:ext cx="18797638" cy="3488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a:solidFill>
                  <a:srgbClr val="182C6A"/>
                </a:solidFill>
                <a:latin typeface="Tajawal Medium"/>
                <a:ea typeface="Tajawal Medium"/>
                <a:cs typeface="Tajawal Medium"/>
                <a:sym typeface="Tajawal Medium"/>
              </a:defRPr>
            </a:pPr>
          </a:p>
        </p:txBody>
      </p:sp>
      <p:grpSp>
        <p:nvGrpSpPr>
          <p:cNvPr id="3042" name="Drawing"/>
          <p:cNvGrpSpPr/>
          <p:nvPr/>
        </p:nvGrpSpPr>
        <p:grpSpPr>
          <a:xfrm>
            <a:off x="3148080" y="3315724"/>
            <a:ext cx="19926305" cy="6944946"/>
            <a:chOff x="0" y="0"/>
            <a:chExt cx="19926302" cy="6944944"/>
          </a:xfrm>
        </p:grpSpPr>
        <p:sp>
          <p:nvSpPr>
            <p:cNvPr id="2891" name="Line"/>
            <p:cNvSpPr/>
            <p:nvPr/>
          </p:nvSpPr>
          <p:spPr>
            <a:xfrm>
              <a:off x="0" y="285542"/>
              <a:ext cx="328647" cy="361943"/>
            </a:xfrm>
            <a:custGeom>
              <a:avLst/>
              <a:gdLst/>
              <a:ahLst/>
              <a:cxnLst>
                <a:cxn ang="0">
                  <a:pos x="wd2" y="hd2"/>
                </a:cxn>
                <a:cxn ang="5400000">
                  <a:pos x="wd2" y="hd2"/>
                </a:cxn>
                <a:cxn ang="10800000">
                  <a:pos x="wd2" y="hd2"/>
                </a:cxn>
                <a:cxn ang="16200000">
                  <a:pos x="wd2" y="hd2"/>
                </a:cxn>
              </a:cxnLst>
              <a:rect l="0" t="0" r="r" b="b"/>
              <a:pathLst>
                <a:path w="21600" h="21523" fill="norm" stroke="1" extrusionOk="0">
                  <a:moveTo>
                    <a:pt x="21600" y="0"/>
                  </a:moveTo>
                  <a:cubicBezTo>
                    <a:pt x="16371" y="206"/>
                    <a:pt x="11141" y="411"/>
                    <a:pt x="7844" y="720"/>
                  </a:cubicBezTo>
                  <a:cubicBezTo>
                    <a:pt x="4547" y="1029"/>
                    <a:pt x="3183" y="1440"/>
                    <a:pt x="2046" y="1954"/>
                  </a:cubicBezTo>
                  <a:cubicBezTo>
                    <a:pt x="909" y="2469"/>
                    <a:pt x="0" y="3086"/>
                    <a:pt x="0" y="3703"/>
                  </a:cubicBezTo>
                  <a:cubicBezTo>
                    <a:pt x="0" y="4320"/>
                    <a:pt x="909" y="4937"/>
                    <a:pt x="4206" y="6377"/>
                  </a:cubicBezTo>
                  <a:cubicBezTo>
                    <a:pt x="7503" y="7817"/>
                    <a:pt x="13187" y="10080"/>
                    <a:pt x="16371" y="11623"/>
                  </a:cubicBezTo>
                  <a:cubicBezTo>
                    <a:pt x="19554" y="13166"/>
                    <a:pt x="20236" y="13989"/>
                    <a:pt x="20349" y="15326"/>
                  </a:cubicBezTo>
                  <a:cubicBezTo>
                    <a:pt x="20463" y="16663"/>
                    <a:pt x="20008" y="18514"/>
                    <a:pt x="18872" y="19646"/>
                  </a:cubicBezTo>
                  <a:cubicBezTo>
                    <a:pt x="17735" y="20777"/>
                    <a:pt x="15916" y="21189"/>
                    <a:pt x="14324" y="21394"/>
                  </a:cubicBezTo>
                  <a:cubicBezTo>
                    <a:pt x="12733" y="21600"/>
                    <a:pt x="11368" y="21600"/>
                    <a:pt x="11141" y="21086"/>
                  </a:cubicBezTo>
                  <a:cubicBezTo>
                    <a:pt x="10914" y="20571"/>
                    <a:pt x="11823" y="19543"/>
                    <a:pt x="13415" y="18514"/>
                  </a:cubicBezTo>
                  <a:cubicBezTo>
                    <a:pt x="15006" y="17486"/>
                    <a:pt x="17280" y="16457"/>
                    <a:pt x="19554" y="15429"/>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892" name="Line"/>
            <p:cNvSpPr/>
            <p:nvPr/>
          </p:nvSpPr>
          <p:spPr>
            <a:xfrm>
              <a:off x="411810" y="461973"/>
              <a:ext cx="248942" cy="148104"/>
            </a:xfrm>
            <a:custGeom>
              <a:avLst/>
              <a:gdLst/>
              <a:ahLst/>
              <a:cxnLst>
                <a:cxn ang="0">
                  <a:pos x="wd2" y="hd2"/>
                </a:cxn>
                <a:cxn ang="5400000">
                  <a:pos x="wd2" y="hd2"/>
                </a:cxn>
                <a:cxn ang="10800000">
                  <a:pos x="wd2" y="hd2"/>
                </a:cxn>
                <a:cxn ang="16200000">
                  <a:pos x="wd2" y="hd2"/>
                </a:cxn>
              </a:cxnLst>
              <a:rect l="0" t="0" r="r" b="b"/>
              <a:pathLst>
                <a:path w="21292" h="21016" fill="norm" stroke="1" extrusionOk="0">
                  <a:moveTo>
                    <a:pt x="13303" y="0"/>
                  </a:moveTo>
                  <a:cubicBezTo>
                    <a:pt x="9160" y="4418"/>
                    <a:pt x="5018" y="8836"/>
                    <a:pt x="2651" y="12273"/>
                  </a:cubicBezTo>
                  <a:cubicBezTo>
                    <a:pt x="284" y="15709"/>
                    <a:pt x="-308" y="18164"/>
                    <a:pt x="136" y="19636"/>
                  </a:cubicBezTo>
                  <a:cubicBezTo>
                    <a:pt x="580" y="21109"/>
                    <a:pt x="2059" y="21600"/>
                    <a:pt x="5758" y="20127"/>
                  </a:cubicBezTo>
                  <a:cubicBezTo>
                    <a:pt x="9456" y="18655"/>
                    <a:pt x="15374" y="15218"/>
                    <a:pt x="21292" y="11782"/>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893" name="Line"/>
            <p:cNvSpPr/>
            <p:nvPr/>
          </p:nvSpPr>
          <p:spPr>
            <a:xfrm>
              <a:off x="629616" y="0"/>
              <a:ext cx="861399" cy="659161"/>
            </a:xfrm>
            <a:custGeom>
              <a:avLst/>
              <a:gdLst/>
              <a:ahLst/>
              <a:cxnLst>
                <a:cxn ang="0">
                  <a:pos x="wd2" y="hd2"/>
                </a:cxn>
                <a:cxn ang="5400000">
                  <a:pos x="wd2" y="hd2"/>
                </a:cxn>
                <a:cxn ang="10800000">
                  <a:pos x="wd2" y="hd2"/>
                </a:cxn>
                <a:cxn ang="16200000">
                  <a:pos x="wd2" y="hd2"/>
                </a:cxn>
              </a:cxnLst>
              <a:rect l="0" t="0" r="r" b="b"/>
              <a:pathLst>
                <a:path w="21600" h="21548" fill="norm" stroke="1" extrusionOk="0">
                  <a:moveTo>
                    <a:pt x="0" y="19173"/>
                  </a:moveTo>
                  <a:cubicBezTo>
                    <a:pt x="867" y="19173"/>
                    <a:pt x="1735" y="19173"/>
                    <a:pt x="2993" y="18099"/>
                  </a:cubicBezTo>
                  <a:cubicBezTo>
                    <a:pt x="4251" y="17024"/>
                    <a:pt x="5899" y="14876"/>
                    <a:pt x="6896" y="12162"/>
                  </a:cubicBezTo>
                  <a:cubicBezTo>
                    <a:pt x="7894" y="9447"/>
                    <a:pt x="8241" y="6168"/>
                    <a:pt x="8371" y="4245"/>
                  </a:cubicBezTo>
                  <a:cubicBezTo>
                    <a:pt x="8501" y="2323"/>
                    <a:pt x="8414" y="1757"/>
                    <a:pt x="8241" y="1192"/>
                  </a:cubicBezTo>
                  <a:cubicBezTo>
                    <a:pt x="8067" y="627"/>
                    <a:pt x="7807" y="61"/>
                    <a:pt x="7504" y="5"/>
                  </a:cubicBezTo>
                  <a:cubicBezTo>
                    <a:pt x="7200" y="-52"/>
                    <a:pt x="6853" y="400"/>
                    <a:pt x="6506" y="2379"/>
                  </a:cubicBezTo>
                  <a:cubicBezTo>
                    <a:pt x="6159" y="4358"/>
                    <a:pt x="5812" y="7864"/>
                    <a:pt x="5769" y="10805"/>
                  </a:cubicBezTo>
                  <a:cubicBezTo>
                    <a:pt x="5725" y="13745"/>
                    <a:pt x="5986" y="16120"/>
                    <a:pt x="6419" y="17816"/>
                  </a:cubicBezTo>
                  <a:cubicBezTo>
                    <a:pt x="6853" y="19512"/>
                    <a:pt x="7460" y="20530"/>
                    <a:pt x="8154" y="20983"/>
                  </a:cubicBezTo>
                  <a:cubicBezTo>
                    <a:pt x="8848" y="21435"/>
                    <a:pt x="9629" y="21322"/>
                    <a:pt x="10280" y="20530"/>
                  </a:cubicBezTo>
                  <a:cubicBezTo>
                    <a:pt x="10930" y="19739"/>
                    <a:pt x="11451" y="18268"/>
                    <a:pt x="11711" y="17251"/>
                  </a:cubicBezTo>
                  <a:cubicBezTo>
                    <a:pt x="11971" y="16233"/>
                    <a:pt x="11971" y="15667"/>
                    <a:pt x="11971" y="15667"/>
                  </a:cubicBezTo>
                  <a:cubicBezTo>
                    <a:pt x="11971" y="15667"/>
                    <a:pt x="11971" y="16233"/>
                    <a:pt x="11971" y="16798"/>
                  </a:cubicBezTo>
                  <a:cubicBezTo>
                    <a:pt x="11971" y="17364"/>
                    <a:pt x="11971" y="17929"/>
                    <a:pt x="12101" y="18551"/>
                  </a:cubicBezTo>
                  <a:cubicBezTo>
                    <a:pt x="12231" y="19173"/>
                    <a:pt x="12492" y="19852"/>
                    <a:pt x="12839" y="20191"/>
                  </a:cubicBezTo>
                  <a:cubicBezTo>
                    <a:pt x="13186" y="20530"/>
                    <a:pt x="13619" y="20530"/>
                    <a:pt x="14053" y="19739"/>
                  </a:cubicBezTo>
                  <a:cubicBezTo>
                    <a:pt x="14487" y="18947"/>
                    <a:pt x="14920" y="17364"/>
                    <a:pt x="15181" y="16289"/>
                  </a:cubicBezTo>
                  <a:cubicBezTo>
                    <a:pt x="15441" y="15215"/>
                    <a:pt x="15528" y="14650"/>
                    <a:pt x="15658" y="14706"/>
                  </a:cubicBezTo>
                  <a:cubicBezTo>
                    <a:pt x="15788" y="14763"/>
                    <a:pt x="15961" y="15441"/>
                    <a:pt x="16135" y="16289"/>
                  </a:cubicBezTo>
                  <a:cubicBezTo>
                    <a:pt x="16308" y="17138"/>
                    <a:pt x="16482" y="18155"/>
                    <a:pt x="16742" y="18947"/>
                  </a:cubicBezTo>
                  <a:cubicBezTo>
                    <a:pt x="17002" y="19739"/>
                    <a:pt x="17349" y="20304"/>
                    <a:pt x="17783" y="20587"/>
                  </a:cubicBezTo>
                  <a:cubicBezTo>
                    <a:pt x="18217" y="20869"/>
                    <a:pt x="18737" y="20869"/>
                    <a:pt x="19128" y="20587"/>
                  </a:cubicBezTo>
                  <a:cubicBezTo>
                    <a:pt x="19518" y="20304"/>
                    <a:pt x="19778" y="19739"/>
                    <a:pt x="20039" y="18268"/>
                  </a:cubicBezTo>
                  <a:cubicBezTo>
                    <a:pt x="20299" y="16798"/>
                    <a:pt x="20559" y="14423"/>
                    <a:pt x="20733" y="12784"/>
                  </a:cubicBezTo>
                  <a:cubicBezTo>
                    <a:pt x="20906" y="11144"/>
                    <a:pt x="20993" y="10239"/>
                    <a:pt x="21036" y="10069"/>
                  </a:cubicBezTo>
                  <a:cubicBezTo>
                    <a:pt x="21080" y="9900"/>
                    <a:pt x="21080" y="10465"/>
                    <a:pt x="21166" y="12501"/>
                  </a:cubicBezTo>
                  <a:cubicBezTo>
                    <a:pt x="21253" y="14536"/>
                    <a:pt x="21427" y="18042"/>
                    <a:pt x="21600" y="21548"/>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894" name="Line"/>
            <p:cNvSpPr/>
            <p:nvPr/>
          </p:nvSpPr>
          <p:spPr>
            <a:xfrm>
              <a:off x="1457880" y="447914"/>
              <a:ext cx="313349" cy="178959"/>
            </a:xfrm>
            <a:custGeom>
              <a:avLst/>
              <a:gdLst/>
              <a:ahLst/>
              <a:cxnLst>
                <a:cxn ang="0">
                  <a:pos x="wd2" y="hd2"/>
                </a:cxn>
                <a:cxn ang="5400000">
                  <a:pos x="wd2" y="hd2"/>
                </a:cxn>
                <a:cxn ang="10800000">
                  <a:pos x="wd2" y="hd2"/>
                </a:cxn>
                <a:cxn ang="16200000">
                  <a:pos x="wd2" y="hd2"/>
                </a:cxn>
              </a:cxnLst>
              <a:rect l="0" t="0" r="r" b="b"/>
              <a:pathLst>
                <a:path w="21500" h="20692" fill="norm" stroke="1" extrusionOk="0">
                  <a:moveTo>
                    <a:pt x="849" y="16026"/>
                  </a:moveTo>
                  <a:cubicBezTo>
                    <a:pt x="375" y="14026"/>
                    <a:pt x="-100" y="12026"/>
                    <a:pt x="19" y="10226"/>
                  </a:cubicBezTo>
                  <a:cubicBezTo>
                    <a:pt x="137" y="8426"/>
                    <a:pt x="849" y="6826"/>
                    <a:pt x="2630" y="5226"/>
                  </a:cubicBezTo>
                  <a:cubicBezTo>
                    <a:pt x="4410" y="3626"/>
                    <a:pt x="7258" y="2026"/>
                    <a:pt x="9513" y="1026"/>
                  </a:cubicBezTo>
                  <a:cubicBezTo>
                    <a:pt x="11768" y="26"/>
                    <a:pt x="13430" y="-374"/>
                    <a:pt x="14379" y="426"/>
                  </a:cubicBezTo>
                  <a:cubicBezTo>
                    <a:pt x="15329" y="1226"/>
                    <a:pt x="15566" y="3226"/>
                    <a:pt x="15685" y="5626"/>
                  </a:cubicBezTo>
                  <a:cubicBezTo>
                    <a:pt x="15803" y="8026"/>
                    <a:pt x="15803" y="10826"/>
                    <a:pt x="16159" y="13626"/>
                  </a:cubicBezTo>
                  <a:cubicBezTo>
                    <a:pt x="16515" y="16426"/>
                    <a:pt x="17227" y="19226"/>
                    <a:pt x="18177" y="20226"/>
                  </a:cubicBezTo>
                  <a:cubicBezTo>
                    <a:pt x="19126" y="21226"/>
                    <a:pt x="20313" y="20426"/>
                    <a:pt x="21500" y="19626"/>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895" name="Line"/>
            <p:cNvSpPr/>
            <p:nvPr/>
          </p:nvSpPr>
          <p:spPr>
            <a:xfrm>
              <a:off x="1760850" y="389325"/>
              <a:ext cx="10379"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896" name="Line"/>
            <p:cNvSpPr/>
            <p:nvPr/>
          </p:nvSpPr>
          <p:spPr>
            <a:xfrm>
              <a:off x="1849626" y="370110"/>
              <a:ext cx="616948" cy="243980"/>
            </a:xfrm>
            <a:custGeom>
              <a:avLst/>
              <a:gdLst/>
              <a:ahLst/>
              <a:cxnLst>
                <a:cxn ang="0">
                  <a:pos x="wd2" y="hd2"/>
                </a:cxn>
                <a:cxn ang="5400000">
                  <a:pos x="wd2" y="hd2"/>
                </a:cxn>
                <a:cxn ang="10800000">
                  <a:pos x="wd2" y="hd2"/>
                </a:cxn>
                <a:cxn ang="16200000">
                  <a:pos x="wd2" y="hd2"/>
                </a:cxn>
              </a:cxnLst>
              <a:rect l="0" t="0" r="r" b="b"/>
              <a:pathLst>
                <a:path w="21520" h="21158" fill="norm" stroke="1" extrusionOk="0">
                  <a:moveTo>
                    <a:pt x="3419" y="6166"/>
                  </a:moveTo>
                  <a:cubicBezTo>
                    <a:pt x="2575" y="8566"/>
                    <a:pt x="1730" y="10966"/>
                    <a:pt x="1127" y="12766"/>
                  </a:cubicBezTo>
                  <a:cubicBezTo>
                    <a:pt x="523" y="14566"/>
                    <a:pt x="161" y="15766"/>
                    <a:pt x="41" y="17116"/>
                  </a:cubicBezTo>
                  <a:cubicBezTo>
                    <a:pt x="-80" y="18466"/>
                    <a:pt x="41" y="19966"/>
                    <a:pt x="765" y="20716"/>
                  </a:cubicBezTo>
                  <a:cubicBezTo>
                    <a:pt x="1489" y="21466"/>
                    <a:pt x="2816" y="21466"/>
                    <a:pt x="3842" y="19066"/>
                  </a:cubicBezTo>
                  <a:cubicBezTo>
                    <a:pt x="4867" y="16666"/>
                    <a:pt x="5592" y="11866"/>
                    <a:pt x="6014" y="8716"/>
                  </a:cubicBezTo>
                  <a:cubicBezTo>
                    <a:pt x="6436" y="5566"/>
                    <a:pt x="6557" y="4066"/>
                    <a:pt x="6859" y="2716"/>
                  </a:cubicBezTo>
                  <a:cubicBezTo>
                    <a:pt x="7160" y="1366"/>
                    <a:pt x="7643" y="166"/>
                    <a:pt x="8126" y="16"/>
                  </a:cubicBezTo>
                  <a:cubicBezTo>
                    <a:pt x="8608" y="-134"/>
                    <a:pt x="9091" y="766"/>
                    <a:pt x="9453" y="2116"/>
                  </a:cubicBezTo>
                  <a:cubicBezTo>
                    <a:pt x="9815" y="3466"/>
                    <a:pt x="10056" y="5266"/>
                    <a:pt x="10298" y="6916"/>
                  </a:cubicBezTo>
                  <a:cubicBezTo>
                    <a:pt x="10539" y="8566"/>
                    <a:pt x="10780" y="10066"/>
                    <a:pt x="11263" y="10966"/>
                  </a:cubicBezTo>
                  <a:cubicBezTo>
                    <a:pt x="11746" y="11866"/>
                    <a:pt x="12470" y="12166"/>
                    <a:pt x="13495" y="11416"/>
                  </a:cubicBezTo>
                  <a:cubicBezTo>
                    <a:pt x="14521" y="10666"/>
                    <a:pt x="15848" y="8866"/>
                    <a:pt x="17236" y="8566"/>
                  </a:cubicBezTo>
                  <a:cubicBezTo>
                    <a:pt x="18624" y="8266"/>
                    <a:pt x="20072" y="9466"/>
                    <a:pt x="21520" y="10666"/>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897" name="Line"/>
            <p:cNvSpPr/>
            <p:nvPr/>
          </p:nvSpPr>
          <p:spPr>
            <a:xfrm>
              <a:off x="398574" y="773321"/>
              <a:ext cx="2182161" cy="103784"/>
            </a:xfrm>
            <a:custGeom>
              <a:avLst/>
              <a:gdLst/>
              <a:ahLst/>
              <a:cxnLst>
                <a:cxn ang="0">
                  <a:pos x="wd2" y="hd2"/>
                </a:cxn>
                <a:cxn ang="5400000">
                  <a:pos x="wd2" y="hd2"/>
                </a:cxn>
                <a:cxn ang="10800000">
                  <a:pos x="wd2" y="hd2"/>
                </a:cxn>
                <a:cxn ang="16200000">
                  <a:pos x="wd2" y="hd2"/>
                </a:cxn>
              </a:cxnLst>
              <a:rect l="0" t="0" r="r" b="b"/>
              <a:pathLst>
                <a:path w="21559" h="21600" fill="norm" stroke="1" extrusionOk="0">
                  <a:moveTo>
                    <a:pt x="540" y="21600"/>
                  </a:moveTo>
                  <a:cubicBezTo>
                    <a:pt x="301" y="20880"/>
                    <a:pt x="62" y="20160"/>
                    <a:pt x="10" y="18720"/>
                  </a:cubicBezTo>
                  <a:cubicBezTo>
                    <a:pt x="-41" y="17280"/>
                    <a:pt x="96" y="15120"/>
                    <a:pt x="745" y="12600"/>
                  </a:cubicBezTo>
                  <a:cubicBezTo>
                    <a:pt x="1394" y="10080"/>
                    <a:pt x="2556" y="7200"/>
                    <a:pt x="3753" y="5400"/>
                  </a:cubicBezTo>
                  <a:cubicBezTo>
                    <a:pt x="4949" y="3600"/>
                    <a:pt x="6179" y="2880"/>
                    <a:pt x="7427" y="2160"/>
                  </a:cubicBezTo>
                  <a:cubicBezTo>
                    <a:pt x="8674" y="1440"/>
                    <a:pt x="9939" y="720"/>
                    <a:pt x="11255" y="360"/>
                  </a:cubicBezTo>
                  <a:cubicBezTo>
                    <a:pt x="12570" y="0"/>
                    <a:pt x="13937" y="0"/>
                    <a:pt x="15356" y="0"/>
                  </a:cubicBezTo>
                  <a:cubicBezTo>
                    <a:pt x="16774" y="0"/>
                    <a:pt x="18244" y="0"/>
                    <a:pt x="19286" y="360"/>
                  </a:cubicBezTo>
                  <a:cubicBezTo>
                    <a:pt x="20329" y="720"/>
                    <a:pt x="20944" y="1440"/>
                    <a:pt x="21559" y="216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2898" name="Line"/>
            <p:cNvSpPr/>
            <p:nvPr/>
          </p:nvSpPr>
          <p:spPr>
            <a:xfrm>
              <a:off x="3255323" y="639099"/>
              <a:ext cx="601942" cy="414437"/>
            </a:xfrm>
            <a:custGeom>
              <a:avLst/>
              <a:gdLst/>
              <a:ahLst/>
              <a:cxnLst>
                <a:cxn ang="0">
                  <a:pos x="wd2" y="hd2"/>
                </a:cxn>
                <a:cxn ang="5400000">
                  <a:pos x="wd2" y="hd2"/>
                </a:cxn>
                <a:cxn ang="10800000">
                  <a:pos x="wd2" y="hd2"/>
                </a:cxn>
                <a:cxn ang="16200000">
                  <a:pos x="wd2" y="hd2"/>
                </a:cxn>
              </a:cxnLst>
              <a:rect l="0" t="0" r="r" b="b"/>
              <a:pathLst>
                <a:path w="21600" h="21564" fill="norm" stroke="1" extrusionOk="0">
                  <a:moveTo>
                    <a:pt x="0" y="3204"/>
                  </a:moveTo>
                  <a:cubicBezTo>
                    <a:pt x="4469" y="2664"/>
                    <a:pt x="8938" y="2124"/>
                    <a:pt x="12290" y="1584"/>
                  </a:cubicBezTo>
                  <a:cubicBezTo>
                    <a:pt x="15641" y="1044"/>
                    <a:pt x="17876" y="504"/>
                    <a:pt x="19366" y="234"/>
                  </a:cubicBezTo>
                  <a:cubicBezTo>
                    <a:pt x="20855" y="-36"/>
                    <a:pt x="21600" y="-36"/>
                    <a:pt x="21600" y="54"/>
                  </a:cubicBezTo>
                  <a:cubicBezTo>
                    <a:pt x="21600" y="144"/>
                    <a:pt x="20855" y="324"/>
                    <a:pt x="19490" y="504"/>
                  </a:cubicBezTo>
                  <a:cubicBezTo>
                    <a:pt x="18124" y="684"/>
                    <a:pt x="16138" y="864"/>
                    <a:pt x="14772" y="864"/>
                  </a:cubicBezTo>
                  <a:cubicBezTo>
                    <a:pt x="13407" y="864"/>
                    <a:pt x="12662" y="684"/>
                    <a:pt x="12228" y="1044"/>
                  </a:cubicBezTo>
                  <a:cubicBezTo>
                    <a:pt x="11793" y="1404"/>
                    <a:pt x="11669" y="2304"/>
                    <a:pt x="11421" y="5814"/>
                  </a:cubicBezTo>
                  <a:cubicBezTo>
                    <a:pt x="11172" y="9324"/>
                    <a:pt x="10800" y="15444"/>
                    <a:pt x="10428" y="2156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99" name="Line"/>
            <p:cNvSpPr/>
            <p:nvPr/>
          </p:nvSpPr>
          <p:spPr>
            <a:xfrm>
              <a:off x="3680833" y="700673"/>
              <a:ext cx="456646" cy="35286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0" y="3176"/>
                    <a:pt x="0" y="6353"/>
                    <a:pt x="0" y="9000"/>
                  </a:cubicBezTo>
                  <a:cubicBezTo>
                    <a:pt x="0" y="11647"/>
                    <a:pt x="0" y="13765"/>
                    <a:pt x="409" y="14612"/>
                  </a:cubicBezTo>
                  <a:cubicBezTo>
                    <a:pt x="818" y="15459"/>
                    <a:pt x="1636" y="15035"/>
                    <a:pt x="2291" y="14400"/>
                  </a:cubicBezTo>
                  <a:cubicBezTo>
                    <a:pt x="2945" y="13765"/>
                    <a:pt x="3436" y="12918"/>
                    <a:pt x="4009" y="12176"/>
                  </a:cubicBezTo>
                  <a:cubicBezTo>
                    <a:pt x="4582" y="11435"/>
                    <a:pt x="5236" y="10800"/>
                    <a:pt x="5973" y="10694"/>
                  </a:cubicBezTo>
                  <a:cubicBezTo>
                    <a:pt x="6709" y="10588"/>
                    <a:pt x="7527" y="11012"/>
                    <a:pt x="8345" y="11753"/>
                  </a:cubicBezTo>
                  <a:cubicBezTo>
                    <a:pt x="9164" y="12494"/>
                    <a:pt x="9982" y="13553"/>
                    <a:pt x="11291" y="14082"/>
                  </a:cubicBezTo>
                  <a:cubicBezTo>
                    <a:pt x="12600" y="14612"/>
                    <a:pt x="14400" y="14612"/>
                    <a:pt x="15627" y="14294"/>
                  </a:cubicBezTo>
                  <a:cubicBezTo>
                    <a:pt x="16855" y="13976"/>
                    <a:pt x="17509" y="13341"/>
                    <a:pt x="18000" y="12494"/>
                  </a:cubicBezTo>
                  <a:cubicBezTo>
                    <a:pt x="18491" y="11647"/>
                    <a:pt x="18818" y="10588"/>
                    <a:pt x="18573" y="10059"/>
                  </a:cubicBezTo>
                  <a:cubicBezTo>
                    <a:pt x="18327" y="9529"/>
                    <a:pt x="17509" y="9529"/>
                    <a:pt x="16773" y="10059"/>
                  </a:cubicBezTo>
                  <a:cubicBezTo>
                    <a:pt x="16036" y="10588"/>
                    <a:pt x="15382" y="11647"/>
                    <a:pt x="15464" y="13553"/>
                  </a:cubicBezTo>
                  <a:cubicBezTo>
                    <a:pt x="15545" y="15459"/>
                    <a:pt x="16364" y="18212"/>
                    <a:pt x="17509" y="19694"/>
                  </a:cubicBezTo>
                  <a:cubicBezTo>
                    <a:pt x="18655" y="21176"/>
                    <a:pt x="20127" y="21388"/>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00" name="Line"/>
            <p:cNvSpPr/>
            <p:nvPr/>
          </p:nvSpPr>
          <p:spPr>
            <a:xfrm>
              <a:off x="4531853" y="768429"/>
              <a:ext cx="259458" cy="264351"/>
            </a:xfrm>
            <a:custGeom>
              <a:avLst/>
              <a:gdLst/>
              <a:ahLst/>
              <a:cxnLst>
                <a:cxn ang="0">
                  <a:pos x="wd2" y="hd2"/>
                </a:cxn>
                <a:cxn ang="5400000">
                  <a:pos x="wd2" y="hd2"/>
                </a:cxn>
                <a:cxn ang="10800000">
                  <a:pos x="wd2" y="hd2"/>
                </a:cxn>
                <a:cxn ang="16200000">
                  <a:pos x="wd2" y="hd2"/>
                </a:cxn>
              </a:cxnLst>
              <a:rect l="0" t="0" r="r" b="b"/>
              <a:pathLst>
                <a:path w="21600" h="21161" fill="norm" stroke="1" extrusionOk="0">
                  <a:moveTo>
                    <a:pt x="0" y="7869"/>
                  </a:moveTo>
                  <a:cubicBezTo>
                    <a:pt x="3168" y="7869"/>
                    <a:pt x="6336" y="7869"/>
                    <a:pt x="8784" y="7453"/>
                  </a:cubicBezTo>
                  <a:cubicBezTo>
                    <a:pt x="11232" y="7038"/>
                    <a:pt x="12960" y="6207"/>
                    <a:pt x="13968" y="5099"/>
                  </a:cubicBezTo>
                  <a:cubicBezTo>
                    <a:pt x="14976" y="3992"/>
                    <a:pt x="15264" y="2607"/>
                    <a:pt x="14112" y="1499"/>
                  </a:cubicBezTo>
                  <a:cubicBezTo>
                    <a:pt x="12960" y="392"/>
                    <a:pt x="10368" y="-439"/>
                    <a:pt x="7920" y="253"/>
                  </a:cubicBezTo>
                  <a:cubicBezTo>
                    <a:pt x="5472" y="946"/>
                    <a:pt x="3168" y="3161"/>
                    <a:pt x="2304" y="6623"/>
                  </a:cubicBezTo>
                  <a:cubicBezTo>
                    <a:pt x="1440" y="10084"/>
                    <a:pt x="2016" y="14792"/>
                    <a:pt x="5472" y="17423"/>
                  </a:cubicBezTo>
                  <a:cubicBezTo>
                    <a:pt x="8928" y="20053"/>
                    <a:pt x="15264" y="20607"/>
                    <a:pt x="21600" y="2116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01" name="Line"/>
            <p:cNvSpPr/>
            <p:nvPr/>
          </p:nvSpPr>
          <p:spPr>
            <a:xfrm>
              <a:off x="4816862" y="807237"/>
              <a:ext cx="237971" cy="485000"/>
            </a:xfrm>
            <a:custGeom>
              <a:avLst/>
              <a:gdLst/>
              <a:ahLst/>
              <a:cxnLst>
                <a:cxn ang="0">
                  <a:pos x="wd2" y="hd2"/>
                </a:cxn>
                <a:cxn ang="5400000">
                  <a:pos x="wd2" y="hd2"/>
                </a:cxn>
                <a:cxn ang="10800000">
                  <a:pos x="wd2" y="hd2"/>
                </a:cxn>
                <a:cxn ang="16200000">
                  <a:pos x="wd2" y="hd2"/>
                </a:cxn>
              </a:cxnLst>
              <a:rect l="0" t="0" r="r" b="b"/>
              <a:pathLst>
                <a:path w="21226" h="21477" fill="norm" stroke="1" extrusionOk="0">
                  <a:moveTo>
                    <a:pt x="15310" y="796"/>
                  </a:moveTo>
                  <a:cubicBezTo>
                    <a:pt x="14075" y="337"/>
                    <a:pt x="12841" y="-123"/>
                    <a:pt x="10527" y="30"/>
                  </a:cubicBezTo>
                  <a:cubicBezTo>
                    <a:pt x="8212" y="183"/>
                    <a:pt x="4818" y="949"/>
                    <a:pt x="2812" y="1792"/>
                  </a:cubicBezTo>
                  <a:cubicBezTo>
                    <a:pt x="807" y="2634"/>
                    <a:pt x="190" y="3554"/>
                    <a:pt x="35" y="4396"/>
                  </a:cubicBezTo>
                  <a:cubicBezTo>
                    <a:pt x="-119" y="5239"/>
                    <a:pt x="190" y="6005"/>
                    <a:pt x="1887" y="6464"/>
                  </a:cubicBezTo>
                  <a:cubicBezTo>
                    <a:pt x="3584" y="6924"/>
                    <a:pt x="6670" y="7077"/>
                    <a:pt x="9601" y="6464"/>
                  </a:cubicBezTo>
                  <a:cubicBezTo>
                    <a:pt x="12532" y="5851"/>
                    <a:pt x="15310" y="4473"/>
                    <a:pt x="17315" y="3400"/>
                  </a:cubicBezTo>
                  <a:cubicBezTo>
                    <a:pt x="19321" y="2328"/>
                    <a:pt x="20555" y="1562"/>
                    <a:pt x="21018" y="1639"/>
                  </a:cubicBezTo>
                  <a:cubicBezTo>
                    <a:pt x="21481" y="1715"/>
                    <a:pt x="21172" y="2634"/>
                    <a:pt x="20092" y="5392"/>
                  </a:cubicBezTo>
                  <a:cubicBezTo>
                    <a:pt x="19012" y="8149"/>
                    <a:pt x="17161" y="12745"/>
                    <a:pt x="16698" y="15732"/>
                  </a:cubicBezTo>
                  <a:cubicBezTo>
                    <a:pt x="16235" y="18720"/>
                    <a:pt x="17161" y="20098"/>
                    <a:pt x="18087" y="2147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02" name="Line"/>
            <p:cNvSpPr/>
            <p:nvPr/>
          </p:nvSpPr>
          <p:spPr>
            <a:xfrm>
              <a:off x="5155422" y="866726"/>
              <a:ext cx="320856" cy="269836"/>
            </a:xfrm>
            <a:custGeom>
              <a:avLst/>
              <a:gdLst/>
              <a:ahLst/>
              <a:cxnLst>
                <a:cxn ang="0">
                  <a:pos x="wd2" y="hd2"/>
                </a:cxn>
                <a:cxn ang="5400000">
                  <a:pos x="wd2" y="hd2"/>
                </a:cxn>
                <a:cxn ang="10800000">
                  <a:pos x="wd2" y="hd2"/>
                </a:cxn>
                <a:cxn ang="16200000">
                  <a:pos x="wd2" y="hd2"/>
                </a:cxn>
              </a:cxnLst>
              <a:rect l="0" t="0" r="r" b="b"/>
              <a:pathLst>
                <a:path w="21541" h="21600" fill="norm" stroke="1" extrusionOk="0">
                  <a:moveTo>
                    <a:pt x="4818" y="0"/>
                  </a:moveTo>
                  <a:cubicBezTo>
                    <a:pt x="3425" y="2492"/>
                    <a:pt x="2031" y="4985"/>
                    <a:pt x="1218" y="7062"/>
                  </a:cubicBezTo>
                  <a:cubicBezTo>
                    <a:pt x="406" y="9138"/>
                    <a:pt x="173" y="10800"/>
                    <a:pt x="57" y="12600"/>
                  </a:cubicBezTo>
                  <a:cubicBezTo>
                    <a:pt x="-59" y="14400"/>
                    <a:pt x="-59" y="16338"/>
                    <a:pt x="638" y="17308"/>
                  </a:cubicBezTo>
                  <a:cubicBezTo>
                    <a:pt x="1335" y="18277"/>
                    <a:pt x="2728" y="18277"/>
                    <a:pt x="4238" y="17169"/>
                  </a:cubicBezTo>
                  <a:cubicBezTo>
                    <a:pt x="5747" y="16062"/>
                    <a:pt x="7373" y="13846"/>
                    <a:pt x="8535" y="12046"/>
                  </a:cubicBezTo>
                  <a:cubicBezTo>
                    <a:pt x="9696" y="10246"/>
                    <a:pt x="10393" y="8862"/>
                    <a:pt x="10857" y="8862"/>
                  </a:cubicBezTo>
                  <a:cubicBezTo>
                    <a:pt x="11322" y="8862"/>
                    <a:pt x="11554" y="10246"/>
                    <a:pt x="11670" y="11908"/>
                  </a:cubicBezTo>
                  <a:cubicBezTo>
                    <a:pt x="11786" y="13569"/>
                    <a:pt x="11786" y="15508"/>
                    <a:pt x="12367" y="16754"/>
                  </a:cubicBezTo>
                  <a:cubicBezTo>
                    <a:pt x="12947" y="18000"/>
                    <a:pt x="14109" y="18554"/>
                    <a:pt x="15154" y="18138"/>
                  </a:cubicBezTo>
                  <a:cubicBezTo>
                    <a:pt x="16199" y="17723"/>
                    <a:pt x="17128" y="16338"/>
                    <a:pt x="17825" y="14815"/>
                  </a:cubicBezTo>
                  <a:cubicBezTo>
                    <a:pt x="18522" y="13292"/>
                    <a:pt x="18986" y="11631"/>
                    <a:pt x="19218" y="12046"/>
                  </a:cubicBezTo>
                  <a:cubicBezTo>
                    <a:pt x="19451" y="12462"/>
                    <a:pt x="19451" y="14954"/>
                    <a:pt x="19799" y="16892"/>
                  </a:cubicBezTo>
                  <a:cubicBezTo>
                    <a:pt x="20147" y="18831"/>
                    <a:pt x="20844" y="20215"/>
                    <a:pt x="21541"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03" name="Line"/>
            <p:cNvSpPr/>
            <p:nvPr/>
          </p:nvSpPr>
          <p:spPr>
            <a:xfrm>
              <a:off x="5507412" y="659160"/>
              <a:ext cx="10379"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04" name="Line"/>
            <p:cNvSpPr/>
            <p:nvPr/>
          </p:nvSpPr>
          <p:spPr>
            <a:xfrm>
              <a:off x="5424386" y="503370"/>
              <a:ext cx="529294" cy="570923"/>
            </a:xfrm>
            <a:custGeom>
              <a:avLst/>
              <a:gdLst/>
              <a:ahLst/>
              <a:cxnLst>
                <a:cxn ang="0">
                  <a:pos x="wd2" y="hd2"/>
                </a:cxn>
                <a:cxn ang="5400000">
                  <a:pos x="wd2" y="hd2"/>
                </a:cxn>
                <a:cxn ang="10800000">
                  <a:pos x="wd2" y="hd2"/>
                </a:cxn>
                <a:cxn ang="16200000">
                  <a:pos x="wd2" y="hd2"/>
                </a:cxn>
              </a:cxnLst>
              <a:rect l="0" t="0" r="r" b="b"/>
              <a:pathLst>
                <a:path w="21600" h="21219" fill="norm" stroke="1" extrusionOk="0">
                  <a:moveTo>
                    <a:pt x="0" y="21219"/>
                  </a:moveTo>
                  <a:cubicBezTo>
                    <a:pt x="1553" y="21090"/>
                    <a:pt x="3106" y="20962"/>
                    <a:pt x="4941" y="20190"/>
                  </a:cubicBezTo>
                  <a:cubicBezTo>
                    <a:pt x="6776" y="19419"/>
                    <a:pt x="8894" y="18005"/>
                    <a:pt x="10871" y="15305"/>
                  </a:cubicBezTo>
                  <a:cubicBezTo>
                    <a:pt x="12847" y="12605"/>
                    <a:pt x="14682" y="8619"/>
                    <a:pt x="15882" y="5726"/>
                  </a:cubicBezTo>
                  <a:cubicBezTo>
                    <a:pt x="17082" y="2833"/>
                    <a:pt x="17647" y="1033"/>
                    <a:pt x="17647" y="326"/>
                  </a:cubicBezTo>
                  <a:cubicBezTo>
                    <a:pt x="17647" y="-381"/>
                    <a:pt x="17082" y="5"/>
                    <a:pt x="15882" y="2062"/>
                  </a:cubicBezTo>
                  <a:cubicBezTo>
                    <a:pt x="14682" y="4119"/>
                    <a:pt x="12847" y="7848"/>
                    <a:pt x="11788" y="11062"/>
                  </a:cubicBezTo>
                  <a:cubicBezTo>
                    <a:pt x="10729" y="14276"/>
                    <a:pt x="10447" y="16976"/>
                    <a:pt x="10518" y="18583"/>
                  </a:cubicBezTo>
                  <a:cubicBezTo>
                    <a:pt x="10588" y="20190"/>
                    <a:pt x="11012" y="20705"/>
                    <a:pt x="11576" y="20962"/>
                  </a:cubicBezTo>
                  <a:cubicBezTo>
                    <a:pt x="12141" y="21219"/>
                    <a:pt x="12847" y="21219"/>
                    <a:pt x="13835" y="20898"/>
                  </a:cubicBezTo>
                  <a:cubicBezTo>
                    <a:pt x="14824" y="20576"/>
                    <a:pt x="16094" y="19933"/>
                    <a:pt x="16941" y="19290"/>
                  </a:cubicBezTo>
                  <a:cubicBezTo>
                    <a:pt x="17788" y="18648"/>
                    <a:pt x="18212" y="18005"/>
                    <a:pt x="18847" y="17298"/>
                  </a:cubicBezTo>
                  <a:cubicBezTo>
                    <a:pt x="19482" y="16590"/>
                    <a:pt x="20329" y="15819"/>
                    <a:pt x="20682" y="16012"/>
                  </a:cubicBezTo>
                  <a:cubicBezTo>
                    <a:pt x="21035" y="16205"/>
                    <a:pt x="20894" y="17362"/>
                    <a:pt x="20965" y="18262"/>
                  </a:cubicBezTo>
                  <a:cubicBezTo>
                    <a:pt x="21035" y="19162"/>
                    <a:pt x="21318" y="19805"/>
                    <a:pt x="21600" y="2044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05" name="Line"/>
            <p:cNvSpPr/>
            <p:nvPr/>
          </p:nvSpPr>
          <p:spPr>
            <a:xfrm>
              <a:off x="5964057" y="762943"/>
              <a:ext cx="1" cy="72649"/>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2906" name="Line"/>
            <p:cNvSpPr/>
            <p:nvPr/>
          </p:nvSpPr>
          <p:spPr>
            <a:xfrm>
              <a:off x="6088596" y="586512"/>
              <a:ext cx="184923" cy="539672"/>
            </a:xfrm>
            <a:custGeom>
              <a:avLst/>
              <a:gdLst/>
              <a:ahLst/>
              <a:cxnLst>
                <a:cxn ang="0">
                  <a:pos x="wd2" y="hd2"/>
                </a:cxn>
                <a:cxn ang="5400000">
                  <a:pos x="wd2" y="hd2"/>
                </a:cxn>
                <a:cxn ang="10800000">
                  <a:pos x="wd2" y="hd2"/>
                </a:cxn>
                <a:cxn ang="16200000">
                  <a:pos x="wd2" y="hd2"/>
                </a:cxn>
              </a:cxnLst>
              <a:rect l="0" t="0" r="r" b="b"/>
              <a:pathLst>
                <a:path w="21382" h="21600" fill="norm" stroke="1" extrusionOk="0">
                  <a:moveTo>
                    <a:pt x="3600" y="0"/>
                  </a:moveTo>
                  <a:cubicBezTo>
                    <a:pt x="2400" y="3877"/>
                    <a:pt x="1200" y="7754"/>
                    <a:pt x="600" y="10454"/>
                  </a:cubicBezTo>
                  <a:cubicBezTo>
                    <a:pt x="0" y="13154"/>
                    <a:pt x="0" y="14677"/>
                    <a:pt x="0" y="15923"/>
                  </a:cubicBezTo>
                  <a:cubicBezTo>
                    <a:pt x="0" y="17169"/>
                    <a:pt x="0" y="18138"/>
                    <a:pt x="200" y="18277"/>
                  </a:cubicBezTo>
                  <a:cubicBezTo>
                    <a:pt x="400" y="18415"/>
                    <a:pt x="800" y="17723"/>
                    <a:pt x="2800" y="16892"/>
                  </a:cubicBezTo>
                  <a:cubicBezTo>
                    <a:pt x="4800" y="16062"/>
                    <a:pt x="8400" y="15092"/>
                    <a:pt x="11400" y="14608"/>
                  </a:cubicBezTo>
                  <a:cubicBezTo>
                    <a:pt x="14400" y="14123"/>
                    <a:pt x="16800" y="14123"/>
                    <a:pt x="18400" y="14469"/>
                  </a:cubicBezTo>
                  <a:cubicBezTo>
                    <a:pt x="20000" y="14815"/>
                    <a:pt x="20800" y="15508"/>
                    <a:pt x="21200" y="16269"/>
                  </a:cubicBezTo>
                  <a:cubicBezTo>
                    <a:pt x="21600" y="17031"/>
                    <a:pt x="21600" y="17862"/>
                    <a:pt x="18400" y="18762"/>
                  </a:cubicBezTo>
                  <a:cubicBezTo>
                    <a:pt x="15200" y="19662"/>
                    <a:pt x="8800" y="20631"/>
                    <a:pt x="24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07" name="Line"/>
            <p:cNvSpPr/>
            <p:nvPr/>
          </p:nvSpPr>
          <p:spPr>
            <a:xfrm>
              <a:off x="6316919" y="856893"/>
              <a:ext cx="269836" cy="231237"/>
            </a:xfrm>
            <a:custGeom>
              <a:avLst/>
              <a:gdLst/>
              <a:ahLst/>
              <a:cxnLst>
                <a:cxn ang="0">
                  <a:pos x="wd2" y="hd2"/>
                </a:cxn>
                <a:cxn ang="5400000">
                  <a:pos x="wd2" y="hd2"/>
                </a:cxn>
                <a:cxn ang="10800000">
                  <a:pos x="wd2" y="hd2"/>
                </a:cxn>
                <a:cxn ang="16200000">
                  <a:pos x="wd2" y="hd2"/>
                </a:cxn>
              </a:cxnLst>
              <a:rect l="0" t="0" r="r" b="b"/>
              <a:pathLst>
                <a:path w="21600" h="20925" fill="norm" stroke="1" extrusionOk="0">
                  <a:moveTo>
                    <a:pt x="0" y="4647"/>
                  </a:moveTo>
                  <a:cubicBezTo>
                    <a:pt x="1108" y="5586"/>
                    <a:pt x="2215" y="6525"/>
                    <a:pt x="3046" y="8716"/>
                  </a:cubicBezTo>
                  <a:cubicBezTo>
                    <a:pt x="3877" y="10908"/>
                    <a:pt x="4431" y="14351"/>
                    <a:pt x="4708" y="16855"/>
                  </a:cubicBezTo>
                  <a:cubicBezTo>
                    <a:pt x="4985" y="19360"/>
                    <a:pt x="4985" y="20925"/>
                    <a:pt x="4431" y="20925"/>
                  </a:cubicBezTo>
                  <a:cubicBezTo>
                    <a:pt x="3877" y="20925"/>
                    <a:pt x="2769" y="19360"/>
                    <a:pt x="2492" y="17012"/>
                  </a:cubicBezTo>
                  <a:cubicBezTo>
                    <a:pt x="2215" y="14664"/>
                    <a:pt x="2769" y="11534"/>
                    <a:pt x="4431" y="8247"/>
                  </a:cubicBezTo>
                  <a:cubicBezTo>
                    <a:pt x="6092" y="4960"/>
                    <a:pt x="8862" y="1516"/>
                    <a:pt x="11908" y="421"/>
                  </a:cubicBezTo>
                  <a:cubicBezTo>
                    <a:pt x="14954" y="-675"/>
                    <a:pt x="18277" y="577"/>
                    <a:pt x="21600" y="182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08" name="Line"/>
            <p:cNvSpPr/>
            <p:nvPr/>
          </p:nvSpPr>
          <p:spPr>
            <a:xfrm>
              <a:off x="6597133" y="897861"/>
              <a:ext cx="31135" cy="2075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09" name="Line"/>
            <p:cNvSpPr/>
            <p:nvPr/>
          </p:nvSpPr>
          <p:spPr>
            <a:xfrm>
              <a:off x="6669781" y="773321"/>
              <a:ext cx="20757"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10" name="Line"/>
            <p:cNvSpPr/>
            <p:nvPr/>
          </p:nvSpPr>
          <p:spPr>
            <a:xfrm>
              <a:off x="6747193" y="866726"/>
              <a:ext cx="285829" cy="257424"/>
            </a:xfrm>
            <a:custGeom>
              <a:avLst/>
              <a:gdLst/>
              <a:ahLst/>
              <a:cxnLst>
                <a:cxn ang="0">
                  <a:pos x="wd2" y="hd2"/>
                </a:cxn>
                <a:cxn ang="5400000">
                  <a:pos x="wd2" y="hd2"/>
                </a:cxn>
                <a:cxn ang="10800000">
                  <a:pos x="wd2" y="hd2"/>
                </a:cxn>
                <a:cxn ang="16200000">
                  <a:pos x="wd2" y="hd2"/>
                </a:cxn>
              </a:cxnLst>
              <a:rect l="0" t="0" r="r" b="b"/>
              <a:pathLst>
                <a:path w="21502" h="21149" fill="norm" stroke="1" extrusionOk="0">
                  <a:moveTo>
                    <a:pt x="1203" y="0"/>
                  </a:moveTo>
                  <a:cubicBezTo>
                    <a:pt x="683" y="5116"/>
                    <a:pt x="162" y="10232"/>
                    <a:pt x="32" y="13500"/>
                  </a:cubicBezTo>
                  <a:cubicBezTo>
                    <a:pt x="-98" y="16768"/>
                    <a:pt x="162" y="18189"/>
                    <a:pt x="943" y="19042"/>
                  </a:cubicBezTo>
                  <a:cubicBezTo>
                    <a:pt x="1724" y="19895"/>
                    <a:pt x="3025" y="20179"/>
                    <a:pt x="4066" y="19753"/>
                  </a:cubicBezTo>
                  <a:cubicBezTo>
                    <a:pt x="5107" y="19326"/>
                    <a:pt x="5888" y="18189"/>
                    <a:pt x="6928" y="15916"/>
                  </a:cubicBezTo>
                  <a:cubicBezTo>
                    <a:pt x="7969" y="13642"/>
                    <a:pt x="9271" y="10232"/>
                    <a:pt x="10312" y="7389"/>
                  </a:cubicBezTo>
                  <a:cubicBezTo>
                    <a:pt x="11353" y="4547"/>
                    <a:pt x="12133" y="2274"/>
                    <a:pt x="12133" y="1847"/>
                  </a:cubicBezTo>
                  <a:cubicBezTo>
                    <a:pt x="12133" y="1421"/>
                    <a:pt x="11353" y="2842"/>
                    <a:pt x="10832" y="5258"/>
                  </a:cubicBezTo>
                  <a:cubicBezTo>
                    <a:pt x="10312" y="7674"/>
                    <a:pt x="10051" y="11084"/>
                    <a:pt x="10832" y="14068"/>
                  </a:cubicBezTo>
                  <a:cubicBezTo>
                    <a:pt x="11613" y="17053"/>
                    <a:pt x="13435" y="19611"/>
                    <a:pt x="15386" y="20605"/>
                  </a:cubicBezTo>
                  <a:cubicBezTo>
                    <a:pt x="17338" y="21600"/>
                    <a:pt x="19420" y="21032"/>
                    <a:pt x="21502" y="2046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11" name="Line"/>
            <p:cNvSpPr/>
            <p:nvPr/>
          </p:nvSpPr>
          <p:spPr>
            <a:xfrm>
              <a:off x="7093292" y="915772"/>
              <a:ext cx="396375" cy="143098"/>
            </a:xfrm>
            <a:custGeom>
              <a:avLst/>
              <a:gdLst/>
              <a:ahLst/>
              <a:cxnLst>
                <a:cxn ang="0">
                  <a:pos x="wd2" y="hd2"/>
                </a:cxn>
                <a:cxn ang="5400000">
                  <a:pos x="wd2" y="hd2"/>
                </a:cxn>
                <a:cxn ang="10800000">
                  <a:pos x="wd2" y="hd2"/>
                </a:cxn>
                <a:cxn ang="16200000">
                  <a:pos x="wd2" y="hd2"/>
                </a:cxn>
              </a:cxnLst>
              <a:rect l="0" t="0" r="r" b="b"/>
              <a:pathLst>
                <a:path w="21521" h="20778" fill="norm" stroke="1" extrusionOk="0">
                  <a:moveTo>
                    <a:pt x="672" y="413"/>
                  </a:moveTo>
                  <a:cubicBezTo>
                    <a:pt x="297" y="5938"/>
                    <a:pt x="-79" y="11464"/>
                    <a:pt x="15" y="15231"/>
                  </a:cubicBezTo>
                  <a:cubicBezTo>
                    <a:pt x="109" y="18999"/>
                    <a:pt x="672" y="21008"/>
                    <a:pt x="1142" y="20757"/>
                  </a:cubicBezTo>
                  <a:cubicBezTo>
                    <a:pt x="1611" y="20506"/>
                    <a:pt x="1987" y="17994"/>
                    <a:pt x="2457" y="15231"/>
                  </a:cubicBezTo>
                  <a:cubicBezTo>
                    <a:pt x="2926" y="12468"/>
                    <a:pt x="3490" y="9455"/>
                    <a:pt x="4147" y="7194"/>
                  </a:cubicBezTo>
                  <a:cubicBezTo>
                    <a:pt x="4804" y="4934"/>
                    <a:pt x="5556" y="3427"/>
                    <a:pt x="6025" y="3929"/>
                  </a:cubicBezTo>
                  <a:cubicBezTo>
                    <a:pt x="6495" y="4431"/>
                    <a:pt x="6683" y="6943"/>
                    <a:pt x="7152" y="8952"/>
                  </a:cubicBezTo>
                  <a:cubicBezTo>
                    <a:pt x="7622" y="10962"/>
                    <a:pt x="8373" y="12468"/>
                    <a:pt x="9124" y="12468"/>
                  </a:cubicBezTo>
                  <a:cubicBezTo>
                    <a:pt x="9876" y="12468"/>
                    <a:pt x="10627" y="10962"/>
                    <a:pt x="11284" y="9203"/>
                  </a:cubicBezTo>
                  <a:cubicBezTo>
                    <a:pt x="11942" y="7445"/>
                    <a:pt x="12505" y="5436"/>
                    <a:pt x="13163" y="3427"/>
                  </a:cubicBezTo>
                  <a:cubicBezTo>
                    <a:pt x="13820" y="1417"/>
                    <a:pt x="14571" y="-592"/>
                    <a:pt x="15229" y="161"/>
                  </a:cubicBezTo>
                  <a:cubicBezTo>
                    <a:pt x="15886" y="915"/>
                    <a:pt x="16450" y="4431"/>
                    <a:pt x="17483" y="8199"/>
                  </a:cubicBezTo>
                  <a:cubicBezTo>
                    <a:pt x="18516" y="11966"/>
                    <a:pt x="20018" y="15985"/>
                    <a:pt x="21521" y="2000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12" name="Line"/>
            <p:cNvSpPr/>
            <p:nvPr/>
          </p:nvSpPr>
          <p:spPr>
            <a:xfrm>
              <a:off x="7998201" y="918617"/>
              <a:ext cx="72649" cy="41513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114" y="4860"/>
                    <a:pt x="8229" y="9720"/>
                    <a:pt x="11829" y="13320"/>
                  </a:cubicBezTo>
                  <a:cubicBezTo>
                    <a:pt x="15429" y="16920"/>
                    <a:pt x="18514" y="1926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13" name="Line"/>
            <p:cNvSpPr/>
            <p:nvPr/>
          </p:nvSpPr>
          <p:spPr>
            <a:xfrm>
              <a:off x="7956688" y="744884"/>
              <a:ext cx="181133" cy="329409"/>
            </a:xfrm>
            <a:custGeom>
              <a:avLst/>
              <a:gdLst/>
              <a:ahLst/>
              <a:cxnLst>
                <a:cxn ang="0">
                  <a:pos x="wd2" y="hd2"/>
                </a:cxn>
                <a:cxn ang="5400000">
                  <a:pos x="wd2" y="hd2"/>
                </a:cxn>
                <a:cxn ang="10800000">
                  <a:pos x="wd2" y="hd2"/>
                </a:cxn>
                <a:cxn ang="16200000">
                  <a:pos x="wd2" y="hd2"/>
                </a:cxn>
              </a:cxnLst>
              <a:rect l="0" t="0" r="r" b="b"/>
              <a:pathLst>
                <a:path w="20943" h="21425" fill="norm" stroke="1" extrusionOk="0">
                  <a:moveTo>
                    <a:pt x="4800" y="21425"/>
                  </a:moveTo>
                  <a:cubicBezTo>
                    <a:pt x="3600" y="15350"/>
                    <a:pt x="2400" y="9275"/>
                    <a:pt x="1800" y="5675"/>
                  </a:cubicBezTo>
                  <a:cubicBezTo>
                    <a:pt x="1200" y="2075"/>
                    <a:pt x="1200" y="950"/>
                    <a:pt x="2600" y="388"/>
                  </a:cubicBezTo>
                  <a:cubicBezTo>
                    <a:pt x="4000" y="-175"/>
                    <a:pt x="6800" y="-175"/>
                    <a:pt x="10200" y="725"/>
                  </a:cubicBezTo>
                  <a:cubicBezTo>
                    <a:pt x="13600" y="1625"/>
                    <a:pt x="17600" y="3425"/>
                    <a:pt x="19600" y="5000"/>
                  </a:cubicBezTo>
                  <a:cubicBezTo>
                    <a:pt x="21600" y="6575"/>
                    <a:pt x="21600" y="7925"/>
                    <a:pt x="18000" y="9838"/>
                  </a:cubicBezTo>
                  <a:cubicBezTo>
                    <a:pt x="14400" y="11750"/>
                    <a:pt x="7200" y="14225"/>
                    <a:pt x="0" y="167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14" name="Line"/>
            <p:cNvSpPr/>
            <p:nvPr/>
          </p:nvSpPr>
          <p:spPr>
            <a:xfrm>
              <a:off x="8226524" y="817697"/>
              <a:ext cx="166053" cy="240734"/>
            </a:xfrm>
            <a:custGeom>
              <a:avLst/>
              <a:gdLst/>
              <a:ahLst/>
              <a:cxnLst>
                <a:cxn ang="0">
                  <a:pos x="wd2" y="hd2"/>
                </a:cxn>
                <a:cxn ang="5400000">
                  <a:pos x="wd2" y="hd2"/>
                </a:cxn>
                <a:cxn ang="10800000">
                  <a:pos x="wd2" y="hd2"/>
                </a:cxn>
                <a:cxn ang="16200000">
                  <a:pos x="wd2" y="hd2"/>
                </a:cxn>
              </a:cxnLst>
              <a:rect l="0" t="0" r="r" b="b"/>
              <a:pathLst>
                <a:path w="21600" h="20590" fill="norm" stroke="1" extrusionOk="0">
                  <a:moveTo>
                    <a:pt x="0" y="9519"/>
                  </a:moveTo>
                  <a:cubicBezTo>
                    <a:pt x="900" y="12478"/>
                    <a:pt x="1800" y="15437"/>
                    <a:pt x="2250" y="17656"/>
                  </a:cubicBezTo>
                  <a:cubicBezTo>
                    <a:pt x="2700" y="19876"/>
                    <a:pt x="2700" y="21355"/>
                    <a:pt x="2700" y="20171"/>
                  </a:cubicBezTo>
                  <a:cubicBezTo>
                    <a:pt x="2700" y="18988"/>
                    <a:pt x="2700" y="15141"/>
                    <a:pt x="3600" y="11295"/>
                  </a:cubicBezTo>
                  <a:cubicBezTo>
                    <a:pt x="4500" y="7448"/>
                    <a:pt x="6300" y="3602"/>
                    <a:pt x="8550" y="1678"/>
                  </a:cubicBezTo>
                  <a:cubicBezTo>
                    <a:pt x="10800" y="-245"/>
                    <a:pt x="13500" y="-245"/>
                    <a:pt x="15750" y="347"/>
                  </a:cubicBezTo>
                  <a:cubicBezTo>
                    <a:pt x="18000" y="939"/>
                    <a:pt x="19800" y="2122"/>
                    <a:pt x="21600" y="330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15" name="Line"/>
            <p:cNvSpPr/>
            <p:nvPr/>
          </p:nvSpPr>
          <p:spPr>
            <a:xfrm>
              <a:off x="8465225" y="928996"/>
              <a:ext cx="51892" cy="21794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16" name="Line"/>
            <p:cNvSpPr/>
            <p:nvPr/>
          </p:nvSpPr>
          <p:spPr>
            <a:xfrm>
              <a:off x="8517116" y="794078"/>
              <a:ext cx="93405"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17" name="Line"/>
            <p:cNvSpPr/>
            <p:nvPr/>
          </p:nvSpPr>
          <p:spPr>
            <a:xfrm>
              <a:off x="8786868" y="781743"/>
              <a:ext cx="591647" cy="334063"/>
            </a:xfrm>
            <a:custGeom>
              <a:avLst/>
              <a:gdLst/>
              <a:ahLst/>
              <a:cxnLst>
                <a:cxn ang="0">
                  <a:pos x="wd2" y="hd2"/>
                </a:cxn>
                <a:cxn ang="5400000">
                  <a:pos x="wd2" y="hd2"/>
                </a:cxn>
                <a:cxn ang="10800000">
                  <a:pos x="wd2" y="hd2"/>
                </a:cxn>
                <a:cxn ang="16200000">
                  <a:pos x="wd2" y="hd2"/>
                </a:cxn>
              </a:cxnLst>
              <a:rect l="0" t="0" r="r" b="b"/>
              <a:pathLst>
                <a:path w="21353" h="21284" fill="norm" stroke="1" extrusionOk="0">
                  <a:moveTo>
                    <a:pt x="6370" y="3431"/>
                  </a:moveTo>
                  <a:cubicBezTo>
                    <a:pt x="6495" y="2329"/>
                    <a:pt x="6620" y="1227"/>
                    <a:pt x="6183" y="566"/>
                  </a:cubicBezTo>
                  <a:cubicBezTo>
                    <a:pt x="5746" y="-96"/>
                    <a:pt x="4747" y="-316"/>
                    <a:pt x="3561" y="676"/>
                  </a:cubicBezTo>
                  <a:cubicBezTo>
                    <a:pt x="2375" y="1668"/>
                    <a:pt x="1002" y="3872"/>
                    <a:pt x="377" y="6076"/>
                  </a:cubicBezTo>
                  <a:cubicBezTo>
                    <a:pt x="-247" y="8280"/>
                    <a:pt x="-122" y="10484"/>
                    <a:pt x="939" y="12137"/>
                  </a:cubicBezTo>
                  <a:cubicBezTo>
                    <a:pt x="2000" y="13790"/>
                    <a:pt x="3998" y="14892"/>
                    <a:pt x="5933" y="15223"/>
                  </a:cubicBezTo>
                  <a:cubicBezTo>
                    <a:pt x="7869" y="15553"/>
                    <a:pt x="9741" y="15113"/>
                    <a:pt x="11365" y="14892"/>
                  </a:cubicBezTo>
                  <a:cubicBezTo>
                    <a:pt x="12988" y="14672"/>
                    <a:pt x="14361" y="14672"/>
                    <a:pt x="15547" y="13790"/>
                  </a:cubicBezTo>
                  <a:cubicBezTo>
                    <a:pt x="16733" y="12908"/>
                    <a:pt x="17732" y="11145"/>
                    <a:pt x="17919" y="9382"/>
                  </a:cubicBezTo>
                  <a:cubicBezTo>
                    <a:pt x="18107" y="7619"/>
                    <a:pt x="17482" y="5855"/>
                    <a:pt x="16609" y="5304"/>
                  </a:cubicBezTo>
                  <a:cubicBezTo>
                    <a:pt x="15735" y="4753"/>
                    <a:pt x="14611" y="5415"/>
                    <a:pt x="13799" y="6296"/>
                  </a:cubicBezTo>
                  <a:cubicBezTo>
                    <a:pt x="12988" y="7178"/>
                    <a:pt x="12488" y="8280"/>
                    <a:pt x="12239" y="9823"/>
                  </a:cubicBezTo>
                  <a:cubicBezTo>
                    <a:pt x="11989" y="11366"/>
                    <a:pt x="11989" y="13349"/>
                    <a:pt x="13113" y="15333"/>
                  </a:cubicBezTo>
                  <a:cubicBezTo>
                    <a:pt x="14236" y="17317"/>
                    <a:pt x="16484" y="19300"/>
                    <a:pt x="18044" y="20292"/>
                  </a:cubicBezTo>
                  <a:cubicBezTo>
                    <a:pt x="19605" y="21284"/>
                    <a:pt x="20479" y="21284"/>
                    <a:pt x="21353" y="2128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18" name="Line"/>
            <p:cNvSpPr/>
            <p:nvPr/>
          </p:nvSpPr>
          <p:spPr>
            <a:xfrm>
              <a:off x="9784811" y="821613"/>
              <a:ext cx="652290" cy="190410"/>
            </a:xfrm>
            <a:custGeom>
              <a:avLst/>
              <a:gdLst/>
              <a:ahLst/>
              <a:cxnLst>
                <a:cxn ang="0">
                  <a:pos x="wd2" y="hd2"/>
                </a:cxn>
                <a:cxn ang="5400000">
                  <a:pos x="wd2" y="hd2"/>
                </a:cxn>
                <a:cxn ang="10800000">
                  <a:pos x="wd2" y="hd2"/>
                </a:cxn>
                <a:cxn ang="16200000">
                  <a:pos x="wd2" y="hd2"/>
                </a:cxn>
              </a:cxnLst>
              <a:rect l="0" t="0" r="r" b="b"/>
              <a:pathLst>
                <a:path w="21549" h="21230" fill="norm" stroke="1" extrusionOk="0">
                  <a:moveTo>
                    <a:pt x="5092" y="6187"/>
                  </a:moveTo>
                  <a:cubicBezTo>
                    <a:pt x="5206" y="4259"/>
                    <a:pt x="5320" y="2330"/>
                    <a:pt x="5092" y="1173"/>
                  </a:cubicBezTo>
                  <a:cubicBezTo>
                    <a:pt x="4863" y="16"/>
                    <a:pt x="4292" y="-370"/>
                    <a:pt x="3492" y="401"/>
                  </a:cubicBezTo>
                  <a:cubicBezTo>
                    <a:pt x="2692" y="1173"/>
                    <a:pt x="1663" y="3101"/>
                    <a:pt x="978" y="5801"/>
                  </a:cubicBezTo>
                  <a:cubicBezTo>
                    <a:pt x="292" y="8501"/>
                    <a:pt x="-51" y="11973"/>
                    <a:pt x="6" y="14287"/>
                  </a:cubicBezTo>
                  <a:cubicBezTo>
                    <a:pt x="63" y="16601"/>
                    <a:pt x="520" y="17759"/>
                    <a:pt x="1549" y="17180"/>
                  </a:cubicBezTo>
                  <a:cubicBezTo>
                    <a:pt x="2578" y="16601"/>
                    <a:pt x="4178" y="14287"/>
                    <a:pt x="5206" y="12166"/>
                  </a:cubicBezTo>
                  <a:cubicBezTo>
                    <a:pt x="6235" y="10044"/>
                    <a:pt x="6692" y="8116"/>
                    <a:pt x="6806" y="8309"/>
                  </a:cubicBezTo>
                  <a:cubicBezTo>
                    <a:pt x="6920" y="8501"/>
                    <a:pt x="6692" y="10816"/>
                    <a:pt x="6578" y="12937"/>
                  </a:cubicBezTo>
                  <a:cubicBezTo>
                    <a:pt x="6463" y="15059"/>
                    <a:pt x="6463" y="16987"/>
                    <a:pt x="6749" y="17566"/>
                  </a:cubicBezTo>
                  <a:cubicBezTo>
                    <a:pt x="7035" y="18144"/>
                    <a:pt x="7606" y="17373"/>
                    <a:pt x="8120" y="16409"/>
                  </a:cubicBezTo>
                  <a:cubicBezTo>
                    <a:pt x="8635" y="15444"/>
                    <a:pt x="9092" y="14287"/>
                    <a:pt x="9492" y="12937"/>
                  </a:cubicBezTo>
                  <a:cubicBezTo>
                    <a:pt x="9892" y="11587"/>
                    <a:pt x="10235" y="10044"/>
                    <a:pt x="10520" y="10237"/>
                  </a:cubicBezTo>
                  <a:cubicBezTo>
                    <a:pt x="10806" y="10430"/>
                    <a:pt x="11035" y="12359"/>
                    <a:pt x="11435" y="13323"/>
                  </a:cubicBezTo>
                  <a:cubicBezTo>
                    <a:pt x="11835" y="14287"/>
                    <a:pt x="12406" y="14287"/>
                    <a:pt x="12920" y="13323"/>
                  </a:cubicBezTo>
                  <a:cubicBezTo>
                    <a:pt x="13435" y="12359"/>
                    <a:pt x="13892" y="10430"/>
                    <a:pt x="14349" y="10044"/>
                  </a:cubicBezTo>
                  <a:cubicBezTo>
                    <a:pt x="14806" y="9659"/>
                    <a:pt x="15263" y="10816"/>
                    <a:pt x="16063" y="12937"/>
                  </a:cubicBezTo>
                  <a:cubicBezTo>
                    <a:pt x="16863" y="15059"/>
                    <a:pt x="18006" y="18144"/>
                    <a:pt x="18978" y="19687"/>
                  </a:cubicBezTo>
                  <a:cubicBezTo>
                    <a:pt x="19949" y="21230"/>
                    <a:pt x="20749" y="21230"/>
                    <a:pt x="21549" y="2123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19" name="Line"/>
            <p:cNvSpPr/>
            <p:nvPr/>
          </p:nvSpPr>
          <p:spPr>
            <a:xfrm>
              <a:off x="10426799" y="489151"/>
              <a:ext cx="321650" cy="534027"/>
            </a:xfrm>
            <a:custGeom>
              <a:avLst/>
              <a:gdLst/>
              <a:ahLst/>
              <a:cxnLst>
                <a:cxn ang="0">
                  <a:pos x="wd2" y="hd2"/>
                </a:cxn>
                <a:cxn ang="5400000">
                  <a:pos x="wd2" y="hd2"/>
                </a:cxn>
                <a:cxn ang="10800000">
                  <a:pos x="wd2" y="hd2"/>
                </a:cxn>
                <a:cxn ang="16200000">
                  <a:pos x="wd2" y="hd2"/>
                </a:cxn>
              </a:cxnLst>
              <a:rect l="0" t="0" r="r" b="b"/>
              <a:pathLst>
                <a:path w="21365" h="21374" fill="norm" stroke="1" extrusionOk="0">
                  <a:moveTo>
                    <a:pt x="11714" y="17189"/>
                  </a:moveTo>
                  <a:cubicBezTo>
                    <a:pt x="11484" y="16081"/>
                    <a:pt x="11254" y="14973"/>
                    <a:pt x="10565" y="14350"/>
                  </a:cubicBezTo>
                  <a:cubicBezTo>
                    <a:pt x="9876" y="13727"/>
                    <a:pt x="8727" y="13589"/>
                    <a:pt x="7003" y="13935"/>
                  </a:cubicBezTo>
                  <a:cubicBezTo>
                    <a:pt x="5280" y="14281"/>
                    <a:pt x="2982" y="15112"/>
                    <a:pt x="1603" y="16219"/>
                  </a:cubicBezTo>
                  <a:cubicBezTo>
                    <a:pt x="225" y="17327"/>
                    <a:pt x="-235" y="18712"/>
                    <a:pt x="110" y="19681"/>
                  </a:cubicBezTo>
                  <a:cubicBezTo>
                    <a:pt x="454" y="20650"/>
                    <a:pt x="1603" y="21204"/>
                    <a:pt x="3556" y="21343"/>
                  </a:cubicBezTo>
                  <a:cubicBezTo>
                    <a:pt x="5510" y="21481"/>
                    <a:pt x="8267" y="21204"/>
                    <a:pt x="10680" y="19543"/>
                  </a:cubicBezTo>
                  <a:cubicBezTo>
                    <a:pt x="13093" y="17881"/>
                    <a:pt x="15161" y="14835"/>
                    <a:pt x="16540" y="11650"/>
                  </a:cubicBezTo>
                  <a:cubicBezTo>
                    <a:pt x="17918" y="8466"/>
                    <a:pt x="18608" y="5143"/>
                    <a:pt x="18837" y="3066"/>
                  </a:cubicBezTo>
                  <a:cubicBezTo>
                    <a:pt x="19067" y="989"/>
                    <a:pt x="18837" y="158"/>
                    <a:pt x="18378" y="19"/>
                  </a:cubicBezTo>
                  <a:cubicBezTo>
                    <a:pt x="17918" y="-119"/>
                    <a:pt x="17229" y="435"/>
                    <a:pt x="16539" y="2650"/>
                  </a:cubicBezTo>
                  <a:cubicBezTo>
                    <a:pt x="15850" y="4866"/>
                    <a:pt x="15161" y="8743"/>
                    <a:pt x="15965" y="12135"/>
                  </a:cubicBezTo>
                  <a:cubicBezTo>
                    <a:pt x="16769" y="15527"/>
                    <a:pt x="19067" y="18435"/>
                    <a:pt x="21365" y="2134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20" name="Line"/>
            <p:cNvSpPr/>
            <p:nvPr/>
          </p:nvSpPr>
          <p:spPr>
            <a:xfrm>
              <a:off x="11448550" y="703371"/>
              <a:ext cx="254701" cy="670171"/>
            </a:xfrm>
            <a:custGeom>
              <a:avLst/>
              <a:gdLst/>
              <a:ahLst/>
              <a:cxnLst>
                <a:cxn ang="0">
                  <a:pos x="wd2" y="hd2"/>
                </a:cxn>
                <a:cxn ang="5400000">
                  <a:pos x="wd2" y="hd2"/>
                </a:cxn>
                <a:cxn ang="10800000">
                  <a:pos x="wd2" y="hd2"/>
                </a:cxn>
                <a:cxn ang="16200000">
                  <a:pos x="wd2" y="hd2"/>
                </a:cxn>
              </a:cxnLst>
              <a:rect l="0" t="0" r="r" b="b"/>
              <a:pathLst>
                <a:path w="21204" h="21349" fill="norm" stroke="1" extrusionOk="0">
                  <a:moveTo>
                    <a:pt x="21204" y="1567"/>
                  </a:moveTo>
                  <a:cubicBezTo>
                    <a:pt x="20340" y="1016"/>
                    <a:pt x="19476" y="465"/>
                    <a:pt x="17460" y="190"/>
                  </a:cubicBezTo>
                  <a:cubicBezTo>
                    <a:pt x="15444" y="-86"/>
                    <a:pt x="12276" y="-86"/>
                    <a:pt x="9108" y="355"/>
                  </a:cubicBezTo>
                  <a:cubicBezTo>
                    <a:pt x="5940" y="796"/>
                    <a:pt x="2772" y="1677"/>
                    <a:pt x="1188" y="2669"/>
                  </a:cubicBezTo>
                  <a:cubicBezTo>
                    <a:pt x="-396" y="3661"/>
                    <a:pt x="-396" y="4763"/>
                    <a:pt x="1188" y="5369"/>
                  </a:cubicBezTo>
                  <a:cubicBezTo>
                    <a:pt x="2772" y="5975"/>
                    <a:pt x="5940" y="6085"/>
                    <a:pt x="8964" y="5920"/>
                  </a:cubicBezTo>
                  <a:cubicBezTo>
                    <a:pt x="11988" y="5755"/>
                    <a:pt x="14868" y="5314"/>
                    <a:pt x="16884" y="4818"/>
                  </a:cubicBezTo>
                  <a:cubicBezTo>
                    <a:pt x="18900" y="4322"/>
                    <a:pt x="20052" y="3771"/>
                    <a:pt x="20628" y="3110"/>
                  </a:cubicBezTo>
                  <a:cubicBezTo>
                    <a:pt x="21204" y="2449"/>
                    <a:pt x="21204" y="1677"/>
                    <a:pt x="20772" y="1512"/>
                  </a:cubicBezTo>
                  <a:cubicBezTo>
                    <a:pt x="20340" y="1347"/>
                    <a:pt x="19476" y="1787"/>
                    <a:pt x="18036" y="3441"/>
                  </a:cubicBezTo>
                  <a:cubicBezTo>
                    <a:pt x="16596" y="5094"/>
                    <a:pt x="14580" y="7959"/>
                    <a:pt x="12420" y="10824"/>
                  </a:cubicBezTo>
                  <a:cubicBezTo>
                    <a:pt x="10260" y="13690"/>
                    <a:pt x="7956" y="16555"/>
                    <a:pt x="6660" y="18373"/>
                  </a:cubicBezTo>
                  <a:cubicBezTo>
                    <a:pt x="5364" y="20192"/>
                    <a:pt x="5076" y="20963"/>
                    <a:pt x="5796" y="21238"/>
                  </a:cubicBezTo>
                  <a:cubicBezTo>
                    <a:pt x="6516" y="21514"/>
                    <a:pt x="8244" y="21294"/>
                    <a:pt x="10548" y="20357"/>
                  </a:cubicBezTo>
                  <a:cubicBezTo>
                    <a:pt x="12852" y="19420"/>
                    <a:pt x="15732" y="17767"/>
                    <a:pt x="18612" y="1611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21" name="Line"/>
            <p:cNvSpPr/>
            <p:nvPr/>
          </p:nvSpPr>
          <p:spPr>
            <a:xfrm>
              <a:off x="11807035" y="793645"/>
              <a:ext cx="228321" cy="218200"/>
            </a:xfrm>
            <a:custGeom>
              <a:avLst/>
              <a:gdLst/>
              <a:ahLst/>
              <a:cxnLst>
                <a:cxn ang="0">
                  <a:pos x="wd2" y="hd2"/>
                </a:cxn>
                <a:cxn ang="5400000">
                  <a:pos x="wd2" y="hd2"/>
                </a:cxn>
                <a:cxn ang="10800000">
                  <a:pos x="wd2" y="hd2"/>
                </a:cxn>
                <a:cxn ang="16200000">
                  <a:pos x="wd2" y="hd2"/>
                </a:cxn>
              </a:cxnLst>
              <a:rect l="0" t="0" r="r" b="b"/>
              <a:pathLst>
                <a:path w="21600" h="20960" fill="norm" stroke="1" extrusionOk="0">
                  <a:moveTo>
                    <a:pt x="0" y="4029"/>
                  </a:moveTo>
                  <a:cubicBezTo>
                    <a:pt x="0" y="8349"/>
                    <a:pt x="0" y="12669"/>
                    <a:pt x="0" y="15660"/>
                  </a:cubicBezTo>
                  <a:cubicBezTo>
                    <a:pt x="0" y="18651"/>
                    <a:pt x="0" y="20312"/>
                    <a:pt x="818" y="20811"/>
                  </a:cubicBezTo>
                  <a:cubicBezTo>
                    <a:pt x="1636" y="21309"/>
                    <a:pt x="3273" y="20644"/>
                    <a:pt x="5400" y="17487"/>
                  </a:cubicBezTo>
                  <a:cubicBezTo>
                    <a:pt x="7527" y="14331"/>
                    <a:pt x="10145" y="8681"/>
                    <a:pt x="11618" y="5026"/>
                  </a:cubicBezTo>
                  <a:cubicBezTo>
                    <a:pt x="13091" y="1371"/>
                    <a:pt x="13418" y="-291"/>
                    <a:pt x="13418" y="41"/>
                  </a:cubicBezTo>
                  <a:cubicBezTo>
                    <a:pt x="13418" y="374"/>
                    <a:pt x="13091" y="2700"/>
                    <a:pt x="12927" y="5524"/>
                  </a:cubicBezTo>
                  <a:cubicBezTo>
                    <a:pt x="12764" y="8349"/>
                    <a:pt x="12764" y="11672"/>
                    <a:pt x="13255" y="13998"/>
                  </a:cubicBezTo>
                  <a:cubicBezTo>
                    <a:pt x="13745" y="16324"/>
                    <a:pt x="14727" y="17654"/>
                    <a:pt x="16200" y="18318"/>
                  </a:cubicBezTo>
                  <a:cubicBezTo>
                    <a:pt x="17673" y="18983"/>
                    <a:pt x="19636" y="18983"/>
                    <a:pt x="21600" y="1898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22" name="Line"/>
            <p:cNvSpPr/>
            <p:nvPr/>
          </p:nvSpPr>
          <p:spPr>
            <a:xfrm>
              <a:off x="12080329" y="581179"/>
              <a:ext cx="899452" cy="461979"/>
            </a:xfrm>
            <a:custGeom>
              <a:avLst/>
              <a:gdLst/>
              <a:ahLst/>
              <a:cxnLst>
                <a:cxn ang="0">
                  <a:pos x="wd2" y="hd2"/>
                </a:cxn>
                <a:cxn ang="5400000">
                  <a:pos x="wd2" y="hd2"/>
                </a:cxn>
                <a:cxn ang="10800000">
                  <a:pos x="wd2" y="hd2"/>
                </a:cxn>
                <a:cxn ang="16200000">
                  <a:pos x="wd2" y="hd2"/>
                </a:cxn>
              </a:cxnLst>
              <a:rect l="0" t="0" r="r" b="b"/>
              <a:pathLst>
                <a:path w="21600" h="21526" fill="norm" stroke="1" extrusionOk="0">
                  <a:moveTo>
                    <a:pt x="2908" y="10887"/>
                  </a:moveTo>
                  <a:cubicBezTo>
                    <a:pt x="3074" y="10081"/>
                    <a:pt x="3240" y="9275"/>
                    <a:pt x="3074" y="8872"/>
                  </a:cubicBezTo>
                  <a:cubicBezTo>
                    <a:pt x="2908" y="8469"/>
                    <a:pt x="2409" y="8469"/>
                    <a:pt x="1869" y="9195"/>
                  </a:cubicBezTo>
                  <a:cubicBezTo>
                    <a:pt x="1329" y="9920"/>
                    <a:pt x="748" y="11371"/>
                    <a:pt x="415" y="12580"/>
                  </a:cubicBezTo>
                  <a:cubicBezTo>
                    <a:pt x="83" y="13789"/>
                    <a:pt x="0" y="14756"/>
                    <a:pt x="0" y="15642"/>
                  </a:cubicBezTo>
                  <a:cubicBezTo>
                    <a:pt x="0" y="16529"/>
                    <a:pt x="83" y="17335"/>
                    <a:pt x="582" y="17738"/>
                  </a:cubicBezTo>
                  <a:cubicBezTo>
                    <a:pt x="1080" y="18141"/>
                    <a:pt x="1994" y="18141"/>
                    <a:pt x="2866" y="17013"/>
                  </a:cubicBezTo>
                  <a:cubicBezTo>
                    <a:pt x="3738" y="15884"/>
                    <a:pt x="4569" y="13627"/>
                    <a:pt x="5026" y="12096"/>
                  </a:cubicBezTo>
                  <a:cubicBezTo>
                    <a:pt x="5483" y="10565"/>
                    <a:pt x="5566" y="9759"/>
                    <a:pt x="5483" y="9839"/>
                  </a:cubicBezTo>
                  <a:cubicBezTo>
                    <a:pt x="5400" y="9920"/>
                    <a:pt x="5151" y="10887"/>
                    <a:pt x="4985" y="12338"/>
                  </a:cubicBezTo>
                  <a:cubicBezTo>
                    <a:pt x="4818" y="13789"/>
                    <a:pt x="4735" y="15723"/>
                    <a:pt x="4694" y="17093"/>
                  </a:cubicBezTo>
                  <a:cubicBezTo>
                    <a:pt x="4652" y="18463"/>
                    <a:pt x="4652" y="19269"/>
                    <a:pt x="4860" y="19833"/>
                  </a:cubicBezTo>
                  <a:cubicBezTo>
                    <a:pt x="5068" y="20398"/>
                    <a:pt x="5483" y="20720"/>
                    <a:pt x="5982" y="20156"/>
                  </a:cubicBezTo>
                  <a:cubicBezTo>
                    <a:pt x="6480" y="19592"/>
                    <a:pt x="7062" y="18141"/>
                    <a:pt x="7685" y="16448"/>
                  </a:cubicBezTo>
                  <a:cubicBezTo>
                    <a:pt x="8308" y="14756"/>
                    <a:pt x="8972" y="12822"/>
                    <a:pt x="9471" y="11613"/>
                  </a:cubicBezTo>
                  <a:cubicBezTo>
                    <a:pt x="9969" y="10404"/>
                    <a:pt x="10302" y="9920"/>
                    <a:pt x="10468" y="10081"/>
                  </a:cubicBezTo>
                  <a:cubicBezTo>
                    <a:pt x="10634" y="10242"/>
                    <a:pt x="10634" y="11048"/>
                    <a:pt x="10592" y="12419"/>
                  </a:cubicBezTo>
                  <a:cubicBezTo>
                    <a:pt x="10551" y="13789"/>
                    <a:pt x="10468" y="15723"/>
                    <a:pt x="10426" y="17416"/>
                  </a:cubicBezTo>
                  <a:cubicBezTo>
                    <a:pt x="10385" y="19108"/>
                    <a:pt x="10385" y="20559"/>
                    <a:pt x="10509" y="20801"/>
                  </a:cubicBezTo>
                  <a:cubicBezTo>
                    <a:pt x="10634" y="21042"/>
                    <a:pt x="10883" y="20075"/>
                    <a:pt x="11298" y="18141"/>
                  </a:cubicBezTo>
                  <a:cubicBezTo>
                    <a:pt x="11714" y="16207"/>
                    <a:pt x="12295" y="13305"/>
                    <a:pt x="12752" y="11613"/>
                  </a:cubicBezTo>
                  <a:cubicBezTo>
                    <a:pt x="13209" y="9920"/>
                    <a:pt x="13542" y="9436"/>
                    <a:pt x="13708" y="9759"/>
                  </a:cubicBezTo>
                  <a:cubicBezTo>
                    <a:pt x="13874" y="10081"/>
                    <a:pt x="13874" y="11210"/>
                    <a:pt x="13832" y="12660"/>
                  </a:cubicBezTo>
                  <a:cubicBezTo>
                    <a:pt x="13791" y="14111"/>
                    <a:pt x="13708" y="15884"/>
                    <a:pt x="13666" y="17174"/>
                  </a:cubicBezTo>
                  <a:cubicBezTo>
                    <a:pt x="13625" y="18463"/>
                    <a:pt x="13625" y="19269"/>
                    <a:pt x="13874" y="19672"/>
                  </a:cubicBezTo>
                  <a:cubicBezTo>
                    <a:pt x="14123" y="20075"/>
                    <a:pt x="14622" y="20075"/>
                    <a:pt x="15369" y="18947"/>
                  </a:cubicBezTo>
                  <a:cubicBezTo>
                    <a:pt x="16117" y="17819"/>
                    <a:pt x="17114" y="15562"/>
                    <a:pt x="18069" y="12499"/>
                  </a:cubicBezTo>
                  <a:cubicBezTo>
                    <a:pt x="19025" y="9436"/>
                    <a:pt x="19938" y="5568"/>
                    <a:pt x="20395" y="3230"/>
                  </a:cubicBezTo>
                  <a:cubicBezTo>
                    <a:pt x="20852" y="893"/>
                    <a:pt x="20852" y="87"/>
                    <a:pt x="20645" y="7"/>
                  </a:cubicBezTo>
                  <a:cubicBezTo>
                    <a:pt x="20437" y="-74"/>
                    <a:pt x="20022" y="571"/>
                    <a:pt x="19648" y="2102"/>
                  </a:cubicBezTo>
                  <a:cubicBezTo>
                    <a:pt x="19274" y="3633"/>
                    <a:pt x="18942" y="6051"/>
                    <a:pt x="18900" y="8792"/>
                  </a:cubicBezTo>
                  <a:cubicBezTo>
                    <a:pt x="18858" y="11532"/>
                    <a:pt x="19108" y="14595"/>
                    <a:pt x="19606" y="16771"/>
                  </a:cubicBezTo>
                  <a:cubicBezTo>
                    <a:pt x="20105" y="18947"/>
                    <a:pt x="20852" y="20236"/>
                    <a:pt x="21600" y="2152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23" name="Line"/>
            <p:cNvSpPr/>
            <p:nvPr/>
          </p:nvSpPr>
          <p:spPr>
            <a:xfrm>
              <a:off x="12855242" y="788740"/>
              <a:ext cx="300970" cy="244040"/>
            </a:xfrm>
            <a:custGeom>
              <a:avLst/>
              <a:gdLst/>
              <a:ahLst/>
              <a:cxnLst>
                <a:cxn ang="0">
                  <a:pos x="wd2" y="hd2"/>
                </a:cxn>
                <a:cxn ang="5400000">
                  <a:pos x="wd2" y="hd2"/>
                </a:cxn>
                <a:cxn ang="10800000">
                  <a:pos x="wd2" y="hd2"/>
                </a:cxn>
                <a:cxn ang="16200000">
                  <a:pos x="wd2" y="hd2"/>
                </a:cxn>
              </a:cxnLst>
              <a:rect l="0" t="0" r="r" b="b"/>
              <a:pathLst>
                <a:path w="21600" h="21461" fill="norm" stroke="1" extrusionOk="0">
                  <a:moveTo>
                    <a:pt x="0" y="4120"/>
                  </a:moveTo>
                  <a:cubicBezTo>
                    <a:pt x="993" y="3207"/>
                    <a:pt x="1986" y="2295"/>
                    <a:pt x="4469" y="1991"/>
                  </a:cubicBezTo>
                  <a:cubicBezTo>
                    <a:pt x="6952" y="1686"/>
                    <a:pt x="10924" y="1991"/>
                    <a:pt x="13779" y="1534"/>
                  </a:cubicBezTo>
                  <a:cubicBezTo>
                    <a:pt x="16635" y="1078"/>
                    <a:pt x="18372" y="-139"/>
                    <a:pt x="19241" y="13"/>
                  </a:cubicBezTo>
                  <a:cubicBezTo>
                    <a:pt x="20110" y="165"/>
                    <a:pt x="20110" y="1686"/>
                    <a:pt x="20359" y="5489"/>
                  </a:cubicBezTo>
                  <a:cubicBezTo>
                    <a:pt x="20607" y="9292"/>
                    <a:pt x="21103" y="15376"/>
                    <a:pt x="21600" y="2146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24" name="Line"/>
            <p:cNvSpPr/>
            <p:nvPr/>
          </p:nvSpPr>
          <p:spPr>
            <a:xfrm>
              <a:off x="13259994" y="607269"/>
              <a:ext cx="20758"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25" name="Line"/>
            <p:cNvSpPr/>
            <p:nvPr/>
          </p:nvSpPr>
          <p:spPr>
            <a:xfrm>
              <a:off x="13374157" y="628025"/>
              <a:ext cx="20758" cy="4462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600" y="4856"/>
                    <a:pt x="7199" y="9712"/>
                    <a:pt x="10799" y="13312"/>
                  </a:cubicBezTo>
                  <a:cubicBezTo>
                    <a:pt x="14399" y="16912"/>
                    <a:pt x="18000" y="19256"/>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26" name="Line"/>
            <p:cNvSpPr/>
            <p:nvPr/>
          </p:nvSpPr>
          <p:spPr>
            <a:xfrm>
              <a:off x="13343022" y="774147"/>
              <a:ext cx="511477" cy="748188"/>
            </a:xfrm>
            <a:custGeom>
              <a:avLst/>
              <a:gdLst/>
              <a:ahLst/>
              <a:cxnLst>
                <a:cxn ang="0">
                  <a:pos x="wd2" y="hd2"/>
                </a:cxn>
                <a:cxn ang="5400000">
                  <a:pos x="wd2" y="hd2"/>
                </a:cxn>
                <a:cxn ang="10800000">
                  <a:pos x="wd2" y="hd2"/>
                </a:cxn>
                <a:cxn ang="16200000">
                  <a:pos x="wd2" y="hd2"/>
                </a:cxn>
              </a:cxnLst>
              <a:rect l="0" t="0" r="r" b="b"/>
              <a:pathLst>
                <a:path w="21433" h="21429" fill="norm" stroke="1" extrusionOk="0">
                  <a:moveTo>
                    <a:pt x="0" y="2057"/>
                  </a:moveTo>
                  <a:cubicBezTo>
                    <a:pt x="1305" y="1462"/>
                    <a:pt x="2609" y="868"/>
                    <a:pt x="4494" y="521"/>
                  </a:cubicBezTo>
                  <a:cubicBezTo>
                    <a:pt x="6378" y="174"/>
                    <a:pt x="8843" y="75"/>
                    <a:pt x="10438" y="26"/>
                  </a:cubicBezTo>
                  <a:cubicBezTo>
                    <a:pt x="12032" y="-24"/>
                    <a:pt x="12757" y="-24"/>
                    <a:pt x="13119" y="224"/>
                  </a:cubicBezTo>
                  <a:cubicBezTo>
                    <a:pt x="13482" y="471"/>
                    <a:pt x="13482" y="967"/>
                    <a:pt x="13409" y="1462"/>
                  </a:cubicBezTo>
                  <a:cubicBezTo>
                    <a:pt x="13337" y="1958"/>
                    <a:pt x="13192" y="2453"/>
                    <a:pt x="13119" y="2948"/>
                  </a:cubicBezTo>
                  <a:cubicBezTo>
                    <a:pt x="13047" y="3444"/>
                    <a:pt x="13047" y="3939"/>
                    <a:pt x="13409" y="4088"/>
                  </a:cubicBezTo>
                  <a:cubicBezTo>
                    <a:pt x="13772" y="4237"/>
                    <a:pt x="14497" y="4038"/>
                    <a:pt x="15294" y="3493"/>
                  </a:cubicBezTo>
                  <a:cubicBezTo>
                    <a:pt x="16091" y="2948"/>
                    <a:pt x="16961" y="2057"/>
                    <a:pt x="17613" y="1413"/>
                  </a:cubicBezTo>
                  <a:cubicBezTo>
                    <a:pt x="18266" y="769"/>
                    <a:pt x="18701" y="372"/>
                    <a:pt x="18991" y="471"/>
                  </a:cubicBezTo>
                  <a:cubicBezTo>
                    <a:pt x="19281" y="570"/>
                    <a:pt x="19426" y="1165"/>
                    <a:pt x="19788" y="3048"/>
                  </a:cubicBezTo>
                  <a:cubicBezTo>
                    <a:pt x="20150" y="4930"/>
                    <a:pt x="20730" y="8101"/>
                    <a:pt x="21093" y="11024"/>
                  </a:cubicBezTo>
                  <a:cubicBezTo>
                    <a:pt x="21455" y="13947"/>
                    <a:pt x="21600" y="16622"/>
                    <a:pt x="21165" y="18356"/>
                  </a:cubicBezTo>
                  <a:cubicBezTo>
                    <a:pt x="20730" y="20090"/>
                    <a:pt x="19715" y="20882"/>
                    <a:pt x="17686" y="21229"/>
                  </a:cubicBezTo>
                  <a:cubicBezTo>
                    <a:pt x="15656" y="21576"/>
                    <a:pt x="12612" y="21477"/>
                    <a:pt x="9640" y="20882"/>
                  </a:cubicBezTo>
                  <a:cubicBezTo>
                    <a:pt x="6668" y="20288"/>
                    <a:pt x="3769" y="19198"/>
                    <a:pt x="870" y="1810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27" name="Line"/>
            <p:cNvSpPr/>
            <p:nvPr/>
          </p:nvSpPr>
          <p:spPr>
            <a:xfrm>
              <a:off x="14366451" y="794078"/>
              <a:ext cx="128562" cy="217945"/>
            </a:xfrm>
            <a:custGeom>
              <a:avLst/>
              <a:gdLst/>
              <a:ahLst/>
              <a:cxnLst>
                <a:cxn ang="0">
                  <a:pos x="wd2" y="hd2"/>
                </a:cxn>
                <a:cxn ang="5400000">
                  <a:pos x="wd2" y="hd2"/>
                </a:cxn>
                <a:cxn ang="10800000">
                  <a:pos x="wd2" y="hd2"/>
                </a:cxn>
                <a:cxn ang="16200000">
                  <a:pos x="wd2" y="hd2"/>
                </a:cxn>
              </a:cxnLst>
              <a:rect l="0" t="0" r="r" b="b"/>
              <a:pathLst>
                <a:path w="21124" h="21600" fill="norm" stroke="1" extrusionOk="0">
                  <a:moveTo>
                    <a:pt x="12598" y="0"/>
                  </a:moveTo>
                  <a:cubicBezTo>
                    <a:pt x="8619" y="2743"/>
                    <a:pt x="4640" y="5486"/>
                    <a:pt x="2366" y="8743"/>
                  </a:cubicBezTo>
                  <a:cubicBezTo>
                    <a:pt x="92" y="12000"/>
                    <a:pt x="-476" y="15771"/>
                    <a:pt x="377" y="18171"/>
                  </a:cubicBezTo>
                  <a:cubicBezTo>
                    <a:pt x="1229" y="20571"/>
                    <a:pt x="3503" y="21600"/>
                    <a:pt x="5777" y="21600"/>
                  </a:cubicBezTo>
                  <a:cubicBezTo>
                    <a:pt x="8050" y="21600"/>
                    <a:pt x="10324" y="20571"/>
                    <a:pt x="12882" y="20057"/>
                  </a:cubicBezTo>
                  <a:cubicBezTo>
                    <a:pt x="15440" y="19543"/>
                    <a:pt x="18282" y="19543"/>
                    <a:pt x="21124" y="1954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28" name="Line"/>
            <p:cNvSpPr/>
            <p:nvPr/>
          </p:nvSpPr>
          <p:spPr>
            <a:xfrm>
              <a:off x="14340144" y="687467"/>
              <a:ext cx="891725" cy="386826"/>
            </a:xfrm>
            <a:custGeom>
              <a:avLst/>
              <a:gdLst/>
              <a:ahLst/>
              <a:cxnLst>
                <a:cxn ang="0">
                  <a:pos x="wd2" y="hd2"/>
                </a:cxn>
                <a:cxn ang="5400000">
                  <a:pos x="wd2" y="hd2"/>
                </a:cxn>
                <a:cxn ang="10800000">
                  <a:pos x="wd2" y="hd2"/>
                </a:cxn>
                <a:cxn ang="16200000">
                  <a:pos x="wd2" y="hd2"/>
                </a:cxn>
              </a:cxnLst>
              <a:rect l="0" t="0" r="r" b="b"/>
              <a:pathLst>
                <a:path w="21497" h="21374" fill="norm" stroke="1" extrusionOk="0">
                  <a:moveTo>
                    <a:pt x="3483" y="7611"/>
                  </a:moveTo>
                  <a:cubicBezTo>
                    <a:pt x="3066" y="7420"/>
                    <a:pt x="2649" y="7229"/>
                    <a:pt x="2107" y="7802"/>
                  </a:cubicBezTo>
                  <a:cubicBezTo>
                    <a:pt x="1565" y="8376"/>
                    <a:pt x="898" y="9714"/>
                    <a:pt x="481" y="10861"/>
                  </a:cubicBezTo>
                  <a:cubicBezTo>
                    <a:pt x="64" y="12008"/>
                    <a:pt x="-103" y="12963"/>
                    <a:pt x="64" y="14110"/>
                  </a:cubicBezTo>
                  <a:cubicBezTo>
                    <a:pt x="231" y="15257"/>
                    <a:pt x="731" y="16595"/>
                    <a:pt x="1398" y="17073"/>
                  </a:cubicBezTo>
                  <a:cubicBezTo>
                    <a:pt x="2065" y="17551"/>
                    <a:pt x="2899" y="17169"/>
                    <a:pt x="3525" y="16022"/>
                  </a:cubicBezTo>
                  <a:cubicBezTo>
                    <a:pt x="4150" y="14875"/>
                    <a:pt x="4567" y="12963"/>
                    <a:pt x="4776" y="11052"/>
                  </a:cubicBezTo>
                  <a:cubicBezTo>
                    <a:pt x="4984" y="9140"/>
                    <a:pt x="4984" y="7229"/>
                    <a:pt x="4901" y="5795"/>
                  </a:cubicBezTo>
                  <a:cubicBezTo>
                    <a:pt x="4817" y="4362"/>
                    <a:pt x="4651" y="3406"/>
                    <a:pt x="4484" y="3406"/>
                  </a:cubicBezTo>
                  <a:cubicBezTo>
                    <a:pt x="4317" y="3406"/>
                    <a:pt x="4150" y="4362"/>
                    <a:pt x="4192" y="6369"/>
                  </a:cubicBezTo>
                  <a:cubicBezTo>
                    <a:pt x="4234" y="8376"/>
                    <a:pt x="4484" y="11434"/>
                    <a:pt x="4734" y="13346"/>
                  </a:cubicBezTo>
                  <a:cubicBezTo>
                    <a:pt x="4984" y="15257"/>
                    <a:pt x="5234" y="16022"/>
                    <a:pt x="5610" y="16404"/>
                  </a:cubicBezTo>
                  <a:cubicBezTo>
                    <a:pt x="5985" y="16786"/>
                    <a:pt x="6485" y="16786"/>
                    <a:pt x="6944" y="15926"/>
                  </a:cubicBezTo>
                  <a:cubicBezTo>
                    <a:pt x="7403" y="15066"/>
                    <a:pt x="7820" y="13346"/>
                    <a:pt x="8153" y="12103"/>
                  </a:cubicBezTo>
                  <a:cubicBezTo>
                    <a:pt x="8487" y="10861"/>
                    <a:pt x="8737" y="10096"/>
                    <a:pt x="8946" y="10192"/>
                  </a:cubicBezTo>
                  <a:cubicBezTo>
                    <a:pt x="9154" y="10287"/>
                    <a:pt x="9321" y="11243"/>
                    <a:pt x="9446" y="12199"/>
                  </a:cubicBezTo>
                  <a:cubicBezTo>
                    <a:pt x="9571" y="13155"/>
                    <a:pt x="9655" y="14110"/>
                    <a:pt x="9738" y="15066"/>
                  </a:cubicBezTo>
                  <a:cubicBezTo>
                    <a:pt x="9821" y="16022"/>
                    <a:pt x="9905" y="16978"/>
                    <a:pt x="9988" y="16978"/>
                  </a:cubicBezTo>
                  <a:cubicBezTo>
                    <a:pt x="10072" y="16978"/>
                    <a:pt x="10155" y="16022"/>
                    <a:pt x="10238" y="13537"/>
                  </a:cubicBezTo>
                  <a:cubicBezTo>
                    <a:pt x="10322" y="11052"/>
                    <a:pt x="10405" y="7038"/>
                    <a:pt x="10572" y="4457"/>
                  </a:cubicBezTo>
                  <a:cubicBezTo>
                    <a:pt x="10739" y="1877"/>
                    <a:pt x="10989" y="730"/>
                    <a:pt x="11364" y="252"/>
                  </a:cubicBezTo>
                  <a:cubicBezTo>
                    <a:pt x="11739" y="-226"/>
                    <a:pt x="12240" y="-35"/>
                    <a:pt x="12824" y="921"/>
                  </a:cubicBezTo>
                  <a:cubicBezTo>
                    <a:pt x="13407" y="1877"/>
                    <a:pt x="14075" y="3597"/>
                    <a:pt x="14492" y="4935"/>
                  </a:cubicBezTo>
                  <a:cubicBezTo>
                    <a:pt x="14909" y="6273"/>
                    <a:pt x="15075" y="7229"/>
                    <a:pt x="15200" y="8185"/>
                  </a:cubicBezTo>
                  <a:cubicBezTo>
                    <a:pt x="15326" y="9140"/>
                    <a:pt x="15409" y="10096"/>
                    <a:pt x="15659" y="10765"/>
                  </a:cubicBezTo>
                  <a:cubicBezTo>
                    <a:pt x="15909" y="11434"/>
                    <a:pt x="16326" y="11816"/>
                    <a:pt x="16785" y="11912"/>
                  </a:cubicBezTo>
                  <a:cubicBezTo>
                    <a:pt x="17244" y="12008"/>
                    <a:pt x="17744" y="11816"/>
                    <a:pt x="18161" y="11339"/>
                  </a:cubicBezTo>
                  <a:cubicBezTo>
                    <a:pt x="18578" y="10861"/>
                    <a:pt x="18912" y="10096"/>
                    <a:pt x="19204" y="9332"/>
                  </a:cubicBezTo>
                  <a:cubicBezTo>
                    <a:pt x="19495" y="8567"/>
                    <a:pt x="19746" y="7802"/>
                    <a:pt x="19871" y="6847"/>
                  </a:cubicBezTo>
                  <a:cubicBezTo>
                    <a:pt x="19996" y="5891"/>
                    <a:pt x="19996" y="4744"/>
                    <a:pt x="19746" y="4075"/>
                  </a:cubicBezTo>
                  <a:cubicBezTo>
                    <a:pt x="19495" y="3406"/>
                    <a:pt x="18995" y="3215"/>
                    <a:pt x="18370" y="4266"/>
                  </a:cubicBezTo>
                  <a:cubicBezTo>
                    <a:pt x="17744" y="5317"/>
                    <a:pt x="16994" y="7611"/>
                    <a:pt x="16785" y="10096"/>
                  </a:cubicBezTo>
                  <a:cubicBezTo>
                    <a:pt x="16577" y="12581"/>
                    <a:pt x="16910" y="15257"/>
                    <a:pt x="17786" y="17169"/>
                  </a:cubicBezTo>
                  <a:cubicBezTo>
                    <a:pt x="18661" y="19080"/>
                    <a:pt x="20079" y="20227"/>
                    <a:pt x="21497" y="2137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29" name="Line"/>
            <p:cNvSpPr/>
            <p:nvPr/>
          </p:nvSpPr>
          <p:spPr>
            <a:xfrm>
              <a:off x="15919676" y="434226"/>
              <a:ext cx="528254" cy="808109"/>
            </a:xfrm>
            <a:custGeom>
              <a:avLst/>
              <a:gdLst/>
              <a:ahLst/>
              <a:cxnLst>
                <a:cxn ang="0">
                  <a:pos x="wd2" y="hd2"/>
                </a:cxn>
                <a:cxn ang="5400000">
                  <a:pos x="wd2" y="hd2"/>
                </a:cxn>
                <a:cxn ang="10800000">
                  <a:pos x="wd2" y="hd2"/>
                </a:cxn>
                <a:cxn ang="16200000">
                  <a:pos x="wd2" y="hd2"/>
                </a:cxn>
              </a:cxnLst>
              <a:rect l="0" t="0" r="r" b="b"/>
              <a:pathLst>
                <a:path w="21279" h="21471" fill="norm" stroke="1" extrusionOk="0">
                  <a:moveTo>
                    <a:pt x="8665" y="6804"/>
                  </a:moveTo>
                  <a:cubicBezTo>
                    <a:pt x="9920" y="6436"/>
                    <a:pt x="11174" y="6068"/>
                    <a:pt x="12080" y="5149"/>
                  </a:cubicBezTo>
                  <a:cubicBezTo>
                    <a:pt x="12985" y="4230"/>
                    <a:pt x="13543" y="2759"/>
                    <a:pt x="13682" y="1794"/>
                  </a:cubicBezTo>
                  <a:cubicBezTo>
                    <a:pt x="13821" y="829"/>
                    <a:pt x="13543" y="370"/>
                    <a:pt x="13055" y="140"/>
                  </a:cubicBezTo>
                  <a:cubicBezTo>
                    <a:pt x="12567" y="-90"/>
                    <a:pt x="11871" y="-90"/>
                    <a:pt x="11034" y="553"/>
                  </a:cubicBezTo>
                  <a:cubicBezTo>
                    <a:pt x="10198" y="1197"/>
                    <a:pt x="9223" y="2484"/>
                    <a:pt x="8805" y="4460"/>
                  </a:cubicBezTo>
                  <a:cubicBezTo>
                    <a:pt x="8387" y="6436"/>
                    <a:pt x="8526" y="9101"/>
                    <a:pt x="8665" y="11445"/>
                  </a:cubicBezTo>
                  <a:cubicBezTo>
                    <a:pt x="8805" y="13789"/>
                    <a:pt x="8944" y="15811"/>
                    <a:pt x="8596" y="17328"/>
                  </a:cubicBezTo>
                  <a:cubicBezTo>
                    <a:pt x="8247" y="18844"/>
                    <a:pt x="7411" y="19856"/>
                    <a:pt x="6227" y="20499"/>
                  </a:cubicBezTo>
                  <a:cubicBezTo>
                    <a:pt x="5042" y="21142"/>
                    <a:pt x="3509" y="21418"/>
                    <a:pt x="2394" y="21464"/>
                  </a:cubicBezTo>
                  <a:cubicBezTo>
                    <a:pt x="1280" y="21510"/>
                    <a:pt x="583" y="21326"/>
                    <a:pt x="234" y="20913"/>
                  </a:cubicBezTo>
                  <a:cubicBezTo>
                    <a:pt x="-114" y="20499"/>
                    <a:pt x="-114" y="19856"/>
                    <a:pt x="513" y="19212"/>
                  </a:cubicBezTo>
                  <a:cubicBezTo>
                    <a:pt x="1140" y="18569"/>
                    <a:pt x="2394" y="17925"/>
                    <a:pt x="4763" y="17282"/>
                  </a:cubicBezTo>
                  <a:cubicBezTo>
                    <a:pt x="7132" y="16639"/>
                    <a:pt x="10616" y="15995"/>
                    <a:pt x="13543" y="15581"/>
                  </a:cubicBezTo>
                  <a:cubicBezTo>
                    <a:pt x="16469" y="15168"/>
                    <a:pt x="18838" y="14984"/>
                    <a:pt x="20092" y="14662"/>
                  </a:cubicBezTo>
                  <a:cubicBezTo>
                    <a:pt x="21347" y="14341"/>
                    <a:pt x="21486" y="13881"/>
                    <a:pt x="21068" y="13421"/>
                  </a:cubicBezTo>
                  <a:cubicBezTo>
                    <a:pt x="20650" y="12962"/>
                    <a:pt x="19674" y="12502"/>
                    <a:pt x="18699" y="1204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30" name="Line"/>
            <p:cNvSpPr/>
            <p:nvPr/>
          </p:nvSpPr>
          <p:spPr>
            <a:xfrm>
              <a:off x="16020620" y="814835"/>
              <a:ext cx="352863"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31" name="Line"/>
            <p:cNvSpPr/>
            <p:nvPr/>
          </p:nvSpPr>
          <p:spPr>
            <a:xfrm>
              <a:off x="16498022" y="618342"/>
              <a:ext cx="316106" cy="484383"/>
            </a:xfrm>
            <a:custGeom>
              <a:avLst/>
              <a:gdLst/>
              <a:ahLst/>
              <a:cxnLst>
                <a:cxn ang="0">
                  <a:pos x="wd2" y="hd2"/>
                </a:cxn>
                <a:cxn ang="5400000">
                  <a:pos x="wd2" y="hd2"/>
                </a:cxn>
                <a:cxn ang="10800000">
                  <a:pos x="wd2" y="hd2"/>
                </a:cxn>
                <a:cxn ang="16200000">
                  <a:pos x="wd2" y="hd2"/>
                </a:cxn>
              </a:cxnLst>
              <a:rect l="0" t="0" r="r" b="b"/>
              <a:pathLst>
                <a:path w="21453" h="21298" fill="norm" stroke="1" extrusionOk="0">
                  <a:moveTo>
                    <a:pt x="16200" y="2707"/>
                  </a:moveTo>
                  <a:cubicBezTo>
                    <a:pt x="17374" y="2251"/>
                    <a:pt x="18548" y="1794"/>
                    <a:pt x="18665" y="1338"/>
                  </a:cubicBezTo>
                  <a:cubicBezTo>
                    <a:pt x="18783" y="882"/>
                    <a:pt x="17844" y="425"/>
                    <a:pt x="15965" y="197"/>
                  </a:cubicBezTo>
                  <a:cubicBezTo>
                    <a:pt x="14087" y="-31"/>
                    <a:pt x="11270" y="-31"/>
                    <a:pt x="9274" y="45"/>
                  </a:cubicBezTo>
                  <a:cubicBezTo>
                    <a:pt x="7278" y="121"/>
                    <a:pt x="6104" y="273"/>
                    <a:pt x="5635" y="806"/>
                  </a:cubicBezTo>
                  <a:cubicBezTo>
                    <a:pt x="5165" y="1338"/>
                    <a:pt x="5400" y="2251"/>
                    <a:pt x="5870" y="3468"/>
                  </a:cubicBezTo>
                  <a:cubicBezTo>
                    <a:pt x="6339" y="4684"/>
                    <a:pt x="7043" y="6206"/>
                    <a:pt x="7278" y="7423"/>
                  </a:cubicBezTo>
                  <a:cubicBezTo>
                    <a:pt x="7513" y="8639"/>
                    <a:pt x="7278" y="9552"/>
                    <a:pt x="8217" y="9856"/>
                  </a:cubicBezTo>
                  <a:cubicBezTo>
                    <a:pt x="9157" y="10161"/>
                    <a:pt x="11270" y="9856"/>
                    <a:pt x="13030" y="9704"/>
                  </a:cubicBezTo>
                  <a:cubicBezTo>
                    <a:pt x="14791" y="9552"/>
                    <a:pt x="16200" y="9552"/>
                    <a:pt x="17491" y="9628"/>
                  </a:cubicBezTo>
                  <a:cubicBezTo>
                    <a:pt x="18783" y="9704"/>
                    <a:pt x="19957" y="9856"/>
                    <a:pt x="20661" y="10313"/>
                  </a:cubicBezTo>
                  <a:cubicBezTo>
                    <a:pt x="21365" y="10769"/>
                    <a:pt x="21600" y="11530"/>
                    <a:pt x="21365" y="12670"/>
                  </a:cubicBezTo>
                  <a:cubicBezTo>
                    <a:pt x="21130" y="13811"/>
                    <a:pt x="20426" y="15332"/>
                    <a:pt x="17374" y="16930"/>
                  </a:cubicBezTo>
                  <a:cubicBezTo>
                    <a:pt x="14322" y="18527"/>
                    <a:pt x="8922" y="20200"/>
                    <a:pt x="5635" y="20884"/>
                  </a:cubicBezTo>
                  <a:cubicBezTo>
                    <a:pt x="2348" y="21569"/>
                    <a:pt x="1174" y="21265"/>
                    <a:pt x="0" y="2096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32" name="Line"/>
            <p:cNvSpPr/>
            <p:nvPr/>
          </p:nvSpPr>
          <p:spPr>
            <a:xfrm>
              <a:off x="17012769" y="670537"/>
              <a:ext cx="272839" cy="403756"/>
            </a:xfrm>
            <a:custGeom>
              <a:avLst/>
              <a:gdLst/>
              <a:ahLst/>
              <a:cxnLst>
                <a:cxn ang="0">
                  <a:pos x="wd2" y="hd2"/>
                </a:cxn>
                <a:cxn ang="5400000">
                  <a:pos x="wd2" y="hd2"/>
                </a:cxn>
                <a:cxn ang="10800000">
                  <a:pos x="wd2" y="hd2"/>
                </a:cxn>
                <a:cxn ang="16200000">
                  <a:pos x="wd2" y="hd2"/>
                </a:cxn>
              </a:cxnLst>
              <a:rect l="0" t="0" r="r" b="b"/>
              <a:pathLst>
                <a:path w="21294" h="21547" fill="norm" stroke="1" extrusionOk="0">
                  <a:moveTo>
                    <a:pt x="20575" y="501"/>
                  </a:moveTo>
                  <a:cubicBezTo>
                    <a:pt x="16525" y="316"/>
                    <a:pt x="12475" y="132"/>
                    <a:pt x="9640" y="39"/>
                  </a:cubicBezTo>
                  <a:cubicBezTo>
                    <a:pt x="6805" y="-53"/>
                    <a:pt x="5185" y="-53"/>
                    <a:pt x="3835" y="870"/>
                  </a:cubicBezTo>
                  <a:cubicBezTo>
                    <a:pt x="2485" y="1793"/>
                    <a:pt x="1405" y="3639"/>
                    <a:pt x="730" y="5024"/>
                  </a:cubicBezTo>
                  <a:cubicBezTo>
                    <a:pt x="55" y="6409"/>
                    <a:pt x="-215" y="7332"/>
                    <a:pt x="190" y="8070"/>
                  </a:cubicBezTo>
                  <a:cubicBezTo>
                    <a:pt x="595" y="8809"/>
                    <a:pt x="1675" y="9362"/>
                    <a:pt x="4510" y="9732"/>
                  </a:cubicBezTo>
                  <a:cubicBezTo>
                    <a:pt x="7345" y="10101"/>
                    <a:pt x="11935" y="10285"/>
                    <a:pt x="14905" y="10747"/>
                  </a:cubicBezTo>
                  <a:cubicBezTo>
                    <a:pt x="17875" y="11209"/>
                    <a:pt x="19225" y="11947"/>
                    <a:pt x="20035" y="12778"/>
                  </a:cubicBezTo>
                  <a:cubicBezTo>
                    <a:pt x="20845" y="13609"/>
                    <a:pt x="21115" y="14532"/>
                    <a:pt x="21250" y="15455"/>
                  </a:cubicBezTo>
                  <a:cubicBezTo>
                    <a:pt x="21385" y="16378"/>
                    <a:pt x="21385" y="17301"/>
                    <a:pt x="18550" y="18316"/>
                  </a:cubicBezTo>
                  <a:cubicBezTo>
                    <a:pt x="15715" y="19332"/>
                    <a:pt x="10045" y="20439"/>
                    <a:pt x="6535" y="20993"/>
                  </a:cubicBezTo>
                  <a:cubicBezTo>
                    <a:pt x="3025" y="21547"/>
                    <a:pt x="1675" y="21547"/>
                    <a:pt x="325" y="2154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33" name="Line"/>
            <p:cNvSpPr/>
            <p:nvPr/>
          </p:nvSpPr>
          <p:spPr>
            <a:xfrm>
              <a:off x="17504715" y="1032779"/>
              <a:ext cx="166055" cy="21794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34" name="Line"/>
            <p:cNvSpPr/>
            <p:nvPr/>
          </p:nvSpPr>
          <p:spPr>
            <a:xfrm>
              <a:off x="18501031" y="552205"/>
              <a:ext cx="388755" cy="470196"/>
            </a:xfrm>
            <a:custGeom>
              <a:avLst/>
              <a:gdLst/>
              <a:ahLst/>
              <a:cxnLst>
                <a:cxn ang="0">
                  <a:pos x="wd2" y="hd2"/>
                </a:cxn>
                <a:cxn ang="5400000">
                  <a:pos x="wd2" y="hd2"/>
                </a:cxn>
                <a:cxn ang="10800000">
                  <a:pos x="wd2" y="hd2"/>
                </a:cxn>
                <a:cxn ang="16200000">
                  <a:pos x="wd2" y="hd2"/>
                </a:cxn>
              </a:cxnLst>
              <a:rect l="0" t="0" r="r" b="b"/>
              <a:pathLst>
                <a:path w="21481" h="21429" fill="norm" stroke="1" extrusionOk="0">
                  <a:moveTo>
                    <a:pt x="20071" y="3928"/>
                  </a:moveTo>
                  <a:cubicBezTo>
                    <a:pt x="20644" y="4559"/>
                    <a:pt x="21218" y="5190"/>
                    <a:pt x="21027" y="5820"/>
                  </a:cubicBezTo>
                  <a:cubicBezTo>
                    <a:pt x="20835" y="6451"/>
                    <a:pt x="19880" y="7082"/>
                    <a:pt x="17777" y="7555"/>
                  </a:cubicBezTo>
                  <a:cubicBezTo>
                    <a:pt x="15674" y="8028"/>
                    <a:pt x="12425" y="8343"/>
                    <a:pt x="10322" y="8501"/>
                  </a:cubicBezTo>
                  <a:cubicBezTo>
                    <a:pt x="8220" y="8658"/>
                    <a:pt x="7264" y="8658"/>
                    <a:pt x="6786" y="8264"/>
                  </a:cubicBezTo>
                  <a:cubicBezTo>
                    <a:pt x="6308" y="7870"/>
                    <a:pt x="6308" y="7082"/>
                    <a:pt x="7168" y="6057"/>
                  </a:cubicBezTo>
                  <a:cubicBezTo>
                    <a:pt x="8028" y="5032"/>
                    <a:pt x="9749" y="3771"/>
                    <a:pt x="11756" y="2667"/>
                  </a:cubicBezTo>
                  <a:cubicBezTo>
                    <a:pt x="13763" y="1563"/>
                    <a:pt x="16057" y="617"/>
                    <a:pt x="17681" y="223"/>
                  </a:cubicBezTo>
                  <a:cubicBezTo>
                    <a:pt x="19306" y="-171"/>
                    <a:pt x="20262" y="-13"/>
                    <a:pt x="20835" y="460"/>
                  </a:cubicBezTo>
                  <a:cubicBezTo>
                    <a:pt x="21409" y="933"/>
                    <a:pt x="21600" y="1721"/>
                    <a:pt x="21409" y="3613"/>
                  </a:cubicBezTo>
                  <a:cubicBezTo>
                    <a:pt x="21218" y="5505"/>
                    <a:pt x="20644" y="8501"/>
                    <a:pt x="18064" y="11417"/>
                  </a:cubicBezTo>
                  <a:cubicBezTo>
                    <a:pt x="15483" y="14334"/>
                    <a:pt x="10896" y="17172"/>
                    <a:pt x="7550" y="18828"/>
                  </a:cubicBezTo>
                  <a:cubicBezTo>
                    <a:pt x="4205" y="20483"/>
                    <a:pt x="2103" y="20956"/>
                    <a:pt x="0" y="2142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35" name="Line"/>
            <p:cNvSpPr/>
            <p:nvPr/>
          </p:nvSpPr>
          <p:spPr>
            <a:xfrm>
              <a:off x="19035372" y="648782"/>
              <a:ext cx="289272" cy="286747"/>
            </a:xfrm>
            <a:custGeom>
              <a:avLst/>
              <a:gdLst/>
              <a:ahLst/>
              <a:cxnLst>
                <a:cxn ang="0">
                  <a:pos x="wd2" y="hd2"/>
                </a:cxn>
                <a:cxn ang="5400000">
                  <a:pos x="wd2" y="hd2"/>
                </a:cxn>
                <a:cxn ang="10800000">
                  <a:pos x="wd2" y="hd2"/>
                </a:cxn>
                <a:cxn ang="16200000">
                  <a:pos x="wd2" y="hd2"/>
                </a:cxn>
              </a:cxnLst>
              <a:rect l="0" t="0" r="r" b="b"/>
              <a:pathLst>
                <a:path w="20524" h="21063" fill="norm" stroke="1" extrusionOk="0">
                  <a:moveTo>
                    <a:pt x="13633" y="0"/>
                  </a:moveTo>
                  <a:cubicBezTo>
                    <a:pt x="9951" y="1525"/>
                    <a:pt x="6269" y="3049"/>
                    <a:pt x="3814" y="5082"/>
                  </a:cubicBezTo>
                  <a:cubicBezTo>
                    <a:pt x="1360" y="7115"/>
                    <a:pt x="132" y="9656"/>
                    <a:pt x="10" y="12071"/>
                  </a:cubicBezTo>
                  <a:cubicBezTo>
                    <a:pt x="-113" y="14485"/>
                    <a:pt x="869" y="16772"/>
                    <a:pt x="4305" y="18551"/>
                  </a:cubicBezTo>
                  <a:cubicBezTo>
                    <a:pt x="7742" y="20329"/>
                    <a:pt x="13632" y="21600"/>
                    <a:pt x="17069" y="20838"/>
                  </a:cubicBezTo>
                  <a:cubicBezTo>
                    <a:pt x="20505" y="20075"/>
                    <a:pt x="21487" y="17280"/>
                    <a:pt x="19523" y="13722"/>
                  </a:cubicBezTo>
                  <a:cubicBezTo>
                    <a:pt x="17560" y="10165"/>
                    <a:pt x="12651" y="5845"/>
                    <a:pt x="7742" y="152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36" name="Line"/>
            <p:cNvSpPr/>
            <p:nvPr/>
          </p:nvSpPr>
          <p:spPr>
            <a:xfrm>
              <a:off x="2383547" y="2285092"/>
              <a:ext cx="664212" cy="3459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050" y="17280"/>
                    <a:pt x="8100" y="12960"/>
                    <a:pt x="11419" y="8640"/>
                  </a:cubicBezTo>
                  <a:cubicBezTo>
                    <a:pt x="14737" y="4320"/>
                    <a:pt x="17325" y="0"/>
                    <a:pt x="18900" y="0"/>
                  </a:cubicBezTo>
                  <a:cubicBezTo>
                    <a:pt x="20475" y="0"/>
                    <a:pt x="21037" y="4320"/>
                    <a:pt x="21600" y="864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37" name="Line"/>
            <p:cNvSpPr/>
            <p:nvPr/>
          </p:nvSpPr>
          <p:spPr>
            <a:xfrm>
              <a:off x="2622247" y="2319687"/>
              <a:ext cx="103784" cy="36324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5120" y="4526"/>
                    <a:pt x="8640" y="9051"/>
                    <a:pt x="5040" y="12651"/>
                  </a:cubicBezTo>
                  <a:cubicBezTo>
                    <a:pt x="1440" y="16251"/>
                    <a:pt x="720" y="18926"/>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38" name="Line"/>
            <p:cNvSpPr/>
            <p:nvPr/>
          </p:nvSpPr>
          <p:spPr>
            <a:xfrm>
              <a:off x="2773694" y="2288552"/>
              <a:ext cx="512765" cy="456646"/>
            </a:xfrm>
            <a:custGeom>
              <a:avLst/>
              <a:gdLst/>
              <a:ahLst/>
              <a:cxnLst>
                <a:cxn ang="0">
                  <a:pos x="wd2" y="hd2"/>
                </a:cxn>
                <a:cxn ang="5400000">
                  <a:pos x="wd2" y="hd2"/>
                </a:cxn>
                <a:cxn ang="10800000">
                  <a:pos x="wd2" y="hd2"/>
                </a:cxn>
                <a:cxn ang="16200000">
                  <a:pos x="wd2" y="hd2"/>
                </a:cxn>
              </a:cxnLst>
              <a:rect l="0" t="0" r="r" b="b"/>
              <a:pathLst>
                <a:path w="21487" h="21600" fill="norm" stroke="1" extrusionOk="0">
                  <a:moveTo>
                    <a:pt x="3656" y="0"/>
                  </a:moveTo>
                  <a:cubicBezTo>
                    <a:pt x="2931" y="3600"/>
                    <a:pt x="2206" y="7200"/>
                    <a:pt x="1627" y="9736"/>
                  </a:cubicBezTo>
                  <a:cubicBezTo>
                    <a:pt x="1047" y="12273"/>
                    <a:pt x="612" y="13745"/>
                    <a:pt x="322" y="14891"/>
                  </a:cubicBezTo>
                  <a:cubicBezTo>
                    <a:pt x="32" y="16036"/>
                    <a:pt x="-113" y="16855"/>
                    <a:pt x="104" y="16936"/>
                  </a:cubicBezTo>
                  <a:cubicBezTo>
                    <a:pt x="322" y="17018"/>
                    <a:pt x="902" y="16364"/>
                    <a:pt x="1554" y="15709"/>
                  </a:cubicBezTo>
                  <a:cubicBezTo>
                    <a:pt x="2206" y="15055"/>
                    <a:pt x="2931" y="14400"/>
                    <a:pt x="3874" y="13582"/>
                  </a:cubicBezTo>
                  <a:cubicBezTo>
                    <a:pt x="4816" y="12764"/>
                    <a:pt x="5976" y="11782"/>
                    <a:pt x="6628" y="11700"/>
                  </a:cubicBezTo>
                  <a:cubicBezTo>
                    <a:pt x="7280" y="11618"/>
                    <a:pt x="7425" y="12436"/>
                    <a:pt x="7570" y="13336"/>
                  </a:cubicBezTo>
                  <a:cubicBezTo>
                    <a:pt x="7715" y="14236"/>
                    <a:pt x="7860" y="15218"/>
                    <a:pt x="8295" y="15873"/>
                  </a:cubicBezTo>
                  <a:cubicBezTo>
                    <a:pt x="8730" y="16527"/>
                    <a:pt x="9455" y="16855"/>
                    <a:pt x="10977" y="16527"/>
                  </a:cubicBezTo>
                  <a:cubicBezTo>
                    <a:pt x="12499" y="16200"/>
                    <a:pt x="14819" y="15218"/>
                    <a:pt x="16268" y="14318"/>
                  </a:cubicBezTo>
                  <a:cubicBezTo>
                    <a:pt x="17718" y="13418"/>
                    <a:pt x="18298" y="12600"/>
                    <a:pt x="18660" y="11782"/>
                  </a:cubicBezTo>
                  <a:cubicBezTo>
                    <a:pt x="19023" y="10964"/>
                    <a:pt x="19168" y="10145"/>
                    <a:pt x="18878" y="9736"/>
                  </a:cubicBezTo>
                  <a:cubicBezTo>
                    <a:pt x="18588" y="9327"/>
                    <a:pt x="17863" y="9327"/>
                    <a:pt x="16921" y="9982"/>
                  </a:cubicBezTo>
                  <a:cubicBezTo>
                    <a:pt x="15978" y="10636"/>
                    <a:pt x="14819" y="11945"/>
                    <a:pt x="14094" y="13091"/>
                  </a:cubicBezTo>
                  <a:cubicBezTo>
                    <a:pt x="13369" y="14236"/>
                    <a:pt x="13079" y="15218"/>
                    <a:pt x="13296" y="16527"/>
                  </a:cubicBezTo>
                  <a:cubicBezTo>
                    <a:pt x="13514" y="17836"/>
                    <a:pt x="14239" y="19473"/>
                    <a:pt x="15688" y="20373"/>
                  </a:cubicBezTo>
                  <a:cubicBezTo>
                    <a:pt x="17138" y="21273"/>
                    <a:pt x="19313" y="21436"/>
                    <a:pt x="21487"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39" name="Line"/>
            <p:cNvSpPr/>
            <p:nvPr/>
          </p:nvSpPr>
          <p:spPr>
            <a:xfrm>
              <a:off x="3727075" y="2353185"/>
              <a:ext cx="225574" cy="636471"/>
            </a:xfrm>
            <a:custGeom>
              <a:avLst/>
              <a:gdLst/>
              <a:ahLst/>
              <a:cxnLst>
                <a:cxn ang="0">
                  <a:pos x="wd2" y="hd2"/>
                </a:cxn>
                <a:cxn ang="5400000">
                  <a:pos x="wd2" y="hd2"/>
                </a:cxn>
                <a:cxn ang="10800000">
                  <a:pos x="wd2" y="hd2"/>
                </a:cxn>
                <a:cxn ang="16200000">
                  <a:pos x="wd2" y="hd2"/>
                </a:cxn>
              </a:cxnLst>
              <a:rect l="0" t="0" r="r" b="b"/>
              <a:pathLst>
                <a:path w="21340" h="21366" fill="norm" stroke="1" extrusionOk="0">
                  <a:moveTo>
                    <a:pt x="5444" y="4798"/>
                  </a:moveTo>
                  <a:cubicBezTo>
                    <a:pt x="4135" y="8515"/>
                    <a:pt x="2825" y="12231"/>
                    <a:pt x="2007" y="14669"/>
                  </a:cubicBezTo>
                  <a:cubicBezTo>
                    <a:pt x="1189" y="17108"/>
                    <a:pt x="862" y="18269"/>
                    <a:pt x="535" y="19373"/>
                  </a:cubicBezTo>
                  <a:cubicBezTo>
                    <a:pt x="207" y="20476"/>
                    <a:pt x="-120" y="21521"/>
                    <a:pt x="44" y="21347"/>
                  </a:cubicBezTo>
                  <a:cubicBezTo>
                    <a:pt x="207" y="21173"/>
                    <a:pt x="862" y="19779"/>
                    <a:pt x="1844" y="16992"/>
                  </a:cubicBezTo>
                  <a:cubicBezTo>
                    <a:pt x="2825" y="14205"/>
                    <a:pt x="4135" y="10024"/>
                    <a:pt x="5444" y="7237"/>
                  </a:cubicBezTo>
                  <a:cubicBezTo>
                    <a:pt x="6753" y="4450"/>
                    <a:pt x="8062" y="3056"/>
                    <a:pt x="9371" y="2069"/>
                  </a:cubicBezTo>
                  <a:cubicBezTo>
                    <a:pt x="10680" y="1082"/>
                    <a:pt x="11989" y="502"/>
                    <a:pt x="13625" y="211"/>
                  </a:cubicBezTo>
                  <a:cubicBezTo>
                    <a:pt x="15262" y="-79"/>
                    <a:pt x="17225" y="-79"/>
                    <a:pt x="18698" y="269"/>
                  </a:cubicBezTo>
                  <a:cubicBezTo>
                    <a:pt x="20171" y="618"/>
                    <a:pt x="21153" y="1315"/>
                    <a:pt x="21316" y="2650"/>
                  </a:cubicBezTo>
                  <a:cubicBezTo>
                    <a:pt x="21480" y="3986"/>
                    <a:pt x="20825" y="5960"/>
                    <a:pt x="18371" y="7586"/>
                  </a:cubicBezTo>
                  <a:cubicBezTo>
                    <a:pt x="15916" y="9211"/>
                    <a:pt x="11662" y="10489"/>
                    <a:pt x="7407" y="1176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40" name="Line"/>
            <p:cNvSpPr/>
            <p:nvPr/>
          </p:nvSpPr>
          <p:spPr>
            <a:xfrm>
              <a:off x="4038424" y="2511174"/>
              <a:ext cx="150947" cy="252819"/>
            </a:xfrm>
            <a:custGeom>
              <a:avLst/>
              <a:gdLst/>
              <a:ahLst/>
              <a:cxnLst>
                <a:cxn ang="0">
                  <a:pos x="wd2" y="hd2"/>
                </a:cxn>
                <a:cxn ang="5400000">
                  <a:pos x="wd2" y="hd2"/>
                </a:cxn>
                <a:cxn ang="10800000">
                  <a:pos x="wd2" y="hd2"/>
                </a:cxn>
                <a:cxn ang="16200000">
                  <a:pos x="wd2" y="hd2"/>
                </a:cxn>
              </a:cxnLst>
              <a:rect l="0" t="0" r="r" b="b"/>
              <a:pathLst>
                <a:path w="21420" h="20770" fill="norm" stroke="1" extrusionOk="0">
                  <a:moveTo>
                    <a:pt x="2275" y="10700"/>
                  </a:moveTo>
                  <a:cubicBezTo>
                    <a:pt x="2275" y="12121"/>
                    <a:pt x="2275" y="13542"/>
                    <a:pt x="2029" y="15532"/>
                  </a:cubicBezTo>
                  <a:cubicBezTo>
                    <a:pt x="1784" y="17521"/>
                    <a:pt x="1293" y="20079"/>
                    <a:pt x="802" y="20648"/>
                  </a:cubicBezTo>
                  <a:cubicBezTo>
                    <a:pt x="311" y="21216"/>
                    <a:pt x="-180" y="19795"/>
                    <a:pt x="65" y="16811"/>
                  </a:cubicBezTo>
                  <a:cubicBezTo>
                    <a:pt x="311" y="13827"/>
                    <a:pt x="1293" y="9279"/>
                    <a:pt x="2765" y="6011"/>
                  </a:cubicBezTo>
                  <a:cubicBezTo>
                    <a:pt x="4238" y="2742"/>
                    <a:pt x="6202" y="753"/>
                    <a:pt x="9393" y="184"/>
                  </a:cubicBezTo>
                  <a:cubicBezTo>
                    <a:pt x="12584" y="-384"/>
                    <a:pt x="17002" y="469"/>
                    <a:pt x="21420" y="132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41" name="Line"/>
            <p:cNvSpPr/>
            <p:nvPr/>
          </p:nvSpPr>
          <p:spPr>
            <a:xfrm>
              <a:off x="4282774" y="2641413"/>
              <a:ext cx="10379" cy="2075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42" name="Line"/>
            <p:cNvSpPr/>
            <p:nvPr/>
          </p:nvSpPr>
          <p:spPr>
            <a:xfrm>
              <a:off x="4365800" y="2485739"/>
              <a:ext cx="1" cy="10380"/>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0"/>
                  </a:moveTo>
                  <a:cubicBezTo>
                    <a:pt x="21600" y="7200"/>
                    <a:pt x="216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43" name="Line"/>
            <p:cNvSpPr/>
            <p:nvPr/>
          </p:nvSpPr>
          <p:spPr>
            <a:xfrm>
              <a:off x="4474204" y="2586261"/>
              <a:ext cx="182189" cy="252341"/>
            </a:xfrm>
            <a:custGeom>
              <a:avLst/>
              <a:gdLst/>
              <a:ahLst/>
              <a:cxnLst>
                <a:cxn ang="0">
                  <a:pos x="wd2" y="hd2"/>
                </a:cxn>
                <a:cxn ang="5400000">
                  <a:pos x="wd2" y="hd2"/>
                </a:cxn>
                <a:cxn ang="10800000">
                  <a:pos x="wd2" y="hd2"/>
                </a:cxn>
                <a:cxn ang="16200000">
                  <a:pos x="wd2" y="hd2"/>
                </a:cxn>
              </a:cxnLst>
              <a:rect l="0" t="0" r="r" b="b"/>
              <a:pathLst>
                <a:path w="21066" h="21291" fill="norm" stroke="1" extrusionOk="0">
                  <a:moveTo>
                    <a:pt x="21066" y="275"/>
                  </a:moveTo>
                  <a:cubicBezTo>
                    <a:pt x="16266" y="-17"/>
                    <a:pt x="11466" y="-309"/>
                    <a:pt x="7266" y="713"/>
                  </a:cubicBezTo>
                  <a:cubicBezTo>
                    <a:pt x="3066" y="1734"/>
                    <a:pt x="-534" y="4069"/>
                    <a:pt x="66" y="7718"/>
                  </a:cubicBezTo>
                  <a:cubicBezTo>
                    <a:pt x="666" y="11367"/>
                    <a:pt x="5466" y="16329"/>
                    <a:pt x="10266" y="2129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44" name="Line"/>
            <p:cNvSpPr/>
            <p:nvPr/>
          </p:nvSpPr>
          <p:spPr>
            <a:xfrm>
              <a:off x="4729041" y="2649447"/>
              <a:ext cx="197162" cy="241046"/>
            </a:xfrm>
            <a:custGeom>
              <a:avLst/>
              <a:gdLst/>
              <a:ahLst/>
              <a:cxnLst>
                <a:cxn ang="0">
                  <a:pos x="wd2" y="hd2"/>
                </a:cxn>
                <a:cxn ang="5400000">
                  <a:pos x="wd2" y="hd2"/>
                </a:cxn>
                <a:cxn ang="10800000">
                  <a:pos x="wd2" y="hd2"/>
                </a:cxn>
                <a:cxn ang="16200000">
                  <a:pos x="wd2" y="hd2"/>
                </a:cxn>
              </a:cxnLst>
              <a:rect l="0" t="0" r="r" b="b"/>
              <a:pathLst>
                <a:path w="21225" h="21198" fill="norm" stroke="1" extrusionOk="0">
                  <a:moveTo>
                    <a:pt x="0" y="12984"/>
                  </a:moveTo>
                  <a:cubicBezTo>
                    <a:pt x="4097" y="11463"/>
                    <a:pt x="8193" y="9942"/>
                    <a:pt x="11545" y="8725"/>
                  </a:cubicBezTo>
                  <a:cubicBezTo>
                    <a:pt x="14897" y="7508"/>
                    <a:pt x="17503" y="6595"/>
                    <a:pt x="19179" y="5226"/>
                  </a:cubicBezTo>
                  <a:cubicBezTo>
                    <a:pt x="20855" y="3857"/>
                    <a:pt x="21600" y="2032"/>
                    <a:pt x="21041" y="967"/>
                  </a:cubicBezTo>
                  <a:cubicBezTo>
                    <a:pt x="20483" y="-98"/>
                    <a:pt x="18621" y="-402"/>
                    <a:pt x="15828" y="663"/>
                  </a:cubicBezTo>
                  <a:cubicBezTo>
                    <a:pt x="13034" y="1728"/>
                    <a:pt x="9310" y="4161"/>
                    <a:pt x="7076" y="6595"/>
                  </a:cubicBezTo>
                  <a:cubicBezTo>
                    <a:pt x="4841" y="9029"/>
                    <a:pt x="4097" y="11463"/>
                    <a:pt x="6517" y="13897"/>
                  </a:cubicBezTo>
                  <a:cubicBezTo>
                    <a:pt x="8938" y="16330"/>
                    <a:pt x="14524" y="18764"/>
                    <a:pt x="20110" y="2119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45" name="Line"/>
            <p:cNvSpPr/>
            <p:nvPr/>
          </p:nvSpPr>
          <p:spPr>
            <a:xfrm>
              <a:off x="5422071" y="2555949"/>
              <a:ext cx="832579" cy="303410"/>
            </a:xfrm>
            <a:custGeom>
              <a:avLst/>
              <a:gdLst/>
              <a:ahLst/>
              <a:cxnLst>
                <a:cxn ang="0">
                  <a:pos x="wd2" y="hd2"/>
                </a:cxn>
                <a:cxn ang="5400000">
                  <a:pos x="wd2" y="hd2"/>
                </a:cxn>
                <a:cxn ang="10800000">
                  <a:pos x="wd2" y="hd2"/>
                </a:cxn>
                <a:cxn ang="16200000">
                  <a:pos x="wd2" y="hd2"/>
                </a:cxn>
              </a:cxnLst>
              <a:rect l="0" t="0" r="r" b="b"/>
              <a:pathLst>
                <a:path w="21305" h="21286" fill="norm" stroke="1" extrusionOk="0">
                  <a:moveTo>
                    <a:pt x="8026" y="3084"/>
                  </a:moveTo>
                  <a:cubicBezTo>
                    <a:pt x="6787" y="1385"/>
                    <a:pt x="5548" y="-314"/>
                    <a:pt x="4220" y="50"/>
                  </a:cubicBezTo>
                  <a:cubicBezTo>
                    <a:pt x="2892" y="414"/>
                    <a:pt x="1475" y="2841"/>
                    <a:pt x="679" y="5511"/>
                  </a:cubicBezTo>
                  <a:cubicBezTo>
                    <a:pt x="-118" y="8180"/>
                    <a:pt x="-295" y="11093"/>
                    <a:pt x="590" y="13762"/>
                  </a:cubicBezTo>
                  <a:cubicBezTo>
                    <a:pt x="1475" y="16432"/>
                    <a:pt x="3423" y="18859"/>
                    <a:pt x="5503" y="18980"/>
                  </a:cubicBezTo>
                  <a:cubicBezTo>
                    <a:pt x="7584" y="19102"/>
                    <a:pt x="9797" y="16917"/>
                    <a:pt x="11169" y="14491"/>
                  </a:cubicBezTo>
                  <a:cubicBezTo>
                    <a:pt x="12541" y="12064"/>
                    <a:pt x="13072" y="9394"/>
                    <a:pt x="13294" y="7452"/>
                  </a:cubicBezTo>
                  <a:cubicBezTo>
                    <a:pt x="13515" y="5511"/>
                    <a:pt x="13426" y="4297"/>
                    <a:pt x="13116" y="3812"/>
                  </a:cubicBezTo>
                  <a:cubicBezTo>
                    <a:pt x="12807" y="3326"/>
                    <a:pt x="12275" y="3569"/>
                    <a:pt x="11700" y="5268"/>
                  </a:cubicBezTo>
                  <a:cubicBezTo>
                    <a:pt x="11125" y="6967"/>
                    <a:pt x="10505" y="10122"/>
                    <a:pt x="10195" y="12428"/>
                  </a:cubicBezTo>
                  <a:cubicBezTo>
                    <a:pt x="9885" y="14733"/>
                    <a:pt x="9885" y="16189"/>
                    <a:pt x="10107" y="17403"/>
                  </a:cubicBezTo>
                  <a:cubicBezTo>
                    <a:pt x="10328" y="18616"/>
                    <a:pt x="10771" y="19587"/>
                    <a:pt x="11833" y="20073"/>
                  </a:cubicBezTo>
                  <a:cubicBezTo>
                    <a:pt x="12895" y="20558"/>
                    <a:pt x="14577" y="20558"/>
                    <a:pt x="15816" y="19708"/>
                  </a:cubicBezTo>
                  <a:cubicBezTo>
                    <a:pt x="17056" y="18859"/>
                    <a:pt x="17853" y="17160"/>
                    <a:pt x="18428" y="15704"/>
                  </a:cubicBezTo>
                  <a:cubicBezTo>
                    <a:pt x="19003" y="14248"/>
                    <a:pt x="19357" y="13034"/>
                    <a:pt x="19623" y="11457"/>
                  </a:cubicBezTo>
                  <a:cubicBezTo>
                    <a:pt x="19889" y="9879"/>
                    <a:pt x="20066" y="7938"/>
                    <a:pt x="19977" y="7574"/>
                  </a:cubicBezTo>
                  <a:cubicBezTo>
                    <a:pt x="19889" y="7210"/>
                    <a:pt x="19535" y="8423"/>
                    <a:pt x="19357" y="9637"/>
                  </a:cubicBezTo>
                  <a:cubicBezTo>
                    <a:pt x="19180" y="10850"/>
                    <a:pt x="19180" y="12064"/>
                    <a:pt x="19313" y="13762"/>
                  </a:cubicBezTo>
                  <a:cubicBezTo>
                    <a:pt x="19446" y="15461"/>
                    <a:pt x="19712" y="17646"/>
                    <a:pt x="20066" y="18980"/>
                  </a:cubicBezTo>
                  <a:cubicBezTo>
                    <a:pt x="20420" y="20315"/>
                    <a:pt x="20862" y="20801"/>
                    <a:pt x="21305" y="2128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46" name="Line"/>
            <p:cNvSpPr/>
            <p:nvPr/>
          </p:nvSpPr>
          <p:spPr>
            <a:xfrm>
              <a:off x="6213136" y="2537631"/>
              <a:ext cx="10379"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47" name="Line"/>
            <p:cNvSpPr/>
            <p:nvPr/>
          </p:nvSpPr>
          <p:spPr>
            <a:xfrm>
              <a:off x="6244271" y="2173093"/>
              <a:ext cx="498159" cy="686265"/>
            </a:xfrm>
            <a:custGeom>
              <a:avLst/>
              <a:gdLst/>
              <a:ahLst/>
              <a:cxnLst>
                <a:cxn ang="0">
                  <a:pos x="wd2" y="hd2"/>
                </a:cxn>
                <a:cxn ang="5400000">
                  <a:pos x="wd2" y="hd2"/>
                </a:cxn>
                <a:cxn ang="10800000">
                  <a:pos x="wd2" y="hd2"/>
                </a:cxn>
                <a:cxn ang="16200000">
                  <a:pos x="wd2" y="hd2"/>
                </a:cxn>
              </a:cxnLst>
              <a:rect l="0" t="0" r="r" b="b"/>
              <a:pathLst>
                <a:path w="21600" h="21425" fill="norm" stroke="1" extrusionOk="0">
                  <a:moveTo>
                    <a:pt x="0" y="21425"/>
                  </a:moveTo>
                  <a:cubicBezTo>
                    <a:pt x="1500" y="21101"/>
                    <a:pt x="3000" y="20777"/>
                    <a:pt x="5175" y="19373"/>
                  </a:cubicBezTo>
                  <a:cubicBezTo>
                    <a:pt x="7350" y="17969"/>
                    <a:pt x="10200" y="15485"/>
                    <a:pt x="12375" y="12407"/>
                  </a:cubicBezTo>
                  <a:cubicBezTo>
                    <a:pt x="14550" y="9329"/>
                    <a:pt x="16050" y="5657"/>
                    <a:pt x="16725" y="3497"/>
                  </a:cubicBezTo>
                  <a:cubicBezTo>
                    <a:pt x="17400" y="1337"/>
                    <a:pt x="17250" y="689"/>
                    <a:pt x="16800" y="311"/>
                  </a:cubicBezTo>
                  <a:cubicBezTo>
                    <a:pt x="16350" y="-67"/>
                    <a:pt x="15600" y="-175"/>
                    <a:pt x="14625" y="419"/>
                  </a:cubicBezTo>
                  <a:cubicBezTo>
                    <a:pt x="13650" y="1013"/>
                    <a:pt x="12450" y="2309"/>
                    <a:pt x="11775" y="4523"/>
                  </a:cubicBezTo>
                  <a:cubicBezTo>
                    <a:pt x="11100" y="6737"/>
                    <a:pt x="10950" y="9869"/>
                    <a:pt x="11100" y="12029"/>
                  </a:cubicBezTo>
                  <a:cubicBezTo>
                    <a:pt x="11250" y="14189"/>
                    <a:pt x="11700" y="15377"/>
                    <a:pt x="12150" y="16349"/>
                  </a:cubicBezTo>
                  <a:cubicBezTo>
                    <a:pt x="12600" y="17321"/>
                    <a:pt x="13050" y="18077"/>
                    <a:pt x="13650" y="18455"/>
                  </a:cubicBezTo>
                  <a:cubicBezTo>
                    <a:pt x="14250" y="18833"/>
                    <a:pt x="15000" y="18833"/>
                    <a:pt x="15825" y="18401"/>
                  </a:cubicBezTo>
                  <a:cubicBezTo>
                    <a:pt x="16650" y="17969"/>
                    <a:pt x="17550" y="17105"/>
                    <a:pt x="18300" y="16457"/>
                  </a:cubicBezTo>
                  <a:cubicBezTo>
                    <a:pt x="19050" y="15809"/>
                    <a:pt x="19650" y="15377"/>
                    <a:pt x="20025" y="15593"/>
                  </a:cubicBezTo>
                  <a:cubicBezTo>
                    <a:pt x="20400" y="15809"/>
                    <a:pt x="20550" y="16673"/>
                    <a:pt x="20775" y="17375"/>
                  </a:cubicBezTo>
                  <a:cubicBezTo>
                    <a:pt x="21000" y="18077"/>
                    <a:pt x="21300" y="18617"/>
                    <a:pt x="21600" y="1915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48" name="Line"/>
            <p:cNvSpPr/>
            <p:nvPr/>
          </p:nvSpPr>
          <p:spPr>
            <a:xfrm>
              <a:off x="6690537" y="2516874"/>
              <a:ext cx="20758"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49" name="Line"/>
            <p:cNvSpPr/>
            <p:nvPr/>
          </p:nvSpPr>
          <p:spPr>
            <a:xfrm>
              <a:off x="6804698" y="2568766"/>
              <a:ext cx="476354" cy="764797"/>
            </a:xfrm>
            <a:custGeom>
              <a:avLst/>
              <a:gdLst/>
              <a:ahLst/>
              <a:cxnLst>
                <a:cxn ang="0">
                  <a:pos x="wd2" y="hd2"/>
                </a:cxn>
                <a:cxn ang="5400000">
                  <a:pos x="wd2" y="hd2"/>
                </a:cxn>
                <a:cxn ang="10800000">
                  <a:pos x="wd2" y="hd2"/>
                </a:cxn>
                <a:cxn ang="16200000">
                  <a:pos x="wd2" y="hd2"/>
                </a:cxn>
              </a:cxnLst>
              <a:rect l="0" t="0" r="r" b="b"/>
              <a:pathLst>
                <a:path w="21553" h="21510" fill="norm" stroke="1" extrusionOk="0">
                  <a:moveTo>
                    <a:pt x="0" y="0"/>
                  </a:moveTo>
                  <a:cubicBezTo>
                    <a:pt x="783" y="1459"/>
                    <a:pt x="1565" y="2919"/>
                    <a:pt x="1957" y="3989"/>
                  </a:cubicBezTo>
                  <a:cubicBezTo>
                    <a:pt x="2348" y="5059"/>
                    <a:pt x="2348" y="5741"/>
                    <a:pt x="2661" y="5789"/>
                  </a:cubicBezTo>
                  <a:cubicBezTo>
                    <a:pt x="2974" y="5838"/>
                    <a:pt x="3600" y="5254"/>
                    <a:pt x="4148" y="4670"/>
                  </a:cubicBezTo>
                  <a:cubicBezTo>
                    <a:pt x="4696" y="4086"/>
                    <a:pt x="5165" y="3503"/>
                    <a:pt x="5635" y="3016"/>
                  </a:cubicBezTo>
                  <a:cubicBezTo>
                    <a:pt x="6104" y="2530"/>
                    <a:pt x="6574" y="2141"/>
                    <a:pt x="6887" y="2189"/>
                  </a:cubicBezTo>
                  <a:cubicBezTo>
                    <a:pt x="7200" y="2238"/>
                    <a:pt x="7357" y="2724"/>
                    <a:pt x="7435" y="3454"/>
                  </a:cubicBezTo>
                  <a:cubicBezTo>
                    <a:pt x="7513" y="4184"/>
                    <a:pt x="7513" y="5157"/>
                    <a:pt x="7748" y="5886"/>
                  </a:cubicBezTo>
                  <a:cubicBezTo>
                    <a:pt x="7983" y="6616"/>
                    <a:pt x="8452" y="7103"/>
                    <a:pt x="9548" y="7443"/>
                  </a:cubicBezTo>
                  <a:cubicBezTo>
                    <a:pt x="10643" y="7784"/>
                    <a:pt x="12365" y="7978"/>
                    <a:pt x="13930" y="7735"/>
                  </a:cubicBezTo>
                  <a:cubicBezTo>
                    <a:pt x="15496" y="7492"/>
                    <a:pt x="16904" y="6811"/>
                    <a:pt x="17765" y="5886"/>
                  </a:cubicBezTo>
                  <a:cubicBezTo>
                    <a:pt x="18626" y="4962"/>
                    <a:pt x="18939" y="3795"/>
                    <a:pt x="19017" y="2968"/>
                  </a:cubicBezTo>
                  <a:cubicBezTo>
                    <a:pt x="19096" y="2141"/>
                    <a:pt x="18939" y="1654"/>
                    <a:pt x="18470" y="1362"/>
                  </a:cubicBezTo>
                  <a:cubicBezTo>
                    <a:pt x="18000" y="1070"/>
                    <a:pt x="17217" y="973"/>
                    <a:pt x="16435" y="1070"/>
                  </a:cubicBezTo>
                  <a:cubicBezTo>
                    <a:pt x="15652" y="1168"/>
                    <a:pt x="14870" y="1459"/>
                    <a:pt x="14322" y="1849"/>
                  </a:cubicBezTo>
                  <a:cubicBezTo>
                    <a:pt x="13774" y="2238"/>
                    <a:pt x="13461" y="2724"/>
                    <a:pt x="13226" y="3211"/>
                  </a:cubicBezTo>
                  <a:cubicBezTo>
                    <a:pt x="12991" y="3697"/>
                    <a:pt x="12835" y="4184"/>
                    <a:pt x="12991" y="4622"/>
                  </a:cubicBezTo>
                  <a:cubicBezTo>
                    <a:pt x="13148" y="5059"/>
                    <a:pt x="13617" y="5449"/>
                    <a:pt x="14322" y="5643"/>
                  </a:cubicBezTo>
                  <a:cubicBezTo>
                    <a:pt x="15026" y="5838"/>
                    <a:pt x="15965" y="5838"/>
                    <a:pt x="16983" y="5449"/>
                  </a:cubicBezTo>
                  <a:cubicBezTo>
                    <a:pt x="18000" y="5059"/>
                    <a:pt x="19096" y="4281"/>
                    <a:pt x="19878" y="3697"/>
                  </a:cubicBezTo>
                  <a:cubicBezTo>
                    <a:pt x="20661" y="3114"/>
                    <a:pt x="21130" y="2724"/>
                    <a:pt x="21365" y="3016"/>
                  </a:cubicBezTo>
                  <a:cubicBezTo>
                    <a:pt x="21600" y="3308"/>
                    <a:pt x="21600" y="4281"/>
                    <a:pt x="21443" y="6422"/>
                  </a:cubicBezTo>
                  <a:cubicBezTo>
                    <a:pt x="21287" y="8562"/>
                    <a:pt x="20974" y="11870"/>
                    <a:pt x="20583" y="14303"/>
                  </a:cubicBezTo>
                  <a:cubicBezTo>
                    <a:pt x="20191" y="16735"/>
                    <a:pt x="19722" y="18292"/>
                    <a:pt x="18861" y="19508"/>
                  </a:cubicBezTo>
                  <a:cubicBezTo>
                    <a:pt x="18000" y="20724"/>
                    <a:pt x="16748" y="21600"/>
                    <a:pt x="13539" y="21503"/>
                  </a:cubicBezTo>
                  <a:cubicBezTo>
                    <a:pt x="10330" y="21405"/>
                    <a:pt x="5165" y="20335"/>
                    <a:pt x="0" y="1926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50" name="Line"/>
            <p:cNvSpPr/>
            <p:nvPr/>
          </p:nvSpPr>
          <p:spPr>
            <a:xfrm>
              <a:off x="7831945" y="2291042"/>
              <a:ext cx="467228" cy="743018"/>
            </a:xfrm>
            <a:custGeom>
              <a:avLst/>
              <a:gdLst/>
              <a:ahLst/>
              <a:cxnLst>
                <a:cxn ang="0">
                  <a:pos x="wd2" y="hd2"/>
                </a:cxn>
                <a:cxn ang="5400000">
                  <a:pos x="wd2" y="hd2"/>
                </a:cxn>
                <a:cxn ang="10800000">
                  <a:pos x="wd2" y="hd2"/>
                </a:cxn>
                <a:cxn ang="16200000">
                  <a:pos x="wd2" y="hd2"/>
                </a:cxn>
              </a:cxnLst>
              <a:rect l="0" t="0" r="r" b="b"/>
              <a:pathLst>
                <a:path w="21294" h="21478" fill="norm" stroke="1" extrusionOk="0">
                  <a:moveTo>
                    <a:pt x="1901" y="10428"/>
                  </a:moveTo>
                  <a:cubicBezTo>
                    <a:pt x="3478" y="10828"/>
                    <a:pt x="5055" y="11228"/>
                    <a:pt x="6237" y="11678"/>
                  </a:cubicBezTo>
                  <a:cubicBezTo>
                    <a:pt x="7420" y="12128"/>
                    <a:pt x="8208" y="12628"/>
                    <a:pt x="8681" y="13178"/>
                  </a:cubicBezTo>
                  <a:cubicBezTo>
                    <a:pt x="9154" y="13728"/>
                    <a:pt x="9312" y="14328"/>
                    <a:pt x="8523" y="14728"/>
                  </a:cubicBezTo>
                  <a:cubicBezTo>
                    <a:pt x="7735" y="15128"/>
                    <a:pt x="6001" y="15328"/>
                    <a:pt x="4345" y="15228"/>
                  </a:cubicBezTo>
                  <a:cubicBezTo>
                    <a:pt x="2690" y="15128"/>
                    <a:pt x="1113" y="14728"/>
                    <a:pt x="403" y="14278"/>
                  </a:cubicBezTo>
                  <a:cubicBezTo>
                    <a:pt x="-306" y="13828"/>
                    <a:pt x="-148" y="13328"/>
                    <a:pt x="1428" y="12378"/>
                  </a:cubicBezTo>
                  <a:cubicBezTo>
                    <a:pt x="3005" y="11428"/>
                    <a:pt x="6001" y="10028"/>
                    <a:pt x="8602" y="8378"/>
                  </a:cubicBezTo>
                  <a:cubicBezTo>
                    <a:pt x="11203" y="6728"/>
                    <a:pt x="13411" y="4828"/>
                    <a:pt x="14672" y="3578"/>
                  </a:cubicBezTo>
                  <a:cubicBezTo>
                    <a:pt x="15933" y="2328"/>
                    <a:pt x="16249" y="1728"/>
                    <a:pt x="16170" y="1228"/>
                  </a:cubicBezTo>
                  <a:cubicBezTo>
                    <a:pt x="16091" y="728"/>
                    <a:pt x="15618" y="328"/>
                    <a:pt x="14987" y="128"/>
                  </a:cubicBezTo>
                  <a:cubicBezTo>
                    <a:pt x="14357" y="-72"/>
                    <a:pt x="13568" y="-72"/>
                    <a:pt x="12780" y="378"/>
                  </a:cubicBezTo>
                  <a:cubicBezTo>
                    <a:pt x="11992" y="828"/>
                    <a:pt x="11203" y="1728"/>
                    <a:pt x="11046" y="3328"/>
                  </a:cubicBezTo>
                  <a:cubicBezTo>
                    <a:pt x="10888" y="4928"/>
                    <a:pt x="11361" y="7228"/>
                    <a:pt x="12307" y="9878"/>
                  </a:cubicBezTo>
                  <a:cubicBezTo>
                    <a:pt x="13253" y="12528"/>
                    <a:pt x="14672" y="15528"/>
                    <a:pt x="15460" y="17328"/>
                  </a:cubicBezTo>
                  <a:cubicBezTo>
                    <a:pt x="16249" y="19128"/>
                    <a:pt x="16406" y="19728"/>
                    <a:pt x="16249" y="20228"/>
                  </a:cubicBezTo>
                  <a:cubicBezTo>
                    <a:pt x="16091" y="20728"/>
                    <a:pt x="15618" y="21128"/>
                    <a:pt x="14987" y="21328"/>
                  </a:cubicBezTo>
                  <a:cubicBezTo>
                    <a:pt x="14357" y="21528"/>
                    <a:pt x="13568" y="21528"/>
                    <a:pt x="12938" y="21328"/>
                  </a:cubicBezTo>
                  <a:cubicBezTo>
                    <a:pt x="12307" y="21128"/>
                    <a:pt x="11834" y="20728"/>
                    <a:pt x="11598" y="20028"/>
                  </a:cubicBezTo>
                  <a:cubicBezTo>
                    <a:pt x="11361" y="19328"/>
                    <a:pt x="11361" y="18328"/>
                    <a:pt x="12622" y="17328"/>
                  </a:cubicBezTo>
                  <a:cubicBezTo>
                    <a:pt x="13884" y="16328"/>
                    <a:pt x="16406" y="15328"/>
                    <a:pt x="18062" y="14778"/>
                  </a:cubicBezTo>
                  <a:cubicBezTo>
                    <a:pt x="19717" y="14228"/>
                    <a:pt x="20506" y="14128"/>
                    <a:pt x="21294" y="1402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51" name="Line"/>
            <p:cNvSpPr/>
            <p:nvPr/>
          </p:nvSpPr>
          <p:spPr>
            <a:xfrm>
              <a:off x="9166096" y="2231324"/>
              <a:ext cx="440742" cy="714520"/>
            </a:xfrm>
            <a:custGeom>
              <a:avLst/>
              <a:gdLst/>
              <a:ahLst/>
              <a:cxnLst>
                <a:cxn ang="0">
                  <a:pos x="wd2" y="hd2"/>
                </a:cxn>
                <a:cxn ang="5400000">
                  <a:pos x="wd2" y="hd2"/>
                </a:cxn>
                <a:cxn ang="10800000">
                  <a:pos x="wd2" y="hd2"/>
                </a:cxn>
                <a:cxn ang="16200000">
                  <a:pos x="wd2" y="hd2"/>
                </a:cxn>
              </a:cxnLst>
              <a:rect l="0" t="0" r="r" b="b"/>
              <a:pathLst>
                <a:path w="21499" h="21552" fill="norm" stroke="1" extrusionOk="0">
                  <a:moveTo>
                    <a:pt x="11880" y="4856"/>
                  </a:moveTo>
                  <a:cubicBezTo>
                    <a:pt x="12724" y="3917"/>
                    <a:pt x="13568" y="2978"/>
                    <a:pt x="14243" y="2300"/>
                  </a:cubicBezTo>
                  <a:cubicBezTo>
                    <a:pt x="14918" y="1622"/>
                    <a:pt x="15424" y="1204"/>
                    <a:pt x="15255" y="787"/>
                  </a:cubicBezTo>
                  <a:cubicBezTo>
                    <a:pt x="15086" y="369"/>
                    <a:pt x="14243" y="-48"/>
                    <a:pt x="13652" y="4"/>
                  </a:cubicBezTo>
                  <a:cubicBezTo>
                    <a:pt x="13062" y="56"/>
                    <a:pt x="12724" y="578"/>
                    <a:pt x="12640" y="1987"/>
                  </a:cubicBezTo>
                  <a:cubicBezTo>
                    <a:pt x="12555" y="3395"/>
                    <a:pt x="12724" y="5691"/>
                    <a:pt x="12471" y="8248"/>
                  </a:cubicBezTo>
                  <a:cubicBezTo>
                    <a:pt x="12218" y="10804"/>
                    <a:pt x="11543" y="13622"/>
                    <a:pt x="10783" y="15552"/>
                  </a:cubicBezTo>
                  <a:cubicBezTo>
                    <a:pt x="10024" y="17482"/>
                    <a:pt x="9180" y="18526"/>
                    <a:pt x="8421" y="19309"/>
                  </a:cubicBezTo>
                  <a:cubicBezTo>
                    <a:pt x="7662" y="20091"/>
                    <a:pt x="6987" y="20613"/>
                    <a:pt x="6227" y="20978"/>
                  </a:cubicBezTo>
                  <a:cubicBezTo>
                    <a:pt x="5468" y="21343"/>
                    <a:pt x="4624" y="21552"/>
                    <a:pt x="3780" y="21552"/>
                  </a:cubicBezTo>
                  <a:cubicBezTo>
                    <a:pt x="2937" y="21552"/>
                    <a:pt x="2093" y="21343"/>
                    <a:pt x="1502" y="20978"/>
                  </a:cubicBezTo>
                  <a:cubicBezTo>
                    <a:pt x="912" y="20613"/>
                    <a:pt x="574" y="20091"/>
                    <a:pt x="321" y="19517"/>
                  </a:cubicBezTo>
                  <a:cubicBezTo>
                    <a:pt x="68" y="18943"/>
                    <a:pt x="-101" y="18317"/>
                    <a:pt x="68" y="17743"/>
                  </a:cubicBezTo>
                  <a:cubicBezTo>
                    <a:pt x="237" y="17169"/>
                    <a:pt x="743" y="16648"/>
                    <a:pt x="2262" y="16230"/>
                  </a:cubicBezTo>
                  <a:cubicBezTo>
                    <a:pt x="3780" y="15813"/>
                    <a:pt x="6312" y="15500"/>
                    <a:pt x="8590" y="15656"/>
                  </a:cubicBezTo>
                  <a:cubicBezTo>
                    <a:pt x="10868" y="15813"/>
                    <a:pt x="12893" y="16439"/>
                    <a:pt x="14496" y="16752"/>
                  </a:cubicBezTo>
                  <a:cubicBezTo>
                    <a:pt x="16099" y="17065"/>
                    <a:pt x="17280" y="17065"/>
                    <a:pt x="17955" y="16804"/>
                  </a:cubicBezTo>
                  <a:cubicBezTo>
                    <a:pt x="18630" y="16543"/>
                    <a:pt x="18799" y="16022"/>
                    <a:pt x="18377" y="15187"/>
                  </a:cubicBezTo>
                  <a:cubicBezTo>
                    <a:pt x="17955" y="14352"/>
                    <a:pt x="16943" y="13204"/>
                    <a:pt x="15846" y="12213"/>
                  </a:cubicBezTo>
                  <a:cubicBezTo>
                    <a:pt x="14749" y="11222"/>
                    <a:pt x="13568" y="10387"/>
                    <a:pt x="12555" y="9865"/>
                  </a:cubicBezTo>
                  <a:cubicBezTo>
                    <a:pt x="11543" y="9343"/>
                    <a:pt x="10699" y="9135"/>
                    <a:pt x="10783" y="9030"/>
                  </a:cubicBezTo>
                  <a:cubicBezTo>
                    <a:pt x="10868" y="8926"/>
                    <a:pt x="11880" y="8926"/>
                    <a:pt x="13821" y="9082"/>
                  </a:cubicBezTo>
                  <a:cubicBezTo>
                    <a:pt x="15761" y="9239"/>
                    <a:pt x="18630" y="9552"/>
                    <a:pt x="21499" y="986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52" name="Line"/>
            <p:cNvSpPr/>
            <p:nvPr/>
          </p:nvSpPr>
          <p:spPr>
            <a:xfrm>
              <a:off x="9848373" y="2433848"/>
              <a:ext cx="310364" cy="435889"/>
            </a:xfrm>
            <a:custGeom>
              <a:avLst/>
              <a:gdLst/>
              <a:ahLst/>
              <a:cxnLst>
                <a:cxn ang="0">
                  <a:pos x="wd2" y="hd2"/>
                </a:cxn>
                <a:cxn ang="5400000">
                  <a:pos x="wd2" y="hd2"/>
                </a:cxn>
                <a:cxn ang="10800000">
                  <a:pos x="wd2" y="hd2"/>
                </a:cxn>
                <a:cxn ang="16200000">
                  <a:pos x="wd2" y="hd2"/>
                </a:cxn>
              </a:cxnLst>
              <a:rect l="0" t="0" r="r" b="b"/>
              <a:pathLst>
                <a:path w="21295" h="21600" fill="norm" stroke="1" extrusionOk="0">
                  <a:moveTo>
                    <a:pt x="14759" y="0"/>
                  </a:moveTo>
                  <a:cubicBezTo>
                    <a:pt x="10249" y="3257"/>
                    <a:pt x="5739" y="6514"/>
                    <a:pt x="3128" y="8743"/>
                  </a:cubicBezTo>
                  <a:cubicBezTo>
                    <a:pt x="517" y="10971"/>
                    <a:pt x="-195" y="12171"/>
                    <a:pt x="42" y="12771"/>
                  </a:cubicBezTo>
                  <a:cubicBezTo>
                    <a:pt x="280" y="13371"/>
                    <a:pt x="1467" y="13371"/>
                    <a:pt x="4671" y="12943"/>
                  </a:cubicBezTo>
                  <a:cubicBezTo>
                    <a:pt x="7875" y="12514"/>
                    <a:pt x="13097" y="11657"/>
                    <a:pt x="16420" y="10886"/>
                  </a:cubicBezTo>
                  <a:cubicBezTo>
                    <a:pt x="19743" y="10114"/>
                    <a:pt x="21168" y="9429"/>
                    <a:pt x="21286" y="9686"/>
                  </a:cubicBezTo>
                  <a:cubicBezTo>
                    <a:pt x="21405" y="9943"/>
                    <a:pt x="20218" y="11143"/>
                    <a:pt x="19031" y="13029"/>
                  </a:cubicBezTo>
                  <a:cubicBezTo>
                    <a:pt x="17845" y="14914"/>
                    <a:pt x="16658" y="17486"/>
                    <a:pt x="16539" y="19029"/>
                  </a:cubicBezTo>
                  <a:cubicBezTo>
                    <a:pt x="16420" y="20571"/>
                    <a:pt x="17370" y="21086"/>
                    <a:pt x="18319"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53" name="Line"/>
            <p:cNvSpPr/>
            <p:nvPr/>
          </p:nvSpPr>
          <p:spPr>
            <a:xfrm>
              <a:off x="10258820" y="2548187"/>
              <a:ext cx="205019" cy="281656"/>
            </a:xfrm>
            <a:custGeom>
              <a:avLst/>
              <a:gdLst/>
              <a:ahLst/>
              <a:cxnLst>
                <a:cxn ang="0">
                  <a:pos x="wd2" y="hd2"/>
                </a:cxn>
                <a:cxn ang="5400000">
                  <a:pos x="wd2" y="hd2"/>
                </a:cxn>
                <a:cxn ang="10800000">
                  <a:pos x="wd2" y="hd2"/>
                </a:cxn>
                <a:cxn ang="16200000">
                  <a:pos x="wd2" y="hd2"/>
                </a:cxn>
              </a:cxnLst>
              <a:rect l="0" t="0" r="r" b="b"/>
              <a:pathLst>
                <a:path w="20985" h="20936" fill="norm" stroke="1" extrusionOk="0">
                  <a:moveTo>
                    <a:pt x="15061" y="3073"/>
                  </a:moveTo>
                  <a:cubicBezTo>
                    <a:pt x="13645" y="1787"/>
                    <a:pt x="12228" y="501"/>
                    <a:pt x="10458" y="116"/>
                  </a:cubicBezTo>
                  <a:cubicBezTo>
                    <a:pt x="8687" y="-270"/>
                    <a:pt x="6563" y="244"/>
                    <a:pt x="4438" y="2687"/>
                  </a:cubicBezTo>
                  <a:cubicBezTo>
                    <a:pt x="2314" y="5130"/>
                    <a:pt x="189" y="9501"/>
                    <a:pt x="12" y="12844"/>
                  </a:cubicBezTo>
                  <a:cubicBezTo>
                    <a:pt x="-165" y="16187"/>
                    <a:pt x="1605" y="18501"/>
                    <a:pt x="4792" y="19787"/>
                  </a:cubicBezTo>
                  <a:cubicBezTo>
                    <a:pt x="7979" y="21073"/>
                    <a:pt x="12583" y="21330"/>
                    <a:pt x="15947" y="20301"/>
                  </a:cubicBezTo>
                  <a:cubicBezTo>
                    <a:pt x="19310" y="19273"/>
                    <a:pt x="21435" y="16959"/>
                    <a:pt x="20904" y="14259"/>
                  </a:cubicBezTo>
                  <a:cubicBezTo>
                    <a:pt x="20373" y="11559"/>
                    <a:pt x="17186" y="8473"/>
                    <a:pt x="14353" y="6801"/>
                  </a:cubicBezTo>
                  <a:cubicBezTo>
                    <a:pt x="11520" y="5130"/>
                    <a:pt x="9042" y="4873"/>
                    <a:pt x="6563" y="461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54" name="Line"/>
            <p:cNvSpPr/>
            <p:nvPr/>
          </p:nvSpPr>
          <p:spPr>
            <a:xfrm>
              <a:off x="11153202" y="2421620"/>
              <a:ext cx="93406" cy="313199"/>
            </a:xfrm>
            <a:custGeom>
              <a:avLst/>
              <a:gdLst/>
              <a:ahLst/>
              <a:cxnLst>
                <a:cxn ang="0">
                  <a:pos x="wd2" y="hd2"/>
                </a:cxn>
                <a:cxn ang="5400000">
                  <a:pos x="wd2" y="hd2"/>
                </a:cxn>
                <a:cxn ang="10800000">
                  <a:pos x="wd2" y="hd2"/>
                </a:cxn>
                <a:cxn ang="16200000">
                  <a:pos x="wd2" y="hd2"/>
                </a:cxn>
              </a:cxnLst>
              <a:rect l="0" t="0" r="r" b="b"/>
              <a:pathLst>
                <a:path w="21600" h="21490" fill="norm" stroke="1" extrusionOk="0">
                  <a:moveTo>
                    <a:pt x="0" y="5824"/>
                  </a:moveTo>
                  <a:cubicBezTo>
                    <a:pt x="0" y="4637"/>
                    <a:pt x="0" y="3450"/>
                    <a:pt x="400" y="2264"/>
                  </a:cubicBezTo>
                  <a:cubicBezTo>
                    <a:pt x="800" y="1077"/>
                    <a:pt x="1600" y="-110"/>
                    <a:pt x="2800" y="9"/>
                  </a:cubicBezTo>
                  <a:cubicBezTo>
                    <a:pt x="4000" y="127"/>
                    <a:pt x="5600" y="1552"/>
                    <a:pt x="6800" y="4281"/>
                  </a:cubicBezTo>
                  <a:cubicBezTo>
                    <a:pt x="8000" y="7011"/>
                    <a:pt x="8800" y="11046"/>
                    <a:pt x="11200" y="14132"/>
                  </a:cubicBezTo>
                  <a:cubicBezTo>
                    <a:pt x="13600" y="17217"/>
                    <a:pt x="17600" y="19354"/>
                    <a:pt x="21600" y="2149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55" name="Line"/>
            <p:cNvSpPr/>
            <p:nvPr/>
          </p:nvSpPr>
          <p:spPr>
            <a:xfrm>
              <a:off x="11267362" y="2309308"/>
              <a:ext cx="10380"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56" name="Line"/>
            <p:cNvSpPr/>
            <p:nvPr/>
          </p:nvSpPr>
          <p:spPr>
            <a:xfrm>
              <a:off x="11398296" y="2413091"/>
              <a:ext cx="219107" cy="280215"/>
            </a:xfrm>
            <a:custGeom>
              <a:avLst/>
              <a:gdLst/>
              <a:ahLst/>
              <a:cxnLst>
                <a:cxn ang="0">
                  <a:pos x="wd2" y="hd2"/>
                </a:cxn>
                <a:cxn ang="5400000">
                  <a:pos x="wd2" y="hd2"/>
                </a:cxn>
                <a:cxn ang="10800000">
                  <a:pos x="wd2" y="hd2"/>
                </a:cxn>
                <a:cxn ang="16200000">
                  <a:pos x="wd2" y="hd2"/>
                </a:cxn>
              </a:cxnLst>
              <a:rect l="0" t="0" r="r" b="b"/>
              <a:pathLst>
                <a:path w="21047" h="21600" fill="norm" stroke="1" extrusionOk="0">
                  <a:moveTo>
                    <a:pt x="12346" y="0"/>
                  </a:moveTo>
                  <a:cubicBezTo>
                    <a:pt x="9023" y="267"/>
                    <a:pt x="5700" y="533"/>
                    <a:pt x="3373" y="1200"/>
                  </a:cubicBezTo>
                  <a:cubicBezTo>
                    <a:pt x="1047" y="1867"/>
                    <a:pt x="-282" y="2933"/>
                    <a:pt x="50" y="3867"/>
                  </a:cubicBezTo>
                  <a:cubicBezTo>
                    <a:pt x="383" y="4800"/>
                    <a:pt x="2376" y="5600"/>
                    <a:pt x="5866" y="7200"/>
                  </a:cubicBezTo>
                  <a:cubicBezTo>
                    <a:pt x="9355" y="8800"/>
                    <a:pt x="14339" y="11200"/>
                    <a:pt x="17330" y="13600"/>
                  </a:cubicBezTo>
                  <a:cubicBezTo>
                    <a:pt x="20321" y="16000"/>
                    <a:pt x="21318" y="18400"/>
                    <a:pt x="20986" y="19733"/>
                  </a:cubicBezTo>
                  <a:cubicBezTo>
                    <a:pt x="20653" y="21067"/>
                    <a:pt x="18992" y="21333"/>
                    <a:pt x="16666" y="21467"/>
                  </a:cubicBezTo>
                  <a:cubicBezTo>
                    <a:pt x="14340" y="21600"/>
                    <a:pt x="11349" y="21600"/>
                    <a:pt x="8856" y="21600"/>
                  </a:cubicBezTo>
                  <a:cubicBezTo>
                    <a:pt x="6364" y="21600"/>
                    <a:pt x="4370" y="21600"/>
                    <a:pt x="3540" y="20933"/>
                  </a:cubicBezTo>
                  <a:cubicBezTo>
                    <a:pt x="2709" y="20267"/>
                    <a:pt x="3041" y="18933"/>
                    <a:pt x="3373" y="17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57" name="Line"/>
            <p:cNvSpPr/>
            <p:nvPr/>
          </p:nvSpPr>
          <p:spPr>
            <a:xfrm>
              <a:off x="12149517" y="2267795"/>
              <a:ext cx="299228" cy="422730"/>
            </a:xfrm>
            <a:custGeom>
              <a:avLst/>
              <a:gdLst/>
              <a:ahLst/>
              <a:cxnLst>
                <a:cxn ang="0">
                  <a:pos x="wd2" y="hd2"/>
                </a:cxn>
                <a:cxn ang="5400000">
                  <a:pos x="wd2" y="hd2"/>
                </a:cxn>
                <a:cxn ang="10800000">
                  <a:pos x="wd2" y="hd2"/>
                </a:cxn>
                <a:cxn ang="16200000">
                  <a:pos x="wd2" y="hd2"/>
                </a:cxn>
              </a:cxnLst>
              <a:rect l="0" t="0" r="r" b="b"/>
              <a:pathLst>
                <a:path w="21475" h="21459" fill="norm" stroke="1" extrusionOk="0">
                  <a:moveTo>
                    <a:pt x="0" y="0"/>
                  </a:moveTo>
                  <a:cubicBezTo>
                    <a:pt x="745" y="2283"/>
                    <a:pt x="1490" y="4566"/>
                    <a:pt x="2483" y="7112"/>
                  </a:cubicBezTo>
                  <a:cubicBezTo>
                    <a:pt x="3476" y="9659"/>
                    <a:pt x="4717" y="12468"/>
                    <a:pt x="5586" y="14312"/>
                  </a:cubicBezTo>
                  <a:cubicBezTo>
                    <a:pt x="6455" y="16156"/>
                    <a:pt x="6952" y="17034"/>
                    <a:pt x="7448" y="16946"/>
                  </a:cubicBezTo>
                  <a:cubicBezTo>
                    <a:pt x="7945" y="16859"/>
                    <a:pt x="8441" y="15805"/>
                    <a:pt x="9186" y="14927"/>
                  </a:cubicBezTo>
                  <a:cubicBezTo>
                    <a:pt x="9931" y="14049"/>
                    <a:pt x="10924" y="13346"/>
                    <a:pt x="12041" y="12995"/>
                  </a:cubicBezTo>
                  <a:cubicBezTo>
                    <a:pt x="13159" y="12644"/>
                    <a:pt x="14400" y="12644"/>
                    <a:pt x="15765" y="12732"/>
                  </a:cubicBezTo>
                  <a:cubicBezTo>
                    <a:pt x="17131" y="12820"/>
                    <a:pt x="18621" y="12995"/>
                    <a:pt x="19614" y="13522"/>
                  </a:cubicBezTo>
                  <a:cubicBezTo>
                    <a:pt x="20607" y="14049"/>
                    <a:pt x="21103" y="14927"/>
                    <a:pt x="21352" y="15980"/>
                  </a:cubicBezTo>
                  <a:cubicBezTo>
                    <a:pt x="21600" y="17034"/>
                    <a:pt x="21600" y="18263"/>
                    <a:pt x="20110" y="19317"/>
                  </a:cubicBezTo>
                  <a:cubicBezTo>
                    <a:pt x="18621" y="20371"/>
                    <a:pt x="15641" y="21249"/>
                    <a:pt x="12538" y="21424"/>
                  </a:cubicBezTo>
                  <a:cubicBezTo>
                    <a:pt x="9434" y="21600"/>
                    <a:pt x="6207" y="21073"/>
                    <a:pt x="2979" y="2054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58" name="Line"/>
            <p:cNvSpPr/>
            <p:nvPr/>
          </p:nvSpPr>
          <p:spPr>
            <a:xfrm>
              <a:off x="12388218" y="2146110"/>
              <a:ext cx="653834" cy="615969"/>
            </a:xfrm>
            <a:custGeom>
              <a:avLst/>
              <a:gdLst/>
              <a:ahLst/>
              <a:cxnLst>
                <a:cxn ang="0">
                  <a:pos x="wd2" y="hd2"/>
                </a:cxn>
                <a:cxn ang="5400000">
                  <a:pos x="wd2" y="hd2"/>
                </a:cxn>
                <a:cxn ang="10800000">
                  <a:pos x="wd2" y="hd2"/>
                </a:cxn>
                <a:cxn ang="16200000">
                  <a:pos x="wd2" y="hd2"/>
                </a:cxn>
              </a:cxnLst>
              <a:rect l="0" t="0" r="r" b="b"/>
              <a:pathLst>
                <a:path w="21600" h="21367" fill="norm" stroke="1" extrusionOk="0">
                  <a:moveTo>
                    <a:pt x="0" y="17181"/>
                  </a:moveTo>
                  <a:cubicBezTo>
                    <a:pt x="3429" y="16941"/>
                    <a:pt x="6857" y="16701"/>
                    <a:pt x="8971" y="16041"/>
                  </a:cubicBezTo>
                  <a:cubicBezTo>
                    <a:pt x="11086" y="15381"/>
                    <a:pt x="11886" y="14301"/>
                    <a:pt x="12229" y="13461"/>
                  </a:cubicBezTo>
                  <a:cubicBezTo>
                    <a:pt x="12571" y="12621"/>
                    <a:pt x="12457" y="12021"/>
                    <a:pt x="11714" y="11661"/>
                  </a:cubicBezTo>
                  <a:cubicBezTo>
                    <a:pt x="10971" y="11301"/>
                    <a:pt x="9600" y="11181"/>
                    <a:pt x="8571" y="12141"/>
                  </a:cubicBezTo>
                  <a:cubicBezTo>
                    <a:pt x="7543" y="13101"/>
                    <a:pt x="6857" y="15141"/>
                    <a:pt x="6686" y="16761"/>
                  </a:cubicBezTo>
                  <a:cubicBezTo>
                    <a:pt x="6514" y="18381"/>
                    <a:pt x="6857" y="19581"/>
                    <a:pt x="7657" y="20361"/>
                  </a:cubicBezTo>
                  <a:cubicBezTo>
                    <a:pt x="8457" y="21141"/>
                    <a:pt x="9714" y="21501"/>
                    <a:pt x="11200" y="21321"/>
                  </a:cubicBezTo>
                  <a:cubicBezTo>
                    <a:pt x="12686" y="21141"/>
                    <a:pt x="14400" y="20421"/>
                    <a:pt x="15829" y="18201"/>
                  </a:cubicBezTo>
                  <a:cubicBezTo>
                    <a:pt x="17257" y="15981"/>
                    <a:pt x="18400" y="12261"/>
                    <a:pt x="19143" y="9201"/>
                  </a:cubicBezTo>
                  <a:cubicBezTo>
                    <a:pt x="19886" y="6141"/>
                    <a:pt x="20229" y="3741"/>
                    <a:pt x="20343" y="2241"/>
                  </a:cubicBezTo>
                  <a:cubicBezTo>
                    <a:pt x="20457" y="741"/>
                    <a:pt x="20343" y="141"/>
                    <a:pt x="20000" y="21"/>
                  </a:cubicBezTo>
                  <a:cubicBezTo>
                    <a:pt x="19657" y="-99"/>
                    <a:pt x="19086" y="261"/>
                    <a:pt x="18629" y="2001"/>
                  </a:cubicBezTo>
                  <a:cubicBezTo>
                    <a:pt x="18171" y="3741"/>
                    <a:pt x="17829" y="6861"/>
                    <a:pt x="18057" y="9861"/>
                  </a:cubicBezTo>
                  <a:cubicBezTo>
                    <a:pt x="18286" y="12861"/>
                    <a:pt x="19086" y="15741"/>
                    <a:pt x="19771" y="17421"/>
                  </a:cubicBezTo>
                  <a:cubicBezTo>
                    <a:pt x="20457" y="19101"/>
                    <a:pt x="21029" y="19581"/>
                    <a:pt x="21600" y="2006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59" name="Line"/>
            <p:cNvSpPr/>
            <p:nvPr/>
          </p:nvSpPr>
          <p:spPr>
            <a:xfrm>
              <a:off x="13124242" y="2516874"/>
              <a:ext cx="145700" cy="195026"/>
            </a:xfrm>
            <a:custGeom>
              <a:avLst/>
              <a:gdLst/>
              <a:ahLst/>
              <a:cxnLst>
                <a:cxn ang="0">
                  <a:pos x="wd2" y="hd2"/>
                </a:cxn>
                <a:cxn ang="5400000">
                  <a:pos x="wd2" y="hd2"/>
                </a:cxn>
                <a:cxn ang="10800000">
                  <a:pos x="wd2" y="hd2"/>
                </a:cxn>
                <a:cxn ang="16200000">
                  <a:pos x="wd2" y="hd2"/>
                </a:cxn>
              </a:cxnLst>
              <a:rect l="0" t="0" r="r" b="b"/>
              <a:pathLst>
                <a:path w="21156" h="21363" fill="norm" stroke="1" extrusionOk="0">
                  <a:moveTo>
                    <a:pt x="18205" y="2274"/>
                  </a:moveTo>
                  <a:cubicBezTo>
                    <a:pt x="16196" y="1137"/>
                    <a:pt x="14186" y="0"/>
                    <a:pt x="11926" y="0"/>
                  </a:cubicBezTo>
                  <a:cubicBezTo>
                    <a:pt x="9665" y="0"/>
                    <a:pt x="7154" y="1137"/>
                    <a:pt x="4893" y="3979"/>
                  </a:cubicBezTo>
                  <a:cubicBezTo>
                    <a:pt x="2633" y="6821"/>
                    <a:pt x="624" y="11368"/>
                    <a:pt x="121" y="14589"/>
                  </a:cubicBezTo>
                  <a:cubicBezTo>
                    <a:pt x="-381" y="17811"/>
                    <a:pt x="624" y="19705"/>
                    <a:pt x="4140" y="20653"/>
                  </a:cubicBezTo>
                  <a:cubicBezTo>
                    <a:pt x="7656" y="21600"/>
                    <a:pt x="13684" y="21600"/>
                    <a:pt x="16949" y="20653"/>
                  </a:cubicBezTo>
                  <a:cubicBezTo>
                    <a:pt x="20214" y="19705"/>
                    <a:pt x="20717" y="17811"/>
                    <a:pt x="20968" y="15726"/>
                  </a:cubicBezTo>
                  <a:cubicBezTo>
                    <a:pt x="21219" y="13642"/>
                    <a:pt x="21219" y="11368"/>
                    <a:pt x="20968" y="9095"/>
                  </a:cubicBezTo>
                  <a:cubicBezTo>
                    <a:pt x="20717" y="6821"/>
                    <a:pt x="20214" y="4547"/>
                    <a:pt x="18707" y="3411"/>
                  </a:cubicBezTo>
                  <a:cubicBezTo>
                    <a:pt x="17200" y="2274"/>
                    <a:pt x="14689" y="2274"/>
                    <a:pt x="12177" y="227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60" name="Line"/>
            <p:cNvSpPr/>
            <p:nvPr/>
          </p:nvSpPr>
          <p:spPr>
            <a:xfrm>
              <a:off x="13419524" y="2454604"/>
              <a:ext cx="394033" cy="290593"/>
            </a:xfrm>
            <a:custGeom>
              <a:avLst/>
              <a:gdLst/>
              <a:ahLst/>
              <a:cxnLst>
                <a:cxn ang="0">
                  <a:pos x="wd2" y="hd2"/>
                </a:cxn>
                <a:cxn ang="5400000">
                  <a:pos x="wd2" y="hd2"/>
                </a:cxn>
                <a:cxn ang="10800000">
                  <a:pos x="wd2" y="hd2"/>
                </a:cxn>
                <a:cxn ang="16200000">
                  <a:pos x="wd2" y="hd2"/>
                </a:cxn>
              </a:cxnLst>
              <a:rect l="0" t="0" r="r" b="b"/>
              <a:pathLst>
                <a:path w="21028" h="21346" fill="norm" stroke="1" extrusionOk="0">
                  <a:moveTo>
                    <a:pt x="4225" y="5336"/>
                  </a:moveTo>
                  <a:cubicBezTo>
                    <a:pt x="2748" y="8640"/>
                    <a:pt x="1271" y="11944"/>
                    <a:pt x="532" y="14485"/>
                  </a:cubicBezTo>
                  <a:cubicBezTo>
                    <a:pt x="-206" y="17026"/>
                    <a:pt x="-206" y="18805"/>
                    <a:pt x="717" y="19948"/>
                  </a:cubicBezTo>
                  <a:cubicBezTo>
                    <a:pt x="1640" y="21092"/>
                    <a:pt x="3486" y="21600"/>
                    <a:pt x="5240" y="21219"/>
                  </a:cubicBezTo>
                  <a:cubicBezTo>
                    <a:pt x="6994" y="20838"/>
                    <a:pt x="8656" y="19567"/>
                    <a:pt x="9856" y="18551"/>
                  </a:cubicBezTo>
                  <a:cubicBezTo>
                    <a:pt x="11056" y="17534"/>
                    <a:pt x="11794" y="16772"/>
                    <a:pt x="12348" y="17026"/>
                  </a:cubicBezTo>
                  <a:cubicBezTo>
                    <a:pt x="12902" y="17280"/>
                    <a:pt x="13271" y="18551"/>
                    <a:pt x="13825" y="19567"/>
                  </a:cubicBezTo>
                  <a:cubicBezTo>
                    <a:pt x="14379" y="20584"/>
                    <a:pt x="15117" y="21346"/>
                    <a:pt x="16409" y="21346"/>
                  </a:cubicBezTo>
                  <a:cubicBezTo>
                    <a:pt x="17702" y="21346"/>
                    <a:pt x="19548" y="20584"/>
                    <a:pt x="20471" y="18805"/>
                  </a:cubicBezTo>
                  <a:cubicBezTo>
                    <a:pt x="21394" y="17026"/>
                    <a:pt x="21394" y="14231"/>
                    <a:pt x="18717" y="10927"/>
                  </a:cubicBezTo>
                  <a:cubicBezTo>
                    <a:pt x="16040" y="7624"/>
                    <a:pt x="10686" y="3812"/>
                    <a:pt x="5332"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61" name="Line"/>
            <p:cNvSpPr/>
            <p:nvPr/>
          </p:nvSpPr>
          <p:spPr>
            <a:xfrm>
              <a:off x="14370473" y="2371578"/>
              <a:ext cx="83027" cy="38399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5400" y="6227"/>
                    <a:pt x="10800" y="12454"/>
                    <a:pt x="14400" y="16054"/>
                  </a:cubicBezTo>
                  <a:cubicBezTo>
                    <a:pt x="18000" y="19654"/>
                    <a:pt x="19800" y="20627"/>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62" name="Line"/>
            <p:cNvSpPr/>
            <p:nvPr/>
          </p:nvSpPr>
          <p:spPr>
            <a:xfrm>
              <a:off x="14245933" y="2516874"/>
              <a:ext cx="332106" cy="8302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675" y="18000"/>
                    <a:pt x="1350" y="14400"/>
                    <a:pt x="4950" y="10800"/>
                  </a:cubicBezTo>
                  <a:cubicBezTo>
                    <a:pt x="8550" y="7200"/>
                    <a:pt x="15075" y="3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63" name="Line"/>
            <p:cNvSpPr/>
            <p:nvPr/>
          </p:nvSpPr>
          <p:spPr>
            <a:xfrm>
              <a:off x="14671443" y="2094457"/>
              <a:ext cx="633076" cy="598849"/>
            </a:xfrm>
            <a:custGeom>
              <a:avLst/>
              <a:gdLst/>
              <a:ahLst/>
              <a:cxnLst>
                <a:cxn ang="0">
                  <a:pos x="wd2" y="hd2"/>
                </a:cxn>
                <a:cxn ang="5400000">
                  <a:pos x="wd2" y="hd2"/>
                </a:cxn>
                <a:cxn ang="10800000">
                  <a:pos x="wd2" y="hd2"/>
                </a:cxn>
                <a:cxn ang="16200000">
                  <a:pos x="wd2" y="hd2"/>
                </a:cxn>
              </a:cxnLst>
              <a:rect l="0" t="0" r="r" b="b"/>
              <a:pathLst>
                <a:path w="21600" h="21489" fill="norm" stroke="1" extrusionOk="0">
                  <a:moveTo>
                    <a:pt x="0" y="2123"/>
                  </a:moveTo>
                  <a:cubicBezTo>
                    <a:pt x="0" y="1130"/>
                    <a:pt x="0" y="137"/>
                    <a:pt x="59" y="13"/>
                  </a:cubicBezTo>
                  <a:cubicBezTo>
                    <a:pt x="118" y="-111"/>
                    <a:pt x="236" y="634"/>
                    <a:pt x="826" y="2682"/>
                  </a:cubicBezTo>
                  <a:cubicBezTo>
                    <a:pt x="1416" y="4730"/>
                    <a:pt x="2479" y="8082"/>
                    <a:pt x="3305" y="10875"/>
                  </a:cubicBezTo>
                  <a:cubicBezTo>
                    <a:pt x="4131" y="13668"/>
                    <a:pt x="4721" y="15903"/>
                    <a:pt x="5075" y="17579"/>
                  </a:cubicBezTo>
                  <a:cubicBezTo>
                    <a:pt x="5430" y="19255"/>
                    <a:pt x="5548" y="20372"/>
                    <a:pt x="5548" y="20558"/>
                  </a:cubicBezTo>
                  <a:cubicBezTo>
                    <a:pt x="5548" y="20744"/>
                    <a:pt x="5430" y="19999"/>
                    <a:pt x="5607" y="18944"/>
                  </a:cubicBezTo>
                  <a:cubicBezTo>
                    <a:pt x="5784" y="17889"/>
                    <a:pt x="6256" y="16523"/>
                    <a:pt x="6669" y="15468"/>
                  </a:cubicBezTo>
                  <a:cubicBezTo>
                    <a:pt x="7082" y="14413"/>
                    <a:pt x="7436" y="13668"/>
                    <a:pt x="7849" y="13110"/>
                  </a:cubicBezTo>
                  <a:cubicBezTo>
                    <a:pt x="8262" y="12551"/>
                    <a:pt x="8734" y="12179"/>
                    <a:pt x="9148" y="12241"/>
                  </a:cubicBezTo>
                  <a:cubicBezTo>
                    <a:pt x="9561" y="12303"/>
                    <a:pt x="9915" y="12799"/>
                    <a:pt x="10269" y="13730"/>
                  </a:cubicBezTo>
                  <a:cubicBezTo>
                    <a:pt x="10623" y="14661"/>
                    <a:pt x="10977" y="16027"/>
                    <a:pt x="11390" y="16896"/>
                  </a:cubicBezTo>
                  <a:cubicBezTo>
                    <a:pt x="11803" y="17765"/>
                    <a:pt x="12275" y="18137"/>
                    <a:pt x="12807" y="18323"/>
                  </a:cubicBezTo>
                  <a:cubicBezTo>
                    <a:pt x="13338" y="18510"/>
                    <a:pt x="13928" y="18510"/>
                    <a:pt x="14754" y="18013"/>
                  </a:cubicBezTo>
                  <a:cubicBezTo>
                    <a:pt x="15580" y="17517"/>
                    <a:pt x="16643" y="16523"/>
                    <a:pt x="17292" y="15468"/>
                  </a:cubicBezTo>
                  <a:cubicBezTo>
                    <a:pt x="17941" y="14413"/>
                    <a:pt x="18177" y="13296"/>
                    <a:pt x="18000" y="12923"/>
                  </a:cubicBezTo>
                  <a:cubicBezTo>
                    <a:pt x="17823" y="12551"/>
                    <a:pt x="17233" y="12923"/>
                    <a:pt x="16820" y="13482"/>
                  </a:cubicBezTo>
                  <a:cubicBezTo>
                    <a:pt x="16407" y="14041"/>
                    <a:pt x="16171" y="14786"/>
                    <a:pt x="16230" y="15779"/>
                  </a:cubicBezTo>
                  <a:cubicBezTo>
                    <a:pt x="16289" y="16772"/>
                    <a:pt x="16643" y="18013"/>
                    <a:pt x="17587" y="19006"/>
                  </a:cubicBezTo>
                  <a:cubicBezTo>
                    <a:pt x="18531" y="19999"/>
                    <a:pt x="20066" y="20744"/>
                    <a:pt x="21600" y="2148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64" name="Line"/>
            <p:cNvSpPr/>
            <p:nvPr/>
          </p:nvSpPr>
          <p:spPr>
            <a:xfrm>
              <a:off x="15672860" y="2298930"/>
              <a:ext cx="596839" cy="508537"/>
            </a:xfrm>
            <a:custGeom>
              <a:avLst/>
              <a:gdLst/>
              <a:ahLst/>
              <a:cxnLst>
                <a:cxn ang="0">
                  <a:pos x="wd2" y="hd2"/>
                </a:cxn>
                <a:cxn ang="5400000">
                  <a:pos x="wd2" y="hd2"/>
                </a:cxn>
                <a:cxn ang="10800000">
                  <a:pos x="wd2" y="hd2"/>
                </a:cxn>
                <a:cxn ang="16200000">
                  <a:pos x="wd2" y="hd2"/>
                </a:cxn>
              </a:cxnLst>
              <a:rect l="0" t="0" r="r" b="b"/>
              <a:pathLst>
                <a:path w="21541" h="21600" fill="norm" stroke="1" extrusionOk="0">
                  <a:moveTo>
                    <a:pt x="3936" y="5290"/>
                  </a:moveTo>
                  <a:cubicBezTo>
                    <a:pt x="5060" y="4408"/>
                    <a:pt x="6184" y="3527"/>
                    <a:pt x="6995" y="2792"/>
                  </a:cubicBezTo>
                  <a:cubicBezTo>
                    <a:pt x="7807" y="2057"/>
                    <a:pt x="8306" y="1469"/>
                    <a:pt x="8244" y="1029"/>
                  </a:cubicBezTo>
                  <a:cubicBezTo>
                    <a:pt x="8181" y="588"/>
                    <a:pt x="7557" y="294"/>
                    <a:pt x="6371" y="294"/>
                  </a:cubicBezTo>
                  <a:cubicBezTo>
                    <a:pt x="5185" y="294"/>
                    <a:pt x="3437" y="588"/>
                    <a:pt x="2126" y="2057"/>
                  </a:cubicBezTo>
                  <a:cubicBezTo>
                    <a:pt x="815" y="3527"/>
                    <a:pt x="-59" y="6171"/>
                    <a:pt x="3" y="8155"/>
                  </a:cubicBezTo>
                  <a:cubicBezTo>
                    <a:pt x="66" y="10139"/>
                    <a:pt x="1065" y="11461"/>
                    <a:pt x="3125" y="12343"/>
                  </a:cubicBezTo>
                  <a:cubicBezTo>
                    <a:pt x="5185" y="13224"/>
                    <a:pt x="8306" y="13665"/>
                    <a:pt x="10991" y="12784"/>
                  </a:cubicBezTo>
                  <a:cubicBezTo>
                    <a:pt x="13675" y="11902"/>
                    <a:pt x="15923" y="9698"/>
                    <a:pt x="17483" y="7861"/>
                  </a:cubicBezTo>
                  <a:cubicBezTo>
                    <a:pt x="19044" y="6024"/>
                    <a:pt x="19918" y="4555"/>
                    <a:pt x="20417" y="3453"/>
                  </a:cubicBezTo>
                  <a:cubicBezTo>
                    <a:pt x="20917" y="2351"/>
                    <a:pt x="21042" y="1616"/>
                    <a:pt x="20792" y="1029"/>
                  </a:cubicBezTo>
                  <a:cubicBezTo>
                    <a:pt x="20542" y="441"/>
                    <a:pt x="19918" y="0"/>
                    <a:pt x="18857" y="0"/>
                  </a:cubicBezTo>
                  <a:cubicBezTo>
                    <a:pt x="17795" y="0"/>
                    <a:pt x="16297" y="441"/>
                    <a:pt x="15236" y="955"/>
                  </a:cubicBezTo>
                  <a:cubicBezTo>
                    <a:pt x="14175" y="1469"/>
                    <a:pt x="13550" y="2057"/>
                    <a:pt x="13113" y="2718"/>
                  </a:cubicBezTo>
                  <a:cubicBezTo>
                    <a:pt x="12676" y="3380"/>
                    <a:pt x="12427" y="4114"/>
                    <a:pt x="12427" y="4849"/>
                  </a:cubicBezTo>
                  <a:cubicBezTo>
                    <a:pt x="12427" y="5584"/>
                    <a:pt x="12676" y="6318"/>
                    <a:pt x="13113" y="6759"/>
                  </a:cubicBezTo>
                  <a:cubicBezTo>
                    <a:pt x="13550" y="7200"/>
                    <a:pt x="14175" y="7347"/>
                    <a:pt x="15298" y="7053"/>
                  </a:cubicBezTo>
                  <a:cubicBezTo>
                    <a:pt x="16422" y="6759"/>
                    <a:pt x="18045" y="6024"/>
                    <a:pt x="19044" y="5363"/>
                  </a:cubicBezTo>
                  <a:cubicBezTo>
                    <a:pt x="20043" y="4702"/>
                    <a:pt x="20417" y="4114"/>
                    <a:pt x="20792" y="3380"/>
                  </a:cubicBezTo>
                  <a:cubicBezTo>
                    <a:pt x="21166" y="2645"/>
                    <a:pt x="21541" y="1763"/>
                    <a:pt x="21541" y="1837"/>
                  </a:cubicBezTo>
                  <a:cubicBezTo>
                    <a:pt x="21541" y="1910"/>
                    <a:pt x="21166" y="2939"/>
                    <a:pt x="20542" y="5363"/>
                  </a:cubicBezTo>
                  <a:cubicBezTo>
                    <a:pt x="19918" y="7788"/>
                    <a:pt x="19044" y="11608"/>
                    <a:pt x="18794" y="14547"/>
                  </a:cubicBezTo>
                  <a:cubicBezTo>
                    <a:pt x="18544" y="17486"/>
                    <a:pt x="18919" y="19543"/>
                    <a:pt x="19294"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65" name="Line"/>
            <p:cNvSpPr/>
            <p:nvPr/>
          </p:nvSpPr>
          <p:spPr>
            <a:xfrm>
              <a:off x="16367869" y="2381956"/>
              <a:ext cx="358476" cy="217945"/>
            </a:xfrm>
            <a:custGeom>
              <a:avLst/>
              <a:gdLst/>
              <a:ahLst/>
              <a:cxnLst>
                <a:cxn ang="0">
                  <a:pos x="wd2" y="hd2"/>
                </a:cxn>
                <a:cxn ang="5400000">
                  <a:pos x="wd2" y="hd2"/>
                </a:cxn>
                <a:cxn ang="10800000">
                  <a:pos x="wd2" y="hd2"/>
                </a:cxn>
                <a:cxn ang="16200000">
                  <a:pos x="wd2" y="hd2"/>
                </a:cxn>
              </a:cxnLst>
              <a:rect l="0" t="0" r="r" b="b"/>
              <a:pathLst>
                <a:path w="21522" h="21600" fill="norm" stroke="1" extrusionOk="0">
                  <a:moveTo>
                    <a:pt x="960" y="0"/>
                  </a:moveTo>
                  <a:cubicBezTo>
                    <a:pt x="545" y="3771"/>
                    <a:pt x="130" y="7543"/>
                    <a:pt x="26" y="10629"/>
                  </a:cubicBezTo>
                  <a:cubicBezTo>
                    <a:pt x="-78" y="13714"/>
                    <a:pt x="130" y="16114"/>
                    <a:pt x="753" y="17486"/>
                  </a:cubicBezTo>
                  <a:cubicBezTo>
                    <a:pt x="1376" y="18857"/>
                    <a:pt x="2414" y="19200"/>
                    <a:pt x="3660" y="17314"/>
                  </a:cubicBezTo>
                  <a:cubicBezTo>
                    <a:pt x="4907" y="15429"/>
                    <a:pt x="6360" y="11314"/>
                    <a:pt x="7295" y="8400"/>
                  </a:cubicBezTo>
                  <a:cubicBezTo>
                    <a:pt x="8230" y="5486"/>
                    <a:pt x="8645" y="3771"/>
                    <a:pt x="8957" y="3943"/>
                  </a:cubicBezTo>
                  <a:cubicBezTo>
                    <a:pt x="9268" y="4114"/>
                    <a:pt x="9476" y="6171"/>
                    <a:pt x="9476" y="8057"/>
                  </a:cubicBezTo>
                  <a:cubicBezTo>
                    <a:pt x="9476" y="9943"/>
                    <a:pt x="9268" y="11657"/>
                    <a:pt x="9580" y="13371"/>
                  </a:cubicBezTo>
                  <a:cubicBezTo>
                    <a:pt x="9891" y="15086"/>
                    <a:pt x="10722" y="16800"/>
                    <a:pt x="12072" y="16800"/>
                  </a:cubicBezTo>
                  <a:cubicBezTo>
                    <a:pt x="13422" y="16800"/>
                    <a:pt x="15291" y="15086"/>
                    <a:pt x="16434" y="13371"/>
                  </a:cubicBezTo>
                  <a:cubicBezTo>
                    <a:pt x="17576" y="11657"/>
                    <a:pt x="17991" y="9943"/>
                    <a:pt x="18407" y="8229"/>
                  </a:cubicBezTo>
                  <a:cubicBezTo>
                    <a:pt x="18822" y="6514"/>
                    <a:pt x="19237" y="4800"/>
                    <a:pt x="19341" y="5486"/>
                  </a:cubicBezTo>
                  <a:cubicBezTo>
                    <a:pt x="19445" y="6171"/>
                    <a:pt x="19237" y="9257"/>
                    <a:pt x="19134" y="11829"/>
                  </a:cubicBezTo>
                  <a:cubicBezTo>
                    <a:pt x="19030" y="14400"/>
                    <a:pt x="19030" y="16457"/>
                    <a:pt x="19445" y="18000"/>
                  </a:cubicBezTo>
                  <a:cubicBezTo>
                    <a:pt x="19860" y="19543"/>
                    <a:pt x="20691" y="20571"/>
                    <a:pt x="21522"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66" name="Line"/>
            <p:cNvSpPr/>
            <p:nvPr/>
          </p:nvSpPr>
          <p:spPr>
            <a:xfrm>
              <a:off x="16715965" y="2278174"/>
              <a:ext cx="20758"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67" name="Line"/>
            <p:cNvSpPr/>
            <p:nvPr/>
          </p:nvSpPr>
          <p:spPr>
            <a:xfrm>
              <a:off x="16674453" y="1861192"/>
              <a:ext cx="601941" cy="717953"/>
            </a:xfrm>
            <a:custGeom>
              <a:avLst/>
              <a:gdLst/>
              <a:ahLst/>
              <a:cxnLst>
                <a:cxn ang="0">
                  <a:pos x="wd2" y="hd2"/>
                </a:cxn>
                <a:cxn ang="5400000">
                  <a:pos x="wd2" y="hd2"/>
                </a:cxn>
                <a:cxn ang="10800000">
                  <a:pos x="wd2" y="hd2"/>
                </a:cxn>
                <a:cxn ang="16200000">
                  <a:pos x="wd2" y="hd2"/>
                </a:cxn>
              </a:cxnLst>
              <a:rect l="0" t="0" r="r" b="b"/>
              <a:pathLst>
                <a:path w="21600" h="21552" fill="norm" stroke="1" extrusionOk="0">
                  <a:moveTo>
                    <a:pt x="0" y="21552"/>
                  </a:moveTo>
                  <a:cubicBezTo>
                    <a:pt x="2731" y="21240"/>
                    <a:pt x="5462" y="20929"/>
                    <a:pt x="7572" y="19631"/>
                  </a:cubicBezTo>
                  <a:cubicBezTo>
                    <a:pt x="9683" y="18333"/>
                    <a:pt x="11172" y="16048"/>
                    <a:pt x="12724" y="13089"/>
                  </a:cubicBezTo>
                  <a:cubicBezTo>
                    <a:pt x="14276" y="10129"/>
                    <a:pt x="15890" y="6494"/>
                    <a:pt x="16759" y="4365"/>
                  </a:cubicBezTo>
                  <a:cubicBezTo>
                    <a:pt x="17628" y="2237"/>
                    <a:pt x="17752" y="1614"/>
                    <a:pt x="17876" y="1042"/>
                  </a:cubicBezTo>
                  <a:cubicBezTo>
                    <a:pt x="18000" y="471"/>
                    <a:pt x="18124" y="-48"/>
                    <a:pt x="17876" y="4"/>
                  </a:cubicBezTo>
                  <a:cubicBezTo>
                    <a:pt x="17628" y="56"/>
                    <a:pt x="17007" y="679"/>
                    <a:pt x="16014" y="2340"/>
                  </a:cubicBezTo>
                  <a:cubicBezTo>
                    <a:pt x="15021" y="4002"/>
                    <a:pt x="13655" y="6702"/>
                    <a:pt x="13034" y="9662"/>
                  </a:cubicBezTo>
                  <a:cubicBezTo>
                    <a:pt x="12414" y="12621"/>
                    <a:pt x="12538" y="15840"/>
                    <a:pt x="13097" y="17762"/>
                  </a:cubicBezTo>
                  <a:cubicBezTo>
                    <a:pt x="13655" y="19683"/>
                    <a:pt x="14648" y="20306"/>
                    <a:pt x="15455" y="20617"/>
                  </a:cubicBezTo>
                  <a:cubicBezTo>
                    <a:pt x="16262" y="20929"/>
                    <a:pt x="16883" y="20929"/>
                    <a:pt x="17628" y="20410"/>
                  </a:cubicBezTo>
                  <a:cubicBezTo>
                    <a:pt x="18372" y="19890"/>
                    <a:pt x="19241" y="18852"/>
                    <a:pt x="19800" y="18073"/>
                  </a:cubicBezTo>
                  <a:cubicBezTo>
                    <a:pt x="20359" y="17294"/>
                    <a:pt x="20607" y="16775"/>
                    <a:pt x="20669" y="17035"/>
                  </a:cubicBezTo>
                  <a:cubicBezTo>
                    <a:pt x="20731" y="17294"/>
                    <a:pt x="20607" y="18333"/>
                    <a:pt x="20731" y="19060"/>
                  </a:cubicBezTo>
                  <a:cubicBezTo>
                    <a:pt x="20855" y="19787"/>
                    <a:pt x="21228" y="20202"/>
                    <a:pt x="21600" y="2061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68" name="Line"/>
            <p:cNvSpPr/>
            <p:nvPr/>
          </p:nvSpPr>
          <p:spPr>
            <a:xfrm>
              <a:off x="17276393" y="2172541"/>
              <a:ext cx="31137" cy="43364"/>
            </a:xfrm>
            <a:custGeom>
              <a:avLst/>
              <a:gdLst/>
              <a:ahLst/>
              <a:cxnLst>
                <a:cxn ang="0">
                  <a:pos x="wd2" y="hd2"/>
                </a:cxn>
                <a:cxn ang="5400000">
                  <a:pos x="wd2" y="hd2"/>
                </a:cxn>
                <a:cxn ang="10800000">
                  <a:pos x="wd2" y="hd2"/>
                </a:cxn>
                <a:cxn ang="16200000">
                  <a:pos x="wd2" y="hd2"/>
                </a:cxn>
              </a:cxnLst>
              <a:rect l="0" t="0" r="r" b="b"/>
              <a:pathLst>
                <a:path w="21600" h="20827" fill="norm" stroke="1" extrusionOk="0">
                  <a:moveTo>
                    <a:pt x="21600" y="20827"/>
                  </a:moveTo>
                  <a:cubicBezTo>
                    <a:pt x="16800" y="10858"/>
                    <a:pt x="12000" y="889"/>
                    <a:pt x="8400" y="58"/>
                  </a:cubicBezTo>
                  <a:cubicBezTo>
                    <a:pt x="4800" y="-773"/>
                    <a:pt x="2400" y="7535"/>
                    <a:pt x="0" y="1584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69" name="Line"/>
            <p:cNvSpPr/>
            <p:nvPr/>
          </p:nvSpPr>
          <p:spPr>
            <a:xfrm>
              <a:off x="17390555" y="2018716"/>
              <a:ext cx="194531" cy="550051"/>
            </a:xfrm>
            <a:custGeom>
              <a:avLst/>
              <a:gdLst/>
              <a:ahLst/>
              <a:cxnLst>
                <a:cxn ang="0">
                  <a:pos x="wd2" y="hd2"/>
                </a:cxn>
                <a:cxn ang="5400000">
                  <a:pos x="wd2" y="hd2"/>
                </a:cxn>
                <a:cxn ang="10800000">
                  <a:pos x="wd2" y="hd2"/>
                </a:cxn>
                <a:cxn ang="16200000">
                  <a:pos x="wd2" y="hd2"/>
                </a:cxn>
              </a:cxnLst>
              <a:rect l="0" t="0" r="r" b="b"/>
              <a:pathLst>
                <a:path w="21309" h="21600" fill="norm" stroke="1" extrusionOk="0">
                  <a:moveTo>
                    <a:pt x="1137" y="0"/>
                  </a:moveTo>
                  <a:cubicBezTo>
                    <a:pt x="758" y="4075"/>
                    <a:pt x="379" y="8151"/>
                    <a:pt x="189" y="11275"/>
                  </a:cubicBezTo>
                  <a:cubicBezTo>
                    <a:pt x="0" y="14400"/>
                    <a:pt x="0" y="16574"/>
                    <a:pt x="0" y="18000"/>
                  </a:cubicBezTo>
                  <a:cubicBezTo>
                    <a:pt x="0" y="19426"/>
                    <a:pt x="0" y="20106"/>
                    <a:pt x="568" y="20038"/>
                  </a:cubicBezTo>
                  <a:cubicBezTo>
                    <a:pt x="1137" y="19970"/>
                    <a:pt x="2274" y="19155"/>
                    <a:pt x="4358" y="18204"/>
                  </a:cubicBezTo>
                  <a:cubicBezTo>
                    <a:pt x="6442" y="17253"/>
                    <a:pt x="9474" y="16166"/>
                    <a:pt x="11937" y="15555"/>
                  </a:cubicBezTo>
                  <a:cubicBezTo>
                    <a:pt x="14400" y="14943"/>
                    <a:pt x="16295" y="14808"/>
                    <a:pt x="17810" y="15011"/>
                  </a:cubicBezTo>
                  <a:cubicBezTo>
                    <a:pt x="19326" y="15215"/>
                    <a:pt x="20463" y="15758"/>
                    <a:pt x="21032" y="16438"/>
                  </a:cubicBezTo>
                  <a:cubicBezTo>
                    <a:pt x="21600" y="17117"/>
                    <a:pt x="21600" y="17932"/>
                    <a:pt x="18000" y="18815"/>
                  </a:cubicBezTo>
                  <a:cubicBezTo>
                    <a:pt x="14400" y="19698"/>
                    <a:pt x="7200" y="20649"/>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70" name="Line"/>
            <p:cNvSpPr/>
            <p:nvPr/>
          </p:nvSpPr>
          <p:spPr>
            <a:xfrm>
              <a:off x="17660390" y="2330065"/>
              <a:ext cx="207566" cy="244035"/>
            </a:xfrm>
            <a:custGeom>
              <a:avLst/>
              <a:gdLst/>
              <a:ahLst/>
              <a:cxnLst>
                <a:cxn ang="0">
                  <a:pos x="wd2" y="hd2"/>
                </a:cxn>
                <a:cxn ang="5400000">
                  <a:pos x="wd2" y="hd2"/>
                </a:cxn>
                <a:cxn ang="10800000">
                  <a:pos x="wd2" y="hd2"/>
                </a:cxn>
                <a:cxn ang="16200000">
                  <a:pos x="wd2" y="hd2"/>
                </a:cxn>
              </a:cxnLst>
              <a:rect l="0" t="0" r="r" b="b"/>
              <a:pathLst>
                <a:path w="21600" h="21461" fill="norm" stroke="1" extrusionOk="0">
                  <a:moveTo>
                    <a:pt x="0" y="5476"/>
                  </a:moveTo>
                  <a:cubicBezTo>
                    <a:pt x="1440" y="6389"/>
                    <a:pt x="2880" y="7301"/>
                    <a:pt x="3960" y="9431"/>
                  </a:cubicBezTo>
                  <a:cubicBezTo>
                    <a:pt x="5040" y="11561"/>
                    <a:pt x="5760" y="14907"/>
                    <a:pt x="6120" y="17341"/>
                  </a:cubicBezTo>
                  <a:cubicBezTo>
                    <a:pt x="6480" y="19775"/>
                    <a:pt x="6480" y="21296"/>
                    <a:pt x="5940" y="21448"/>
                  </a:cubicBezTo>
                  <a:cubicBezTo>
                    <a:pt x="5400" y="21600"/>
                    <a:pt x="4320" y="20383"/>
                    <a:pt x="3780" y="18101"/>
                  </a:cubicBezTo>
                  <a:cubicBezTo>
                    <a:pt x="3240" y="15820"/>
                    <a:pt x="3240" y="12473"/>
                    <a:pt x="6300" y="9279"/>
                  </a:cubicBezTo>
                  <a:cubicBezTo>
                    <a:pt x="9360" y="6085"/>
                    <a:pt x="15480" y="3042"/>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71" name="Line"/>
            <p:cNvSpPr/>
            <p:nvPr/>
          </p:nvSpPr>
          <p:spPr>
            <a:xfrm>
              <a:off x="17961360" y="2433848"/>
              <a:ext cx="1" cy="166053"/>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2972" name="Line"/>
            <p:cNvSpPr/>
            <p:nvPr/>
          </p:nvSpPr>
          <p:spPr>
            <a:xfrm>
              <a:off x="18002874" y="2247039"/>
              <a:ext cx="20758"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73" name="Line"/>
            <p:cNvSpPr/>
            <p:nvPr/>
          </p:nvSpPr>
          <p:spPr>
            <a:xfrm>
              <a:off x="18034009" y="2371133"/>
              <a:ext cx="757616" cy="235253"/>
            </a:xfrm>
            <a:custGeom>
              <a:avLst/>
              <a:gdLst/>
              <a:ahLst/>
              <a:cxnLst>
                <a:cxn ang="0">
                  <a:pos x="wd2" y="hd2"/>
                </a:cxn>
                <a:cxn ang="5400000">
                  <a:pos x="wd2" y="hd2"/>
                </a:cxn>
                <a:cxn ang="10800000">
                  <a:pos x="wd2" y="hd2"/>
                </a:cxn>
                <a:cxn ang="16200000">
                  <a:pos x="wd2" y="hd2"/>
                </a:cxn>
              </a:cxnLst>
              <a:rect l="0" t="0" r="r" b="b"/>
              <a:pathLst>
                <a:path w="21600" h="20984" fill="norm" stroke="1" extrusionOk="0">
                  <a:moveTo>
                    <a:pt x="0" y="1891"/>
                  </a:moveTo>
                  <a:cubicBezTo>
                    <a:pt x="197" y="6520"/>
                    <a:pt x="395" y="11148"/>
                    <a:pt x="592" y="14388"/>
                  </a:cubicBezTo>
                  <a:cubicBezTo>
                    <a:pt x="789" y="17628"/>
                    <a:pt x="986" y="19480"/>
                    <a:pt x="1332" y="20405"/>
                  </a:cubicBezTo>
                  <a:cubicBezTo>
                    <a:pt x="1677" y="21331"/>
                    <a:pt x="2170" y="21331"/>
                    <a:pt x="2811" y="19017"/>
                  </a:cubicBezTo>
                  <a:cubicBezTo>
                    <a:pt x="3452" y="16702"/>
                    <a:pt x="4241" y="12074"/>
                    <a:pt x="4734" y="8988"/>
                  </a:cubicBezTo>
                  <a:cubicBezTo>
                    <a:pt x="5227" y="5902"/>
                    <a:pt x="5425" y="4360"/>
                    <a:pt x="5671" y="2817"/>
                  </a:cubicBezTo>
                  <a:cubicBezTo>
                    <a:pt x="5918" y="1274"/>
                    <a:pt x="6214" y="-269"/>
                    <a:pt x="6312" y="40"/>
                  </a:cubicBezTo>
                  <a:cubicBezTo>
                    <a:pt x="6411" y="348"/>
                    <a:pt x="6312" y="2508"/>
                    <a:pt x="6312" y="5440"/>
                  </a:cubicBezTo>
                  <a:cubicBezTo>
                    <a:pt x="6312" y="8371"/>
                    <a:pt x="6411" y="12074"/>
                    <a:pt x="6608" y="14542"/>
                  </a:cubicBezTo>
                  <a:cubicBezTo>
                    <a:pt x="6805" y="17011"/>
                    <a:pt x="7101" y="18245"/>
                    <a:pt x="7496" y="18554"/>
                  </a:cubicBezTo>
                  <a:cubicBezTo>
                    <a:pt x="7890" y="18862"/>
                    <a:pt x="8384" y="18245"/>
                    <a:pt x="8778" y="17165"/>
                  </a:cubicBezTo>
                  <a:cubicBezTo>
                    <a:pt x="9173" y="16085"/>
                    <a:pt x="9468" y="14542"/>
                    <a:pt x="9814" y="13308"/>
                  </a:cubicBezTo>
                  <a:cubicBezTo>
                    <a:pt x="10159" y="12074"/>
                    <a:pt x="10553" y="11148"/>
                    <a:pt x="10948" y="11457"/>
                  </a:cubicBezTo>
                  <a:cubicBezTo>
                    <a:pt x="11342" y="11765"/>
                    <a:pt x="11737" y="13308"/>
                    <a:pt x="12181" y="14080"/>
                  </a:cubicBezTo>
                  <a:cubicBezTo>
                    <a:pt x="12625" y="14851"/>
                    <a:pt x="13118" y="14851"/>
                    <a:pt x="13562" y="14388"/>
                  </a:cubicBezTo>
                  <a:cubicBezTo>
                    <a:pt x="14005" y="13925"/>
                    <a:pt x="14400" y="13000"/>
                    <a:pt x="14844" y="12228"/>
                  </a:cubicBezTo>
                  <a:cubicBezTo>
                    <a:pt x="15288" y="11457"/>
                    <a:pt x="15781" y="10840"/>
                    <a:pt x="16274" y="11148"/>
                  </a:cubicBezTo>
                  <a:cubicBezTo>
                    <a:pt x="16767" y="11457"/>
                    <a:pt x="17260" y="12691"/>
                    <a:pt x="18148" y="13617"/>
                  </a:cubicBezTo>
                  <a:cubicBezTo>
                    <a:pt x="19036" y="14542"/>
                    <a:pt x="20318" y="15160"/>
                    <a:pt x="21600" y="1577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74" name="Line"/>
            <p:cNvSpPr/>
            <p:nvPr/>
          </p:nvSpPr>
          <p:spPr>
            <a:xfrm>
              <a:off x="2902461" y="3224842"/>
              <a:ext cx="193149" cy="575847"/>
            </a:xfrm>
            <a:custGeom>
              <a:avLst/>
              <a:gdLst/>
              <a:ahLst/>
              <a:cxnLst>
                <a:cxn ang="0">
                  <a:pos x="wd2" y="hd2"/>
                </a:cxn>
                <a:cxn ang="5400000">
                  <a:pos x="wd2" y="hd2"/>
                </a:cxn>
                <a:cxn ang="10800000">
                  <a:pos x="wd2" y="hd2"/>
                </a:cxn>
                <a:cxn ang="16200000">
                  <a:pos x="wd2" y="hd2"/>
                </a:cxn>
              </a:cxnLst>
              <a:rect l="0" t="0" r="r" b="b"/>
              <a:pathLst>
                <a:path w="20793" h="21402" fill="norm" stroke="1" extrusionOk="0">
                  <a:moveTo>
                    <a:pt x="0" y="4546"/>
                  </a:moveTo>
                  <a:cubicBezTo>
                    <a:pt x="1862" y="7246"/>
                    <a:pt x="3724" y="9946"/>
                    <a:pt x="5586" y="12388"/>
                  </a:cubicBezTo>
                  <a:cubicBezTo>
                    <a:pt x="7448" y="14831"/>
                    <a:pt x="9310" y="17017"/>
                    <a:pt x="10800" y="18624"/>
                  </a:cubicBezTo>
                  <a:cubicBezTo>
                    <a:pt x="12290" y="20231"/>
                    <a:pt x="13407" y="21260"/>
                    <a:pt x="13407" y="21388"/>
                  </a:cubicBezTo>
                  <a:cubicBezTo>
                    <a:pt x="13407" y="21517"/>
                    <a:pt x="12290" y="20746"/>
                    <a:pt x="10614" y="18496"/>
                  </a:cubicBezTo>
                  <a:cubicBezTo>
                    <a:pt x="8938" y="16246"/>
                    <a:pt x="6703" y="12517"/>
                    <a:pt x="5400" y="9431"/>
                  </a:cubicBezTo>
                  <a:cubicBezTo>
                    <a:pt x="4097" y="6346"/>
                    <a:pt x="3724" y="3903"/>
                    <a:pt x="4097" y="2424"/>
                  </a:cubicBezTo>
                  <a:cubicBezTo>
                    <a:pt x="4469" y="946"/>
                    <a:pt x="5586" y="431"/>
                    <a:pt x="7076" y="174"/>
                  </a:cubicBezTo>
                  <a:cubicBezTo>
                    <a:pt x="8566" y="-83"/>
                    <a:pt x="10428" y="-83"/>
                    <a:pt x="12662" y="367"/>
                  </a:cubicBezTo>
                  <a:cubicBezTo>
                    <a:pt x="14897" y="817"/>
                    <a:pt x="17503" y="1717"/>
                    <a:pt x="19179" y="2810"/>
                  </a:cubicBezTo>
                  <a:cubicBezTo>
                    <a:pt x="20855" y="3903"/>
                    <a:pt x="21600" y="5188"/>
                    <a:pt x="19552" y="6538"/>
                  </a:cubicBezTo>
                  <a:cubicBezTo>
                    <a:pt x="17503" y="7888"/>
                    <a:pt x="12662" y="9303"/>
                    <a:pt x="7821" y="1071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75" name="Line"/>
            <p:cNvSpPr/>
            <p:nvPr/>
          </p:nvSpPr>
          <p:spPr>
            <a:xfrm>
              <a:off x="3161919" y="3437083"/>
              <a:ext cx="311350" cy="27329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3554"/>
                  </a:moveTo>
                  <a:cubicBezTo>
                    <a:pt x="1200" y="6289"/>
                    <a:pt x="2400" y="9023"/>
                    <a:pt x="3120" y="11073"/>
                  </a:cubicBezTo>
                  <a:cubicBezTo>
                    <a:pt x="3840" y="13124"/>
                    <a:pt x="4080" y="14491"/>
                    <a:pt x="3960" y="14354"/>
                  </a:cubicBezTo>
                  <a:cubicBezTo>
                    <a:pt x="3840" y="14218"/>
                    <a:pt x="3360" y="12577"/>
                    <a:pt x="3120" y="10390"/>
                  </a:cubicBezTo>
                  <a:cubicBezTo>
                    <a:pt x="2880" y="8203"/>
                    <a:pt x="2880" y="5468"/>
                    <a:pt x="2880" y="3418"/>
                  </a:cubicBezTo>
                  <a:cubicBezTo>
                    <a:pt x="2880" y="1367"/>
                    <a:pt x="2880" y="0"/>
                    <a:pt x="4920" y="0"/>
                  </a:cubicBezTo>
                  <a:cubicBezTo>
                    <a:pt x="6960" y="0"/>
                    <a:pt x="11040" y="1367"/>
                    <a:pt x="14160" y="5195"/>
                  </a:cubicBezTo>
                  <a:cubicBezTo>
                    <a:pt x="17280" y="9023"/>
                    <a:pt x="19440" y="15311"/>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76" name="Line"/>
            <p:cNvSpPr/>
            <p:nvPr/>
          </p:nvSpPr>
          <p:spPr>
            <a:xfrm>
              <a:off x="3431754" y="3378272"/>
              <a:ext cx="62271"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77" name="Line"/>
            <p:cNvSpPr/>
            <p:nvPr/>
          </p:nvSpPr>
          <p:spPr>
            <a:xfrm>
              <a:off x="3647100" y="3454729"/>
              <a:ext cx="158274" cy="214136"/>
            </a:xfrm>
            <a:custGeom>
              <a:avLst/>
              <a:gdLst/>
              <a:ahLst/>
              <a:cxnLst>
                <a:cxn ang="0">
                  <a:pos x="wd2" y="hd2"/>
                </a:cxn>
                <a:cxn ang="5400000">
                  <a:pos x="wd2" y="hd2"/>
                </a:cxn>
                <a:cxn ang="10800000">
                  <a:pos x="wd2" y="hd2"/>
                </a:cxn>
                <a:cxn ang="16200000">
                  <a:pos x="wd2" y="hd2"/>
                </a:cxn>
              </a:cxnLst>
              <a:rect l="0" t="0" r="r" b="b"/>
              <a:pathLst>
                <a:path w="20588" h="21223" fill="norm" stroke="1" extrusionOk="0">
                  <a:moveTo>
                    <a:pt x="17888" y="1680"/>
                  </a:moveTo>
                  <a:cubicBezTo>
                    <a:pt x="16088" y="652"/>
                    <a:pt x="14288" y="-377"/>
                    <a:pt x="10913" y="137"/>
                  </a:cubicBezTo>
                  <a:cubicBezTo>
                    <a:pt x="7538" y="652"/>
                    <a:pt x="2588" y="2709"/>
                    <a:pt x="788" y="5452"/>
                  </a:cubicBezTo>
                  <a:cubicBezTo>
                    <a:pt x="-1012" y="8194"/>
                    <a:pt x="338" y="11623"/>
                    <a:pt x="4163" y="14366"/>
                  </a:cubicBezTo>
                  <a:cubicBezTo>
                    <a:pt x="7988" y="17109"/>
                    <a:pt x="14288" y="19166"/>
                    <a:pt x="20588" y="2122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78" name="Line"/>
            <p:cNvSpPr/>
            <p:nvPr/>
          </p:nvSpPr>
          <p:spPr>
            <a:xfrm>
              <a:off x="3877589" y="3525890"/>
              <a:ext cx="218377" cy="205245"/>
            </a:xfrm>
            <a:custGeom>
              <a:avLst/>
              <a:gdLst/>
              <a:ahLst/>
              <a:cxnLst>
                <a:cxn ang="0">
                  <a:pos x="wd2" y="hd2"/>
                </a:cxn>
                <a:cxn ang="5400000">
                  <a:pos x="wd2" y="hd2"/>
                </a:cxn>
                <a:cxn ang="10800000">
                  <a:pos x="wd2" y="hd2"/>
                </a:cxn>
                <a:cxn ang="16200000">
                  <a:pos x="wd2" y="hd2"/>
                </a:cxn>
              </a:cxnLst>
              <a:rect l="0" t="0" r="r" b="b"/>
              <a:pathLst>
                <a:path w="21305" h="21008" fill="norm" stroke="1" extrusionOk="0">
                  <a:moveTo>
                    <a:pt x="1055" y="10385"/>
                  </a:moveTo>
                  <a:cubicBezTo>
                    <a:pt x="3080" y="10385"/>
                    <a:pt x="5105" y="10385"/>
                    <a:pt x="7636" y="9677"/>
                  </a:cubicBezTo>
                  <a:cubicBezTo>
                    <a:pt x="10167" y="8969"/>
                    <a:pt x="13205" y="7552"/>
                    <a:pt x="14724" y="5959"/>
                  </a:cubicBezTo>
                  <a:cubicBezTo>
                    <a:pt x="16242" y="4365"/>
                    <a:pt x="16242" y="2595"/>
                    <a:pt x="14386" y="1356"/>
                  </a:cubicBezTo>
                  <a:cubicBezTo>
                    <a:pt x="12530" y="116"/>
                    <a:pt x="8817" y="-592"/>
                    <a:pt x="5780" y="647"/>
                  </a:cubicBezTo>
                  <a:cubicBezTo>
                    <a:pt x="2742" y="1887"/>
                    <a:pt x="380" y="5074"/>
                    <a:pt x="42" y="8437"/>
                  </a:cubicBezTo>
                  <a:cubicBezTo>
                    <a:pt x="-295" y="11801"/>
                    <a:pt x="1393" y="15342"/>
                    <a:pt x="5274" y="17467"/>
                  </a:cubicBezTo>
                  <a:cubicBezTo>
                    <a:pt x="9155" y="19592"/>
                    <a:pt x="15230" y="20300"/>
                    <a:pt x="21305" y="2100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79" name="Line"/>
            <p:cNvSpPr/>
            <p:nvPr/>
          </p:nvSpPr>
          <p:spPr>
            <a:xfrm>
              <a:off x="4546702" y="3296894"/>
              <a:ext cx="535201" cy="587425"/>
            </a:xfrm>
            <a:custGeom>
              <a:avLst/>
              <a:gdLst/>
              <a:ahLst/>
              <a:cxnLst>
                <a:cxn ang="0">
                  <a:pos x="wd2" y="hd2"/>
                </a:cxn>
                <a:cxn ang="5400000">
                  <a:pos x="wd2" y="hd2"/>
                </a:cxn>
                <a:cxn ang="10800000">
                  <a:pos x="wd2" y="hd2"/>
                </a:cxn>
                <a:cxn ang="16200000">
                  <a:pos x="wd2" y="hd2"/>
                </a:cxn>
              </a:cxnLst>
              <a:rect l="0" t="0" r="r" b="b"/>
              <a:pathLst>
                <a:path w="21421" h="21449" fill="norm" stroke="1" extrusionOk="0">
                  <a:moveTo>
                    <a:pt x="3559" y="10929"/>
                  </a:moveTo>
                  <a:cubicBezTo>
                    <a:pt x="4252" y="10929"/>
                    <a:pt x="4944" y="10929"/>
                    <a:pt x="5636" y="11308"/>
                  </a:cubicBezTo>
                  <a:cubicBezTo>
                    <a:pt x="6329" y="11687"/>
                    <a:pt x="7021" y="12445"/>
                    <a:pt x="7367" y="13140"/>
                  </a:cubicBezTo>
                  <a:cubicBezTo>
                    <a:pt x="7713" y="13835"/>
                    <a:pt x="7713" y="14466"/>
                    <a:pt x="7021" y="14908"/>
                  </a:cubicBezTo>
                  <a:cubicBezTo>
                    <a:pt x="6329" y="15351"/>
                    <a:pt x="4944" y="15603"/>
                    <a:pt x="3629" y="15477"/>
                  </a:cubicBezTo>
                  <a:cubicBezTo>
                    <a:pt x="2313" y="15351"/>
                    <a:pt x="1067" y="14845"/>
                    <a:pt x="444" y="14277"/>
                  </a:cubicBezTo>
                  <a:cubicBezTo>
                    <a:pt x="-179" y="13708"/>
                    <a:pt x="-179" y="13077"/>
                    <a:pt x="652" y="12382"/>
                  </a:cubicBezTo>
                  <a:cubicBezTo>
                    <a:pt x="1483" y="11687"/>
                    <a:pt x="3144" y="10929"/>
                    <a:pt x="5429" y="10045"/>
                  </a:cubicBezTo>
                  <a:cubicBezTo>
                    <a:pt x="7713" y="9161"/>
                    <a:pt x="10621" y="8151"/>
                    <a:pt x="12698" y="7077"/>
                  </a:cubicBezTo>
                  <a:cubicBezTo>
                    <a:pt x="14775" y="6003"/>
                    <a:pt x="16021" y="4866"/>
                    <a:pt x="16713" y="3982"/>
                  </a:cubicBezTo>
                  <a:cubicBezTo>
                    <a:pt x="17406" y="3098"/>
                    <a:pt x="17544" y="2466"/>
                    <a:pt x="17129" y="1835"/>
                  </a:cubicBezTo>
                  <a:cubicBezTo>
                    <a:pt x="16713" y="1203"/>
                    <a:pt x="15744" y="572"/>
                    <a:pt x="14775" y="256"/>
                  </a:cubicBezTo>
                  <a:cubicBezTo>
                    <a:pt x="13806" y="-60"/>
                    <a:pt x="12836" y="-60"/>
                    <a:pt x="12006" y="129"/>
                  </a:cubicBezTo>
                  <a:cubicBezTo>
                    <a:pt x="11175" y="319"/>
                    <a:pt x="10483" y="698"/>
                    <a:pt x="10067" y="1203"/>
                  </a:cubicBezTo>
                  <a:cubicBezTo>
                    <a:pt x="9652" y="1708"/>
                    <a:pt x="9513" y="2340"/>
                    <a:pt x="10136" y="3982"/>
                  </a:cubicBezTo>
                  <a:cubicBezTo>
                    <a:pt x="10759" y="5624"/>
                    <a:pt x="12144" y="8277"/>
                    <a:pt x="13321" y="10803"/>
                  </a:cubicBezTo>
                  <a:cubicBezTo>
                    <a:pt x="14498" y="13329"/>
                    <a:pt x="15467" y="15729"/>
                    <a:pt x="15952" y="17498"/>
                  </a:cubicBezTo>
                  <a:cubicBezTo>
                    <a:pt x="16436" y="19266"/>
                    <a:pt x="16436" y="20403"/>
                    <a:pt x="16090" y="20972"/>
                  </a:cubicBezTo>
                  <a:cubicBezTo>
                    <a:pt x="15744" y="21540"/>
                    <a:pt x="15052" y="21540"/>
                    <a:pt x="14359" y="21287"/>
                  </a:cubicBezTo>
                  <a:cubicBezTo>
                    <a:pt x="13667" y="21035"/>
                    <a:pt x="12975" y="20529"/>
                    <a:pt x="12836" y="19898"/>
                  </a:cubicBezTo>
                  <a:cubicBezTo>
                    <a:pt x="12698" y="19266"/>
                    <a:pt x="13113" y="18508"/>
                    <a:pt x="14636" y="17624"/>
                  </a:cubicBezTo>
                  <a:cubicBezTo>
                    <a:pt x="16159" y="16740"/>
                    <a:pt x="18790" y="15729"/>
                    <a:pt x="21421" y="1471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80" name="Line"/>
            <p:cNvSpPr/>
            <p:nvPr/>
          </p:nvSpPr>
          <p:spPr>
            <a:xfrm>
              <a:off x="6079315" y="3523568"/>
              <a:ext cx="314695" cy="413506"/>
            </a:xfrm>
            <a:custGeom>
              <a:avLst/>
              <a:gdLst/>
              <a:ahLst/>
              <a:cxnLst>
                <a:cxn ang="0">
                  <a:pos x="wd2" y="hd2"/>
                </a:cxn>
                <a:cxn ang="5400000">
                  <a:pos x="wd2" y="hd2"/>
                </a:cxn>
                <a:cxn ang="10800000">
                  <a:pos x="wd2" y="hd2"/>
                </a:cxn>
                <a:cxn ang="16200000">
                  <a:pos x="wd2" y="hd2"/>
                </a:cxn>
              </a:cxnLst>
              <a:rect l="0" t="0" r="r" b="b"/>
              <a:pathLst>
                <a:path w="20683" h="21338" fill="norm" stroke="1" extrusionOk="0">
                  <a:moveTo>
                    <a:pt x="16298" y="2142"/>
                  </a:moveTo>
                  <a:cubicBezTo>
                    <a:pt x="17435" y="1785"/>
                    <a:pt x="18572" y="1428"/>
                    <a:pt x="18572" y="1071"/>
                  </a:cubicBezTo>
                  <a:cubicBezTo>
                    <a:pt x="18572" y="714"/>
                    <a:pt x="17435" y="357"/>
                    <a:pt x="15616" y="179"/>
                  </a:cubicBezTo>
                  <a:cubicBezTo>
                    <a:pt x="13797" y="0"/>
                    <a:pt x="11296" y="0"/>
                    <a:pt x="9364" y="0"/>
                  </a:cubicBezTo>
                  <a:cubicBezTo>
                    <a:pt x="7431" y="0"/>
                    <a:pt x="6067" y="0"/>
                    <a:pt x="5044" y="982"/>
                  </a:cubicBezTo>
                  <a:cubicBezTo>
                    <a:pt x="4020" y="1964"/>
                    <a:pt x="3338" y="3927"/>
                    <a:pt x="2770" y="5355"/>
                  </a:cubicBezTo>
                  <a:cubicBezTo>
                    <a:pt x="2201" y="6783"/>
                    <a:pt x="1747" y="7676"/>
                    <a:pt x="1065" y="8658"/>
                  </a:cubicBezTo>
                  <a:cubicBezTo>
                    <a:pt x="382" y="9640"/>
                    <a:pt x="-527" y="10711"/>
                    <a:pt x="382" y="10889"/>
                  </a:cubicBezTo>
                  <a:cubicBezTo>
                    <a:pt x="1292" y="11068"/>
                    <a:pt x="4020" y="10354"/>
                    <a:pt x="6635" y="9997"/>
                  </a:cubicBezTo>
                  <a:cubicBezTo>
                    <a:pt x="9250" y="9640"/>
                    <a:pt x="11751" y="9640"/>
                    <a:pt x="14138" y="10443"/>
                  </a:cubicBezTo>
                  <a:cubicBezTo>
                    <a:pt x="16526" y="11246"/>
                    <a:pt x="18799" y="12853"/>
                    <a:pt x="19936" y="14192"/>
                  </a:cubicBezTo>
                  <a:cubicBezTo>
                    <a:pt x="21073" y="15531"/>
                    <a:pt x="21073" y="16602"/>
                    <a:pt x="18799" y="17851"/>
                  </a:cubicBezTo>
                  <a:cubicBezTo>
                    <a:pt x="16526" y="19101"/>
                    <a:pt x="11978" y="20529"/>
                    <a:pt x="9136" y="21064"/>
                  </a:cubicBezTo>
                  <a:cubicBezTo>
                    <a:pt x="6294" y="21600"/>
                    <a:pt x="5157" y="21243"/>
                    <a:pt x="4020" y="2088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81" name="Line"/>
            <p:cNvSpPr/>
            <p:nvPr/>
          </p:nvSpPr>
          <p:spPr>
            <a:xfrm>
              <a:off x="6472593" y="3589647"/>
              <a:ext cx="363241" cy="411324"/>
            </a:xfrm>
            <a:custGeom>
              <a:avLst/>
              <a:gdLst/>
              <a:ahLst/>
              <a:cxnLst>
                <a:cxn ang="0">
                  <a:pos x="wd2" y="hd2"/>
                </a:cxn>
                <a:cxn ang="5400000">
                  <a:pos x="wd2" y="hd2"/>
                </a:cxn>
                <a:cxn ang="10800000">
                  <a:pos x="wd2" y="hd2"/>
                </a:cxn>
                <a:cxn ang="16200000">
                  <a:pos x="wd2" y="hd2"/>
                </a:cxn>
              </a:cxnLst>
              <a:rect l="0" t="0" r="r" b="b"/>
              <a:pathLst>
                <a:path w="21600" h="21402" fill="norm" stroke="1" extrusionOk="0">
                  <a:moveTo>
                    <a:pt x="21600" y="882"/>
                  </a:moveTo>
                  <a:cubicBezTo>
                    <a:pt x="19543" y="342"/>
                    <a:pt x="17486" y="-198"/>
                    <a:pt x="14914" y="72"/>
                  </a:cubicBezTo>
                  <a:cubicBezTo>
                    <a:pt x="12343" y="342"/>
                    <a:pt x="9257" y="1422"/>
                    <a:pt x="7406" y="2412"/>
                  </a:cubicBezTo>
                  <a:cubicBezTo>
                    <a:pt x="5554" y="3402"/>
                    <a:pt x="4937" y="4302"/>
                    <a:pt x="5040" y="5022"/>
                  </a:cubicBezTo>
                  <a:cubicBezTo>
                    <a:pt x="5143" y="5742"/>
                    <a:pt x="5966" y="6282"/>
                    <a:pt x="7817" y="7092"/>
                  </a:cubicBezTo>
                  <a:cubicBezTo>
                    <a:pt x="9669" y="7902"/>
                    <a:pt x="12549" y="8982"/>
                    <a:pt x="14400" y="10062"/>
                  </a:cubicBezTo>
                  <a:cubicBezTo>
                    <a:pt x="16251" y="11142"/>
                    <a:pt x="17074" y="12222"/>
                    <a:pt x="17486" y="13302"/>
                  </a:cubicBezTo>
                  <a:cubicBezTo>
                    <a:pt x="17897" y="14382"/>
                    <a:pt x="17897" y="15462"/>
                    <a:pt x="16354" y="16632"/>
                  </a:cubicBezTo>
                  <a:cubicBezTo>
                    <a:pt x="14811" y="17802"/>
                    <a:pt x="11726" y="19062"/>
                    <a:pt x="8743" y="19872"/>
                  </a:cubicBezTo>
                  <a:cubicBezTo>
                    <a:pt x="5760" y="20682"/>
                    <a:pt x="2880" y="21042"/>
                    <a:pt x="0" y="2140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82" name="Line"/>
            <p:cNvSpPr/>
            <p:nvPr/>
          </p:nvSpPr>
          <p:spPr>
            <a:xfrm>
              <a:off x="5532933" y="3341292"/>
              <a:ext cx="431125" cy="765454"/>
            </a:xfrm>
            <a:custGeom>
              <a:avLst/>
              <a:gdLst/>
              <a:ahLst/>
              <a:cxnLst>
                <a:cxn ang="0">
                  <a:pos x="wd2" y="hd2"/>
                </a:cxn>
                <a:cxn ang="5400000">
                  <a:pos x="wd2" y="hd2"/>
                </a:cxn>
                <a:cxn ang="10800000">
                  <a:pos x="wd2" y="hd2"/>
                </a:cxn>
                <a:cxn ang="16200000">
                  <a:pos x="wd2" y="hd2"/>
                </a:cxn>
              </a:cxnLst>
              <a:rect l="0" t="0" r="r" b="b"/>
              <a:pathLst>
                <a:path w="21535" h="21432" fill="norm" stroke="1" extrusionOk="0">
                  <a:moveTo>
                    <a:pt x="14796" y="4232"/>
                  </a:moveTo>
                  <a:cubicBezTo>
                    <a:pt x="15141" y="3747"/>
                    <a:pt x="15487" y="3263"/>
                    <a:pt x="15055" y="2537"/>
                  </a:cubicBezTo>
                  <a:cubicBezTo>
                    <a:pt x="14623" y="1810"/>
                    <a:pt x="13413" y="842"/>
                    <a:pt x="12377" y="357"/>
                  </a:cubicBezTo>
                  <a:cubicBezTo>
                    <a:pt x="11340" y="-127"/>
                    <a:pt x="10476" y="-127"/>
                    <a:pt x="9785" y="406"/>
                  </a:cubicBezTo>
                  <a:cubicBezTo>
                    <a:pt x="9093" y="938"/>
                    <a:pt x="8575" y="2004"/>
                    <a:pt x="8834" y="3990"/>
                  </a:cubicBezTo>
                  <a:cubicBezTo>
                    <a:pt x="9093" y="5975"/>
                    <a:pt x="10130" y="8881"/>
                    <a:pt x="10649" y="11399"/>
                  </a:cubicBezTo>
                  <a:cubicBezTo>
                    <a:pt x="11167" y="13918"/>
                    <a:pt x="11167" y="16049"/>
                    <a:pt x="11167" y="17356"/>
                  </a:cubicBezTo>
                  <a:cubicBezTo>
                    <a:pt x="11167" y="18664"/>
                    <a:pt x="11167" y="19148"/>
                    <a:pt x="10821" y="19633"/>
                  </a:cubicBezTo>
                  <a:cubicBezTo>
                    <a:pt x="10476" y="20117"/>
                    <a:pt x="9785" y="20601"/>
                    <a:pt x="8402" y="20940"/>
                  </a:cubicBezTo>
                  <a:cubicBezTo>
                    <a:pt x="7020" y="21279"/>
                    <a:pt x="4946" y="21473"/>
                    <a:pt x="3477" y="21425"/>
                  </a:cubicBezTo>
                  <a:cubicBezTo>
                    <a:pt x="2009" y="21376"/>
                    <a:pt x="1145" y="21086"/>
                    <a:pt x="626" y="20698"/>
                  </a:cubicBezTo>
                  <a:cubicBezTo>
                    <a:pt x="108" y="20311"/>
                    <a:pt x="-65" y="19826"/>
                    <a:pt x="21" y="19342"/>
                  </a:cubicBezTo>
                  <a:cubicBezTo>
                    <a:pt x="108" y="18858"/>
                    <a:pt x="453" y="18373"/>
                    <a:pt x="1749" y="17938"/>
                  </a:cubicBezTo>
                  <a:cubicBezTo>
                    <a:pt x="3045" y="17502"/>
                    <a:pt x="5292" y="17114"/>
                    <a:pt x="7625" y="17211"/>
                  </a:cubicBezTo>
                  <a:cubicBezTo>
                    <a:pt x="9957" y="17308"/>
                    <a:pt x="12377" y="17889"/>
                    <a:pt x="14018" y="18228"/>
                  </a:cubicBezTo>
                  <a:cubicBezTo>
                    <a:pt x="15660" y="18567"/>
                    <a:pt x="16524" y="18664"/>
                    <a:pt x="17561" y="18664"/>
                  </a:cubicBezTo>
                  <a:cubicBezTo>
                    <a:pt x="18597" y="18664"/>
                    <a:pt x="19807" y="18567"/>
                    <a:pt x="20498" y="18228"/>
                  </a:cubicBezTo>
                  <a:cubicBezTo>
                    <a:pt x="21189" y="17889"/>
                    <a:pt x="21362" y="17308"/>
                    <a:pt x="21535" y="1672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83" name="Line"/>
            <p:cNvSpPr/>
            <p:nvPr/>
          </p:nvSpPr>
          <p:spPr>
            <a:xfrm>
              <a:off x="5652708" y="3741513"/>
              <a:ext cx="176432"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84" name="Line"/>
            <p:cNvSpPr/>
            <p:nvPr/>
          </p:nvSpPr>
          <p:spPr>
            <a:xfrm>
              <a:off x="1781606" y="4893503"/>
              <a:ext cx="31136" cy="37361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0" y="5800"/>
                    <a:pt x="0" y="11600"/>
                    <a:pt x="0" y="15100"/>
                  </a:cubicBezTo>
                  <a:cubicBezTo>
                    <a:pt x="0" y="18600"/>
                    <a:pt x="0" y="19800"/>
                    <a:pt x="3600" y="20500"/>
                  </a:cubicBezTo>
                  <a:cubicBezTo>
                    <a:pt x="7200" y="21200"/>
                    <a:pt x="14400" y="21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85" name="Line"/>
            <p:cNvSpPr/>
            <p:nvPr/>
          </p:nvSpPr>
          <p:spPr>
            <a:xfrm>
              <a:off x="1974182" y="4862367"/>
              <a:ext cx="160287" cy="398374"/>
            </a:xfrm>
            <a:custGeom>
              <a:avLst/>
              <a:gdLst/>
              <a:ahLst/>
              <a:cxnLst>
                <a:cxn ang="0">
                  <a:pos x="wd2" y="hd2"/>
                </a:cxn>
                <a:cxn ang="5400000">
                  <a:pos x="wd2" y="hd2"/>
                </a:cxn>
                <a:cxn ang="10800000">
                  <a:pos x="wd2" y="hd2"/>
                </a:cxn>
                <a:cxn ang="16200000">
                  <a:pos x="wd2" y="hd2"/>
                </a:cxn>
              </a:cxnLst>
              <a:rect l="0" t="0" r="r" b="b"/>
              <a:pathLst>
                <a:path w="21293" h="21443" fill="norm" stroke="1" extrusionOk="0">
                  <a:moveTo>
                    <a:pt x="3370" y="0"/>
                  </a:moveTo>
                  <a:cubicBezTo>
                    <a:pt x="1991" y="4097"/>
                    <a:pt x="612" y="8193"/>
                    <a:pt x="153" y="11359"/>
                  </a:cubicBezTo>
                  <a:cubicBezTo>
                    <a:pt x="-307" y="14524"/>
                    <a:pt x="153" y="16759"/>
                    <a:pt x="3140" y="18434"/>
                  </a:cubicBezTo>
                  <a:cubicBezTo>
                    <a:pt x="6127" y="20110"/>
                    <a:pt x="11642" y="21228"/>
                    <a:pt x="15089" y="21414"/>
                  </a:cubicBezTo>
                  <a:cubicBezTo>
                    <a:pt x="18536" y="21600"/>
                    <a:pt x="19914" y="20855"/>
                    <a:pt x="21293" y="2011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86" name="Line"/>
            <p:cNvSpPr/>
            <p:nvPr/>
          </p:nvSpPr>
          <p:spPr>
            <a:xfrm>
              <a:off x="1989172" y="5059555"/>
              <a:ext cx="207567"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87" name="Line"/>
            <p:cNvSpPr/>
            <p:nvPr/>
          </p:nvSpPr>
          <p:spPr>
            <a:xfrm>
              <a:off x="2281392" y="5069934"/>
              <a:ext cx="127941" cy="217945"/>
            </a:xfrm>
            <a:custGeom>
              <a:avLst/>
              <a:gdLst/>
              <a:ahLst/>
              <a:cxnLst>
                <a:cxn ang="0">
                  <a:pos x="wd2" y="hd2"/>
                </a:cxn>
                <a:cxn ang="5400000">
                  <a:pos x="wd2" y="hd2"/>
                </a:cxn>
                <a:cxn ang="10800000">
                  <a:pos x="wd2" y="hd2"/>
                </a:cxn>
                <a:cxn ang="16200000">
                  <a:pos x="wd2" y="hd2"/>
                </a:cxn>
              </a:cxnLst>
              <a:rect l="0" t="0" r="r" b="b"/>
              <a:pathLst>
                <a:path w="19971" h="21600" fill="norm" stroke="1" extrusionOk="0">
                  <a:moveTo>
                    <a:pt x="14326" y="0"/>
                  </a:moveTo>
                  <a:cubicBezTo>
                    <a:pt x="11626" y="0"/>
                    <a:pt x="8926" y="0"/>
                    <a:pt x="5956" y="343"/>
                  </a:cubicBezTo>
                  <a:cubicBezTo>
                    <a:pt x="2986" y="686"/>
                    <a:pt x="-254" y="1371"/>
                    <a:pt x="16" y="2229"/>
                  </a:cubicBezTo>
                  <a:cubicBezTo>
                    <a:pt x="286" y="3086"/>
                    <a:pt x="4066" y="4114"/>
                    <a:pt x="7306" y="4971"/>
                  </a:cubicBezTo>
                  <a:cubicBezTo>
                    <a:pt x="10546" y="5829"/>
                    <a:pt x="13246" y="6514"/>
                    <a:pt x="15946" y="7371"/>
                  </a:cubicBezTo>
                  <a:cubicBezTo>
                    <a:pt x="18646" y="8229"/>
                    <a:pt x="21346" y="9257"/>
                    <a:pt x="19186" y="11657"/>
                  </a:cubicBezTo>
                  <a:cubicBezTo>
                    <a:pt x="17026" y="14057"/>
                    <a:pt x="10006" y="17829"/>
                    <a:pt x="2986"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88" name="Line"/>
            <p:cNvSpPr/>
            <p:nvPr/>
          </p:nvSpPr>
          <p:spPr>
            <a:xfrm>
              <a:off x="2746787" y="4948588"/>
              <a:ext cx="498159" cy="269853"/>
            </a:xfrm>
            <a:custGeom>
              <a:avLst/>
              <a:gdLst/>
              <a:ahLst/>
              <a:cxnLst>
                <a:cxn ang="0">
                  <a:pos x="wd2" y="hd2"/>
                </a:cxn>
                <a:cxn ang="5400000">
                  <a:pos x="wd2" y="hd2"/>
                </a:cxn>
                <a:cxn ang="10800000">
                  <a:pos x="wd2" y="hd2"/>
                </a:cxn>
                <a:cxn ang="16200000">
                  <a:pos x="wd2" y="hd2"/>
                </a:cxn>
              </a:cxnLst>
              <a:rect l="0" t="0" r="r" b="b"/>
              <a:pathLst>
                <a:path w="21600" h="20801" fill="norm" stroke="1" extrusionOk="0">
                  <a:moveTo>
                    <a:pt x="0" y="14154"/>
                  </a:moveTo>
                  <a:cubicBezTo>
                    <a:pt x="2700" y="13354"/>
                    <a:pt x="5400" y="12554"/>
                    <a:pt x="7125" y="10821"/>
                  </a:cubicBezTo>
                  <a:cubicBezTo>
                    <a:pt x="8850" y="9087"/>
                    <a:pt x="9600" y="6421"/>
                    <a:pt x="9825" y="4421"/>
                  </a:cubicBezTo>
                  <a:cubicBezTo>
                    <a:pt x="10050" y="2421"/>
                    <a:pt x="9750" y="1087"/>
                    <a:pt x="9150" y="421"/>
                  </a:cubicBezTo>
                  <a:cubicBezTo>
                    <a:pt x="8550" y="-246"/>
                    <a:pt x="7650" y="-246"/>
                    <a:pt x="6750" y="1354"/>
                  </a:cubicBezTo>
                  <a:cubicBezTo>
                    <a:pt x="5850" y="2954"/>
                    <a:pt x="4950" y="6154"/>
                    <a:pt x="4500" y="9087"/>
                  </a:cubicBezTo>
                  <a:cubicBezTo>
                    <a:pt x="4050" y="12021"/>
                    <a:pt x="4050" y="14687"/>
                    <a:pt x="4350" y="16421"/>
                  </a:cubicBezTo>
                  <a:cubicBezTo>
                    <a:pt x="4650" y="18154"/>
                    <a:pt x="5250" y="18954"/>
                    <a:pt x="6300" y="19754"/>
                  </a:cubicBezTo>
                  <a:cubicBezTo>
                    <a:pt x="7350" y="20554"/>
                    <a:pt x="8850" y="21354"/>
                    <a:pt x="11475" y="20287"/>
                  </a:cubicBezTo>
                  <a:cubicBezTo>
                    <a:pt x="14100" y="19221"/>
                    <a:pt x="17850" y="16287"/>
                    <a:pt x="21600" y="1335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89" name="Line"/>
            <p:cNvSpPr/>
            <p:nvPr/>
          </p:nvSpPr>
          <p:spPr>
            <a:xfrm>
              <a:off x="3130784" y="4585613"/>
              <a:ext cx="1297287" cy="82334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15156"/>
                  </a:moveTo>
                  <a:cubicBezTo>
                    <a:pt x="979" y="14339"/>
                    <a:pt x="1958" y="13523"/>
                    <a:pt x="2621" y="12071"/>
                  </a:cubicBezTo>
                  <a:cubicBezTo>
                    <a:pt x="3283" y="10618"/>
                    <a:pt x="3629" y="8531"/>
                    <a:pt x="3802" y="6534"/>
                  </a:cubicBezTo>
                  <a:cubicBezTo>
                    <a:pt x="3974" y="4538"/>
                    <a:pt x="3974" y="2632"/>
                    <a:pt x="3888" y="1497"/>
                  </a:cubicBezTo>
                  <a:cubicBezTo>
                    <a:pt x="3802" y="363"/>
                    <a:pt x="3629" y="0"/>
                    <a:pt x="3427" y="0"/>
                  </a:cubicBezTo>
                  <a:cubicBezTo>
                    <a:pt x="3226" y="0"/>
                    <a:pt x="2995" y="363"/>
                    <a:pt x="2794" y="1906"/>
                  </a:cubicBezTo>
                  <a:cubicBezTo>
                    <a:pt x="2592" y="3449"/>
                    <a:pt x="2419" y="6171"/>
                    <a:pt x="2448" y="8985"/>
                  </a:cubicBezTo>
                  <a:cubicBezTo>
                    <a:pt x="2477" y="11798"/>
                    <a:pt x="2707" y="14703"/>
                    <a:pt x="2822" y="16654"/>
                  </a:cubicBezTo>
                  <a:cubicBezTo>
                    <a:pt x="2938" y="18605"/>
                    <a:pt x="2938" y="19603"/>
                    <a:pt x="2822" y="20329"/>
                  </a:cubicBezTo>
                  <a:cubicBezTo>
                    <a:pt x="2707" y="21055"/>
                    <a:pt x="2477" y="21509"/>
                    <a:pt x="2362" y="21464"/>
                  </a:cubicBezTo>
                  <a:cubicBezTo>
                    <a:pt x="2246" y="21418"/>
                    <a:pt x="2246" y="20874"/>
                    <a:pt x="2650" y="19467"/>
                  </a:cubicBezTo>
                  <a:cubicBezTo>
                    <a:pt x="3053" y="18060"/>
                    <a:pt x="3859" y="15792"/>
                    <a:pt x="4579" y="13387"/>
                  </a:cubicBezTo>
                  <a:cubicBezTo>
                    <a:pt x="5299" y="10982"/>
                    <a:pt x="5933" y="8440"/>
                    <a:pt x="6278" y="6807"/>
                  </a:cubicBezTo>
                  <a:cubicBezTo>
                    <a:pt x="6624" y="5173"/>
                    <a:pt x="6682" y="4447"/>
                    <a:pt x="6682" y="3812"/>
                  </a:cubicBezTo>
                  <a:cubicBezTo>
                    <a:pt x="6682" y="3176"/>
                    <a:pt x="6624" y="2632"/>
                    <a:pt x="6451" y="2314"/>
                  </a:cubicBezTo>
                  <a:cubicBezTo>
                    <a:pt x="6278" y="1997"/>
                    <a:pt x="5990" y="1906"/>
                    <a:pt x="5760" y="2042"/>
                  </a:cubicBezTo>
                  <a:cubicBezTo>
                    <a:pt x="5530" y="2178"/>
                    <a:pt x="5357" y="2541"/>
                    <a:pt x="5242" y="3948"/>
                  </a:cubicBezTo>
                  <a:cubicBezTo>
                    <a:pt x="5126" y="5355"/>
                    <a:pt x="5069" y="7805"/>
                    <a:pt x="5126" y="10346"/>
                  </a:cubicBezTo>
                  <a:cubicBezTo>
                    <a:pt x="5184" y="12887"/>
                    <a:pt x="5357" y="15519"/>
                    <a:pt x="5472" y="17108"/>
                  </a:cubicBezTo>
                  <a:cubicBezTo>
                    <a:pt x="5587" y="18696"/>
                    <a:pt x="5645" y="19240"/>
                    <a:pt x="5702" y="19966"/>
                  </a:cubicBezTo>
                  <a:cubicBezTo>
                    <a:pt x="5760" y="20692"/>
                    <a:pt x="5818" y="21600"/>
                    <a:pt x="5846" y="21600"/>
                  </a:cubicBezTo>
                  <a:cubicBezTo>
                    <a:pt x="5875" y="21600"/>
                    <a:pt x="5875" y="20692"/>
                    <a:pt x="6278" y="19150"/>
                  </a:cubicBezTo>
                  <a:cubicBezTo>
                    <a:pt x="6682" y="17607"/>
                    <a:pt x="7488" y="15429"/>
                    <a:pt x="8006" y="14158"/>
                  </a:cubicBezTo>
                  <a:cubicBezTo>
                    <a:pt x="8525" y="12887"/>
                    <a:pt x="8755" y="12524"/>
                    <a:pt x="8957" y="12116"/>
                  </a:cubicBezTo>
                  <a:cubicBezTo>
                    <a:pt x="9158" y="11708"/>
                    <a:pt x="9331" y="11254"/>
                    <a:pt x="9245" y="11118"/>
                  </a:cubicBezTo>
                  <a:cubicBezTo>
                    <a:pt x="9158" y="10982"/>
                    <a:pt x="8813" y="11163"/>
                    <a:pt x="8525" y="11708"/>
                  </a:cubicBezTo>
                  <a:cubicBezTo>
                    <a:pt x="8237" y="12252"/>
                    <a:pt x="8006" y="13160"/>
                    <a:pt x="7834" y="14067"/>
                  </a:cubicBezTo>
                  <a:cubicBezTo>
                    <a:pt x="7661" y="14975"/>
                    <a:pt x="7546" y="15882"/>
                    <a:pt x="7517" y="16563"/>
                  </a:cubicBezTo>
                  <a:cubicBezTo>
                    <a:pt x="7488" y="17244"/>
                    <a:pt x="7546" y="17697"/>
                    <a:pt x="7834" y="17970"/>
                  </a:cubicBezTo>
                  <a:cubicBezTo>
                    <a:pt x="8122" y="18242"/>
                    <a:pt x="8640" y="18333"/>
                    <a:pt x="9158" y="17970"/>
                  </a:cubicBezTo>
                  <a:cubicBezTo>
                    <a:pt x="9677" y="17607"/>
                    <a:pt x="10195" y="16790"/>
                    <a:pt x="10800" y="15973"/>
                  </a:cubicBezTo>
                  <a:cubicBezTo>
                    <a:pt x="11405" y="15156"/>
                    <a:pt x="12096" y="14339"/>
                    <a:pt x="12758" y="13886"/>
                  </a:cubicBezTo>
                  <a:cubicBezTo>
                    <a:pt x="13421" y="13432"/>
                    <a:pt x="14054" y="13341"/>
                    <a:pt x="14630" y="13387"/>
                  </a:cubicBezTo>
                  <a:cubicBezTo>
                    <a:pt x="15206" y="13432"/>
                    <a:pt x="15725" y="13613"/>
                    <a:pt x="15869" y="13523"/>
                  </a:cubicBezTo>
                  <a:cubicBezTo>
                    <a:pt x="16013" y="13432"/>
                    <a:pt x="15782" y="13069"/>
                    <a:pt x="15322" y="12842"/>
                  </a:cubicBezTo>
                  <a:cubicBezTo>
                    <a:pt x="14861" y="12615"/>
                    <a:pt x="14170" y="12524"/>
                    <a:pt x="13622" y="12570"/>
                  </a:cubicBezTo>
                  <a:cubicBezTo>
                    <a:pt x="13075" y="12615"/>
                    <a:pt x="12672" y="12797"/>
                    <a:pt x="12384" y="13432"/>
                  </a:cubicBezTo>
                  <a:cubicBezTo>
                    <a:pt x="12096" y="14067"/>
                    <a:pt x="11923" y="15156"/>
                    <a:pt x="11923" y="16200"/>
                  </a:cubicBezTo>
                  <a:cubicBezTo>
                    <a:pt x="11923" y="17244"/>
                    <a:pt x="12096" y="18242"/>
                    <a:pt x="12614" y="19059"/>
                  </a:cubicBezTo>
                  <a:cubicBezTo>
                    <a:pt x="13133" y="19876"/>
                    <a:pt x="13997" y="20511"/>
                    <a:pt x="14976" y="20692"/>
                  </a:cubicBezTo>
                  <a:cubicBezTo>
                    <a:pt x="15955" y="20874"/>
                    <a:pt x="17050" y="20602"/>
                    <a:pt x="17914" y="19785"/>
                  </a:cubicBezTo>
                  <a:cubicBezTo>
                    <a:pt x="18778" y="18968"/>
                    <a:pt x="19411" y="17607"/>
                    <a:pt x="19901" y="15565"/>
                  </a:cubicBezTo>
                  <a:cubicBezTo>
                    <a:pt x="20390" y="13523"/>
                    <a:pt x="20736" y="10800"/>
                    <a:pt x="20909" y="9166"/>
                  </a:cubicBezTo>
                  <a:cubicBezTo>
                    <a:pt x="21082" y="7533"/>
                    <a:pt x="21082" y="6988"/>
                    <a:pt x="20995" y="6897"/>
                  </a:cubicBezTo>
                  <a:cubicBezTo>
                    <a:pt x="20909" y="6807"/>
                    <a:pt x="20736" y="7170"/>
                    <a:pt x="20563" y="8667"/>
                  </a:cubicBezTo>
                  <a:cubicBezTo>
                    <a:pt x="20390" y="10165"/>
                    <a:pt x="20218" y="12797"/>
                    <a:pt x="20246" y="14657"/>
                  </a:cubicBezTo>
                  <a:cubicBezTo>
                    <a:pt x="20275" y="16518"/>
                    <a:pt x="20506" y="17607"/>
                    <a:pt x="20765" y="18197"/>
                  </a:cubicBezTo>
                  <a:cubicBezTo>
                    <a:pt x="21024" y="18787"/>
                    <a:pt x="21312" y="18877"/>
                    <a:pt x="21600" y="1896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90" name="Line"/>
            <p:cNvSpPr/>
            <p:nvPr/>
          </p:nvSpPr>
          <p:spPr>
            <a:xfrm>
              <a:off x="4413993" y="5090690"/>
              <a:ext cx="169752" cy="62271"/>
            </a:xfrm>
            <a:custGeom>
              <a:avLst/>
              <a:gdLst/>
              <a:ahLst/>
              <a:cxnLst>
                <a:cxn ang="0">
                  <a:pos x="wd2" y="hd2"/>
                </a:cxn>
                <a:cxn ang="5400000">
                  <a:pos x="wd2" y="hd2"/>
                </a:cxn>
                <a:cxn ang="10800000">
                  <a:pos x="wd2" y="hd2"/>
                </a:cxn>
                <a:cxn ang="16200000">
                  <a:pos x="wd2" y="hd2"/>
                </a:cxn>
              </a:cxnLst>
              <a:rect l="0" t="0" r="r" b="b"/>
              <a:pathLst>
                <a:path w="21198" h="21600" fill="norm" stroke="1" extrusionOk="0">
                  <a:moveTo>
                    <a:pt x="462" y="21600"/>
                  </a:moveTo>
                  <a:cubicBezTo>
                    <a:pt x="30" y="15600"/>
                    <a:pt x="-402" y="9600"/>
                    <a:pt x="678" y="6600"/>
                  </a:cubicBezTo>
                  <a:cubicBezTo>
                    <a:pt x="1758" y="3600"/>
                    <a:pt x="4350" y="3600"/>
                    <a:pt x="8022" y="3000"/>
                  </a:cubicBezTo>
                  <a:cubicBezTo>
                    <a:pt x="11694" y="2400"/>
                    <a:pt x="16446" y="1200"/>
                    <a:pt x="21198"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91" name="Line"/>
            <p:cNvSpPr/>
            <p:nvPr/>
          </p:nvSpPr>
          <p:spPr>
            <a:xfrm>
              <a:off x="4936606" y="5080311"/>
              <a:ext cx="124541" cy="24908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92" name="Line"/>
            <p:cNvSpPr/>
            <p:nvPr/>
          </p:nvSpPr>
          <p:spPr>
            <a:xfrm>
              <a:off x="5050767" y="4997286"/>
              <a:ext cx="93406"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93" name="Line"/>
            <p:cNvSpPr/>
            <p:nvPr/>
          </p:nvSpPr>
          <p:spPr>
            <a:xfrm>
              <a:off x="5140713" y="5111447"/>
              <a:ext cx="238525" cy="259458"/>
            </a:xfrm>
            <a:custGeom>
              <a:avLst/>
              <a:gdLst/>
              <a:ahLst/>
              <a:cxnLst>
                <a:cxn ang="0">
                  <a:pos x="wd2" y="hd2"/>
                </a:cxn>
                <a:cxn ang="5400000">
                  <a:pos x="wd2" y="hd2"/>
                </a:cxn>
                <a:cxn ang="10800000">
                  <a:pos x="wd2" y="hd2"/>
                </a:cxn>
                <a:cxn ang="16200000">
                  <a:pos x="wd2" y="hd2"/>
                </a:cxn>
              </a:cxnLst>
              <a:rect l="0" t="0" r="r" b="b"/>
              <a:pathLst>
                <a:path w="21276" h="21600" fill="norm" stroke="1" extrusionOk="0">
                  <a:moveTo>
                    <a:pt x="16971" y="0"/>
                  </a:moveTo>
                  <a:cubicBezTo>
                    <a:pt x="12343" y="288"/>
                    <a:pt x="7714" y="576"/>
                    <a:pt x="4629" y="1008"/>
                  </a:cubicBezTo>
                  <a:cubicBezTo>
                    <a:pt x="1543" y="1440"/>
                    <a:pt x="0" y="2016"/>
                    <a:pt x="0" y="2736"/>
                  </a:cubicBezTo>
                  <a:cubicBezTo>
                    <a:pt x="0" y="3456"/>
                    <a:pt x="1543" y="4320"/>
                    <a:pt x="4629" y="5616"/>
                  </a:cubicBezTo>
                  <a:cubicBezTo>
                    <a:pt x="7714" y="6912"/>
                    <a:pt x="12343" y="8640"/>
                    <a:pt x="15429" y="10080"/>
                  </a:cubicBezTo>
                  <a:cubicBezTo>
                    <a:pt x="18514" y="11520"/>
                    <a:pt x="20057" y="12672"/>
                    <a:pt x="20829" y="13968"/>
                  </a:cubicBezTo>
                  <a:cubicBezTo>
                    <a:pt x="21600" y="15264"/>
                    <a:pt x="21600" y="16704"/>
                    <a:pt x="18977" y="18000"/>
                  </a:cubicBezTo>
                  <a:cubicBezTo>
                    <a:pt x="16354" y="19296"/>
                    <a:pt x="11109" y="20448"/>
                    <a:pt x="5863"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94" name="Line"/>
            <p:cNvSpPr/>
            <p:nvPr/>
          </p:nvSpPr>
          <p:spPr>
            <a:xfrm>
              <a:off x="5975982" y="5036113"/>
              <a:ext cx="289046" cy="282900"/>
            </a:xfrm>
            <a:custGeom>
              <a:avLst/>
              <a:gdLst/>
              <a:ahLst/>
              <a:cxnLst>
                <a:cxn ang="0">
                  <a:pos x="wd2" y="hd2"/>
                </a:cxn>
                <a:cxn ang="5400000">
                  <a:pos x="wd2" y="hd2"/>
                </a:cxn>
                <a:cxn ang="10800000">
                  <a:pos x="wd2" y="hd2"/>
                </a:cxn>
                <a:cxn ang="16200000">
                  <a:pos x="wd2" y="hd2"/>
                </a:cxn>
              </a:cxnLst>
              <a:rect l="0" t="0" r="r" b="b"/>
              <a:pathLst>
                <a:path w="21485" h="21282" fill="norm" stroke="1" extrusionOk="0">
                  <a:moveTo>
                    <a:pt x="15314" y="4887"/>
                  </a:moveTo>
                  <a:cubicBezTo>
                    <a:pt x="16085" y="3325"/>
                    <a:pt x="16856" y="1764"/>
                    <a:pt x="16471" y="853"/>
                  </a:cubicBezTo>
                  <a:cubicBezTo>
                    <a:pt x="16085" y="-58"/>
                    <a:pt x="14542" y="-318"/>
                    <a:pt x="11842" y="463"/>
                  </a:cubicBezTo>
                  <a:cubicBezTo>
                    <a:pt x="9142" y="1243"/>
                    <a:pt x="5285" y="3065"/>
                    <a:pt x="2971" y="4757"/>
                  </a:cubicBezTo>
                  <a:cubicBezTo>
                    <a:pt x="656" y="6448"/>
                    <a:pt x="-115" y="8010"/>
                    <a:pt x="14" y="9831"/>
                  </a:cubicBezTo>
                  <a:cubicBezTo>
                    <a:pt x="142" y="11653"/>
                    <a:pt x="1171" y="13735"/>
                    <a:pt x="3099" y="14906"/>
                  </a:cubicBezTo>
                  <a:cubicBezTo>
                    <a:pt x="5028" y="16077"/>
                    <a:pt x="7856" y="16337"/>
                    <a:pt x="10299" y="15557"/>
                  </a:cubicBezTo>
                  <a:cubicBezTo>
                    <a:pt x="12742" y="14776"/>
                    <a:pt x="14799" y="12954"/>
                    <a:pt x="16214" y="11263"/>
                  </a:cubicBezTo>
                  <a:cubicBezTo>
                    <a:pt x="17628" y="9571"/>
                    <a:pt x="18399" y="8010"/>
                    <a:pt x="18656" y="8270"/>
                  </a:cubicBezTo>
                  <a:cubicBezTo>
                    <a:pt x="18914" y="8530"/>
                    <a:pt x="18656" y="10612"/>
                    <a:pt x="18528" y="12694"/>
                  </a:cubicBezTo>
                  <a:cubicBezTo>
                    <a:pt x="18399" y="14776"/>
                    <a:pt x="18399" y="16858"/>
                    <a:pt x="18914" y="18289"/>
                  </a:cubicBezTo>
                  <a:cubicBezTo>
                    <a:pt x="19428" y="19721"/>
                    <a:pt x="20456" y="20501"/>
                    <a:pt x="21485" y="2128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95" name="Line"/>
            <p:cNvSpPr/>
            <p:nvPr/>
          </p:nvSpPr>
          <p:spPr>
            <a:xfrm>
              <a:off x="6379189" y="5184094"/>
              <a:ext cx="207566" cy="2075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60" y="2160"/>
                    <a:pt x="720" y="4320"/>
                    <a:pt x="1080" y="6300"/>
                  </a:cubicBezTo>
                  <a:cubicBezTo>
                    <a:pt x="1440" y="8280"/>
                    <a:pt x="1800" y="10080"/>
                    <a:pt x="2700" y="10440"/>
                  </a:cubicBezTo>
                  <a:cubicBezTo>
                    <a:pt x="3600" y="10800"/>
                    <a:pt x="5040" y="9720"/>
                    <a:pt x="6660" y="7920"/>
                  </a:cubicBezTo>
                  <a:cubicBezTo>
                    <a:pt x="8280" y="6120"/>
                    <a:pt x="10080" y="3600"/>
                    <a:pt x="11340" y="3420"/>
                  </a:cubicBezTo>
                  <a:cubicBezTo>
                    <a:pt x="12600" y="3240"/>
                    <a:pt x="13320" y="5400"/>
                    <a:pt x="14940" y="8820"/>
                  </a:cubicBezTo>
                  <a:cubicBezTo>
                    <a:pt x="16560" y="12240"/>
                    <a:pt x="19080" y="1692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96" name="Line"/>
            <p:cNvSpPr/>
            <p:nvPr/>
          </p:nvSpPr>
          <p:spPr>
            <a:xfrm>
              <a:off x="6675513" y="4916664"/>
              <a:ext cx="1530997" cy="873540"/>
            </a:xfrm>
            <a:custGeom>
              <a:avLst/>
              <a:gdLst/>
              <a:ahLst/>
              <a:cxnLst>
                <a:cxn ang="0">
                  <a:pos x="wd2" y="hd2"/>
                </a:cxn>
                <a:cxn ang="5400000">
                  <a:pos x="wd2" y="hd2"/>
                </a:cxn>
                <a:cxn ang="10800000">
                  <a:pos x="wd2" y="hd2"/>
                </a:cxn>
                <a:cxn ang="16200000">
                  <a:pos x="wd2" y="hd2"/>
                </a:cxn>
              </a:cxnLst>
              <a:rect l="0" t="0" r="r" b="b"/>
              <a:pathLst>
                <a:path w="21481" h="21389" fill="norm" stroke="1" extrusionOk="0">
                  <a:moveTo>
                    <a:pt x="3706" y="7310"/>
                  </a:moveTo>
                  <a:cubicBezTo>
                    <a:pt x="3075" y="7056"/>
                    <a:pt x="2444" y="6802"/>
                    <a:pt x="1885" y="6971"/>
                  </a:cubicBezTo>
                  <a:cubicBezTo>
                    <a:pt x="1327" y="7141"/>
                    <a:pt x="842" y="7734"/>
                    <a:pt x="526" y="8242"/>
                  </a:cubicBezTo>
                  <a:cubicBezTo>
                    <a:pt x="211" y="8750"/>
                    <a:pt x="65" y="9174"/>
                    <a:pt x="17" y="9597"/>
                  </a:cubicBezTo>
                  <a:cubicBezTo>
                    <a:pt x="-32" y="10021"/>
                    <a:pt x="17" y="10444"/>
                    <a:pt x="284" y="10656"/>
                  </a:cubicBezTo>
                  <a:cubicBezTo>
                    <a:pt x="550" y="10868"/>
                    <a:pt x="1036" y="10868"/>
                    <a:pt x="1448" y="10571"/>
                  </a:cubicBezTo>
                  <a:cubicBezTo>
                    <a:pt x="1861" y="10275"/>
                    <a:pt x="2201" y="9682"/>
                    <a:pt x="2468" y="9174"/>
                  </a:cubicBezTo>
                  <a:cubicBezTo>
                    <a:pt x="2735" y="8665"/>
                    <a:pt x="2929" y="8242"/>
                    <a:pt x="3002" y="8411"/>
                  </a:cubicBezTo>
                  <a:cubicBezTo>
                    <a:pt x="3075" y="8581"/>
                    <a:pt x="3026" y="9343"/>
                    <a:pt x="3002" y="9978"/>
                  </a:cubicBezTo>
                  <a:cubicBezTo>
                    <a:pt x="2977" y="10614"/>
                    <a:pt x="2977" y="11122"/>
                    <a:pt x="3196" y="11630"/>
                  </a:cubicBezTo>
                  <a:cubicBezTo>
                    <a:pt x="3414" y="12138"/>
                    <a:pt x="3851" y="12647"/>
                    <a:pt x="4434" y="12562"/>
                  </a:cubicBezTo>
                  <a:cubicBezTo>
                    <a:pt x="5016" y="12477"/>
                    <a:pt x="5744" y="11800"/>
                    <a:pt x="6254" y="10148"/>
                  </a:cubicBezTo>
                  <a:cubicBezTo>
                    <a:pt x="6764" y="8496"/>
                    <a:pt x="7055" y="5870"/>
                    <a:pt x="7200" y="4303"/>
                  </a:cubicBezTo>
                  <a:cubicBezTo>
                    <a:pt x="7346" y="2736"/>
                    <a:pt x="7346" y="2228"/>
                    <a:pt x="7346" y="1720"/>
                  </a:cubicBezTo>
                  <a:cubicBezTo>
                    <a:pt x="7346" y="1211"/>
                    <a:pt x="7346" y="703"/>
                    <a:pt x="7225" y="364"/>
                  </a:cubicBezTo>
                  <a:cubicBezTo>
                    <a:pt x="7103" y="25"/>
                    <a:pt x="6861" y="-144"/>
                    <a:pt x="6642" y="152"/>
                  </a:cubicBezTo>
                  <a:cubicBezTo>
                    <a:pt x="6424" y="449"/>
                    <a:pt x="6230" y="1211"/>
                    <a:pt x="6157" y="2694"/>
                  </a:cubicBezTo>
                  <a:cubicBezTo>
                    <a:pt x="6084" y="4176"/>
                    <a:pt x="6132" y="6378"/>
                    <a:pt x="6327" y="7861"/>
                  </a:cubicBezTo>
                  <a:cubicBezTo>
                    <a:pt x="6521" y="9343"/>
                    <a:pt x="6861" y="10105"/>
                    <a:pt x="7176" y="10487"/>
                  </a:cubicBezTo>
                  <a:cubicBezTo>
                    <a:pt x="7492" y="10868"/>
                    <a:pt x="7783" y="10868"/>
                    <a:pt x="8050" y="10529"/>
                  </a:cubicBezTo>
                  <a:cubicBezTo>
                    <a:pt x="8317" y="10190"/>
                    <a:pt x="8559" y="9512"/>
                    <a:pt x="8778" y="9301"/>
                  </a:cubicBezTo>
                  <a:cubicBezTo>
                    <a:pt x="8996" y="9089"/>
                    <a:pt x="9190" y="9343"/>
                    <a:pt x="9336" y="9682"/>
                  </a:cubicBezTo>
                  <a:cubicBezTo>
                    <a:pt x="9482" y="10021"/>
                    <a:pt x="9579" y="10444"/>
                    <a:pt x="9749" y="10741"/>
                  </a:cubicBezTo>
                  <a:cubicBezTo>
                    <a:pt x="9919" y="11037"/>
                    <a:pt x="10161" y="11207"/>
                    <a:pt x="10355" y="11080"/>
                  </a:cubicBezTo>
                  <a:cubicBezTo>
                    <a:pt x="10550" y="10952"/>
                    <a:pt x="10695" y="10529"/>
                    <a:pt x="10792" y="10063"/>
                  </a:cubicBezTo>
                  <a:cubicBezTo>
                    <a:pt x="10889" y="9597"/>
                    <a:pt x="10938" y="9089"/>
                    <a:pt x="11011" y="8581"/>
                  </a:cubicBezTo>
                  <a:cubicBezTo>
                    <a:pt x="11084" y="8072"/>
                    <a:pt x="11181" y="7564"/>
                    <a:pt x="11253" y="7522"/>
                  </a:cubicBezTo>
                  <a:cubicBezTo>
                    <a:pt x="11326" y="7480"/>
                    <a:pt x="11375" y="7903"/>
                    <a:pt x="11520" y="9428"/>
                  </a:cubicBezTo>
                  <a:cubicBezTo>
                    <a:pt x="11666" y="10952"/>
                    <a:pt x="11909" y="13578"/>
                    <a:pt x="12054" y="15611"/>
                  </a:cubicBezTo>
                  <a:cubicBezTo>
                    <a:pt x="12200" y="17644"/>
                    <a:pt x="12248" y="19084"/>
                    <a:pt x="12200" y="19974"/>
                  </a:cubicBezTo>
                  <a:cubicBezTo>
                    <a:pt x="12151" y="20863"/>
                    <a:pt x="12006" y="21202"/>
                    <a:pt x="11617" y="21329"/>
                  </a:cubicBezTo>
                  <a:cubicBezTo>
                    <a:pt x="11229" y="21456"/>
                    <a:pt x="10598" y="21371"/>
                    <a:pt x="10186" y="21160"/>
                  </a:cubicBezTo>
                  <a:cubicBezTo>
                    <a:pt x="9773" y="20948"/>
                    <a:pt x="9579" y="20609"/>
                    <a:pt x="9457" y="20185"/>
                  </a:cubicBezTo>
                  <a:cubicBezTo>
                    <a:pt x="9336" y="19762"/>
                    <a:pt x="9288" y="19254"/>
                    <a:pt x="9579" y="18491"/>
                  </a:cubicBezTo>
                  <a:cubicBezTo>
                    <a:pt x="9870" y="17729"/>
                    <a:pt x="10501" y="16712"/>
                    <a:pt x="11496" y="15357"/>
                  </a:cubicBezTo>
                  <a:cubicBezTo>
                    <a:pt x="12491" y="14002"/>
                    <a:pt x="13850" y="12308"/>
                    <a:pt x="14700" y="11249"/>
                  </a:cubicBezTo>
                  <a:cubicBezTo>
                    <a:pt x="15549" y="10190"/>
                    <a:pt x="15889" y="9767"/>
                    <a:pt x="16083" y="9343"/>
                  </a:cubicBezTo>
                  <a:cubicBezTo>
                    <a:pt x="16277" y="8920"/>
                    <a:pt x="16326" y="8496"/>
                    <a:pt x="16229" y="8200"/>
                  </a:cubicBezTo>
                  <a:cubicBezTo>
                    <a:pt x="16132" y="7903"/>
                    <a:pt x="15889" y="7734"/>
                    <a:pt x="15695" y="7818"/>
                  </a:cubicBezTo>
                  <a:cubicBezTo>
                    <a:pt x="15501" y="7903"/>
                    <a:pt x="15355" y="8242"/>
                    <a:pt x="15379" y="8708"/>
                  </a:cubicBezTo>
                  <a:cubicBezTo>
                    <a:pt x="15404" y="9174"/>
                    <a:pt x="15598" y="9767"/>
                    <a:pt x="16010" y="10614"/>
                  </a:cubicBezTo>
                  <a:cubicBezTo>
                    <a:pt x="16423" y="11461"/>
                    <a:pt x="17054" y="12562"/>
                    <a:pt x="17418" y="13324"/>
                  </a:cubicBezTo>
                  <a:cubicBezTo>
                    <a:pt x="17782" y="14087"/>
                    <a:pt x="17879" y="14510"/>
                    <a:pt x="17855" y="14891"/>
                  </a:cubicBezTo>
                  <a:cubicBezTo>
                    <a:pt x="17830" y="15272"/>
                    <a:pt x="17685" y="15611"/>
                    <a:pt x="17491" y="15781"/>
                  </a:cubicBezTo>
                  <a:cubicBezTo>
                    <a:pt x="17297" y="15950"/>
                    <a:pt x="17054" y="15950"/>
                    <a:pt x="16787" y="15908"/>
                  </a:cubicBezTo>
                  <a:cubicBezTo>
                    <a:pt x="16520" y="15865"/>
                    <a:pt x="16229" y="15781"/>
                    <a:pt x="16059" y="15527"/>
                  </a:cubicBezTo>
                  <a:cubicBezTo>
                    <a:pt x="15889" y="15272"/>
                    <a:pt x="15840" y="14849"/>
                    <a:pt x="16253" y="14383"/>
                  </a:cubicBezTo>
                  <a:cubicBezTo>
                    <a:pt x="16666" y="13917"/>
                    <a:pt x="17539" y="13409"/>
                    <a:pt x="18437" y="12858"/>
                  </a:cubicBezTo>
                  <a:cubicBezTo>
                    <a:pt x="19335" y="12308"/>
                    <a:pt x="20257" y="11715"/>
                    <a:pt x="20816" y="11122"/>
                  </a:cubicBezTo>
                  <a:cubicBezTo>
                    <a:pt x="21374" y="10529"/>
                    <a:pt x="21568" y="9936"/>
                    <a:pt x="21447" y="9597"/>
                  </a:cubicBezTo>
                  <a:cubicBezTo>
                    <a:pt x="21325" y="9258"/>
                    <a:pt x="20888" y="9174"/>
                    <a:pt x="20500" y="9428"/>
                  </a:cubicBezTo>
                  <a:cubicBezTo>
                    <a:pt x="20112" y="9682"/>
                    <a:pt x="19772" y="10275"/>
                    <a:pt x="19554" y="11080"/>
                  </a:cubicBezTo>
                  <a:cubicBezTo>
                    <a:pt x="19335" y="11884"/>
                    <a:pt x="19238" y="12901"/>
                    <a:pt x="19408" y="13621"/>
                  </a:cubicBezTo>
                  <a:cubicBezTo>
                    <a:pt x="19578" y="14341"/>
                    <a:pt x="20015" y="14764"/>
                    <a:pt x="20452" y="1518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97" name="Line"/>
            <p:cNvSpPr/>
            <p:nvPr/>
          </p:nvSpPr>
          <p:spPr>
            <a:xfrm>
              <a:off x="8370010" y="4656348"/>
              <a:ext cx="344294" cy="842938"/>
            </a:xfrm>
            <a:custGeom>
              <a:avLst/>
              <a:gdLst/>
              <a:ahLst/>
              <a:cxnLst>
                <a:cxn ang="0">
                  <a:pos x="wd2" y="hd2"/>
                </a:cxn>
                <a:cxn ang="5400000">
                  <a:pos x="wd2" y="hd2"/>
                </a:cxn>
                <a:cxn ang="10800000">
                  <a:pos x="wd2" y="hd2"/>
                </a:cxn>
                <a:cxn ang="16200000">
                  <a:pos x="wd2" y="hd2"/>
                </a:cxn>
              </a:cxnLst>
              <a:rect l="0" t="0" r="r" b="b"/>
              <a:pathLst>
                <a:path w="21284" h="21482" fill="norm" stroke="1" extrusionOk="0">
                  <a:moveTo>
                    <a:pt x="7811" y="19004"/>
                  </a:moveTo>
                  <a:cubicBezTo>
                    <a:pt x="8025" y="18475"/>
                    <a:pt x="8238" y="17946"/>
                    <a:pt x="8345" y="17417"/>
                  </a:cubicBezTo>
                  <a:cubicBezTo>
                    <a:pt x="8452" y="16888"/>
                    <a:pt x="8452" y="16359"/>
                    <a:pt x="7704" y="16051"/>
                  </a:cubicBezTo>
                  <a:cubicBezTo>
                    <a:pt x="6955" y="15742"/>
                    <a:pt x="5458" y="15654"/>
                    <a:pt x="3854" y="16051"/>
                  </a:cubicBezTo>
                  <a:cubicBezTo>
                    <a:pt x="2250" y="16448"/>
                    <a:pt x="539" y="17329"/>
                    <a:pt x="112" y="18299"/>
                  </a:cubicBezTo>
                  <a:cubicBezTo>
                    <a:pt x="-316" y="19269"/>
                    <a:pt x="539" y="20327"/>
                    <a:pt x="1716" y="20900"/>
                  </a:cubicBezTo>
                  <a:cubicBezTo>
                    <a:pt x="2892" y="21473"/>
                    <a:pt x="4389" y="21561"/>
                    <a:pt x="5565" y="21429"/>
                  </a:cubicBezTo>
                  <a:cubicBezTo>
                    <a:pt x="6741" y="21297"/>
                    <a:pt x="7597" y="20944"/>
                    <a:pt x="9094" y="19577"/>
                  </a:cubicBezTo>
                  <a:cubicBezTo>
                    <a:pt x="10591" y="18211"/>
                    <a:pt x="12730" y="15830"/>
                    <a:pt x="14334" y="13053"/>
                  </a:cubicBezTo>
                  <a:cubicBezTo>
                    <a:pt x="15937" y="10276"/>
                    <a:pt x="17007" y="7102"/>
                    <a:pt x="17434" y="4942"/>
                  </a:cubicBezTo>
                  <a:cubicBezTo>
                    <a:pt x="17862" y="2782"/>
                    <a:pt x="17648" y="1636"/>
                    <a:pt x="17114" y="931"/>
                  </a:cubicBezTo>
                  <a:cubicBezTo>
                    <a:pt x="16579" y="225"/>
                    <a:pt x="15724" y="-39"/>
                    <a:pt x="14761" y="5"/>
                  </a:cubicBezTo>
                  <a:cubicBezTo>
                    <a:pt x="13799" y="49"/>
                    <a:pt x="12730" y="402"/>
                    <a:pt x="11339" y="1989"/>
                  </a:cubicBezTo>
                  <a:cubicBezTo>
                    <a:pt x="9949" y="3576"/>
                    <a:pt x="8238" y="6397"/>
                    <a:pt x="8345" y="9042"/>
                  </a:cubicBezTo>
                  <a:cubicBezTo>
                    <a:pt x="8452" y="11687"/>
                    <a:pt x="10377" y="14155"/>
                    <a:pt x="12836" y="15830"/>
                  </a:cubicBezTo>
                  <a:cubicBezTo>
                    <a:pt x="15296" y="17505"/>
                    <a:pt x="18290" y="18387"/>
                    <a:pt x="21284" y="1926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98" name="Line"/>
            <p:cNvSpPr/>
            <p:nvPr/>
          </p:nvSpPr>
          <p:spPr>
            <a:xfrm>
              <a:off x="9170948" y="4945394"/>
              <a:ext cx="329374" cy="487781"/>
            </a:xfrm>
            <a:custGeom>
              <a:avLst/>
              <a:gdLst/>
              <a:ahLst/>
              <a:cxnLst>
                <a:cxn ang="0">
                  <a:pos x="wd2" y="hd2"/>
                </a:cxn>
                <a:cxn ang="5400000">
                  <a:pos x="wd2" y="hd2"/>
                </a:cxn>
                <a:cxn ang="10800000">
                  <a:pos x="wd2" y="hd2"/>
                </a:cxn>
                <a:cxn ang="16200000">
                  <a:pos x="wd2" y="hd2"/>
                </a:cxn>
              </a:cxnLst>
              <a:rect l="0" t="0" r="r" b="b"/>
              <a:pathLst>
                <a:path w="21422" h="21600" fill="norm" stroke="1" extrusionOk="0">
                  <a:moveTo>
                    <a:pt x="0" y="0"/>
                  </a:moveTo>
                  <a:cubicBezTo>
                    <a:pt x="1350" y="3370"/>
                    <a:pt x="2700" y="6740"/>
                    <a:pt x="3488" y="9804"/>
                  </a:cubicBezTo>
                  <a:cubicBezTo>
                    <a:pt x="4275" y="12868"/>
                    <a:pt x="4500" y="15626"/>
                    <a:pt x="4725" y="17387"/>
                  </a:cubicBezTo>
                  <a:cubicBezTo>
                    <a:pt x="4950" y="19149"/>
                    <a:pt x="5175" y="19915"/>
                    <a:pt x="5513" y="19915"/>
                  </a:cubicBezTo>
                  <a:cubicBezTo>
                    <a:pt x="5850" y="19915"/>
                    <a:pt x="6300" y="19149"/>
                    <a:pt x="8100" y="17770"/>
                  </a:cubicBezTo>
                  <a:cubicBezTo>
                    <a:pt x="9900" y="16391"/>
                    <a:pt x="13050" y="14400"/>
                    <a:pt x="15188" y="13404"/>
                  </a:cubicBezTo>
                  <a:cubicBezTo>
                    <a:pt x="17325" y="12409"/>
                    <a:pt x="18450" y="12409"/>
                    <a:pt x="19350" y="12715"/>
                  </a:cubicBezTo>
                  <a:cubicBezTo>
                    <a:pt x="20250" y="13021"/>
                    <a:pt x="20925" y="13634"/>
                    <a:pt x="21263" y="14553"/>
                  </a:cubicBezTo>
                  <a:cubicBezTo>
                    <a:pt x="21600" y="15472"/>
                    <a:pt x="21600" y="16698"/>
                    <a:pt x="19237" y="17923"/>
                  </a:cubicBezTo>
                  <a:cubicBezTo>
                    <a:pt x="16875" y="19149"/>
                    <a:pt x="12150" y="20374"/>
                    <a:pt x="7425"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99" name="Line"/>
            <p:cNvSpPr/>
            <p:nvPr/>
          </p:nvSpPr>
          <p:spPr>
            <a:xfrm>
              <a:off x="9565323" y="5235986"/>
              <a:ext cx="277642" cy="489630"/>
            </a:xfrm>
            <a:custGeom>
              <a:avLst/>
              <a:gdLst/>
              <a:ahLst/>
              <a:cxnLst>
                <a:cxn ang="0">
                  <a:pos x="wd2" y="hd2"/>
                </a:cxn>
                <a:cxn ang="5400000">
                  <a:pos x="wd2" y="hd2"/>
                </a:cxn>
                <a:cxn ang="10800000">
                  <a:pos x="wd2" y="hd2"/>
                </a:cxn>
                <a:cxn ang="16200000">
                  <a:pos x="wd2" y="hd2"/>
                </a:cxn>
              </a:cxnLst>
              <a:rect l="0" t="0" r="r" b="b"/>
              <a:pathLst>
                <a:path w="21402" h="21529" fill="norm" stroke="1" extrusionOk="0">
                  <a:moveTo>
                    <a:pt x="1600" y="0"/>
                  </a:moveTo>
                  <a:cubicBezTo>
                    <a:pt x="800" y="1825"/>
                    <a:pt x="0" y="3651"/>
                    <a:pt x="267" y="5020"/>
                  </a:cubicBezTo>
                  <a:cubicBezTo>
                    <a:pt x="533" y="6389"/>
                    <a:pt x="1867" y="7301"/>
                    <a:pt x="3733" y="7454"/>
                  </a:cubicBezTo>
                  <a:cubicBezTo>
                    <a:pt x="5600" y="7606"/>
                    <a:pt x="8000" y="6997"/>
                    <a:pt x="9733" y="5856"/>
                  </a:cubicBezTo>
                  <a:cubicBezTo>
                    <a:pt x="11467" y="4715"/>
                    <a:pt x="12533" y="3042"/>
                    <a:pt x="13600" y="1977"/>
                  </a:cubicBezTo>
                  <a:cubicBezTo>
                    <a:pt x="14667" y="913"/>
                    <a:pt x="15733" y="456"/>
                    <a:pt x="16667" y="913"/>
                  </a:cubicBezTo>
                  <a:cubicBezTo>
                    <a:pt x="17600" y="1369"/>
                    <a:pt x="18400" y="2738"/>
                    <a:pt x="19200" y="5552"/>
                  </a:cubicBezTo>
                  <a:cubicBezTo>
                    <a:pt x="20000" y="8366"/>
                    <a:pt x="20800" y="12625"/>
                    <a:pt x="21200" y="15211"/>
                  </a:cubicBezTo>
                  <a:cubicBezTo>
                    <a:pt x="21600" y="17797"/>
                    <a:pt x="21600" y="18710"/>
                    <a:pt x="19333" y="19623"/>
                  </a:cubicBezTo>
                  <a:cubicBezTo>
                    <a:pt x="17067" y="20535"/>
                    <a:pt x="12533" y="21448"/>
                    <a:pt x="8933" y="21524"/>
                  </a:cubicBezTo>
                  <a:cubicBezTo>
                    <a:pt x="5333" y="21600"/>
                    <a:pt x="2667" y="20839"/>
                    <a:pt x="0" y="2007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00" name="Line"/>
            <p:cNvSpPr/>
            <p:nvPr/>
          </p:nvSpPr>
          <p:spPr>
            <a:xfrm>
              <a:off x="10303530" y="5124623"/>
              <a:ext cx="1147907" cy="625231"/>
            </a:xfrm>
            <a:custGeom>
              <a:avLst/>
              <a:gdLst/>
              <a:ahLst/>
              <a:cxnLst>
                <a:cxn ang="0">
                  <a:pos x="wd2" y="hd2"/>
                </a:cxn>
                <a:cxn ang="5400000">
                  <a:pos x="wd2" y="hd2"/>
                </a:cxn>
                <a:cxn ang="10800000">
                  <a:pos x="wd2" y="hd2"/>
                </a:cxn>
                <a:cxn ang="16200000">
                  <a:pos x="wd2" y="hd2"/>
                </a:cxn>
              </a:cxnLst>
              <a:rect l="0" t="0" r="r" b="b"/>
              <a:pathLst>
                <a:path w="21331" h="21449" fill="norm" stroke="1" extrusionOk="0">
                  <a:moveTo>
                    <a:pt x="4796" y="3464"/>
                  </a:moveTo>
                  <a:cubicBezTo>
                    <a:pt x="4732" y="2871"/>
                    <a:pt x="4667" y="2278"/>
                    <a:pt x="4282" y="1862"/>
                  </a:cubicBezTo>
                  <a:cubicBezTo>
                    <a:pt x="3896" y="1447"/>
                    <a:pt x="3189" y="1209"/>
                    <a:pt x="2385" y="1625"/>
                  </a:cubicBezTo>
                  <a:cubicBezTo>
                    <a:pt x="1582" y="2040"/>
                    <a:pt x="682" y="3108"/>
                    <a:pt x="264" y="4355"/>
                  </a:cubicBezTo>
                  <a:cubicBezTo>
                    <a:pt x="-154" y="5601"/>
                    <a:pt x="-90" y="7025"/>
                    <a:pt x="553" y="7974"/>
                  </a:cubicBezTo>
                  <a:cubicBezTo>
                    <a:pt x="1196" y="8924"/>
                    <a:pt x="2417" y="9398"/>
                    <a:pt x="3575" y="9339"/>
                  </a:cubicBezTo>
                  <a:cubicBezTo>
                    <a:pt x="4732" y="9280"/>
                    <a:pt x="5825" y="8686"/>
                    <a:pt x="6692" y="8568"/>
                  </a:cubicBezTo>
                  <a:cubicBezTo>
                    <a:pt x="7560" y="8449"/>
                    <a:pt x="8203" y="8805"/>
                    <a:pt x="8525" y="9280"/>
                  </a:cubicBezTo>
                  <a:cubicBezTo>
                    <a:pt x="8846" y="9755"/>
                    <a:pt x="8846" y="10348"/>
                    <a:pt x="8492" y="10941"/>
                  </a:cubicBezTo>
                  <a:cubicBezTo>
                    <a:pt x="8139" y="11535"/>
                    <a:pt x="7432" y="12128"/>
                    <a:pt x="6917" y="12425"/>
                  </a:cubicBezTo>
                  <a:cubicBezTo>
                    <a:pt x="6403" y="12722"/>
                    <a:pt x="6082" y="12722"/>
                    <a:pt x="5760" y="12662"/>
                  </a:cubicBezTo>
                  <a:cubicBezTo>
                    <a:pt x="5439" y="12603"/>
                    <a:pt x="5117" y="12484"/>
                    <a:pt x="5053" y="11831"/>
                  </a:cubicBezTo>
                  <a:cubicBezTo>
                    <a:pt x="4989" y="11179"/>
                    <a:pt x="5182" y="9992"/>
                    <a:pt x="5889" y="8686"/>
                  </a:cubicBezTo>
                  <a:cubicBezTo>
                    <a:pt x="6596" y="7381"/>
                    <a:pt x="7817" y="5957"/>
                    <a:pt x="8685" y="5185"/>
                  </a:cubicBezTo>
                  <a:cubicBezTo>
                    <a:pt x="9553" y="4414"/>
                    <a:pt x="10067" y="4295"/>
                    <a:pt x="10389" y="4533"/>
                  </a:cubicBezTo>
                  <a:cubicBezTo>
                    <a:pt x="10710" y="4770"/>
                    <a:pt x="10839" y="5363"/>
                    <a:pt x="10935" y="6253"/>
                  </a:cubicBezTo>
                  <a:cubicBezTo>
                    <a:pt x="11032" y="7144"/>
                    <a:pt x="11096" y="8330"/>
                    <a:pt x="11160" y="9220"/>
                  </a:cubicBezTo>
                  <a:cubicBezTo>
                    <a:pt x="11225" y="10111"/>
                    <a:pt x="11289" y="10704"/>
                    <a:pt x="11417" y="10704"/>
                  </a:cubicBezTo>
                  <a:cubicBezTo>
                    <a:pt x="11546" y="10704"/>
                    <a:pt x="11739" y="10111"/>
                    <a:pt x="11900" y="9517"/>
                  </a:cubicBezTo>
                  <a:cubicBezTo>
                    <a:pt x="12060" y="8924"/>
                    <a:pt x="12189" y="8330"/>
                    <a:pt x="12350" y="7737"/>
                  </a:cubicBezTo>
                  <a:cubicBezTo>
                    <a:pt x="12510" y="7144"/>
                    <a:pt x="12703" y="6550"/>
                    <a:pt x="12928" y="6431"/>
                  </a:cubicBezTo>
                  <a:cubicBezTo>
                    <a:pt x="13153" y="6313"/>
                    <a:pt x="13410" y="6669"/>
                    <a:pt x="13539" y="7144"/>
                  </a:cubicBezTo>
                  <a:cubicBezTo>
                    <a:pt x="13667" y="7618"/>
                    <a:pt x="13667" y="8212"/>
                    <a:pt x="13828" y="8568"/>
                  </a:cubicBezTo>
                  <a:cubicBezTo>
                    <a:pt x="13989" y="8924"/>
                    <a:pt x="14310" y="9042"/>
                    <a:pt x="14567" y="8864"/>
                  </a:cubicBezTo>
                  <a:cubicBezTo>
                    <a:pt x="14825" y="8686"/>
                    <a:pt x="15017" y="8212"/>
                    <a:pt x="15275" y="8212"/>
                  </a:cubicBezTo>
                  <a:cubicBezTo>
                    <a:pt x="15532" y="8212"/>
                    <a:pt x="15853" y="8686"/>
                    <a:pt x="16046" y="9220"/>
                  </a:cubicBezTo>
                  <a:cubicBezTo>
                    <a:pt x="16239" y="9755"/>
                    <a:pt x="16303" y="10348"/>
                    <a:pt x="16496" y="10763"/>
                  </a:cubicBezTo>
                  <a:cubicBezTo>
                    <a:pt x="16689" y="11179"/>
                    <a:pt x="17010" y="11416"/>
                    <a:pt x="17235" y="11238"/>
                  </a:cubicBezTo>
                  <a:cubicBezTo>
                    <a:pt x="17460" y="11060"/>
                    <a:pt x="17589" y="10467"/>
                    <a:pt x="17814" y="9458"/>
                  </a:cubicBezTo>
                  <a:cubicBezTo>
                    <a:pt x="18039" y="8449"/>
                    <a:pt x="18360" y="7025"/>
                    <a:pt x="18650" y="6135"/>
                  </a:cubicBezTo>
                  <a:cubicBezTo>
                    <a:pt x="18939" y="5245"/>
                    <a:pt x="19196" y="4889"/>
                    <a:pt x="19421" y="4948"/>
                  </a:cubicBezTo>
                  <a:cubicBezTo>
                    <a:pt x="19646" y="5007"/>
                    <a:pt x="19839" y="5482"/>
                    <a:pt x="20032" y="7262"/>
                  </a:cubicBezTo>
                  <a:cubicBezTo>
                    <a:pt x="20225" y="9042"/>
                    <a:pt x="20417" y="12128"/>
                    <a:pt x="20578" y="14502"/>
                  </a:cubicBezTo>
                  <a:cubicBezTo>
                    <a:pt x="20739" y="16875"/>
                    <a:pt x="20867" y="18537"/>
                    <a:pt x="20932" y="19664"/>
                  </a:cubicBezTo>
                  <a:cubicBezTo>
                    <a:pt x="20996" y="20792"/>
                    <a:pt x="20996" y="21385"/>
                    <a:pt x="20867" y="21445"/>
                  </a:cubicBezTo>
                  <a:cubicBezTo>
                    <a:pt x="20739" y="21504"/>
                    <a:pt x="20482" y="21029"/>
                    <a:pt x="20064" y="19368"/>
                  </a:cubicBezTo>
                  <a:cubicBezTo>
                    <a:pt x="19646" y="17706"/>
                    <a:pt x="19067" y="14858"/>
                    <a:pt x="18810" y="11831"/>
                  </a:cubicBezTo>
                  <a:cubicBezTo>
                    <a:pt x="18553" y="8805"/>
                    <a:pt x="18617" y="5601"/>
                    <a:pt x="18907" y="3583"/>
                  </a:cubicBezTo>
                  <a:cubicBezTo>
                    <a:pt x="19196" y="1566"/>
                    <a:pt x="19710" y="735"/>
                    <a:pt x="20128" y="319"/>
                  </a:cubicBezTo>
                  <a:cubicBezTo>
                    <a:pt x="20546" y="-96"/>
                    <a:pt x="20867" y="-96"/>
                    <a:pt x="21092" y="260"/>
                  </a:cubicBezTo>
                  <a:cubicBezTo>
                    <a:pt x="21317" y="616"/>
                    <a:pt x="21446" y="1328"/>
                    <a:pt x="21189" y="3108"/>
                  </a:cubicBezTo>
                  <a:cubicBezTo>
                    <a:pt x="20932" y="4889"/>
                    <a:pt x="20289" y="7737"/>
                    <a:pt x="19646" y="1058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01" name="Line"/>
            <p:cNvSpPr/>
            <p:nvPr/>
          </p:nvSpPr>
          <p:spPr>
            <a:xfrm>
              <a:off x="11595711" y="5225162"/>
              <a:ext cx="294351" cy="270282"/>
            </a:xfrm>
            <a:custGeom>
              <a:avLst/>
              <a:gdLst/>
              <a:ahLst/>
              <a:cxnLst>
                <a:cxn ang="0">
                  <a:pos x="wd2" y="hd2"/>
                </a:cxn>
                <a:cxn ang="5400000">
                  <a:pos x="wd2" y="hd2"/>
                </a:cxn>
                <a:cxn ang="10800000">
                  <a:pos x="wd2" y="hd2"/>
                </a:cxn>
                <a:cxn ang="16200000">
                  <a:pos x="wd2" y="hd2"/>
                </a:cxn>
              </a:cxnLst>
              <a:rect l="0" t="0" r="r" b="b"/>
              <a:pathLst>
                <a:path w="21370" h="21362" fill="norm" stroke="1" extrusionOk="0">
                  <a:moveTo>
                    <a:pt x="19110" y="2496"/>
                  </a:moveTo>
                  <a:cubicBezTo>
                    <a:pt x="16598" y="1129"/>
                    <a:pt x="14086" y="-238"/>
                    <a:pt x="10947" y="35"/>
                  </a:cubicBezTo>
                  <a:cubicBezTo>
                    <a:pt x="7807" y="309"/>
                    <a:pt x="4040" y="2223"/>
                    <a:pt x="2030" y="3863"/>
                  </a:cubicBezTo>
                  <a:cubicBezTo>
                    <a:pt x="21" y="5504"/>
                    <a:pt x="-230" y="6871"/>
                    <a:pt x="147" y="8785"/>
                  </a:cubicBezTo>
                  <a:cubicBezTo>
                    <a:pt x="524" y="10699"/>
                    <a:pt x="1528" y="13159"/>
                    <a:pt x="2658" y="14527"/>
                  </a:cubicBezTo>
                  <a:cubicBezTo>
                    <a:pt x="3789" y="15894"/>
                    <a:pt x="5044" y="16167"/>
                    <a:pt x="7054" y="15073"/>
                  </a:cubicBezTo>
                  <a:cubicBezTo>
                    <a:pt x="9063" y="13980"/>
                    <a:pt x="11826" y="11519"/>
                    <a:pt x="13710" y="9468"/>
                  </a:cubicBezTo>
                  <a:cubicBezTo>
                    <a:pt x="15593" y="7418"/>
                    <a:pt x="16598" y="5777"/>
                    <a:pt x="17100" y="6734"/>
                  </a:cubicBezTo>
                  <a:cubicBezTo>
                    <a:pt x="17603" y="7691"/>
                    <a:pt x="17603" y="11246"/>
                    <a:pt x="17728" y="13706"/>
                  </a:cubicBezTo>
                  <a:cubicBezTo>
                    <a:pt x="17854" y="16167"/>
                    <a:pt x="18105" y="17534"/>
                    <a:pt x="18733" y="18628"/>
                  </a:cubicBezTo>
                  <a:cubicBezTo>
                    <a:pt x="19361" y="19721"/>
                    <a:pt x="20365" y="20542"/>
                    <a:pt x="21370" y="2136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02" name="Line"/>
            <p:cNvSpPr/>
            <p:nvPr/>
          </p:nvSpPr>
          <p:spPr>
            <a:xfrm>
              <a:off x="11991004" y="5173717"/>
              <a:ext cx="106623" cy="287744"/>
            </a:xfrm>
            <a:custGeom>
              <a:avLst/>
              <a:gdLst/>
              <a:ahLst/>
              <a:cxnLst>
                <a:cxn ang="0">
                  <a:pos x="wd2" y="hd2"/>
                </a:cxn>
                <a:cxn ang="5400000">
                  <a:pos x="wd2" y="hd2"/>
                </a:cxn>
                <a:cxn ang="10800000">
                  <a:pos x="wd2" y="hd2"/>
                </a:cxn>
                <a:cxn ang="16200000">
                  <a:pos x="wd2" y="hd2"/>
                </a:cxn>
              </a:cxnLst>
              <a:rect l="0" t="0" r="r" b="b"/>
              <a:pathLst>
                <a:path w="20804" h="21137" fill="norm" stroke="1" extrusionOk="0">
                  <a:moveTo>
                    <a:pt x="6629" y="18296"/>
                  </a:moveTo>
                  <a:cubicBezTo>
                    <a:pt x="9329" y="19059"/>
                    <a:pt x="12029" y="19821"/>
                    <a:pt x="11692" y="20456"/>
                  </a:cubicBezTo>
                  <a:cubicBezTo>
                    <a:pt x="11354" y="21092"/>
                    <a:pt x="7979" y="21600"/>
                    <a:pt x="4942" y="20456"/>
                  </a:cubicBezTo>
                  <a:cubicBezTo>
                    <a:pt x="1904" y="19313"/>
                    <a:pt x="-796" y="16518"/>
                    <a:pt x="216" y="13087"/>
                  </a:cubicBezTo>
                  <a:cubicBezTo>
                    <a:pt x="1229" y="9656"/>
                    <a:pt x="5954" y="5591"/>
                    <a:pt x="10004" y="3304"/>
                  </a:cubicBezTo>
                  <a:cubicBezTo>
                    <a:pt x="14054" y="1016"/>
                    <a:pt x="17429" y="508"/>
                    <a:pt x="20804"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03" name="Line"/>
            <p:cNvSpPr/>
            <p:nvPr/>
          </p:nvSpPr>
          <p:spPr>
            <a:xfrm>
              <a:off x="12201409" y="5277499"/>
              <a:ext cx="51892" cy="2490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04" name="Line"/>
            <p:cNvSpPr/>
            <p:nvPr/>
          </p:nvSpPr>
          <p:spPr>
            <a:xfrm>
              <a:off x="12242923" y="5194473"/>
              <a:ext cx="31135"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05" name="Line"/>
            <p:cNvSpPr/>
            <p:nvPr/>
          </p:nvSpPr>
          <p:spPr>
            <a:xfrm>
              <a:off x="12367461" y="5246364"/>
              <a:ext cx="290594" cy="3217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029" y="3716"/>
                    <a:pt x="2057" y="7432"/>
                    <a:pt x="2700" y="10452"/>
                  </a:cubicBezTo>
                  <a:cubicBezTo>
                    <a:pt x="3343" y="13471"/>
                    <a:pt x="3600" y="15794"/>
                    <a:pt x="3729" y="16374"/>
                  </a:cubicBezTo>
                  <a:cubicBezTo>
                    <a:pt x="3857" y="16955"/>
                    <a:pt x="3857" y="15794"/>
                    <a:pt x="4371" y="14052"/>
                  </a:cubicBezTo>
                  <a:cubicBezTo>
                    <a:pt x="4886" y="12310"/>
                    <a:pt x="5914" y="9987"/>
                    <a:pt x="6814" y="8361"/>
                  </a:cubicBezTo>
                  <a:cubicBezTo>
                    <a:pt x="7714" y="6735"/>
                    <a:pt x="8486" y="5806"/>
                    <a:pt x="9514" y="5110"/>
                  </a:cubicBezTo>
                  <a:cubicBezTo>
                    <a:pt x="10543" y="4413"/>
                    <a:pt x="11829" y="3948"/>
                    <a:pt x="12471" y="4413"/>
                  </a:cubicBezTo>
                  <a:cubicBezTo>
                    <a:pt x="13114" y="4877"/>
                    <a:pt x="13114" y="6271"/>
                    <a:pt x="13243" y="8477"/>
                  </a:cubicBezTo>
                  <a:cubicBezTo>
                    <a:pt x="13371" y="10684"/>
                    <a:pt x="13629" y="13703"/>
                    <a:pt x="15043" y="16026"/>
                  </a:cubicBezTo>
                  <a:cubicBezTo>
                    <a:pt x="16457" y="18348"/>
                    <a:pt x="19029" y="19974"/>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06" name="Line"/>
            <p:cNvSpPr/>
            <p:nvPr/>
          </p:nvSpPr>
          <p:spPr>
            <a:xfrm>
              <a:off x="12388218" y="5254700"/>
              <a:ext cx="500141" cy="724142"/>
            </a:xfrm>
            <a:custGeom>
              <a:avLst/>
              <a:gdLst/>
              <a:ahLst/>
              <a:cxnLst>
                <a:cxn ang="0">
                  <a:pos x="wd2" y="hd2"/>
                </a:cxn>
                <a:cxn ang="5400000">
                  <a:pos x="wd2" y="hd2"/>
                </a:cxn>
                <a:cxn ang="10800000">
                  <a:pos x="wd2" y="hd2"/>
                </a:cxn>
                <a:cxn ang="16200000">
                  <a:pos x="wd2" y="hd2"/>
                </a:cxn>
              </a:cxnLst>
              <a:rect l="0" t="0" r="r" b="b"/>
              <a:pathLst>
                <a:path w="21536" h="21327" fill="norm" stroke="1" extrusionOk="0">
                  <a:moveTo>
                    <a:pt x="21451" y="1894"/>
                  </a:moveTo>
                  <a:cubicBezTo>
                    <a:pt x="21451" y="1282"/>
                    <a:pt x="21451" y="671"/>
                    <a:pt x="20110" y="314"/>
                  </a:cubicBezTo>
                  <a:cubicBezTo>
                    <a:pt x="18770" y="-42"/>
                    <a:pt x="16088" y="-144"/>
                    <a:pt x="14152" y="264"/>
                  </a:cubicBezTo>
                  <a:cubicBezTo>
                    <a:pt x="12215" y="671"/>
                    <a:pt x="11023" y="1588"/>
                    <a:pt x="10651" y="2505"/>
                  </a:cubicBezTo>
                  <a:cubicBezTo>
                    <a:pt x="10279" y="3422"/>
                    <a:pt x="10726" y="4339"/>
                    <a:pt x="11396" y="4848"/>
                  </a:cubicBezTo>
                  <a:cubicBezTo>
                    <a:pt x="12066" y="5358"/>
                    <a:pt x="12960" y="5460"/>
                    <a:pt x="14077" y="4950"/>
                  </a:cubicBezTo>
                  <a:cubicBezTo>
                    <a:pt x="15194" y="4441"/>
                    <a:pt x="16535" y="3320"/>
                    <a:pt x="17503" y="2556"/>
                  </a:cubicBezTo>
                  <a:cubicBezTo>
                    <a:pt x="18472" y="1792"/>
                    <a:pt x="19068" y="1384"/>
                    <a:pt x="19514" y="1435"/>
                  </a:cubicBezTo>
                  <a:cubicBezTo>
                    <a:pt x="19961" y="1486"/>
                    <a:pt x="20259" y="1996"/>
                    <a:pt x="20632" y="3728"/>
                  </a:cubicBezTo>
                  <a:cubicBezTo>
                    <a:pt x="21004" y="5460"/>
                    <a:pt x="21451" y="8414"/>
                    <a:pt x="21526" y="11216"/>
                  </a:cubicBezTo>
                  <a:cubicBezTo>
                    <a:pt x="21600" y="14018"/>
                    <a:pt x="21302" y="16667"/>
                    <a:pt x="20334" y="18450"/>
                  </a:cubicBezTo>
                  <a:cubicBezTo>
                    <a:pt x="19366" y="20233"/>
                    <a:pt x="17727" y="21150"/>
                    <a:pt x="14226" y="21303"/>
                  </a:cubicBezTo>
                  <a:cubicBezTo>
                    <a:pt x="10726" y="21456"/>
                    <a:pt x="5363" y="20845"/>
                    <a:pt x="0" y="2023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07" name="Line"/>
            <p:cNvSpPr/>
            <p:nvPr/>
          </p:nvSpPr>
          <p:spPr>
            <a:xfrm>
              <a:off x="13477939" y="5225608"/>
              <a:ext cx="41514" cy="36324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600" y="3086"/>
                    <a:pt x="7200" y="6171"/>
                    <a:pt x="10800" y="9771"/>
                  </a:cubicBezTo>
                  <a:cubicBezTo>
                    <a:pt x="14400" y="13371"/>
                    <a:pt x="18000" y="17486"/>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08" name="Line"/>
            <p:cNvSpPr/>
            <p:nvPr/>
          </p:nvSpPr>
          <p:spPr>
            <a:xfrm>
              <a:off x="13394914" y="4784391"/>
              <a:ext cx="809506" cy="731810"/>
            </a:xfrm>
            <a:custGeom>
              <a:avLst/>
              <a:gdLst/>
              <a:ahLst/>
              <a:cxnLst>
                <a:cxn ang="0">
                  <a:pos x="wd2" y="hd2"/>
                </a:cxn>
                <a:cxn ang="5400000">
                  <a:pos x="wd2" y="hd2"/>
                </a:cxn>
                <a:cxn ang="10800000">
                  <a:pos x="wd2" y="hd2"/>
                </a:cxn>
                <a:cxn ang="16200000">
                  <a:pos x="wd2" y="hd2"/>
                </a:cxn>
              </a:cxnLst>
              <a:rect l="0" t="0" r="r" b="b"/>
              <a:pathLst>
                <a:path w="21600" h="21553" fill="norm" stroke="1" extrusionOk="0">
                  <a:moveTo>
                    <a:pt x="0" y="18496"/>
                  </a:moveTo>
                  <a:cubicBezTo>
                    <a:pt x="277" y="18089"/>
                    <a:pt x="554" y="17681"/>
                    <a:pt x="1523" y="17223"/>
                  </a:cubicBezTo>
                  <a:cubicBezTo>
                    <a:pt x="2492" y="16764"/>
                    <a:pt x="4154" y="16255"/>
                    <a:pt x="5908" y="15287"/>
                  </a:cubicBezTo>
                  <a:cubicBezTo>
                    <a:pt x="7662" y="14319"/>
                    <a:pt x="9508" y="12893"/>
                    <a:pt x="10662" y="10702"/>
                  </a:cubicBezTo>
                  <a:cubicBezTo>
                    <a:pt x="11815" y="8511"/>
                    <a:pt x="12277" y="5557"/>
                    <a:pt x="12508" y="3825"/>
                  </a:cubicBezTo>
                  <a:cubicBezTo>
                    <a:pt x="12738" y="2093"/>
                    <a:pt x="12738" y="1583"/>
                    <a:pt x="12508" y="1074"/>
                  </a:cubicBezTo>
                  <a:cubicBezTo>
                    <a:pt x="12277" y="564"/>
                    <a:pt x="11815" y="55"/>
                    <a:pt x="11400" y="4"/>
                  </a:cubicBezTo>
                  <a:cubicBezTo>
                    <a:pt x="10985" y="-47"/>
                    <a:pt x="10615" y="361"/>
                    <a:pt x="10200" y="2144"/>
                  </a:cubicBezTo>
                  <a:cubicBezTo>
                    <a:pt x="9785" y="3927"/>
                    <a:pt x="9323" y="7085"/>
                    <a:pt x="9323" y="9530"/>
                  </a:cubicBezTo>
                  <a:cubicBezTo>
                    <a:pt x="9323" y="11976"/>
                    <a:pt x="9785" y="13708"/>
                    <a:pt x="10154" y="14778"/>
                  </a:cubicBezTo>
                  <a:cubicBezTo>
                    <a:pt x="10523" y="15847"/>
                    <a:pt x="10800" y="16255"/>
                    <a:pt x="11169" y="16051"/>
                  </a:cubicBezTo>
                  <a:cubicBezTo>
                    <a:pt x="11538" y="15847"/>
                    <a:pt x="12000" y="15032"/>
                    <a:pt x="12415" y="14879"/>
                  </a:cubicBezTo>
                  <a:cubicBezTo>
                    <a:pt x="12831" y="14727"/>
                    <a:pt x="13200" y="15236"/>
                    <a:pt x="13754" y="15847"/>
                  </a:cubicBezTo>
                  <a:cubicBezTo>
                    <a:pt x="14308" y="16459"/>
                    <a:pt x="15046" y="17172"/>
                    <a:pt x="15692" y="17579"/>
                  </a:cubicBezTo>
                  <a:cubicBezTo>
                    <a:pt x="16338" y="17987"/>
                    <a:pt x="16892" y="18089"/>
                    <a:pt x="17400" y="18038"/>
                  </a:cubicBezTo>
                  <a:cubicBezTo>
                    <a:pt x="17908" y="17987"/>
                    <a:pt x="18369" y="17783"/>
                    <a:pt x="18646" y="17427"/>
                  </a:cubicBezTo>
                  <a:cubicBezTo>
                    <a:pt x="18923" y="17070"/>
                    <a:pt x="19015" y="16561"/>
                    <a:pt x="19062" y="16051"/>
                  </a:cubicBezTo>
                  <a:cubicBezTo>
                    <a:pt x="19108" y="15542"/>
                    <a:pt x="19108" y="15032"/>
                    <a:pt x="18969" y="14574"/>
                  </a:cubicBezTo>
                  <a:cubicBezTo>
                    <a:pt x="18831" y="14115"/>
                    <a:pt x="18554" y="13708"/>
                    <a:pt x="18231" y="13657"/>
                  </a:cubicBezTo>
                  <a:cubicBezTo>
                    <a:pt x="17908" y="13606"/>
                    <a:pt x="17538" y="13912"/>
                    <a:pt x="17308" y="14370"/>
                  </a:cubicBezTo>
                  <a:cubicBezTo>
                    <a:pt x="17077" y="14828"/>
                    <a:pt x="16985" y="15440"/>
                    <a:pt x="17723" y="16662"/>
                  </a:cubicBezTo>
                  <a:cubicBezTo>
                    <a:pt x="18462" y="17885"/>
                    <a:pt x="20031" y="19719"/>
                    <a:pt x="21600" y="2155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09" name="Line"/>
            <p:cNvSpPr/>
            <p:nvPr/>
          </p:nvSpPr>
          <p:spPr>
            <a:xfrm>
              <a:off x="14600091" y="4692634"/>
              <a:ext cx="1637695" cy="798005"/>
            </a:xfrm>
            <a:custGeom>
              <a:avLst/>
              <a:gdLst/>
              <a:ahLst/>
              <a:cxnLst>
                <a:cxn ang="0">
                  <a:pos x="wd2" y="hd2"/>
                </a:cxn>
                <a:cxn ang="5400000">
                  <a:pos x="wd2" y="hd2"/>
                </a:cxn>
                <a:cxn ang="10800000">
                  <a:pos x="wd2" y="hd2"/>
                </a:cxn>
                <a:cxn ang="16200000">
                  <a:pos x="wd2" y="hd2"/>
                </a:cxn>
              </a:cxnLst>
              <a:rect l="0" t="0" r="r" b="b"/>
              <a:pathLst>
                <a:path w="21527" h="21477" fill="norm" stroke="1" extrusionOk="0">
                  <a:moveTo>
                    <a:pt x="392" y="5127"/>
                  </a:moveTo>
                  <a:cubicBezTo>
                    <a:pt x="256" y="8106"/>
                    <a:pt x="119" y="11085"/>
                    <a:pt x="51" y="13087"/>
                  </a:cubicBezTo>
                  <a:cubicBezTo>
                    <a:pt x="-17" y="15089"/>
                    <a:pt x="-17" y="16113"/>
                    <a:pt x="51" y="16858"/>
                  </a:cubicBezTo>
                  <a:cubicBezTo>
                    <a:pt x="119" y="17603"/>
                    <a:pt x="256" y="18068"/>
                    <a:pt x="460" y="18347"/>
                  </a:cubicBezTo>
                  <a:cubicBezTo>
                    <a:pt x="665" y="18627"/>
                    <a:pt x="938" y="18720"/>
                    <a:pt x="1370" y="18580"/>
                  </a:cubicBezTo>
                  <a:cubicBezTo>
                    <a:pt x="1802" y="18441"/>
                    <a:pt x="2393" y="18068"/>
                    <a:pt x="2825" y="17370"/>
                  </a:cubicBezTo>
                  <a:cubicBezTo>
                    <a:pt x="3257" y="16672"/>
                    <a:pt x="3530" y="15647"/>
                    <a:pt x="3644" y="14903"/>
                  </a:cubicBezTo>
                  <a:cubicBezTo>
                    <a:pt x="3757" y="14158"/>
                    <a:pt x="3712" y="13692"/>
                    <a:pt x="3553" y="13553"/>
                  </a:cubicBezTo>
                  <a:cubicBezTo>
                    <a:pt x="3394" y="13413"/>
                    <a:pt x="3121" y="13599"/>
                    <a:pt x="2871" y="14204"/>
                  </a:cubicBezTo>
                  <a:cubicBezTo>
                    <a:pt x="2620" y="14810"/>
                    <a:pt x="2393" y="15834"/>
                    <a:pt x="2279" y="16858"/>
                  </a:cubicBezTo>
                  <a:cubicBezTo>
                    <a:pt x="2166" y="17882"/>
                    <a:pt x="2166" y="18906"/>
                    <a:pt x="2234" y="19604"/>
                  </a:cubicBezTo>
                  <a:cubicBezTo>
                    <a:pt x="2302" y="20303"/>
                    <a:pt x="2439" y="20675"/>
                    <a:pt x="2643" y="20954"/>
                  </a:cubicBezTo>
                  <a:cubicBezTo>
                    <a:pt x="2848" y="21234"/>
                    <a:pt x="3121" y="21420"/>
                    <a:pt x="3371" y="21466"/>
                  </a:cubicBezTo>
                  <a:cubicBezTo>
                    <a:pt x="3621" y="21513"/>
                    <a:pt x="3848" y="21420"/>
                    <a:pt x="4098" y="20815"/>
                  </a:cubicBezTo>
                  <a:cubicBezTo>
                    <a:pt x="4348" y="20210"/>
                    <a:pt x="4621" y="19092"/>
                    <a:pt x="4826" y="17789"/>
                  </a:cubicBezTo>
                  <a:cubicBezTo>
                    <a:pt x="5031" y="16485"/>
                    <a:pt x="5167" y="14996"/>
                    <a:pt x="5258" y="14018"/>
                  </a:cubicBezTo>
                  <a:cubicBezTo>
                    <a:pt x="5349" y="13041"/>
                    <a:pt x="5394" y="12575"/>
                    <a:pt x="5440" y="12575"/>
                  </a:cubicBezTo>
                  <a:cubicBezTo>
                    <a:pt x="5485" y="12575"/>
                    <a:pt x="5531" y="13041"/>
                    <a:pt x="5713" y="14297"/>
                  </a:cubicBezTo>
                  <a:cubicBezTo>
                    <a:pt x="5895" y="15554"/>
                    <a:pt x="6213" y="17603"/>
                    <a:pt x="6486" y="18720"/>
                  </a:cubicBezTo>
                  <a:cubicBezTo>
                    <a:pt x="6759" y="19837"/>
                    <a:pt x="6986" y="20023"/>
                    <a:pt x="7145" y="19884"/>
                  </a:cubicBezTo>
                  <a:cubicBezTo>
                    <a:pt x="7304" y="19744"/>
                    <a:pt x="7395" y="19279"/>
                    <a:pt x="7577" y="18301"/>
                  </a:cubicBezTo>
                  <a:cubicBezTo>
                    <a:pt x="7759" y="17323"/>
                    <a:pt x="8032" y="15834"/>
                    <a:pt x="8236" y="14903"/>
                  </a:cubicBezTo>
                  <a:cubicBezTo>
                    <a:pt x="8441" y="13972"/>
                    <a:pt x="8578" y="13599"/>
                    <a:pt x="8759" y="13506"/>
                  </a:cubicBezTo>
                  <a:cubicBezTo>
                    <a:pt x="8941" y="13413"/>
                    <a:pt x="9169" y="13599"/>
                    <a:pt x="9419" y="13879"/>
                  </a:cubicBezTo>
                  <a:cubicBezTo>
                    <a:pt x="9669" y="14158"/>
                    <a:pt x="9942" y="14530"/>
                    <a:pt x="10192" y="14763"/>
                  </a:cubicBezTo>
                  <a:cubicBezTo>
                    <a:pt x="10442" y="14996"/>
                    <a:pt x="10669" y="15089"/>
                    <a:pt x="10851" y="14949"/>
                  </a:cubicBezTo>
                  <a:cubicBezTo>
                    <a:pt x="11033" y="14810"/>
                    <a:pt x="11170" y="14437"/>
                    <a:pt x="11192" y="14018"/>
                  </a:cubicBezTo>
                  <a:cubicBezTo>
                    <a:pt x="11215" y="13599"/>
                    <a:pt x="11124" y="13134"/>
                    <a:pt x="10942" y="12901"/>
                  </a:cubicBezTo>
                  <a:cubicBezTo>
                    <a:pt x="10760" y="12668"/>
                    <a:pt x="10487" y="12668"/>
                    <a:pt x="10283" y="12854"/>
                  </a:cubicBezTo>
                  <a:cubicBezTo>
                    <a:pt x="10078" y="13041"/>
                    <a:pt x="9942" y="13413"/>
                    <a:pt x="9851" y="14437"/>
                  </a:cubicBezTo>
                  <a:cubicBezTo>
                    <a:pt x="9760" y="15461"/>
                    <a:pt x="9714" y="17137"/>
                    <a:pt x="9942" y="18394"/>
                  </a:cubicBezTo>
                  <a:cubicBezTo>
                    <a:pt x="10169" y="19651"/>
                    <a:pt x="10669" y="20489"/>
                    <a:pt x="11283" y="20815"/>
                  </a:cubicBezTo>
                  <a:cubicBezTo>
                    <a:pt x="11897" y="21141"/>
                    <a:pt x="12625" y="20954"/>
                    <a:pt x="13352" y="19977"/>
                  </a:cubicBezTo>
                  <a:cubicBezTo>
                    <a:pt x="14080" y="18999"/>
                    <a:pt x="14807" y="17230"/>
                    <a:pt x="15421" y="14856"/>
                  </a:cubicBezTo>
                  <a:cubicBezTo>
                    <a:pt x="16035" y="12482"/>
                    <a:pt x="16535" y="9503"/>
                    <a:pt x="16786" y="7129"/>
                  </a:cubicBezTo>
                  <a:cubicBezTo>
                    <a:pt x="17036" y="4754"/>
                    <a:pt x="17036" y="2985"/>
                    <a:pt x="16967" y="1915"/>
                  </a:cubicBezTo>
                  <a:cubicBezTo>
                    <a:pt x="16899" y="844"/>
                    <a:pt x="16763" y="472"/>
                    <a:pt x="16581" y="239"/>
                  </a:cubicBezTo>
                  <a:cubicBezTo>
                    <a:pt x="16399" y="6"/>
                    <a:pt x="16172" y="-87"/>
                    <a:pt x="15967" y="99"/>
                  </a:cubicBezTo>
                  <a:cubicBezTo>
                    <a:pt x="15762" y="285"/>
                    <a:pt x="15580" y="751"/>
                    <a:pt x="15421" y="2427"/>
                  </a:cubicBezTo>
                  <a:cubicBezTo>
                    <a:pt x="15262" y="4103"/>
                    <a:pt x="15126" y="6989"/>
                    <a:pt x="15262" y="9503"/>
                  </a:cubicBezTo>
                  <a:cubicBezTo>
                    <a:pt x="15399" y="12016"/>
                    <a:pt x="15808" y="14158"/>
                    <a:pt x="16263" y="15647"/>
                  </a:cubicBezTo>
                  <a:cubicBezTo>
                    <a:pt x="16717" y="17137"/>
                    <a:pt x="17218" y="17975"/>
                    <a:pt x="17604" y="18394"/>
                  </a:cubicBezTo>
                  <a:cubicBezTo>
                    <a:pt x="17991" y="18813"/>
                    <a:pt x="18263" y="18813"/>
                    <a:pt x="18559" y="18347"/>
                  </a:cubicBezTo>
                  <a:cubicBezTo>
                    <a:pt x="18855" y="17882"/>
                    <a:pt x="19173" y="16951"/>
                    <a:pt x="19355" y="16206"/>
                  </a:cubicBezTo>
                  <a:cubicBezTo>
                    <a:pt x="19537" y="15461"/>
                    <a:pt x="19582" y="14903"/>
                    <a:pt x="19650" y="14204"/>
                  </a:cubicBezTo>
                  <a:cubicBezTo>
                    <a:pt x="19719" y="13506"/>
                    <a:pt x="19810" y="12668"/>
                    <a:pt x="19946" y="12482"/>
                  </a:cubicBezTo>
                  <a:cubicBezTo>
                    <a:pt x="20082" y="12296"/>
                    <a:pt x="20264" y="12761"/>
                    <a:pt x="20514" y="13692"/>
                  </a:cubicBezTo>
                  <a:cubicBezTo>
                    <a:pt x="20764" y="14623"/>
                    <a:pt x="21083" y="16020"/>
                    <a:pt x="21287" y="17137"/>
                  </a:cubicBezTo>
                  <a:cubicBezTo>
                    <a:pt x="21492" y="18254"/>
                    <a:pt x="21583" y="19092"/>
                    <a:pt x="21492" y="19558"/>
                  </a:cubicBezTo>
                  <a:cubicBezTo>
                    <a:pt x="21401" y="20023"/>
                    <a:pt x="21128" y="20116"/>
                    <a:pt x="20674" y="20116"/>
                  </a:cubicBezTo>
                  <a:cubicBezTo>
                    <a:pt x="20219" y="20116"/>
                    <a:pt x="19582" y="20023"/>
                    <a:pt x="18946" y="1993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10" name="Line"/>
            <p:cNvSpPr/>
            <p:nvPr/>
          </p:nvSpPr>
          <p:spPr>
            <a:xfrm>
              <a:off x="16686758" y="4979988"/>
              <a:ext cx="734932" cy="633077"/>
            </a:xfrm>
            <a:custGeom>
              <a:avLst/>
              <a:gdLst/>
              <a:ahLst/>
              <a:cxnLst>
                <a:cxn ang="0">
                  <a:pos x="wd2" y="hd2"/>
                </a:cxn>
                <a:cxn ang="5400000">
                  <a:pos x="wd2" y="hd2"/>
                </a:cxn>
                <a:cxn ang="10800000">
                  <a:pos x="wd2" y="hd2"/>
                </a:cxn>
                <a:cxn ang="16200000">
                  <a:pos x="wd2" y="hd2"/>
                </a:cxn>
              </a:cxnLst>
              <a:rect l="0" t="0" r="r" b="b"/>
              <a:pathLst>
                <a:path w="21443" h="21483" fill="norm" stroke="1" extrusionOk="0">
                  <a:moveTo>
                    <a:pt x="3880" y="10800"/>
                  </a:moveTo>
                  <a:cubicBezTo>
                    <a:pt x="4385" y="10683"/>
                    <a:pt x="4890" y="10565"/>
                    <a:pt x="5495" y="11152"/>
                  </a:cubicBezTo>
                  <a:cubicBezTo>
                    <a:pt x="6101" y="11739"/>
                    <a:pt x="6807" y="13030"/>
                    <a:pt x="7110" y="13970"/>
                  </a:cubicBezTo>
                  <a:cubicBezTo>
                    <a:pt x="7413" y="14909"/>
                    <a:pt x="7312" y="15496"/>
                    <a:pt x="6707" y="15907"/>
                  </a:cubicBezTo>
                  <a:cubicBezTo>
                    <a:pt x="6101" y="16317"/>
                    <a:pt x="4991" y="16552"/>
                    <a:pt x="3931" y="16552"/>
                  </a:cubicBezTo>
                  <a:cubicBezTo>
                    <a:pt x="2871" y="16552"/>
                    <a:pt x="1862" y="16317"/>
                    <a:pt x="1105" y="15907"/>
                  </a:cubicBezTo>
                  <a:cubicBezTo>
                    <a:pt x="348" y="15496"/>
                    <a:pt x="-157" y="14909"/>
                    <a:pt x="45" y="14204"/>
                  </a:cubicBezTo>
                  <a:cubicBezTo>
                    <a:pt x="247" y="13500"/>
                    <a:pt x="1155" y="12678"/>
                    <a:pt x="3123" y="12209"/>
                  </a:cubicBezTo>
                  <a:cubicBezTo>
                    <a:pt x="5092" y="11739"/>
                    <a:pt x="8120" y="11622"/>
                    <a:pt x="9936" y="11563"/>
                  </a:cubicBezTo>
                  <a:cubicBezTo>
                    <a:pt x="11753" y="11504"/>
                    <a:pt x="12359" y="11504"/>
                    <a:pt x="12813" y="11211"/>
                  </a:cubicBezTo>
                  <a:cubicBezTo>
                    <a:pt x="13267" y="10917"/>
                    <a:pt x="13570" y="10330"/>
                    <a:pt x="13722" y="9098"/>
                  </a:cubicBezTo>
                  <a:cubicBezTo>
                    <a:pt x="13873" y="7865"/>
                    <a:pt x="13873" y="5987"/>
                    <a:pt x="13722" y="4520"/>
                  </a:cubicBezTo>
                  <a:cubicBezTo>
                    <a:pt x="13570" y="3052"/>
                    <a:pt x="13267" y="1996"/>
                    <a:pt x="12965" y="1233"/>
                  </a:cubicBezTo>
                  <a:cubicBezTo>
                    <a:pt x="12662" y="470"/>
                    <a:pt x="12359" y="0"/>
                    <a:pt x="12056" y="0"/>
                  </a:cubicBezTo>
                  <a:cubicBezTo>
                    <a:pt x="11753" y="0"/>
                    <a:pt x="11450" y="470"/>
                    <a:pt x="11400" y="2172"/>
                  </a:cubicBezTo>
                  <a:cubicBezTo>
                    <a:pt x="11350" y="3874"/>
                    <a:pt x="11551" y="6809"/>
                    <a:pt x="12056" y="9978"/>
                  </a:cubicBezTo>
                  <a:cubicBezTo>
                    <a:pt x="12561" y="13148"/>
                    <a:pt x="13368" y="16552"/>
                    <a:pt x="13772" y="18548"/>
                  </a:cubicBezTo>
                  <a:cubicBezTo>
                    <a:pt x="14176" y="20543"/>
                    <a:pt x="14176" y="21130"/>
                    <a:pt x="13923" y="21365"/>
                  </a:cubicBezTo>
                  <a:cubicBezTo>
                    <a:pt x="13671" y="21600"/>
                    <a:pt x="13166" y="21483"/>
                    <a:pt x="12712" y="21013"/>
                  </a:cubicBezTo>
                  <a:cubicBezTo>
                    <a:pt x="12258" y="20543"/>
                    <a:pt x="11854" y="19722"/>
                    <a:pt x="11753" y="19017"/>
                  </a:cubicBezTo>
                  <a:cubicBezTo>
                    <a:pt x="11652" y="18313"/>
                    <a:pt x="11854" y="17726"/>
                    <a:pt x="12964" y="17139"/>
                  </a:cubicBezTo>
                  <a:cubicBezTo>
                    <a:pt x="14075" y="16552"/>
                    <a:pt x="16093" y="15965"/>
                    <a:pt x="17658" y="15613"/>
                  </a:cubicBezTo>
                  <a:cubicBezTo>
                    <a:pt x="19222" y="15261"/>
                    <a:pt x="20333" y="15143"/>
                    <a:pt x="21443" y="1502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11" name="Line"/>
            <p:cNvSpPr/>
            <p:nvPr/>
          </p:nvSpPr>
          <p:spPr>
            <a:xfrm>
              <a:off x="17787683" y="5090690"/>
              <a:ext cx="248313" cy="633216"/>
            </a:xfrm>
            <a:custGeom>
              <a:avLst/>
              <a:gdLst/>
              <a:ahLst/>
              <a:cxnLst>
                <a:cxn ang="0">
                  <a:pos x="wd2" y="hd2"/>
                </a:cxn>
                <a:cxn ang="5400000">
                  <a:pos x="wd2" y="hd2"/>
                </a:cxn>
                <a:cxn ang="10800000">
                  <a:pos x="wd2" y="hd2"/>
                </a:cxn>
                <a:cxn ang="16200000">
                  <a:pos x="wd2" y="hd2"/>
                </a:cxn>
              </a:cxnLst>
              <a:rect l="0" t="0" r="r" b="b"/>
              <a:pathLst>
                <a:path w="20952" h="21371" fill="norm" stroke="1" extrusionOk="0">
                  <a:moveTo>
                    <a:pt x="11152" y="3853"/>
                  </a:moveTo>
                  <a:cubicBezTo>
                    <a:pt x="12027" y="3386"/>
                    <a:pt x="12903" y="2919"/>
                    <a:pt x="13487" y="2394"/>
                  </a:cubicBezTo>
                  <a:cubicBezTo>
                    <a:pt x="14071" y="1868"/>
                    <a:pt x="14362" y="1284"/>
                    <a:pt x="13779" y="817"/>
                  </a:cubicBezTo>
                  <a:cubicBezTo>
                    <a:pt x="13195" y="350"/>
                    <a:pt x="11735" y="0"/>
                    <a:pt x="9400" y="0"/>
                  </a:cubicBezTo>
                  <a:cubicBezTo>
                    <a:pt x="7065" y="0"/>
                    <a:pt x="3854" y="350"/>
                    <a:pt x="1957" y="1168"/>
                  </a:cubicBezTo>
                  <a:cubicBezTo>
                    <a:pt x="60" y="1985"/>
                    <a:pt x="-524" y="3269"/>
                    <a:pt x="498" y="4320"/>
                  </a:cubicBezTo>
                  <a:cubicBezTo>
                    <a:pt x="1519" y="5371"/>
                    <a:pt x="4146" y="6188"/>
                    <a:pt x="7503" y="5955"/>
                  </a:cubicBezTo>
                  <a:cubicBezTo>
                    <a:pt x="10860" y="5721"/>
                    <a:pt x="14946" y="4437"/>
                    <a:pt x="17427" y="3561"/>
                  </a:cubicBezTo>
                  <a:cubicBezTo>
                    <a:pt x="19908" y="2685"/>
                    <a:pt x="20784" y="2218"/>
                    <a:pt x="20930" y="2335"/>
                  </a:cubicBezTo>
                  <a:cubicBezTo>
                    <a:pt x="21076" y="2452"/>
                    <a:pt x="20492" y="3152"/>
                    <a:pt x="19033" y="5429"/>
                  </a:cubicBezTo>
                  <a:cubicBezTo>
                    <a:pt x="17573" y="7706"/>
                    <a:pt x="15238" y="11559"/>
                    <a:pt x="13779" y="14069"/>
                  </a:cubicBezTo>
                  <a:cubicBezTo>
                    <a:pt x="12319" y="16579"/>
                    <a:pt x="11735" y="17747"/>
                    <a:pt x="11443" y="18623"/>
                  </a:cubicBezTo>
                  <a:cubicBezTo>
                    <a:pt x="11152" y="19498"/>
                    <a:pt x="11152" y="20082"/>
                    <a:pt x="11589" y="20608"/>
                  </a:cubicBezTo>
                  <a:cubicBezTo>
                    <a:pt x="12027" y="21133"/>
                    <a:pt x="12903" y="21600"/>
                    <a:pt x="13633" y="21250"/>
                  </a:cubicBezTo>
                  <a:cubicBezTo>
                    <a:pt x="14363" y="20899"/>
                    <a:pt x="14946" y="19732"/>
                    <a:pt x="15530" y="1856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12" name="Line"/>
            <p:cNvSpPr/>
            <p:nvPr/>
          </p:nvSpPr>
          <p:spPr>
            <a:xfrm>
              <a:off x="18186223" y="5152960"/>
              <a:ext cx="159134" cy="30097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878" y="0"/>
                  </a:moveTo>
                  <a:cubicBezTo>
                    <a:pt x="939" y="4469"/>
                    <a:pt x="0" y="8938"/>
                    <a:pt x="0" y="12290"/>
                  </a:cubicBezTo>
                  <a:cubicBezTo>
                    <a:pt x="0" y="15641"/>
                    <a:pt x="939" y="17876"/>
                    <a:pt x="2113" y="18248"/>
                  </a:cubicBezTo>
                  <a:cubicBezTo>
                    <a:pt x="3287" y="18621"/>
                    <a:pt x="4696" y="17131"/>
                    <a:pt x="6339" y="15021"/>
                  </a:cubicBezTo>
                  <a:cubicBezTo>
                    <a:pt x="7983" y="12910"/>
                    <a:pt x="9861" y="10179"/>
                    <a:pt x="11504" y="7945"/>
                  </a:cubicBezTo>
                  <a:cubicBezTo>
                    <a:pt x="13148" y="5710"/>
                    <a:pt x="14556" y="3972"/>
                    <a:pt x="15261" y="3972"/>
                  </a:cubicBezTo>
                  <a:cubicBezTo>
                    <a:pt x="15965" y="3972"/>
                    <a:pt x="15965" y="5710"/>
                    <a:pt x="16904" y="8938"/>
                  </a:cubicBezTo>
                  <a:cubicBezTo>
                    <a:pt x="17843" y="12166"/>
                    <a:pt x="19722" y="16883"/>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13" name="Line"/>
            <p:cNvSpPr/>
            <p:nvPr/>
          </p:nvSpPr>
          <p:spPr>
            <a:xfrm>
              <a:off x="18467912" y="5101068"/>
              <a:ext cx="670881" cy="376899"/>
            </a:xfrm>
            <a:custGeom>
              <a:avLst/>
              <a:gdLst/>
              <a:ahLst/>
              <a:cxnLst>
                <a:cxn ang="0">
                  <a:pos x="wd2" y="hd2"/>
                </a:cxn>
                <a:cxn ang="5400000">
                  <a:pos x="wd2" y="hd2"/>
                </a:cxn>
                <a:cxn ang="10800000">
                  <a:pos x="wd2" y="hd2"/>
                </a:cxn>
                <a:cxn ang="16200000">
                  <a:pos x="wd2" y="hd2"/>
                </a:cxn>
              </a:cxnLst>
              <a:rect l="0" t="0" r="r" b="b"/>
              <a:pathLst>
                <a:path w="21481" h="21393" fill="norm" stroke="1" extrusionOk="0">
                  <a:moveTo>
                    <a:pt x="5381" y="6480"/>
                  </a:moveTo>
                  <a:cubicBezTo>
                    <a:pt x="4827" y="5498"/>
                    <a:pt x="4273" y="4516"/>
                    <a:pt x="3498" y="4516"/>
                  </a:cubicBezTo>
                  <a:cubicBezTo>
                    <a:pt x="2722" y="4516"/>
                    <a:pt x="1725" y="5498"/>
                    <a:pt x="1061" y="6971"/>
                  </a:cubicBezTo>
                  <a:cubicBezTo>
                    <a:pt x="396" y="8444"/>
                    <a:pt x="64" y="10407"/>
                    <a:pt x="8" y="11880"/>
                  </a:cubicBezTo>
                  <a:cubicBezTo>
                    <a:pt x="-47" y="13353"/>
                    <a:pt x="175" y="14335"/>
                    <a:pt x="839" y="14924"/>
                  </a:cubicBezTo>
                  <a:cubicBezTo>
                    <a:pt x="1504" y="15513"/>
                    <a:pt x="2611" y="15709"/>
                    <a:pt x="3387" y="15316"/>
                  </a:cubicBezTo>
                  <a:cubicBezTo>
                    <a:pt x="4162" y="14924"/>
                    <a:pt x="4605" y="13942"/>
                    <a:pt x="5104" y="12567"/>
                  </a:cubicBezTo>
                  <a:cubicBezTo>
                    <a:pt x="5602" y="11193"/>
                    <a:pt x="6156" y="9425"/>
                    <a:pt x="6322" y="9425"/>
                  </a:cubicBezTo>
                  <a:cubicBezTo>
                    <a:pt x="6488" y="9425"/>
                    <a:pt x="6267" y="11193"/>
                    <a:pt x="6156" y="12665"/>
                  </a:cubicBezTo>
                  <a:cubicBezTo>
                    <a:pt x="6045" y="14138"/>
                    <a:pt x="6045" y="15316"/>
                    <a:pt x="6101" y="16396"/>
                  </a:cubicBezTo>
                  <a:cubicBezTo>
                    <a:pt x="6156" y="17476"/>
                    <a:pt x="6267" y="18458"/>
                    <a:pt x="6544" y="18655"/>
                  </a:cubicBezTo>
                  <a:cubicBezTo>
                    <a:pt x="6821" y="18851"/>
                    <a:pt x="7264" y="18262"/>
                    <a:pt x="7762" y="16887"/>
                  </a:cubicBezTo>
                  <a:cubicBezTo>
                    <a:pt x="8261" y="15513"/>
                    <a:pt x="8815" y="13353"/>
                    <a:pt x="9368" y="11978"/>
                  </a:cubicBezTo>
                  <a:cubicBezTo>
                    <a:pt x="9922" y="10604"/>
                    <a:pt x="10476" y="10015"/>
                    <a:pt x="10753" y="10309"/>
                  </a:cubicBezTo>
                  <a:cubicBezTo>
                    <a:pt x="11030" y="10604"/>
                    <a:pt x="11030" y="11782"/>
                    <a:pt x="11030" y="12862"/>
                  </a:cubicBezTo>
                  <a:cubicBezTo>
                    <a:pt x="11030" y="13942"/>
                    <a:pt x="11030" y="14924"/>
                    <a:pt x="10975" y="15905"/>
                  </a:cubicBezTo>
                  <a:cubicBezTo>
                    <a:pt x="10919" y="16887"/>
                    <a:pt x="10808" y="17869"/>
                    <a:pt x="10919" y="17869"/>
                  </a:cubicBezTo>
                  <a:cubicBezTo>
                    <a:pt x="11030" y="17869"/>
                    <a:pt x="11362" y="16887"/>
                    <a:pt x="11695" y="15905"/>
                  </a:cubicBezTo>
                  <a:cubicBezTo>
                    <a:pt x="12027" y="14924"/>
                    <a:pt x="12359" y="13942"/>
                    <a:pt x="12747" y="12960"/>
                  </a:cubicBezTo>
                  <a:cubicBezTo>
                    <a:pt x="13135" y="11978"/>
                    <a:pt x="13578" y="10996"/>
                    <a:pt x="13855" y="10996"/>
                  </a:cubicBezTo>
                  <a:cubicBezTo>
                    <a:pt x="14131" y="10996"/>
                    <a:pt x="14242" y="11978"/>
                    <a:pt x="14298" y="13451"/>
                  </a:cubicBezTo>
                  <a:cubicBezTo>
                    <a:pt x="14353" y="14924"/>
                    <a:pt x="14353" y="16887"/>
                    <a:pt x="14519" y="18262"/>
                  </a:cubicBezTo>
                  <a:cubicBezTo>
                    <a:pt x="14685" y="19636"/>
                    <a:pt x="15018" y="20422"/>
                    <a:pt x="15516" y="20913"/>
                  </a:cubicBezTo>
                  <a:cubicBezTo>
                    <a:pt x="16015" y="21404"/>
                    <a:pt x="16679" y="21600"/>
                    <a:pt x="17233" y="21109"/>
                  </a:cubicBezTo>
                  <a:cubicBezTo>
                    <a:pt x="17787" y="20618"/>
                    <a:pt x="18230" y="19440"/>
                    <a:pt x="18895" y="16200"/>
                  </a:cubicBezTo>
                  <a:cubicBezTo>
                    <a:pt x="19559" y="12960"/>
                    <a:pt x="20445" y="7658"/>
                    <a:pt x="20944" y="4418"/>
                  </a:cubicBezTo>
                  <a:cubicBezTo>
                    <a:pt x="21442" y="1178"/>
                    <a:pt x="21553" y="0"/>
                    <a:pt x="21442" y="0"/>
                  </a:cubicBezTo>
                  <a:cubicBezTo>
                    <a:pt x="21331" y="0"/>
                    <a:pt x="20999" y="1178"/>
                    <a:pt x="20556" y="4418"/>
                  </a:cubicBezTo>
                  <a:cubicBezTo>
                    <a:pt x="20113" y="7658"/>
                    <a:pt x="19559" y="12960"/>
                    <a:pt x="19393" y="16102"/>
                  </a:cubicBezTo>
                  <a:cubicBezTo>
                    <a:pt x="19227" y="19244"/>
                    <a:pt x="19448" y="20225"/>
                    <a:pt x="19670" y="2120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14" name="Line"/>
            <p:cNvSpPr/>
            <p:nvPr/>
          </p:nvSpPr>
          <p:spPr>
            <a:xfrm>
              <a:off x="19058197" y="5237882"/>
              <a:ext cx="169316" cy="70753"/>
            </a:xfrm>
            <a:custGeom>
              <a:avLst/>
              <a:gdLst/>
              <a:ahLst/>
              <a:cxnLst>
                <a:cxn ang="0">
                  <a:pos x="wd2" y="hd2"/>
                </a:cxn>
                <a:cxn ang="5400000">
                  <a:pos x="wd2" y="hd2"/>
                </a:cxn>
                <a:cxn ang="10800000">
                  <a:pos x="wd2" y="hd2"/>
                </a:cxn>
                <a:cxn ang="16200000">
                  <a:pos x="wd2" y="hd2"/>
                </a:cxn>
              </a:cxnLst>
              <a:rect l="0" t="0" r="r" b="b"/>
              <a:pathLst>
                <a:path w="21143" h="21036" fill="norm" stroke="1" extrusionOk="0">
                  <a:moveTo>
                    <a:pt x="407" y="21036"/>
                  </a:moveTo>
                  <a:cubicBezTo>
                    <a:pt x="-25" y="13836"/>
                    <a:pt x="-457" y="6636"/>
                    <a:pt x="1055" y="3036"/>
                  </a:cubicBezTo>
                  <a:cubicBezTo>
                    <a:pt x="2567" y="-564"/>
                    <a:pt x="6023" y="-564"/>
                    <a:pt x="9695" y="979"/>
                  </a:cubicBezTo>
                  <a:cubicBezTo>
                    <a:pt x="13367" y="2522"/>
                    <a:pt x="17255" y="5607"/>
                    <a:pt x="21143" y="869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15" name="Line"/>
            <p:cNvSpPr/>
            <p:nvPr/>
          </p:nvSpPr>
          <p:spPr>
            <a:xfrm>
              <a:off x="19300159" y="5246364"/>
              <a:ext cx="31137" cy="2490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21600" y="6000"/>
                    <a:pt x="21600" y="12000"/>
                    <a:pt x="18000" y="15600"/>
                  </a:cubicBezTo>
                  <a:cubicBezTo>
                    <a:pt x="14400" y="19200"/>
                    <a:pt x="7200" y="20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16" name="Line"/>
            <p:cNvSpPr/>
            <p:nvPr/>
          </p:nvSpPr>
          <p:spPr>
            <a:xfrm>
              <a:off x="19352051" y="5080311"/>
              <a:ext cx="20758" cy="3113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17" name="Line"/>
            <p:cNvSpPr/>
            <p:nvPr/>
          </p:nvSpPr>
          <p:spPr>
            <a:xfrm>
              <a:off x="19466213" y="5152960"/>
              <a:ext cx="93406" cy="38399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600" y="5449"/>
                    <a:pt x="13600" y="10897"/>
                    <a:pt x="11600" y="14205"/>
                  </a:cubicBezTo>
                  <a:cubicBezTo>
                    <a:pt x="9600" y="17514"/>
                    <a:pt x="9600" y="18681"/>
                    <a:pt x="8000" y="19557"/>
                  </a:cubicBezTo>
                  <a:cubicBezTo>
                    <a:pt x="6400" y="20432"/>
                    <a:pt x="3200" y="21016"/>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18" name="Line"/>
            <p:cNvSpPr/>
            <p:nvPr/>
          </p:nvSpPr>
          <p:spPr>
            <a:xfrm>
              <a:off x="19196376" y="5293667"/>
              <a:ext cx="729927" cy="736346"/>
            </a:xfrm>
            <a:custGeom>
              <a:avLst/>
              <a:gdLst/>
              <a:ahLst/>
              <a:cxnLst>
                <a:cxn ang="0">
                  <a:pos x="wd2" y="hd2"/>
                </a:cxn>
                <a:cxn ang="5400000">
                  <a:pos x="wd2" y="hd2"/>
                </a:cxn>
                <a:cxn ang="10800000">
                  <a:pos x="wd2" y="hd2"/>
                </a:cxn>
                <a:cxn ang="16200000">
                  <a:pos x="wd2" y="hd2"/>
                </a:cxn>
              </a:cxnLst>
              <a:rect l="0" t="0" r="r" b="b"/>
              <a:pathLst>
                <a:path w="21397" h="21484" fill="norm" stroke="1" extrusionOk="0">
                  <a:moveTo>
                    <a:pt x="7301" y="1345"/>
                  </a:moveTo>
                  <a:cubicBezTo>
                    <a:pt x="8214" y="840"/>
                    <a:pt x="9127" y="336"/>
                    <a:pt x="10394" y="134"/>
                  </a:cubicBezTo>
                  <a:cubicBezTo>
                    <a:pt x="11662" y="-68"/>
                    <a:pt x="13285" y="33"/>
                    <a:pt x="14349" y="33"/>
                  </a:cubicBezTo>
                  <a:cubicBezTo>
                    <a:pt x="15414" y="33"/>
                    <a:pt x="15921" y="-68"/>
                    <a:pt x="16327" y="83"/>
                  </a:cubicBezTo>
                  <a:cubicBezTo>
                    <a:pt x="16732" y="235"/>
                    <a:pt x="17037" y="639"/>
                    <a:pt x="17189" y="1093"/>
                  </a:cubicBezTo>
                  <a:cubicBezTo>
                    <a:pt x="17341" y="1547"/>
                    <a:pt x="17341" y="2052"/>
                    <a:pt x="17594" y="2354"/>
                  </a:cubicBezTo>
                  <a:cubicBezTo>
                    <a:pt x="17848" y="2657"/>
                    <a:pt x="18355" y="2758"/>
                    <a:pt x="18761" y="2607"/>
                  </a:cubicBezTo>
                  <a:cubicBezTo>
                    <a:pt x="19166" y="2455"/>
                    <a:pt x="19470" y="2052"/>
                    <a:pt x="19825" y="1698"/>
                  </a:cubicBezTo>
                  <a:cubicBezTo>
                    <a:pt x="20180" y="1345"/>
                    <a:pt x="20586" y="1042"/>
                    <a:pt x="20789" y="1143"/>
                  </a:cubicBezTo>
                  <a:cubicBezTo>
                    <a:pt x="20992" y="1244"/>
                    <a:pt x="20992" y="1749"/>
                    <a:pt x="21144" y="3818"/>
                  </a:cubicBezTo>
                  <a:cubicBezTo>
                    <a:pt x="21296" y="5887"/>
                    <a:pt x="21600" y="9521"/>
                    <a:pt x="21194" y="12498"/>
                  </a:cubicBezTo>
                  <a:cubicBezTo>
                    <a:pt x="20789" y="15476"/>
                    <a:pt x="19673" y="17797"/>
                    <a:pt x="17797" y="19311"/>
                  </a:cubicBezTo>
                  <a:cubicBezTo>
                    <a:pt x="15921" y="20825"/>
                    <a:pt x="13285" y="21532"/>
                    <a:pt x="10699" y="21482"/>
                  </a:cubicBezTo>
                  <a:cubicBezTo>
                    <a:pt x="8113" y="21431"/>
                    <a:pt x="5577" y="20624"/>
                    <a:pt x="3803" y="19816"/>
                  </a:cubicBezTo>
                  <a:cubicBezTo>
                    <a:pt x="2028" y="19009"/>
                    <a:pt x="1014" y="18201"/>
                    <a:pt x="0" y="1739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19" name="Line"/>
            <p:cNvSpPr/>
            <p:nvPr/>
          </p:nvSpPr>
          <p:spPr>
            <a:xfrm>
              <a:off x="2252660" y="5806370"/>
              <a:ext cx="1106447" cy="530613"/>
            </a:xfrm>
            <a:custGeom>
              <a:avLst/>
              <a:gdLst/>
              <a:ahLst/>
              <a:cxnLst>
                <a:cxn ang="0">
                  <a:pos x="wd2" y="hd2"/>
                </a:cxn>
                <a:cxn ang="5400000">
                  <a:pos x="wd2" y="hd2"/>
                </a:cxn>
                <a:cxn ang="10800000">
                  <a:pos x="wd2" y="hd2"/>
                </a:cxn>
                <a:cxn ang="16200000">
                  <a:pos x="wd2" y="hd2"/>
                </a:cxn>
              </a:cxnLst>
              <a:rect l="0" t="0" r="r" b="b"/>
              <a:pathLst>
                <a:path w="21522" h="21237" fill="norm" stroke="1" extrusionOk="0">
                  <a:moveTo>
                    <a:pt x="6382" y="17463"/>
                  </a:moveTo>
                  <a:cubicBezTo>
                    <a:pt x="5843" y="15940"/>
                    <a:pt x="5305" y="14416"/>
                    <a:pt x="4498" y="13793"/>
                  </a:cubicBezTo>
                  <a:cubicBezTo>
                    <a:pt x="3690" y="13170"/>
                    <a:pt x="2614" y="13447"/>
                    <a:pt x="1806" y="14278"/>
                  </a:cubicBezTo>
                  <a:cubicBezTo>
                    <a:pt x="999" y="15109"/>
                    <a:pt x="460" y="16493"/>
                    <a:pt x="191" y="17740"/>
                  </a:cubicBezTo>
                  <a:cubicBezTo>
                    <a:pt x="-78" y="18986"/>
                    <a:pt x="-78" y="20093"/>
                    <a:pt x="292" y="20716"/>
                  </a:cubicBezTo>
                  <a:cubicBezTo>
                    <a:pt x="662" y="21340"/>
                    <a:pt x="1402" y="21478"/>
                    <a:pt x="2243" y="20716"/>
                  </a:cubicBezTo>
                  <a:cubicBezTo>
                    <a:pt x="3085" y="19955"/>
                    <a:pt x="4027" y="18293"/>
                    <a:pt x="4901" y="15455"/>
                  </a:cubicBezTo>
                  <a:cubicBezTo>
                    <a:pt x="5776" y="12616"/>
                    <a:pt x="6584" y="8601"/>
                    <a:pt x="6987" y="6178"/>
                  </a:cubicBezTo>
                  <a:cubicBezTo>
                    <a:pt x="7391" y="3755"/>
                    <a:pt x="7391" y="2924"/>
                    <a:pt x="7425" y="2024"/>
                  </a:cubicBezTo>
                  <a:cubicBezTo>
                    <a:pt x="7458" y="1124"/>
                    <a:pt x="7526" y="155"/>
                    <a:pt x="7425" y="16"/>
                  </a:cubicBezTo>
                  <a:cubicBezTo>
                    <a:pt x="7324" y="-122"/>
                    <a:pt x="7055" y="570"/>
                    <a:pt x="6718" y="2855"/>
                  </a:cubicBezTo>
                  <a:cubicBezTo>
                    <a:pt x="6382" y="5140"/>
                    <a:pt x="5978" y="9016"/>
                    <a:pt x="5776" y="11647"/>
                  </a:cubicBezTo>
                  <a:cubicBezTo>
                    <a:pt x="5574" y="14278"/>
                    <a:pt x="5574" y="15663"/>
                    <a:pt x="5709" y="16632"/>
                  </a:cubicBezTo>
                  <a:cubicBezTo>
                    <a:pt x="5843" y="17601"/>
                    <a:pt x="6113" y="18155"/>
                    <a:pt x="6584" y="18363"/>
                  </a:cubicBezTo>
                  <a:cubicBezTo>
                    <a:pt x="7055" y="18570"/>
                    <a:pt x="7728" y="18432"/>
                    <a:pt x="8468" y="17670"/>
                  </a:cubicBezTo>
                  <a:cubicBezTo>
                    <a:pt x="9208" y="16909"/>
                    <a:pt x="10015" y="15524"/>
                    <a:pt x="10520" y="14416"/>
                  </a:cubicBezTo>
                  <a:cubicBezTo>
                    <a:pt x="11025" y="13309"/>
                    <a:pt x="11227" y="12478"/>
                    <a:pt x="11328" y="11647"/>
                  </a:cubicBezTo>
                  <a:cubicBezTo>
                    <a:pt x="11429" y="10816"/>
                    <a:pt x="11429" y="9986"/>
                    <a:pt x="11260" y="9640"/>
                  </a:cubicBezTo>
                  <a:cubicBezTo>
                    <a:pt x="11092" y="9293"/>
                    <a:pt x="10756" y="9432"/>
                    <a:pt x="10251" y="10401"/>
                  </a:cubicBezTo>
                  <a:cubicBezTo>
                    <a:pt x="9746" y="11370"/>
                    <a:pt x="9073" y="13170"/>
                    <a:pt x="8737" y="14416"/>
                  </a:cubicBezTo>
                  <a:cubicBezTo>
                    <a:pt x="8401" y="15663"/>
                    <a:pt x="8401" y="16355"/>
                    <a:pt x="8401" y="17116"/>
                  </a:cubicBezTo>
                  <a:cubicBezTo>
                    <a:pt x="8401" y="17878"/>
                    <a:pt x="8401" y="18709"/>
                    <a:pt x="8535" y="19332"/>
                  </a:cubicBezTo>
                  <a:cubicBezTo>
                    <a:pt x="8670" y="19955"/>
                    <a:pt x="8939" y="20370"/>
                    <a:pt x="9443" y="20647"/>
                  </a:cubicBezTo>
                  <a:cubicBezTo>
                    <a:pt x="9948" y="20924"/>
                    <a:pt x="10688" y="21063"/>
                    <a:pt x="11328" y="20716"/>
                  </a:cubicBezTo>
                  <a:cubicBezTo>
                    <a:pt x="11967" y="20370"/>
                    <a:pt x="12505" y="19540"/>
                    <a:pt x="12976" y="18224"/>
                  </a:cubicBezTo>
                  <a:cubicBezTo>
                    <a:pt x="13447" y="16909"/>
                    <a:pt x="13851" y="15109"/>
                    <a:pt x="14086" y="13863"/>
                  </a:cubicBezTo>
                  <a:cubicBezTo>
                    <a:pt x="14322" y="12616"/>
                    <a:pt x="14389" y="11924"/>
                    <a:pt x="14423" y="11924"/>
                  </a:cubicBezTo>
                  <a:cubicBezTo>
                    <a:pt x="14457" y="11924"/>
                    <a:pt x="14457" y="12616"/>
                    <a:pt x="14423" y="13655"/>
                  </a:cubicBezTo>
                  <a:cubicBezTo>
                    <a:pt x="14389" y="14693"/>
                    <a:pt x="14322" y="16078"/>
                    <a:pt x="14288" y="17116"/>
                  </a:cubicBezTo>
                  <a:cubicBezTo>
                    <a:pt x="14255" y="18155"/>
                    <a:pt x="14255" y="18847"/>
                    <a:pt x="14389" y="18986"/>
                  </a:cubicBezTo>
                  <a:cubicBezTo>
                    <a:pt x="14524" y="19124"/>
                    <a:pt x="14793" y="18709"/>
                    <a:pt x="15197" y="17878"/>
                  </a:cubicBezTo>
                  <a:cubicBezTo>
                    <a:pt x="15600" y="17047"/>
                    <a:pt x="16139" y="15801"/>
                    <a:pt x="16543" y="14901"/>
                  </a:cubicBezTo>
                  <a:cubicBezTo>
                    <a:pt x="16946" y="14001"/>
                    <a:pt x="17215" y="13447"/>
                    <a:pt x="17316" y="13586"/>
                  </a:cubicBezTo>
                  <a:cubicBezTo>
                    <a:pt x="17417" y="13724"/>
                    <a:pt x="17350" y="14555"/>
                    <a:pt x="17283" y="15316"/>
                  </a:cubicBezTo>
                  <a:cubicBezTo>
                    <a:pt x="17215" y="16078"/>
                    <a:pt x="17148" y="16770"/>
                    <a:pt x="17081" y="17463"/>
                  </a:cubicBezTo>
                  <a:cubicBezTo>
                    <a:pt x="17014" y="18155"/>
                    <a:pt x="16946" y="18847"/>
                    <a:pt x="17081" y="19193"/>
                  </a:cubicBezTo>
                  <a:cubicBezTo>
                    <a:pt x="17215" y="19540"/>
                    <a:pt x="17552" y="19540"/>
                    <a:pt x="18090" y="18709"/>
                  </a:cubicBezTo>
                  <a:cubicBezTo>
                    <a:pt x="18629" y="17878"/>
                    <a:pt x="19369" y="16216"/>
                    <a:pt x="19873" y="15109"/>
                  </a:cubicBezTo>
                  <a:cubicBezTo>
                    <a:pt x="20378" y="14001"/>
                    <a:pt x="20647" y="13447"/>
                    <a:pt x="20782" y="13516"/>
                  </a:cubicBezTo>
                  <a:cubicBezTo>
                    <a:pt x="20916" y="13586"/>
                    <a:pt x="20916" y="14278"/>
                    <a:pt x="20916" y="15386"/>
                  </a:cubicBezTo>
                  <a:cubicBezTo>
                    <a:pt x="20916" y="16493"/>
                    <a:pt x="20916" y="18016"/>
                    <a:pt x="21017" y="19055"/>
                  </a:cubicBezTo>
                  <a:cubicBezTo>
                    <a:pt x="21118" y="20093"/>
                    <a:pt x="21320" y="20647"/>
                    <a:pt x="21522" y="2120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20" name="Line"/>
            <p:cNvSpPr/>
            <p:nvPr/>
          </p:nvSpPr>
          <p:spPr>
            <a:xfrm>
              <a:off x="3418985" y="6138452"/>
              <a:ext cx="542063" cy="242319"/>
            </a:xfrm>
            <a:custGeom>
              <a:avLst/>
              <a:gdLst/>
              <a:ahLst/>
              <a:cxnLst>
                <a:cxn ang="0">
                  <a:pos x="wd2" y="hd2"/>
                </a:cxn>
                <a:cxn ang="5400000">
                  <a:pos x="wd2" y="hd2"/>
                </a:cxn>
                <a:cxn ang="10800000">
                  <a:pos x="wd2" y="hd2"/>
                </a:cxn>
                <a:cxn ang="16200000">
                  <a:pos x="wd2" y="hd2"/>
                </a:cxn>
              </a:cxnLst>
              <a:rect l="0" t="0" r="r" b="b"/>
              <a:pathLst>
                <a:path w="21421" h="21014" fill="norm" stroke="1" extrusionOk="0">
                  <a:moveTo>
                    <a:pt x="10758" y="2739"/>
                  </a:moveTo>
                  <a:cubicBezTo>
                    <a:pt x="10348" y="1239"/>
                    <a:pt x="9937" y="-261"/>
                    <a:pt x="8365" y="39"/>
                  </a:cubicBezTo>
                  <a:cubicBezTo>
                    <a:pt x="6793" y="339"/>
                    <a:pt x="4059" y="2439"/>
                    <a:pt x="2487" y="4239"/>
                  </a:cubicBezTo>
                  <a:cubicBezTo>
                    <a:pt x="915" y="6039"/>
                    <a:pt x="505" y="7539"/>
                    <a:pt x="231" y="9039"/>
                  </a:cubicBezTo>
                  <a:cubicBezTo>
                    <a:pt x="-42" y="10539"/>
                    <a:pt x="-179" y="12039"/>
                    <a:pt x="436" y="13239"/>
                  </a:cubicBezTo>
                  <a:cubicBezTo>
                    <a:pt x="1051" y="14439"/>
                    <a:pt x="2418" y="15339"/>
                    <a:pt x="4059" y="14589"/>
                  </a:cubicBezTo>
                  <a:cubicBezTo>
                    <a:pt x="5699" y="13839"/>
                    <a:pt x="7613" y="11439"/>
                    <a:pt x="8844" y="9039"/>
                  </a:cubicBezTo>
                  <a:cubicBezTo>
                    <a:pt x="10074" y="6639"/>
                    <a:pt x="10621" y="4239"/>
                    <a:pt x="10894" y="3789"/>
                  </a:cubicBezTo>
                  <a:cubicBezTo>
                    <a:pt x="11168" y="3339"/>
                    <a:pt x="11168" y="4839"/>
                    <a:pt x="11099" y="7239"/>
                  </a:cubicBezTo>
                  <a:cubicBezTo>
                    <a:pt x="11031" y="9639"/>
                    <a:pt x="10894" y="12939"/>
                    <a:pt x="10826" y="15339"/>
                  </a:cubicBezTo>
                  <a:cubicBezTo>
                    <a:pt x="10758" y="17739"/>
                    <a:pt x="10758" y="19239"/>
                    <a:pt x="11099" y="20139"/>
                  </a:cubicBezTo>
                  <a:cubicBezTo>
                    <a:pt x="11441" y="21039"/>
                    <a:pt x="12125" y="21339"/>
                    <a:pt x="13082" y="20589"/>
                  </a:cubicBezTo>
                  <a:cubicBezTo>
                    <a:pt x="14039" y="19839"/>
                    <a:pt x="15269" y="18039"/>
                    <a:pt x="16089" y="16539"/>
                  </a:cubicBezTo>
                  <a:cubicBezTo>
                    <a:pt x="16910" y="15039"/>
                    <a:pt x="17320" y="13839"/>
                    <a:pt x="17867" y="13089"/>
                  </a:cubicBezTo>
                  <a:cubicBezTo>
                    <a:pt x="18413" y="12339"/>
                    <a:pt x="19097" y="12039"/>
                    <a:pt x="19439" y="12639"/>
                  </a:cubicBezTo>
                  <a:cubicBezTo>
                    <a:pt x="19781" y="13239"/>
                    <a:pt x="19781" y="14739"/>
                    <a:pt x="19781" y="16239"/>
                  </a:cubicBezTo>
                  <a:cubicBezTo>
                    <a:pt x="19781" y="17739"/>
                    <a:pt x="19781" y="19239"/>
                    <a:pt x="19781" y="19239"/>
                  </a:cubicBezTo>
                  <a:cubicBezTo>
                    <a:pt x="19781" y="19239"/>
                    <a:pt x="19781" y="17739"/>
                    <a:pt x="20054" y="16089"/>
                  </a:cubicBezTo>
                  <a:cubicBezTo>
                    <a:pt x="20327" y="14439"/>
                    <a:pt x="20874" y="12639"/>
                    <a:pt x="21421" y="1083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21" name="Line"/>
            <p:cNvSpPr/>
            <p:nvPr/>
          </p:nvSpPr>
          <p:spPr>
            <a:xfrm>
              <a:off x="3897834" y="6218464"/>
              <a:ext cx="208510" cy="159135"/>
            </a:xfrm>
            <a:custGeom>
              <a:avLst/>
              <a:gdLst/>
              <a:ahLst/>
              <a:cxnLst>
                <a:cxn ang="0">
                  <a:pos x="wd2" y="hd2"/>
                </a:cxn>
                <a:cxn ang="5400000">
                  <a:pos x="wd2" y="hd2"/>
                </a:cxn>
                <a:cxn ang="10800000">
                  <a:pos x="wd2" y="hd2"/>
                </a:cxn>
                <a:cxn ang="16200000">
                  <a:pos x="wd2" y="hd2"/>
                </a:cxn>
              </a:cxnLst>
              <a:rect l="0" t="0" r="r" b="b"/>
              <a:pathLst>
                <a:path w="21342" h="21600" fill="norm" stroke="1" extrusionOk="0">
                  <a:moveTo>
                    <a:pt x="1158" y="470"/>
                  </a:moveTo>
                  <a:cubicBezTo>
                    <a:pt x="1158" y="5635"/>
                    <a:pt x="1158" y="10800"/>
                    <a:pt x="804" y="14557"/>
                  </a:cubicBezTo>
                  <a:cubicBezTo>
                    <a:pt x="450" y="18313"/>
                    <a:pt x="-258" y="20661"/>
                    <a:pt x="96" y="20896"/>
                  </a:cubicBezTo>
                  <a:cubicBezTo>
                    <a:pt x="450" y="21130"/>
                    <a:pt x="1867" y="19252"/>
                    <a:pt x="3460" y="16200"/>
                  </a:cubicBezTo>
                  <a:cubicBezTo>
                    <a:pt x="5053" y="13148"/>
                    <a:pt x="6824" y="8922"/>
                    <a:pt x="8063" y="5635"/>
                  </a:cubicBezTo>
                  <a:cubicBezTo>
                    <a:pt x="9303" y="2348"/>
                    <a:pt x="10011" y="0"/>
                    <a:pt x="10719" y="0"/>
                  </a:cubicBezTo>
                  <a:cubicBezTo>
                    <a:pt x="11427" y="0"/>
                    <a:pt x="12135" y="2348"/>
                    <a:pt x="12490" y="4930"/>
                  </a:cubicBezTo>
                  <a:cubicBezTo>
                    <a:pt x="12844" y="7513"/>
                    <a:pt x="12844" y="10330"/>
                    <a:pt x="14260" y="13148"/>
                  </a:cubicBezTo>
                  <a:cubicBezTo>
                    <a:pt x="15676" y="15965"/>
                    <a:pt x="18509" y="18783"/>
                    <a:pt x="21342"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22" name="Line"/>
            <p:cNvSpPr/>
            <p:nvPr/>
          </p:nvSpPr>
          <p:spPr>
            <a:xfrm>
              <a:off x="4147918" y="5883525"/>
              <a:ext cx="726419" cy="460249"/>
            </a:xfrm>
            <a:custGeom>
              <a:avLst/>
              <a:gdLst/>
              <a:ahLst/>
              <a:cxnLst>
                <a:cxn ang="0">
                  <a:pos x="wd2" y="hd2"/>
                </a:cxn>
                <a:cxn ang="5400000">
                  <a:pos x="wd2" y="hd2"/>
                </a:cxn>
                <a:cxn ang="10800000">
                  <a:pos x="wd2" y="hd2"/>
                </a:cxn>
                <a:cxn ang="16200000">
                  <a:pos x="wd2" y="hd2"/>
                </a:cxn>
              </a:cxnLst>
              <a:rect l="0" t="0" r="r" b="b"/>
              <a:pathLst>
                <a:path w="21496" h="20976" fill="norm" stroke="1" extrusionOk="0">
                  <a:moveTo>
                    <a:pt x="5526" y="14003"/>
                  </a:moveTo>
                  <a:cubicBezTo>
                    <a:pt x="5219" y="13373"/>
                    <a:pt x="4912" y="12742"/>
                    <a:pt x="4503" y="12506"/>
                  </a:cubicBezTo>
                  <a:cubicBezTo>
                    <a:pt x="4093" y="12269"/>
                    <a:pt x="3581" y="12427"/>
                    <a:pt x="2865" y="13057"/>
                  </a:cubicBezTo>
                  <a:cubicBezTo>
                    <a:pt x="2148" y="13688"/>
                    <a:pt x="1227" y="14792"/>
                    <a:pt x="664" y="16132"/>
                  </a:cubicBezTo>
                  <a:cubicBezTo>
                    <a:pt x="101" y="17472"/>
                    <a:pt x="-104" y="19049"/>
                    <a:pt x="50" y="19995"/>
                  </a:cubicBezTo>
                  <a:cubicBezTo>
                    <a:pt x="203" y="20941"/>
                    <a:pt x="715" y="21256"/>
                    <a:pt x="2046" y="20704"/>
                  </a:cubicBezTo>
                  <a:cubicBezTo>
                    <a:pt x="3377" y="20152"/>
                    <a:pt x="5526" y="18733"/>
                    <a:pt x="7215" y="15817"/>
                  </a:cubicBezTo>
                  <a:cubicBezTo>
                    <a:pt x="8905" y="12900"/>
                    <a:pt x="10133" y="8485"/>
                    <a:pt x="10850" y="5411"/>
                  </a:cubicBezTo>
                  <a:cubicBezTo>
                    <a:pt x="11566" y="2336"/>
                    <a:pt x="11771" y="602"/>
                    <a:pt x="11771" y="129"/>
                  </a:cubicBezTo>
                  <a:cubicBezTo>
                    <a:pt x="11771" y="-344"/>
                    <a:pt x="11566" y="444"/>
                    <a:pt x="11157" y="3125"/>
                  </a:cubicBezTo>
                  <a:cubicBezTo>
                    <a:pt x="10747" y="5805"/>
                    <a:pt x="10133" y="10377"/>
                    <a:pt x="9826" y="13294"/>
                  </a:cubicBezTo>
                  <a:cubicBezTo>
                    <a:pt x="9519" y="16211"/>
                    <a:pt x="9519" y="17472"/>
                    <a:pt x="9775" y="18260"/>
                  </a:cubicBezTo>
                  <a:cubicBezTo>
                    <a:pt x="10031" y="19049"/>
                    <a:pt x="10542" y="19364"/>
                    <a:pt x="11310" y="19206"/>
                  </a:cubicBezTo>
                  <a:cubicBezTo>
                    <a:pt x="12078" y="19049"/>
                    <a:pt x="13102" y="18418"/>
                    <a:pt x="14279" y="17236"/>
                  </a:cubicBezTo>
                  <a:cubicBezTo>
                    <a:pt x="15456" y="16053"/>
                    <a:pt x="16787" y="14319"/>
                    <a:pt x="17606" y="12821"/>
                  </a:cubicBezTo>
                  <a:cubicBezTo>
                    <a:pt x="18425" y="11323"/>
                    <a:pt x="18732" y="10062"/>
                    <a:pt x="18630" y="9352"/>
                  </a:cubicBezTo>
                  <a:cubicBezTo>
                    <a:pt x="18527" y="8643"/>
                    <a:pt x="18015" y="8485"/>
                    <a:pt x="17248" y="9037"/>
                  </a:cubicBezTo>
                  <a:cubicBezTo>
                    <a:pt x="16480" y="9589"/>
                    <a:pt x="15456" y="10850"/>
                    <a:pt x="14740" y="12269"/>
                  </a:cubicBezTo>
                  <a:cubicBezTo>
                    <a:pt x="14023" y="13688"/>
                    <a:pt x="13614" y="15265"/>
                    <a:pt x="13409" y="16526"/>
                  </a:cubicBezTo>
                  <a:cubicBezTo>
                    <a:pt x="13204" y="17787"/>
                    <a:pt x="13204" y="18733"/>
                    <a:pt x="14074" y="19443"/>
                  </a:cubicBezTo>
                  <a:cubicBezTo>
                    <a:pt x="14944" y="20152"/>
                    <a:pt x="16685" y="20625"/>
                    <a:pt x="18067" y="20704"/>
                  </a:cubicBezTo>
                  <a:cubicBezTo>
                    <a:pt x="19449" y="20783"/>
                    <a:pt x="20472" y="20468"/>
                    <a:pt x="21496" y="2015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23" name="Line"/>
            <p:cNvSpPr/>
            <p:nvPr/>
          </p:nvSpPr>
          <p:spPr>
            <a:xfrm>
              <a:off x="4793477" y="5877594"/>
              <a:ext cx="329940" cy="500005"/>
            </a:xfrm>
            <a:custGeom>
              <a:avLst/>
              <a:gdLst/>
              <a:ahLst/>
              <a:cxnLst>
                <a:cxn ang="0">
                  <a:pos x="wd2" y="hd2"/>
                </a:cxn>
                <a:cxn ang="5400000">
                  <a:pos x="wd2" y="hd2"/>
                </a:cxn>
                <a:cxn ang="10800000">
                  <a:pos x="wd2" y="hd2"/>
                </a:cxn>
                <a:cxn ang="16200000">
                  <a:pos x="wd2" y="hd2"/>
                </a:cxn>
              </a:cxnLst>
              <a:rect l="0" t="0" r="r" b="b"/>
              <a:pathLst>
                <a:path w="21459" h="21531" fill="norm" stroke="1" extrusionOk="0">
                  <a:moveTo>
                    <a:pt x="11334" y="16615"/>
                  </a:moveTo>
                  <a:cubicBezTo>
                    <a:pt x="12234" y="16019"/>
                    <a:pt x="13134" y="15423"/>
                    <a:pt x="13471" y="14753"/>
                  </a:cubicBezTo>
                  <a:cubicBezTo>
                    <a:pt x="13809" y="14083"/>
                    <a:pt x="13584" y="13338"/>
                    <a:pt x="12684" y="12965"/>
                  </a:cubicBezTo>
                  <a:cubicBezTo>
                    <a:pt x="11784" y="12593"/>
                    <a:pt x="10209" y="12593"/>
                    <a:pt x="8296" y="13189"/>
                  </a:cubicBezTo>
                  <a:cubicBezTo>
                    <a:pt x="6384" y="13785"/>
                    <a:pt x="4134" y="14977"/>
                    <a:pt x="2671" y="15870"/>
                  </a:cubicBezTo>
                  <a:cubicBezTo>
                    <a:pt x="1209" y="16764"/>
                    <a:pt x="534" y="17360"/>
                    <a:pt x="196" y="18105"/>
                  </a:cubicBezTo>
                  <a:cubicBezTo>
                    <a:pt x="-141" y="18850"/>
                    <a:pt x="-141" y="19743"/>
                    <a:pt x="984" y="20265"/>
                  </a:cubicBezTo>
                  <a:cubicBezTo>
                    <a:pt x="2109" y="20786"/>
                    <a:pt x="4359" y="20935"/>
                    <a:pt x="6609" y="20339"/>
                  </a:cubicBezTo>
                  <a:cubicBezTo>
                    <a:pt x="8859" y="19743"/>
                    <a:pt x="11109" y="18403"/>
                    <a:pt x="13246" y="15796"/>
                  </a:cubicBezTo>
                  <a:cubicBezTo>
                    <a:pt x="15384" y="13189"/>
                    <a:pt x="17409" y="9316"/>
                    <a:pt x="18646" y="6783"/>
                  </a:cubicBezTo>
                  <a:cubicBezTo>
                    <a:pt x="19884" y="4251"/>
                    <a:pt x="20334" y="3059"/>
                    <a:pt x="20559" y="2017"/>
                  </a:cubicBezTo>
                  <a:cubicBezTo>
                    <a:pt x="20784" y="974"/>
                    <a:pt x="20784" y="80"/>
                    <a:pt x="20446" y="5"/>
                  </a:cubicBezTo>
                  <a:cubicBezTo>
                    <a:pt x="20109" y="-69"/>
                    <a:pt x="19434" y="676"/>
                    <a:pt x="18534" y="3208"/>
                  </a:cubicBezTo>
                  <a:cubicBezTo>
                    <a:pt x="17634" y="5741"/>
                    <a:pt x="16509" y="10061"/>
                    <a:pt x="16959" y="13412"/>
                  </a:cubicBezTo>
                  <a:cubicBezTo>
                    <a:pt x="17409" y="16764"/>
                    <a:pt x="19434" y="19148"/>
                    <a:pt x="21459" y="2153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24" name="Line"/>
            <p:cNvSpPr/>
            <p:nvPr/>
          </p:nvSpPr>
          <p:spPr>
            <a:xfrm>
              <a:off x="5798004" y="5858683"/>
              <a:ext cx="10379"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21600" y="0"/>
                  </a:moveTo>
                  <a:cubicBezTo>
                    <a:pt x="14400" y="21600"/>
                    <a:pt x="7200" y="21600"/>
                    <a:pt x="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25" name="Line"/>
            <p:cNvSpPr/>
            <p:nvPr/>
          </p:nvSpPr>
          <p:spPr>
            <a:xfrm>
              <a:off x="5674463" y="6074847"/>
              <a:ext cx="652835" cy="250861"/>
            </a:xfrm>
            <a:custGeom>
              <a:avLst/>
              <a:gdLst/>
              <a:ahLst/>
              <a:cxnLst>
                <a:cxn ang="0">
                  <a:pos x="wd2" y="hd2"/>
                </a:cxn>
                <a:cxn ang="5400000">
                  <a:pos x="wd2" y="hd2"/>
                </a:cxn>
                <a:cxn ang="10800000">
                  <a:pos x="wd2" y="hd2"/>
                </a:cxn>
                <a:cxn ang="16200000">
                  <a:pos x="wd2" y="hd2"/>
                </a:cxn>
              </a:cxnLst>
              <a:rect l="0" t="0" r="r" b="b"/>
              <a:pathLst>
                <a:path w="21567" h="21166" fill="norm" stroke="1" extrusionOk="0">
                  <a:moveTo>
                    <a:pt x="5796" y="10658"/>
                  </a:moveTo>
                  <a:cubicBezTo>
                    <a:pt x="5796" y="7739"/>
                    <a:pt x="5796" y="4820"/>
                    <a:pt x="5624" y="2777"/>
                  </a:cubicBezTo>
                  <a:cubicBezTo>
                    <a:pt x="5453" y="734"/>
                    <a:pt x="5110" y="-434"/>
                    <a:pt x="4196" y="150"/>
                  </a:cubicBezTo>
                  <a:cubicBezTo>
                    <a:pt x="3281" y="734"/>
                    <a:pt x="1796" y="3069"/>
                    <a:pt x="996" y="4966"/>
                  </a:cubicBezTo>
                  <a:cubicBezTo>
                    <a:pt x="196" y="6863"/>
                    <a:pt x="81" y="8323"/>
                    <a:pt x="24" y="9782"/>
                  </a:cubicBezTo>
                  <a:cubicBezTo>
                    <a:pt x="-33" y="11242"/>
                    <a:pt x="-33" y="12701"/>
                    <a:pt x="538" y="13577"/>
                  </a:cubicBezTo>
                  <a:cubicBezTo>
                    <a:pt x="1110" y="14452"/>
                    <a:pt x="2253" y="14744"/>
                    <a:pt x="3453" y="13577"/>
                  </a:cubicBezTo>
                  <a:cubicBezTo>
                    <a:pt x="4653" y="12409"/>
                    <a:pt x="5910" y="9782"/>
                    <a:pt x="6710" y="7739"/>
                  </a:cubicBezTo>
                  <a:cubicBezTo>
                    <a:pt x="7510" y="5696"/>
                    <a:pt x="7853" y="4236"/>
                    <a:pt x="7853" y="4236"/>
                  </a:cubicBezTo>
                  <a:cubicBezTo>
                    <a:pt x="7853" y="4236"/>
                    <a:pt x="7510" y="5696"/>
                    <a:pt x="7167" y="7885"/>
                  </a:cubicBezTo>
                  <a:cubicBezTo>
                    <a:pt x="6824" y="10074"/>
                    <a:pt x="6481" y="12993"/>
                    <a:pt x="6481" y="15036"/>
                  </a:cubicBezTo>
                  <a:cubicBezTo>
                    <a:pt x="6481" y="17079"/>
                    <a:pt x="6824" y="18247"/>
                    <a:pt x="7338" y="18101"/>
                  </a:cubicBezTo>
                  <a:cubicBezTo>
                    <a:pt x="7853" y="17955"/>
                    <a:pt x="8538" y="16496"/>
                    <a:pt x="9053" y="15182"/>
                  </a:cubicBezTo>
                  <a:cubicBezTo>
                    <a:pt x="9567" y="13869"/>
                    <a:pt x="9910" y="12701"/>
                    <a:pt x="10481" y="10950"/>
                  </a:cubicBezTo>
                  <a:cubicBezTo>
                    <a:pt x="11053" y="9198"/>
                    <a:pt x="11853" y="6863"/>
                    <a:pt x="12253" y="6571"/>
                  </a:cubicBezTo>
                  <a:cubicBezTo>
                    <a:pt x="12653" y="6279"/>
                    <a:pt x="12653" y="8031"/>
                    <a:pt x="12653" y="9636"/>
                  </a:cubicBezTo>
                  <a:cubicBezTo>
                    <a:pt x="12653" y="11242"/>
                    <a:pt x="12653" y="12701"/>
                    <a:pt x="12881" y="13869"/>
                  </a:cubicBezTo>
                  <a:cubicBezTo>
                    <a:pt x="13110" y="15036"/>
                    <a:pt x="13567" y="15912"/>
                    <a:pt x="14024" y="15912"/>
                  </a:cubicBezTo>
                  <a:cubicBezTo>
                    <a:pt x="14481" y="15912"/>
                    <a:pt x="14938" y="15036"/>
                    <a:pt x="15510" y="13723"/>
                  </a:cubicBezTo>
                  <a:cubicBezTo>
                    <a:pt x="16081" y="12409"/>
                    <a:pt x="16767" y="10658"/>
                    <a:pt x="17110" y="10512"/>
                  </a:cubicBezTo>
                  <a:cubicBezTo>
                    <a:pt x="17453" y="10366"/>
                    <a:pt x="17453" y="11825"/>
                    <a:pt x="17796" y="13723"/>
                  </a:cubicBezTo>
                  <a:cubicBezTo>
                    <a:pt x="18138" y="15620"/>
                    <a:pt x="18824" y="17955"/>
                    <a:pt x="19510" y="19269"/>
                  </a:cubicBezTo>
                  <a:cubicBezTo>
                    <a:pt x="20196" y="20582"/>
                    <a:pt x="20881" y="20874"/>
                    <a:pt x="21567" y="2116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26" name="Line"/>
            <p:cNvSpPr/>
            <p:nvPr/>
          </p:nvSpPr>
          <p:spPr>
            <a:xfrm>
              <a:off x="6271806" y="5779626"/>
              <a:ext cx="385107" cy="599966"/>
            </a:xfrm>
            <a:custGeom>
              <a:avLst/>
              <a:gdLst/>
              <a:ahLst/>
              <a:cxnLst>
                <a:cxn ang="0">
                  <a:pos x="wd2" y="hd2"/>
                </a:cxn>
                <a:cxn ang="5400000">
                  <a:pos x="wd2" y="hd2"/>
                </a:cxn>
                <a:cxn ang="10800000">
                  <a:pos x="wd2" y="hd2"/>
                </a:cxn>
                <a:cxn ang="16200000">
                  <a:pos x="wd2" y="hd2"/>
                </a:cxn>
              </a:cxnLst>
              <a:rect l="0" t="0" r="r" b="b"/>
              <a:pathLst>
                <a:path w="21279" h="21406" fill="norm" stroke="1" extrusionOk="0">
                  <a:moveTo>
                    <a:pt x="13962" y="16521"/>
                  </a:moveTo>
                  <a:cubicBezTo>
                    <a:pt x="14153" y="15410"/>
                    <a:pt x="14344" y="14299"/>
                    <a:pt x="13867" y="13682"/>
                  </a:cubicBezTo>
                  <a:cubicBezTo>
                    <a:pt x="13389" y="13065"/>
                    <a:pt x="12242" y="12941"/>
                    <a:pt x="10330" y="13373"/>
                  </a:cubicBezTo>
                  <a:cubicBezTo>
                    <a:pt x="8419" y="13805"/>
                    <a:pt x="5743" y="14793"/>
                    <a:pt x="3927" y="15842"/>
                  </a:cubicBezTo>
                  <a:cubicBezTo>
                    <a:pt x="2111" y="16891"/>
                    <a:pt x="1155" y="18002"/>
                    <a:pt x="582" y="18866"/>
                  </a:cubicBezTo>
                  <a:cubicBezTo>
                    <a:pt x="8" y="19730"/>
                    <a:pt x="-183" y="20347"/>
                    <a:pt x="199" y="20779"/>
                  </a:cubicBezTo>
                  <a:cubicBezTo>
                    <a:pt x="582" y="21211"/>
                    <a:pt x="1537" y="21458"/>
                    <a:pt x="3067" y="21396"/>
                  </a:cubicBezTo>
                  <a:cubicBezTo>
                    <a:pt x="4596" y="21335"/>
                    <a:pt x="6698" y="20964"/>
                    <a:pt x="8992" y="19545"/>
                  </a:cubicBezTo>
                  <a:cubicBezTo>
                    <a:pt x="11286" y="18125"/>
                    <a:pt x="13771" y="15657"/>
                    <a:pt x="15874" y="12509"/>
                  </a:cubicBezTo>
                  <a:cubicBezTo>
                    <a:pt x="17976" y="9362"/>
                    <a:pt x="19697" y="5536"/>
                    <a:pt x="20557" y="3252"/>
                  </a:cubicBezTo>
                  <a:cubicBezTo>
                    <a:pt x="21417" y="969"/>
                    <a:pt x="21417" y="228"/>
                    <a:pt x="21035" y="43"/>
                  </a:cubicBezTo>
                  <a:cubicBezTo>
                    <a:pt x="20652" y="-142"/>
                    <a:pt x="19888" y="228"/>
                    <a:pt x="18550" y="1833"/>
                  </a:cubicBezTo>
                  <a:cubicBezTo>
                    <a:pt x="17212" y="3437"/>
                    <a:pt x="15300" y="6276"/>
                    <a:pt x="13962" y="9609"/>
                  </a:cubicBezTo>
                  <a:cubicBezTo>
                    <a:pt x="12624" y="12941"/>
                    <a:pt x="11859" y="16768"/>
                    <a:pt x="11095" y="2059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27" name="Line"/>
            <p:cNvSpPr/>
            <p:nvPr/>
          </p:nvSpPr>
          <p:spPr>
            <a:xfrm>
              <a:off x="7545396" y="6138897"/>
              <a:ext cx="300412" cy="274729"/>
            </a:xfrm>
            <a:custGeom>
              <a:avLst/>
              <a:gdLst/>
              <a:ahLst/>
              <a:cxnLst>
                <a:cxn ang="0">
                  <a:pos x="wd2" y="hd2"/>
                </a:cxn>
                <a:cxn ang="5400000">
                  <a:pos x="wd2" y="hd2"/>
                </a:cxn>
                <a:cxn ang="10800000">
                  <a:pos x="wd2" y="hd2"/>
                </a:cxn>
                <a:cxn ang="16200000">
                  <a:pos x="wd2" y="hd2"/>
                </a:cxn>
              </a:cxnLst>
              <a:rect l="0" t="0" r="r" b="b"/>
              <a:pathLst>
                <a:path w="21075" h="21442" fill="norm" stroke="1" extrusionOk="0">
                  <a:moveTo>
                    <a:pt x="15749" y="3240"/>
                  </a:moveTo>
                  <a:cubicBezTo>
                    <a:pt x="15021" y="2160"/>
                    <a:pt x="14293" y="1080"/>
                    <a:pt x="12594" y="540"/>
                  </a:cubicBezTo>
                  <a:cubicBezTo>
                    <a:pt x="10895" y="0"/>
                    <a:pt x="8225" y="0"/>
                    <a:pt x="6162" y="0"/>
                  </a:cubicBezTo>
                  <a:cubicBezTo>
                    <a:pt x="4100" y="0"/>
                    <a:pt x="2643" y="0"/>
                    <a:pt x="1551" y="540"/>
                  </a:cubicBezTo>
                  <a:cubicBezTo>
                    <a:pt x="459" y="1080"/>
                    <a:pt x="-269" y="2160"/>
                    <a:pt x="95" y="3105"/>
                  </a:cubicBezTo>
                  <a:cubicBezTo>
                    <a:pt x="459" y="4050"/>
                    <a:pt x="1915" y="4860"/>
                    <a:pt x="5070" y="6615"/>
                  </a:cubicBezTo>
                  <a:cubicBezTo>
                    <a:pt x="8225" y="8370"/>
                    <a:pt x="13079" y="11070"/>
                    <a:pt x="15992" y="12825"/>
                  </a:cubicBezTo>
                  <a:cubicBezTo>
                    <a:pt x="18904" y="14580"/>
                    <a:pt x="19875" y="15390"/>
                    <a:pt x="20482" y="16470"/>
                  </a:cubicBezTo>
                  <a:cubicBezTo>
                    <a:pt x="21088" y="17550"/>
                    <a:pt x="21331" y="18900"/>
                    <a:pt x="20724" y="19710"/>
                  </a:cubicBezTo>
                  <a:cubicBezTo>
                    <a:pt x="20118" y="20520"/>
                    <a:pt x="18661" y="20790"/>
                    <a:pt x="15992" y="21060"/>
                  </a:cubicBezTo>
                  <a:cubicBezTo>
                    <a:pt x="13322" y="21330"/>
                    <a:pt x="9439" y="21600"/>
                    <a:pt x="7012" y="21330"/>
                  </a:cubicBezTo>
                  <a:cubicBezTo>
                    <a:pt x="4585" y="21060"/>
                    <a:pt x="3614" y="20250"/>
                    <a:pt x="4100" y="19305"/>
                  </a:cubicBezTo>
                  <a:cubicBezTo>
                    <a:pt x="4585" y="18360"/>
                    <a:pt x="6526" y="17280"/>
                    <a:pt x="8468" y="162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28" name="Line"/>
            <p:cNvSpPr/>
            <p:nvPr/>
          </p:nvSpPr>
          <p:spPr>
            <a:xfrm>
              <a:off x="7920797" y="6096613"/>
              <a:ext cx="453023" cy="608041"/>
            </a:xfrm>
            <a:custGeom>
              <a:avLst/>
              <a:gdLst/>
              <a:ahLst/>
              <a:cxnLst>
                <a:cxn ang="0">
                  <a:pos x="wd2" y="hd2"/>
                </a:cxn>
                <a:cxn ang="5400000">
                  <a:pos x="wd2" y="hd2"/>
                </a:cxn>
                <a:cxn ang="10800000">
                  <a:pos x="wd2" y="hd2"/>
                </a:cxn>
                <a:cxn ang="16200000">
                  <a:pos x="wd2" y="hd2"/>
                </a:cxn>
              </a:cxnLst>
              <a:rect l="0" t="0" r="r" b="b"/>
              <a:pathLst>
                <a:path w="21429" h="21449" fill="norm" stroke="1" extrusionOk="0">
                  <a:moveTo>
                    <a:pt x="1207" y="4054"/>
                  </a:moveTo>
                  <a:cubicBezTo>
                    <a:pt x="716" y="5885"/>
                    <a:pt x="225" y="7715"/>
                    <a:pt x="62" y="8936"/>
                  </a:cubicBezTo>
                  <a:cubicBezTo>
                    <a:pt x="-102" y="10156"/>
                    <a:pt x="62" y="10766"/>
                    <a:pt x="553" y="11132"/>
                  </a:cubicBezTo>
                  <a:cubicBezTo>
                    <a:pt x="1043" y="11498"/>
                    <a:pt x="1862" y="11620"/>
                    <a:pt x="2516" y="11376"/>
                  </a:cubicBezTo>
                  <a:cubicBezTo>
                    <a:pt x="3171" y="11132"/>
                    <a:pt x="3662" y="10522"/>
                    <a:pt x="4071" y="9851"/>
                  </a:cubicBezTo>
                  <a:cubicBezTo>
                    <a:pt x="4480" y="9180"/>
                    <a:pt x="4807" y="8447"/>
                    <a:pt x="5134" y="7776"/>
                  </a:cubicBezTo>
                  <a:cubicBezTo>
                    <a:pt x="5462" y="7105"/>
                    <a:pt x="5789" y="6495"/>
                    <a:pt x="5953" y="6556"/>
                  </a:cubicBezTo>
                  <a:cubicBezTo>
                    <a:pt x="6116" y="6617"/>
                    <a:pt x="6116" y="7349"/>
                    <a:pt x="6034" y="8020"/>
                  </a:cubicBezTo>
                  <a:cubicBezTo>
                    <a:pt x="5953" y="8691"/>
                    <a:pt x="5789" y="9302"/>
                    <a:pt x="5707" y="9973"/>
                  </a:cubicBezTo>
                  <a:cubicBezTo>
                    <a:pt x="5625" y="10644"/>
                    <a:pt x="5625" y="11376"/>
                    <a:pt x="6443" y="11742"/>
                  </a:cubicBezTo>
                  <a:cubicBezTo>
                    <a:pt x="7262" y="12108"/>
                    <a:pt x="8898" y="12108"/>
                    <a:pt x="10534" y="11193"/>
                  </a:cubicBezTo>
                  <a:cubicBezTo>
                    <a:pt x="12171" y="10278"/>
                    <a:pt x="13807" y="8447"/>
                    <a:pt x="14871" y="7288"/>
                  </a:cubicBezTo>
                  <a:cubicBezTo>
                    <a:pt x="15934" y="6129"/>
                    <a:pt x="16425" y="5641"/>
                    <a:pt x="16671" y="5763"/>
                  </a:cubicBezTo>
                  <a:cubicBezTo>
                    <a:pt x="16916" y="5885"/>
                    <a:pt x="16916" y="6617"/>
                    <a:pt x="16834" y="8691"/>
                  </a:cubicBezTo>
                  <a:cubicBezTo>
                    <a:pt x="16753" y="10766"/>
                    <a:pt x="16589" y="14183"/>
                    <a:pt x="16507" y="16319"/>
                  </a:cubicBezTo>
                  <a:cubicBezTo>
                    <a:pt x="16425" y="18454"/>
                    <a:pt x="16425" y="19308"/>
                    <a:pt x="16343" y="20041"/>
                  </a:cubicBezTo>
                  <a:cubicBezTo>
                    <a:pt x="16262" y="20773"/>
                    <a:pt x="16098" y="21383"/>
                    <a:pt x="15771" y="21444"/>
                  </a:cubicBezTo>
                  <a:cubicBezTo>
                    <a:pt x="15443" y="21505"/>
                    <a:pt x="14953" y="21017"/>
                    <a:pt x="14380" y="18820"/>
                  </a:cubicBezTo>
                  <a:cubicBezTo>
                    <a:pt x="13807" y="16624"/>
                    <a:pt x="13153" y="12719"/>
                    <a:pt x="13643" y="9363"/>
                  </a:cubicBezTo>
                  <a:cubicBezTo>
                    <a:pt x="14134" y="6007"/>
                    <a:pt x="15771" y="3200"/>
                    <a:pt x="17080" y="1674"/>
                  </a:cubicBezTo>
                  <a:cubicBezTo>
                    <a:pt x="18389" y="149"/>
                    <a:pt x="19371" y="-95"/>
                    <a:pt x="20107" y="27"/>
                  </a:cubicBezTo>
                  <a:cubicBezTo>
                    <a:pt x="20843" y="149"/>
                    <a:pt x="21334" y="637"/>
                    <a:pt x="21416" y="2346"/>
                  </a:cubicBezTo>
                  <a:cubicBezTo>
                    <a:pt x="21498" y="4054"/>
                    <a:pt x="21171" y="6983"/>
                    <a:pt x="20843" y="991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29" name="Line"/>
            <p:cNvSpPr/>
            <p:nvPr/>
          </p:nvSpPr>
          <p:spPr>
            <a:xfrm>
              <a:off x="8452684" y="5892682"/>
              <a:ext cx="676752" cy="750803"/>
            </a:xfrm>
            <a:custGeom>
              <a:avLst/>
              <a:gdLst/>
              <a:ahLst/>
              <a:cxnLst>
                <a:cxn ang="0">
                  <a:pos x="wd2" y="hd2"/>
                </a:cxn>
                <a:cxn ang="5400000">
                  <a:pos x="wd2" y="hd2"/>
                </a:cxn>
                <a:cxn ang="10800000">
                  <a:pos x="wd2" y="hd2"/>
                </a:cxn>
                <a:cxn ang="16200000">
                  <a:pos x="wd2" y="hd2"/>
                </a:cxn>
              </a:cxnLst>
              <a:rect l="0" t="0" r="r" b="b"/>
              <a:pathLst>
                <a:path w="21449" h="21406" fill="norm" stroke="1" extrusionOk="0">
                  <a:moveTo>
                    <a:pt x="2700" y="9091"/>
                  </a:moveTo>
                  <a:cubicBezTo>
                    <a:pt x="2590" y="11162"/>
                    <a:pt x="2480" y="13233"/>
                    <a:pt x="2371" y="15058"/>
                  </a:cubicBezTo>
                  <a:cubicBezTo>
                    <a:pt x="2261" y="16882"/>
                    <a:pt x="2152" y="18460"/>
                    <a:pt x="1987" y="19545"/>
                  </a:cubicBezTo>
                  <a:cubicBezTo>
                    <a:pt x="1823" y="20630"/>
                    <a:pt x="1603" y="21222"/>
                    <a:pt x="1274" y="21370"/>
                  </a:cubicBezTo>
                  <a:cubicBezTo>
                    <a:pt x="945" y="21518"/>
                    <a:pt x="507" y="21222"/>
                    <a:pt x="233" y="20088"/>
                  </a:cubicBezTo>
                  <a:cubicBezTo>
                    <a:pt x="-41" y="18954"/>
                    <a:pt x="-151" y="16981"/>
                    <a:pt x="342" y="14860"/>
                  </a:cubicBezTo>
                  <a:cubicBezTo>
                    <a:pt x="836" y="12740"/>
                    <a:pt x="1932" y="10471"/>
                    <a:pt x="2864" y="8893"/>
                  </a:cubicBezTo>
                  <a:cubicBezTo>
                    <a:pt x="3796" y="7315"/>
                    <a:pt x="4564" y="6428"/>
                    <a:pt x="5222" y="5984"/>
                  </a:cubicBezTo>
                  <a:cubicBezTo>
                    <a:pt x="5879" y="5540"/>
                    <a:pt x="6428" y="5540"/>
                    <a:pt x="6757" y="5836"/>
                  </a:cubicBezTo>
                  <a:cubicBezTo>
                    <a:pt x="7086" y="6132"/>
                    <a:pt x="7195" y="6723"/>
                    <a:pt x="7086" y="7858"/>
                  </a:cubicBezTo>
                  <a:cubicBezTo>
                    <a:pt x="6976" y="8992"/>
                    <a:pt x="6647" y="10669"/>
                    <a:pt x="6263" y="11704"/>
                  </a:cubicBezTo>
                  <a:cubicBezTo>
                    <a:pt x="5879" y="12740"/>
                    <a:pt x="5441" y="13134"/>
                    <a:pt x="4783" y="13578"/>
                  </a:cubicBezTo>
                  <a:cubicBezTo>
                    <a:pt x="4125" y="14022"/>
                    <a:pt x="3248" y="14515"/>
                    <a:pt x="3138" y="14860"/>
                  </a:cubicBezTo>
                  <a:cubicBezTo>
                    <a:pt x="3029" y="15206"/>
                    <a:pt x="3687" y="15403"/>
                    <a:pt x="4893" y="15304"/>
                  </a:cubicBezTo>
                  <a:cubicBezTo>
                    <a:pt x="6099" y="15206"/>
                    <a:pt x="7853" y="14811"/>
                    <a:pt x="9388" y="13529"/>
                  </a:cubicBezTo>
                  <a:cubicBezTo>
                    <a:pt x="10923" y="12247"/>
                    <a:pt x="12239" y="10077"/>
                    <a:pt x="13335" y="7858"/>
                  </a:cubicBezTo>
                  <a:cubicBezTo>
                    <a:pt x="14432" y="5639"/>
                    <a:pt x="15309" y="3370"/>
                    <a:pt x="15802" y="1989"/>
                  </a:cubicBezTo>
                  <a:cubicBezTo>
                    <a:pt x="16296" y="608"/>
                    <a:pt x="16405" y="115"/>
                    <a:pt x="16186" y="17"/>
                  </a:cubicBezTo>
                  <a:cubicBezTo>
                    <a:pt x="15967" y="-82"/>
                    <a:pt x="15419" y="214"/>
                    <a:pt x="14706" y="1841"/>
                  </a:cubicBezTo>
                  <a:cubicBezTo>
                    <a:pt x="13993" y="3469"/>
                    <a:pt x="13116" y="6428"/>
                    <a:pt x="12677" y="8400"/>
                  </a:cubicBezTo>
                  <a:cubicBezTo>
                    <a:pt x="12239" y="10373"/>
                    <a:pt x="12239" y="11359"/>
                    <a:pt x="12348" y="12099"/>
                  </a:cubicBezTo>
                  <a:cubicBezTo>
                    <a:pt x="12458" y="12839"/>
                    <a:pt x="12677" y="13332"/>
                    <a:pt x="13445" y="13578"/>
                  </a:cubicBezTo>
                  <a:cubicBezTo>
                    <a:pt x="14212" y="13825"/>
                    <a:pt x="15528" y="13825"/>
                    <a:pt x="16570" y="13529"/>
                  </a:cubicBezTo>
                  <a:cubicBezTo>
                    <a:pt x="17611" y="13233"/>
                    <a:pt x="18379" y="12641"/>
                    <a:pt x="19146" y="11754"/>
                  </a:cubicBezTo>
                  <a:cubicBezTo>
                    <a:pt x="19914" y="10866"/>
                    <a:pt x="20681" y="9682"/>
                    <a:pt x="21010" y="9436"/>
                  </a:cubicBezTo>
                  <a:cubicBezTo>
                    <a:pt x="21339" y="9189"/>
                    <a:pt x="21230" y="9880"/>
                    <a:pt x="21230" y="10965"/>
                  </a:cubicBezTo>
                  <a:cubicBezTo>
                    <a:pt x="21230" y="12050"/>
                    <a:pt x="21339" y="13529"/>
                    <a:pt x="21449" y="1500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30" name="Line"/>
            <p:cNvSpPr/>
            <p:nvPr/>
          </p:nvSpPr>
          <p:spPr>
            <a:xfrm>
              <a:off x="9191705" y="5970995"/>
              <a:ext cx="10379" cy="43364"/>
            </a:xfrm>
            <a:custGeom>
              <a:avLst/>
              <a:gdLst/>
              <a:ahLst/>
              <a:cxnLst>
                <a:cxn ang="0">
                  <a:pos x="wd2" y="hd2"/>
                </a:cxn>
                <a:cxn ang="5400000">
                  <a:pos x="wd2" y="hd2"/>
                </a:cxn>
                <a:cxn ang="10800000">
                  <a:pos x="wd2" y="hd2"/>
                </a:cxn>
                <a:cxn ang="16200000">
                  <a:pos x="wd2" y="hd2"/>
                </a:cxn>
              </a:cxnLst>
              <a:rect l="0" t="0" r="r" b="b"/>
              <a:pathLst>
                <a:path w="21600" h="20827" fill="norm" stroke="1" extrusionOk="0">
                  <a:moveTo>
                    <a:pt x="21600" y="15843"/>
                  </a:moveTo>
                  <a:cubicBezTo>
                    <a:pt x="14400" y="7535"/>
                    <a:pt x="7200" y="-773"/>
                    <a:pt x="3600" y="58"/>
                  </a:cubicBezTo>
                  <a:cubicBezTo>
                    <a:pt x="0" y="888"/>
                    <a:pt x="0" y="10858"/>
                    <a:pt x="0" y="2082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31" name="Line"/>
            <p:cNvSpPr/>
            <p:nvPr/>
          </p:nvSpPr>
          <p:spPr>
            <a:xfrm>
              <a:off x="9243596" y="6187056"/>
              <a:ext cx="212324" cy="263191"/>
            </a:xfrm>
            <a:custGeom>
              <a:avLst/>
              <a:gdLst/>
              <a:ahLst/>
              <a:cxnLst>
                <a:cxn ang="0">
                  <a:pos x="wd2" y="hd2"/>
                </a:cxn>
                <a:cxn ang="5400000">
                  <a:pos x="wd2" y="hd2"/>
                </a:cxn>
                <a:cxn ang="10800000">
                  <a:pos x="wd2" y="hd2"/>
                </a:cxn>
                <a:cxn ang="16200000">
                  <a:pos x="wd2" y="hd2"/>
                </a:cxn>
              </a:cxnLst>
              <a:rect l="0" t="0" r="r" b="b"/>
              <a:pathLst>
                <a:path w="21382" h="21342" fill="norm" stroke="1" extrusionOk="0">
                  <a:moveTo>
                    <a:pt x="0" y="6194"/>
                  </a:moveTo>
                  <a:cubicBezTo>
                    <a:pt x="5226" y="7036"/>
                    <a:pt x="10452" y="7877"/>
                    <a:pt x="13935" y="8017"/>
                  </a:cubicBezTo>
                  <a:cubicBezTo>
                    <a:pt x="17419" y="8158"/>
                    <a:pt x="19161" y="7597"/>
                    <a:pt x="20206" y="6615"/>
                  </a:cubicBezTo>
                  <a:cubicBezTo>
                    <a:pt x="21252" y="5633"/>
                    <a:pt x="21600" y="4230"/>
                    <a:pt x="21252" y="2968"/>
                  </a:cubicBezTo>
                  <a:cubicBezTo>
                    <a:pt x="20903" y="1706"/>
                    <a:pt x="19858" y="584"/>
                    <a:pt x="18464" y="163"/>
                  </a:cubicBezTo>
                  <a:cubicBezTo>
                    <a:pt x="17071" y="-258"/>
                    <a:pt x="15329" y="23"/>
                    <a:pt x="13239" y="2407"/>
                  </a:cubicBezTo>
                  <a:cubicBezTo>
                    <a:pt x="11148" y="4791"/>
                    <a:pt x="8710" y="9280"/>
                    <a:pt x="8535" y="12786"/>
                  </a:cubicBezTo>
                  <a:cubicBezTo>
                    <a:pt x="8361" y="16293"/>
                    <a:pt x="10452" y="18817"/>
                    <a:pt x="12542" y="2134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32" name="Line"/>
            <p:cNvSpPr/>
            <p:nvPr/>
          </p:nvSpPr>
          <p:spPr>
            <a:xfrm>
              <a:off x="9506513" y="5799499"/>
              <a:ext cx="463565" cy="610996"/>
            </a:xfrm>
            <a:custGeom>
              <a:avLst/>
              <a:gdLst/>
              <a:ahLst/>
              <a:cxnLst>
                <a:cxn ang="0">
                  <a:pos x="wd2" y="hd2"/>
                </a:cxn>
                <a:cxn ang="5400000">
                  <a:pos x="wd2" y="hd2"/>
                </a:cxn>
                <a:cxn ang="10800000">
                  <a:pos x="wd2" y="hd2"/>
                </a:cxn>
                <a:cxn ang="16200000">
                  <a:pos x="wd2" y="hd2"/>
                </a:cxn>
              </a:cxnLst>
              <a:rect l="0" t="0" r="r" b="b"/>
              <a:pathLst>
                <a:path w="21600" h="21312" fill="norm" stroke="1" extrusionOk="0">
                  <a:moveTo>
                    <a:pt x="10961" y="17631"/>
                  </a:moveTo>
                  <a:cubicBezTo>
                    <a:pt x="11284" y="16907"/>
                    <a:pt x="11606" y="16183"/>
                    <a:pt x="11767" y="15398"/>
                  </a:cubicBezTo>
                  <a:cubicBezTo>
                    <a:pt x="11928" y="14614"/>
                    <a:pt x="11928" y="13769"/>
                    <a:pt x="10155" y="13769"/>
                  </a:cubicBezTo>
                  <a:cubicBezTo>
                    <a:pt x="8382" y="13769"/>
                    <a:pt x="4836" y="14614"/>
                    <a:pt x="2740" y="15820"/>
                  </a:cubicBezTo>
                  <a:cubicBezTo>
                    <a:pt x="645" y="17027"/>
                    <a:pt x="0" y="18596"/>
                    <a:pt x="0" y="19561"/>
                  </a:cubicBezTo>
                  <a:cubicBezTo>
                    <a:pt x="0" y="20527"/>
                    <a:pt x="645" y="20889"/>
                    <a:pt x="2337" y="21130"/>
                  </a:cubicBezTo>
                  <a:cubicBezTo>
                    <a:pt x="4030" y="21371"/>
                    <a:pt x="6770" y="21492"/>
                    <a:pt x="9027" y="20708"/>
                  </a:cubicBezTo>
                  <a:cubicBezTo>
                    <a:pt x="11284" y="19923"/>
                    <a:pt x="13057" y="18234"/>
                    <a:pt x="14588" y="15458"/>
                  </a:cubicBezTo>
                  <a:cubicBezTo>
                    <a:pt x="16119" y="12683"/>
                    <a:pt x="17409" y="8822"/>
                    <a:pt x="18134" y="6348"/>
                  </a:cubicBezTo>
                  <a:cubicBezTo>
                    <a:pt x="18860" y="3874"/>
                    <a:pt x="19021" y="2788"/>
                    <a:pt x="19101" y="1943"/>
                  </a:cubicBezTo>
                  <a:cubicBezTo>
                    <a:pt x="19182" y="1099"/>
                    <a:pt x="19182" y="495"/>
                    <a:pt x="18779" y="194"/>
                  </a:cubicBezTo>
                  <a:cubicBezTo>
                    <a:pt x="18376" y="-108"/>
                    <a:pt x="17570" y="-108"/>
                    <a:pt x="16522" y="556"/>
                  </a:cubicBezTo>
                  <a:cubicBezTo>
                    <a:pt x="15475" y="1219"/>
                    <a:pt x="14185" y="2547"/>
                    <a:pt x="13137" y="4960"/>
                  </a:cubicBezTo>
                  <a:cubicBezTo>
                    <a:pt x="12090" y="7374"/>
                    <a:pt x="11284" y="10873"/>
                    <a:pt x="11284" y="13528"/>
                  </a:cubicBezTo>
                  <a:cubicBezTo>
                    <a:pt x="11284" y="16183"/>
                    <a:pt x="12090" y="17993"/>
                    <a:pt x="13943" y="19018"/>
                  </a:cubicBezTo>
                  <a:cubicBezTo>
                    <a:pt x="15797" y="20044"/>
                    <a:pt x="18699" y="20285"/>
                    <a:pt x="21600" y="2052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33" name="Line"/>
            <p:cNvSpPr/>
            <p:nvPr/>
          </p:nvSpPr>
          <p:spPr>
            <a:xfrm>
              <a:off x="11127112" y="6226306"/>
              <a:ext cx="545005" cy="452263"/>
            </a:xfrm>
            <a:custGeom>
              <a:avLst/>
              <a:gdLst/>
              <a:ahLst/>
              <a:cxnLst>
                <a:cxn ang="0">
                  <a:pos x="wd2" y="hd2"/>
                </a:cxn>
                <a:cxn ang="5400000">
                  <a:pos x="wd2" y="hd2"/>
                </a:cxn>
                <a:cxn ang="10800000">
                  <a:pos x="wd2" y="hd2"/>
                </a:cxn>
                <a:cxn ang="16200000">
                  <a:pos x="wd2" y="hd2"/>
                </a:cxn>
              </a:cxnLst>
              <a:rect l="0" t="0" r="r" b="b"/>
              <a:pathLst>
                <a:path w="21537" h="21393" fill="norm" stroke="1" extrusionOk="0">
                  <a:moveTo>
                    <a:pt x="8413" y="8629"/>
                  </a:moveTo>
                  <a:cubicBezTo>
                    <a:pt x="8003" y="7975"/>
                    <a:pt x="7593" y="7320"/>
                    <a:pt x="6431" y="7238"/>
                  </a:cubicBezTo>
                  <a:cubicBezTo>
                    <a:pt x="5269" y="7157"/>
                    <a:pt x="3355" y="7648"/>
                    <a:pt x="2056" y="8629"/>
                  </a:cubicBezTo>
                  <a:cubicBezTo>
                    <a:pt x="757" y="9611"/>
                    <a:pt x="74" y="11084"/>
                    <a:pt x="5" y="12066"/>
                  </a:cubicBezTo>
                  <a:cubicBezTo>
                    <a:pt x="-63" y="13048"/>
                    <a:pt x="484" y="13538"/>
                    <a:pt x="1783" y="13784"/>
                  </a:cubicBezTo>
                  <a:cubicBezTo>
                    <a:pt x="3081" y="14029"/>
                    <a:pt x="5132" y="14029"/>
                    <a:pt x="6567" y="13620"/>
                  </a:cubicBezTo>
                  <a:cubicBezTo>
                    <a:pt x="8003" y="13211"/>
                    <a:pt x="8823" y="12393"/>
                    <a:pt x="9438" y="11575"/>
                  </a:cubicBezTo>
                  <a:cubicBezTo>
                    <a:pt x="10053" y="10757"/>
                    <a:pt x="10464" y="9938"/>
                    <a:pt x="10532" y="10020"/>
                  </a:cubicBezTo>
                  <a:cubicBezTo>
                    <a:pt x="10600" y="10102"/>
                    <a:pt x="10327" y="11084"/>
                    <a:pt x="10122" y="11984"/>
                  </a:cubicBezTo>
                  <a:cubicBezTo>
                    <a:pt x="9917" y="12884"/>
                    <a:pt x="9780" y="13702"/>
                    <a:pt x="9780" y="14520"/>
                  </a:cubicBezTo>
                  <a:cubicBezTo>
                    <a:pt x="9780" y="15338"/>
                    <a:pt x="9917" y="16157"/>
                    <a:pt x="10532" y="16566"/>
                  </a:cubicBezTo>
                  <a:cubicBezTo>
                    <a:pt x="11147" y="16975"/>
                    <a:pt x="12241" y="16975"/>
                    <a:pt x="13676" y="14929"/>
                  </a:cubicBezTo>
                  <a:cubicBezTo>
                    <a:pt x="15112" y="12884"/>
                    <a:pt x="16889" y="8793"/>
                    <a:pt x="17846" y="6257"/>
                  </a:cubicBezTo>
                  <a:cubicBezTo>
                    <a:pt x="18803" y="3720"/>
                    <a:pt x="18940" y="2738"/>
                    <a:pt x="19076" y="1757"/>
                  </a:cubicBezTo>
                  <a:cubicBezTo>
                    <a:pt x="19213" y="775"/>
                    <a:pt x="19350" y="-207"/>
                    <a:pt x="19213" y="38"/>
                  </a:cubicBezTo>
                  <a:cubicBezTo>
                    <a:pt x="19076" y="284"/>
                    <a:pt x="18666" y="1757"/>
                    <a:pt x="18598" y="4784"/>
                  </a:cubicBezTo>
                  <a:cubicBezTo>
                    <a:pt x="18529" y="7811"/>
                    <a:pt x="18803" y="12393"/>
                    <a:pt x="19350" y="15420"/>
                  </a:cubicBezTo>
                  <a:cubicBezTo>
                    <a:pt x="19897" y="18448"/>
                    <a:pt x="20717" y="19920"/>
                    <a:pt x="21537" y="2139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34" name="Line"/>
            <p:cNvSpPr/>
            <p:nvPr/>
          </p:nvSpPr>
          <p:spPr>
            <a:xfrm>
              <a:off x="11606148" y="6370679"/>
              <a:ext cx="190509" cy="89946"/>
            </a:xfrm>
            <a:custGeom>
              <a:avLst/>
              <a:gdLst/>
              <a:ahLst/>
              <a:cxnLst>
                <a:cxn ang="0">
                  <a:pos x="wd2" y="hd2"/>
                </a:cxn>
                <a:cxn ang="5400000">
                  <a:pos x="wd2" y="hd2"/>
                </a:cxn>
                <a:cxn ang="10800000">
                  <a:pos x="wd2" y="hd2"/>
                </a:cxn>
                <a:cxn ang="16200000">
                  <a:pos x="wd2" y="hd2"/>
                </a:cxn>
              </a:cxnLst>
              <a:rect l="0" t="0" r="r" b="b"/>
              <a:pathLst>
                <a:path w="21241" h="21600" fill="norm" stroke="1" extrusionOk="0">
                  <a:moveTo>
                    <a:pt x="412" y="21600"/>
                  </a:moveTo>
                  <a:cubicBezTo>
                    <a:pt x="27" y="14954"/>
                    <a:pt x="-359" y="8308"/>
                    <a:pt x="605" y="4569"/>
                  </a:cubicBezTo>
                  <a:cubicBezTo>
                    <a:pt x="1570" y="831"/>
                    <a:pt x="3884" y="0"/>
                    <a:pt x="7548" y="0"/>
                  </a:cubicBezTo>
                  <a:cubicBezTo>
                    <a:pt x="11212" y="0"/>
                    <a:pt x="16227" y="831"/>
                    <a:pt x="21241" y="166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35" name="Line"/>
            <p:cNvSpPr/>
            <p:nvPr/>
          </p:nvSpPr>
          <p:spPr>
            <a:xfrm>
              <a:off x="12395058" y="6053897"/>
              <a:ext cx="247799" cy="773428"/>
            </a:xfrm>
            <a:custGeom>
              <a:avLst/>
              <a:gdLst/>
              <a:ahLst/>
              <a:cxnLst>
                <a:cxn ang="0">
                  <a:pos x="wd2" y="hd2"/>
                </a:cxn>
                <a:cxn ang="5400000">
                  <a:pos x="wd2" y="hd2"/>
                </a:cxn>
                <a:cxn ang="10800000">
                  <a:pos x="wd2" y="hd2"/>
                </a:cxn>
                <a:cxn ang="16200000">
                  <a:pos x="wd2" y="hd2"/>
                </a:cxn>
              </a:cxnLst>
              <a:rect l="0" t="0" r="r" b="b"/>
              <a:pathLst>
                <a:path w="21195" h="21559" fill="norm" stroke="1" extrusionOk="0">
                  <a:moveTo>
                    <a:pt x="6517" y="4684"/>
                  </a:moveTo>
                  <a:cubicBezTo>
                    <a:pt x="5333" y="5552"/>
                    <a:pt x="4149" y="6420"/>
                    <a:pt x="3558" y="8493"/>
                  </a:cubicBezTo>
                  <a:cubicBezTo>
                    <a:pt x="2966" y="10566"/>
                    <a:pt x="2966" y="13845"/>
                    <a:pt x="3262" y="16063"/>
                  </a:cubicBezTo>
                  <a:cubicBezTo>
                    <a:pt x="3558" y="18280"/>
                    <a:pt x="4149" y="19438"/>
                    <a:pt x="4445" y="20257"/>
                  </a:cubicBezTo>
                  <a:cubicBezTo>
                    <a:pt x="4741" y="21077"/>
                    <a:pt x="4741" y="21559"/>
                    <a:pt x="4741" y="21559"/>
                  </a:cubicBezTo>
                  <a:cubicBezTo>
                    <a:pt x="4741" y="21559"/>
                    <a:pt x="4741" y="21077"/>
                    <a:pt x="3854" y="19293"/>
                  </a:cubicBezTo>
                  <a:cubicBezTo>
                    <a:pt x="2966" y="17509"/>
                    <a:pt x="1190" y="14423"/>
                    <a:pt x="451" y="11338"/>
                  </a:cubicBezTo>
                  <a:cubicBezTo>
                    <a:pt x="-289" y="8252"/>
                    <a:pt x="7" y="5166"/>
                    <a:pt x="451" y="3382"/>
                  </a:cubicBezTo>
                  <a:cubicBezTo>
                    <a:pt x="895" y="1598"/>
                    <a:pt x="1486" y="1116"/>
                    <a:pt x="2374" y="730"/>
                  </a:cubicBezTo>
                  <a:cubicBezTo>
                    <a:pt x="3262" y="345"/>
                    <a:pt x="4445" y="55"/>
                    <a:pt x="5925" y="7"/>
                  </a:cubicBezTo>
                  <a:cubicBezTo>
                    <a:pt x="7404" y="-41"/>
                    <a:pt x="9180" y="152"/>
                    <a:pt x="11547" y="1068"/>
                  </a:cubicBezTo>
                  <a:cubicBezTo>
                    <a:pt x="13914" y="1984"/>
                    <a:pt x="16873" y="3623"/>
                    <a:pt x="18648" y="4684"/>
                  </a:cubicBezTo>
                  <a:cubicBezTo>
                    <a:pt x="20423" y="5745"/>
                    <a:pt x="21015" y="6227"/>
                    <a:pt x="21163" y="6709"/>
                  </a:cubicBezTo>
                  <a:cubicBezTo>
                    <a:pt x="21311" y="7191"/>
                    <a:pt x="21015" y="7673"/>
                    <a:pt x="18648" y="8107"/>
                  </a:cubicBezTo>
                  <a:cubicBezTo>
                    <a:pt x="16281" y="8541"/>
                    <a:pt x="11843" y="8927"/>
                    <a:pt x="7404" y="931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36" name="Line"/>
            <p:cNvSpPr/>
            <p:nvPr/>
          </p:nvSpPr>
          <p:spPr>
            <a:xfrm>
              <a:off x="12792971" y="6408733"/>
              <a:ext cx="207567"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5760" y="0"/>
                    <a:pt x="11520" y="0"/>
                    <a:pt x="15120" y="3600"/>
                  </a:cubicBezTo>
                  <a:cubicBezTo>
                    <a:pt x="18720" y="7200"/>
                    <a:pt x="2016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37" name="Line"/>
            <p:cNvSpPr/>
            <p:nvPr/>
          </p:nvSpPr>
          <p:spPr>
            <a:xfrm>
              <a:off x="12761837" y="6595542"/>
              <a:ext cx="259458"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38" name="Line"/>
            <p:cNvSpPr/>
            <p:nvPr/>
          </p:nvSpPr>
          <p:spPr>
            <a:xfrm>
              <a:off x="13335610" y="6242680"/>
              <a:ext cx="270550" cy="539672"/>
            </a:xfrm>
            <a:custGeom>
              <a:avLst/>
              <a:gdLst/>
              <a:ahLst/>
              <a:cxnLst>
                <a:cxn ang="0">
                  <a:pos x="wd2" y="hd2"/>
                </a:cxn>
                <a:cxn ang="5400000">
                  <a:pos x="wd2" y="hd2"/>
                </a:cxn>
                <a:cxn ang="10800000">
                  <a:pos x="wd2" y="hd2"/>
                </a:cxn>
                <a:cxn ang="16200000">
                  <a:pos x="wd2" y="hd2"/>
                </a:cxn>
              </a:cxnLst>
              <a:rect l="0" t="0" r="r" b="b"/>
              <a:pathLst>
                <a:path w="21116" h="21600" fill="norm" stroke="1" extrusionOk="0">
                  <a:moveTo>
                    <a:pt x="13538" y="0"/>
                  </a:moveTo>
                  <a:cubicBezTo>
                    <a:pt x="14348" y="554"/>
                    <a:pt x="15158" y="1108"/>
                    <a:pt x="14213" y="2423"/>
                  </a:cubicBezTo>
                  <a:cubicBezTo>
                    <a:pt x="13268" y="3738"/>
                    <a:pt x="10568" y="5815"/>
                    <a:pt x="7868" y="7615"/>
                  </a:cubicBezTo>
                  <a:cubicBezTo>
                    <a:pt x="5168" y="9415"/>
                    <a:pt x="2468" y="10938"/>
                    <a:pt x="1118" y="12046"/>
                  </a:cubicBezTo>
                  <a:cubicBezTo>
                    <a:pt x="-232" y="13154"/>
                    <a:pt x="-232" y="13846"/>
                    <a:pt x="443" y="14262"/>
                  </a:cubicBezTo>
                  <a:cubicBezTo>
                    <a:pt x="1118" y="14677"/>
                    <a:pt x="2468" y="14815"/>
                    <a:pt x="5438" y="14885"/>
                  </a:cubicBezTo>
                  <a:cubicBezTo>
                    <a:pt x="8408" y="14954"/>
                    <a:pt x="12998" y="14954"/>
                    <a:pt x="15833" y="14746"/>
                  </a:cubicBezTo>
                  <a:cubicBezTo>
                    <a:pt x="18668" y="14538"/>
                    <a:pt x="19748" y="14123"/>
                    <a:pt x="20423" y="13569"/>
                  </a:cubicBezTo>
                  <a:cubicBezTo>
                    <a:pt x="21098" y="13015"/>
                    <a:pt x="21368" y="12323"/>
                    <a:pt x="20828" y="12115"/>
                  </a:cubicBezTo>
                  <a:cubicBezTo>
                    <a:pt x="20288" y="11908"/>
                    <a:pt x="18938" y="12185"/>
                    <a:pt x="17858" y="13085"/>
                  </a:cubicBezTo>
                  <a:cubicBezTo>
                    <a:pt x="16778" y="13985"/>
                    <a:pt x="15968" y="15508"/>
                    <a:pt x="15833" y="17031"/>
                  </a:cubicBezTo>
                  <a:cubicBezTo>
                    <a:pt x="15698" y="18554"/>
                    <a:pt x="16238" y="20077"/>
                    <a:pt x="16778"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39" name="Line"/>
            <p:cNvSpPr/>
            <p:nvPr/>
          </p:nvSpPr>
          <p:spPr>
            <a:xfrm>
              <a:off x="13812879" y="6470187"/>
              <a:ext cx="183975" cy="291314"/>
            </a:xfrm>
            <a:custGeom>
              <a:avLst/>
              <a:gdLst/>
              <a:ahLst/>
              <a:cxnLst>
                <a:cxn ang="0">
                  <a:pos x="wd2" y="hd2"/>
                </a:cxn>
                <a:cxn ang="5400000">
                  <a:pos x="wd2" y="hd2"/>
                </a:cxn>
                <a:cxn ang="10800000">
                  <a:pos x="wd2" y="hd2"/>
                </a:cxn>
                <a:cxn ang="16200000">
                  <a:pos x="wd2" y="hd2"/>
                </a:cxn>
              </a:cxnLst>
              <a:rect l="0" t="0" r="r" b="b"/>
              <a:pathLst>
                <a:path w="20885" h="21150" fill="norm" stroke="1" extrusionOk="0">
                  <a:moveTo>
                    <a:pt x="20885" y="2320"/>
                  </a:moveTo>
                  <a:cubicBezTo>
                    <a:pt x="19707" y="1315"/>
                    <a:pt x="18529" y="310"/>
                    <a:pt x="16761" y="59"/>
                  </a:cubicBezTo>
                  <a:cubicBezTo>
                    <a:pt x="14994" y="-192"/>
                    <a:pt x="12638" y="310"/>
                    <a:pt x="9496" y="2445"/>
                  </a:cubicBezTo>
                  <a:cubicBezTo>
                    <a:pt x="6354" y="4580"/>
                    <a:pt x="2427" y="8348"/>
                    <a:pt x="856" y="11613"/>
                  </a:cubicBezTo>
                  <a:cubicBezTo>
                    <a:pt x="-715" y="14878"/>
                    <a:pt x="70" y="17641"/>
                    <a:pt x="1641" y="19273"/>
                  </a:cubicBezTo>
                  <a:cubicBezTo>
                    <a:pt x="3212" y="20906"/>
                    <a:pt x="5569" y="21408"/>
                    <a:pt x="8907" y="21031"/>
                  </a:cubicBezTo>
                  <a:cubicBezTo>
                    <a:pt x="12245" y="20655"/>
                    <a:pt x="16565" y="19399"/>
                    <a:pt x="18332" y="17138"/>
                  </a:cubicBezTo>
                  <a:cubicBezTo>
                    <a:pt x="20100" y="14878"/>
                    <a:pt x="19314" y="11613"/>
                    <a:pt x="17350" y="9352"/>
                  </a:cubicBezTo>
                  <a:cubicBezTo>
                    <a:pt x="15387" y="7092"/>
                    <a:pt x="12245" y="5836"/>
                    <a:pt x="9103" y="458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40" name="Line"/>
            <p:cNvSpPr/>
            <p:nvPr/>
          </p:nvSpPr>
          <p:spPr>
            <a:xfrm>
              <a:off x="13014305" y="6212509"/>
              <a:ext cx="287204" cy="732436"/>
            </a:xfrm>
            <a:custGeom>
              <a:avLst/>
              <a:gdLst/>
              <a:ahLst/>
              <a:cxnLst>
                <a:cxn ang="0">
                  <a:pos x="wd2" y="hd2"/>
                </a:cxn>
                <a:cxn ang="5400000">
                  <a:pos x="wd2" y="hd2"/>
                </a:cxn>
                <a:cxn ang="10800000">
                  <a:pos x="wd2" y="hd2"/>
                </a:cxn>
                <a:cxn ang="16200000">
                  <a:pos x="wd2" y="hd2"/>
                </a:cxn>
              </a:cxnLst>
              <a:rect l="0" t="0" r="r" b="b"/>
              <a:pathLst>
                <a:path w="21348" h="21470" fill="norm" stroke="1" extrusionOk="0">
                  <a:moveTo>
                    <a:pt x="18262" y="1493"/>
                  </a:moveTo>
                  <a:cubicBezTo>
                    <a:pt x="18262" y="884"/>
                    <a:pt x="18262" y="276"/>
                    <a:pt x="17619" y="73"/>
                  </a:cubicBezTo>
                  <a:cubicBezTo>
                    <a:pt x="16977" y="-130"/>
                    <a:pt x="15691" y="73"/>
                    <a:pt x="14405" y="884"/>
                  </a:cubicBezTo>
                  <a:cubicBezTo>
                    <a:pt x="13119" y="1695"/>
                    <a:pt x="11834" y="3115"/>
                    <a:pt x="11705" y="5245"/>
                  </a:cubicBezTo>
                  <a:cubicBezTo>
                    <a:pt x="11577" y="7374"/>
                    <a:pt x="12605" y="10214"/>
                    <a:pt x="13119" y="12445"/>
                  </a:cubicBezTo>
                  <a:cubicBezTo>
                    <a:pt x="13634" y="14676"/>
                    <a:pt x="13634" y="16298"/>
                    <a:pt x="12734" y="17667"/>
                  </a:cubicBezTo>
                  <a:cubicBezTo>
                    <a:pt x="11834" y="19036"/>
                    <a:pt x="10034" y="20152"/>
                    <a:pt x="8362" y="20760"/>
                  </a:cubicBezTo>
                  <a:cubicBezTo>
                    <a:pt x="6691" y="21369"/>
                    <a:pt x="5148" y="21470"/>
                    <a:pt x="3734" y="21470"/>
                  </a:cubicBezTo>
                  <a:cubicBezTo>
                    <a:pt x="2319" y="21470"/>
                    <a:pt x="1034" y="21369"/>
                    <a:pt x="391" y="21064"/>
                  </a:cubicBezTo>
                  <a:cubicBezTo>
                    <a:pt x="-252" y="20760"/>
                    <a:pt x="-252" y="20253"/>
                    <a:pt x="1548" y="19695"/>
                  </a:cubicBezTo>
                  <a:cubicBezTo>
                    <a:pt x="3348" y="19138"/>
                    <a:pt x="6948" y="18529"/>
                    <a:pt x="10548" y="18124"/>
                  </a:cubicBezTo>
                  <a:cubicBezTo>
                    <a:pt x="14148" y="17718"/>
                    <a:pt x="17748" y="17515"/>
                    <a:pt x="21348" y="1731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41" name="Line"/>
            <p:cNvSpPr/>
            <p:nvPr/>
          </p:nvSpPr>
          <p:spPr>
            <a:xfrm>
              <a:off x="13166590" y="6720082"/>
              <a:ext cx="114162"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3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04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045" name="TextBox 2"/>
          <p:cNvSpPr txBox="1"/>
          <p:nvPr/>
        </p:nvSpPr>
        <p:spPr>
          <a:xfrm>
            <a:off x="4888849" y="1324882"/>
            <a:ext cx="14912677" cy="8661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100">
                <a:solidFill>
                  <a:srgbClr val="FFFFFF"/>
                </a:solidFill>
                <a:latin typeface="Tajawal Medium"/>
                <a:ea typeface="Tajawal Medium"/>
                <a:cs typeface="Tajawal Medium"/>
                <a:sym typeface="Tajawal Medium"/>
              </a:defRPr>
            </a:lvl1pPr>
          </a:lstStyle>
          <a:p>
            <a:pPr/>
            <a:r>
              <a:t>Equilibrium in the goods and labour markets</a:t>
            </a:r>
          </a:p>
        </p:txBody>
      </p:sp>
      <p:sp>
        <p:nvSpPr>
          <p:cNvPr id="3046" name="TextBox 7"/>
          <p:cNvSpPr txBox="1"/>
          <p:nvPr/>
        </p:nvSpPr>
        <p:spPr>
          <a:xfrm>
            <a:off x="2592215" y="4344529"/>
            <a:ext cx="18797638" cy="3488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a:solidFill>
                  <a:srgbClr val="182C6A"/>
                </a:solidFill>
                <a:latin typeface="Tajawal Medium"/>
                <a:ea typeface="Tajawal Medium"/>
                <a:cs typeface="Tajawal Medium"/>
                <a:sym typeface="Tajawal Medium"/>
              </a:defRPr>
            </a:pPr>
          </a:p>
        </p:txBody>
      </p:sp>
      <p:grpSp>
        <p:nvGrpSpPr>
          <p:cNvPr id="3141" name="Drawing"/>
          <p:cNvGrpSpPr/>
          <p:nvPr/>
        </p:nvGrpSpPr>
        <p:grpSpPr>
          <a:xfrm>
            <a:off x="2784230" y="3248594"/>
            <a:ext cx="12684559" cy="8379848"/>
            <a:chOff x="0" y="0"/>
            <a:chExt cx="12684557" cy="8379846"/>
          </a:xfrm>
        </p:grpSpPr>
        <p:sp>
          <p:nvSpPr>
            <p:cNvPr id="3047" name="Line"/>
            <p:cNvSpPr/>
            <p:nvPr/>
          </p:nvSpPr>
          <p:spPr>
            <a:xfrm>
              <a:off x="-1" y="333454"/>
              <a:ext cx="318205" cy="314662"/>
            </a:xfrm>
            <a:custGeom>
              <a:avLst/>
              <a:gdLst/>
              <a:ahLst/>
              <a:cxnLst>
                <a:cxn ang="0">
                  <a:pos x="wd2" y="hd2"/>
                </a:cxn>
                <a:cxn ang="5400000">
                  <a:pos x="wd2" y="hd2"/>
                </a:cxn>
                <a:cxn ang="10800000">
                  <a:pos x="wd2" y="hd2"/>
                </a:cxn>
                <a:cxn ang="16200000">
                  <a:pos x="wd2" y="hd2"/>
                </a:cxn>
              </a:cxnLst>
              <a:rect l="0" t="0" r="r" b="b"/>
              <a:pathLst>
                <a:path w="21136" h="21355" fill="norm" stroke="1" extrusionOk="0">
                  <a:moveTo>
                    <a:pt x="19113" y="1305"/>
                  </a:moveTo>
                  <a:cubicBezTo>
                    <a:pt x="16356" y="600"/>
                    <a:pt x="13598" y="-104"/>
                    <a:pt x="10841" y="13"/>
                  </a:cubicBezTo>
                  <a:cubicBezTo>
                    <a:pt x="8083" y="131"/>
                    <a:pt x="5326" y="1070"/>
                    <a:pt x="3373" y="2009"/>
                  </a:cubicBezTo>
                  <a:cubicBezTo>
                    <a:pt x="1420" y="2948"/>
                    <a:pt x="271" y="3887"/>
                    <a:pt x="41" y="4826"/>
                  </a:cubicBezTo>
                  <a:cubicBezTo>
                    <a:pt x="-189" y="5766"/>
                    <a:pt x="500" y="6705"/>
                    <a:pt x="3602" y="7996"/>
                  </a:cubicBezTo>
                  <a:cubicBezTo>
                    <a:pt x="6705" y="9287"/>
                    <a:pt x="12220" y="10931"/>
                    <a:pt x="15437" y="12105"/>
                  </a:cubicBezTo>
                  <a:cubicBezTo>
                    <a:pt x="18654" y="13279"/>
                    <a:pt x="19573" y="13983"/>
                    <a:pt x="20262" y="14922"/>
                  </a:cubicBezTo>
                  <a:cubicBezTo>
                    <a:pt x="20951" y="15861"/>
                    <a:pt x="21411" y="17035"/>
                    <a:pt x="20951" y="17857"/>
                  </a:cubicBezTo>
                  <a:cubicBezTo>
                    <a:pt x="20492" y="18679"/>
                    <a:pt x="19113" y="19148"/>
                    <a:pt x="17620" y="19618"/>
                  </a:cubicBezTo>
                  <a:cubicBezTo>
                    <a:pt x="16126" y="20087"/>
                    <a:pt x="14517" y="20557"/>
                    <a:pt x="12794" y="20909"/>
                  </a:cubicBezTo>
                  <a:cubicBezTo>
                    <a:pt x="11071" y="21261"/>
                    <a:pt x="9232" y="21496"/>
                    <a:pt x="9002" y="21261"/>
                  </a:cubicBezTo>
                  <a:cubicBezTo>
                    <a:pt x="8773" y="21026"/>
                    <a:pt x="10151" y="20322"/>
                    <a:pt x="11530" y="19618"/>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048" name="Line"/>
            <p:cNvSpPr/>
            <p:nvPr/>
          </p:nvSpPr>
          <p:spPr>
            <a:xfrm>
              <a:off x="376501" y="425319"/>
              <a:ext cx="165983" cy="176446"/>
            </a:xfrm>
            <a:custGeom>
              <a:avLst/>
              <a:gdLst/>
              <a:ahLst/>
              <a:cxnLst>
                <a:cxn ang="0">
                  <a:pos x="wd2" y="hd2"/>
                </a:cxn>
                <a:cxn ang="5400000">
                  <a:pos x="wd2" y="hd2"/>
                </a:cxn>
                <a:cxn ang="10800000">
                  <a:pos x="wd2" y="hd2"/>
                </a:cxn>
                <a:cxn ang="16200000">
                  <a:pos x="wd2" y="hd2"/>
                </a:cxn>
              </a:cxnLst>
              <a:rect l="0" t="0" r="r" b="b"/>
              <a:pathLst>
                <a:path w="20727" h="21186" fill="norm" stroke="1" extrusionOk="0">
                  <a:moveTo>
                    <a:pt x="14836" y="7477"/>
                  </a:moveTo>
                  <a:cubicBezTo>
                    <a:pt x="13108" y="6231"/>
                    <a:pt x="11380" y="4985"/>
                    <a:pt x="9436" y="5192"/>
                  </a:cubicBezTo>
                  <a:cubicBezTo>
                    <a:pt x="7492" y="5400"/>
                    <a:pt x="5332" y="7062"/>
                    <a:pt x="3604" y="8723"/>
                  </a:cubicBezTo>
                  <a:cubicBezTo>
                    <a:pt x="1876" y="10385"/>
                    <a:pt x="580" y="12046"/>
                    <a:pt x="148" y="13915"/>
                  </a:cubicBezTo>
                  <a:cubicBezTo>
                    <a:pt x="-284" y="15785"/>
                    <a:pt x="148" y="17862"/>
                    <a:pt x="2524" y="19315"/>
                  </a:cubicBezTo>
                  <a:cubicBezTo>
                    <a:pt x="4900" y="20769"/>
                    <a:pt x="9220" y="21600"/>
                    <a:pt x="12892" y="20977"/>
                  </a:cubicBezTo>
                  <a:cubicBezTo>
                    <a:pt x="16564" y="20354"/>
                    <a:pt x="19588" y="18277"/>
                    <a:pt x="20452" y="14954"/>
                  </a:cubicBezTo>
                  <a:cubicBezTo>
                    <a:pt x="21316" y="11631"/>
                    <a:pt x="20020" y="7062"/>
                    <a:pt x="18292" y="4362"/>
                  </a:cubicBezTo>
                  <a:cubicBezTo>
                    <a:pt x="16564" y="1662"/>
                    <a:pt x="14404" y="831"/>
                    <a:pt x="12244"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049" name="Line"/>
            <p:cNvSpPr/>
            <p:nvPr/>
          </p:nvSpPr>
          <p:spPr>
            <a:xfrm>
              <a:off x="495308" y="0"/>
              <a:ext cx="954804" cy="605031"/>
            </a:xfrm>
            <a:custGeom>
              <a:avLst/>
              <a:gdLst/>
              <a:ahLst/>
              <a:cxnLst>
                <a:cxn ang="0">
                  <a:pos x="wd2" y="hd2"/>
                </a:cxn>
                <a:cxn ang="5400000">
                  <a:pos x="wd2" y="hd2"/>
                </a:cxn>
                <a:cxn ang="10800000">
                  <a:pos x="wd2" y="hd2"/>
                </a:cxn>
                <a:cxn ang="16200000">
                  <a:pos x="wd2" y="hd2"/>
                </a:cxn>
              </a:cxnLst>
              <a:rect l="0" t="0" r="r" b="b"/>
              <a:pathLst>
                <a:path w="21600" h="21343" fill="norm" stroke="1" extrusionOk="0">
                  <a:moveTo>
                    <a:pt x="0" y="20495"/>
                  </a:moveTo>
                  <a:cubicBezTo>
                    <a:pt x="1017" y="20861"/>
                    <a:pt x="2035" y="21227"/>
                    <a:pt x="3365" y="20617"/>
                  </a:cubicBezTo>
                  <a:cubicBezTo>
                    <a:pt x="4696" y="20007"/>
                    <a:pt x="6339" y="18420"/>
                    <a:pt x="7474" y="15979"/>
                  </a:cubicBezTo>
                  <a:cubicBezTo>
                    <a:pt x="8609" y="13539"/>
                    <a:pt x="9235" y="10244"/>
                    <a:pt x="9352" y="7498"/>
                  </a:cubicBezTo>
                  <a:cubicBezTo>
                    <a:pt x="9470" y="4752"/>
                    <a:pt x="9078" y="2556"/>
                    <a:pt x="8687" y="1335"/>
                  </a:cubicBezTo>
                  <a:cubicBezTo>
                    <a:pt x="8296" y="115"/>
                    <a:pt x="7904" y="-129"/>
                    <a:pt x="7630" y="54"/>
                  </a:cubicBezTo>
                  <a:cubicBezTo>
                    <a:pt x="7357" y="237"/>
                    <a:pt x="7200" y="847"/>
                    <a:pt x="6926" y="3044"/>
                  </a:cubicBezTo>
                  <a:cubicBezTo>
                    <a:pt x="6652" y="5240"/>
                    <a:pt x="6261" y="9024"/>
                    <a:pt x="6183" y="12013"/>
                  </a:cubicBezTo>
                  <a:cubicBezTo>
                    <a:pt x="6104" y="15003"/>
                    <a:pt x="6339" y="17200"/>
                    <a:pt x="6770" y="18664"/>
                  </a:cubicBezTo>
                  <a:cubicBezTo>
                    <a:pt x="7200" y="20129"/>
                    <a:pt x="7826" y="20861"/>
                    <a:pt x="8374" y="21166"/>
                  </a:cubicBezTo>
                  <a:cubicBezTo>
                    <a:pt x="8922" y="21471"/>
                    <a:pt x="9391" y="21349"/>
                    <a:pt x="9743" y="21044"/>
                  </a:cubicBezTo>
                  <a:cubicBezTo>
                    <a:pt x="10096" y="20739"/>
                    <a:pt x="10330" y="20251"/>
                    <a:pt x="10526" y="19702"/>
                  </a:cubicBezTo>
                  <a:cubicBezTo>
                    <a:pt x="10722" y="19152"/>
                    <a:pt x="10878" y="18542"/>
                    <a:pt x="11074" y="17993"/>
                  </a:cubicBezTo>
                  <a:cubicBezTo>
                    <a:pt x="11270" y="17444"/>
                    <a:pt x="11504" y="16956"/>
                    <a:pt x="11700" y="17017"/>
                  </a:cubicBezTo>
                  <a:cubicBezTo>
                    <a:pt x="11896" y="17078"/>
                    <a:pt x="12052" y="17688"/>
                    <a:pt x="12209" y="18298"/>
                  </a:cubicBezTo>
                  <a:cubicBezTo>
                    <a:pt x="12365" y="18908"/>
                    <a:pt x="12522" y="19518"/>
                    <a:pt x="12796" y="19763"/>
                  </a:cubicBezTo>
                  <a:cubicBezTo>
                    <a:pt x="13070" y="20007"/>
                    <a:pt x="13461" y="19885"/>
                    <a:pt x="13813" y="19030"/>
                  </a:cubicBezTo>
                  <a:cubicBezTo>
                    <a:pt x="14165" y="18176"/>
                    <a:pt x="14478" y="16590"/>
                    <a:pt x="14674" y="16102"/>
                  </a:cubicBezTo>
                  <a:cubicBezTo>
                    <a:pt x="14870" y="15613"/>
                    <a:pt x="14948" y="16224"/>
                    <a:pt x="15065" y="16834"/>
                  </a:cubicBezTo>
                  <a:cubicBezTo>
                    <a:pt x="15183" y="17444"/>
                    <a:pt x="15339" y="18054"/>
                    <a:pt x="15574" y="18542"/>
                  </a:cubicBezTo>
                  <a:cubicBezTo>
                    <a:pt x="15809" y="19030"/>
                    <a:pt x="16122" y="19396"/>
                    <a:pt x="16435" y="19396"/>
                  </a:cubicBezTo>
                  <a:cubicBezTo>
                    <a:pt x="16748" y="19396"/>
                    <a:pt x="17061" y="19030"/>
                    <a:pt x="17570" y="17627"/>
                  </a:cubicBezTo>
                  <a:cubicBezTo>
                    <a:pt x="18078" y="16224"/>
                    <a:pt x="18783" y="13783"/>
                    <a:pt x="19135" y="12135"/>
                  </a:cubicBezTo>
                  <a:cubicBezTo>
                    <a:pt x="19487" y="10488"/>
                    <a:pt x="19487" y="9634"/>
                    <a:pt x="19487" y="9634"/>
                  </a:cubicBezTo>
                  <a:cubicBezTo>
                    <a:pt x="19487" y="9634"/>
                    <a:pt x="19487" y="10488"/>
                    <a:pt x="19604" y="11952"/>
                  </a:cubicBezTo>
                  <a:cubicBezTo>
                    <a:pt x="19722" y="13417"/>
                    <a:pt x="19957" y="15491"/>
                    <a:pt x="20309" y="17078"/>
                  </a:cubicBezTo>
                  <a:cubicBezTo>
                    <a:pt x="20661" y="18664"/>
                    <a:pt x="21130" y="19763"/>
                    <a:pt x="21600" y="20861"/>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050" name="Line"/>
            <p:cNvSpPr/>
            <p:nvPr/>
          </p:nvSpPr>
          <p:spPr>
            <a:xfrm>
              <a:off x="1346328" y="373428"/>
              <a:ext cx="207567"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051" name="Line"/>
            <p:cNvSpPr/>
            <p:nvPr/>
          </p:nvSpPr>
          <p:spPr>
            <a:xfrm>
              <a:off x="1626542" y="363050"/>
              <a:ext cx="51892" cy="22832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052" name="Line"/>
            <p:cNvSpPr/>
            <p:nvPr/>
          </p:nvSpPr>
          <p:spPr>
            <a:xfrm>
              <a:off x="1699190" y="280023"/>
              <a:ext cx="1" cy="20758"/>
            </a:xfrm>
            <a:prstGeom prst="ellipse">
              <a:avLst/>
            </a:prstGeom>
            <a:noFill/>
            <a:ln w="88900" cap="rnd">
              <a:solidFill>
                <a:srgbClr val="000000"/>
              </a:solidFill>
              <a:prstDash val="solid"/>
              <a:round/>
            </a:ln>
            <a:effectLst/>
          </p:spPr>
          <p:txBody>
            <a:bodyPr wrap="square" lIns="45718" tIns="45718" rIns="45718" bIns="45718" numCol="1" anchor="t">
              <a:noAutofit/>
            </a:bodyPr>
            <a:lstStyle/>
            <a:p>
              <a:pPr/>
            </a:p>
          </p:txBody>
        </p:sp>
        <p:sp>
          <p:nvSpPr>
            <p:cNvPr id="3053" name="Line"/>
            <p:cNvSpPr/>
            <p:nvPr/>
          </p:nvSpPr>
          <p:spPr>
            <a:xfrm>
              <a:off x="1856963" y="301753"/>
              <a:ext cx="537574" cy="249879"/>
            </a:xfrm>
            <a:custGeom>
              <a:avLst/>
              <a:gdLst/>
              <a:ahLst/>
              <a:cxnLst>
                <a:cxn ang="0">
                  <a:pos x="wd2" y="hd2"/>
                </a:cxn>
                <a:cxn ang="5400000">
                  <a:pos x="wd2" y="hd2"/>
                </a:cxn>
                <a:cxn ang="10800000">
                  <a:pos x="wd2" y="hd2"/>
                </a:cxn>
                <a:cxn ang="16200000">
                  <a:pos x="wd2" y="hd2"/>
                </a:cxn>
              </a:cxnLst>
              <a:rect l="0" t="0" r="r" b="b"/>
              <a:pathLst>
                <a:path w="21379" h="21084" fill="norm" stroke="1" extrusionOk="0">
                  <a:moveTo>
                    <a:pt x="4044" y="5172"/>
                  </a:moveTo>
                  <a:cubicBezTo>
                    <a:pt x="2806" y="7215"/>
                    <a:pt x="1568" y="9259"/>
                    <a:pt x="811" y="11010"/>
                  </a:cubicBezTo>
                  <a:cubicBezTo>
                    <a:pt x="54" y="12761"/>
                    <a:pt x="-221" y="14221"/>
                    <a:pt x="192" y="16118"/>
                  </a:cubicBezTo>
                  <a:cubicBezTo>
                    <a:pt x="604" y="18015"/>
                    <a:pt x="1705" y="20350"/>
                    <a:pt x="2943" y="20934"/>
                  </a:cubicBezTo>
                  <a:cubicBezTo>
                    <a:pt x="4182" y="21518"/>
                    <a:pt x="5557" y="20350"/>
                    <a:pt x="6245" y="18161"/>
                  </a:cubicBezTo>
                  <a:cubicBezTo>
                    <a:pt x="6933" y="15972"/>
                    <a:pt x="6933" y="12761"/>
                    <a:pt x="6864" y="10426"/>
                  </a:cubicBezTo>
                  <a:cubicBezTo>
                    <a:pt x="6796" y="8091"/>
                    <a:pt x="6658" y="6632"/>
                    <a:pt x="6589" y="5172"/>
                  </a:cubicBezTo>
                  <a:cubicBezTo>
                    <a:pt x="6520" y="3713"/>
                    <a:pt x="6520" y="2253"/>
                    <a:pt x="6864" y="1377"/>
                  </a:cubicBezTo>
                  <a:cubicBezTo>
                    <a:pt x="7208" y="502"/>
                    <a:pt x="7896" y="210"/>
                    <a:pt x="8584" y="64"/>
                  </a:cubicBezTo>
                  <a:cubicBezTo>
                    <a:pt x="9272" y="-82"/>
                    <a:pt x="9960" y="-82"/>
                    <a:pt x="10717" y="1232"/>
                  </a:cubicBezTo>
                  <a:cubicBezTo>
                    <a:pt x="11473" y="2545"/>
                    <a:pt x="12299" y="5172"/>
                    <a:pt x="12918" y="7215"/>
                  </a:cubicBezTo>
                  <a:cubicBezTo>
                    <a:pt x="13537" y="9259"/>
                    <a:pt x="13950" y="10718"/>
                    <a:pt x="14431" y="11010"/>
                  </a:cubicBezTo>
                  <a:cubicBezTo>
                    <a:pt x="14913" y="11302"/>
                    <a:pt x="15463" y="10426"/>
                    <a:pt x="15876" y="9259"/>
                  </a:cubicBezTo>
                  <a:cubicBezTo>
                    <a:pt x="16289" y="8091"/>
                    <a:pt x="16564" y="6632"/>
                    <a:pt x="16908" y="5172"/>
                  </a:cubicBezTo>
                  <a:cubicBezTo>
                    <a:pt x="17252" y="3713"/>
                    <a:pt x="17664" y="2253"/>
                    <a:pt x="18146" y="1961"/>
                  </a:cubicBezTo>
                  <a:cubicBezTo>
                    <a:pt x="18627" y="1669"/>
                    <a:pt x="19178" y="2545"/>
                    <a:pt x="19728" y="4734"/>
                  </a:cubicBezTo>
                  <a:cubicBezTo>
                    <a:pt x="20278" y="6923"/>
                    <a:pt x="20829" y="10426"/>
                    <a:pt x="21379" y="13929"/>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054" name="Line"/>
            <p:cNvSpPr/>
            <p:nvPr/>
          </p:nvSpPr>
          <p:spPr>
            <a:xfrm>
              <a:off x="28285" y="715912"/>
              <a:ext cx="2650206" cy="155675"/>
            </a:xfrm>
            <a:custGeom>
              <a:avLst/>
              <a:gdLst/>
              <a:ahLst/>
              <a:cxnLst>
                <a:cxn ang="0">
                  <a:pos x="wd2" y="hd2"/>
                </a:cxn>
                <a:cxn ang="5400000">
                  <a:pos x="wd2" y="hd2"/>
                </a:cxn>
                <a:cxn ang="10800000">
                  <a:pos x="wd2" y="hd2"/>
                </a:cxn>
                <a:cxn ang="16200000">
                  <a:pos x="wd2" y="hd2"/>
                </a:cxn>
              </a:cxnLst>
              <a:rect l="0" t="0" r="r" b="b"/>
              <a:pathLst>
                <a:path w="21490" h="21600" fill="norm" stroke="1" extrusionOk="0">
                  <a:moveTo>
                    <a:pt x="0" y="21600"/>
                  </a:moveTo>
                  <a:cubicBezTo>
                    <a:pt x="1094" y="19680"/>
                    <a:pt x="2188" y="17760"/>
                    <a:pt x="3268" y="15840"/>
                  </a:cubicBezTo>
                  <a:cubicBezTo>
                    <a:pt x="4348" y="13920"/>
                    <a:pt x="5414" y="12000"/>
                    <a:pt x="6410" y="10560"/>
                  </a:cubicBezTo>
                  <a:cubicBezTo>
                    <a:pt x="7406" y="9120"/>
                    <a:pt x="8331" y="8160"/>
                    <a:pt x="9397" y="7200"/>
                  </a:cubicBezTo>
                  <a:cubicBezTo>
                    <a:pt x="10463" y="6240"/>
                    <a:pt x="11670" y="5280"/>
                    <a:pt x="12806" y="4800"/>
                  </a:cubicBezTo>
                  <a:cubicBezTo>
                    <a:pt x="13942" y="4320"/>
                    <a:pt x="15008" y="4320"/>
                    <a:pt x="16060" y="4080"/>
                  </a:cubicBezTo>
                  <a:cubicBezTo>
                    <a:pt x="17112" y="3840"/>
                    <a:pt x="18150" y="3360"/>
                    <a:pt x="18823" y="2880"/>
                  </a:cubicBezTo>
                  <a:cubicBezTo>
                    <a:pt x="19496" y="2400"/>
                    <a:pt x="19805" y="1920"/>
                    <a:pt x="20239" y="1680"/>
                  </a:cubicBezTo>
                  <a:cubicBezTo>
                    <a:pt x="20674" y="1440"/>
                    <a:pt x="21235" y="1440"/>
                    <a:pt x="21418" y="1200"/>
                  </a:cubicBezTo>
                  <a:cubicBezTo>
                    <a:pt x="21600" y="960"/>
                    <a:pt x="21404" y="480"/>
                    <a:pt x="21207"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055" name="Line"/>
            <p:cNvSpPr/>
            <p:nvPr/>
          </p:nvSpPr>
          <p:spPr>
            <a:xfrm>
              <a:off x="671739" y="1348987"/>
              <a:ext cx="780223" cy="72649"/>
            </a:xfrm>
            <a:custGeom>
              <a:avLst/>
              <a:gdLst/>
              <a:ahLst/>
              <a:cxnLst>
                <a:cxn ang="0">
                  <a:pos x="wd2" y="hd2"/>
                </a:cxn>
                <a:cxn ang="5400000">
                  <a:pos x="wd2" y="hd2"/>
                </a:cxn>
                <a:cxn ang="10800000">
                  <a:pos x="wd2" y="hd2"/>
                </a:cxn>
                <a:cxn ang="16200000">
                  <a:pos x="wd2" y="hd2"/>
                </a:cxn>
              </a:cxnLst>
              <a:rect l="0" t="0" r="r" b="b"/>
              <a:pathLst>
                <a:path w="21556" h="21600" fill="norm" stroke="1" extrusionOk="0">
                  <a:moveTo>
                    <a:pt x="0" y="21600"/>
                  </a:moveTo>
                  <a:cubicBezTo>
                    <a:pt x="3058" y="18514"/>
                    <a:pt x="6117" y="15429"/>
                    <a:pt x="9127" y="11829"/>
                  </a:cubicBezTo>
                  <a:cubicBezTo>
                    <a:pt x="12138" y="8229"/>
                    <a:pt x="15101" y="4114"/>
                    <a:pt x="16965" y="2057"/>
                  </a:cubicBezTo>
                  <a:cubicBezTo>
                    <a:pt x="18828" y="0"/>
                    <a:pt x="19593" y="0"/>
                    <a:pt x="20262" y="0"/>
                  </a:cubicBezTo>
                  <a:cubicBezTo>
                    <a:pt x="20931" y="0"/>
                    <a:pt x="21504" y="0"/>
                    <a:pt x="21552" y="514"/>
                  </a:cubicBezTo>
                  <a:cubicBezTo>
                    <a:pt x="21600" y="1029"/>
                    <a:pt x="21122" y="2057"/>
                    <a:pt x="20644" y="308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56" name="Line"/>
            <p:cNvSpPr/>
            <p:nvPr/>
          </p:nvSpPr>
          <p:spPr>
            <a:xfrm>
              <a:off x="1034979" y="1359365"/>
              <a:ext cx="114163" cy="4462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018" y="4019"/>
                    <a:pt x="12436" y="8037"/>
                    <a:pt x="8836" y="11637"/>
                  </a:cubicBezTo>
                  <a:cubicBezTo>
                    <a:pt x="5236" y="15237"/>
                    <a:pt x="2618" y="18419"/>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57" name="Line"/>
            <p:cNvSpPr/>
            <p:nvPr/>
          </p:nvSpPr>
          <p:spPr>
            <a:xfrm>
              <a:off x="1172674" y="1399029"/>
              <a:ext cx="453869" cy="468874"/>
            </a:xfrm>
            <a:custGeom>
              <a:avLst/>
              <a:gdLst/>
              <a:ahLst/>
              <a:cxnLst>
                <a:cxn ang="0">
                  <a:pos x="wd2" y="hd2"/>
                </a:cxn>
                <a:cxn ang="5400000">
                  <a:pos x="wd2" y="hd2"/>
                </a:cxn>
                <a:cxn ang="10800000">
                  <a:pos x="wd2" y="hd2"/>
                </a:cxn>
                <a:cxn ang="16200000">
                  <a:pos x="wd2" y="hd2"/>
                </a:cxn>
              </a:cxnLst>
              <a:rect l="0" t="0" r="r" b="b"/>
              <a:pathLst>
                <a:path w="21469" h="21526" fill="norm" stroke="1" extrusionOk="0">
                  <a:moveTo>
                    <a:pt x="1342" y="1514"/>
                  </a:moveTo>
                  <a:cubicBezTo>
                    <a:pt x="1342" y="720"/>
                    <a:pt x="1342" y="-74"/>
                    <a:pt x="1424" y="5"/>
                  </a:cubicBezTo>
                  <a:cubicBezTo>
                    <a:pt x="1505" y="85"/>
                    <a:pt x="1669" y="1038"/>
                    <a:pt x="1587" y="3102"/>
                  </a:cubicBezTo>
                  <a:cubicBezTo>
                    <a:pt x="1505" y="5167"/>
                    <a:pt x="1178" y="8344"/>
                    <a:pt x="769" y="10408"/>
                  </a:cubicBezTo>
                  <a:cubicBezTo>
                    <a:pt x="360" y="12473"/>
                    <a:pt x="-131" y="13426"/>
                    <a:pt x="33" y="13505"/>
                  </a:cubicBezTo>
                  <a:cubicBezTo>
                    <a:pt x="196" y="13585"/>
                    <a:pt x="1014" y="12791"/>
                    <a:pt x="2242" y="11758"/>
                  </a:cubicBezTo>
                  <a:cubicBezTo>
                    <a:pt x="3469" y="10726"/>
                    <a:pt x="5105" y="9455"/>
                    <a:pt x="6333" y="8661"/>
                  </a:cubicBezTo>
                  <a:cubicBezTo>
                    <a:pt x="7560" y="7867"/>
                    <a:pt x="8378" y="7550"/>
                    <a:pt x="8869" y="7867"/>
                  </a:cubicBezTo>
                  <a:cubicBezTo>
                    <a:pt x="9360" y="8185"/>
                    <a:pt x="9524" y="9138"/>
                    <a:pt x="9605" y="10011"/>
                  </a:cubicBezTo>
                  <a:cubicBezTo>
                    <a:pt x="9687" y="10885"/>
                    <a:pt x="9687" y="11679"/>
                    <a:pt x="9605" y="12473"/>
                  </a:cubicBezTo>
                  <a:cubicBezTo>
                    <a:pt x="9524" y="13267"/>
                    <a:pt x="9360" y="14061"/>
                    <a:pt x="9687" y="14617"/>
                  </a:cubicBezTo>
                  <a:cubicBezTo>
                    <a:pt x="10014" y="15173"/>
                    <a:pt x="10833" y="15491"/>
                    <a:pt x="12305" y="15173"/>
                  </a:cubicBezTo>
                  <a:cubicBezTo>
                    <a:pt x="13778" y="14855"/>
                    <a:pt x="15905" y="13902"/>
                    <a:pt x="17214" y="13029"/>
                  </a:cubicBezTo>
                  <a:cubicBezTo>
                    <a:pt x="18524" y="12155"/>
                    <a:pt x="19014" y="11361"/>
                    <a:pt x="19260" y="10567"/>
                  </a:cubicBezTo>
                  <a:cubicBezTo>
                    <a:pt x="19505" y="9773"/>
                    <a:pt x="19505" y="8979"/>
                    <a:pt x="19096" y="8741"/>
                  </a:cubicBezTo>
                  <a:cubicBezTo>
                    <a:pt x="18687" y="8502"/>
                    <a:pt x="17869" y="8820"/>
                    <a:pt x="17133" y="9773"/>
                  </a:cubicBezTo>
                  <a:cubicBezTo>
                    <a:pt x="16396" y="10726"/>
                    <a:pt x="15742" y="12314"/>
                    <a:pt x="15987" y="14220"/>
                  </a:cubicBezTo>
                  <a:cubicBezTo>
                    <a:pt x="16233" y="16126"/>
                    <a:pt x="17378" y="18350"/>
                    <a:pt x="18442" y="19620"/>
                  </a:cubicBezTo>
                  <a:cubicBezTo>
                    <a:pt x="19505" y="20891"/>
                    <a:pt x="20487" y="21208"/>
                    <a:pt x="21469" y="2152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58" name="Line"/>
            <p:cNvSpPr/>
            <p:nvPr/>
          </p:nvSpPr>
          <p:spPr>
            <a:xfrm>
              <a:off x="2032187" y="1395278"/>
              <a:ext cx="255107" cy="699019"/>
            </a:xfrm>
            <a:custGeom>
              <a:avLst/>
              <a:gdLst/>
              <a:ahLst/>
              <a:cxnLst>
                <a:cxn ang="0">
                  <a:pos x="wd2" y="hd2"/>
                </a:cxn>
                <a:cxn ang="5400000">
                  <a:pos x="wd2" y="hd2"/>
                </a:cxn>
                <a:cxn ang="10800000">
                  <a:pos x="wd2" y="hd2"/>
                </a:cxn>
                <a:cxn ang="16200000">
                  <a:pos x="wd2" y="hd2"/>
                </a:cxn>
              </a:cxnLst>
              <a:rect l="0" t="0" r="r" b="b"/>
              <a:pathLst>
                <a:path w="21238" h="21500" fill="norm" stroke="1" extrusionOk="0">
                  <a:moveTo>
                    <a:pt x="18934" y="2406"/>
                  </a:moveTo>
                  <a:cubicBezTo>
                    <a:pt x="18646" y="1661"/>
                    <a:pt x="18358" y="917"/>
                    <a:pt x="17350" y="491"/>
                  </a:cubicBezTo>
                  <a:cubicBezTo>
                    <a:pt x="16342" y="65"/>
                    <a:pt x="14614" y="-41"/>
                    <a:pt x="12310" y="12"/>
                  </a:cubicBezTo>
                  <a:cubicBezTo>
                    <a:pt x="10006" y="65"/>
                    <a:pt x="7126" y="278"/>
                    <a:pt x="4822" y="1023"/>
                  </a:cubicBezTo>
                  <a:cubicBezTo>
                    <a:pt x="2518" y="1768"/>
                    <a:pt x="790" y="3045"/>
                    <a:pt x="214" y="3949"/>
                  </a:cubicBezTo>
                  <a:cubicBezTo>
                    <a:pt x="-362" y="4854"/>
                    <a:pt x="214" y="5386"/>
                    <a:pt x="2086" y="5652"/>
                  </a:cubicBezTo>
                  <a:cubicBezTo>
                    <a:pt x="3958" y="5918"/>
                    <a:pt x="7126" y="5918"/>
                    <a:pt x="10150" y="5652"/>
                  </a:cubicBezTo>
                  <a:cubicBezTo>
                    <a:pt x="13174" y="5386"/>
                    <a:pt x="16054" y="4854"/>
                    <a:pt x="18070" y="4375"/>
                  </a:cubicBezTo>
                  <a:cubicBezTo>
                    <a:pt x="20086" y="3896"/>
                    <a:pt x="21238" y="3470"/>
                    <a:pt x="21238" y="3630"/>
                  </a:cubicBezTo>
                  <a:cubicBezTo>
                    <a:pt x="21238" y="3790"/>
                    <a:pt x="20086" y="4534"/>
                    <a:pt x="17782" y="6662"/>
                  </a:cubicBezTo>
                  <a:cubicBezTo>
                    <a:pt x="15478" y="8791"/>
                    <a:pt x="12022" y="12302"/>
                    <a:pt x="9862" y="14749"/>
                  </a:cubicBezTo>
                  <a:cubicBezTo>
                    <a:pt x="7702" y="17196"/>
                    <a:pt x="6838" y="18580"/>
                    <a:pt x="6406" y="19537"/>
                  </a:cubicBezTo>
                  <a:cubicBezTo>
                    <a:pt x="5974" y="20495"/>
                    <a:pt x="5974" y="21027"/>
                    <a:pt x="6694" y="21293"/>
                  </a:cubicBezTo>
                  <a:cubicBezTo>
                    <a:pt x="7414" y="21559"/>
                    <a:pt x="8854" y="21559"/>
                    <a:pt x="10438" y="21346"/>
                  </a:cubicBezTo>
                  <a:cubicBezTo>
                    <a:pt x="12022" y="21133"/>
                    <a:pt x="13750" y="20708"/>
                    <a:pt x="15478" y="2028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59" name="Line"/>
            <p:cNvSpPr/>
            <p:nvPr/>
          </p:nvSpPr>
          <p:spPr>
            <a:xfrm>
              <a:off x="2394536" y="1504661"/>
              <a:ext cx="249079" cy="3113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3600" y="0"/>
                  </a:moveTo>
                  <a:cubicBezTo>
                    <a:pt x="2400" y="2640"/>
                    <a:pt x="1200" y="5280"/>
                    <a:pt x="600" y="7200"/>
                  </a:cubicBezTo>
                  <a:cubicBezTo>
                    <a:pt x="0" y="9120"/>
                    <a:pt x="0" y="10320"/>
                    <a:pt x="0" y="11640"/>
                  </a:cubicBezTo>
                  <a:cubicBezTo>
                    <a:pt x="0" y="12960"/>
                    <a:pt x="0" y="14400"/>
                    <a:pt x="750" y="15120"/>
                  </a:cubicBezTo>
                  <a:cubicBezTo>
                    <a:pt x="1500" y="15840"/>
                    <a:pt x="3000" y="15840"/>
                    <a:pt x="4800" y="14880"/>
                  </a:cubicBezTo>
                  <a:cubicBezTo>
                    <a:pt x="6600" y="13920"/>
                    <a:pt x="8700" y="12000"/>
                    <a:pt x="10050" y="10320"/>
                  </a:cubicBezTo>
                  <a:cubicBezTo>
                    <a:pt x="11400" y="8640"/>
                    <a:pt x="12000" y="7200"/>
                    <a:pt x="12750" y="5400"/>
                  </a:cubicBezTo>
                  <a:cubicBezTo>
                    <a:pt x="13500" y="3600"/>
                    <a:pt x="14400" y="1440"/>
                    <a:pt x="14700" y="1800"/>
                  </a:cubicBezTo>
                  <a:cubicBezTo>
                    <a:pt x="15000" y="2160"/>
                    <a:pt x="14700" y="5040"/>
                    <a:pt x="14400" y="7800"/>
                  </a:cubicBezTo>
                  <a:cubicBezTo>
                    <a:pt x="14100" y="10560"/>
                    <a:pt x="13800" y="13200"/>
                    <a:pt x="15000" y="15480"/>
                  </a:cubicBezTo>
                  <a:cubicBezTo>
                    <a:pt x="16200" y="17760"/>
                    <a:pt x="18900" y="1968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60" name="Line"/>
            <p:cNvSpPr/>
            <p:nvPr/>
          </p:nvSpPr>
          <p:spPr>
            <a:xfrm>
              <a:off x="2759942" y="1307056"/>
              <a:ext cx="963016" cy="488198"/>
            </a:xfrm>
            <a:custGeom>
              <a:avLst/>
              <a:gdLst/>
              <a:ahLst/>
              <a:cxnLst>
                <a:cxn ang="0">
                  <a:pos x="wd2" y="hd2"/>
                </a:cxn>
                <a:cxn ang="5400000">
                  <a:pos x="wd2" y="hd2"/>
                </a:cxn>
                <a:cxn ang="10800000">
                  <a:pos x="wd2" y="hd2"/>
                </a:cxn>
                <a:cxn ang="16200000">
                  <a:pos x="wd2" y="hd2"/>
                </a:cxn>
              </a:cxnLst>
              <a:rect l="0" t="0" r="r" b="b"/>
              <a:pathLst>
                <a:path w="21552" h="21466" fill="norm" stroke="1" extrusionOk="0">
                  <a:moveTo>
                    <a:pt x="5062" y="10514"/>
                  </a:moveTo>
                  <a:cubicBezTo>
                    <a:pt x="4984" y="9753"/>
                    <a:pt x="4907" y="8993"/>
                    <a:pt x="4675" y="8536"/>
                  </a:cubicBezTo>
                  <a:cubicBezTo>
                    <a:pt x="4442" y="8080"/>
                    <a:pt x="4055" y="7928"/>
                    <a:pt x="3358" y="8536"/>
                  </a:cubicBezTo>
                  <a:cubicBezTo>
                    <a:pt x="2662" y="9145"/>
                    <a:pt x="1655" y="10514"/>
                    <a:pt x="1036" y="11655"/>
                  </a:cubicBezTo>
                  <a:cubicBezTo>
                    <a:pt x="417" y="12796"/>
                    <a:pt x="184" y="13708"/>
                    <a:pt x="68" y="14545"/>
                  </a:cubicBezTo>
                  <a:cubicBezTo>
                    <a:pt x="-48" y="15381"/>
                    <a:pt x="-48" y="16142"/>
                    <a:pt x="339" y="16598"/>
                  </a:cubicBezTo>
                  <a:cubicBezTo>
                    <a:pt x="726" y="17055"/>
                    <a:pt x="1500" y="17207"/>
                    <a:pt x="2352" y="16446"/>
                  </a:cubicBezTo>
                  <a:cubicBezTo>
                    <a:pt x="3204" y="15686"/>
                    <a:pt x="4133" y="14012"/>
                    <a:pt x="4713" y="12720"/>
                  </a:cubicBezTo>
                  <a:cubicBezTo>
                    <a:pt x="5294" y="11427"/>
                    <a:pt x="5526" y="10514"/>
                    <a:pt x="5642" y="10438"/>
                  </a:cubicBezTo>
                  <a:cubicBezTo>
                    <a:pt x="5758" y="10362"/>
                    <a:pt x="5758" y="11122"/>
                    <a:pt x="5681" y="12339"/>
                  </a:cubicBezTo>
                  <a:cubicBezTo>
                    <a:pt x="5604" y="13556"/>
                    <a:pt x="5449" y="15229"/>
                    <a:pt x="5371" y="16674"/>
                  </a:cubicBezTo>
                  <a:cubicBezTo>
                    <a:pt x="5294" y="18120"/>
                    <a:pt x="5294" y="19336"/>
                    <a:pt x="5487" y="19793"/>
                  </a:cubicBezTo>
                  <a:cubicBezTo>
                    <a:pt x="5681" y="20249"/>
                    <a:pt x="6068" y="19945"/>
                    <a:pt x="6649" y="18804"/>
                  </a:cubicBezTo>
                  <a:cubicBezTo>
                    <a:pt x="7229" y="17663"/>
                    <a:pt x="8004" y="15686"/>
                    <a:pt x="8546" y="14393"/>
                  </a:cubicBezTo>
                  <a:cubicBezTo>
                    <a:pt x="9087" y="13100"/>
                    <a:pt x="9397" y="12491"/>
                    <a:pt x="9629" y="12567"/>
                  </a:cubicBezTo>
                  <a:cubicBezTo>
                    <a:pt x="9862" y="12643"/>
                    <a:pt x="10017" y="13404"/>
                    <a:pt x="10094" y="14165"/>
                  </a:cubicBezTo>
                  <a:cubicBezTo>
                    <a:pt x="10171" y="14925"/>
                    <a:pt x="10171" y="15686"/>
                    <a:pt x="10171" y="16751"/>
                  </a:cubicBezTo>
                  <a:cubicBezTo>
                    <a:pt x="10171" y="17815"/>
                    <a:pt x="10171" y="19184"/>
                    <a:pt x="10287" y="19489"/>
                  </a:cubicBezTo>
                  <a:cubicBezTo>
                    <a:pt x="10404" y="19793"/>
                    <a:pt x="10636" y="19032"/>
                    <a:pt x="10984" y="17891"/>
                  </a:cubicBezTo>
                  <a:cubicBezTo>
                    <a:pt x="11333" y="16751"/>
                    <a:pt x="11797" y="15229"/>
                    <a:pt x="12223" y="14241"/>
                  </a:cubicBezTo>
                  <a:cubicBezTo>
                    <a:pt x="12649" y="13252"/>
                    <a:pt x="13036" y="12796"/>
                    <a:pt x="13229" y="12948"/>
                  </a:cubicBezTo>
                  <a:cubicBezTo>
                    <a:pt x="13423" y="13100"/>
                    <a:pt x="13423" y="13860"/>
                    <a:pt x="13500" y="15229"/>
                  </a:cubicBezTo>
                  <a:cubicBezTo>
                    <a:pt x="13578" y="16598"/>
                    <a:pt x="13733" y="18576"/>
                    <a:pt x="13965" y="19793"/>
                  </a:cubicBezTo>
                  <a:cubicBezTo>
                    <a:pt x="14197" y="21010"/>
                    <a:pt x="14507" y="21466"/>
                    <a:pt x="15126" y="21466"/>
                  </a:cubicBezTo>
                  <a:cubicBezTo>
                    <a:pt x="15746" y="21466"/>
                    <a:pt x="16675" y="21010"/>
                    <a:pt x="17604" y="19260"/>
                  </a:cubicBezTo>
                  <a:cubicBezTo>
                    <a:pt x="18533" y="17511"/>
                    <a:pt x="19462" y="14469"/>
                    <a:pt x="20081" y="11427"/>
                  </a:cubicBezTo>
                  <a:cubicBezTo>
                    <a:pt x="20700" y="8384"/>
                    <a:pt x="21010" y="5342"/>
                    <a:pt x="21165" y="3289"/>
                  </a:cubicBezTo>
                  <a:cubicBezTo>
                    <a:pt x="21320" y="1235"/>
                    <a:pt x="21320" y="170"/>
                    <a:pt x="21281" y="18"/>
                  </a:cubicBezTo>
                  <a:cubicBezTo>
                    <a:pt x="21242" y="-134"/>
                    <a:pt x="21165" y="627"/>
                    <a:pt x="21087" y="3517"/>
                  </a:cubicBezTo>
                  <a:cubicBezTo>
                    <a:pt x="21010" y="6407"/>
                    <a:pt x="20933" y="11427"/>
                    <a:pt x="21010" y="14469"/>
                  </a:cubicBezTo>
                  <a:cubicBezTo>
                    <a:pt x="21087" y="17511"/>
                    <a:pt x="21320" y="18576"/>
                    <a:pt x="21552" y="1964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61" name="Line"/>
            <p:cNvSpPr/>
            <p:nvPr/>
          </p:nvSpPr>
          <p:spPr>
            <a:xfrm>
              <a:off x="3650308" y="1536741"/>
              <a:ext cx="269837" cy="237757"/>
            </a:xfrm>
            <a:custGeom>
              <a:avLst/>
              <a:gdLst/>
              <a:ahLst/>
              <a:cxnLst>
                <a:cxn ang="0">
                  <a:pos x="wd2" y="hd2"/>
                </a:cxn>
                <a:cxn ang="5400000">
                  <a:pos x="wd2" y="hd2"/>
                </a:cxn>
                <a:cxn ang="10800000">
                  <a:pos x="wd2" y="hd2"/>
                </a:cxn>
                <a:cxn ang="16200000">
                  <a:pos x="wd2" y="hd2"/>
                </a:cxn>
              </a:cxnLst>
              <a:rect l="0" t="0" r="r" b="b"/>
              <a:pathLst>
                <a:path w="21600" h="21515" fill="norm" stroke="1" extrusionOk="0">
                  <a:moveTo>
                    <a:pt x="0" y="4611"/>
                  </a:moveTo>
                  <a:cubicBezTo>
                    <a:pt x="831" y="3358"/>
                    <a:pt x="1662" y="2106"/>
                    <a:pt x="4431" y="1324"/>
                  </a:cubicBezTo>
                  <a:cubicBezTo>
                    <a:pt x="7200" y="541"/>
                    <a:pt x="11908" y="228"/>
                    <a:pt x="15092" y="72"/>
                  </a:cubicBezTo>
                  <a:cubicBezTo>
                    <a:pt x="18277" y="-85"/>
                    <a:pt x="19938" y="-85"/>
                    <a:pt x="20631" y="1167"/>
                  </a:cubicBezTo>
                  <a:cubicBezTo>
                    <a:pt x="21323" y="2419"/>
                    <a:pt x="21046" y="4924"/>
                    <a:pt x="21046" y="8524"/>
                  </a:cubicBezTo>
                  <a:cubicBezTo>
                    <a:pt x="21046" y="12124"/>
                    <a:pt x="21323" y="16819"/>
                    <a:pt x="21600" y="2151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62" name="Line"/>
            <p:cNvSpPr/>
            <p:nvPr/>
          </p:nvSpPr>
          <p:spPr>
            <a:xfrm>
              <a:off x="3972035" y="1328231"/>
              <a:ext cx="20758"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63" name="Line"/>
            <p:cNvSpPr/>
            <p:nvPr/>
          </p:nvSpPr>
          <p:spPr>
            <a:xfrm>
              <a:off x="4117332" y="1390500"/>
              <a:ext cx="30440" cy="350082"/>
            </a:xfrm>
            <a:custGeom>
              <a:avLst/>
              <a:gdLst/>
              <a:ahLst/>
              <a:cxnLst>
                <a:cxn ang="0">
                  <a:pos x="wd2" y="hd2"/>
                </a:cxn>
                <a:cxn ang="5400000">
                  <a:pos x="wd2" y="hd2"/>
                </a:cxn>
                <a:cxn ang="10800000">
                  <a:pos x="wd2" y="hd2"/>
                </a:cxn>
                <a:cxn ang="16200000">
                  <a:pos x="wd2" y="hd2"/>
                </a:cxn>
              </a:cxnLst>
              <a:rect l="0" t="0" r="r" b="b"/>
              <a:pathLst>
                <a:path w="21118" h="21430" fill="norm" stroke="1" extrusionOk="0">
                  <a:moveTo>
                    <a:pt x="14400" y="0"/>
                  </a:moveTo>
                  <a:cubicBezTo>
                    <a:pt x="16800" y="6353"/>
                    <a:pt x="19200" y="12706"/>
                    <a:pt x="20400" y="16412"/>
                  </a:cubicBezTo>
                  <a:cubicBezTo>
                    <a:pt x="21600" y="20118"/>
                    <a:pt x="21600" y="21176"/>
                    <a:pt x="18000" y="21388"/>
                  </a:cubicBezTo>
                  <a:cubicBezTo>
                    <a:pt x="14400" y="21600"/>
                    <a:pt x="7200" y="20965"/>
                    <a:pt x="0" y="2032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64" name="Line"/>
            <p:cNvSpPr/>
            <p:nvPr/>
          </p:nvSpPr>
          <p:spPr>
            <a:xfrm>
              <a:off x="4075818" y="1459689"/>
              <a:ext cx="595469" cy="753772"/>
            </a:xfrm>
            <a:custGeom>
              <a:avLst/>
              <a:gdLst/>
              <a:ahLst/>
              <a:cxnLst>
                <a:cxn ang="0">
                  <a:pos x="wd2" y="hd2"/>
                </a:cxn>
                <a:cxn ang="5400000">
                  <a:pos x="wd2" y="hd2"/>
                </a:cxn>
                <a:cxn ang="10800000">
                  <a:pos x="wd2" y="hd2"/>
                </a:cxn>
                <a:cxn ang="16200000">
                  <a:pos x="wd2" y="hd2"/>
                </a:cxn>
              </a:cxnLst>
              <a:rect l="0" t="0" r="r" b="b"/>
              <a:pathLst>
                <a:path w="21491" h="21393" fill="norm" stroke="1" extrusionOk="0">
                  <a:moveTo>
                    <a:pt x="0" y="2455"/>
                  </a:moveTo>
                  <a:cubicBezTo>
                    <a:pt x="125" y="1964"/>
                    <a:pt x="250" y="1473"/>
                    <a:pt x="624" y="1276"/>
                  </a:cubicBezTo>
                  <a:cubicBezTo>
                    <a:pt x="999" y="1080"/>
                    <a:pt x="1623" y="1178"/>
                    <a:pt x="2622" y="1473"/>
                  </a:cubicBezTo>
                  <a:cubicBezTo>
                    <a:pt x="3621" y="1767"/>
                    <a:pt x="4994" y="2258"/>
                    <a:pt x="6305" y="2405"/>
                  </a:cubicBezTo>
                  <a:cubicBezTo>
                    <a:pt x="7616" y="2553"/>
                    <a:pt x="8865" y="2356"/>
                    <a:pt x="9676" y="2062"/>
                  </a:cubicBezTo>
                  <a:cubicBezTo>
                    <a:pt x="10488" y="1767"/>
                    <a:pt x="10862" y="1375"/>
                    <a:pt x="11175" y="933"/>
                  </a:cubicBezTo>
                  <a:cubicBezTo>
                    <a:pt x="11487" y="491"/>
                    <a:pt x="11736" y="0"/>
                    <a:pt x="11799" y="0"/>
                  </a:cubicBezTo>
                  <a:cubicBezTo>
                    <a:pt x="11861" y="0"/>
                    <a:pt x="11736" y="491"/>
                    <a:pt x="11674" y="1080"/>
                  </a:cubicBezTo>
                  <a:cubicBezTo>
                    <a:pt x="11612" y="1669"/>
                    <a:pt x="11612" y="2356"/>
                    <a:pt x="11861" y="2896"/>
                  </a:cubicBezTo>
                  <a:cubicBezTo>
                    <a:pt x="12111" y="3436"/>
                    <a:pt x="12610" y="3829"/>
                    <a:pt x="13172" y="3927"/>
                  </a:cubicBezTo>
                  <a:cubicBezTo>
                    <a:pt x="13734" y="4025"/>
                    <a:pt x="14358" y="3829"/>
                    <a:pt x="14858" y="3485"/>
                  </a:cubicBezTo>
                  <a:cubicBezTo>
                    <a:pt x="15357" y="3142"/>
                    <a:pt x="15732" y="2651"/>
                    <a:pt x="16169" y="2062"/>
                  </a:cubicBezTo>
                  <a:cubicBezTo>
                    <a:pt x="16606" y="1473"/>
                    <a:pt x="17105" y="785"/>
                    <a:pt x="17480" y="884"/>
                  </a:cubicBezTo>
                  <a:cubicBezTo>
                    <a:pt x="17854" y="982"/>
                    <a:pt x="18104" y="1865"/>
                    <a:pt x="18541" y="3682"/>
                  </a:cubicBezTo>
                  <a:cubicBezTo>
                    <a:pt x="18978" y="5498"/>
                    <a:pt x="19602" y="8247"/>
                    <a:pt x="20164" y="11045"/>
                  </a:cubicBezTo>
                  <a:cubicBezTo>
                    <a:pt x="20726" y="13844"/>
                    <a:pt x="21225" y="16691"/>
                    <a:pt x="21413" y="18360"/>
                  </a:cubicBezTo>
                  <a:cubicBezTo>
                    <a:pt x="21600" y="20029"/>
                    <a:pt x="21475" y="20520"/>
                    <a:pt x="20788" y="20913"/>
                  </a:cubicBezTo>
                  <a:cubicBezTo>
                    <a:pt x="20102" y="21305"/>
                    <a:pt x="18853" y="21600"/>
                    <a:pt x="16481" y="21207"/>
                  </a:cubicBezTo>
                  <a:cubicBezTo>
                    <a:pt x="14109" y="20815"/>
                    <a:pt x="10613" y="19735"/>
                    <a:pt x="7117" y="1865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65" name="Line"/>
            <p:cNvSpPr/>
            <p:nvPr/>
          </p:nvSpPr>
          <p:spPr>
            <a:xfrm>
              <a:off x="5497796" y="1329860"/>
              <a:ext cx="1349027" cy="508065"/>
            </a:xfrm>
            <a:custGeom>
              <a:avLst/>
              <a:gdLst/>
              <a:ahLst/>
              <a:cxnLst>
                <a:cxn ang="0">
                  <a:pos x="wd2" y="hd2"/>
                </a:cxn>
                <a:cxn ang="5400000">
                  <a:pos x="wd2" y="hd2"/>
                </a:cxn>
                <a:cxn ang="10800000">
                  <a:pos x="wd2" y="hd2"/>
                </a:cxn>
                <a:cxn ang="16200000">
                  <a:pos x="wd2" y="hd2"/>
                </a:cxn>
              </a:cxnLst>
              <a:rect l="0" t="0" r="r" b="b"/>
              <a:pathLst>
                <a:path w="21542" h="21290" fill="norm" stroke="1" extrusionOk="0">
                  <a:moveTo>
                    <a:pt x="3809" y="15153"/>
                  </a:moveTo>
                  <a:cubicBezTo>
                    <a:pt x="3975" y="14574"/>
                    <a:pt x="4140" y="13994"/>
                    <a:pt x="4168" y="13341"/>
                  </a:cubicBezTo>
                  <a:cubicBezTo>
                    <a:pt x="4196" y="12689"/>
                    <a:pt x="4085" y="11964"/>
                    <a:pt x="3809" y="11602"/>
                  </a:cubicBezTo>
                  <a:cubicBezTo>
                    <a:pt x="3533" y="11239"/>
                    <a:pt x="3091" y="11239"/>
                    <a:pt x="2456" y="12327"/>
                  </a:cubicBezTo>
                  <a:cubicBezTo>
                    <a:pt x="1820" y="13414"/>
                    <a:pt x="992" y="15588"/>
                    <a:pt x="522" y="17255"/>
                  </a:cubicBezTo>
                  <a:cubicBezTo>
                    <a:pt x="52" y="18923"/>
                    <a:pt x="-58" y="20082"/>
                    <a:pt x="25" y="20735"/>
                  </a:cubicBezTo>
                  <a:cubicBezTo>
                    <a:pt x="108" y="21387"/>
                    <a:pt x="384" y="21532"/>
                    <a:pt x="1047" y="20807"/>
                  </a:cubicBezTo>
                  <a:cubicBezTo>
                    <a:pt x="1710" y="20082"/>
                    <a:pt x="2759" y="18488"/>
                    <a:pt x="3643" y="16023"/>
                  </a:cubicBezTo>
                  <a:cubicBezTo>
                    <a:pt x="4527" y="13559"/>
                    <a:pt x="5245" y="10225"/>
                    <a:pt x="5687" y="7688"/>
                  </a:cubicBezTo>
                  <a:cubicBezTo>
                    <a:pt x="6129" y="5151"/>
                    <a:pt x="6295" y="3411"/>
                    <a:pt x="6378" y="2106"/>
                  </a:cubicBezTo>
                  <a:cubicBezTo>
                    <a:pt x="6461" y="802"/>
                    <a:pt x="6461" y="-68"/>
                    <a:pt x="6405" y="4"/>
                  </a:cubicBezTo>
                  <a:cubicBezTo>
                    <a:pt x="6350" y="77"/>
                    <a:pt x="6240" y="1092"/>
                    <a:pt x="6019" y="2976"/>
                  </a:cubicBezTo>
                  <a:cubicBezTo>
                    <a:pt x="5798" y="4861"/>
                    <a:pt x="5466" y="7615"/>
                    <a:pt x="5301" y="9572"/>
                  </a:cubicBezTo>
                  <a:cubicBezTo>
                    <a:pt x="5135" y="11529"/>
                    <a:pt x="5135" y="12689"/>
                    <a:pt x="5273" y="13559"/>
                  </a:cubicBezTo>
                  <a:cubicBezTo>
                    <a:pt x="5411" y="14429"/>
                    <a:pt x="5687" y="15009"/>
                    <a:pt x="6405" y="15009"/>
                  </a:cubicBezTo>
                  <a:cubicBezTo>
                    <a:pt x="7124" y="15009"/>
                    <a:pt x="8284" y="14429"/>
                    <a:pt x="9085" y="13631"/>
                  </a:cubicBezTo>
                  <a:cubicBezTo>
                    <a:pt x="9886" y="12834"/>
                    <a:pt x="10328" y="11819"/>
                    <a:pt x="10604" y="10949"/>
                  </a:cubicBezTo>
                  <a:cubicBezTo>
                    <a:pt x="10880" y="10080"/>
                    <a:pt x="10991" y="9355"/>
                    <a:pt x="10908" y="8920"/>
                  </a:cubicBezTo>
                  <a:cubicBezTo>
                    <a:pt x="10825" y="8485"/>
                    <a:pt x="10549" y="8340"/>
                    <a:pt x="10134" y="8775"/>
                  </a:cubicBezTo>
                  <a:cubicBezTo>
                    <a:pt x="9720" y="9210"/>
                    <a:pt x="9168" y="10225"/>
                    <a:pt x="8781" y="11529"/>
                  </a:cubicBezTo>
                  <a:cubicBezTo>
                    <a:pt x="8394" y="12834"/>
                    <a:pt x="8173" y="14429"/>
                    <a:pt x="8063" y="15661"/>
                  </a:cubicBezTo>
                  <a:cubicBezTo>
                    <a:pt x="7952" y="16893"/>
                    <a:pt x="7952" y="17763"/>
                    <a:pt x="8118" y="18415"/>
                  </a:cubicBezTo>
                  <a:cubicBezTo>
                    <a:pt x="8284" y="19068"/>
                    <a:pt x="8615" y="19502"/>
                    <a:pt x="9278" y="19285"/>
                  </a:cubicBezTo>
                  <a:cubicBezTo>
                    <a:pt x="9941" y="19068"/>
                    <a:pt x="10935" y="18198"/>
                    <a:pt x="11543" y="17400"/>
                  </a:cubicBezTo>
                  <a:cubicBezTo>
                    <a:pt x="12151" y="16603"/>
                    <a:pt x="12372" y="15878"/>
                    <a:pt x="12565" y="15226"/>
                  </a:cubicBezTo>
                  <a:cubicBezTo>
                    <a:pt x="12758" y="14574"/>
                    <a:pt x="12924" y="13994"/>
                    <a:pt x="13090" y="13341"/>
                  </a:cubicBezTo>
                  <a:cubicBezTo>
                    <a:pt x="13256" y="12689"/>
                    <a:pt x="13421" y="11964"/>
                    <a:pt x="13532" y="12037"/>
                  </a:cubicBezTo>
                  <a:cubicBezTo>
                    <a:pt x="13642" y="12109"/>
                    <a:pt x="13697" y="12979"/>
                    <a:pt x="13697" y="13776"/>
                  </a:cubicBezTo>
                  <a:cubicBezTo>
                    <a:pt x="13697" y="14574"/>
                    <a:pt x="13642" y="15298"/>
                    <a:pt x="13615" y="16168"/>
                  </a:cubicBezTo>
                  <a:cubicBezTo>
                    <a:pt x="13587" y="17038"/>
                    <a:pt x="13587" y="18053"/>
                    <a:pt x="13725" y="18343"/>
                  </a:cubicBezTo>
                  <a:cubicBezTo>
                    <a:pt x="13863" y="18633"/>
                    <a:pt x="14139" y="18198"/>
                    <a:pt x="14499" y="17183"/>
                  </a:cubicBezTo>
                  <a:cubicBezTo>
                    <a:pt x="14858" y="16168"/>
                    <a:pt x="15300" y="14574"/>
                    <a:pt x="15603" y="13486"/>
                  </a:cubicBezTo>
                  <a:cubicBezTo>
                    <a:pt x="15907" y="12399"/>
                    <a:pt x="16073" y="11819"/>
                    <a:pt x="16211" y="11892"/>
                  </a:cubicBezTo>
                  <a:cubicBezTo>
                    <a:pt x="16349" y="11964"/>
                    <a:pt x="16460" y="12689"/>
                    <a:pt x="16515" y="13486"/>
                  </a:cubicBezTo>
                  <a:cubicBezTo>
                    <a:pt x="16570" y="14284"/>
                    <a:pt x="16570" y="15153"/>
                    <a:pt x="16708" y="15661"/>
                  </a:cubicBezTo>
                  <a:cubicBezTo>
                    <a:pt x="16846" y="16168"/>
                    <a:pt x="17123" y="16313"/>
                    <a:pt x="17371" y="16096"/>
                  </a:cubicBezTo>
                  <a:cubicBezTo>
                    <a:pt x="17620" y="15878"/>
                    <a:pt x="17841" y="15298"/>
                    <a:pt x="18062" y="14719"/>
                  </a:cubicBezTo>
                  <a:cubicBezTo>
                    <a:pt x="18283" y="14139"/>
                    <a:pt x="18504" y="13559"/>
                    <a:pt x="18725" y="12979"/>
                  </a:cubicBezTo>
                  <a:cubicBezTo>
                    <a:pt x="18946" y="12399"/>
                    <a:pt x="19167" y="11819"/>
                    <a:pt x="19305" y="12254"/>
                  </a:cubicBezTo>
                  <a:cubicBezTo>
                    <a:pt x="19443" y="12689"/>
                    <a:pt x="19498" y="14139"/>
                    <a:pt x="19691" y="15516"/>
                  </a:cubicBezTo>
                  <a:cubicBezTo>
                    <a:pt x="19885" y="16893"/>
                    <a:pt x="20216" y="18198"/>
                    <a:pt x="20548" y="18995"/>
                  </a:cubicBezTo>
                  <a:cubicBezTo>
                    <a:pt x="20879" y="19792"/>
                    <a:pt x="21211" y="20082"/>
                    <a:pt x="21542" y="2037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66" name="Line"/>
            <p:cNvSpPr/>
            <p:nvPr/>
          </p:nvSpPr>
          <p:spPr>
            <a:xfrm>
              <a:off x="6919564" y="1588465"/>
              <a:ext cx="643361" cy="258681"/>
            </a:xfrm>
            <a:custGeom>
              <a:avLst/>
              <a:gdLst/>
              <a:ahLst/>
              <a:cxnLst>
                <a:cxn ang="0">
                  <a:pos x="wd2" y="hd2"/>
                </a:cxn>
                <a:cxn ang="5400000">
                  <a:pos x="wd2" y="hd2"/>
                </a:cxn>
                <a:cxn ang="10800000">
                  <a:pos x="wd2" y="hd2"/>
                </a:cxn>
                <a:cxn ang="16200000">
                  <a:pos x="wd2" y="hd2"/>
                </a:cxn>
              </a:cxnLst>
              <a:rect l="0" t="0" r="r" b="b"/>
              <a:pathLst>
                <a:path w="21481" h="21252" fill="norm" stroke="1" extrusionOk="0">
                  <a:moveTo>
                    <a:pt x="6580" y="6757"/>
                  </a:moveTo>
                  <a:cubicBezTo>
                    <a:pt x="6696" y="4768"/>
                    <a:pt x="6811" y="2778"/>
                    <a:pt x="6580" y="1499"/>
                  </a:cubicBezTo>
                  <a:cubicBezTo>
                    <a:pt x="6349" y="220"/>
                    <a:pt x="5772" y="-348"/>
                    <a:pt x="4848" y="220"/>
                  </a:cubicBezTo>
                  <a:cubicBezTo>
                    <a:pt x="3924" y="789"/>
                    <a:pt x="2653" y="2494"/>
                    <a:pt x="1729" y="4768"/>
                  </a:cubicBezTo>
                  <a:cubicBezTo>
                    <a:pt x="805" y="7041"/>
                    <a:pt x="228" y="9884"/>
                    <a:pt x="54" y="12015"/>
                  </a:cubicBezTo>
                  <a:cubicBezTo>
                    <a:pt x="-119" y="14147"/>
                    <a:pt x="112" y="15568"/>
                    <a:pt x="863" y="16278"/>
                  </a:cubicBezTo>
                  <a:cubicBezTo>
                    <a:pt x="1614" y="16989"/>
                    <a:pt x="2884" y="16989"/>
                    <a:pt x="4155" y="15141"/>
                  </a:cubicBezTo>
                  <a:cubicBezTo>
                    <a:pt x="5425" y="13294"/>
                    <a:pt x="6696" y="9599"/>
                    <a:pt x="7447" y="7041"/>
                  </a:cubicBezTo>
                  <a:cubicBezTo>
                    <a:pt x="8198" y="4484"/>
                    <a:pt x="8429" y="3063"/>
                    <a:pt x="8486" y="3063"/>
                  </a:cubicBezTo>
                  <a:cubicBezTo>
                    <a:pt x="8544" y="3063"/>
                    <a:pt x="8429" y="4484"/>
                    <a:pt x="8313" y="5905"/>
                  </a:cubicBezTo>
                  <a:cubicBezTo>
                    <a:pt x="8198" y="7326"/>
                    <a:pt x="8082" y="8747"/>
                    <a:pt x="8024" y="10736"/>
                  </a:cubicBezTo>
                  <a:cubicBezTo>
                    <a:pt x="7967" y="12726"/>
                    <a:pt x="7967" y="15284"/>
                    <a:pt x="8313" y="16705"/>
                  </a:cubicBezTo>
                  <a:cubicBezTo>
                    <a:pt x="8660" y="18126"/>
                    <a:pt x="9353" y="18410"/>
                    <a:pt x="10219" y="15994"/>
                  </a:cubicBezTo>
                  <a:cubicBezTo>
                    <a:pt x="11085" y="13578"/>
                    <a:pt x="12125" y="8463"/>
                    <a:pt x="12760" y="5194"/>
                  </a:cubicBezTo>
                  <a:cubicBezTo>
                    <a:pt x="13395" y="1926"/>
                    <a:pt x="13626" y="505"/>
                    <a:pt x="13742" y="647"/>
                  </a:cubicBezTo>
                  <a:cubicBezTo>
                    <a:pt x="13857" y="789"/>
                    <a:pt x="13857" y="2494"/>
                    <a:pt x="13857" y="4199"/>
                  </a:cubicBezTo>
                  <a:cubicBezTo>
                    <a:pt x="13857" y="5905"/>
                    <a:pt x="13857" y="7610"/>
                    <a:pt x="13973" y="9457"/>
                  </a:cubicBezTo>
                  <a:cubicBezTo>
                    <a:pt x="14088" y="11305"/>
                    <a:pt x="14320" y="13294"/>
                    <a:pt x="14666" y="13863"/>
                  </a:cubicBezTo>
                  <a:cubicBezTo>
                    <a:pt x="15013" y="14431"/>
                    <a:pt x="15475" y="13578"/>
                    <a:pt x="16110" y="11589"/>
                  </a:cubicBezTo>
                  <a:cubicBezTo>
                    <a:pt x="16745" y="9599"/>
                    <a:pt x="17554" y="6473"/>
                    <a:pt x="18131" y="4341"/>
                  </a:cubicBezTo>
                  <a:cubicBezTo>
                    <a:pt x="18709" y="2210"/>
                    <a:pt x="19055" y="1073"/>
                    <a:pt x="19229" y="1499"/>
                  </a:cubicBezTo>
                  <a:cubicBezTo>
                    <a:pt x="19402" y="1926"/>
                    <a:pt x="19402" y="3915"/>
                    <a:pt x="19517" y="7041"/>
                  </a:cubicBezTo>
                  <a:cubicBezTo>
                    <a:pt x="19633" y="10168"/>
                    <a:pt x="19864" y="14431"/>
                    <a:pt x="20210" y="16989"/>
                  </a:cubicBezTo>
                  <a:cubicBezTo>
                    <a:pt x="20557" y="19547"/>
                    <a:pt x="21019" y="20399"/>
                    <a:pt x="21481" y="2125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67" name="Line"/>
            <p:cNvSpPr/>
            <p:nvPr/>
          </p:nvSpPr>
          <p:spPr>
            <a:xfrm>
              <a:off x="7666707" y="1125640"/>
              <a:ext cx="1235018" cy="689660"/>
            </a:xfrm>
            <a:custGeom>
              <a:avLst/>
              <a:gdLst/>
              <a:ahLst/>
              <a:cxnLst>
                <a:cxn ang="0">
                  <a:pos x="wd2" y="hd2"/>
                </a:cxn>
                <a:cxn ang="5400000">
                  <a:pos x="wd2" y="hd2"/>
                </a:cxn>
                <a:cxn ang="10800000">
                  <a:pos x="wd2" y="hd2"/>
                </a:cxn>
                <a:cxn ang="16200000">
                  <a:pos x="wd2" y="hd2"/>
                </a:cxn>
              </a:cxnLst>
              <a:rect l="0" t="0" r="r" b="b"/>
              <a:pathLst>
                <a:path w="21600" h="21317" fill="norm" stroke="1" extrusionOk="0">
                  <a:moveTo>
                    <a:pt x="4901" y="14602"/>
                  </a:moveTo>
                  <a:cubicBezTo>
                    <a:pt x="4719" y="14068"/>
                    <a:pt x="4538" y="13533"/>
                    <a:pt x="4114" y="13212"/>
                  </a:cubicBezTo>
                  <a:cubicBezTo>
                    <a:pt x="3691" y="12892"/>
                    <a:pt x="3025" y="12785"/>
                    <a:pt x="2299" y="13587"/>
                  </a:cubicBezTo>
                  <a:cubicBezTo>
                    <a:pt x="1573" y="14389"/>
                    <a:pt x="787" y="16099"/>
                    <a:pt x="393" y="17222"/>
                  </a:cubicBezTo>
                  <a:cubicBezTo>
                    <a:pt x="0" y="18345"/>
                    <a:pt x="0" y="18880"/>
                    <a:pt x="0" y="19414"/>
                  </a:cubicBezTo>
                  <a:cubicBezTo>
                    <a:pt x="0" y="19949"/>
                    <a:pt x="0" y="20484"/>
                    <a:pt x="151" y="20858"/>
                  </a:cubicBezTo>
                  <a:cubicBezTo>
                    <a:pt x="303" y="21232"/>
                    <a:pt x="605" y="21446"/>
                    <a:pt x="1150" y="21232"/>
                  </a:cubicBezTo>
                  <a:cubicBezTo>
                    <a:pt x="1694" y="21018"/>
                    <a:pt x="2481" y="20377"/>
                    <a:pt x="3176" y="18505"/>
                  </a:cubicBezTo>
                  <a:cubicBezTo>
                    <a:pt x="3872" y="16634"/>
                    <a:pt x="4477" y="13533"/>
                    <a:pt x="4871" y="10967"/>
                  </a:cubicBezTo>
                  <a:cubicBezTo>
                    <a:pt x="5264" y="8400"/>
                    <a:pt x="5445" y="6369"/>
                    <a:pt x="5536" y="4818"/>
                  </a:cubicBezTo>
                  <a:cubicBezTo>
                    <a:pt x="5627" y="3268"/>
                    <a:pt x="5627" y="2198"/>
                    <a:pt x="5536" y="2038"/>
                  </a:cubicBezTo>
                  <a:cubicBezTo>
                    <a:pt x="5445" y="1878"/>
                    <a:pt x="5264" y="2626"/>
                    <a:pt x="5022" y="4658"/>
                  </a:cubicBezTo>
                  <a:cubicBezTo>
                    <a:pt x="4780" y="6690"/>
                    <a:pt x="4477" y="10004"/>
                    <a:pt x="4417" y="12196"/>
                  </a:cubicBezTo>
                  <a:cubicBezTo>
                    <a:pt x="4356" y="14389"/>
                    <a:pt x="4538" y="15458"/>
                    <a:pt x="4901" y="16206"/>
                  </a:cubicBezTo>
                  <a:cubicBezTo>
                    <a:pt x="5264" y="16955"/>
                    <a:pt x="5808" y="17383"/>
                    <a:pt x="6746" y="17222"/>
                  </a:cubicBezTo>
                  <a:cubicBezTo>
                    <a:pt x="7684" y="17062"/>
                    <a:pt x="9015" y="16313"/>
                    <a:pt x="9832" y="15779"/>
                  </a:cubicBezTo>
                  <a:cubicBezTo>
                    <a:pt x="10649" y="15244"/>
                    <a:pt x="10951" y="14923"/>
                    <a:pt x="11224" y="14549"/>
                  </a:cubicBezTo>
                  <a:cubicBezTo>
                    <a:pt x="11496" y="14175"/>
                    <a:pt x="11738" y="13747"/>
                    <a:pt x="11859" y="13266"/>
                  </a:cubicBezTo>
                  <a:cubicBezTo>
                    <a:pt x="11980" y="12785"/>
                    <a:pt x="11980" y="12250"/>
                    <a:pt x="11829" y="11929"/>
                  </a:cubicBezTo>
                  <a:cubicBezTo>
                    <a:pt x="11677" y="11608"/>
                    <a:pt x="11375" y="11501"/>
                    <a:pt x="10830" y="11876"/>
                  </a:cubicBezTo>
                  <a:cubicBezTo>
                    <a:pt x="10286" y="12250"/>
                    <a:pt x="9499" y="13105"/>
                    <a:pt x="8985" y="13907"/>
                  </a:cubicBezTo>
                  <a:cubicBezTo>
                    <a:pt x="8471" y="14709"/>
                    <a:pt x="8229" y="15458"/>
                    <a:pt x="8108" y="16206"/>
                  </a:cubicBezTo>
                  <a:cubicBezTo>
                    <a:pt x="7987" y="16955"/>
                    <a:pt x="7987" y="17703"/>
                    <a:pt x="8319" y="18398"/>
                  </a:cubicBezTo>
                  <a:cubicBezTo>
                    <a:pt x="8652" y="19094"/>
                    <a:pt x="9318" y="19735"/>
                    <a:pt x="10346" y="20109"/>
                  </a:cubicBezTo>
                  <a:cubicBezTo>
                    <a:pt x="11375" y="20484"/>
                    <a:pt x="12766" y="20591"/>
                    <a:pt x="13916" y="20109"/>
                  </a:cubicBezTo>
                  <a:cubicBezTo>
                    <a:pt x="15066" y="19628"/>
                    <a:pt x="15973" y="18559"/>
                    <a:pt x="16457" y="17757"/>
                  </a:cubicBezTo>
                  <a:cubicBezTo>
                    <a:pt x="16941" y="16955"/>
                    <a:pt x="17002" y="16420"/>
                    <a:pt x="16669" y="15886"/>
                  </a:cubicBezTo>
                  <a:cubicBezTo>
                    <a:pt x="16336" y="15351"/>
                    <a:pt x="15610" y="14816"/>
                    <a:pt x="14945" y="15030"/>
                  </a:cubicBezTo>
                  <a:cubicBezTo>
                    <a:pt x="14279" y="15244"/>
                    <a:pt x="13674" y="16206"/>
                    <a:pt x="13311" y="17062"/>
                  </a:cubicBezTo>
                  <a:cubicBezTo>
                    <a:pt x="12948" y="17917"/>
                    <a:pt x="12827" y="18666"/>
                    <a:pt x="12827" y="19307"/>
                  </a:cubicBezTo>
                  <a:cubicBezTo>
                    <a:pt x="12827" y="19949"/>
                    <a:pt x="12948" y="20484"/>
                    <a:pt x="13281" y="20804"/>
                  </a:cubicBezTo>
                  <a:cubicBezTo>
                    <a:pt x="13613" y="21125"/>
                    <a:pt x="14158" y="21232"/>
                    <a:pt x="14733" y="20911"/>
                  </a:cubicBezTo>
                  <a:cubicBezTo>
                    <a:pt x="15308" y="20591"/>
                    <a:pt x="15913" y="19842"/>
                    <a:pt x="16518" y="18078"/>
                  </a:cubicBezTo>
                  <a:cubicBezTo>
                    <a:pt x="17123" y="16313"/>
                    <a:pt x="17728" y="13533"/>
                    <a:pt x="18182" y="10646"/>
                  </a:cubicBezTo>
                  <a:cubicBezTo>
                    <a:pt x="18635" y="7759"/>
                    <a:pt x="18938" y="4765"/>
                    <a:pt x="19089" y="2894"/>
                  </a:cubicBezTo>
                  <a:cubicBezTo>
                    <a:pt x="19240" y="1022"/>
                    <a:pt x="19240" y="274"/>
                    <a:pt x="19089" y="60"/>
                  </a:cubicBezTo>
                  <a:cubicBezTo>
                    <a:pt x="18938" y="-154"/>
                    <a:pt x="18635" y="167"/>
                    <a:pt x="18212" y="1610"/>
                  </a:cubicBezTo>
                  <a:cubicBezTo>
                    <a:pt x="17788" y="3054"/>
                    <a:pt x="17244" y="5620"/>
                    <a:pt x="17062" y="8133"/>
                  </a:cubicBezTo>
                  <a:cubicBezTo>
                    <a:pt x="16881" y="10646"/>
                    <a:pt x="17062" y="13105"/>
                    <a:pt x="17879" y="14870"/>
                  </a:cubicBezTo>
                  <a:cubicBezTo>
                    <a:pt x="18696" y="16634"/>
                    <a:pt x="20148" y="17703"/>
                    <a:pt x="21600" y="1877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68" name="Line"/>
            <p:cNvSpPr/>
            <p:nvPr/>
          </p:nvSpPr>
          <p:spPr>
            <a:xfrm>
              <a:off x="9429973" y="1259697"/>
              <a:ext cx="544175" cy="451533"/>
            </a:xfrm>
            <a:custGeom>
              <a:avLst/>
              <a:gdLst/>
              <a:ahLst/>
              <a:cxnLst>
                <a:cxn ang="0">
                  <a:pos x="wd2" y="hd2"/>
                </a:cxn>
                <a:cxn ang="5400000">
                  <a:pos x="wd2" y="hd2"/>
                </a:cxn>
                <a:cxn ang="10800000">
                  <a:pos x="wd2" y="hd2"/>
                </a:cxn>
                <a:cxn ang="16200000">
                  <a:pos x="wd2" y="hd2"/>
                </a:cxn>
              </a:cxnLst>
              <a:rect l="0" t="0" r="r" b="b"/>
              <a:pathLst>
                <a:path w="21369" h="21198" fill="norm" stroke="1" extrusionOk="0">
                  <a:moveTo>
                    <a:pt x="11452" y="13449"/>
                  </a:moveTo>
                  <a:cubicBezTo>
                    <a:pt x="11180" y="12636"/>
                    <a:pt x="10909" y="11824"/>
                    <a:pt x="9958" y="11337"/>
                  </a:cubicBezTo>
                  <a:cubicBezTo>
                    <a:pt x="9007" y="10850"/>
                    <a:pt x="7377" y="10688"/>
                    <a:pt x="5882" y="10931"/>
                  </a:cubicBezTo>
                  <a:cubicBezTo>
                    <a:pt x="4388" y="11175"/>
                    <a:pt x="3029" y="11824"/>
                    <a:pt x="2078" y="12474"/>
                  </a:cubicBezTo>
                  <a:cubicBezTo>
                    <a:pt x="1127" y="13124"/>
                    <a:pt x="584" y="13773"/>
                    <a:pt x="244" y="14504"/>
                  </a:cubicBezTo>
                  <a:cubicBezTo>
                    <a:pt x="-95" y="15235"/>
                    <a:pt x="-231" y="16047"/>
                    <a:pt x="856" y="16453"/>
                  </a:cubicBezTo>
                  <a:cubicBezTo>
                    <a:pt x="1943" y="16859"/>
                    <a:pt x="4252" y="16859"/>
                    <a:pt x="6086" y="15966"/>
                  </a:cubicBezTo>
                  <a:cubicBezTo>
                    <a:pt x="7920" y="15073"/>
                    <a:pt x="9278" y="13286"/>
                    <a:pt x="10094" y="11987"/>
                  </a:cubicBezTo>
                  <a:cubicBezTo>
                    <a:pt x="10909" y="10688"/>
                    <a:pt x="11180" y="9876"/>
                    <a:pt x="11112" y="9957"/>
                  </a:cubicBezTo>
                  <a:cubicBezTo>
                    <a:pt x="11044" y="10038"/>
                    <a:pt x="10637" y="11012"/>
                    <a:pt x="10297" y="12474"/>
                  </a:cubicBezTo>
                  <a:cubicBezTo>
                    <a:pt x="9958" y="13936"/>
                    <a:pt x="9686" y="15885"/>
                    <a:pt x="9618" y="17346"/>
                  </a:cubicBezTo>
                  <a:cubicBezTo>
                    <a:pt x="9550" y="18808"/>
                    <a:pt x="9686" y="19782"/>
                    <a:pt x="10094" y="20351"/>
                  </a:cubicBezTo>
                  <a:cubicBezTo>
                    <a:pt x="10501" y="20919"/>
                    <a:pt x="11180" y="21082"/>
                    <a:pt x="11927" y="21163"/>
                  </a:cubicBezTo>
                  <a:cubicBezTo>
                    <a:pt x="12675" y="21244"/>
                    <a:pt x="13490" y="21244"/>
                    <a:pt x="14509" y="20432"/>
                  </a:cubicBezTo>
                  <a:cubicBezTo>
                    <a:pt x="15527" y="19620"/>
                    <a:pt x="16750" y="17996"/>
                    <a:pt x="17837" y="15154"/>
                  </a:cubicBezTo>
                  <a:cubicBezTo>
                    <a:pt x="18924" y="12312"/>
                    <a:pt x="19875" y="8252"/>
                    <a:pt x="20486" y="5328"/>
                  </a:cubicBezTo>
                  <a:cubicBezTo>
                    <a:pt x="21097" y="2405"/>
                    <a:pt x="21369" y="618"/>
                    <a:pt x="21369" y="131"/>
                  </a:cubicBezTo>
                  <a:cubicBezTo>
                    <a:pt x="21369" y="-356"/>
                    <a:pt x="21097" y="456"/>
                    <a:pt x="20622" y="3461"/>
                  </a:cubicBezTo>
                  <a:cubicBezTo>
                    <a:pt x="20146" y="6465"/>
                    <a:pt x="19467" y="11662"/>
                    <a:pt x="19127" y="14667"/>
                  </a:cubicBezTo>
                  <a:cubicBezTo>
                    <a:pt x="18788" y="17671"/>
                    <a:pt x="18788" y="18483"/>
                    <a:pt x="19060" y="19133"/>
                  </a:cubicBezTo>
                  <a:cubicBezTo>
                    <a:pt x="19331" y="19782"/>
                    <a:pt x="19875" y="20270"/>
                    <a:pt x="20418" y="2075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69" name="Line"/>
            <p:cNvSpPr/>
            <p:nvPr/>
          </p:nvSpPr>
          <p:spPr>
            <a:xfrm>
              <a:off x="9918796" y="1482985"/>
              <a:ext cx="228323" cy="32056"/>
            </a:xfrm>
            <a:custGeom>
              <a:avLst/>
              <a:gdLst/>
              <a:ahLst/>
              <a:cxnLst>
                <a:cxn ang="0">
                  <a:pos x="wd2" y="hd2"/>
                </a:cxn>
                <a:cxn ang="5400000">
                  <a:pos x="wd2" y="hd2"/>
                </a:cxn>
                <a:cxn ang="10800000">
                  <a:pos x="wd2" y="hd2"/>
                </a:cxn>
                <a:cxn ang="16200000">
                  <a:pos x="wd2" y="hd2"/>
                </a:cxn>
              </a:cxnLst>
              <a:rect l="0" t="0" r="r" b="b"/>
              <a:pathLst>
                <a:path w="21600" h="20015" fill="norm" stroke="1" extrusionOk="0">
                  <a:moveTo>
                    <a:pt x="0" y="20015"/>
                  </a:moveTo>
                  <a:cubicBezTo>
                    <a:pt x="982" y="11375"/>
                    <a:pt x="1964" y="2735"/>
                    <a:pt x="5564" y="575"/>
                  </a:cubicBezTo>
                  <a:cubicBezTo>
                    <a:pt x="9164" y="-1585"/>
                    <a:pt x="15382" y="2735"/>
                    <a:pt x="21600" y="705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70" name="Line"/>
            <p:cNvSpPr/>
            <p:nvPr/>
          </p:nvSpPr>
          <p:spPr>
            <a:xfrm>
              <a:off x="11226461" y="946830"/>
              <a:ext cx="284285" cy="972964"/>
            </a:xfrm>
            <a:custGeom>
              <a:avLst/>
              <a:gdLst/>
              <a:ahLst/>
              <a:cxnLst>
                <a:cxn ang="0">
                  <a:pos x="wd2" y="hd2"/>
                </a:cxn>
                <a:cxn ang="5400000">
                  <a:pos x="wd2" y="hd2"/>
                </a:cxn>
                <a:cxn ang="10800000">
                  <a:pos x="wd2" y="hd2"/>
                </a:cxn>
                <a:cxn ang="16200000">
                  <a:pos x="wd2" y="hd2"/>
                </a:cxn>
              </a:cxnLst>
              <a:rect l="0" t="0" r="r" b="b"/>
              <a:pathLst>
                <a:path w="21131" h="21543" fill="norm" stroke="1" extrusionOk="0">
                  <a:moveTo>
                    <a:pt x="3857" y="5458"/>
                  </a:moveTo>
                  <a:cubicBezTo>
                    <a:pt x="4114" y="7909"/>
                    <a:pt x="4371" y="10360"/>
                    <a:pt x="4629" y="12888"/>
                  </a:cubicBezTo>
                  <a:cubicBezTo>
                    <a:pt x="4886" y="15415"/>
                    <a:pt x="5143" y="18020"/>
                    <a:pt x="5271" y="19552"/>
                  </a:cubicBezTo>
                  <a:cubicBezTo>
                    <a:pt x="5400" y="21083"/>
                    <a:pt x="5400" y="21543"/>
                    <a:pt x="5014" y="21543"/>
                  </a:cubicBezTo>
                  <a:cubicBezTo>
                    <a:pt x="4629" y="21543"/>
                    <a:pt x="3857" y="21083"/>
                    <a:pt x="3214" y="19628"/>
                  </a:cubicBezTo>
                  <a:cubicBezTo>
                    <a:pt x="2571" y="18173"/>
                    <a:pt x="2057" y="15722"/>
                    <a:pt x="1543" y="13194"/>
                  </a:cubicBezTo>
                  <a:cubicBezTo>
                    <a:pt x="1029" y="10666"/>
                    <a:pt x="514" y="8062"/>
                    <a:pt x="900" y="5994"/>
                  </a:cubicBezTo>
                  <a:cubicBezTo>
                    <a:pt x="1286" y="3926"/>
                    <a:pt x="2571" y="2394"/>
                    <a:pt x="3729" y="1475"/>
                  </a:cubicBezTo>
                  <a:cubicBezTo>
                    <a:pt x="4886" y="556"/>
                    <a:pt x="5914" y="249"/>
                    <a:pt x="7457" y="96"/>
                  </a:cubicBezTo>
                  <a:cubicBezTo>
                    <a:pt x="9000" y="-57"/>
                    <a:pt x="11057" y="-57"/>
                    <a:pt x="13243" y="326"/>
                  </a:cubicBezTo>
                  <a:cubicBezTo>
                    <a:pt x="15429" y="709"/>
                    <a:pt x="17743" y="1475"/>
                    <a:pt x="19286" y="2394"/>
                  </a:cubicBezTo>
                  <a:cubicBezTo>
                    <a:pt x="20829" y="3313"/>
                    <a:pt x="21600" y="4386"/>
                    <a:pt x="20829" y="5266"/>
                  </a:cubicBezTo>
                  <a:cubicBezTo>
                    <a:pt x="20057" y="6147"/>
                    <a:pt x="17743" y="6837"/>
                    <a:pt x="14014" y="7373"/>
                  </a:cubicBezTo>
                  <a:cubicBezTo>
                    <a:pt x="10286" y="7909"/>
                    <a:pt x="5143" y="8292"/>
                    <a:pt x="0" y="867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71" name="Line"/>
            <p:cNvSpPr/>
            <p:nvPr/>
          </p:nvSpPr>
          <p:spPr>
            <a:xfrm>
              <a:off x="11517052" y="1442392"/>
              <a:ext cx="186810"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600" y="10800"/>
                    <a:pt x="11200" y="0"/>
                    <a:pt x="14800" y="0"/>
                  </a:cubicBezTo>
                  <a:cubicBezTo>
                    <a:pt x="18400" y="0"/>
                    <a:pt x="20000" y="108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72" name="Line"/>
            <p:cNvSpPr/>
            <p:nvPr/>
          </p:nvSpPr>
          <p:spPr>
            <a:xfrm>
              <a:off x="11496295" y="1598066"/>
              <a:ext cx="238703"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73" name="Line"/>
            <p:cNvSpPr/>
            <p:nvPr/>
          </p:nvSpPr>
          <p:spPr>
            <a:xfrm>
              <a:off x="11964235" y="1276339"/>
              <a:ext cx="355288" cy="435889"/>
            </a:xfrm>
            <a:custGeom>
              <a:avLst/>
              <a:gdLst/>
              <a:ahLst/>
              <a:cxnLst>
                <a:cxn ang="0">
                  <a:pos x="wd2" y="hd2"/>
                </a:cxn>
                <a:cxn ang="5400000">
                  <a:pos x="wd2" y="hd2"/>
                </a:cxn>
                <a:cxn ang="10800000">
                  <a:pos x="wd2" y="hd2"/>
                </a:cxn>
                <a:cxn ang="16200000">
                  <a:pos x="wd2" y="hd2"/>
                </a:cxn>
              </a:cxnLst>
              <a:rect l="0" t="0" r="r" b="b"/>
              <a:pathLst>
                <a:path w="21127" h="21600" fill="norm" stroke="1" extrusionOk="0">
                  <a:moveTo>
                    <a:pt x="7969" y="0"/>
                  </a:moveTo>
                  <a:cubicBezTo>
                    <a:pt x="5500" y="3257"/>
                    <a:pt x="3031" y="6514"/>
                    <a:pt x="1591" y="8743"/>
                  </a:cubicBezTo>
                  <a:cubicBezTo>
                    <a:pt x="151" y="10971"/>
                    <a:pt x="-260" y="12171"/>
                    <a:pt x="151" y="12771"/>
                  </a:cubicBezTo>
                  <a:cubicBezTo>
                    <a:pt x="563" y="13371"/>
                    <a:pt x="1797" y="13371"/>
                    <a:pt x="4471" y="13457"/>
                  </a:cubicBezTo>
                  <a:cubicBezTo>
                    <a:pt x="7146" y="13543"/>
                    <a:pt x="11260" y="13714"/>
                    <a:pt x="14243" y="13371"/>
                  </a:cubicBezTo>
                  <a:cubicBezTo>
                    <a:pt x="17226" y="13029"/>
                    <a:pt x="19077" y="12171"/>
                    <a:pt x="20106" y="11229"/>
                  </a:cubicBezTo>
                  <a:cubicBezTo>
                    <a:pt x="21134" y="10286"/>
                    <a:pt x="21340" y="9257"/>
                    <a:pt x="20929" y="8914"/>
                  </a:cubicBezTo>
                  <a:cubicBezTo>
                    <a:pt x="20517" y="8571"/>
                    <a:pt x="19489" y="8914"/>
                    <a:pt x="18666" y="10114"/>
                  </a:cubicBezTo>
                  <a:cubicBezTo>
                    <a:pt x="17843" y="11314"/>
                    <a:pt x="17226" y="13371"/>
                    <a:pt x="16917" y="14829"/>
                  </a:cubicBezTo>
                  <a:cubicBezTo>
                    <a:pt x="16609" y="16286"/>
                    <a:pt x="16609" y="17143"/>
                    <a:pt x="17226" y="18171"/>
                  </a:cubicBezTo>
                  <a:cubicBezTo>
                    <a:pt x="17843" y="19200"/>
                    <a:pt x="19077" y="20400"/>
                    <a:pt x="20311"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74" name="Line"/>
            <p:cNvSpPr/>
            <p:nvPr/>
          </p:nvSpPr>
          <p:spPr>
            <a:xfrm>
              <a:off x="12445813" y="1373636"/>
              <a:ext cx="238745" cy="247992"/>
            </a:xfrm>
            <a:custGeom>
              <a:avLst/>
              <a:gdLst/>
              <a:ahLst/>
              <a:cxnLst>
                <a:cxn ang="0">
                  <a:pos x="wd2" y="hd2"/>
                </a:cxn>
                <a:cxn ang="5400000">
                  <a:pos x="wd2" y="hd2"/>
                </a:cxn>
                <a:cxn ang="10800000">
                  <a:pos x="wd2" y="hd2"/>
                </a:cxn>
                <a:cxn ang="16200000">
                  <a:pos x="wd2" y="hd2"/>
                </a:cxn>
              </a:cxnLst>
              <a:rect l="0" t="0" r="r" b="b"/>
              <a:pathLst>
                <a:path w="20420" h="20924" fill="norm" stroke="1" extrusionOk="0">
                  <a:moveTo>
                    <a:pt x="12880" y="7553"/>
                  </a:moveTo>
                  <a:cubicBezTo>
                    <a:pt x="13176" y="4926"/>
                    <a:pt x="13472" y="2299"/>
                    <a:pt x="12880" y="986"/>
                  </a:cubicBezTo>
                  <a:cubicBezTo>
                    <a:pt x="12288" y="-328"/>
                    <a:pt x="10809" y="-328"/>
                    <a:pt x="8590" y="986"/>
                  </a:cubicBezTo>
                  <a:cubicBezTo>
                    <a:pt x="6370" y="2299"/>
                    <a:pt x="3411" y="4926"/>
                    <a:pt x="1636" y="7699"/>
                  </a:cubicBezTo>
                  <a:cubicBezTo>
                    <a:pt x="-139" y="10472"/>
                    <a:pt x="-731" y="13391"/>
                    <a:pt x="1192" y="15872"/>
                  </a:cubicBezTo>
                  <a:cubicBezTo>
                    <a:pt x="3116" y="18353"/>
                    <a:pt x="7554" y="20396"/>
                    <a:pt x="11253" y="20834"/>
                  </a:cubicBezTo>
                  <a:cubicBezTo>
                    <a:pt x="14951" y="21272"/>
                    <a:pt x="17910" y="20104"/>
                    <a:pt x="19390" y="17769"/>
                  </a:cubicBezTo>
                  <a:cubicBezTo>
                    <a:pt x="20869" y="15434"/>
                    <a:pt x="20869" y="11931"/>
                    <a:pt x="18650" y="9304"/>
                  </a:cubicBezTo>
                  <a:cubicBezTo>
                    <a:pt x="16431" y="6677"/>
                    <a:pt x="11992" y="4926"/>
                    <a:pt x="7554" y="317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75" name="Line"/>
            <p:cNvSpPr/>
            <p:nvPr/>
          </p:nvSpPr>
          <p:spPr>
            <a:xfrm>
              <a:off x="1596798" y="2551119"/>
              <a:ext cx="256505" cy="786074"/>
            </a:xfrm>
            <a:custGeom>
              <a:avLst/>
              <a:gdLst/>
              <a:ahLst/>
              <a:cxnLst>
                <a:cxn ang="0">
                  <a:pos x="wd2" y="hd2"/>
                </a:cxn>
                <a:cxn ang="5400000">
                  <a:pos x="wd2" y="hd2"/>
                </a:cxn>
                <a:cxn ang="10800000">
                  <a:pos x="wd2" y="hd2"/>
                </a:cxn>
                <a:cxn ang="16200000">
                  <a:pos x="wd2" y="hd2"/>
                </a:cxn>
              </a:cxnLst>
              <a:rect l="0" t="0" r="r" b="b"/>
              <a:pathLst>
                <a:path w="20533" h="21339" fill="norm" stroke="1" extrusionOk="0">
                  <a:moveTo>
                    <a:pt x="3212" y="6246"/>
                  </a:moveTo>
                  <a:cubicBezTo>
                    <a:pt x="2935" y="5401"/>
                    <a:pt x="2658" y="4556"/>
                    <a:pt x="2520" y="4368"/>
                  </a:cubicBezTo>
                  <a:cubicBezTo>
                    <a:pt x="2381" y="4180"/>
                    <a:pt x="2381" y="4650"/>
                    <a:pt x="2797" y="6152"/>
                  </a:cubicBezTo>
                  <a:cubicBezTo>
                    <a:pt x="3212" y="7655"/>
                    <a:pt x="4043" y="10190"/>
                    <a:pt x="5012" y="12585"/>
                  </a:cubicBezTo>
                  <a:cubicBezTo>
                    <a:pt x="5981" y="14980"/>
                    <a:pt x="7089" y="17234"/>
                    <a:pt x="7781" y="18783"/>
                  </a:cubicBezTo>
                  <a:cubicBezTo>
                    <a:pt x="8474" y="20333"/>
                    <a:pt x="8751" y="21178"/>
                    <a:pt x="8612" y="21319"/>
                  </a:cubicBezTo>
                  <a:cubicBezTo>
                    <a:pt x="8474" y="21460"/>
                    <a:pt x="7920" y="20897"/>
                    <a:pt x="6674" y="19159"/>
                  </a:cubicBezTo>
                  <a:cubicBezTo>
                    <a:pt x="5427" y="17422"/>
                    <a:pt x="3489" y="14510"/>
                    <a:pt x="2243" y="11505"/>
                  </a:cubicBezTo>
                  <a:cubicBezTo>
                    <a:pt x="997" y="8500"/>
                    <a:pt x="443" y="5401"/>
                    <a:pt x="166" y="3476"/>
                  </a:cubicBezTo>
                  <a:cubicBezTo>
                    <a:pt x="-111" y="1550"/>
                    <a:pt x="-111" y="799"/>
                    <a:pt x="720" y="377"/>
                  </a:cubicBezTo>
                  <a:cubicBezTo>
                    <a:pt x="1551" y="-46"/>
                    <a:pt x="3212" y="-140"/>
                    <a:pt x="6535" y="236"/>
                  </a:cubicBezTo>
                  <a:cubicBezTo>
                    <a:pt x="9858" y="611"/>
                    <a:pt x="14843" y="1457"/>
                    <a:pt x="17751" y="2490"/>
                  </a:cubicBezTo>
                  <a:cubicBezTo>
                    <a:pt x="20658" y="3523"/>
                    <a:pt x="21489" y="4743"/>
                    <a:pt x="19274" y="6105"/>
                  </a:cubicBezTo>
                  <a:cubicBezTo>
                    <a:pt x="17058" y="7467"/>
                    <a:pt x="11797" y="8970"/>
                    <a:pt x="6535" y="1047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76" name="Line"/>
            <p:cNvSpPr/>
            <p:nvPr/>
          </p:nvSpPr>
          <p:spPr>
            <a:xfrm>
              <a:off x="1852879" y="3099459"/>
              <a:ext cx="302957" cy="480862"/>
            </a:xfrm>
            <a:custGeom>
              <a:avLst/>
              <a:gdLst/>
              <a:ahLst/>
              <a:cxnLst>
                <a:cxn ang="0">
                  <a:pos x="wd2" y="hd2"/>
                </a:cxn>
                <a:cxn ang="5400000">
                  <a:pos x="wd2" y="hd2"/>
                </a:cxn>
                <a:cxn ang="10800000">
                  <a:pos x="wd2" y="hd2"/>
                </a:cxn>
                <a:cxn ang="16200000">
                  <a:pos x="wd2" y="hd2"/>
                </a:cxn>
              </a:cxnLst>
              <a:rect l="0" t="0" r="r" b="b"/>
              <a:pathLst>
                <a:path w="21495" h="21600" fill="norm" stroke="1" extrusionOk="0">
                  <a:moveTo>
                    <a:pt x="11186" y="16938"/>
                  </a:moveTo>
                  <a:cubicBezTo>
                    <a:pt x="11186" y="16006"/>
                    <a:pt x="11186" y="15073"/>
                    <a:pt x="10572" y="14452"/>
                  </a:cubicBezTo>
                  <a:cubicBezTo>
                    <a:pt x="9959" y="13830"/>
                    <a:pt x="8731" y="13519"/>
                    <a:pt x="7013" y="13753"/>
                  </a:cubicBezTo>
                  <a:cubicBezTo>
                    <a:pt x="5295" y="13986"/>
                    <a:pt x="3086" y="14763"/>
                    <a:pt x="1736" y="15928"/>
                  </a:cubicBezTo>
                  <a:cubicBezTo>
                    <a:pt x="386" y="17094"/>
                    <a:pt x="-105" y="18647"/>
                    <a:pt x="18" y="19735"/>
                  </a:cubicBezTo>
                  <a:cubicBezTo>
                    <a:pt x="140" y="20823"/>
                    <a:pt x="877" y="21445"/>
                    <a:pt x="2595" y="21522"/>
                  </a:cubicBezTo>
                  <a:cubicBezTo>
                    <a:pt x="4313" y="21600"/>
                    <a:pt x="7013" y="21134"/>
                    <a:pt x="9100" y="19347"/>
                  </a:cubicBezTo>
                  <a:cubicBezTo>
                    <a:pt x="11186" y="17560"/>
                    <a:pt x="12659" y="14452"/>
                    <a:pt x="13395" y="11266"/>
                  </a:cubicBezTo>
                  <a:cubicBezTo>
                    <a:pt x="14131" y="8081"/>
                    <a:pt x="14131" y="4817"/>
                    <a:pt x="14131" y="2797"/>
                  </a:cubicBezTo>
                  <a:cubicBezTo>
                    <a:pt x="14131" y="777"/>
                    <a:pt x="14131" y="0"/>
                    <a:pt x="14009" y="0"/>
                  </a:cubicBezTo>
                  <a:cubicBezTo>
                    <a:pt x="13886" y="0"/>
                    <a:pt x="13640" y="777"/>
                    <a:pt x="13886" y="3652"/>
                  </a:cubicBezTo>
                  <a:cubicBezTo>
                    <a:pt x="14131" y="6527"/>
                    <a:pt x="14868" y="11499"/>
                    <a:pt x="16218" y="14840"/>
                  </a:cubicBezTo>
                  <a:cubicBezTo>
                    <a:pt x="17568" y="18181"/>
                    <a:pt x="19531" y="19891"/>
                    <a:pt x="21495"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77" name="Line"/>
            <p:cNvSpPr/>
            <p:nvPr/>
          </p:nvSpPr>
          <p:spPr>
            <a:xfrm>
              <a:off x="2498318" y="3047032"/>
              <a:ext cx="176432" cy="45509"/>
            </a:xfrm>
            <a:custGeom>
              <a:avLst/>
              <a:gdLst/>
              <a:ahLst/>
              <a:cxnLst>
                <a:cxn ang="0">
                  <a:pos x="wd2" y="hd2"/>
                </a:cxn>
                <a:cxn ang="5400000">
                  <a:pos x="wd2" y="hd2"/>
                </a:cxn>
                <a:cxn ang="10800000">
                  <a:pos x="wd2" y="hd2"/>
                </a:cxn>
                <a:cxn ang="16200000">
                  <a:pos x="wd2" y="hd2"/>
                </a:cxn>
              </a:cxnLst>
              <a:rect l="0" t="0" r="r" b="b"/>
              <a:pathLst>
                <a:path w="21600" h="20296" fill="norm" stroke="1" extrusionOk="0">
                  <a:moveTo>
                    <a:pt x="0" y="20296"/>
                  </a:moveTo>
                  <a:cubicBezTo>
                    <a:pt x="4659" y="12582"/>
                    <a:pt x="9318" y="4867"/>
                    <a:pt x="12918" y="1782"/>
                  </a:cubicBezTo>
                  <a:cubicBezTo>
                    <a:pt x="16518" y="-1304"/>
                    <a:pt x="19059" y="239"/>
                    <a:pt x="21600" y="178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78" name="Line"/>
            <p:cNvSpPr/>
            <p:nvPr/>
          </p:nvSpPr>
          <p:spPr>
            <a:xfrm>
              <a:off x="2487940" y="3206701"/>
              <a:ext cx="207567"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79" name="Line"/>
            <p:cNvSpPr/>
            <p:nvPr/>
          </p:nvSpPr>
          <p:spPr>
            <a:xfrm>
              <a:off x="3110638" y="2703766"/>
              <a:ext cx="238701" cy="534071"/>
            </a:xfrm>
            <a:custGeom>
              <a:avLst/>
              <a:gdLst/>
              <a:ahLst/>
              <a:cxnLst>
                <a:cxn ang="0">
                  <a:pos x="wd2" y="hd2"/>
                </a:cxn>
                <a:cxn ang="5400000">
                  <a:pos x="wd2" y="hd2"/>
                </a:cxn>
                <a:cxn ang="10800000">
                  <a:pos x="wd2" y="hd2"/>
                </a:cxn>
                <a:cxn ang="16200000">
                  <a:pos x="wd2" y="hd2"/>
                </a:cxn>
              </a:cxnLst>
              <a:rect l="0" t="0" r="r" b="b"/>
              <a:pathLst>
                <a:path w="21600" h="21376" fill="norm" stroke="1" extrusionOk="0">
                  <a:moveTo>
                    <a:pt x="0" y="9330"/>
                  </a:moveTo>
                  <a:cubicBezTo>
                    <a:pt x="4070" y="8914"/>
                    <a:pt x="8139" y="8499"/>
                    <a:pt x="11426" y="7184"/>
                  </a:cubicBezTo>
                  <a:cubicBezTo>
                    <a:pt x="14713" y="5868"/>
                    <a:pt x="17217" y="3653"/>
                    <a:pt x="18783" y="2130"/>
                  </a:cubicBezTo>
                  <a:cubicBezTo>
                    <a:pt x="20348" y="607"/>
                    <a:pt x="20974" y="-224"/>
                    <a:pt x="20817" y="53"/>
                  </a:cubicBezTo>
                  <a:cubicBezTo>
                    <a:pt x="20661" y="330"/>
                    <a:pt x="19722" y="1714"/>
                    <a:pt x="19096" y="4761"/>
                  </a:cubicBezTo>
                  <a:cubicBezTo>
                    <a:pt x="18470" y="7807"/>
                    <a:pt x="18157" y="12514"/>
                    <a:pt x="18626" y="15561"/>
                  </a:cubicBezTo>
                  <a:cubicBezTo>
                    <a:pt x="19096" y="18607"/>
                    <a:pt x="20348" y="19991"/>
                    <a:pt x="21600" y="2137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80" name="Line"/>
            <p:cNvSpPr/>
            <p:nvPr/>
          </p:nvSpPr>
          <p:spPr>
            <a:xfrm>
              <a:off x="3457525" y="2857298"/>
              <a:ext cx="238271" cy="278713"/>
            </a:xfrm>
            <a:custGeom>
              <a:avLst/>
              <a:gdLst/>
              <a:ahLst/>
              <a:cxnLst>
                <a:cxn ang="0">
                  <a:pos x="wd2" y="hd2"/>
                </a:cxn>
                <a:cxn ang="5400000">
                  <a:pos x="wd2" y="hd2"/>
                </a:cxn>
                <a:cxn ang="10800000">
                  <a:pos x="wd2" y="hd2"/>
                </a:cxn>
                <a:cxn ang="16200000">
                  <a:pos x="wd2" y="hd2"/>
                </a:cxn>
              </a:cxnLst>
              <a:rect l="0" t="0" r="r" b="b"/>
              <a:pathLst>
                <a:path w="20954" h="21222" fill="norm" stroke="1" extrusionOk="0">
                  <a:moveTo>
                    <a:pt x="18779" y="2107"/>
                  </a:moveTo>
                  <a:cubicBezTo>
                    <a:pt x="17867" y="1054"/>
                    <a:pt x="16954" y="0"/>
                    <a:pt x="14824" y="0"/>
                  </a:cubicBezTo>
                  <a:cubicBezTo>
                    <a:pt x="12695" y="0"/>
                    <a:pt x="9348" y="1054"/>
                    <a:pt x="6306" y="3424"/>
                  </a:cubicBezTo>
                  <a:cubicBezTo>
                    <a:pt x="3264" y="5795"/>
                    <a:pt x="526" y="9483"/>
                    <a:pt x="69" y="12776"/>
                  </a:cubicBezTo>
                  <a:cubicBezTo>
                    <a:pt x="-387" y="16068"/>
                    <a:pt x="1438" y="18966"/>
                    <a:pt x="4937" y="20283"/>
                  </a:cubicBezTo>
                  <a:cubicBezTo>
                    <a:pt x="8436" y="21600"/>
                    <a:pt x="13607" y="21337"/>
                    <a:pt x="16802" y="20678"/>
                  </a:cubicBezTo>
                  <a:cubicBezTo>
                    <a:pt x="19996" y="20020"/>
                    <a:pt x="21213" y="18966"/>
                    <a:pt x="20909" y="15805"/>
                  </a:cubicBezTo>
                  <a:cubicBezTo>
                    <a:pt x="20605" y="12644"/>
                    <a:pt x="18779" y="7376"/>
                    <a:pt x="17106" y="4610"/>
                  </a:cubicBezTo>
                  <a:cubicBezTo>
                    <a:pt x="15433" y="1844"/>
                    <a:pt x="13912" y="1580"/>
                    <a:pt x="12695" y="2107"/>
                  </a:cubicBezTo>
                  <a:cubicBezTo>
                    <a:pt x="11478" y="2634"/>
                    <a:pt x="10565" y="3951"/>
                    <a:pt x="9652" y="526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81" name="Line"/>
            <p:cNvSpPr/>
            <p:nvPr/>
          </p:nvSpPr>
          <p:spPr>
            <a:xfrm>
              <a:off x="3774988" y="2919568"/>
              <a:ext cx="276996" cy="257194"/>
            </a:xfrm>
            <a:custGeom>
              <a:avLst/>
              <a:gdLst/>
              <a:ahLst/>
              <a:cxnLst>
                <a:cxn ang="0">
                  <a:pos x="wd2" y="hd2"/>
                </a:cxn>
                <a:cxn ang="5400000">
                  <a:pos x="wd2" y="hd2"/>
                </a:cxn>
                <a:cxn ang="10800000">
                  <a:pos x="wd2" y="hd2"/>
                </a:cxn>
                <a:cxn ang="16200000">
                  <a:pos x="wd2" y="hd2"/>
                </a:cxn>
              </a:cxnLst>
              <a:rect l="0" t="0" r="r" b="b"/>
              <a:pathLst>
                <a:path w="20837" h="20327" fill="norm" stroke="1" extrusionOk="0">
                  <a:moveTo>
                    <a:pt x="17165" y="547"/>
                  </a:moveTo>
                  <a:cubicBezTo>
                    <a:pt x="13522" y="0"/>
                    <a:pt x="9879" y="-547"/>
                    <a:pt x="6756" y="1094"/>
                  </a:cubicBezTo>
                  <a:cubicBezTo>
                    <a:pt x="3633" y="2734"/>
                    <a:pt x="1030" y="6562"/>
                    <a:pt x="250" y="9980"/>
                  </a:cubicBezTo>
                  <a:cubicBezTo>
                    <a:pt x="-531" y="13397"/>
                    <a:pt x="510" y="16405"/>
                    <a:pt x="3503" y="18319"/>
                  </a:cubicBezTo>
                  <a:cubicBezTo>
                    <a:pt x="6496" y="20233"/>
                    <a:pt x="11440" y="21053"/>
                    <a:pt x="14953" y="19549"/>
                  </a:cubicBezTo>
                  <a:cubicBezTo>
                    <a:pt x="18467" y="18045"/>
                    <a:pt x="20549" y="14218"/>
                    <a:pt x="20809" y="10663"/>
                  </a:cubicBezTo>
                  <a:cubicBezTo>
                    <a:pt x="21069" y="7109"/>
                    <a:pt x="19508" y="3828"/>
                    <a:pt x="18076" y="2187"/>
                  </a:cubicBezTo>
                  <a:cubicBezTo>
                    <a:pt x="16645" y="547"/>
                    <a:pt x="15344" y="547"/>
                    <a:pt x="14042" y="54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82" name="Line"/>
            <p:cNvSpPr/>
            <p:nvPr/>
          </p:nvSpPr>
          <p:spPr>
            <a:xfrm>
              <a:off x="4418302" y="2999135"/>
              <a:ext cx="259458"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83" name="Line"/>
            <p:cNvSpPr/>
            <p:nvPr/>
          </p:nvSpPr>
          <p:spPr>
            <a:xfrm>
              <a:off x="5213511" y="2838125"/>
              <a:ext cx="238227" cy="236487"/>
            </a:xfrm>
            <a:custGeom>
              <a:avLst/>
              <a:gdLst/>
              <a:ahLst/>
              <a:cxnLst>
                <a:cxn ang="0">
                  <a:pos x="wd2" y="hd2"/>
                </a:cxn>
                <a:cxn ang="5400000">
                  <a:pos x="wd2" y="hd2"/>
                </a:cxn>
                <a:cxn ang="10800000">
                  <a:pos x="wd2" y="hd2"/>
                </a:cxn>
                <a:cxn ang="16200000">
                  <a:pos x="wd2" y="hd2"/>
                </a:cxn>
              </a:cxnLst>
              <a:rect l="0" t="0" r="r" b="b"/>
              <a:pathLst>
                <a:path w="20659" h="21094" fill="norm" stroke="1" extrusionOk="0">
                  <a:moveTo>
                    <a:pt x="16540" y="2328"/>
                  </a:moveTo>
                  <a:cubicBezTo>
                    <a:pt x="15640" y="1093"/>
                    <a:pt x="14740" y="-141"/>
                    <a:pt x="12190" y="13"/>
                  </a:cubicBezTo>
                  <a:cubicBezTo>
                    <a:pt x="9640" y="168"/>
                    <a:pt x="5440" y="1710"/>
                    <a:pt x="2890" y="4642"/>
                  </a:cubicBezTo>
                  <a:cubicBezTo>
                    <a:pt x="340" y="7573"/>
                    <a:pt x="-560" y="11893"/>
                    <a:pt x="340" y="14979"/>
                  </a:cubicBezTo>
                  <a:cubicBezTo>
                    <a:pt x="1240" y="18065"/>
                    <a:pt x="3940" y="19916"/>
                    <a:pt x="7090" y="20688"/>
                  </a:cubicBezTo>
                  <a:cubicBezTo>
                    <a:pt x="10240" y="21459"/>
                    <a:pt x="13840" y="21150"/>
                    <a:pt x="16540" y="19608"/>
                  </a:cubicBezTo>
                  <a:cubicBezTo>
                    <a:pt x="19240" y="18065"/>
                    <a:pt x="21040" y="15288"/>
                    <a:pt x="20590" y="12356"/>
                  </a:cubicBezTo>
                  <a:cubicBezTo>
                    <a:pt x="20140" y="9425"/>
                    <a:pt x="17440" y="6339"/>
                    <a:pt x="15190" y="4950"/>
                  </a:cubicBezTo>
                  <a:cubicBezTo>
                    <a:pt x="12940" y="3562"/>
                    <a:pt x="11140" y="3870"/>
                    <a:pt x="9340" y="417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84" name="Line"/>
            <p:cNvSpPr/>
            <p:nvPr/>
          </p:nvSpPr>
          <p:spPr>
            <a:xfrm>
              <a:off x="5570292" y="2957622"/>
              <a:ext cx="103784"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85" name="Line"/>
            <p:cNvSpPr/>
            <p:nvPr/>
          </p:nvSpPr>
          <p:spPr>
            <a:xfrm>
              <a:off x="5736345" y="2709730"/>
              <a:ext cx="275173" cy="392596"/>
            </a:xfrm>
            <a:custGeom>
              <a:avLst/>
              <a:gdLst/>
              <a:ahLst/>
              <a:cxnLst>
                <a:cxn ang="0">
                  <a:pos x="wd2" y="hd2"/>
                </a:cxn>
                <a:cxn ang="5400000">
                  <a:pos x="wd2" y="hd2"/>
                </a:cxn>
                <a:cxn ang="10800000">
                  <a:pos x="wd2" y="hd2"/>
                </a:cxn>
                <a:cxn ang="16200000">
                  <a:pos x="wd2" y="hd2"/>
                </a:cxn>
              </a:cxnLst>
              <a:rect l="0" t="0" r="r" b="b"/>
              <a:pathLst>
                <a:path w="21476" h="21315" fill="norm" stroke="1" extrusionOk="0">
                  <a:moveTo>
                    <a:pt x="19440" y="2190"/>
                  </a:moveTo>
                  <a:cubicBezTo>
                    <a:pt x="20520" y="1439"/>
                    <a:pt x="21600" y="687"/>
                    <a:pt x="21465" y="312"/>
                  </a:cubicBezTo>
                  <a:cubicBezTo>
                    <a:pt x="21330" y="-64"/>
                    <a:pt x="19980" y="-64"/>
                    <a:pt x="17685" y="124"/>
                  </a:cubicBezTo>
                  <a:cubicBezTo>
                    <a:pt x="15390" y="312"/>
                    <a:pt x="12150" y="687"/>
                    <a:pt x="9450" y="1533"/>
                  </a:cubicBezTo>
                  <a:cubicBezTo>
                    <a:pt x="6750" y="2378"/>
                    <a:pt x="4590" y="3693"/>
                    <a:pt x="3375" y="4819"/>
                  </a:cubicBezTo>
                  <a:cubicBezTo>
                    <a:pt x="2160" y="5946"/>
                    <a:pt x="1890" y="6886"/>
                    <a:pt x="2430" y="7449"/>
                  </a:cubicBezTo>
                  <a:cubicBezTo>
                    <a:pt x="2970" y="8013"/>
                    <a:pt x="4320" y="8200"/>
                    <a:pt x="6615" y="8482"/>
                  </a:cubicBezTo>
                  <a:cubicBezTo>
                    <a:pt x="8910" y="8764"/>
                    <a:pt x="12150" y="9139"/>
                    <a:pt x="14310" y="10360"/>
                  </a:cubicBezTo>
                  <a:cubicBezTo>
                    <a:pt x="16470" y="11581"/>
                    <a:pt x="17550" y="13647"/>
                    <a:pt x="17955" y="15150"/>
                  </a:cubicBezTo>
                  <a:cubicBezTo>
                    <a:pt x="18360" y="16653"/>
                    <a:pt x="18090" y="17592"/>
                    <a:pt x="15660" y="18625"/>
                  </a:cubicBezTo>
                  <a:cubicBezTo>
                    <a:pt x="13230" y="19658"/>
                    <a:pt x="8640" y="20785"/>
                    <a:pt x="5670" y="21160"/>
                  </a:cubicBezTo>
                  <a:cubicBezTo>
                    <a:pt x="2700" y="21536"/>
                    <a:pt x="1350" y="21160"/>
                    <a:pt x="0" y="2078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86" name="Line"/>
            <p:cNvSpPr/>
            <p:nvPr/>
          </p:nvSpPr>
          <p:spPr>
            <a:xfrm>
              <a:off x="6301316" y="2563247"/>
              <a:ext cx="543511" cy="483816"/>
            </a:xfrm>
            <a:custGeom>
              <a:avLst/>
              <a:gdLst/>
              <a:ahLst/>
              <a:cxnLst>
                <a:cxn ang="0">
                  <a:pos x="wd2" y="hd2"/>
                </a:cxn>
                <a:cxn ang="5400000">
                  <a:pos x="wd2" y="hd2"/>
                </a:cxn>
                <a:cxn ang="10800000">
                  <a:pos x="wd2" y="hd2"/>
                </a:cxn>
                <a:cxn ang="16200000">
                  <a:pos x="wd2" y="hd2"/>
                </a:cxn>
              </a:cxnLst>
              <a:rect l="0" t="0" r="r" b="b"/>
              <a:pathLst>
                <a:path w="20948" h="21274" fill="norm" stroke="1" extrusionOk="0">
                  <a:moveTo>
                    <a:pt x="17425" y="3651"/>
                  </a:moveTo>
                  <a:cubicBezTo>
                    <a:pt x="17425" y="2738"/>
                    <a:pt x="17425" y="1825"/>
                    <a:pt x="17091" y="1141"/>
                  </a:cubicBezTo>
                  <a:cubicBezTo>
                    <a:pt x="16758" y="456"/>
                    <a:pt x="16091" y="0"/>
                    <a:pt x="14091" y="0"/>
                  </a:cubicBezTo>
                  <a:cubicBezTo>
                    <a:pt x="12091" y="0"/>
                    <a:pt x="8758" y="456"/>
                    <a:pt x="6025" y="2130"/>
                  </a:cubicBezTo>
                  <a:cubicBezTo>
                    <a:pt x="3291" y="3803"/>
                    <a:pt x="1158" y="6693"/>
                    <a:pt x="358" y="9431"/>
                  </a:cubicBezTo>
                  <a:cubicBezTo>
                    <a:pt x="-442" y="12169"/>
                    <a:pt x="91" y="14755"/>
                    <a:pt x="2025" y="16885"/>
                  </a:cubicBezTo>
                  <a:cubicBezTo>
                    <a:pt x="3958" y="19014"/>
                    <a:pt x="7291" y="20687"/>
                    <a:pt x="10491" y="21144"/>
                  </a:cubicBezTo>
                  <a:cubicBezTo>
                    <a:pt x="13691" y="21600"/>
                    <a:pt x="16758" y="20839"/>
                    <a:pt x="18625" y="19090"/>
                  </a:cubicBezTo>
                  <a:cubicBezTo>
                    <a:pt x="20491" y="17341"/>
                    <a:pt x="21158" y="14603"/>
                    <a:pt x="20891" y="11865"/>
                  </a:cubicBezTo>
                  <a:cubicBezTo>
                    <a:pt x="20625" y="9127"/>
                    <a:pt x="19425" y="6389"/>
                    <a:pt x="17625" y="5248"/>
                  </a:cubicBezTo>
                  <a:cubicBezTo>
                    <a:pt x="15825" y="4107"/>
                    <a:pt x="13425" y="4563"/>
                    <a:pt x="11025" y="502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87" name="Line"/>
            <p:cNvSpPr/>
            <p:nvPr/>
          </p:nvSpPr>
          <p:spPr>
            <a:xfrm>
              <a:off x="6597743" y="2926487"/>
              <a:ext cx="186810" cy="332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200" y="1800"/>
                    <a:pt x="6400" y="3600"/>
                    <a:pt x="10000" y="7200"/>
                  </a:cubicBezTo>
                  <a:cubicBezTo>
                    <a:pt x="13600" y="10800"/>
                    <a:pt x="17600" y="162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88" name="Line"/>
            <p:cNvSpPr/>
            <p:nvPr/>
          </p:nvSpPr>
          <p:spPr>
            <a:xfrm>
              <a:off x="6937054" y="2890021"/>
              <a:ext cx="283387" cy="472356"/>
            </a:xfrm>
            <a:custGeom>
              <a:avLst/>
              <a:gdLst/>
              <a:ahLst/>
              <a:cxnLst>
                <a:cxn ang="0">
                  <a:pos x="wd2" y="hd2"/>
                </a:cxn>
                <a:cxn ang="5400000">
                  <a:pos x="wd2" y="hd2"/>
                </a:cxn>
                <a:cxn ang="10800000">
                  <a:pos x="wd2" y="hd2"/>
                </a:cxn>
                <a:cxn ang="16200000">
                  <a:pos x="wd2" y="hd2"/>
                </a:cxn>
              </a:cxnLst>
              <a:rect l="0" t="0" r="r" b="b"/>
              <a:pathLst>
                <a:path w="21318" h="21528" fill="norm" stroke="1" extrusionOk="0">
                  <a:moveTo>
                    <a:pt x="11169" y="18217"/>
                  </a:moveTo>
                  <a:cubicBezTo>
                    <a:pt x="11689" y="17429"/>
                    <a:pt x="12210" y="16640"/>
                    <a:pt x="11819" y="16089"/>
                  </a:cubicBezTo>
                  <a:cubicBezTo>
                    <a:pt x="11429" y="15537"/>
                    <a:pt x="10128" y="15221"/>
                    <a:pt x="8696" y="15064"/>
                  </a:cubicBezTo>
                  <a:cubicBezTo>
                    <a:pt x="7265" y="14906"/>
                    <a:pt x="5704" y="14906"/>
                    <a:pt x="4142" y="15537"/>
                  </a:cubicBezTo>
                  <a:cubicBezTo>
                    <a:pt x="2581" y="16167"/>
                    <a:pt x="1019" y="17429"/>
                    <a:pt x="369" y="18454"/>
                  </a:cubicBezTo>
                  <a:cubicBezTo>
                    <a:pt x="-282" y="19478"/>
                    <a:pt x="-22" y="20267"/>
                    <a:pt x="759" y="20740"/>
                  </a:cubicBezTo>
                  <a:cubicBezTo>
                    <a:pt x="1540" y="21213"/>
                    <a:pt x="2841" y="21370"/>
                    <a:pt x="4663" y="20897"/>
                  </a:cubicBezTo>
                  <a:cubicBezTo>
                    <a:pt x="6484" y="20424"/>
                    <a:pt x="8826" y="19321"/>
                    <a:pt x="10778" y="16404"/>
                  </a:cubicBezTo>
                  <a:cubicBezTo>
                    <a:pt x="12730" y="13487"/>
                    <a:pt x="14291" y="8757"/>
                    <a:pt x="15072" y="5998"/>
                  </a:cubicBezTo>
                  <a:cubicBezTo>
                    <a:pt x="15853" y="3239"/>
                    <a:pt x="15853" y="2451"/>
                    <a:pt x="15593" y="1662"/>
                  </a:cubicBezTo>
                  <a:cubicBezTo>
                    <a:pt x="15332" y="874"/>
                    <a:pt x="14812" y="86"/>
                    <a:pt x="14161" y="7"/>
                  </a:cubicBezTo>
                  <a:cubicBezTo>
                    <a:pt x="13511" y="-72"/>
                    <a:pt x="12730" y="559"/>
                    <a:pt x="12340" y="2529"/>
                  </a:cubicBezTo>
                  <a:cubicBezTo>
                    <a:pt x="11949" y="4500"/>
                    <a:pt x="11949" y="7811"/>
                    <a:pt x="13511" y="11201"/>
                  </a:cubicBezTo>
                  <a:cubicBezTo>
                    <a:pt x="15072" y="14591"/>
                    <a:pt x="18195" y="18059"/>
                    <a:pt x="21318" y="2152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89" name="Line"/>
            <p:cNvSpPr/>
            <p:nvPr/>
          </p:nvSpPr>
          <p:spPr>
            <a:xfrm>
              <a:off x="1524897" y="4171882"/>
              <a:ext cx="317428" cy="477402"/>
            </a:xfrm>
            <a:custGeom>
              <a:avLst/>
              <a:gdLst/>
              <a:ahLst/>
              <a:cxnLst>
                <a:cxn ang="0">
                  <a:pos x="wd2" y="hd2"/>
                </a:cxn>
                <a:cxn ang="5400000">
                  <a:pos x="wd2" y="hd2"/>
                </a:cxn>
                <a:cxn ang="10800000">
                  <a:pos x="wd2" y="hd2"/>
                </a:cxn>
                <a:cxn ang="16200000">
                  <a:pos x="wd2" y="hd2"/>
                </a:cxn>
              </a:cxnLst>
              <a:rect l="0" t="0" r="r" b="b"/>
              <a:pathLst>
                <a:path w="21085" h="21600" fill="norm" stroke="1" extrusionOk="0">
                  <a:moveTo>
                    <a:pt x="9509" y="0"/>
                  </a:moveTo>
                  <a:cubicBezTo>
                    <a:pt x="7211" y="3130"/>
                    <a:pt x="4913" y="6261"/>
                    <a:pt x="3419" y="8139"/>
                  </a:cubicBezTo>
                  <a:cubicBezTo>
                    <a:pt x="1926" y="10017"/>
                    <a:pt x="1237" y="10643"/>
                    <a:pt x="662" y="11426"/>
                  </a:cubicBezTo>
                  <a:cubicBezTo>
                    <a:pt x="88" y="12209"/>
                    <a:pt x="-372" y="13148"/>
                    <a:pt x="432" y="13852"/>
                  </a:cubicBezTo>
                  <a:cubicBezTo>
                    <a:pt x="1237" y="14557"/>
                    <a:pt x="3305" y="15026"/>
                    <a:pt x="6407" y="15104"/>
                  </a:cubicBezTo>
                  <a:cubicBezTo>
                    <a:pt x="9509" y="15183"/>
                    <a:pt x="13645" y="14870"/>
                    <a:pt x="16288" y="14557"/>
                  </a:cubicBezTo>
                  <a:cubicBezTo>
                    <a:pt x="18930" y="14243"/>
                    <a:pt x="20079" y="13930"/>
                    <a:pt x="20654" y="13383"/>
                  </a:cubicBezTo>
                  <a:cubicBezTo>
                    <a:pt x="21228" y="12835"/>
                    <a:pt x="21228" y="12052"/>
                    <a:pt x="20654" y="11270"/>
                  </a:cubicBezTo>
                  <a:cubicBezTo>
                    <a:pt x="20079" y="10487"/>
                    <a:pt x="18930" y="9704"/>
                    <a:pt x="18241" y="9783"/>
                  </a:cubicBezTo>
                  <a:cubicBezTo>
                    <a:pt x="17551" y="9861"/>
                    <a:pt x="17322" y="10800"/>
                    <a:pt x="17781" y="12913"/>
                  </a:cubicBezTo>
                  <a:cubicBezTo>
                    <a:pt x="18241" y="15026"/>
                    <a:pt x="19390" y="18313"/>
                    <a:pt x="20539"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90" name="Line"/>
            <p:cNvSpPr/>
            <p:nvPr/>
          </p:nvSpPr>
          <p:spPr>
            <a:xfrm>
              <a:off x="2000970" y="4234152"/>
              <a:ext cx="261897" cy="302778"/>
            </a:xfrm>
            <a:custGeom>
              <a:avLst/>
              <a:gdLst/>
              <a:ahLst/>
              <a:cxnLst>
                <a:cxn ang="0">
                  <a:pos x="wd2" y="hd2"/>
                </a:cxn>
                <a:cxn ang="5400000">
                  <a:pos x="wd2" y="hd2"/>
                </a:cxn>
                <a:cxn ang="10800000">
                  <a:pos x="wd2" y="hd2"/>
                </a:cxn>
                <a:cxn ang="16200000">
                  <a:pos x="wd2" y="hd2"/>
                </a:cxn>
              </a:cxnLst>
              <a:rect l="0" t="0" r="r" b="b"/>
              <a:pathLst>
                <a:path w="20440" h="21483" fill="norm" stroke="1" extrusionOk="0">
                  <a:moveTo>
                    <a:pt x="15327" y="3682"/>
                  </a:moveTo>
                  <a:cubicBezTo>
                    <a:pt x="14247" y="2945"/>
                    <a:pt x="13167" y="2209"/>
                    <a:pt x="10872" y="2823"/>
                  </a:cubicBezTo>
                  <a:cubicBezTo>
                    <a:pt x="8577" y="3436"/>
                    <a:pt x="5067" y="5400"/>
                    <a:pt x="2772" y="7977"/>
                  </a:cubicBezTo>
                  <a:cubicBezTo>
                    <a:pt x="477" y="10555"/>
                    <a:pt x="-603" y="13745"/>
                    <a:pt x="342" y="16445"/>
                  </a:cubicBezTo>
                  <a:cubicBezTo>
                    <a:pt x="1287" y="19145"/>
                    <a:pt x="4257" y="21355"/>
                    <a:pt x="8037" y="21477"/>
                  </a:cubicBezTo>
                  <a:cubicBezTo>
                    <a:pt x="11817" y="21600"/>
                    <a:pt x="16407" y="19636"/>
                    <a:pt x="18702" y="17182"/>
                  </a:cubicBezTo>
                  <a:cubicBezTo>
                    <a:pt x="20997" y="14727"/>
                    <a:pt x="20997" y="11782"/>
                    <a:pt x="18837" y="8836"/>
                  </a:cubicBezTo>
                  <a:cubicBezTo>
                    <a:pt x="16677" y="5891"/>
                    <a:pt x="12357" y="2945"/>
                    <a:pt x="8037"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91" name="Line"/>
            <p:cNvSpPr/>
            <p:nvPr/>
          </p:nvSpPr>
          <p:spPr>
            <a:xfrm>
              <a:off x="2716262" y="4379448"/>
              <a:ext cx="290593"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92" name="Line"/>
            <p:cNvSpPr/>
            <p:nvPr/>
          </p:nvSpPr>
          <p:spPr>
            <a:xfrm>
              <a:off x="2757775" y="4503987"/>
              <a:ext cx="238702"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3093" name="Line"/>
            <p:cNvSpPr/>
            <p:nvPr/>
          </p:nvSpPr>
          <p:spPr>
            <a:xfrm>
              <a:off x="3463499" y="4166265"/>
              <a:ext cx="228324" cy="555667"/>
            </a:xfrm>
            <a:custGeom>
              <a:avLst/>
              <a:gdLst/>
              <a:ahLst/>
              <a:cxnLst>
                <a:cxn ang="0">
                  <a:pos x="wd2" y="hd2"/>
                </a:cxn>
                <a:cxn ang="5400000">
                  <a:pos x="wd2" y="hd2"/>
                </a:cxn>
                <a:cxn ang="10800000">
                  <a:pos x="wd2" y="hd2"/>
                </a:cxn>
                <a:cxn ang="16200000">
                  <a:pos x="wd2" y="hd2"/>
                </a:cxn>
              </a:cxnLst>
              <a:rect l="0" t="0" r="r" b="b"/>
              <a:pathLst>
                <a:path w="21600" h="21285" fill="norm" stroke="1" extrusionOk="0">
                  <a:moveTo>
                    <a:pt x="0" y="10154"/>
                  </a:moveTo>
                  <a:cubicBezTo>
                    <a:pt x="4582" y="8829"/>
                    <a:pt x="9164" y="7503"/>
                    <a:pt x="11945" y="5979"/>
                  </a:cubicBezTo>
                  <a:cubicBezTo>
                    <a:pt x="14727" y="4456"/>
                    <a:pt x="15709" y="2733"/>
                    <a:pt x="16364" y="1540"/>
                  </a:cubicBezTo>
                  <a:cubicBezTo>
                    <a:pt x="17018" y="348"/>
                    <a:pt x="17345" y="-315"/>
                    <a:pt x="17509" y="149"/>
                  </a:cubicBezTo>
                  <a:cubicBezTo>
                    <a:pt x="17673" y="613"/>
                    <a:pt x="17673" y="2203"/>
                    <a:pt x="17836" y="5449"/>
                  </a:cubicBezTo>
                  <a:cubicBezTo>
                    <a:pt x="18000" y="8696"/>
                    <a:pt x="18327" y="13599"/>
                    <a:pt x="18982" y="16514"/>
                  </a:cubicBezTo>
                  <a:cubicBezTo>
                    <a:pt x="19636" y="19430"/>
                    <a:pt x="20618" y="20357"/>
                    <a:pt x="21600" y="2128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94" name="Line"/>
            <p:cNvSpPr/>
            <p:nvPr/>
          </p:nvSpPr>
          <p:spPr>
            <a:xfrm>
              <a:off x="3935625" y="4296422"/>
              <a:ext cx="295868" cy="296478"/>
            </a:xfrm>
            <a:custGeom>
              <a:avLst/>
              <a:gdLst/>
              <a:ahLst/>
              <a:cxnLst>
                <a:cxn ang="0">
                  <a:pos x="wd2" y="hd2"/>
                </a:cxn>
                <a:cxn ang="5400000">
                  <a:pos x="wd2" y="hd2"/>
                </a:cxn>
                <a:cxn ang="10800000">
                  <a:pos x="wd2" y="hd2"/>
                </a:cxn>
                <a:cxn ang="16200000">
                  <a:pos x="wd2" y="hd2"/>
                </a:cxn>
              </a:cxnLst>
              <a:rect l="0" t="0" r="r" b="b"/>
              <a:pathLst>
                <a:path w="21481" h="21278" fill="norm" stroke="1" extrusionOk="0">
                  <a:moveTo>
                    <a:pt x="21481" y="0"/>
                  </a:moveTo>
                  <a:cubicBezTo>
                    <a:pt x="15704" y="745"/>
                    <a:pt x="9928" y="1490"/>
                    <a:pt x="6035" y="4221"/>
                  </a:cubicBezTo>
                  <a:cubicBezTo>
                    <a:pt x="2141" y="6952"/>
                    <a:pt x="132" y="11669"/>
                    <a:pt x="7" y="14897"/>
                  </a:cubicBezTo>
                  <a:cubicBezTo>
                    <a:pt x="-119" y="18124"/>
                    <a:pt x="1639" y="19862"/>
                    <a:pt x="4904" y="20731"/>
                  </a:cubicBezTo>
                  <a:cubicBezTo>
                    <a:pt x="8169" y="21600"/>
                    <a:pt x="12941" y="21600"/>
                    <a:pt x="16081" y="19490"/>
                  </a:cubicBezTo>
                  <a:cubicBezTo>
                    <a:pt x="19221" y="17379"/>
                    <a:pt x="20728" y="13159"/>
                    <a:pt x="20853" y="9931"/>
                  </a:cubicBezTo>
                  <a:cubicBezTo>
                    <a:pt x="20979" y="6703"/>
                    <a:pt x="19723" y="4469"/>
                    <a:pt x="18467" y="3103"/>
                  </a:cubicBezTo>
                  <a:cubicBezTo>
                    <a:pt x="17211" y="1738"/>
                    <a:pt x="15955" y="1241"/>
                    <a:pt x="14700" y="1862"/>
                  </a:cubicBezTo>
                  <a:cubicBezTo>
                    <a:pt x="13444" y="2483"/>
                    <a:pt x="12188" y="4221"/>
                    <a:pt x="10932" y="595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95" name="Line"/>
            <p:cNvSpPr/>
            <p:nvPr/>
          </p:nvSpPr>
          <p:spPr>
            <a:xfrm>
              <a:off x="4311215" y="4348313"/>
              <a:ext cx="231591" cy="280063"/>
            </a:xfrm>
            <a:custGeom>
              <a:avLst/>
              <a:gdLst/>
              <a:ahLst/>
              <a:cxnLst>
                <a:cxn ang="0">
                  <a:pos x="wd2" y="hd2"/>
                </a:cxn>
                <a:cxn ang="5400000">
                  <a:pos x="wd2" y="hd2"/>
                </a:cxn>
                <a:cxn ang="10800000">
                  <a:pos x="wd2" y="hd2"/>
                </a:cxn>
                <a:cxn ang="16200000">
                  <a:pos x="wd2" y="hd2"/>
                </a:cxn>
              </a:cxnLst>
              <a:rect l="0" t="0" r="r" b="b"/>
              <a:pathLst>
                <a:path w="20366" h="21325" fill="norm" stroke="1" extrusionOk="0">
                  <a:moveTo>
                    <a:pt x="12155" y="3161"/>
                  </a:moveTo>
                  <a:cubicBezTo>
                    <a:pt x="10634" y="2634"/>
                    <a:pt x="9113" y="2107"/>
                    <a:pt x="6831" y="3029"/>
                  </a:cubicBezTo>
                  <a:cubicBezTo>
                    <a:pt x="4550" y="3951"/>
                    <a:pt x="1508" y="6322"/>
                    <a:pt x="443" y="9483"/>
                  </a:cubicBezTo>
                  <a:cubicBezTo>
                    <a:pt x="-622" y="12644"/>
                    <a:pt x="291" y="16595"/>
                    <a:pt x="2572" y="18834"/>
                  </a:cubicBezTo>
                  <a:cubicBezTo>
                    <a:pt x="4854" y="21073"/>
                    <a:pt x="8505" y="21600"/>
                    <a:pt x="11851" y="21205"/>
                  </a:cubicBezTo>
                  <a:cubicBezTo>
                    <a:pt x="15198" y="20810"/>
                    <a:pt x="18240" y="19493"/>
                    <a:pt x="19609" y="16859"/>
                  </a:cubicBezTo>
                  <a:cubicBezTo>
                    <a:pt x="20978" y="14224"/>
                    <a:pt x="20674" y="10273"/>
                    <a:pt x="17175" y="7244"/>
                  </a:cubicBezTo>
                  <a:cubicBezTo>
                    <a:pt x="13677" y="4215"/>
                    <a:pt x="6984" y="2107"/>
                    <a:pt x="291"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96" name="Line"/>
            <p:cNvSpPr/>
            <p:nvPr/>
          </p:nvSpPr>
          <p:spPr>
            <a:xfrm>
              <a:off x="5124025" y="4504420"/>
              <a:ext cx="235763" cy="41081"/>
            </a:xfrm>
            <a:custGeom>
              <a:avLst/>
              <a:gdLst/>
              <a:ahLst/>
              <a:cxnLst>
                <a:cxn ang="0">
                  <a:pos x="wd2" y="hd2"/>
                </a:cxn>
                <a:cxn ang="5400000">
                  <a:pos x="wd2" y="hd2"/>
                </a:cxn>
                <a:cxn ang="10800000">
                  <a:pos x="wd2" y="hd2"/>
                </a:cxn>
                <a:cxn ang="16200000">
                  <a:pos x="wd2" y="hd2"/>
                </a:cxn>
              </a:cxnLst>
              <a:rect l="0" t="0" r="r" b="b"/>
              <a:pathLst>
                <a:path w="21029" h="21375" fill="norm" stroke="1" extrusionOk="0">
                  <a:moveTo>
                    <a:pt x="0" y="21375"/>
                  </a:moveTo>
                  <a:cubicBezTo>
                    <a:pt x="4629" y="15975"/>
                    <a:pt x="9257" y="10575"/>
                    <a:pt x="13114" y="6975"/>
                  </a:cubicBezTo>
                  <a:cubicBezTo>
                    <a:pt x="16971" y="3375"/>
                    <a:pt x="20057" y="1575"/>
                    <a:pt x="20829" y="675"/>
                  </a:cubicBezTo>
                  <a:cubicBezTo>
                    <a:pt x="21600" y="-225"/>
                    <a:pt x="20057" y="-225"/>
                    <a:pt x="17743" y="675"/>
                  </a:cubicBezTo>
                  <a:cubicBezTo>
                    <a:pt x="15429" y="1575"/>
                    <a:pt x="12343" y="3375"/>
                    <a:pt x="9257" y="517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97" name="Line"/>
            <p:cNvSpPr/>
            <p:nvPr/>
          </p:nvSpPr>
          <p:spPr>
            <a:xfrm>
              <a:off x="5689534" y="4331016"/>
              <a:ext cx="226057" cy="223320"/>
            </a:xfrm>
            <a:custGeom>
              <a:avLst/>
              <a:gdLst/>
              <a:ahLst/>
              <a:cxnLst>
                <a:cxn ang="0">
                  <a:pos x="wd2" y="hd2"/>
                </a:cxn>
                <a:cxn ang="5400000">
                  <a:pos x="wd2" y="hd2"/>
                </a:cxn>
                <a:cxn ang="10800000">
                  <a:pos x="wd2" y="hd2"/>
                </a:cxn>
                <a:cxn ang="16200000">
                  <a:pos x="wd2" y="hd2"/>
                </a:cxn>
              </a:cxnLst>
              <a:rect l="0" t="0" r="r" b="b"/>
              <a:pathLst>
                <a:path w="20757" h="20811" fill="norm" stroke="1" extrusionOk="0">
                  <a:moveTo>
                    <a:pt x="18593" y="645"/>
                  </a:moveTo>
                  <a:cubicBezTo>
                    <a:pt x="16687" y="0"/>
                    <a:pt x="14781" y="-645"/>
                    <a:pt x="11605" y="1289"/>
                  </a:cubicBezTo>
                  <a:cubicBezTo>
                    <a:pt x="8428" y="3224"/>
                    <a:pt x="3981" y="7737"/>
                    <a:pt x="1758" y="10961"/>
                  </a:cubicBezTo>
                  <a:cubicBezTo>
                    <a:pt x="-466" y="14185"/>
                    <a:pt x="-466" y="16119"/>
                    <a:pt x="1122" y="17731"/>
                  </a:cubicBezTo>
                  <a:cubicBezTo>
                    <a:pt x="2710" y="19343"/>
                    <a:pt x="5887" y="20633"/>
                    <a:pt x="9063" y="20794"/>
                  </a:cubicBezTo>
                  <a:cubicBezTo>
                    <a:pt x="12240" y="20955"/>
                    <a:pt x="15416" y="19988"/>
                    <a:pt x="17640" y="18053"/>
                  </a:cubicBezTo>
                  <a:cubicBezTo>
                    <a:pt x="19863" y="16119"/>
                    <a:pt x="21134" y="13218"/>
                    <a:pt x="20658" y="10477"/>
                  </a:cubicBezTo>
                  <a:cubicBezTo>
                    <a:pt x="20181" y="7737"/>
                    <a:pt x="17958" y="5158"/>
                    <a:pt x="16369" y="4030"/>
                  </a:cubicBezTo>
                  <a:cubicBezTo>
                    <a:pt x="14781" y="2901"/>
                    <a:pt x="13828" y="3224"/>
                    <a:pt x="12875" y="354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98" name="Line"/>
            <p:cNvSpPr/>
            <p:nvPr/>
          </p:nvSpPr>
          <p:spPr>
            <a:xfrm>
              <a:off x="6099585" y="4441717"/>
              <a:ext cx="41514" cy="726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99" name="Line"/>
            <p:cNvSpPr/>
            <p:nvPr/>
          </p:nvSpPr>
          <p:spPr>
            <a:xfrm>
              <a:off x="6338285" y="4177884"/>
              <a:ext cx="342485" cy="412225"/>
            </a:xfrm>
            <a:custGeom>
              <a:avLst/>
              <a:gdLst/>
              <a:ahLst/>
              <a:cxnLst>
                <a:cxn ang="0">
                  <a:pos x="wd2" y="hd2"/>
                </a:cxn>
                <a:cxn ang="5400000">
                  <a:pos x="wd2" y="hd2"/>
                </a:cxn>
                <a:cxn ang="10800000">
                  <a:pos x="wd2" y="hd2"/>
                </a:cxn>
                <a:cxn ang="16200000">
                  <a:pos x="wd2" y="hd2"/>
                </a:cxn>
              </a:cxnLst>
              <a:rect l="0" t="0" r="r" b="b"/>
              <a:pathLst>
                <a:path w="21600" h="21271" fill="norm" stroke="1" extrusionOk="0">
                  <a:moveTo>
                    <a:pt x="21600" y="226"/>
                  </a:moveTo>
                  <a:cubicBezTo>
                    <a:pt x="17891" y="48"/>
                    <a:pt x="14182" y="-131"/>
                    <a:pt x="11345" y="137"/>
                  </a:cubicBezTo>
                  <a:cubicBezTo>
                    <a:pt x="8509" y="405"/>
                    <a:pt x="6545" y="1119"/>
                    <a:pt x="5345" y="1922"/>
                  </a:cubicBezTo>
                  <a:cubicBezTo>
                    <a:pt x="4145" y="2725"/>
                    <a:pt x="3709" y="3618"/>
                    <a:pt x="3273" y="4510"/>
                  </a:cubicBezTo>
                  <a:cubicBezTo>
                    <a:pt x="2836" y="5403"/>
                    <a:pt x="2400" y="6295"/>
                    <a:pt x="2727" y="6831"/>
                  </a:cubicBezTo>
                  <a:cubicBezTo>
                    <a:pt x="3055" y="7367"/>
                    <a:pt x="4145" y="7545"/>
                    <a:pt x="5782" y="7545"/>
                  </a:cubicBezTo>
                  <a:cubicBezTo>
                    <a:pt x="7418" y="7545"/>
                    <a:pt x="9600" y="7367"/>
                    <a:pt x="11673" y="7902"/>
                  </a:cubicBezTo>
                  <a:cubicBezTo>
                    <a:pt x="13745" y="8438"/>
                    <a:pt x="15709" y="9687"/>
                    <a:pt x="16582" y="11294"/>
                  </a:cubicBezTo>
                  <a:cubicBezTo>
                    <a:pt x="17455" y="12900"/>
                    <a:pt x="17236" y="14864"/>
                    <a:pt x="14836" y="16649"/>
                  </a:cubicBezTo>
                  <a:cubicBezTo>
                    <a:pt x="12436" y="18434"/>
                    <a:pt x="7855" y="20041"/>
                    <a:pt x="5018" y="20755"/>
                  </a:cubicBezTo>
                  <a:cubicBezTo>
                    <a:pt x="2182" y="21469"/>
                    <a:pt x="1091" y="21290"/>
                    <a:pt x="0" y="2111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00" name="Line"/>
            <p:cNvSpPr/>
            <p:nvPr/>
          </p:nvSpPr>
          <p:spPr>
            <a:xfrm>
              <a:off x="7048815" y="4024404"/>
              <a:ext cx="545535" cy="508381"/>
            </a:xfrm>
            <a:custGeom>
              <a:avLst/>
              <a:gdLst/>
              <a:ahLst/>
              <a:cxnLst>
                <a:cxn ang="0">
                  <a:pos x="wd2" y="hd2"/>
                </a:cxn>
                <a:cxn ang="5400000">
                  <a:pos x="wd2" y="hd2"/>
                </a:cxn>
                <a:cxn ang="10800000">
                  <a:pos x="wd2" y="hd2"/>
                </a:cxn>
                <a:cxn ang="16200000">
                  <a:pos x="wd2" y="hd2"/>
                </a:cxn>
              </a:cxnLst>
              <a:rect l="0" t="0" r="r" b="b"/>
              <a:pathLst>
                <a:path w="21026" h="21021" fill="norm" stroke="1" extrusionOk="0">
                  <a:moveTo>
                    <a:pt x="16615" y="3952"/>
                  </a:moveTo>
                  <a:cubicBezTo>
                    <a:pt x="15415" y="2379"/>
                    <a:pt x="14215" y="805"/>
                    <a:pt x="12348" y="233"/>
                  </a:cubicBezTo>
                  <a:cubicBezTo>
                    <a:pt x="10481" y="-339"/>
                    <a:pt x="7948" y="90"/>
                    <a:pt x="5548" y="2093"/>
                  </a:cubicBezTo>
                  <a:cubicBezTo>
                    <a:pt x="3148" y="4095"/>
                    <a:pt x="881" y="7672"/>
                    <a:pt x="215" y="10604"/>
                  </a:cubicBezTo>
                  <a:cubicBezTo>
                    <a:pt x="-452" y="13537"/>
                    <a:pt x="481" y="15825"/>
                    <a:pt x="2348" y="17542"/>
                  </a:cubicBezTo>
                  <a:cubicBezTo>
                    <a:pt x="4215" y="19258"/>
                    <a:pt x="7015" y="20403"/>
                    <a:pt x="9815" y="20832"/>
                  </a:cubicBezTo>
                  <a:cubicBezTo>
                    <a:pt x="12615" y="21261"/>
                    <a:pt x="15415" y="20975"/>
                    <a:pt x="17481" y="19831"/>
                  </a:cubicBezTo>
                  <a:cubicBezTo>
                    <a:pt x="19548" y="18686"/>
                    <a:pt x="20881" y="16684"/>
                    <a:pt x="21015" y="13823"/>
                  </a:cubicBezTo>
                  <a:cubicBezTo>
                    <a:pt x="21148" y="10962"/>
                    <a:pt x="20081" y="7242"/>
                    <a:pt x="18148" y="5168"/>
                  </a:cubicBezTo>
                  <a:cubicBezTo>
                    <a:pt x="16215" y="3094"/>
                    <a:pt x="13415" y="2665"/>
                    <a:pt x="10615" y="223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01" name="Line"/>
            <p:cNvSpPr/>
            <p:nvPr/>
          </p:nvSpPr>
          <p:spPr>
            <a:xfrm>
              <a:off x="7344980" y="4348313"/>
              <a:ext cx="228323" cy="37361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909" y="4800"/>
                    <a:pt x="9818" y="9600"/>
                    <a:pt x="13418" y="13200"/>
                  </a:cubicBezTo>
                  <a:cubicBezTo>
                    <a:pt x="17018" y="16800"/>
                    <a:pt x="19309" y="192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02" name="Line"/>
            <p:cNvSpPr/>
            <p:nvPr/>
          </p:nvSpPr>
          <p:spPr>
            <a:xfrm>
              <a:off x="7805371" y="4171882"/>
              <a:ext cx="255712" cy="570807"/>
            </a:xfrm>
            <a:custGeom>
              <a:avLst/>
              <a:gdLst/>
              <a:ahLst/>
              <a:cxnLst>
                <a:cxn ang="0">
                  <a:pos x="wd2" y="hd2"/>
                </a:cxn>
                <a:cxn ang="5400000">
                  <a:pos x="wd2" y="hd2"/>
                </a:cxn>
                <a:cxn ang="10800000">
                  <a:pos x="wd2" y="hd2"/>
                </a:cxn>
                <a:cxn ang="16200000">
                  <a:pos x="wd2" y="hd2"/>
                </a:cxn>
              </a:cxnLst>
              <a:rect l="0" t="0" r="r" b="b"/>
              <a:pathLst>
                <a:path w="21288" h="21600" fill="norm" stroke="1" extrusionOk="0">
                  <a:moveTo>
                    <a:pt x="19560" y="15709"/>
                  </a:moveTo>
                  <a:cubicBezTo>
                    <a:pt x="18696" y="15185"/>
                    <a:pt x="17832" y="14662"/>
                    <a:pt x="15528" y="14269"/>
                  </a:cubicBezTo>
                  <a:cubicBezTo>
                    <a:pt x="13224" y="13876"/>
                    <a:pt x="9480" y="13615"/>
                    <a:pt x="6600" y="14073"/>
                  </a:cubicBezTo>
                  <a:cubicBezTo>
                    <a:pt x="3720" y="14531"/>
                    <a:pt x="1704" y="15709"/>
                    <a:pt x="696" y="16625"/>
                  </a:cubicBezTo>
                  <a:cubicBezTo>
                    <a:pt x="-312" y="17542"/>
                    <a:pt x="-312" y="18196"/>
                    <a:pt x="1272" y="18785"/>
                  </a:cubicBezTo>
                  <a:cubicBezTo>
                    <a:pt x="2856" y="19375"/>
                    <a:pt x="6024" y="19898"/>
                    <a:pt x="8760" y="19767"/>
                  </a:cubicBezTo>
                  <a:cubicBezTo>
                    <a:pt x="11496" y="19636"/>
                    <a:pt x="13800" y="18851"/>
                    <a:pt x="15384" y="16822"/>
                  </a:cubicBezTo>
                  <a:cubicBezTo>
                    <a:pt x="16968" y="14793"/>
                    <a:pt x="17832" y="11520"/>
                    <a:pt x="18264" y="8771"/>
                  </a:cubicBezTo>
                  <a:cubicBezTo>
                    <a:pt x="18696" y="6022"/>
                    <a:pt x="18696" y="3796"/>
                    <a:pt x="18552" y="2291"/>
                  </a:cubicBezTo>
                  <a:cubicBezTo>
                    <a:pt x="18408" y="785"/>
                    <a:pt x="18120" y="0"/>
                    <a:pt x="17544" y="0"/>
                  </a:cubicBezTo>
                  <a:cubicBezTo>
                    <a:pt x="16968" y="0"/>
                    <a:pt x="16104" y="785"/>
                    <a:pt x="15384" y="2945"/>
                  </a:cubicBezTo>
                  <a:cubicBezTo>
                    <a:pt x="14664" y="5105"/>
                    <a:pt x="14088" y="8640"/>
                    <a:pt x="15096" y="11978"/>
                  </a:cubicBezTo>
                  <a:cubicBezTo>
                    <a:pt x="16104" y="15316"/>
                    <a:pt x="18696" y="18458"/>
                    <a:pt x="21288"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03" name="Line"/>
            <p:cNvSpPr/>
            <p:nvPr/>
          </p:nvSpPr>
          <p:spPr>
            <a:xfrm>
              <a:off x="517280" y="3680228"/>
              <a:ext cx="3070760" cy="481277"/>
            </a:xfrm>
            <a:custGeom>
              <a:avLst/>
              <a:gdLst/>
              <a:ahLst/>
              <a:cxnLst>
                <a:cxn ang="0">
                  <a:pos x="wd2" y="hd2"/>
                </a:cxn>
                <a:cxn ang="5400000">
                  <a:pos x="wd2" y="hd2"/>
                </a:cxn>
                <a:cxn ang="10800000">
                  <a:pos x="wd2" y="hd2"/>
                </a:cxn>
                <a:cxn ang="16200000">
                  <a:pos x="wd2" y="hd2"/>
                </a:cxn>
              </a:cxnLst>
              <a:rect l="0" t="0" r="r" b="b"/>
              <a:pathLst>
                <a:path w="21567" h="21464" fill="norm" stroke="1" extrusionOk="0">
                  <a:moveTo>
                    <a:pt x="21567" y="15910"/>
                  </a:moveTo>
                  <a:cubicBezTo>
                    <a:pt x="21543" y="15138"/>
                    <a:pt x="21518" y="14367"/>
                    <a:pt x="21312" y="13287"/>
                  </a:cubicBezTo>
                  <a:cubicBezTo>
                    <a:pt x="21105" y="12207"/>
                    <a:pt x="20717" y="10818"/>
                    <a:pt x="20109" y="9275"/>
                  </a:cubicBezTo>
                  <a:cubicBezTo>
                    <a:pt x="19502" y="7733"/>
                    <a:pt x="18676" y="6035"/>
                    <a:pt x="17825" y="4647"/>
                  </a:cubicBezTo>
                  <a:cubicBezTo>
                    <a:pt x="16975" y="3258"/>
                    <a:pt x="16100" y="2178"/>
                    <a:pt x="15286" y="1484"/>
                  </a:cubicBezTo>
                  <a:cubicBezTo>
                    <a:pt x="14472" y="790"/>
                    <a:pt x="13719" y="481"/>
                    <a:pt x="12869" y="250"/>
                  </a:cubicBezTo>
                  <a:cubicBezTo>
                    <a:pt x="12018" y="18"/>
                    <a:pt x="11071" y="-136"/>
                    <a:pt x="10172" y="173"/>
                  </a:cubicBezTo>
                  <a:cubicBezTo>
                    <a:pt x="9273" y="481"/>
                    <a:pt x="8422" y="1253"/>
                    <a:pt x="7657" y="2101"/>
                  </a:cubicBezTo>
                  <a:cubicBezTo>
                    <a:pt x="6892" y="2950"/>
                    <a:pt x="6211" y="3875"/>
                    <a:pt x="5519" y="5187"/>
                  </a:cubicBezTo>
                  <a:cubicBezTo>
                    <a:pt x="4826" y="6498"/>
                    <a:pt x="4122" y="8195"/>
                    <a:pt x="3527" y="9815"/>
                  </a:cubicBezTo>
                  <a:cubicBezTo>
                    <a:pt x="2931" y="11435"/>
                    <a:pt x="2445" y="12978"/>
                    <a:pt x="2081" y="14135"/>
                  </a:cubicBezTo>
                  <a:cubicBezTo>
                    <a:pt x="1716" y="15293"/>
                    <a:pt x="1473" y="16064"/>
                    <a:pt x="1255" y="16604"/>
                  </a:cubicBezTo>
                  <a:cubicBezTo>
                    <a:pt x="1036" y="17144"/>
                    <a:pt x="842" y="17453"/>
                    <a:pt x="745" y="17221"/>
                  </a:cubicBezTo>
                  <a:cubicBezTo>
                    <a:pt x="647" y="16990"/>
                    <a:pt x="647" y="16218"/>
                    <a:pt x="647" y="15447"/>
                  </a:cubicBezTo>
                  <a:cubicBezTo>
                    <a:pt x="647" y="14675"/>
                    <a:pt x="647" y="13904"/>
                    <a:pt x="647" y="13133"/>
                  </a:cubicBezTo>
                  <a:cubicBezTo>
                    <a:pt x="647" y="12361"/>
                    <a:pt x="647" y="11590"/>
                    <a:pt x="587" y="11435"/>
                  </a:cubicBezTo>
                  <a:cubicBezTo>
                    <a:pt x="526" y="11281"/>
                    <a:pt x="404" y="11744"/>
                    <a:pt x="307" y="12361"/>
                  </a:cubicBezTo>
                  <a:cubicBezTo>
                    <a:pt x="210" y="12978"/>
                    <a:pt x="137" y="13750"/>
                    <a:pt x="76" y="14753"/>
                  </a:cubicBezTo>
                  <a:cubicBezTo>
                    <a:pt x="16" y="15755"/>
                    <a:pt x="-33" y="16990"/>
                    <a:pt x="28" y="17607"/>
                  </a:cubicBezTo>
                  <a:cubicBezTo>
                    <a:pt x="88" y="18224"/>
                    <a:pt x="259" y="18224"/>
                    <a:pt x="465" y="18224"/>
                  </a:cubicBezTo>
                  <a:cubicBezTo>
                    <a:pt x="672" y="18224"/>
                    <a:pt x="915" y="18224"/>
                    <a:pt x="1133" y="18764"/>
                  </a:cubicBezTo>
                  <a:cubicBezTo>
                    <a:pt x="1352" y="19304"/>
                    <a:pt x="1546" y="20384"/>
                    <a:pt x="1741" y="21464"/>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104" name="Line"/>
            <p:cNvSpPr/>
            <p:nvPr/>
          </p:nvSpPr>
          <p:spPr>
            <a:xfrm>
              <a:off x="1245086" y="5157048"/>
              <a:ext cx="495618" cy="492493"/>
            </a:xfrm>
            <a:custGeom>
              <a:avLst/>
              <a:gdLst/>
              <a:ahLst/>
              <a:cxnLst>
                <a:cxn ang="0">
                  <a:pos x="wd2" y="hd2"/>
                </a:cxn>
                <a:cxn ang="5400000">
                  <a:pos x="wd2" y="hd2"/>
                </a:cxn>
                <a:cxn ang="10800000">
                  <a:pos x="wd2" y="hd2"/>
                </a:cxn>
                <a:cxn ang="16200000">
                  <a:pos x="wd2" y="hd2"/>
                </a:cxn>
              </a:cxnLst>
              <a:rect l="0" t="0" r="r" b="b"/>
              <a:pathLst>
                <a:path w="21490" h="21354" fill="norm" stroke="1" extrusionOk="0">
                  <a:moveTo>
                    <a:pt x="21490" y="1383"/>
                  </a:moveTo>
                  <a:cubicBezTo>
                    <a:pt x="21040" y="783"/>
                    <a:pt x="20590" y="183"/>
                    <a:pt x="19540" y="33"/>
                  </a:cubicBezTo>
                  <a:cubicBezTo>
                    <a:pt x="18490" y="-117"/>
                    <a:pt x="16840" y="183"/>
                    <a:pt x="13990" y="2058"/>
                  </a:cubicBezTo>
                  <a:cubicBezTo>
                    <a:pt x="11140" y="3933"/>
                    <a:pt x="7090" y="7383"/>
                    <a:pt x="4540" y="10158"/>
                  </a:cubicBezTo>
                  <a:cubicBezTo>
                    <a:pt x="1990" y="12933"/>
                    <a:pt x="940" y="15033"/>
                    <a:pt x="415" y="16533"/>
                  </a:cubicBezTo>
                  <a:cubicBezTo>
                    <a:pt x="-110" y="18033"/>
                    <a:pt x="-110" y="18933"/>
                    <a:pt x="265" y="19683"/>
                  </a:cubicBezTo>
                  <a:cubicBezTo>
                    <a:pt x="640" y="20433"/>
                    <a:pt x="1390" y="21033"/>
                    <a:pt x="3040" y="21258"/>
                  </a:cubicBezTo>
                  <a:cubicBezTo>
                    <a:pt x="4690" y="21483"/>
                    <a:pt x="7240" y="21333"/>
                    <a:pt x="9490" y="20583"/>
                  </a:cubicBezTo>
                  <a:cubicBezTo>
                    <a:pt x="11740" y="19833"/>
                    <a:pt x="13690" y="18483"/>
                    <a:pt x="14740" y="17433"/>
                  </a:cubicBezTo>
                  <a:cubicBezTo>
                    <a:pt x="15790" y="16383"/>
                    <a:pt x="15940" y="15633"/>
                    <a:pt x="16015" y="14808"/>
                  </a:cubicBezTo>
                  <a:cubicBezTo>
                    <a:pt x="16090" y="13983"/>
                    <a:pt x="16090" y="13083"/>
                    <a:pt x="15640" y="12258"/>
                  </a:cubicBezTo>
                  <a:cubicBezTo>
                    <a:pt x="15190" y="11433"/>
                    <a:pt x="14290" y="10683"/>
                    <a:pt x="12940" y="10308"/>
                  </a:cubicBezTo>
                  <a:cubicBezTo>
                    <a:pt x="11590" y="9933"/>
                    <a:pt x="9790" y="9933"/>
                    <a:pt x="8665" y="10308"/>
                  </a:cubicBezTo>
                  <a:cubicBezTo>
                    <a:pt x="7540" y="10683"/>
                    <a:pt x="7090" y="11433"/>
                    <a:pt x="7165" y="12033"/>
                  </a:cubicBezTo>
                  <a:cubicBezTo>
                    <a:pt x="7240" y="12633"/>
                    <a:pt x="7840" y="13083"/>
                    <a:pt x="8440" y="1353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05" name="Line"/>
            <p:cNvSpPr/>
            <p:nvPr/>
          </p:nvSpPr>
          <p:spPr>
            <a:xfrm>
              <a:off x="1741771" y="5283908"/>
              <a:ext cx="272558" cy="331455"/>
            </a:xfrm>
            <a:custGeom>
              <a:avLst/>
              <a:gdLst/>
              <a:ahLst/>
              <a:cxnLst>
                <a:cxn ang="0">
                  <a:pos x="wd2" y="hd2"/>
                </a:cxn>
                <a:cxn ang="5400000">
                  <a:pos x="wd2" y="hd2"/>
                </a:cxn>
                <a:cxn ang="10800000">
                  <a:pos x="wd2" y="hd2"/>
                </a:cxn>
                <a:cxn ang="16200000">
                  <a:pos x="wd2" y="hd2"/>
                </a:cxn>
              </a:cxnLst>
              <a:rect l="0" t="0" r="r" b="b"/>
              <a:pathLst>
                <a:path w="21010" h="21118" fill="norm" stroke="1" extrusionOk="0">
                  <a:moveTo>
                    <a:pt x="10318" y="5191"/>
                  </a:moveTo>
                  <a:cubicBezTo>
                    <a:pt x="9251" y="4530"/>
                    <a:pt x="8184" y="3868"/>
                    <a:pt x="7118" y="3868"/>
                  </a:cubicBezTo>
                  <a:cubicBezTo>
                    <a:pt x="6051" y="3868"/>
                    <a:pt x="4984" y="4530"/>
                    <a:pt x="3651" y="6844"/>
                  </a:cubicBezTo>
                  <a:cubicBezTo>
                    <a:pt x="2318" y="9158"/>
                    <a:pt x="718" y="13125"/>
                    <a:pt x="184" y="15770"/>
                  </a:cubicBezTo>
                  <a:cubicBezTo>
                    <a:pt x="-349" y="18415"/>
                    <a:pt x="184" y="19738"/>
                    <a:pt x="2984" y="20509"/>
                  </a:cubicBezTo>
                  <a:cubicBezTo>
                    <a:pt x="5784" y="21281"/>
                    <a:pt x="10851" y="21501"/>
                    <a:pt x="14584" y="20068"/>
                  </a:cubicBezTo>
                  <a:cubicBezTo>
                    <a:pt x="18318" y="18636"/>
                    <a:pt x="20718" y="15550"/>
                    <a:pt x="20984" y="12134"/>
                  </a:cubicBezTo>
                  <a:cubicBezTo>
                    <a:pt x="21251" y="8717"/>
                    <a:pt x="19384" y="4970"/>
                    <a:pt x="16984" y="2766"/>
                  </a:cubicBezTo>
                  <a:cubicBezTo>
                    <a:pt x="14584" y="562"/>
                    <a:pt x="11651" y="-99"/>
                    <a:pt x="9784" y="11"/>
                  </a:cubicBezTo>
                  <a:cubicBezTo>
                    <a:pt x="7918" y="121"/>
                    <a:pt x="7118" y="1003"/>
                    <a:pt x="6318" y="188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06" name="Line"/>
            <p:cNvSpPr/>
            <p:nvPr/>
          </p:nvSpPr>
          <p:spPr>
            <a:xfrm>
              <a:off x="2643614" y="5541816"/>
              <a:ext cx="280215"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07" name="Line"/>
            <p:cNvSpPr/>
            <p:nvPr/>
          </p:nvSpPr>
          <p:spPr>
            <a:xfrm>
              <a:off x="2674749" y="5687113"/>
              <a:ext cx="280215" cy="1037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08" name="Line"/>
            <p:cNvSpPr/>
            <p:nvPr/>
          </p:nvSpPr>
          <p:spPr>
            <a:xfrm>
              <a:off x="3421986" y="5594140"/>
              <a:ext cx="321728" cy="41082"/>
            </a:xfrm>
            <a:custGeom>
              <a:avLst/>
              <a:gdLst/>
              <a:ahLst/>
              <a:cxnLst>
                <a:cxn ang="0">
                  <a:pos x="wd2" y="hd2"/>
                </a:cxn>
                <a:cxn ang="5400000">
                  <a:pos x="wd2" y="hd2"/>
                </a:cxn>
                <a:cxn ang="10800000">
                  <a:pos x="wd2" y="hd2"/>
                </a:cxn>
                <a:cxn ang="16200000">
                  <a:pos x="wd2" y="hd2"/>
                </a:cxn>
              </a:cxnLst>
              <a:rect l="0" t="0" r="r" b="b"/>
              <a:pathLst>
                <a:path w="21600" h="21375" fill="norm" stroke="1" extrusionOk="0">
                  <a:moveTo>
                    <a:pt x="0" y="21375"/>
                  </a:moveTo>
                  <a:cubicBezTo>
                    <a:pt x="3948" y="19575"/>
                    <a:pt x="7897" y="17775"/>
                    <a:pt x="10916" y="16875"/>
                  </a:cubicBezTo>
                  <a:cubicBezTo>
                    <a:pt x="13936" y="15975"/>
                    <a:pt x="16026" y="15975"/>
                    <a:pt x="16374" y="15975"/>
                  </a:cubicBezTo>
                  <a:cubicBezTo>
                    <a:pt x="16723" y="15975"/>
                    <a:pt x="15329" y="15975"/>
                    <a:pt x="13471" y="14175"/>
                  </a:cubicBezTo>
                  <a:cubicBezTo>
                    <a:pt x="11613" y="12375"/>
                    <a:pt x="9290" y="8775"/>
                    <a:pt x="7432" y="6075"/>
                  </a:cubicBezTo>
                  <a:cubicBezTo>
                    <a:pt x="5574" y="3375"/>
                    <a:pt x="4181" y="1575"/>
                    <a:pt x="4181" y="675"/>
                  </a:cubicBezTo>
                  <a:cubicBezTo>
                    <a:pt x="4181" y="-225"/>
                    <a:pt x="5574" y="-225"/>
                    <a:pt x="8710" y="675"/>
                  </a:cubicBezTo>
                  <a:cubicBezTo>
                    <a:pt x="11845" y="1575"/>
                    <a:pt x="16723" y="3375"/>
                    <a:pt x="21600" y="517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09" name="Line"/>
            <p:cNvSpPr/>
            <p:nvPr/>
          </p:nvSpPr>
          <p:spPr>
            <a:xfrm>
              <a:off x="381147" y="5531438"/>
              <a:ext cx="269837"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10" name="Line"/>
            <p:cNvSpPr/>
            <p:nvPr/>
          </p:nvSpPr>
          <p:spPr>
            <a:xfrm>
              <a:off x="4351177" y="5368845"/>
              <a:ext cx="270657" cy="262917"/>
            </a:xfrm>
            <a:custGeom>
              <a:avLst/>
              <a:gdLst/>
              <a:ahLst/>
              <a:cxnLst>
                <a:cxn ang="0">
                  <a:pos x="wd2" y="hd2"/>
                </a:cxn>
                <a:cxn ang="5400000">
                  <a:pos x="wd2" y="hd2"/>
                </a:cxn>
                <a:cxn ang="10800000">
                  <a:pos x="wd2" y="hd2"/>
                </a:cxn>
                <a:cxn ang="16200000">
                  <a:pos x="wd2" y="hd2"/>
                </a:cxn>
              </a:cxnLst>
              <a:rect l="0" t="0" r="r" b="b"/>
              <a:pathLst>
                <a:path w="20361" h="21319" fill="norm" stroke="1" extrusionOk="0">
                  <a:moveTo>
                    <a:pt x="9734" y="6451"/>
                  </a:moveTo>
                  <a:cubicBezTo>
                    <a:pt x="10254" y="4207"/>
                    <a:pt x="10775" y="1963"/>
                    <a:pt x="10384" y="841"/>
                  </a:cubicBezTo>
                  <a:cubicBezTo>
                    <a:pt x="9994" y="-281"/>
                    <a:pt x="8693" y="-281"/>
                    <a:pt x="6871" y="841"/>
                  </a:cubicBezTo>
                  <a:cubicBezTo>
                    <a:pt x="5049" y="1963"/>
                    <a:pt x="2707" y="4207"/>
                    <a:pt x="1276" y="7433"/>
                  </a:cubicBezTo>
                  <a:cubicBezTo>
                    <a:pt x="-156" y="10659"/>
                    <a:pt x="-676" y="14867"/>
                    <a:pt x="1276" y="17532"/>
                  </a:cubicBezTo>
                  <a:cubicBezTo>
                    <a:pt x="3228" y="20197"/>
                    <a:pt x="7652" y="21319"/>
                    <a:pt x="11165" y="21319"/>
                  </a:cubicBezTo>
                  <a:cubicBezTo>
                    <a:pt x="14678" y="21319"/>
                    <a:pt x="17281" y="20197"/>
                    <a:pt x="18842" y="18233"/>
                  </a:cubicBezTo>
                  <a:cubicBezTo>
                    <a:pt x="20404" y="16270"/>
                    <a:pt x="20924" y="13464"/>
                    <a:pt x="19623" y="11080"/>
                  </a:cubicBezTo>
                  <a:cubicBezTo>
                    <a:pt x="18322" y="8696"/>
                    <a:pt x="15199" y="6732"/>
                    <a:pt x="13117" y="6171"/>
                  </a:cubicBezTo>
                  <a:cubicBezTo>
                    <a:pt x="11035" y="5610"/>
                    <a:pt x="9994" y="6451"/>
                    <a:pt x="8953" y="729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11" name="Line"/>
            <p:cNvSpPr/>
            <p:nvPr/>
          </p:nvSpPr>
          <p:spPr>
            <a:xfrm>
              <a:off x="4812677" y="5541816"/>
              <a:ext cx="20758" cy="3113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12" name="Line"/>
            <p:cNvSpPr/>
            <p:nvPr/>
          </p:nvSpPr>
          <p:spPr>
            <a:xfrm>
              <a:off x="5072134" y="5291806"/>
              <a:ext cx="394376" cy="428969"/>
            </a:xfrm>
            <a:custGeom>
              <a:avLst/>
              <a:gdLst/>
              <a:ahLst/>
              <a:cxnLst>
                <a:cxn ang="0">
                  <a:pos x="wd2" y="hd2"/>
                </a:cxn>
                <a:cxn ang="5400000">
                  <a:pos x="wd2" y="hd2"/>
                </a:cxn>
                <a:cxn ang="10800000">
                  <a:pos x="wd2" y="hd2"/>
                </a:cxn>
                <a:cxn ang="16200000">
                  <a:pos x="wd2" y="hd2"/>
                </a:cxn>
              </a:cxnLst>
              <a:rect l="0" t="0" r="r" b="b"/>
              <a:pathLst>
                <a:path w="21600" h="21257" fill="norm" stroke="1" extrusionOk="0">
                  <a:moveTo>
                    <a:pt x="21600" y="1589"/>
                  </a:moveTo>
                  <a:cubicBezTo>
                    <a:pt x="20842" y="904"/>
                    <a:pt x="20084" y="218"/>
                    <a:pt x="17621" y="46"/>
                  </a:cubicBezTo>
                  <a:cubicBezTo>
                    <a:pt x="15158" y="-125"/>
                    <a:pt x="10989" y="218"/>
                    <a:pt x="8432" y="475"/>
                  </a:cubicBezTo>
                  <a:cubicBezTo>
                    <a:pt x="5874" y="732"/>
                    <a:pt x="4926" y="904"/>
                    <a:pt x="4263" y="1846"/>
                  </a:cubicBezTo>
                  <a:cubicBezTo>
                    <a:pt x="3600" y="2789"/>
                    <a:pt x="3221" y="4504"/>
                    <a:pt x="3032" y="5875"/>
                  </a:cubicBezTo>
                  <a:cubicBezTo>
                    <a:pt x="2842" y="7246"/>
                    <a:pt x="2842" y="8275"/>
                    <a:pt x="3316" y="8789"/>
                  </a:cubicBezTo>
                  <a:cubicBezTo>
                    <a:pt x="3789" y="9304"/>
                    <a:pt x="4737" y="9304"/>
                    <a:pt x="6253" y="9132"/>
                  </a:cubicBezTo>
                  <a:cubicBezTo>
                    <a:pt x="7768" y="8961"/>
                    <a:pt x="9853" y="8618"/>
                    <a:pt x="11368" y="8446"/>
                  </a:cubicBezTo>
                  <a:cubicBezTo>
                    <a:pt x="12884" y="8275"/>
                    <a:pt x="13832" y="8275"/>
                    <a:pt x="14684" y="8618"/>
                  </a:cubicBezTo>
                  <a:cubicBezTo>
                    <a:pt x="15537" y="8961"/>
                    <a:pt x="16295" y="9646"/>
                    <a:pt x="16768" y="10675"/>
                  </a:cubicBezTo>
                  <a:cubicBezTo>
                    <a:pt x="17242" y="11704"/>
                    <a:pt x="17432" y="13075"/>
                    <a:pt x="15158" y="14961"/>
                  </a:cubicBezTo>
                  <a:cubicBezTo>
                    <a:pt x="12884" y="16846"/>
                    <a:pt x="8147" y="19246"/>
                    <a:pt x="5211" y="20361"/>
                  </a:cubicBezTo>
                  <a:cubicBezTo>
                    <a:pt x="2274" y="21475"/>
                    <a:pt x="1137" y="21304"/>
                    <a:pt x="0" y="2113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13" name="Line"/>
            <p:cNvSpPr/>
            <p:nvPr/>
          </p:nvSpPr>
          <p:spPr>
            <a:xfrm>
              <a:off x="5790719" y="5217502"/>
              <a:ext cx="577895" cy="518476"/>
            </a:xfrm>
            <a:custGeom>
              <a:avLst/>
              <a:gdLst/>
              <a:ahLst/>
              <a:cxnLst>
                <a:cxn ang="0">
                  <a:pos x="wd2" y="hd2"/>
                </a:cxn>
                <a:cxn ang="5400000">
                  <a:pos x="wd2" y="hd2"/>
                </a:cxn>
                <a:cxn ang="10800000">
                  <a:pos x="wd2" y="hd2"/>
                </a:cxn>
                <a:cxn ang="16200000">
                  <a:pos x="wd2" y="hd2"/>
                </a:cxn>
              </a:cxnLst>
              <a:rect l="0" t="0" r="r" b="b"/>
              <a:pathLst>
                <a:path w="20857" h="21021" fill="norm" stroke="1" extrusionOk="0">
                  <a:moveTo>
                    <a:pt x="16017" y="2629"/>
                  </a:moveTo>
                  <a:cubicBezTo>
                    <a:pt x="15767" y="1928"/>
                    <a:pt x="15517" y="1227"/>
                    <a:pt x="14644" y="666"/>
                  </a:cubicBezTo>
                  <a:cubicBezTo>
                    <a:pt x="13770" y="105"/>
                    <a:pt x="12271" y="-316"/>
                    <a:pt x="9899" y="315"/>
                  </a:cubicBezTo>
                  <a:cubicBezTo>
                    <a:pt x="7527" y="946"/>
                    <a:pt x="4281" y="2629"/>
                    <a:pt x="2283" y="5084"/>
                  </a:cubicBezTo>
                  <a:cubicBezTo>
                    <a:pt x="285" y="7539"/>
                    <a:pt x="-464" y="10765"/>
                    <a:pt x="285" y="13500"/>
                  </a:cubicBezTo>
                  <a:cubicBezTo>
                    <a:pt x="1034" y="16235"/>
                    <a:pt x="3282" y="18479"/>
                    <a:pt x="6153" y="19741"/>
                  </a:cubicBezTo>
                  <a:cubicBezTo>
                    <a:pt x="9025" y="21003"/>
                    <a:pt x="12521" y="21284"/>
                    <a:pt x="15143" y="20793"/>
                  </a:cubicBezTo>
                  <a:cubicBezTo>
                    <a:pt x="17765" y="20302"/>
                    <a:pt x="19513" y="19040"/>
                    <a:pt x="20324" y="16655"/>
                  </a:cubicBezTo>
                  <a:cubicBezTo>
                    <a:pt x="21136" y="14271"/>
                    <a:pt x="21011" y="10765"/>
                    <a:pt x="20012" y="7889"/>
                  </a:cubicBezTo>
                  <a:cubicBezTo>
                    <a:pt x="19013" y="5014"/>
                    <a:pt x="17141" y="2770"/>
                    <a:pt x="15018" y="2349"/>
                  </a:cubicBezTo>
                  <a:cubicBezTo>
                    <a:pt x="12896" y="1928"/>
                    <a:pt x="10523" y="3331"/>
                    <a:pt x="9150" y="4453"/>
                  </a:cubicBezTo>
                  <a:cubicBezTo>
                    <a:pt x="7776" y="5575"/>
                    <a:pt x="7402" y="6416"/>
                    <a:pt x="7027" y="725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14" name="Line"/>
            <p:cNvSpPr/>
            <p:nvPr/>
          </p:nvSpPr>
          <p:spPr>
            <a:xfrm>
              <a:off x="6058072" y="5531438"/>
              <a:ext cx="249080" cy="38399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000" y="389"/>
                    <a:pt x="6000" y="778"/>
                    <a:pt x="9150" y="3016"/>
                  </a:cubicBezTo>
                  <a:cubicBezTo>
                    <a:pt x="12300" y="5254"/>
                    <a:pt x="15600" y="9341"/>
                    <a:pt x="17700" y="12746"/>
                  </a:cubicBezTo>
                  <a:cubicBezTo>
                    <a:pt x="19800" y="16151"/>
                    <a:pt x="20700" y="18876"/>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15" name="Line"/>
            <p:cNvSpPr/>
            <p:nvPr/>
          </p:nvSpPr>
          <p:spPr>
            <a:xfrm>
              <a:off x="6451357" y="5600626"/>
              <a:ext cx="353953" cy="460106"/>
            </a:xfrm>
            <a:custGeom>
              <a:avLst/>
              <a:gdLst/>
              <a:ahLst/>
              <a:cxnLst>
                <a:cxn ang="0">
                  <a:pos x="wd2" y="hd2"/>
                </a:cxn>
                <a:cxn ang="5400000">
                  <a:pos x="wd2" y="hd2"/>
                </a:cxn>
                <a:cxn ang="10800000">
                  <a:pos x="wd2" y="hd2"/>
                </a:cxn>
                <a:cxn ang="16200000">
                  <a:pos x="wd2" y="hd2"/>
                </a:cxn>
              </a:cxnLst>
              <a:rect l="0" t="0" r="r" b="b"/>
              <a:pathLst>
                <a:path w="21250" h="21600" fill="norm" stroke="1" extrusionOk="0">
                  <a:moveTo>
                    <a:pt x="6296" y="14779"/>
                  </a:moveTo>
                  <a:cubicBezTo>
                    <a:pt x="7335" y="14779"/>
                    <a:pt x="8373" y="14779"/>
                    <a:pt x="8892" y="14373"/>
                  </a:cubicBezTo>
                  <a:cubicBezTo>
                    <a:pt x="9412" y="13967"/>
                    <a:pt x="9412" y="13155"/>
                    <a:pt x="9100" y="12424"/>
                  </a:cubicBezTo>
                  <a:cubicBezTo>
                    <a:pt x="8788" y="11693"/>
                    <a:pt x="8165" y="11044"/>
                    <a:pt x="7231" y="10719"/>
                  </a:cubicBezTo>
                  <a:cubicBezTo>
                    <a:pt x="6296" y="10394"/>
                    <a:pt x="5050" y="10394"/>
                    <a:pt x="3804" y="11206"/>
                  </a:cubicBezTo>
                  <a:cubicBezTo>
                    <a:pt x="2558" y="12018"/>
                    <a:pt x="1312" y="13642"/>
                    <a:pt x="585" y="14860"/>
                  </a:cubicBezTo>
                  <a:cubicBezTo>
                    <a:pt x="-142" y="16078"/>
                    <a:pt x="-350" y="16890"/>
                    <a:pt x="896" y="17621"/>
                  </a:cubicBezTo>
                  <a:cubicBezTo>
                    <a:pt x="2142" y="18352"/>
                    <a:pt x="4842" y="19002"/>
                    <a:pt x="7646" y="17215"/>
                  </a:cubicBezTo>
                  <a:cubicBezTo>
                    <a:pt x="10450" y="15429"/>
                    <a:pt x="13358" y="11206"/>
                    <a:pt x="14915" y="8202"/>
                  </a:cubicBezTo>
                  <a:cubicBezTo>
                    <a:pt x="16473" y="5197"/>
                    <a:pt x="16681" y="3411"/>
                    <a:pt x="16785" y="2111"/>
                  </a:cubicBezTo>
                  <a:cubicBezTo>
                    <a:pt x="16888" y="812"/>
                    <a:pt x="16888" y="0"/>
                    <a:pt x="16473" y="0"/>
                  </a:cubicBezTo>
                  <a:cubicBezTo>
                    <a:pt x="16058" y="0"/>
                    <a:pt x="15227" y="812"/>
                    <a:pt x="14500" y="3167"/>
                  </a:cubicBezTo>
                  <a:cubicBezTo>
                    <a:pt x="13773" y="5522"/>
                    <a:pt x="13150" y="9420"/>
                    <a:pt x="14292" y="12749"/>
                  </a:cubicBezTo>
                  <a:cubicBezTo>
                    <a:pt x="15435" y="16078"/>
                    <a:pt x="18342" y="18839"/>
                    <a:pt x="2125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16" name="Line"/>
            <p:cNvSpPr/>
            <p:nvPr/>
          </p:nvSpPr>
          <p:spPr>
            <a:xfrm>
              <a:off x="4470193" y="6106973"/>
              <a:ext cx="2106794" cy="119812"/>
            </a:xfrm>
            <a:custGeom>
              <a:avLst/>
              <a:gdLst/>
              <a:ahLst/>
              <a:cxnLst>
                <a:cxn ang="0">
                  <a:pos x="wd2" y="hd2"/>
                </a:cxn>
                <a:cxn ang="5400000">
                  <a:pos x="wd2" y="hd2"/>
                </a:cxn>
                <a:cxn ang="10800000">
                  <a:pos x="wd2" y="hd2"/>
                </a:cxn>
                <a:cxn ang="16200000">
                  <a:pos x="wd2" y="hd2"/>
                </a:cxn>
              </a:cxnLst>
              <a:rect l="0" t="0" r="r" b="b"/>
              <a:pathLst>
                <a:path w="21600" h="21374" fill="norm" stroke="1" extrusionOk="0">
                  <a:moveTo>
                    <a:pt x="21600" y="1008"/>
                  </a:moveTo>
                  <a:cubicBezTo>
                    <a:pt x="20642" y="391"/>
                    <a:pt x="19685" y="-226"/>
                    <a:pt x="18497" y="83"/>
                  </a:cubicBezTo>
                  <a:cubicBezTo>
                    <a:pt x="17308" y="391"/>
                    <a:pt x="15890" y="1625"/>
                    <a:pt x="14542" y="2860"/>
                  </a:cubicBezTo>
                  <a:cubicBezTo>
                    <a:pt x="13194" y="4094"/>
                    <a:pt x="11917" y="5328"/>
                    <a:pt x="10552" y="6563"/>
                  </a:cubicBezTo>
                  <a:cubicBezTo>
                    <a:pt x="9186" y="7797"/>
                    <a:pt x="7732" y="9031"/>
                    <a:pt x="6296" y="9957"/>
                  </a:cubicBezTo>
                  <a:cubicBezTo>
                    <a:pt x="4859" y="10883"/>
                    <a:pt x="3440" y="11500"/>
                    <a:pt x="2394" y="13351"/>
                  </a:cubicBezTo>
                  <a:cubicBezTo>
                    <a:pt x="1348" y="15203"/>
                    <a:pt x="674" y="18288"/>
                    <a:pt x="0" y="21374"/>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117" name="Line"/>
            <p:cNvSpPr/>
            <p:nvPr/>
          </p:nvSpPr>
          <p:spPr>
            <a:xfrm>
              <a:off x="5162848" y="6413592"/>
              <a:ext cx="225665" cy="188768"/>
            </a:xfrm>
            <a:custGeom>
              <a:avLst/>
              <a:gdLst/>
              <a:ahLst/>
              <a:cxnLst>
                <a:cxn ang="0">
                  <a:pos x="wd2" y="hd2"/>
                </a:cxn>
                <a:cxn ang="5400000">
                  <a:pos x="wd2" y="hd2"/>
                </a:cxn>
                <a:cxn ang="10800000">
                  <a:pos x="wd2" y="hd2"/>
                </a:cxn>
                <a:cxn ang="16200000">
                  <a:pos x="wd2" y="hd2"/>
                </a:cxn>
              </a:cxnLst>
              <a:rect l="0" t="0" r="r" b="b"/>
              <a:pathLst>
                <a:path w="20420" h="21047" fill="norm" stroke="1" extrusionOk="0">
                  <a:moveTo>
                    <a:pt x="15269" y="0"/>
                  </a:moveTo>
                  <a:cubicBezTo>
                    <a:pt x="11826" y="1157"/>
                    <a:pt x="8382" y="2314"/>
                    <a:pt x="5721" y="4821"/>
                  </a:cubicBezTo>
                  <a:cubicBezTo>
                    <a:pt x="3061" y="7329"/>
                    <a:pt x="1182" y="11186"/>
                    <a:pt x="400" y="14079"/>
                  </a:cubicBezTo>
                  <a:cubicBezTo>
                    <a:pt x="-383" y="16971"/>
                    <a:pt x="-70" y="18900"/>
                    <a:pt x="1808" y="20057"/>
                  </a:cubicBezTo>
                  <a:cubicBezTo>
                    <a:pt x="3687" y="21214"/>
                    <a:pt x="7130" y="21600"/>
                    <a:pt x="10887" y="19864"/>
                  </a:cubicBezTo>
                  <a:cubicBezTo>
                    <a:pt x="14643" y="18129"/>
                    <a:pt x="18713" y="14271"/>
                    <a:pt x="19965" y="10607"/>
                  </a:cubicBezTo>
                  <a:cubicBezTo>
                    <a:pt x="21217" y="6943"/>
                    <a:pt x="19652" y="3471"/>
                    <a:pt x="18087" y="1736"/>
                  </a:cubicBezTo>
                  <a:cubicBezTo>
                    <a:pt x="16521" y="0"/>
                    <a:pt x="14956" y="0"/>
                    <a:pt x="13391" y="193"/>
                  </a:cubicBezTo>
                  <a:cubicBezTo>
                    <a:pt x="11826" y="386"/>
                    <a:pt x="10260" y="771"/>
                    <a:pt x="9478" y="1157"/>
                  </a:cubicBezTo>
                  <a:cubicBezTo>
                    <a:pt x="8695" y="1543"/>
                    <a:pt x="8695" y="1929"/>
                    <a:pt x="8695" y="2314"/>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118" name="Line"/>
            <p:cNvSpPr/>
            <p:nvPr/>
          </p:nvSpPr>
          <p:spPr>
            <a:xfrm>
              <a:off x="5591049" y="6455106"/>
              <a:ext cx="10379"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119" name="Line"/>
            <p:cNvSpPr/>
            <p:nvPr/>
          </p:nvSpPr>
          <p:spPr>
            <a:xfrm>
              <a:off x="5653319" y="6305696"/>
              <a:ext cx="404160" cy="398490"/>
            </a:xfrm>
            <a:custGeom>
              <a:avLst/>
              <a:gdLst/>
              <a:ahLst/>
              <a:cxnLst>
                <a:cxn ang="0">
                  <a:pos x="wd2" y="hd2"/>
                </a:cxn>
                <a:cxn ang="5400000">
                  <a:pos x="wd2" y="hd2"/>
                </a:cxn>
                <a:cxn ang="10800000">
                  <a:pos x="wd2" y="hd2"/>
                </a:cxn>
                <a:cxn ang="16200000">
                  <a:pos x="wd2" y="hd2"/>
                </a:cxn>
              </a:cxnLst>
              <a:rect l="0" t="0" r="r" b="b"/>
              <a:pathLst>
                <a:path w="21386" h="21449" fill="norm" stroke="1" extrusionOk="0">
                  <a:moveTo>
                    <a:pt x="20868" y="3015"/>
                  </a:moveTo>
                  <a:cubicBezTo>
                    <a:pt x="21234" y="2083"/>
                    <a:pt x="21600" y="1152"/>
                    <a:pt x="21234" y="594"/>
                  </a:cubicBezTo>
                  <a:cubicBezTo>
                    <a:pt x="20868" y="35"/>
                    <a:pt x="19769" y="-151"/>
                    <a:pt x="17390" y="128"/>
                  </a:cubicBezTo>
                  <a:cubicBezTo>
                    <a:pt x="15010" y="408"/>
                    <a:pt x="11349" y="1152"/>
                    <a:pt x="9153" y="1804"/>
                  </a:cubicBezTo>
                  <a:cubicBezTo>
                    <a:pt x="6956" y="2456"/>
                    <a:pt x="6224" y="3015"/>
                    <a:pt x="5675" y="3759"/>
                  </a:cubicBezTo>
                  <a:cubicBezTo>
                    <a:pt x="5125" y="4504"/>
                    <a:pt x="4759" y="5435"/>
                    <a:pt x="4942" y="6180"/>
                  </a:cubicBezTo>
                  <a:cubicBezTo>
                    <a:pt x="5125" y="6925"/>
                    <a:pt x="5858" y="7484"/>
                    <a:pt x="6864" y="7577"/>
                  </a:cubicBezTo>
                  <a:cubicBezTo>
                    <a:pt x="7871" y="7670"/>
                    <a:pt x="9153" y="7297"/>
                    <a:pt x="10434" y="7111"/>
                  </a:cubicBezTo>
                  <a:cubicBezTo>
                    <a:pt x="11715" y="6925"/>
                    <a:pt x="12997" y="6925"/>
                    <a:pt x="14003" y="7390"/>
                  </a:cubicBezTo>
                  <a:cubicBezTo>
                    <a:pt x="15010" y="7856"/>
                    <a:pt x="15742" y="8787"/>
                    <a:pt x="16108" y="9718"/>
                  </a:cubicBezTo>
                  <a:cubicBezTo>
                    <a:pt x="16475" y="10649"/>
                    <a:pt x="16475" y="11580"/>
                    <a:pt x="13729" y="13535"/>
                  </a:cubicBezTo>
                  <a:cubicBezTo>
                    <a:pt x="10983" y="15490"/>
                    <a:pt x="5492" y="18470"/>
                    <a:pt x="0" y="21449"/>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120" name="Line"/>
            <p:cNvSpPr/>
            <p:nvPr/>
          </p:nvSpPr>
          <p:spPr>
            <a:xfrm>
              <a:off x="393155" y="5707869"/>
              <a:ext cx="1783438" cy="238702"/>
            </a:xfrm>
            <a:custGeom>
              <a:avLst/>
              <a:gdLst/>
              <a:ahLst/>
              <a:cxnLst>
                <a:cxn ang="0">
                  <a:pos x="wd2" y="hd2"/>
                </a:cxn>
                <a:cxn ang="5400000">
                  <a:pos x="wd2" y="hd2"/>
                </a:cxn>
                <a:cxn ang="10800000">
                  <a:pos x="wd2" y="hd2"/>
                </a:cxn>
                <a:cxn ang="16200000">
                  <a:pos x="wd2" y="hd2"/>
                </a:cxn>
              </a:cxnLst>
              <a:rect l="0" t="0" r="r" b="b"/>
              <a:pathLst>
                <a:path w="21580" h="21600" fill="norm" stroke="1" extrusionOk="0">
                  <a:moveTo>
                    <a:pt x="21580" y="0"/>
                  </a:moveTo>
                  <a:cubicBezTo>
                    <a:pt x="20115" y="1252"/>
                    <a:pt x="18650" y="2504"/>
                    <a:pt x="17059" y="4070"/>
                  </a:cubicBezTo>
                  <a:cubicBezTo>
                    <a:pt x="15468" y="5635"/>
                    <a:pt x="13752" y="7513"/>
                    <a:pt x="12078" y="9078"/>
                  </a:cubicBezTo>
                  <a:cubicBezTo>
                    <a:pt x="10403" y="10643"/>
                    <a:pt x="8771" y="11896"/>
                    <a:pt x="7201" y="13148"/>
                  </a:cubicBezTo>
                  <a:cubicBezTo>
                    <a:pt x="5631" y="14400"/>
                    <a:pt x="4124" y="15652"/>
                    <a:pt x="3015" y="16591"/>
                  </a:cubicBezTo>
                  <a:cubicBezTo>
                    <a:pt x="1906" y="17530"/>
                    <a:pt x="1194" y="18156"/>
                    <a:pt x="713" y="18626"/>
                  </a:cubicBezTo>
                  <a:cubicBezTo>
                    <a:pt x="231" y="19096"/>
                    <a:pt x="-20" y="19409"/>
                    <a:pt x="1" y="19878"/>
                  </a:cubicBezTo>
                  <a:cubicBezTo>
                    <a:pt x="22" y="20348"/>
                    <a:pt x="315" y="20974"/>
                    <a:pt x="608"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121" name="Line"/>
            <p:cNvSpPr/>
            <p:nvPr/>
          </p:nvSpPr>
          <p:spPr>
            <a:xfrm>
              <a:off x="1131844" y="6091866"/>
              <a:ext cx="242098" cy="183351"/>
            </a:xfrm>
            <a:custGeom>
              <a:avLst/>
              <a:gdLst/>
              <a:ahLst/>
              <a:cxnLst>
                <a:cxn ang="0">
                  <a:pos x="wd2" y="hd2"/>
                </a:cxn>
                <a:cxn ang="5400000">
                  <a:pos x="wd2" y="hd2"/>
                </a:cxn>
                <a:cxn ang="10800000">
                  <a:pos x="wd2" y="hd2"/>
                </a:cxn>
                <a:cxn ang="16200000">
                  <a:pos x="wd2" y="hd2"/>
                </a:cxn>
              </a:cxnLst>
              <a:rect l="0" t="0" r="r" b="b"/>
              <a:pathLst>
                <a:path w="20707" h="21600" fill="norm" stroke="1" extrusionOk="0">
                  <a:moveTo>
                    <a:pt x="11244" y="0"/>
                  </a:moveTo>
                  <a:cubicBezTo>
                    <a:pt x="9764" y="0"/>
                    <a:pt x="8285" y="0"/>
                    <a:pt x="6362" y="2038"/>
                  </a:cubicBezTo>
                  <a:cubicBezTo>
                    <a:pt x="4438" y="4075"/>
                    <a:pt x="2071" y="8151"/>
                    <a:pt x="888" y="11208"/>
                  </a:cubicBezTo>
                  <a:cubicBezTo>
                    <a:pt x="-296" y="14264"/>
                    <a:pt x="-296" y="16302"/>
                    <a:pt x="888" y="18136"/>
                  </a:cubicBezTo>
                  <a:cubicBezTo>
                    <a:pt x="2071" y="19970"/>
                    <a:pt x="4438" y="21600"/>
                    <a:pt x="7841" y="21600"/>
                  </a:cubicBezTo>
                  <a:cubicBezTo>
                    <a:pt x="11244" y="21600"/>
                    <a:pt x="15682" y="19970"/>
                    <a:pt x="18197" y="17728"/>
                  </a:cubicBezTo>
                  <a:cubicBezTo>
                    <a:pt x="20712" y="15487"/>
                    <a:pt x="21304" y="12634"/>
                    <a:pt x="20120" y="9985"/>
                  </a:cubicBezTo>
                  <a:cubicBezTo>
                    <a:pt x="18937" y="7336"/>
                    <a:pt x="15978" y="4891"/>
                    <a:pt x="13611" y="4075"/>
                  </a:cubicBezTo>
                  <a:cubicBezTo>
                    <a:pt x="11244" y="3260"/>
                    <a:pt x="9468" y="4075"/>
                    <a:pt x="7693" y="4891"/>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122" name="Line"/>
            <p:cNvSpPr/>
            <p:nvPr/>
          </p:nvSpPr>
          <p:spPr>
            <a:xfrm>
              <a:off x="1574651" y="6164514"/>
              <a:ext cx="41514" cy="9340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0" y="4000"/>
                    <a:pt x="0" y="8000"/>
                    <a:pt x="3600" y="11600"/>
                  </a:cubicBezTo>
                  <a:cubicBezTo>
                    <a:pt x="7200" y="15200"/>
                    <a:pt x="14400" y="18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123" name="Line"/>
            <p:cNvSpPr/>
            <p:nvPr/>
          </p:nvSpPr>
          <p:spPr>
            <a:xfrm>
              <a:off x="1719946" y="5948111"/>
              <a:ext cx="383998" cy="444726"/>
            </a:xfrm>
            <a:custGeom>
              <a:avLst/>
              <a:gdLst/>
              <a:ahLst/>
              <a:cxnLst>
                <a:cxn ang="0">
                  <a:pos x="wd2" y="hd2"/>
                </a:cxn>
                <a:cxn ang="5400000">
                  <a:pos x="wd2" y="hd2"/>
                </a:cxn>
                <a:cxn ang="10800000">
                  <a:pos x="wd2" y="hd2"/>
                </a:cxn>
                <a:cxn ang="16200000">
                  <a:pos x="wd2" y="hd2"/>
                </a:cxn>
              </a:cxnLst>
              <a:rect l="0" t="0" r="r" b="b"/>
              <a:pathLst>
                <a:path w="21600" h="21525" fill="norm" stroke="1" extrusionOk="0">
                  <a:moveTo>
                    <a:pt x="21600" y="1432"/>
                  </a:moveTo>
                  <a:cubicBezTo>
                    <a:pt x="21016" y="762"/>
                    <a:pt x="20432" y="92"/>
                    <a:pt x="18584" y="9"/>
                  </a:cubicBezTo>
                  <a:cubicBezTo>
                    <a:pt x="16735" y="-75"/>
                    <a:pt x="13622" y="427"/>
                    <a:pt x="11189" y="1097"/>
                  </a:cubicBezTo>
                  <a:cubicBezTo>
                    <a:pt x="8757" y="1767"/>
                    <a:pt x="7005" y="2604"/>
                    <a:pt x="6032" y="3441"/>
                  </a:cubicBezTo>
                  <a:cubicBezTo>
                    <a:pt x="5059" y="4279"/>
                    <a:pt x="4865" y="5116"/>
                    <a:pt x="4768" y="5953"/>
                  </a:cubicBezTo>
                  <a:cubicBezTo>
                    <a:pt x="4670" y="6790"/>
                    <a:pt x="4670" y="7627"/>
                    <a:pt x="5157" y="8046"/>
                  </a:cubicBezTo>
                  <a:cubicBezTo>
                    <a:pt x="5643" y="8465"/>
                    <a:pt x="6616" y="8465"/>
                    <a:pt x="7589" y="8381"/>
                  </a:cubicBezTo>
                  <a:cubicBezTo>
                    <a:pt x="8562" y="8297"/>
                    <a:pt x="9535" y="8130"/>
                    <a:pt x="10508" y="8046"/>
                  </a:cubicBezTo>
                  <a:cubicBezTo>
                    <a:pt x="11481" y="7962"/>
                    <a:pt x="12454" y="7962"/>
                    <a:pt x="13232" y="8297"/>
                  </a:cubicBezTo>
                  <a:cubicBezTo>
                    <a:pt x="14011" y="8632"/>
                    <a:pt x="14595" y="9302"/>
                    <a:pt x="14984" y="10055"/>
                  </a:cubicBezTo>
                  <a:cubicBezTo>
                    <a:pt x="15373" y="10809"/>
                    <a:pt x="15568" y="11646"/>
                    <a:pt x="13622" y="13237"/>
                  </a:cubicBezTo>
                  <a:cubicBezTo>
                    <a:pt x="11676" y="14827"/>
                    <a:pt x="7589" y="17171"/>
                    <a:pt x="4962" y="18678"/>
                  </a:cubicBezTo>
                  <a:cubicBezTo>
                    <a:pt x="2335" y="20185"/>
                    <a:pt x="1168" y="20855"/>
                    <a:pt x="0" y="2152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124" name="Line"/>
            <p:cNvSpPr/>
            <p:nvPr/>
          </p:nvSpPr>
          <p:spPr>
            <a:xfrm>
              <a:off x="4542842" y="6558889"/>
              <a:ext cx="373619"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200" y="16200"/>
                    <a:pt x="6400" y="10800"/>
                    <a:pt x="10000" y="7200"/>
                  </a:cubicBezTo>
                  <a:cubicBezTo>
                    <a:pt x="13600" y="3600"/>
                    <a:pt x="17600" y="18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125" name="Line"/>
            <p:cNvSpPr/>
            <p:nvPr/>
          </p:nvSpPr>
          <p:spPr>
            <a:xfrm>
              <a:off x="152825" y="6237162"/>
              <a:ext cx="321728"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2787" y="15840"/>
                    <a:pt x="5574" y="10080"/>
                    <a:pt x="9174" y="6480"/>
                  </a:cubicBezTo>
                  <a:cubicBezTo>
                    <a:pt x="12774" y="2880"/>
                    <a:pt x="17187" y="144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126" name="Line"/>
            <p:cNvSpPr/>
            <p:nvPr/>
          </p:nvSpPr>
          <p:spPr>
            <a:xfrm>
              <a:off x="360391" y="5155863"/>
              <a:ext cx="456645" cy="510494"/>
            </a:xfrm>
            <a:custGeom>
              <a:avLst/>
              <a:gdLst/>
              <a:ahLst/>
              <a:cxnLst>
                <a:cxn ang="0">
                  <a:pos x="wd2" y="hd2"/>
                </a:cxn>
                <a:cxn ang="5400000">
                  <a:pos x="wd2" y="hd2"/>
                </a:cxn>
                <a:cxn ang="10800000">
                  <a:pos x="wd2" y="hd2"/>
                </a:cxn>
                <a:cxn ang="16200000">
                  <a:pos x="wd2" y="hd2"/>
                </a:cxn>
              </a:cxnLst>
              <a:rect l="0" t="0" r="r" b="b"/>
              <a:pathLst>
                <a:path w="21600" h="21392" fill="norm" stroke="1" extrusionOk="0">
                  <a:moveTo>
                    <a:pt x="21600" y="82"/>
                  </a:moveTo>
                  <a:cubicBezTo>
                    <a:pt x="20782" y="-63"/>
                    <a:pt x="19964" y="-208"/>
                    <a:pt x="17836" y="1459"/>
                  </a:cubicBezTo>
                  <a:cubicBezTo>
                    <a:pt x="15709" y="3126"/>
                    <a:pt x="12273" y="6605"/>
                    <a:pt x="9082" y="10230"/>
                  </a:cubicBezTo>
                  <a:cubicBezTo>
                    <a:pt x="5891" y="13854"/>
                    <a:pt x="2945" y="17623"/>
                    <a:pt x="0" y="21392"/>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127" name="Line"/>
            <p:cNvSpPr/>
            <p:nvPr/>
          </p:nvSpPr>
          <p:spPr>
            <a:xfrm>
              <a:off x="100933" y="6071109"/>
              <a:ext cx="383998" cy="42551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346" y="4917"/>
                    <a:pt x="11092" y="9834"/>
                    <a:pt x="7492" y="13434"/>
                  </a:cubicBezTo>
                  <a:cubicBezTo>
                    <a:pt x="3892" y="17034"/>
                    <a:pt x="1946" y="19317"/>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128" name="Line"/>
            <p:cNvSpPr/>
            <p:nvPr/>
          </p:nvSpPr>
          <p:spPr>
            <a:xfrm>
              <a:off x="3505012" y="5297790"/>
              <a:ext cx="487781" cy="555376"/>
            </a:xfrm>
            <a:custGeom>
              <a:avLst/>
              <a:gdLst/>
              <a:ahLst/>
              <a:cxnLst>
                <a:cxn ang="0">
                  <a:pos x="wd2" y="hd2"/>
                </a:cxn>
                <a:cxn ang="5400000">
                  <a:pos x="wd2" y="hd2"/>
                </a:cxn>
                <a:cxn ang="10800000">
                  <a:pos x="wd2" y="hd2"/>
                </a:cxn>
                <a:cxn ang="16200000">
                  <a:pos x="wd2" y="hd2"/>
                </a:cxn>
              </a:cxnLst>
              <a:rect l="0" t="0" r="r" b="b"/>
              <a:pathLst>
                <a:path w="21600" h="21274" fill="norm" stroke="1" extrusionOk="0">
                  <a:moveTo>
                    <a:pt x="21600" y="204"/>
                  </a:moveTo>
                  <a:cubicBezTo>
                    <a:pt x="20834" y="-61"/>
                    <a:pt x="20068" y="-326"/>
                    <a:pt x="17923" y="1198"/>
                  </a:cubicBezTo>
                  <a:cubicBezTo>
                    <a:pt x="15779" y="2722"/>
                    <a:pt x="12255" y="6035"/>
                    <a:pt x="9038" y="9679"/>
                  </a:cubicBezTo>
                  <a:cubicBezTo>
                    <a:pt x="5821" y="13323"/>
                    <a:pt x="2911" y="17299"/>
                    <a:pt x="0" y="21274"/>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129" name="Line"/>
            <p:cNvSpPr/>
            <p:nvPr/>
          </p:nvSpPr>
          <p:spPr>
            <a:xfrm>
              <a:off x="4470193" y="6429119"/>
              <a:ext cx="467025" cy="389228"/>
            </a:xfrm>
            <a:custGeom>
              <a:avLst/>
              <a:gdLst/>
              <a:ahLst/>
              <a:cxnLst>
                <a:cxn ang="0">
                  <a:pos x="wd2" y="hd2"/>
                </a:cxn>
                <a:cxn ang="5400000">
                  <a:pos x="wd2" y="hd2"/>
                </a:cxn>
                <a:cxn ang="10800000">
                  <a:pos x="wd2" y="hd2"/>
                </a:cxn>
                <a:cxn ang="16200000">
                  <a:pos x="wd2" y="hd2"/>
                </a:cxn>
              </a:cxnLst>
              <a:rect l="0" t="0" r="r" b="b"/>
              <a:pathLst>
                <a:path w="21600" h="21133" fill="norm" stroke="1" extrusionOk="0">
                  <a:moveTo>
                    <a:pt x="21600" y="284"/>
                  </a:moveTo>
                  <a:cubicBezTo>
                    <a:pt x="20800" y="-91"/>
                    <a:pt x="20000" y="-467"/>
                    <a:pt x="17280" y="1787"/>
                  </a:cubicBezTo>
                  <a:cubicBezTo>
                    <a:pt x="14560" y="4041"/>
                    <a:pt x="9920" y="8924"/>
                    <a:pt x="6720" y="12587"/>
                  </a:cubicBezTo>
                  <a:cubicBezTo>
                    <a:pt x="3520" y="16250"/>
                    <a:pt x="1760" y="18691"/>
                    <a:pt x="0" y="21133"/>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130" name="Line"/>
            <p:cNvSpPr/>
            <p:nvPr/>
          </p:nvSpPr>
          <p:spPr>
            <a:xfrm>
              <a:off x="4957973" y="5022902"/>
              <a:ext cx="633077" cy="124539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593" y="1740"/>
                    <a:pt x="17587" y="3480"/>
                    <a:pt x="15521" y="5400"/>
                  </a:cubicBezTo>
                  <a:cubicBezTo>
                    <a:pt x="13456" y="7320"/>
                    <a:pt x="11331" y="9420"/>
                    <a:pt x="8970" y="11910"/>
                  </a:cubicBezTo>
                  <a:cubicBezTo>
                    <a:pt x="6610" y="14400"/>
                    <a:pt x="4013" y="17280"/>
                    <a:pt x="2479" y="18960"/>
                  </a:cubicBezTo>
                  <a:cubicBezTo>
                    <a:pt x="944" y="20640"/>
                    <a:pt x="472" y="21120"/>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131" name="Line"/>
            <p:cNvSpPr/>
            <p:nvPr/>
          </p:nvSpPr>
          <p:spPr>
            <a:xfrm>
              <a:off x="5352348" y="6278675"/>
              <a:ext cx="664212" cy="77837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463" y="1728"/>
                    <a:pt x="17325" y="3456"/>
                    <a:pt x="14794" y="5808"/>
                  </a:cubicBezTo>
                  <a:cubicBezTo>
                    <a:pt x="12263" y="8160"/>
                    <a:pt x="9337" y="11136"/>
                    <a:pt x="6806" y="13872"/>
                  </a:cubicBezTo>
                  <a:cubicBezTo>
                    <a:pt x="4275" y="16608"/>
                    <a:pt x="2137" y="19104"/>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132" name="Line"/>
            <p:cNvSpPr/>
            <p:nvPr/>
          </p:nvSpPr>
          <p:spPr>
            <a:xfrm>
              <a:off x="2498318" y="7140073"/>
              <a:ext cx="320817" cy="622699"/>
            </a:xfrm>
            <a:custGeom>
              <a:avLst/>
              <a:gdLst/>
              <a:ahLst/>
              <a:cxnLst>
                <a:cxn ang="0">
                  <a:pos x="wd2" y="hd2"/>
                </a:cxn>
                <a:cxn ang="5400000">
                  <a:pos x="wd2" y="hd2"/>
                </a:cxn>
                <a:cxn ang="10800000">
                  <a:pos x="wd2" y="hd2"/>
                </a:cxn>
                <a:cxn ang="16200000">
                  <a:pos x="wd2" y="hd2"/>
                </a:cxn>
              </a:cxnLst>
              <a:rect l="0" t="0" r="r" b="b"/>
              <a:pathLst>
                <a:path w="21539" h="21600" fill="norm" stroke="1" extrusionOk="0">
                  <a:moveTo>
                    <a:pt x="0" y="11520"/>
                  </a:moveTo>
                  <a:cubicBezTo>
                    <a:pt x="5574" y="9360"/>
                    <a:pt x="11148" y="7200"/>
                    <a:pt x="14632" y="5520"/>
                  </a:cubicBezTo>
                  <a:cubicBezTo>
                    <a:pt x="18116" y="3840"/>
                    <a:pt x="19510" y="2640"/>
                    <a:pt x="20323" y="1680"/>
                  </a:cubicBezTo>
                  <a:cubicBezTo>
                    <a:pt x="21135" y="720"/>
                    <a:pt x="21368" y="0"/>
                    <a:pt x="21484" y="0"/>
                  </a:cubicBezTo>
                  <a:cubicBezTo>
                    <a:pt x="21600" y="0"/>
                    <a:pt x="21600" y="720"/>
                    <a:pt x="20787" y="3240"/>
                  </a:cubicBezTo>
                  <a:cubicBezTo>
                    <a:pt x="19974" y="5760"/>
                    <a:pt x="18348" y="10080"/>
                    <a:pt x="17419" y="13440"/>
                  </a:cubicBezTo>
                  <a:cubicBezTo>
                    <a:pt x="16490" y="16800"/>
                    <a:pt x="16258" y="19200"/>
                    <a:pt x="16026"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33" name="Line"/>
            <p:cNvSpPr/>
            <p:nvPr/>
          </p:nvSpPr>
          <p:spPr>
            <a:xfrm>
              <a:off x="2963419" y="7124122"/>
              <a:ext cx="375542" cy="692311"/>
            </a:xfrm>
            <a:custGeom>
              <a:avLst/>
              <a:gdLst/>
              <a:ahLst/>
              <a:cxnLst>
                <a:cxn ang="0">
                  <a:pos x="wd2" y="hd2"/>
                </a:cxn>
                <a:cxn ang="5400000">
                  <a:pos x="wd2" y="hd2"/>
                </a:cxn>
                <a:cxn ang="10800000">
                  <a:pos x="wd2" y="hd2"/>
                </a:cxn>
                <a:cxn ang="16200000">
                  <a:pos x="wd2" y="hd2"/>
                </a:cxn>
              </a:cxnLst>
              <a:rect l="0" t="0" r="r" b="b"/>
              <a:pathLst>
                <a:path w="21316" h="21399" fill="norm" stroke="1" extrusionOk="0">
                  <a:moveTo>
                    <a:pt x="3054" y="11079"/>
                  </a:moveTo>
                  <a:cubicBezTo>
                    <a:pt x="3054" y="8833"/>
                    <a:pt x="3054" y="6588"/>
                    <a:pt x="4331" y="4823"/>
                  </a:cubicBezTo>
                  <a:cubicBezTo>
                    <a:pt x="5607" y="3059"/>
                    <a:pt x="8160" y="1776"/>
                    <a:pt x="10025" y="1027"/>
                  </a:cubicBezTo>
                  <a:cubicBezTo>
                    <a:pt x="11891" y="279"/>
                    <a:pt x="13069" y="65"/>
                    <a:pt x="14149" y="11"/>
                  </a:cubicBezTo>
                  <a:cubicBezTo>
                    <a:pt x="15229" y="-42"/>
                    <a:pt x="16211" y="65"/>
                    <a:pt x="16996" y="760"/>
                  </a:cubicBezTo>
                  <a:cubicBezTo>
                    <a:pt x="17781" y="1455"/>
                    <a:pt x="18371" y="2738"/>
                    <a:pt x="16996" y="4823"/>
                  </a:cubicBezTo>
                  <a:cubicBezTo>
                    <a:pt x="15621" y="6908"/>
                    <a:pt x="12283" y="9796"/>
                    <a:pt x="9141" y="12362"/>
                  </a:cubicBezTo>
                  <a:cubicBezTo>
                    <a:pt x="6000" y="14928"/>
                    <a:pt x="3054" y="17174"/>
                    <a:pt x="1483" y="18617"/>
                  </a:cubicBezTo>
                  <a:cubicBezTo>
                    <a:pt x="-88" y="20061"/>
                    <a:pt x="-284" y="20703"/>
                    <a:pt x="305" y="21077"/>
                  </a:cubicBezTo>
                  <a:cubicBezTo>
                    <a:pt x="894" y="21451"/>
                    <a:pt x="2269" y="21558"/>
                    <a:pt x="5901" y="21077"/>
                  </a:cubicBezTo>
                  <a:cubicBezTo>
                    <a:pt x="9534" y="20596"/>
                    <a:pt x="15425" y="19526"/>
                    <a:pt x="21316" y="1845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34" name="Line"/>
            <p:cNvSpPr/>
            <p:nvPr/>
          </p:nvSpPr>
          <p:spPr>
            <a:xfrm>
              <a:off x="3347492" y="7334815"/>
              <a:ext cx="393289" cy="346652"/>
            </a:xfrm>
            <a:custGeom>
              <a:avLst/>
              <a:gdLst/>
              <a:ahLst/>
              <a:cxnLst>
                <a:cxn ang="0">
                  <a:pos x="wd2" y="hd2"/>
                </a:cxn>
                <a:cxn ang="5400000">
                  <a:pos x="wd2" y="hd2"/>
                </a:cxn>
                <a:cxn ang="10800000">
                  <a:pos x="wd2" y="hd2"/>
                </a:cxn>
                <a:cxn ang="16200000">
                  <a:pos x="wd2" y="hd2"/>
                </a:cxn>
              </a:cxnLst>
              <a:rect l="0" t="0" r="r" b="b"/>
              <a:pathLst>
                <a:path w="20988" h="21014" fill="norm" stroke="1" extrusionOk="0">
                  <a:moveTo>
                    <a:pt x="11176" y="10214"/>
                  </a:moveTo>
                  <a:cubicBezTo>
                    <a:pt x="11545" y="9166"/>
                    <a:pt x="11914" y="8117"/>
                    <a:pt x="12099" y="6754"/>
                  </a:cubicBezTo>
                  <a:cubicBezTo>
                    <a:pt x="12283" y="5391"/>
                    <a:pt x="12283" y="3713"/>
                    <a:pt x="10622" y="3504"/>
                  </a:cubicBezTo>
                  <a:cubicBezTo>
                    <a:pt x="8960" y="3294"/>
                    <a:pt x="5637" y="4552"/>
                    <a:pt x="3422" y="7069"/>
                  </a:cubicBezTo>
                  <a:cubicBezTo>
                    <a:pt x="1206" y="9585"/>
                    <a:pt x="99" y="13360"/>
                    <a:pt x="6" y="16086"/>
                  </a:cubicBezTo>
                  <a:cubicBezTo>
                    <a:pt x="-86" y="18812"/>
                    <a:pt x="837" y="20490"/>
                    <a:pt x="3422" y="20910"/>
                  </a:cubicBezTo>
                  <a:cubicBezTo>
                    <a:pt x="6006" y="21329"/>
                    <a:pt x="10252" y="20490"/>
                    <a:pt x="13760" y="18288"/>
                  </a:cubicBezTo>
                  <a:cubicBezTo>
                    <a:pt x="17268" y="16086"/>
                    <a:pt x="20037" y="12521"/>
                    <a:pt x="20776" y="9166"/>
                  </a:cubicBezTo>
                  <a:cubicBezTo>
                    <a:pt x="21514" y="5811"/>
                    <a:pt x="20222" y="2665"/>
                    <a:pt x="18560" y="1197"/>
                  </a:cubicBezTo>
                  <a:cubicBezTo>
                    <a:pt x="16899" y="-271"/>
                    <a:pt x="14868" y="-61"/>
                    <a:pt x="12837" y="14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35" name="Line"/>
            <p:cNvSpPr/>
            <p:nvPr/>
          </p:nvSpPr>
          <p:spPr>
            <a:xfrm>
              <a:off x="4179601" y="7561885"/>
              <a:ext cx="249080" cy="55590"/>
            </a:xfrm>
            <a:custGeom>
              <a:avLst/>
              <a:gdLst/>
              <a:ahLst/>
              <a:cxnLst>
                <a:cxn ang="0">
                  <a:pos x="wd2" y="hd2"/>
                </a:cxn>
                <a:cxn ang="5400000">
                  <a:pos x="wd2" y="hd2"/>
                </a:cxn>
                <a:cxn ang="10800000">
                  <a:pos x="wd2" y="hd2"/>
                </a:cxn>
                <a:cxn ang="16200000">
                  <a:pos x="wd2" y="hd2"/>
                </a:cxn>
              </a:cxnLst>
              <a:rect l="0" t="0" r="r" b="b"/>
              <a:pathLst>
                <a:path w="21600" h="20417" fill="norm" stroke="1" extrusionOk="0">
                  <a:moveTo>
                    <a:pt x="0" y="20417"/>
                  </a:moveTo>
                  <a:cubicBezTo>
                    <a:pt x="3900" y="12793"/>
                    <a:pt x="7800" y="5170"/>
                    <a:pt x="11400" y="1993"/>
                  </a:cubicBezTo>
                  <a:cubicBezTo>
                    <a:pt x="15000" y="-1183"/>
                    <a:pt x="18300" y="88"/>
                    <a:pt x="21600" y="135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36" name="Line"/>
            <p:cNvSpPr/>
            <p:nvPr/>
          </p:nvSpPr>
          <p:spPr>
            <a:xfrm>
              <a:off x="4086197" y="7752392"/>
              <a:ext cx="217945"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37" name="Line"/>
            <p:cNvSpPr/>
            <p:nvPr/>
          </p:nvSpPr>
          <p:spPr>
            <a:xfrm>
              <a:off x="5272765" y="7259763"/>
              <a:ext cx="580171" cy="501021"/>
            </a:xfrm>
            <a:custGeom>
              <a:avLst/>
              <a:gdLst/>
              <a:ahLst/>
              <a:cxnLst>
                <a:cxn ang="0">
                  <a:pos x="wd2" y="hd2"/>
                </a:cxn>
                <a:cxn ang="5400000">
                  <a:pos x="wd2" y="hd2"/>
                </a:cxn>
                <a:cxn ang="10800000">
                  <a:pos x="wd2" y="hd2"/>
                </a:cxn>
                <a:cxn ang="16200000">
                  <a:pos x="wd2" y="hd2"/>
                </a:cxn>
              </a:cxnLst>
              <a:rect l="0" t="0" r="r" b="b"/>
              <a:pathLst>
                <a:path w="21061" h="20995" fill="norm" stroke="1" extrusionOk="0">
                  <a:moveTo>
                    <a:pt x="16452" y="5422"/>
                  </a:moveTo>
                  <a:cubicBezTo>
                    <a:pt x="15573" y="3392"/>
                    <a:pt x="14694" y="1363"/>
                    <a:pt x="12936" y="493"/>
                  </a:cubicBezTo>
                  <a:cubicBezTo>
                    <a:pt x="11177" y="-377"/>
                    <a:pt x="8540" y="-87"/>
                    <a:pt x="6217" y="1290"/>
                  </a:cubicBezTo>
                  <a:cubicBezTo>
                    <a:pt x="3894" y="2667"/>
                    <a:pt x="1884" y="5132"/>
                    <a:pt x="817" y="8104"/>
                  </a:cubicBezTo>
                  <a:cubicBezTo>
                    <a:pt x="-250" y="11075"/>
                    <a:pt x="-376" y="14555"/>
                    <a:pt x="1068" y="16946"/>
                  </a:cubicBezTo>
                  <a:cubicBezTo>
                    <a:pt x="2512" y="19338"/>
                    <a:pt x="5526" y="20643"/>
                    <a:pt x="8666" y="20933"/>
                  </a:cubicBezTo>
                  <a:cubicBezTo>
                    <a:pt x="11805" y="21223"/>
                    <a:pt x="15071" y="20498"/>
                    <a:pt x="17331" y="18614"/>
                  </a:cubicBezTo>
                  <a:cubicBezTo>
                    <a:pt x="19591" y="16729"/>
                    <a:pt x="20847" y="13685"/>
                    <a:pt x="21036" y="11003"/>
                  </a:cubicBezTo>
                  <a:cubicBezTo>
                    <a:pt x="21224" y="8321"/>
                    <a:pt x="20345" y="6002"/>
                    <a:pt x="19026" y="4842"/>
                  </a:cubicBezTo>
                  <a:cubicBezTo>
                    <a:pt x="17708" y="3682"/>
                    <a:pt x="15950" y="3682"/>
                    <a:pt x="14694" y="4117"/>
                  </a:cubicBezTo>
                  <a:cubicBezTo>
                    <a:pt x="13438" y="4552"/>
                    <a:pt x="12684" y="5422"/>
                    <a:pt x="11931" y="629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38" name="Line"/>
            <p:cNvSpPr/>
            <p:nvPr/>
          </p:nvSpPr>
          <p:spPr>
            <a:xfrm>
              <a:off x="5559914" y="7565582"/>
              <a:ext cx="249080" cy="32172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500" y="0"/>
                    <a:pt x="3000" y="0"/>
                    <a:pt x="5550" y="2439"/>
                  </a:cubicBezTo>
                  <a:cubicBezTo>
                    <a:pt x="8100" y="4877"/>
                    <a:pt x="11700" y="9755"/>
                    <a:pt x="14550" y="13355"/>
                  </a:cubicBezTo>
                  <a:cubicBezTo>
                    <a:pt x="17400" y="16955"/>
                    <a:pt x="19500" y="19277"/>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39" name="Line"/>
            <p:cNvSpPr/>
            <p:nvPr/>
          </p:nvSpPr>
          <p:spPr>
            <a:xfrm>
              <a:off x="5955834" y="7411540"/>
              <a:ext cx="318288" cy="589932"/>
            </a:xfrm>
            <a:custGeom>
              <a:avLst/>
              <a:gdLst/>
              <a:ahLst/>
              <a:cxnLst>
                <a:cxn ang="0">
                  <a:pos x="wd2" y="hd2"/>
                </a:cxn>
                <a:cxn ang="5400000">
                  <a:pos x="wd2" y="hd2"/>
                </a:cxn>
                <a:cxn ang="10800000">
                  <a:pos x="wd2" y="hd2"/>
                </a:cxn>
                <a:cxn ang="16200000">
                  <a:pos x="wd2" y="hd2"/>
                </a:cxn>
              </a:cxnLst>
              <a:rect l="0" t="0" r="r" b="b"/>
              <a:pathLst>
                <a:path w="21369" h="21540" fill="norm" stroke="1" extrusionOk="0">
                  <a:moveTo>
                    <a:pt x="12438" y="15477"/>
                  </a:moveTo>
                  <a:cubicBezTo>
                    <a:pt x="12438" y="14719"/>
                    <a:pt x="12438" y="13961"/>
                    <a:pt x="11857" y="13519"/>
                  </a:cubicBezTo>
                  <a:cubicBezTo>
                    <a:pt x="11277" y="13077"/>
                    <a:pt x="10115" y="12951"/>
                    <a:pt x="8257" y="13077"/>
                  </a:cubicBezTo>
                  <a:cubicBezTo>
                    <a:pt x="6399" y="13203"/>
                    <a:pt x="3844" y="13582"/>
                    <a:pt x="2219" y="14087"/>
                  </a:cubicBezTo>
                  <a:cubicBezTo>
                    <a:pt x="593" y="14593"/>
                    <a:pt x="-104" y="15224"/>
                    <a:pt x="12" y="16108"/>
                  </a:cubicBezTo>
                  <a:cubicBezTo>
                    <a:pt x="128" y="16993"/>
                    <a:pt x="1057" y="18129"/>
                    <a:pt x="2683" y="18698"/>
                  </a:cubicBezTo>
                  <a:cubicBezTo>
                    <a:pt x="4309" y="19266"/>
                    <a:pt x="6632" y="19266"/>
                    <a:pt x="9070" y="18382"/>
                  </a:cubicBezTo>
                  <a:cubicBezTo>
                    <a:pt x="11509" y="17498"/>
                    <a:pt x="14064" y="15729"/>
                    <a:pt x="16154" y="12824"/>
                  </a:cubicBezTo>
                  <a:cubicBezTo>
                    <a:pt x="18244" y="9919"/>
                    <a:pt x="19870" y="5877"/>
                    <a:pt x="20683" y="3414"/>
                  </a:cubicBezTo>
                  <a:cubicBezTo>
                    <a:pt x="21496" y="951"/>
                    <a:pt x="21496" y="66"/>
                    <a:pt x="21148" y="3"/>
                  </a:cubicBezTo>
                  <a:cubicBezTo>
                    <a:pt x="20799" y="-60"/>
                    <a:pt x="20102" y="698"/>
                    <a:pt x="19173" y="3351"/>
                  </a:cubicBezTo>
                  <a:cubicBezTo>
                    <a:pt x="18244" y="6003"/>
                    <a:pt x="17083" y="10551"/>
                    <a:pt x="16967" y="13898"/>
                  </a:cubicBezTo>
                  <a:cubicBezTo>
                    <a:pt x="16851" y="17245"/>
                    <a:pt x="17780" y="19393"/>
                    <a:pt x="18709" y="2154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40" name="Line"/>
            <p:cNvSpPr/>
            <p:nvPr/>
          </p:nvSpPr>
          <p:spPr>
            <a:xfrm>
              <a:off x="1980230" y="6941036"/>
              <a:ext cx="4926935" cy="1438811"/>
            </a:xfrm>
            <a:custGeom>
              <a:avLst/>
              <a:gdLst/>
              <a:ahLst/>
              <a:cxnLst>
                <a:cxn ang="0">
                  <a:pos x="wd2" y="hd2"/>
                </a:cxn>
                <a:cxn ang="5400000">
                  <a:pos x="wd2" y="hd2"/>
                </a:cxn>
                <a:cxn ang="10800000">
                  <a:pos x="wd2" y="hd2"/>
                </a:cxn>
                <a:cxn ang="16200000">
                  <a:pos x="wd2" y="hd2"/>
                </a:cxn>
              </a:cxnLst>
              <a:rect l="0" t="0" r="r" b="b"/>
              <a:pathLst>
                <a:path w="21588" h="21544" fill="norm" stroke="1" extrusionOk="0">
                  <a:moveTo>
                    <a:pt x="20959" y="494"/>
                  </a:moveTo>
                  <a:cubicBezTo>
                    <a:pt x="20944" y="235"/>
                    <a:pt x="20929" y="-24"/>
                    <a:pt x="20921" y="2"/>
                  </a:cubicBezTo>
                  <a:cubicBezTo>
                    <a:pt x="20914" y="28"/>
                    <a:pt x="20914" y="339"/>
                    <a:pt x="20899" y="1452"/>
                  </a:cubicBezTo>
                  <a:cubicBezTo>
                    <a:pt x="20884" y="2566"/>
                    <a:pt x="20853" y="4482"/>
                    <a:pt x="20868" y="6295"/>
                  </a:cubicBezTo>
                  <a:cubicBezTo>
                    <a:pt x="20884" y="8108"/>
                    <a:pt x="20944" y="9818"/>
                    <a:pt x="21043" y="11708"/>
                  </a:cubicBezTo>
                  <a:cubicBezTo>
                    <a:pt x="21141" y="13599"/>
                    <a:pt x="21278" y="15671"/>
                    <a:pt x="21376" y="17199"/>
                  </a:cubicBezTo>
                  <a:cubicBezTo>
                    <a:pt x="21475" y="18727"/>
                    <a:pt x="21535" y="19711"/>
                    <a:pt x="21566" y="20333"/>
                  </a:cubicBezTo>
                  <a:cubicBezTo>
                    <a:pt x="21596" y="20954"/>
                    <a:pt x="21596" y="21213"/>
                    <a:pt x="21558" y="21369"/>
                  </a:cubicBezTo>
                  <a:cubicBezTo>
                    <a:pt x="21520" y="21524"/>
                    <a:pt x="21444" y="21576"/>
                    <a:pt x="21240" y="21524"/>
                  </a:cubicBezTo>
                  <a:cubicBezTo>
                    <a:pt x="21035" y="21472"/>
                    <a:pt x="20702" y="21317"/>
                    <a:pt x="20277" y="21162"/>
                  </a:cubicBezTo>
                  <a:cubicBezTo>
                    <a:pt x="19853" y="21006"/>
                    <a:pt x="19337" y="20851"/>
                    <a:pt x="18769" y="20721"/>
                  </a:cubicBezTo>
                  <a:cubicBezTo>
                    <a:pt x="18201" y="20592"/>
                    <a:pt x="17579" y="20488"/>
                    <a:pt x="16973" y="20385"/>
                  </a:cubicBezTo>
                  <a:cubicBezTo>
                    <a:pt x="16367" y="20281"/>
                    <a:pt x="15775" y="20177"/>
                    <a:pt x="15230" y="20100"/>
                  </a:cubicBezTo>
                  <a:cubicBezTo>
                    <a:pt x="14684" y="20022"/>
                    <a:pt x="14184" y="19970"/>
                    <a:pt x="13676" y="19944"/>
                  </a:cubicBezTo>
                  <a:cubicBezTo>
                    <a:pt x="13168" y="19918"/>
                    <a:pt x="12653" y="19918"/>
                    <a:pt x="12115" y="19893"/>
                  </a:cubicBezTo>
                  <a:cubicBezTo>
                    <a:pt x="11577" y="19867"/>
                    <a:pt x="11016" y="19815"/>
                    <a:pt x="10463" y="19789"/>
                  </a:cubicBezTo>
                  <a:cubicBezTo>
                    <a:pt x="9909" y="19763"/>
                    <a:pt x="9364" y="19763"/>
                    <a:pt x="8757" y="19763"/>
                  </a:cubicBezTo>
                  <a:cubicBezTo>
                    <a:pt x="8151" y="19763"/>
                    <a:pt x="7484" y="19763"/>
                    <a:pt x="6847" y="19789"/>
                  </a:cubicBezTo>
                  <a:cubicBezTo>
                    <a:pt x="6211" y="19815"/>
                    <a:pt x="5604" y="19867"/>
                    <a:pt x="5006" y="19918"/>
                  </a:cubicBezTo>
                  <a:cubicBezTo>
                    <a:pt x="4407" y="19970"/>
                    <a:pt x="3816" y="20022"/>
                    <a:pt x="3217" y="20048"/>
                  </a:cubicBezTo>
                  <a:cubicBezTo>
                    <a:pt x="2618" y="20074"/>
                    <a:pt x="2012" y="20074"/>
                    <a:pt x="1588" y="20074"/>
                  </a:cubicBezTo>
                  <a:cubicBezTo>
                    <a:pt x="1163" y="20074"/>
                    <a:pt x="921" y="20074"/>
                    <a:pt x="761" y="20074"/>
                  </a:cubicBezTo>
                  <a:cubicBezTo>
                    <a:pt x="602" y="20074"/>
                    <a:pt x="527" y="20074"/>
                    <a:pt x="451" y="19970"/>
                  </a:cubicBezTo>
                  <a:cubicBezTo>
                    <a:pt x="375" y="19867"/>
                    <a:pt x="299" y="19659"/>
                    <a:pt x="254" y="19297"/>
                  </a:cubicBezTo>
                  <a:cubicBezTo>
                    <a:pt x="208" y="18934"/>
                    <a:pt x="193" y="18416"/>
                    <a:pt x="170" y="17484"/>
                  </a:cubicBezTo>
                  <a:cubicBezTo>
                    <a:pt x="148" y="16552"/>
                    <a:pt x="117" y="15205"/>
                    <a:pt x="95" y="13495"/>
                  </a:cubicBezTo>
                  <a:cubicBezTo>
                    <a:pt x="72" y="11786"/>
                    <a:pt x="57" y="9714"/>
                    <a:pt x="49" y="7875"/>
                  </a:cubicBezTo>
                  <a:cubicBezTo>
                    <a:pt x="41" y="6036"/>
                    <a:pt x="41" y="4431"/>
                    <a:pt x="34" y="3447"/>
                  </a:cubicBezTo>
                  <a:cubicBezTo>
                    <a:pt x="26" y="2462"/>
                    <a:pt x="11" y="2100"/>
                    <a:pt x="4" y="1763"/>
                  </a:cubicBezTo>
                  <a:cubicBezTo>
                    <a:pt x="-4" y="1426"/>
                    <a:pt x="-4" y="1116"/>
                    <a:pt x="34" y="882"/>
                  </a:cubicBezTo>
                  <a:cubicBezTo>
                    <a:pt x="72" y="649"/>
                    <a:pt x="148" y="494"/>
                    <a:pt x="428" y="468"/>
                  </a:cubicBezTo>
                  <a:cubicBezTo>
                    <a:pt x="708" y="442"/>
                    <a:pt x="1193" y="546"/>
                    <a:pt x="1671" y="649"/>
                  </a:cubicBezTo>
                  <a:cubicBezTo>
                    <a:pt x="2148" y="753"/>
                    <a:pt x="2618" y="857"/>
                    <a:pt x="3164" y="934"/>
                  </a:cubicBezTo>
                  <a:cubicBezTo>
                    <a:pt x="3710" y="1012"/>
                    <a:pt x="4331" y="1064"/>
                    <a:pt x="4915" y="1090"/>
                  </a:cubicBezTo>
                  <a:cubicBezTo>
                    <a:pt x="5498" y="1116"/>
                    <a:pt x="6044" y="1116"/>
                    <a:pt x="6612" y="1116"/>
                  </a:cubicBezTo>
                  <a:cubicBezTo>
                    <a:pt x="7181" y="1116"/>
                    <a:pt x="7772" y="1116"/>
                    <a:pt x="8356" y="1116"/>
                  </a:cubicBezTo>
                  <a:cubicBezTo>
                    <a:pt x="8939" y="1116"/>
                    <a:pt x="9515" y="1116"/>
                    <a:pt x="10084" y="1116"/>
                  </a:cubicBezTo>
                  <a:cubicBezTo>
                    <a:pt x="10652" y="1116"/>
                    <a:pt x="11213" y="1116"/>
                    <a:pt x="11827" y="1116"/>
                  </a:cubicBezTo>
                  <a:cubicBezTo>
                    <a:pt x="12441" y="1116"/>
                    <a:pt x="13108" y="1116"/>
                    <a:pt x="13744" y="1193"/>
                  </a:cubicBezTo>
                  <a:cubicBezTo>
                    <a:pt x="14381" y="1271"/>
                    <a:pt x="14987" y="1426"/>
                    <a:pt x="15578" y="1556"/>
                  </a:cubicBezTo>
                  <a:cubicBezTo>
                    <a:pt x="16169" y="1685"/>
                    <a:pt x="16745" y="1789"/>
                    <a:pt x="17314" y="1893"/>
                  </a:cubicBezTo>
                  <a:cubicBezTo>
                    <a:pt x="17882" y="1996"/>
                    <a:pt x="18443" y="2100"/>
                    <a:pt x="18936" y="2203"/>
                  </a:cubicBezTo>
                  <a:cubicBezTo>
                    <a:pt x="19428" y="2307"/>
                    <a:pt x="19853" y="2411"/>
                    <a:pt x="20103" y="2462"/>
                  </a:cubicBezTo>
                  <a:cubicBezTo>
                    <a:pt x="20353" y="2514"/>
                    <a:pt x="20429" y="2514"/>
                    <a:pt x="20459" y="2566"/>
                  </a:cubicBezTo>
                  <a:cubicBezTo>
                    <a:pt x="20489" y="2618"/>
                    <a:pt x="20474" y="2721"/>
                    <a:pt x="20459" y="282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3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14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144" name="TextBox 2"/>
          <p:cNvSpPr txBox="1"/>
          <p:nvPr/>
        </p:nvSpPr>
        <p:spPr>
          <a:xfrm>
            <a:off x="4888849" y="1324882"/>
            <a:ext cx="14912677" cy="8661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100">
                <a:solidFill>
                  <a:srgbClr val="FFFFFF"/>
                </a:solidFill>
                <a:latin typeface="Tajawal Medium"/>
                <a:ea typeface="Tajawal Medium"/>
                <a:cs typeface="Tajawal Medium"/>
                <a:sym typeface="Tajawal Medium"/>
              </a:defRPr>
            </a:lvl1pPr>
          </a:lstStyle>
          <a:p>
            <a:pPr/>
            <a:r>
              <a:t>Equilibrium in the goods and labour markets</a:t>
            </a:r>
          </a:p>
        </p:txBody>
      </p:sp>
      <p:sp>
        <p:nvSpPr>
          <p:cNvPr id="3145" name="TextBox 7"/>
          <p:cNvSpPr txBox="1"/>
          <p:nvPr/>
        </p:nvSpPr>
        <p:spPr>
          <a:xfrm>
            <a:off x="2592215" y="4344529"/>
            <a:ext cx="18797638" cy="3488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a:solidFill>
                  <a:srgbClr val="182C6A"/>
                </a:solidFill>
                <a:latin typeface="Tajawal Medium"/>
                <a:ea typeface="Tajawal Medium"/>
                <a:cs typeface="Tajawal Medium"/>
                <a:sym typeface="Tajawal Medium"/>
              </a:defRPr>
            </a:pPr>
          </a:p>
        </p:txBody>
      </p:sp>
      <p:grpSp>
        <p:nvGrpSpPr>
          <p:cNvPr id="3232" name="Drawing"/>
          <p:cNvGrpSpPr/>
          <p:nvPr/>
        </p:nvGrpSpPr>
        <p:grpSpPr>
          <a:xfrm>
            <a:off x="3299486" y="3294962"/>
            <a:ext cx="12229397" cy="8246546"/>
            <a:chOff x="0" y="0"/>
            <a:chExt cx="12229395" cy="8246545"/>
          </a:xfrm>
        </p:grpSpPr>
        <p:sp>
          <p:nvSpPr>
            <p:cNvPr id="3146" name="Line"/>
            <p:cNvSpPr/>
            <p:nvPr/>
          </p:nvSpPr>
          <p:spPr>
            <a:xfrm>
              <a:off x="0" y="-1"/>
              <a:ext cx="1308475" cy="579429"/>
            </a:xfrm>
            <a:custGeom>
              <a:avLst/>
              <a:gdLst/>
              <a:ahLst/>
              <a:cxnLst>
                <a:cxn ang="0">
                  <a:pos x="wd2" y="hd2"/>
                </a:cxn>
                <a:cxn ang="5400000">
                  <a:pos x="wd2" y="hd2"/>
                </a:cxn>
                <a:cxn ang="10800000">
                  <a:pos x="wd2" y="hd2"/>
                </a:cxn>
                <a:cxn ang="16200000">
                  <a:pos x="wd2" y="hd2"/>
                </a:cxn>
              </a:cxnLst>
              <a:rect l="0" t="0" r="r" b="b"/>
              <a:pathLst>
                <a:path w="21556" h="21407" fill="norm" stroke="1" extrusionOk="0">
                  <a:moveTo>
                    <a:pt x="3603" y="10549"/>
                  </a:moveTo>
                  <a:cubicBezTo>
                    <a:pt x="3603" y="9910"/>
                    <a:pt x="3603" y="9271"/>
                    <a:pt x="3632" y="8632"/>
                  </a:cubicBezTo>
                  <a:cubicBezTo>
                    <a:pt x="3660" y="7993"/>
                    <a:pt x="3717" y="7354"/>
                    <a:pt x="3575" y="6971"/>
                  </a:cubicBezTo>
                  <a:cubicBezTo>
                    <a:pt x="3433" y="6587"/>
                    <a:pt x="3091" y="6459"/>
                    <a:pt x="2549" y="6779"/>
                  </a:cubicBezTo>
                  <a:cubicBezTo>
                    <a:pt x="2008" y="7098"/>
                    <a:pt x="1267" y="7865"/>
                    <a:pt x="782" y="8440"/>
                  </a:cubicBezTo>
                  <a:cubicBezTo>
                    <a:pt x="298" y="9016"/>
                    <a:pt x="70" y="9399"/>
                    <a:pt x="13" y="9910"/>
                  </a:cubicBezTo>
                  <a:cubicBezTo>
                    <a:pt x="-44" y="10421"/>
                    <a:pt x="70" y="11061"/>
                    <a:pt x="583" y="11508"/>
                  </a:cubicBezTo>
                  <a:cubicBezTo>
                    <a:pt x="1096" y="11955"/>
                    <a:pt x="2008" y="12211"/>
                    <a:pt x="2806" y="12786"/>
                  </a:cubicBezTo>
                  <a:cubicBezTo>
                    <a:pt x="3603" y="13361"/>
                    <a:pt x="4287" y="14256"/>
                    <a:pt x="4658" y="15087"/>
                  </a:cubicBezTo>
                  <a:cubicBezTo>
                    <a:pt x="5028" y="15917"/>
                    <a:pt x="5085" y="16684"/>
                    <a:pt x="4715" y="17707"/>
                  </a:cubicBezTo>
                  <a:cubicBezTo>
                    <a:pt x="4344" y="18729"/>
                    <a:pt x="3547" y="20007"/>
                    <a:pt x="3005" y="20710"/>
                  </a:cubicBezTo>
                  <a:cubicBezTo>
                    <a:pt x="2464" y="21413"/>
                    <a:pt x="2179" y="21541"/>
                    <a:pt x="2207" y="21285"/>
                  </a:cubicBezTo>
                  <a:cubicBezTo>
                    <a:pt x="2236" y="21030"/>
                    <a:pt x="2578" y="20391"/>
                    <a:pt x="3347" y="19368"/>
                  </a:cubicBezTo>
                  <a:cubicBezTo>
                    <a:pt x="4116" y="18346"/>
                    <a:pt x="5313" y="16940"/>
                    <a:pt x="6026" y="16045"/>
                  </a:cubicBezTo>
                  <a:cubicBezTo>
                    <a:pt x="6738" y="15150"/>
                    <a:pt x="6966" y="14767"/>
                    <a:pt x="6938" y="14639"/>
                  </a:cubicBezTo>
                  <a:cubicBezTo>
                    <a:pt x="6909" y="14511"/>
                    <a:pt x="6624" y="14639"/>
                    <a:pt x="6396" y="14959"/>
                  </a:cubicBezTo>
                  <a:cubicBezTo>
                    <a:pt x="6168" y="15278"/>
                    <a:pt x="5997" y="15790"/>
                    <a:pt x="5883" y="16365"/>
                  </a:cubicBezTo>
                  <a:cubicBezTo>
                    <a:pt x="5769" y="16940"/>
                    <a:pt x="5712" y="17579"/>
                    <a:pt x="5826" y="18026"/>
                  </a:cubicBezTo>
                  <a:cubicBezTo>
                    <a:pt x="5940" y="18474"/>
                    <a:pt x="6225" y="18729"/>
                    <a:pt x="6510" y="18857"/>
                  </a:cubicBezTo>
                  <a:cubicBezTo>
                    <a:pt x="6795" y="18985"/>
                    <a:pt x="7080" y="18985"/>
                    <a:pt x="7422" y="18537"/>
                  </a:cubicBezTo>
                  <a:cubicBezTo>
                    <a:pt x="7764" y="18090"/>
                    <a:pt x="8163" y="17195"/>
                    <a:pt x="8305" y="16429"/>
                  </a:cubicBezTo>
                  <a:cubicBezTo>
                    <a:pt x="8448" y="15662"/>
                    <a:pt x="8334" y="15023"/>
                    <a:pt x="8134" y="14575"/>
                  </a:cubicBezTo>
                  <a:cubicBezTo>
                    <a:pt x="7935" y="14128"/>
                    <a:pt x="7650" y="13872"/>
                    <a:pt x="7422" y="14000"/>
                  </a:cubicBezTo>
                  <a:cubicBezTo>
                    <a:pt x="7194" y="14128"/>
                    <a:pt x="7023" y="14639"/>
                    <a:pt x="6966" y="15214"/>
                  </a:cubicBezTo>
                  <a:cubicBezTo>
                    <a:pt x="6909" y="15790"/>
                    <a:pt x="6966" y="16429"/>
                    <a:pt x="7137" y="16748"/>
                  </a:cubicBezTo>
                  <a:cubicBezTo>
                    <a:pt x="7308" y="17068"/>
                    <a:pt x="7593" y="17068"/>
                    <a:pt x="8220" y="16492"/>
                  </a:cubicBezTo>
                  <a:cubicBezTo>
                    <a:pt x="8847" y="15917"/>
                    <a:pt x="9816" y="14767"/>
                    <a:pt x="10671" y="12722"/>
                  </a:cubicBezTo>
                  <a:cubicBezTo>
                    <a:pt x="11525" y="10677"/>
                    <a:pt x="12266" y="7737"/>
                    <a:pt x="12637" y="5629"/>
                  </a:cubicBezTo>
                  <a:cubicBezTo>
                    <a:pt x="13007" y="3520"/>
                    <a:pt x="13007" y="2242"/>
                    <a:pt x="12922" y="1347"/>
                  </a:cubicBezTo>
                  <a:cubicBezTo>
                    <a:pt x="12836" y="452"/>
                    <a:pt x="12665" y="-59"/>
                    <a:pt x="12523" y="5"/>
                  </a:cubicBezTo>
                  <a:cubicBezTo>
                    <a:pt x="12380" y="69"/>
                    <a:pt x="12266" y="708"/>
                    <a:pt x="12095" y="2625"/>
                  </a:cubicBezTo>
                  <a:cubicBezTo>
                    <a:pt x="11924" y="4542"/>
                    <a:pt x="11696" y="7737"/>
                    <a:pt x="11639" y="10166"/>
                  </a:cubicBezTo>
                  <a:cubicBezTo>
                    <a:pt x="11582" y="12594"/>
                    <a:pt x="11696" y="14256"/>
                    <a:pt x="11867" y="15342"/>
                  </a:cubicBezTo>
                  <a:cubicBezTo>
                    <a:pt x="12038" y="16429"/>
                    <a:pt x="12266" y="16940"/>
                    <a:pt x="12523" y="17195"/>
                  </a:cubicBezTo>
                  <a:cubicBezTo>
                    <a:pt x="12779" y="17451"/>
                    <a:pt x="13064" y="17451"/>
                    <a:pt x="13406" y="16940"/>
                  </a:cubicBezTo>
                  <a:cubicBezTo>
                    <a:pt x="13748" y="16429"/>
                    <a:pt x="14147" y="15406"/>
                    <a:pt x="14403" y="14575"/>
                  </a:cubicBezTo>
                  <a:cubicBezTo>
                    <a:pt x="14660" y="13745"/>
                    <a:pt x="14774" y="13105"/>
                    <a:pt x="14802" y="13105"/>
                  </a:cubicBezTo>
                  <a:cubicBezTo>
                    <a:pt x="14831" y="13105"/>
                    <a:pt x="14774" y="13745"/>
                    <a:pt x="14774" y="14384"/>
                  </a:cubicBezTo>
                  <a:cubicBezTo>
                    <a:pt x="14774" y="15023"/>
                    <a:pt x="14831" y="15662"/>
                    <a:pt x="15002" y="15917"/>
                  </a:cubicBezTo>
                  <a:cubicBezTo>
                    <a:pt x="15173" y="16173"/>
                    <a:pt x="15458" y="16045"/>
                    <a:pt x="15657" y="15662"/>
                  </a:cubicBezTo>
                  <a:cubicBezTo>
                    <a:pt x="15857" y="15278"/>
                    <a:pt x="15971" y="14639"/>
                    <a:pt x="16056" y="13681"/>
                  </a:cubicBezTo>
                  <a:cubicBezTo>
                    <a:pt x="16142" y="12722"/>
                    <a:pt x="16199" y="11444"/>
                    <a:pt x="16256" y="11188"/>
                  </a:cubicBezTo>
                  <a:cubicBezTo>
                    <a:pt x="16313" y="10933"/>
                    <a:pt x="16370" y="11700"/>
                    <a:pt x="16541" y="12658"/>
                  </a:cubicBezTo>
                  <a:cubicBezTo>
                    <a:pt x="16712" y="13617"/>
                    <a:pt x="16997" y="14767"/>
                    <a:pt x="17310" y="15406"/>
                  </a:cubicBezTo>
                  <a:cubicBezTo>
                    <a:pt x="17624" y="16045"/>
                    <a:pt x="17966" y="16173"/>
                    <a:pt x="18336" y="15790"/>
                  </a:cubicBezTo>
                  <a:cubicBezTo>
                    <a:pt x="18706" y="15406"/>
                    <a:pt x="19105" y="14511"/>
                    <a:pt x="19333" y="13233"/>
                  </a:cubicBezTo>
                  <a:cubicBezTo>
                    <a:pt x="19561" y="11955"/>
                    <a:pt x="19618" y="10294"/>
                    <a:pt x="19647" y="9143"/>
                  </a:cubicBezTo>
                  <a:cubicBezTo>
                    <a:pt x="19675" y="7993"/>
                    <a:pt x="19675" y="7354"/>
                    <a:pt x="19675" y="7354"/>
                  </a:cubicBezTo>
                  <a:cubicBezTo>
                    <a:pt x="19675" y="7354"/>
                    <a:pt x="19675" y="7993"/>
                    <a:pt x="19647" y="9910"/>
                  </a:cubicBezTo>
                  <a:cubicBezTo>
                    <a:pt x="19618" y="11827"/>
                    <a:pt x="19561" y="15023"/>
                    <a:pt x="19504" y="16940"/>
                  </a:cubicBezTo>
                  <a:cubicBezTo>
                    <a:pt x="19447" y="18857"/>
                    <a:pt x="19390" y="19496"/>
                    <a:pt x="19333" y="19496"/>
                  </a:cubicBezTo>
                  <a:cubicBezTo>
                    <a:pt x="19276" y="19496"/>
                    <a:pt x="19219" y="18857"/>
                    <a:pt x="19191" y="17962"/>
                  </a:cubicBezTo>
                  <a:cubicBezTo>
                    <a:pt x="19162" y="17068"/>
                    <a:pt x="19162" y="15917"/>
                    <a:pt x="19561" y="14959"/>
                  </a:cubicBezTo>
                  <a:cubicBezTo>
                    <a:pt x="19960" y="14000"/>
                    <a:pt x="20758" y="13233"/>
                    <a:pt x="21556" y="12466"/>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147" name="Line"/>
            <p:cNvSpPr/>
            <p:nvPr/>
          </p:nvSpPr>
          <p:spPr>
            <a:xfrm>
              <a:off x="1464148" y="358195"/>
              <a:ext cx="65730" cy="19718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3410" y="0"/>
                  </a:moveTo>
                  <a:cubicBezTo>
                    <a:pt x="7958" y="1137"/>
                    <a:pt x="12505" y="2274"/>
                    <a:pt x="15916" y="4737"/>
                  </a:cubicBezTo>
                  <a:cubicBezTo>
                    <a:pt x="19326" y="7200"/>
                    <a:pt x="21600" y="10989"/>
                    <a:pt x="21600" y="13832"/>
                  </a:cubicBezTo>
                  <a:cubicBezTo>
                    <a:pt x="21600" y="16674"/>
                    <a:pt x="19326" y="18568"/>
                    <a:pt x="15347" y="19705"/>
                  </a:cubicBezTo>
                  <a:cubicBezTo>
                    <a:pt x="11368" y="20842"/>
                    <a:pt x="5684" y="21221"/>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148" name="Line"/>
            <p:cNvSpPr/>
            <p:nvPr/>
          </p:nvSpPr>
          <p:spPr>
            <a:xfrm>
              <a:off x="1526418" y="211051"/>
              <a:ext cx="550050" cy="301172"/>
            </a:xfrm>
            <a:custGeom>
              <a:avLst/>
              <a:gdLst/>
              <a:ahLst/>
              <a:cxnLst>
                <a:cxn ang="0">
                  <a:pos x="wd2" y="hd2"/>
                </a:cxn>
                <a:cxn ang="5400000">
                  <a:pos x="wd2" y="hd2"/>
                </a:cxn>
                <a:cxn ang="10800000">
                  <a:pos x="wd2" y="hd2"/>
                </a:cxn>
                <a:cxn ang="16200000">
                  <a:pos x="wd2" y="hd2"/>
                </a:cxn>
              </a:cxnLst>
              <a:rect l="0" t="0" r="r" b="b"/>
              <a:pathLst>
                <a:path w="21600" h="21369" fill="norm" stroke="1" extrusionOk="0">
                  <a:moveTo>
                    <a:pt x="0" y="3077"/>
                  </a:moveTo>
                  <a:cubicBezTo>
                    <a:pt x="136" y="1604"/>
                    <a:pt x="272" y="131"/>
                    <a:pt x="543" y="9"/>
                  </a:cubicBezTo>
                  <a:cubicBezTo>
                    <a:pt x="815" y="-114"/>
                    <a:pt x="1223" y="1113"/>
                    <a:pt x="2174" y="3445"/>
                  </a:cubicBezTo>
                  <a:cubicBezTo>
                    <a:pt x="3125" y="5777"/>
                    <a:pt x="4619" y="9213"/>
                    <a:pt x="5638" y="11422"/>
                  </a:cubicBezTo>
                  <a:cubicBezTo>
                    <a:pt x="6657" y="13631"/>
                    <a:pt x="7200" y="14613"/>
                    <a:pt x="7608" y="15718"/>
                  </a:cubicBezTo>
                  <a:cubicBezTo>
                    <a:pt x="8015" y="16822"/>
                    <a:pt x="8287" y="18050"/>
                    <a:pt x="8151" y="19031"/>
                  </a:cubicBezTo>
                  <a:cubicBezTo>
                    <a:pt x="8015" y="20013"/>
                    <a:pt x="7472" y="20750"/>
                    <a:pt x="6860" y="21118"/>
                  </a:cubicBezTo>
                  <a:cubicBezTo>
                    <a:pt x="6249" y="21486"/>
                    <a:pt x="5570" y="21486"/>
                    <a:pt x="5162" y="20872"/>
                  </a:cubicBezTo>
                  <a:cubicBezTo>
                    <a:pt x="4755" y="20259"/>
                    <a:pt x="4619" y="19031"/>
                    <a:pt x="5162" y="16700"/>
                  </a:cubicBezTo>
                  <a:cubicBezTo>
                    <a:pt x="5706" y="14368"/>
                    <a:pt x="6928" y="10931"/>
                    <a:pt x="7947" y="8968"/>
                  </a:cubicBezTo>
                  <a:cubicBezTo>
                    <a:pt x="8966" y="7004"/>
                    <a:pt x="9781" y="6513"/>
                    <a:pt x="10460" y="6636"/>
                  </a:cubicBezTo>
                  <a:cubicBezTo>
                    <a:pt x="11140" y="6759"/>
                    <a:pt x="11683" y="7495"/>
                    <a:pt x="12226" y="8845"/>
                  </a:cubicBezTo>
                  <a:cubicBezTo>
                    <a:pt x="12770" y="10195"/>
                    <a:pt x="13313" y="12159"/>
                    <a:pt x="13992" y="12527"/>
                  </a:cubicBezTo>
                  <a:cubicBezTo>
                    <a:pt x="14672" y="12895"/>
                    <a:pt x="15487" y="11668"/>
                    <a:pt x="16166" y="10441"/>
                  </a:cubicBezTo>
                  <a:cubicBezTo>
                    <a:pt x="16845" y="9213"/>
                    <a:pt x="17389" y="7986"/>
                    <a:pt x="18068" y="7127"/>
                  </a:cubicBezTo>
                  <a:cubicBezTo>
                    <a:pt x="18747" y="6268"/>
                    <a:pt x="19562" y="5777"/>
                    <a:pt x="20174" y="6636"/>
                  </a:cubicBezTo>
                  <a:cubicBezTo>
                    <a:pt x="20785" y="7495"/>
                    <a:pt x="21192" y="9704"/>
                    <a:pt x="21600" y="1191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149" name="Line"/>
            <p:cNvSpPr/>
            <p:nvPr/>
          </p:nvSpPr>
          <p:spPr>
            <a:xfrm>
              <a:off x="312158" y="762949"/>
              <a:ext cx="2345494" cy="14529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956" y="18514"/>
                    <a:pt x="1912" y="15429"/>
                    <a:pt x="3027" y="13114"/>
                  </a:cubicBezTo>
                  <a:cubicBezTo>
                    <a:pt x="4142" y="10800"/>
                    <a:pt x="5416" y="9257"/>
                    <a:pt x="6722" y="8229"/>
                  </a:cubicBezTo>
                  <a:cubicBezTo>
                    <a:pt x="8028" y="7200"/>
                    <a:pt x="9366" y="6686"/>
                    <a:pt x="10673" y="5914"/>
                  </a:cubicBezTo>
                  <a:cubicBezTo>
                    <a:pt x="11979" y="5143"/>
                    <a:pt x="13253" y="4114"/>
                    <a:pt x="14527" y="3343"/>
                  </a:cubicBezTo>
                  <a:cubicBezTo>
                    <a:pt x="15802" y="2571"/>
                    <a:pt x="17076" y="2057"/>
                    <a:pt x="18255" y="1543"/>
                  </a:cubicBezTo>
                  <a:cubicBezTo>
                    <a:pt x="19434" y="1029"/>
                    <a:pt x="20517" y="514"/>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150" name="Line"/>
            <p:cNvSpPr/>
            <p:nvPr/>
          </p:nvSpPr>
          <p:spPr>
            <a:xfrm>
              <a:off x="408343" y="1281864"/>
              <a:ext cx="952023" cy="166053"/>
            </a:xfrm>
            <a:custGeom>
              <a:avLst/>
              <a:gdLst/>
              <a:ahLst/>
              <a:cxnLst>
                <a:cxn ang="0">
                  <a:pos x="wd2" y="hd2"/>
                </a:cxn>
                <a:cxn ang="5400000">
                  <a:pos x="wd2" y="hd2"/>
                </a:cxn>
                <a:cxn ang="10800000">
                  <a:pos x="wd2" y="hd2"/>
                </a:cxn>
                <a:cxn ang="16200000">
                  <a:pos x="wd2" y="hd2"/>
                </a:cxn>
              </a:cxnLst>
              <a:rect l="0" t="0" r="r" b="b"/>
              <a:pathLst>
                <a:path w="21537" h="21600" fill="norm" stroke="1" extrusionOk="0">
                  <a:moveTo>
                    <a:pt x="407" y="21600"/>
                  </a:moveTo>
                  <a:cubicBezTo>
                    <a:pt x="172" y="19350"/>
                    <a:pt x="-63" y="17100"/>
                    <a:pt x="15" y="15525"/>
                  </a:cubicBezTo>
                  <a:cubicBezTo>
                    <a:pt x="94" y="13950"/>
                    <a:pt x="485" y="13050"/>
                    <a:pt x="2128" y="11250"/>
                  </a:cubicBezTo>
                  <a:cubicBezTo>
                    <a:pt x="3772" y="9450"/>
                    <a:pt x="6667" y="6750"/>
                    <a:pt x="9211" y="4725"/>
                  </a:cubicBezTo>
                  <a:cubicBezTo>
                    <a:pt x="11754" y="2700"/>
                    <a:pt x="13946" y="1350"/>
                    <a:pt x="15941" y="675"/>
                  </a:cubicBezTo>
                  <a:cubicBezTo>
                    <a:pt x="17937" y="0"/>
                    <a:pt x="19737" y="0"/>
                    <a:pt x="21537"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51" name="Line"/>
            <p:cNvSpPr/>
            <p:nvPr/>
          </p:nvSpPr>
          <p:spPr>
            <a:xfrm>
              <a:off x="851829" y="1312998"/>
              <a:ext cx="31136" cy="42551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200" y="5620"/>
                    <a:pt x="16800" y="11239"/>
                    <a:pt x="13200" y="14839"/>
                  </a:cubicBezTo>
                  <a:cubicBezTo>
                    <a:pt x="9600" y="18439"/>
                    <a:pt x="4800" y="2002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52" name="Line"/>
            <p:cNvSpPr/>
            <p:nvPr/>
          </p:nvSpPr>
          <p:spPr>
            <a:xfrm>
              <a:off x="1001882" y="1281864"/>
              <a:ext cx="441511" cy="529293"/>
            </a:xfrm>
            <a:custGeom>
              <a:avLst/>
              <a:gdLst/>
              <a:ahLst/>
              <a:cxnLst>
                <a:cxn ang="0">
                  <a:pos x="wd2" y="hd2"/>
                </a:cxn>
                <a:cxn ang="5400000">
                  <a:pos x="wd2" y="hd2"/>
                </a:cxn>
                <a:cxn ang="10800000">
                  <a:pos x="wd2" y="hd2"/>
                </a:cxn>
                <a:cxn ang="16200000">
                  <a:pos x="wd2" y="hd2"/>
                </a:cxn>
              </a:cxnLst>
              <a:rect l="0" t="0" r="r" b="b"/>
              <a:pathLst>
                <a:path w="21537" h="21600" fill="norm" stroke="1" extrusionOk="0">
                  <a:moveTo>
                    <a:pt x="6350" y="0"/>
                  </a:moveTo>
                  <a:cubicBezTo>
                    <a:pt x="4493" y="4094"/>
                    <a:pt x="2637" y="8188"/>
                    <a:pt x="1540" y="10588"/>
                  </a:cubicBezTo>
                  <a:cubicBezTo>
                    <a:pt x="443" y="12988"/>
                    <a:pt x="106" y="13694"/>
                    <a:pt x="21" y="14753"/>
                  </a:cubicBezTo>
                  <a:cubicBezTo>
                    <a:pt x="-63" y="15812"/>
                    <a:pt x="106" y="17224"/>
                    <a:pt x="528" y="17718"/>
                  </a:cubicBezTo>
                  <a:cubicBezTo>
                    <a:pt x="949" y="18212"/>
                    <a:pt x="1624" y="17788"/>
                    <a:pt x="2806" y="16729"/>
                  </a:cubicBezTo>
                  <a:cubicBezTo>
                    <a:pt x="3987" y="15671"/>
                    <a:pt x="5674" y="13976"/>
                    <a:pt x="6771" y="12847"/>
                  </a:cubicBezTo>
                  <a:cubicBezTo>
                    <a:pt x="7868" y="11718"/>
                    <a:pt x="8374" y="11153"/>
                    <a:pt x="8712" y="11224"/>
                  </a:cubicBezTo>
                  <a:cubicBezTo>
                    <a:pt x="9049" y="11294"/>
                    <a:pt x="9218" y="12000"/>
                    <a:pt x="9303" y="12706"/>
                  </a:cubicBezTo>
                  <a:cubicBezTo>
                    <a:pt x="9387" y="13412"/>
                    <a:pt x="9387" y="14118"/>
                    <a:pt x="9387" y="14965"/>
                  </a:cubicBezTo>
                  <a:cubicBezTo>
                    <a:pt x="9387" y="15812"/>
                    <a:pt x="9387" y="16800"/>
                    <a:pt x="9809" y="17365"/>
                  </a:cubicBezTo>
                  <a:cubicBezTo>
                    <a:pt x="10231" y="17929"/>
                    <a:pt x="11075" y="18071"/>
                    <a:pt x="12340" y="17859"/>
                  </a:cubicBezTo>
                  <a:cubicBezTo>
                    <a:pt x="13606" y="17647"/>
                    <a:pt x="15293" y="17082"/>
                    <a:pt x="16559" y="16376"/>
                  </a:cubicBezTo>
                  <a:cubicBezTo>
                    <a:pt x="17824" y="15671"/>
                    <a:pt x="18668" y="14824"/>
                    <a:pt x="19259" y="14047"/>
                  </a:cubicBezTo>
                  <a:cubicBezTo>
                    <a:pt x="19849" y="13271"/>
                    <a:pt x="20187" y="12565"/>
                    <a:pt x="19934" y="12141"/>
                  </a:cubicBezTo>
                  <a:cubicBezTo>
                    <a:pt x="19681" y="11718"/>
                    <a:pt x="18837" y="11576"/>
                    <a:pt x="17571" y="12424"/>
                  </a:cubicBezTo>
                  <a:cubicBezTo>
                    <a:pt x="16306" y="13271"/>
                    <a:pt x="14618" y="15106"/>
                    <a:pt x="13774" y="16588"/>
                  </a:cubicBezTo>
                  <a:cubicBezTo>
                    <a:pt x="12931" y="18071"/>
                    <a:pt x="12931" y="19200"/>
                    <a:pt x="14365" y="19976"/>
                  </a:cubicBezTo>
                  <a:cubicBezTo>
                    <a:pt x="15799" y="20753"/>
                    <a:pt x="18668" y="21176"/>
                    <a:pt x="21537"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53" name="Line"/>
            <p:cNvSpPr/>
            <p:nvPr/>
          </p:nvSpPr>
          <p:spPr>
            <a:xfrm>
              <a:off x="2049044" y="1364047"/>
              <a:ext cx="255747" cy="616424"/>
            </a:xfrm>
            <a:custGeom>
              <a:avLst/>
              <a:gdLst/>
              <a:ahLst/>
              <a:cxnLst>
                <a:cxn ang="0">
                  <a:pos x="wd2" y="hd2"/>
                </a:cxn>
                <a:cxn ang="5400000">
                  <a:pos x="wd2" y="hd2"/>
                </a:cxn>
                <a:cxn ang="10800000">
                  <a:pos x="wd2" y="hd2"/>
                </a:cxn>
                <a:cxn ang="16200000">
                  <a:pos x="wd2" y="hd2"/>
                </a:cxn>
              </a:cxnLst>
              <a:rect l="0" t="0" r="r" b="b"/>
              <a:pathLst>
                <a:path w="21011" h="21382" fill="norm" stroke="1" extrusionOk="0">
                  <a:moveTo>
                    <a:pt x="15043" y="2909"/>
                  </a:moveTo>
                  <a:cubicBezTo>
                    <a:pt x="15611" y="2309"/>
                    <a:pt x="16179" y="1709"/>
                    <a:pt x="16037" y="1169"/>
                  </a:cubicBezTo>
                  <a:cubicBezTo>
                    <a:pt x="15895" y="629"/>
                    <a:pt x="15043" y="149"/>
                    <a:pt x="13906" y="29"/>
                  </a:cubicBezTo>
                  <a:cubicBezTo>
                    <a:pt x="12769" y="-91"/>
                    <a:pt x="11348" y="149"/>
                    <a:pt x="9074" y="929"/>
                  </a:cubicBezTo>
                  <a:cubicBezTo>
                    <a:pt x="6800" y="1709"/>
                    <a:pt x="3674" y="3029"/>
                    <a:pt x="1827" y="4169"/>
                  </a:cubicBezTo>
                  <a:cubicBezTo>
                    <a:pt x="-21" y="5309"/>
                    <a:pt x="-589" y="6269"/>
                    <a:pt x="690" y="6809"/>
                  </a:cubicBezTo>
                  <a:cubicBezTo>
                    <a:pt x="1969" y="7349"/>
                    <a:pt x="5095" y="7469"/>
                    <a:pt x="8506" y="7049"/>
                  </a:cubicBezTo>
                  <a:cubicBezTo>
                    <a:pt x="11916" y="6629"/>
                    <a:pt x="15611" y="5669"/>
                    <a:pt x="17885" y="4829"/>
                  </a:cubicBezTo>
                  <a:cubicBezTo>
                    <a:pt x="20158" y="3989"/>
                    <a:pt x="21011" y="3269"/>
                    <a:pt x="21011" y="3269"/>
                  </a:cubicBezTo>
                  <a:cubicBezTo>
                    <a:pt x="21011" y="3269"/>
                    <a:pt x="20158" y="3989"/>
                    <a:pt x="18453" y="6269"/>
                  </a:cubicBezTo>
                  <a:cubicBezTo>
                    <a:pt x="16748" y="8549"/>
                    <a:pt x="14190" y="12389"/>
                    <a:pt x="12627" y="14729"/>
                  </a:cubicBezTo>
                  <a:cubicBezTo>
                    <a:pt x="11064" y="17069"/>
                    <a:pt x="10495" y="17909"/>
                    <a:pt x="10211" y="18809"/>
                  </a:cubicBezTo>
                  <a:cubicBezTo>
                    <a:pt x="9927" y="19709"/>
                    <a:pt x="9927" y="20669"/>
                    <a:pt x="10922" y="21089"/>
                  </a:cubicBezTo>
                  <a:cubicBezTo>
                    <a:pt x="11916" y="21509"/>
                    <a:pt x="13906" y="21389"/>
                    <a:pt x="15895" y="2126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54" name="Line"/>
            <p:cNvSpPr/>
            <p:nvPr/>
          </p:nvSpPr>
          <p:spPr>
            <a:xfrm>
              <a:off x="2460464" y="1499808"/>
              <a:ext cx="207567" cy="3009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4320" y="0"/>
                  </a:moveTo>
                  <a:cubicBezTo>
                    <a:pt x="2880" y="993"/>
                    <a:pt x="1440" y="1986"/>
                    <a:pt x="720" y="3848"/>
                  </a:cubicBezTo>
                  <a:cubicBezTo>
                    <a:pt x="0" y="5710"/>
                    <a:pt x="0" y="8441"/>
                    <a:pt x="0" y="10428"/>
                  </a:cubicBezTo>
                  <a:cubicBezTo>
                    <a:pt x="0" y="12414"/>
                    <a:pt x="0" y="13655"/>
                    <a:pt x="900" y="14028"/>
                  </a:cubicBezTo>
                  <a:cubicBezTo>
                    <a:pt x="1800" y="14400"/>
                    <a:pt x="3600" y="13903"/>
                    <a:pt x="5400" y="12538"/>
                  </a:cubicBezTo>
                  <a:cubicBezTo>
                    <a:pt x="7200" y="11172"/>
                    <a:pt x="9000" y="8938"/>
                    <a:pt x="10440" y="7076"/>
                  </a:cubicBezTo>
                  <a:cubicBezTo>
                    <a:pt x="11880" y="5214"/>
                    <a:pt x="12960" y="3724"/>
                    <a:pt x="13320" y="3600"/>
                  </a:cubicBezTo>
                  <a:cubicBezTo>
                    <a:pt x="13680" y="3476"/>
                    <a:pt x="13320" y="4717"/>
                    <a:pt x="12780" y="6952"/>
                  </a:cubicBezTo>
                  <a:cubicBezTo>
                    <a:pt x="12240" y="9186"/>
                    <a:pt x="11520" y="12414"/>
                    <a:pt x="11160" y="14648"/>
                  </a:cubicBezTo>
                  <a:cubicBezTo>
                    <a:pt x="10800" y="16883"/>
                    <a:pt x="10800" y="18124"/>
                    <a:pt x="12600" y="19117"/>
                  </a:cubicBezTo>
                  <a:cubicBezTo>
                    <a:pt x="14400" y="20110"/>
                    <a:pt x="18000" y="20855"/>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55" name="Line"/>
            <p:cNvSpPr/>
            <p:nvPr/>
          </p:nvSpPr>
          <p:spPr>
            <a:xfrm>
              <a:off x="2775201" y="1225450"/>
              <a:ext cx="1001763" cy="531289"/>
            </a:xfrm>
            <a:custGeom>
              <a:avLst/>
              <a:gdLst/>
              <a:ahLst/>
              <a:cxnLst>
                <a:cxn ang="0">
                  <a:pos x="wd2" y="hd2"/>
                </a:cxn>
                <a:cxn ang="5400000">
                  <a:pos x="wd2" y="hd2"/>
                </a:cxn>
                <a:cxn ang="10800000">
                  <a:pos x="wd2" y="hd2"/>
                </a:cxn>
                <a:cxn ang="16200000">
                  <a:pos x="wd2" y="hd2"/>
                </a:cxn>
              </a:cxnLst>
              <a:rect l="0" t="0" r="r" b="b"/>
              <a:pathLst>
                <a:path w="21494" h="21129" fill="norm" stroke="1" extrusionOk="0">
                  <a:moveTo>
                    <a:pt x="4158" y="11737"/>
                  </a:moveTo>
                  <a:cubicBezTo>
                    <a:pt x="3787" y="11462"/>
                    <a:pt x="3416" y="11187"/>
                    <a:pt x="2711" y="12150"/>
                  </a:cubicBezTo>
                  <a:cubicBezTo>
                    <a:pt x="2005" y="13113"/>
                    <a:pt x="966" y="15314"/>
                    <a:pt x="447" y="16759"/>
                  </a:cubicBezTo>
                  <a:cubicBezTo>
                    <a:pt x="-73" y="18203"/>
                    <a:pt x="-73" y="18891"/>
                    <a:pt x="113" y="19304"/>
                  </a:cubicBezTo>
                  <a:cubicBezTo>
                    <a:pt x="298" y="19717"/>
                    <a:pt x="669" y="19854"/>
                    <a:pt x="1189" y="19648"/>
                  </a:cubicBezTo>
                  <a:cubicBezTo>
                    <a:pt x="1708" y="19441"/>
                    <a:pt x="2376" y="18891"/>
                    <a:pt x="2970" y="17859"/>
                  </a:cubicBezTo>
                  <a:cubicBezTo>
                    <a:pt x="3564" y="16827"/>
                    <a:pt x="4084" y="15314"/>
                    <a:pt x="4455" y="14213"/>
                  </a:cubicBezTo>
                  <a:cubicBezTo>
                    <a:pt x="4826" y="13113"/>
                    <a:pt x="5049" y="12425"/>
                    <a:pt x="5123" y="12425"/>
                  </a:cubicBezTo>
                  <a:cubicBezTo>
                    <a:pt x="5197" y="12425"/>
                    <a:pt x="5123" y="13113"/>
                    <a:pt x="4974" y="14007"/>
                  </a:cubicBezTo>
                  <a:cubicBezTo>
                    <a:pt x="4826" y="14901"/>
                    <a:pt x="4603" y="16002"/>
                    <a:pt x="4455" y="16896"/>
                  </a:cubicBezTo>
                  <a:cubicBezTo>
                    <a:pt x="4306" y="17791"/>
                    <a:pt x="4232" y="18478"/>
                    <a:pt x="4306" y="19098"/>
                  </a:cubicBezTo>
                  <a:cubicBezTo>
                    <a:pt x="4381" y="19717"/>
                    <a:pt x="4603" y="20267"/>
                    <a:pt x="4900" y="20336"/>
                  </a:cubicBezTo>
                  <a:cubicBezTo>
                    <a:pt x="5197" y="20405"/>
                    <a:pt x="5568" y="19992"/>
                    <a:pt x="6162" y="18891"/>
                  </a:cubicBezTo>
                  <a:cubicBezTo>
                    <a:pt x="6756" y="17791"/>
                    <a:pt x="7572" y="16002"/>
                    <a:pt x="8166" y="14764"/>
                  </a:cubicBezTo>
                  <a:cubicBezTo>
                    <a:pt x="8760" y="13526"/>
                    <a:pt x="9131" y="12838"/>
                    <a:pt x="9317" y="12838"/>
                  </a:cubicBezTo>
                  <a:cubicBezTo>
                    <a:pt x="9502" y="12838"/>
                    <a:pt x="9502" y="13526"/>
                    <a:pt x="9391" y="14626"/>
                  </a:cubicBezTo>
                  <a:cubicBezTo>
                    <a:pt x="9280" y="15727"/>
                    <a:pt x="9057" y="17240"/>
                    <a:pt x="8946" y="18341"/>
                  </a:cubicBezTo>
                  <a:cubicBezTo>
                    <a:pt x="8834" y="19441"/>
                    <a:pt x="8834" y="20129"/>
                    <a:pt x="9020" y="20267"/>
                  </a:cubicBezTo>
                  <a:cubicBezTo>
                    <a:pt x="9205" y="20405"/>
                    <a:pt x="9576" y="19992"/>
                    <a:pt x="10059" y="18960"/>
                  </a:cubicBezTo>
                  <a:cubicBezTo>
                    <a:pt x="10541" y="17928"/>
                    <a:pt x="11135" y="16277"/>
                    <a:pt x="11655" y="15108"/>
                  </a:cubicBezTo>
                  <a:cubicBezTo>
                    <a:pt x="12174" y="13938"/>
                    <a:pt x="12620" y="13250"/>
                    <a:pt x="12880" y="13250"/>
                  </a:cubicBezTo>
                  <a:cubicBezTo>
                    <a:pt x="13139" y="13250"/>
                    <a:pt x="13214" y="13938"/>
                    <a:pt x="13176" y="14833"/>
                  </a:cubicBezTo>
                  <a:cubicBezTo>
                    <a:pt x="13139" y="15727"/>
                    <a:pt x="12991" y="16827"/>
                    <a:pt x="12917" y="17722"/>
                  </a:cubicBezTo>
                  <a:cubicBezTo>
                    <a:pt x="12842" y="18616"/>
                    <a:pt x="12842" y="19304"/>
                    <a:pt x="12991" y="19854"/>
                  </a:cubicBezTo>
                  <a:cubicBezTo>
                    <a:pt x="13139" y="20405"/>
                    <a:pt x="13436" y="20817"/>
                    <a:pt x="13770" y="21024"/>
                  </a:cubicBezTo>
                  <a:cubicBezTo>
                    <a:pt x="14104" y="21230"/>
                    <a:pt x="14475" y="21230"/>
                    <a:pt x="15218" y="20129"/>
                  </a:cubicBezTo>
                  <a:cubicBezTo>
                    <a:pt x="15960" y="19029"/>
                    <a:pt x="17073" y="16827"/>
                    <a:pt x="18075" y="14007"/>
                  </a:cubicBezTo>
                  <a:cubicBezTo>
                    <a:pt x="19078" y="11187"/>
                    <a:pt x="19968" y="7747"/>
                    <a:pt x="20562" y="5133"/>
                  </a:cubicBezTo>
                  <a:cubicBezTo>
                    <a:pt x="21156" y="2519"/>
                    <a:pt x="21453" y="731"/>
                    <a:pt x="21490" y="180"/>
                  </a:cubicBezTo>
                  <a:cubicBezTo>
                    <a:pt x="21527" y="-370"/>
                    <a:pt x="21304" y="318"/>
                    <a:pt x="20859" y="2588"/>
                  </a:cubicBezTo>
                  <a:cubicBezTo>
                    <a:pt x="20414" y="4858"/>
                    <a:pt x="19746" y="8710"/>
                    <a:pt x="19374" y="12012"/>
                  </a:cubicBezTo>
                  <a:cubicBezTo>
                    <a:pt x="19003" y="15314"/>
                    <a:pt x="18929" y="18066"/>
                    <a:pt x="18855" y="2081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56" name="Line"/>
            <p:cNvSpPr/>
            <p:nvPr/>
          </p:nvSpPr>
          <p:spPr>
            <a:xfrm>
              <a:off x="3633211" y="1459120"/>
              <a:ext cx="217945" cy="175606"/>
            </a:xfrm>
            <a:custGeom>
              <a:avLst/>
              <a:gdLst/>
              <a:ahLst/>
              <a:cxnLst>
                <a:cxn ang="0">
                  <a:pos x="wd2" y="hd2"/>
                </a:cxn>
                <a:cxn ang="5400000">
                  <a:pos x="wd2" y="hd2"/>
                </a:cxn>
                <a:cxn ang="10800000">
                  <a:pos x="wd2" y="hd2"/>
                </a:cxn>
                <a:cxn ang="16200000">
                  <a:pos x="wd2" y="hd2"/>
                </a:cxn>
              </a:cxnLst>
              <a:rect l="0" t="0" r="r" b="b"/>
              <a:pathLst>
                <a:path w="21600" h="21499" fill="norm" stroke="1" extrusionOk="0">
                  <a:moveTo>
                    <a:pt x="0" y="6252"/>
                  </a:moveTo>
                  <a:cubicBezTo>
                    <a:pt x="1029" y="4558"/>
                    <a:pt x="2057" y="2864"/>
                    <a:pt x="4457" y="1805"/>
                  </a:cubicBezTo>
                  <a:cubicBezTo>
                    <a:pt x="6857" y="746"/>
                    <a:pt x="10629" y="323"/>
                    <a:pt x="13543" y="111"/>
                  </a:cubicBezTo>
                  <a:cubicBezTo>
                    <a:pt x="16457" y="-101"/>
                    <a:pt x="18514" y="-101"/>
                    <a:pt x="19714" y="958"/>
                  </a:cubicBezTo>
                  <a:cubicBezTo>
                    <a:pt x="20914" y="2017"/>
                    <a:pt x="21257" y="4134"/>
                    <a:pt x="21429" y="7734"/>
                  </a:cubicBezTo>
                  <a:cubicBezTo>
                    <a:pt x="21600" y="11334"/>
                    <a:pt x="21600" y="16417"/>
                    <a:pt x="21600" y="2149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57" name="Line"/>
            <p:cNvSpPr/>
            <p:nvPr/>
          </p:nvSpPr>
          <p:spPr>
            <a:xfrm>
              <a:off x="4017207" y="1229972"/>
              <a:ext cx="93406"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800" y="10800"/>
                    <a:pt x="1600" y="0"/>
                    <a:pt x="5200" y="0"/>
                  </a:cubicBezTo>
                  <a:cubicBezTo>
                    <a:pt x="8800" y="0"/>
                    <a:pt x="15200" y="108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58" name="Line"/>
            <p:cNvSpPr/>
            <p:nvPr/>
          </p:nvSpPr>
          <p:spPr>
            <a:xfrm>
              <a:off x="3903046" y="1240350"/>
              <a:ext cx="762537" cy="1162370"/>
            </a:xfrm>
            <a:custGeom>
              <a:avLst/>
              <a:gdLst/>
              <a:ahLst/>
              <a:cxnLst>
                <a:cxn ang="0">
                  <a:pos x="wd2" y="hd2"/>
                </a:cxn>
                <a:cxn ang="5400000">
                  <a:pos x="wd2" y="hd2"/>
                </a:cxn>
                <a:cxn ang="10800000">
                  <a:pos x="wd2" y="hd2"/>
                </a:cxn>
                <a:cxn ang="16200000">
                  <a:pos x="wd2" y="hd2"/>
                </a:cxn>
              </a:cxnLst>
              <a:rect l="0" t="0" r="r" b="b"/>
              <a:pathLst>
                <a:path w="21447" h="21600" fill="norm" stroke="1" extrusionOk="0">
                  <a:moveTo>
                    <a:pt x="8757" y="0"/>
                  </a:moveTo>
                  <a:cubicBezTo>
                    <a:pt x="7492" y="2443"/>
                    <a:pt x="6227" y="4886"/>
                    <a:pt x="5497" y="6268"/>
                  </a:cubicBezTo>
                  <a:cubicBezTo>
                    <a:pt x="4768" y="7650"/>
                    <a:pt x="4573" y="7971"/>
                    <a:pt x="4330" y="8389"/>
                  </a:cubicBezTo>
                  <a:cubicBezTo>
                    <a:pt x="4086" y="8807"/>
                    <a:pt x="3795" y="9321"/>
                    <a:pt x="3600" y="9418"/>
                  </a:cubicBezTo>
                  <a:cubicBezTo>
                    <a:pt x="3405" y="9514"/>
                    <a:pt x="3308" y="9193"/>
                    <a:pt x="3357" y="8486"/>
                  </a:cubicBezTo>
                  <a:cubicBezTo>
                    <a:pt x="3405" y="7779"/>
                    <a:pt x="3600" y="6686"/>
                    <a:pt x="3843" y="6011"/>
                  </a:cubicBezTo>
                  <a:cubicBezTo>
                    <a:pt x="4086" y="5336"/>
                    <a:pt x="4378" y="5079"/>
                    <a:pt x="4719" y="4854"/>
                  </a:cubicBezTo>
                  <a:cubicBezTo>
                    <a:pt x="5059" y="4629"/>
                    <a:pt x="5449" y="4436"/>
                    <a:pt x="5886" y="4371"/>
                  </a:cubicBezTo>
                  <a:cubicBezTo>
                    <a:pt x="6324" y="4307"/>
                    <a:pt x="6811" y="4371"/>
                    <a:pt x="7784" y="4404"/>
                  </a:cubicBezTo>
                  <a:cubicBezTo>
                    <a:pt x="8757" y="4436"/>
                    <a:pt x="10216" y="4436"/>
                    <a:pt x="11141" y="4307"/>
                  </a:cubicBezTo>
                  <a:cubicBezTo>
                    <a:pt x="12065" y="4179"/>
                    <a:pt x="12454" y="3921"/>
                    <a:pt x="12892" y="3632"/>
                  </a:cubicBezTo>
                  <a:cubicBezTo>
                    <a:pt x="13330" y="3343"/>
                    <a:pt x="13816" y="3021"/>
                    <a:pt x="14011" y="3150"/>
                  </a:cubicBezTo>
                  <a:cubicBezTo>
                    <a:pt x="14205" y="3279"/>
                    <a:pt x="14108" y="3857"/>
                    <a:pt x="14011" y="4307"/>
                  </a:cubicBezTo>
                  <a:cubicBezTo>
                    <a:pt x="13914" y="4757"/>
                    <a:pt x="13816" y="5079"/>
                    <a:pt x="13768" y="5496"/>
                  </a:cubicBezTo>
                  <a:cubicBezTo>
                    <a:pt x="13719" y="5914"/>
                    <a:pt x="13719" y="6429"/>
                    <a:pt x="14011" y="6686"/>
                  </a:cubicBezTo>
                  <a:cubicBezTo>
                    <a:pt x="14303" y="6943"/>
                    <a:pt x="14886" y="6943"/>
                    <a:pt x="15908" y="6525"/>
                  </a:cubicBezTo>
                  <a:cubicBezTo>
                    <a:pt x="16930" y="6107"/>
                    <a:pt x="18389" y="5271"/>
                    <a:pt x="19314" y="4757"/>
                  </a:cubicBezTo>
                  <a:cubicBezTo>
                    <a:pt x="20238" y="4243"/>
                    <a:pt x="20627" y="4050"/>
                    <a:pt x="20968" y="4114"/>
                  </a:cubicBezTo>
                  <a:cubicBezTo>
                    <a:pt x="21308" y="4179"/>
                    <a:pt x="21600" y="4500"/>
                    <a:pt x="21357" y="5625"/>
                  </a:cubicBezTo>
                  <a:cubicBezTo>
                    <a:pt x="21114" y="6750"/>
                    <a:pt x="20335" y="8679"/>
                    <a:pt x="19216" y="10543"/>
                  </a:cubicBezTo>
                  <a:cubicBezTo>
                    <a:pt x="18097" y="12407"/>
                    <a:pt x="16638" y="14207"/>
                    <a:pt x="14692" y="15846"/>
                  </a:cubicBezTo>
                  <a:cubicBezTo>
                    <a:pt x="12746" y="17486"/>
                    <a:pt x="10314" y="18964"/>
                    <a:pt x="7784" y="19896"/>
                  </a:cubicBezTo>
                  <a:cubicBezTo>
                    <a:pt x="5254" y="20829"/>
                    <a:pt x="2627" y="21214"/>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59" name="Line"/>
            <p:cNvSpPr/>
            <p:nvPr/>
          </p:nvSpPr>
          <p:spPr>
            <a:xfrm>
              <a:off x="5416427" y="1321380"/>
              <a:ext cx="167903" cy="311350"/>
            </a:xfrm>
            <a:custGeom>
              <a:avLst/>
              <a:gdLst/>
              <a:ahLst/>
              <a:cxnLst>
                <a:cxn ang="0">
                  <a:pos x="wd2" y="hd2"/>
                </a:cxn>
                <a:cxn ang="5400000">
                  <a:pos x="wd2" y="hd2"/>
                </a:cxn>
                <a:cxn ang="10800000">
                  <a:pos x="wd2" y="hd2"/>
                </a:cxn>
                <a:cxn ang="16200000">
                  <a:pos x="wd2" y="hd2"/>
                </a:cxn>
              </a:cxnLst>
              <a:rect l="0" t="0" r="r" b="b"/>
              <a:pathLst>
                <a:path w="20556" h="21363" fill="norm" stroke="1" extrusionOk="0">
                  <a:moveTo>
                    <a:pt x="20556" y="1562"/>
                  </a:moveTo>
                  <a:cubicBezTo>
                    <a:pt x="18438" y="849"/>
                    <a:pt x="16321" y="137"/>
                    <a:pt x="13991" y="19"/>
                  </a:cubicBezTo>
                  <a:cubicBezTo>
                    <a:pt x="11662" y="-100"/>
                    <a:pt x="9121" y="375"/>
                    <a:pt x="7003" y="968"/>
                  </a:cubicBezTo>
                  <a:cubicBezTo>
                    <a:pt x="4885" y="1562"/>
                    <a:pt x="3191" y="2274"/>
                    <a:pt x="2979" y="3104"/>
                  </a:cubicBezTo>
                  <a:cubicBezTo>
                    <a:pt x="2768" y="3935"/>
                    <a:pt x="4038" y="4885"/>
                    <a:pt x="6791" y="6071"/>
                  </a:cubicBezTo>
                  <a:cubicBezTo>
                    <a:pt x="9544" y="7258"/>
                    <a:pt x="13779" y="8682"/>
                    <a:pt x="16744" y="10344"/>
                  </a:cubicBezTo>
                  <a:cubicBezTo>
                    <a:pt x="19709" y="12005"/>
                    <a:pt x="21403" y="13904"/>
                    <a:pt x="19285" y="15803"/>
                  </a:cubicBezTo>
                  <a:cubicBezTo>
                    <a:pt x="17168" y="17702"/>
                    <a:pt x="11238" y="19601"/>
                    <a:pt x="7003" y="20551"/>
                  </a:cubicBezTo>
                  <a:cubicBezTo>
                    <a:pt x="2768" y="21500"/>
                    <a:pt x="227" y="21500"/>
                    <a:pt x="15" y="21144"/>
                  </a:cubicBezTo>
                  <a:cubicBezTo>
                    <a:pt x="-197" y="20788"/>
                    <a:pt x="1921" y="20076"/>
                    <a:pt x="4038" y="1936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60" name="Line"/>
            <p:cNvSpPr/>
            <p:nvPr/>
          </p:nvSpPr>
          <p:spPr>
            <a:xfrm>
              <a:off x="5636221" y="1293793"/>
              <a:ext cx="505077" cy="627141"/>
            </a:xfrm>
            <a:custGeom>
              <a:avLst/>
              <a:gdLst/>
              <a:ahLst/>
              <a:cxnLst>
                <a:cxn ang="0">
                  <a:pos x="wd2" y="hd2"/>
                </a:cxn>
                <a:cxn ang="5400000">
                  <a:pos x="wd2" y="hd2"/>
                </a:cxn>
                <a:cxn ang="10800000">
                  <a:pos x="wd2" y="hd2"/>
                </a:cxn>
                <a:cxn ang="16200000">
                  <a:pos x="wd2" y="hd2"/>
                </a:cxn>
              </a:cxnLst>
              <a:rect l="0" t="0" r="r" b="b"/>
              <a:pathLst>
                <a:path w="21600" h="21397" fill="norm" stroke="1" extrusionOk="0">
                  <a:moveTo>
                    <a:pt x="0" y="5967"/>
                  </a:moveTo>
                  <a:cubicBezTo>
                    <a:pt x="444" y="5495"/>
                    <a:pt x="888" y="5022"/>
                    <a:pt x="1184" y="5081"/>
                  </a:cubicBezTo>
                  <a:cubicBezTo>
                    <a:pt x="1479" y="5140"/>
                    <a:pt x="1627" y="5731"/>
                    <a:pt x="1775" y="6734"/>
                  </a:cubicBezTo>
                  <a:cubicBezTo>
                    <a:pt x="1923" y="7737"/>
                    <a:pt x="2071" y="9154"/>
                    <a:pt x="2441" y="10039"/>
                  </a:cubicBezTo>
                  <a:cubicBezTo>
                    <a:pt x="2811" y="10924"/>
                    <a:pt x="3403" y="11278"/>
                    <a:pt x="4068" y="11278"/>
                  </a:cubicBezTo>
                  <a:cubicBezTo>
                    <a:pt x="4734" y="11278"/>
                    <a:pt x="5474" y="10924"/>
                    <a:pt x="6214" y="10216"/>
                  </a:cubicBezTo>
                  <a:cubicBezTo>
                    <a:pt x="6953" y="9508"/>
                    <a:pt x="7693" y="8445"/>
                    <a:pt x="8211" y="7383"/>
                  </a:cubicBezTo>
                  <a:cubicBezTo>
                    <a:pt x="8729" y="6321"/>
                    <a:pt x="9025" y="5258"/>
                    <a:pt x="9173" y="5022"/>
                  </a:cubicBezTo>
                  <a:cubicBezTo>
                    <a:pt x="9321" y="4786"/>
                    <a:pt x="9321" y="5377"/>
                    <a:pt x="9321" y="6321"/>
                  </a:cubicBezTo>
                  <a:cubicBezTo>
                    <a:pt x="9321" y="7265"/>
                    <a:pt x="9321" y="8563"/>
                    <a:pt x="9542" y="9449"/>
                  </a:cubicBezTo>
                  <a:cubicBezTo>
                    <a:pt x="9764" y="10334"/>
                    <a:pt x="10208" y="10806"/>
                    <a:pt x="10800" y="10865"/>
                  </a:cubicBezTo>
                  <a:cubicBezTo>
                    <a:pt x="11392" y="10924"/>
                    <a:pt x="12131" y="10570"/>
                    <a:pt x="12871" y="10039"/>
                  </a:cubicBezTo>
                  <a:cubicBezTo>
                    <a:pt x="13611" y="9508"/>
                    <a:pt x="14351" y="8799"/>
                    <a:pt x="15090" y="7855"/>
                  </a:cubicBezTo>
                  <a:cubicBezTo>
                    <a:pt x="15830" y="6911"/>
                    <a:pt x="16570" y="5731"/>
                    <a:pt x="17014" y="5495"/>
                  </a:cubicBezTo>
                  <a:cubicBezTo>
                    <a:pt x="17458" y="5258"/>
                    <a:pt x="17605" y="5967"/>
                    <a:pt x="17605" y="8150"/>
                  </a:cubicBezTo>
                  <a:cubicBezTo>
                    <a:pt x="17605" y="10334"/>
                    <a:pt x="17458" y="13993"/>
                    <a:pt x="17310" y="16236"/>
                  </a:cubicBezTo>
                  <a:cubicBezTo>
                    <a:pt x="17162" y="18478"/>
                    <a:pt x="17014" y="19304"/>
                    <a:pt x="16718" y="20072"/>
                  </a:cubicBezTo>
                  <a:cubicBezTo>
                    <a:pt x="16422" y="20839"/>
                    <a:pt x="15978" y="21547"/>
                    <a:pt x="15534" y="21370"/>
                  </a:cubicBezTo>
                  <a:cubicBezTo>
                    <a:pt x="15090" y="21193"/>
                    <a:pt x="14647" y="20131"/>
                    <a:pt x="14573" y="17475"/>
                  </a:cubicBezTo>
                  <a:cubicBezTo>
                    <a:pt x="14499" y="14819"/>
                    <a:pt x="14795" y="10570"/>
                    <a:pt x="15312" y="7560"/>
                  </a:cubicBezTo>
                  <a:cubicBezTo>
                    <a:pt x="15830" y="4550"/>
                    <a:pt x="16570" y="2780"/>
                    <a:pt x="17162" y="1658"/>
                  </a:cubicBezTo>
                  <a:cubicBezTo>
                    <a:pt x="17753" y="537"/>
                    <a:pt x="18197" y="65"/>
                    <a:pt x="18715" y="6"/>
                  </a:cubicBezTo>
                  <a:cubicBezTo>
                    <a:pt x="19233" y="-53"/>
                    <a:pt x="19825" y="301"/>
                    <a:pt x="20416" y="1777"/>
                  </a:cubicBezTo>
                  <a:cubicBezTo>
                    <a:pt x="21008" y="3252"/>
                    <a:pt x="21600" y="5849"/>
                    <a:pt x="21600" y="7737"/>
                  </a:cubicBezTo>
                  <a:cubicBezTo>
                    <a:pt x="21600" y="9626"/>
                    <a:pt x="21008" y="10806"/>
                    <a:pt x="20416" y="1198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61" name="Line"/>
            <p:cNvSpPr/>
            <p:nvPr/>
          </p:nvSpPr>
          <p:spPr>
            <a:xfrm>
              <a:off x="6227783" y="874991"/>
              <a:ext cx="778373" cy="1000285"/>
            </a:xfrm>
            <a:custGeom>
              <a:avLst/>
              <a:gdLst/>
              <a:ahLst/>
              <a:cxnLst>
                <a:cxn ang="0">
                  <a:pos x="wd2" y="hd2"/>
                </a:cxn>
                <a:cxn ang="5400000">
                  <a:pos x="wd2" y="hd2"/>
                </a:cxn>
                <a:cxn ang="10800000">
                  <a:pos x="wd2" y="hd2"/>
                </a:cxn>
                <a:cxn ang="16200000">
                  <a:pos x="wd2" y="hd2"/>
                </a:cxn>
              </a:cxnLst>
              <a:rect l="0" t="0" r="r" b="b"/>
              <a:pathLst>
                <a:path w="21600" h="21462" fill="norm" stroke="1" extrusionOk="0">
                  <a:moveTo>
                    <a:pt x="1728" y="10734"/>
                  </a:moveTo>
                  <a:cubicBezTo>
                    <a:pt x="1728" y="13703"/>
                    <a:pt x="1728" y="16672"/>
                    <a:pt x="1728" y="18342"/>
                  </a:cubicBezTo>
                  <a:cubicBezTo>
                    <a:pt x="1728" y="20012"/>
                    <a:pt x="1728" y="20384"/>
                    <a:pt x="1536" y="20755"/>
                  </a:cubicBezTo>
                  <a:cubicBezTo>
                    <a:pt x="1344" y="21126"/>
                    <a:pt x="960" y="21497"/>
                    <a:pt x="624" y="21460"/>
                  </a:cubicBezTo>
                  <a:cubicBezTo>
                    <a:pt x="288" y="21423"/>
                    <a:pt x="0" y="20977"/>
                    <a:pt x="0" y="19678"/>
                  </a:cubicBezTo>
                  <a:cubicBezTo>
                    <a:pt x="0" y="18379"/>
                    <a:pt x="288" y="16227"/>
                    <a:pt x="720" y="14334"/>
                  </a:cubicBezTo>
                  <a:cubicBezTo>
                    <a:pt x="1152" y="12441"/>
                    <a:pt x="1728" y="10808"/>
                    <a:pt x="2208" y="9732"/>
                  </a:cubicBezTo>
                  <a:cubicBezTo>
                    <a:pt x="2688" y="8656"/>
                    <a:pt x="3072" y="8136"/>
                    <a:pt x="3504" y="7802"/>
                  </a:cubicBezTo>
                  <a:cubicBezTo>
                    <a:pt x="3936" y="7468"/>
                    <a:pt x="4416" y="7320"/>
                    <a:pt x="4752" y="7468"/>
                  </a:cubicBezTo>
                  <a:cubicBezTo>
                    <a:pt x="5088" y="7617"/>
                    <a:pt x="5280" y="8062"/>
                    <a:pt x="5424" y="8953"/>
                  </a:cubicBezTo>
                  <a:cubicBezTo>
                    <a:pt x="5568" y="9843"/>
                    <a:pt x="5664" y="11179"/>
                    <a:pt x="5616" y="12033"/>
                  </a:cubicBezTo>
                  <a:cubicBezTo>
                    <a:pt x="5568" y="12887"/>
                    <a:pt x="5376" y="13258"/>
                    <a:pt x="4848" y="13777"/>
                  </a:cubicBezTo>
                  <a:cubicBezTo>
                    <a:pt x="4320" y="14297"/>
                    <a:pt x="3456" y="14965"/>
                    <a:pt x="3264" y="15336"/>
                  </a:cubicBezTo>
                  <a:cubicBezTo>
                    <a:pt x="3072" y="15707"/>
                    <a:pt x="3552" y="15782"/>
                    <a:pt x="4752" y="15633"/>
                  </a:cubicBezTo>
                  <a:cubicBezTo>
                    <a:pt x="5952" y="15485"/>
                    <a:pt x="7872" y="15113"/>
                    <a:pt x="9744" y="13963"/>
                  </a:cubicBezTo>
                  <a:cubicBezTo>
                    <a:pt x="11616" y="12812"/>
                    <a:pt x="13440" y="10883"/>
                    <a:pt x="14880" y="8841"/>
                  </a:cubicBezTo>
                  <a:cubicBezTo>
                    <a:pt x="16320" y="6800"/>
                    <a:pt x="17376" y="4648"/>
                    <a:pt x="17904" y="3349"/>
                  </a:cubicBezTo>
                  <a:cubicBezTo>
                    <a:pt x="18432" y="2050"/>
                    <a:pt x="18432" y="1604"/>
                    <a:pt x="18480" y="1159"/>
                  </a:cubicBezTo>
                  <a:cubicBezTo>
                    <a:pt x="18528" y="713"/>
                    <a:pt x="18624" y="268"/>
                    <a:pt x="18432" y="83"/>
                  </a:cubicBezTo>
                  <a:cubicBezTo>
                    <a:pt x="18240" y="-103"/>
                    <a:pt x="17760" y="-29"/>
                    <a:pt x="17040" y="862"/>
                  </a:cubicBezTo>
                  <a:cubicBezTo>
                    <a:pt x="16320" y="1753"/>
                    <a:pt x="15360" y="3460"/>
                    <a:pt x="14784" y="5316"/>
                  </a:cubicBezTo>
                  <a:cubicBezTo>
                    <a:pt x="14208" y="7171"/>
                    <a:pt x="14016" y="9175"/>
                    <a:pt x="14208" y="10549"/>
                  </a:cubicBezTo>
                  <a:cubicBezTo>
                    <a:pt x="14400" y="11922"/>
                    <a:pt x="14976" y="12664"/>
                    <a:pt x="15504" y="13035"/>
                  </a:cubicBezTo>
                  <a:cubicBezTo>
                    <a:pt x="16032" y="13406"/>
                    <a:pt x="16512" y="13406"/>
                    <a:pt x="17184" y="13109"/>
                  </a:cubicBezTo>
                  <a:cubicBezTo>
                    <a:pt x="17856" y="12812"/>
                    <a:pt x="18720" y="12219"/>
                    <a:pt x="19296" y="11662"/>
                  </a:cubicBezTo>
                  <a:cubicBezTo>
                    <a:pt x="19872" y="11105"/>
                    <a:pt x="20160" y="10586"/>
                    <a:pt x="20448" y="10177"/>
                  </a:cubicBezTo>
                  <a:cubicBezTo>
                    <a:pt x="20736" y="9769"/>
                    <a:pt x="21024" y="9472"/>
                    <a:pt x="21168" y="9546"/>
                  </a:cubicBezTo>
                  <a:cubicBezTo>
                    <a:pt x="21312" y="9621"/>
                    <a:pt x="21312" y="10066"/>
                    <a:pt x="21360" y="11031"/>
                  </a:cubicBezTo>
                  <a:cubicBezTo>
                    <a:pt x="21408" y="11996"/>
                    <a:pt x="21504" y="13481"/>
                    <a:pt x="21600" y="1496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62" name="Line"/>
            <p:cNvSpPr/>
            <p:nvPr/>
          </p:nvSpPr>
          <p:spPr>
            <a:xfrm>
              <a:off x="7037290" y="1105432"/>
              <a:ext cx="1" cy="20758"/>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0"/>
                  </a:moveTo>
                  <a:cubicBezTo>
                    <a:pt x="21600" y="7200"/>
                    <a:pt x="216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63" name="Line"/>
            <p:cNvSpPr/>
            <p:nvPr/>
          </p:nvSpPr>
          <p:spPr>
            <a:xfrm>
              <a:off x="7109938" y="1311908"/>
              <a:ext cx="249079" cy="322818"/>
            </a:xfrm>
            <a:custGeom>
              <a:avLst/>
              <a:gdLst/>
              <a:ahLst/>
              <a:cxnLst>
                <a:cxn ang="0">
                  <a:pos x="wd2" y="hd2"/>
                </a:cxn>
                <a:cxn ang="5400000">
                  <a:pos x="wd2" y="hd2"/>
                </a:cxn>
                <a:cxn ang="10800000">
                  <a:pos x="wd2" y="hd2"/>
                </a:cxn>
                <a:cxn ang="16200000">
                  <a:pos x="wd2" y="hd2"/>
                </a:cxn>
              </a:cxnLst>
              <a:rect l="0" t="0" r="r" b="b"/>
              <a:pathLst>
                <a:path w="21600" h="21217" fill="norm" stroke="1" extrusionOk="0">
                  <a:moveTo>
                    <a:pt x="0" y="8257"/>
                  </a:moveTo>
                  <a:cubicBezTo>
                    <a:pt x="3000" y="8484"/>
                    <a:pt x="6000" y="8712"/>
                    <a:pt x="9150" y="8030"/>
                  </a:cubicBezTo>
                  <a:cubicBezTo>
                    <a:pt x="12300" y="7348"/>
                    <a:pt x="15600" y="5756"/>
                    <a:pt x="17250" y="4278"/>
                  </a:cubicBezTo>
                  <a:cubicBezTo>
                    <a:pt x="18900" y="2800"/>
                    <a:pt x="18900" y="1436"/>
                    <a:pt x="18150" y="640"/>
                  </a:cubicBezTo>
                  <a:cubicBezTo>
                    <a:pt x="17400" y="-156"/>
                    <a:pt x="15900" y="-383"/>
                    <a:pt x="13800" y="981"/>
                  </a:cubicBezTo>
                  <a:cubicBezTo>
                    <a:pt x="11700" y="2345"/>
                    <a:pt x="9000" y="5301"/>
                    <a:pt x="7350" y="8371"/>
                  </a:cubicBezTo>
                  <a:cubicBezTo>
                    <a:pt x="5700" y="11440"/>
                    <a:pt x="5100" y="14623"/>
                    <a:pt x="7650" y="16783"/>
                  </a:cubicBezTo>
                  <a:cubicBezTo>
                    <a:pt x="10200" y="18943"/>
                    <a:pt x="15900" y="20080"/>
                    <a:pt x="21600" y="2121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64" name="Line"/>
            <p:cNvSpPr/>
            <p:nvPr/>
          </p:nvSpPr>
          <p:spPr>
            <a:xfrm>
              <a:off x="7460305" y="728354"/>
              <a:ext cx="448762" cy="824064"/>
            </a:xfrm>
            <a:custGeom>
              <a:avLst/>
              <a:gdLst/>
              <a:ahLst/>
              <a:cxnLst>
                <a:cxn ang="0">
                  <a:pos x="wd2" y="hd2"/>
                </a:cxn>
                <a:cxn ang="5400000">
                  <a:pos x="wd2" y="hd2"/>
                </a:cxn>
                <a:cxn ang="10800000">
                  <a:pos x="wd2" y="hd2"/>
                </a:cxn>
                <a:cxn ang="16200000">
                  <a:pos x="wd2" y="hd2"/>
                </a:cxn>
              </a:cxnLst>
              <a:rect l="0" t="0" r="r" b="b"/>
              <a:pathLst>
                <a:path w="21389" h="21439" fill="norm" stroke="1" extrusionOk="0">
                  <a:moveTo>
                    <a:pt x="10507" y="18450"/>
                  </a:moveTo>
                  <a:cubicBezTo>
                    <a:pt x="10671" y="17730"/>
                    <a:pt x="10836" y="17010"/>
                    <a:pt x="10589" y="16515"/>
                  </a:cubicBezTo>
                  <a:cubicBezTo>
                    <a:pt x="10342" y="16020"/>
                    <a:pt x="9682" y="15750"/>
                    <a:pt x="8033" y="15975"/>
                  </a:cubicBezTo>
                  <a:cubicBezTo>
                    <a:pt x="6384" y="16200"/>
                    <a:pt x="3746" y="16920"/>
                    <a:pt x="2262" y="17505"/>
                  </a:cubicBezTo>
                  <a:cubicBezTo>
                    <a:pt x="778" y="18090"/>
                    <a:pt x="449" y="18540"/>
                    <a:pt x="201" y="19170"/>
                  </a:cubicBezTo>
                  <a:cubicBezTo>
                    <a:pt x="-46" y="19800"/>
                    <a:pt x="-211" y="20610"/>
                    <a:pt x="613" y="21060"/>
                  </a:cubicBezTo>
                  <a:cubicBezTo>
                    <a:pt x="1438" y="21510"/>
                    <a:pt x="3252" y="21600"/>
                    <a:pt x="5230" y="21105"/>
                  </a:cubicBezTo>
                  <a:cubicBezTo>
                    <a:pt x="7209" y="20610"/>
                    <a:pt x="9352" y="19530"/>
                    <a:pt x="11249" y="17505"/>
                  </a:cubicBezTo>
                  <a:cubicBezTo>
                    <a:pt x="13145" y="15480"/>
                    <a:pt x="14794" y="12510"/>
                    <a:pt x="15948" y="9585"/>
                  </a:cubicBezTo>
                  <a:cubicBezTo>
                    <a:pt x="17102" y="6660"/>
                    <a:pt x="17762" y="3780"/>
                    <a:pt x="18009" y="2115"/>
                  </a:cubicBezTo>
                  <a:cubicBezTo>
                    <a:pt x="18256" y="450"/>
                    <a:pt x="18091" y="0"/>
                    <a:pt x="17679" y="0"/>
                  </a:cubicBezTo>
                  <a:cubicBezTo>
                    <a:pt x="17267" y="0"/>
                    <a:pt x="16607" y="450"/>
                    <a:pt x="15536" y="2070"/>
                  </a:cubicBezTo>
                  <a:cubicBezTo>
                    <a:pt x="14464" y="3690"/>
                    <a:pt x="12980" y="6480"/>
                    <a:pt x="12650" y="9090"/>
                  </a:cubicBezTo>
                  <a:cubicBezTo>
                    <a:pt x="12320" y="11700"/>
                    <a:pt x="13145" y="14130"/>
                    <a:pt x="14794" y="15795"/>
                  </a:cubicBezTo>
                  <a:cubicBezTo>
                    <a:pt x="16442" y="17460"/>
                    <a:pt x="18916" y="18360"/>
                    <a:pt x="21389" y="1926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65" name="Line"/>
            <p:cNvSpPr/>
            <p:nvPr/>
          </p:nvSpPr>
          <p:spPr>
            <a:xfrm>
              <a:off x="8454374" y="975618"/>
              <a:ext cx="560374" cy="534569"/>
            </a:xfrm>
            <a:custGeom>
              <a:avLst/>
              <a:gdLst/>
              <a:ahLst/>
              <a:cxnLst>
                <a:cxn ang="0">
                  <a:pos x="wd2" y="hd2"/>
                </a:cxn>
                <a:cxn ang="5400000">
                  <a:pos x="wd2" y="hd2"/>
                </a:cxn>
                <a:cxn ang="10800000">
                  <a:pos x="wd2" y="hd2"/>
                </a:cxn>
                <a:cxn ang="16200000">
                  <a:pos x="wd2" y="hd2"/>
                </a:cxn>
              </a:cxnLst>
              <a:rect l="0" t="0" r="r" b="b"/>
              <a:pathLst>
                <a:path w="21335" h="21534" fill="norm" stroke="1" extrusionOk="0">
                  <a:moveTo>
                    <a:pt x="7687" y="12755"/>
                  </a:moveTo>
                  <a:cubicBezTo>
                    <a:pt x="7819" y="12058"/>
                    <a:pt x="7951" y="11361"/>
                    <a:pt x="7490" y="11013"/>
                  </a:cubicBezTo>
                  <a:cubicBezTo>
                    <a:pt x="7029" y="10664"/>
                    <a:pt x="5975" y="10664"/>
                    <a:pt x="4724" y="11082"/>
                  </a:cubicBezTo>
                  <a:cubicBezTo>
                    <a:pt x="3473" y="11500"/>
                    <a:pt x="2024" y="12337"/>
                    <a:pt x="1102" y="13173"/>
                  </a:cubicBezTo>
                  <a:cubicBezTo>
                    <a:pt x="180" y="14009"/>
                    <a:pt x="-215" y="14845"/>
                    <a:pt x="114" y="15751"/>
                  </a:cubicBezTo>
                  <a:cubicBezTo>
                    <a:pt x="444" y="16657"/>
                    <a:pt x="1497" y="17632"/>
                    <a:pt x="3012" y="17702"/>
                  </a:cubicBezTo>
                  <a:cubicBezTo>
                    <a:pt x="4526" y="17771"/>
                    <a:pt x="6502" y="16935"/>
                    <a:pt x="7753" y="16099"/>
                  </a:cubicBezTo>
                  <a:cubicBezTo>
                    <a:pt x="9005" y="15263"/>
                    <a:pt x="9531" y="14427"/>
                    <a:pt x="9926" y="13660"/>
                  </a:cubicBezTo>
                  <a:cubicBezTo>
                    <a:pt x="10322" y="12894"/>
                    <a:pt x="10585" y="12197"/>
                    <a:pt x="10519" y="12197"/>
                  </a:cubicBezTo>
                  <a:cubicBezTo>
                    <a:pt x="10453" y="12197"/>
                    <a:pt x="10058" y="12894"/>
                    <a:pt x="9729" y="13591"/>
                  </a:cubicBezTo>
                  <a:cubicBezTo>
                    <a:pt x="9400" y="14288"/>
                    <a:pt x="9136" y="14984"/>
                    <a:pt x="8939" y="15960"/>
                  </a:cubicBezTo>
                  <a:cubicBezTo>
                    <a:pt x="8741" y="16935"/>
                    <a:pt x="8609" y="18189"/>
                    <a:pt x="9136" y="18817"/>
                  </a:cubicBezTo>
                  <a:cubicBezTo>
                    <a:pt x="9663" y="19444"/>
                    <a:pt x="10848" y="19444"/>
                    <a:pt x="12297" y="18608"/>
                  </a:cubicBezTo>
                  <a:cubicBezTo>
                    <a:pt x="13746" y="17771"/>
                    <a:pt x="15458" y="16099"/>
                    <a:pt x="16973" y="13242"/>
                  </a:cubicBezTo>
                  <a:cubicBezTo>
                    <a:pt x="18487" y="10386"/>
                    <a:pt x="19805" y="6344"/>
                    <a:pt x="20529" y="3766"/>
                  </a:cubicBezTo>
                  <a:cubicBezTo>
                    <a:pt x="21253" y="1188"/>
                    <a:pt x="21385" y="73"/>
                    <a:pt x="21319" y="4"/>
                  </a:cubicBezTo>
                  <a:cubicBezTo>
                    <a:pt x="21253" y="-66"/>
                    <a:pt x="20990" y="909"/>
                    <a:pt x="20397" y="3697"/>
                  </a:cubicBezTo>
                  <a:cubicBezTo>
                    <a:pt x="19805" y="6484"/>
                    <a:pt x="18883" y="11082"/>
                    <a:pt x="18619" y="14357"/>
                  </a:cubicBezTo>
                  <a:cubicBezTo>
                    <a:pt x="18356" y="17632"/>
                    <a:pt x="18751" y="19583"/>
                    <a:pt x="19146" y="2153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66" name="Line"/>
            <p:cNvSpPr/>
            <p:nvPr/>
          </p:nvSpPr>
          <p:spPr>
            <a:xfrm>
              <a:off x="8927272" y="1167702"/>
              <a:ext cx="185677" cy="134919"/>
            </a:xfrm>
            <a:custGeom>
              <a:avLst/>
              <a:gdLst/>
              <a:ahLst/>
              <a:cxnLst>
                <a:cxn ang="0">
                  <a:pos x="wd2" y="hd2"/>
                </a:cxn>
                <a:cxn ang="5400000">
                  <a:pos x="wd2" y="hd2"/>
                </a:cxn>
                <a:cxn ang="10800000">
                  <a:pos x="wd2" y="hd2"/>
                </a:cxn>
                <a:cxn ang="16200000">
                  <a:pos x="wd2" y="hd2"/>
                </a:cxn>
              </a:cxnLst>
              <a:rect l="0" t="0" r="r" b="b"/>
              <a:pathLst>
                <a:path w="21469" h="21600" fill="norm" stroke="1" extrusionOk="0">
                  <a:moveTo>
                    <a:pt x="1069" y="21600"/>
                  </a:moveTo>
                  <a:cubicBezTo>
                    <a:pt x="669" y="18831"/>
                    <a:pt x="269" y="16062"/>
                    <a:pt x="69" y="12738"/>
                  </a:cubicBezTo>
                  <a:cubicBezTo>
                    <a:pt x="-131" y="9415"/>
                    <a:pt x="-131" y="5538"/>
                    <a:pt x="3469" y="3323"/>
                  </a:cubicBezTo>
                  <a:cubicBezTo>
                    <a:pt x="7069" y="1108"/>
                    <a:pt x="14269" y="554"/>
                    <a:pt x="21469"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67" name="Line"/>
            <p:cNvSpPr/>
            <p:nvPr/>
          </p:nvSpPr>
          <p:spPr>
            <a:xfrm>
              <a:off x="9587070" y="743740"/>
              <a:ext cx="259663" cy="823085"/>
            </a:xfrm>
            <a:custGeom>
              <a:avLst/>
              <a:gdLst/>
              <a:ahLst/>
              <a:cxnLst>
                <a:cxn ang="0">
                  <a:pos x="wd2" y="hd2"/>
                </a:cxn>
                <a:cxn ang="5400000">
                  <a:pos x="wd2" y="hd2"/>
                </a:cxn>
                <a:cxn ang="10800000">
                  <a:pos x="wd2" y="hd2"/>
                </a:cxn>
                <a:cxn ang="16200000">
                  <a:pos x="wd2" y="hd2"/>
                </a:cxn>
              </a:cxnLst>
              <a:rect l="0" t="0" r="r" b="b"/>
              <a:pathLst>
                <a:path w="20523" h="21324" fill="norm" stroke="1" extrusionOk="0">
                  <a:moveTo>
                    <a:pt x="6821" y="5875"/>
                  </a:moveTo>
                  <a:cubicBezTo>
                    <a:pt x="5727" y="8474"/>
                    <a:pt x="4634" y="11073"/>
                    <a:pt x="4087" y="13493"/>
                  </a:cubicBezTo>
                  <a:cubicBezTo>
                    <a:pt x="3540" y="15913"/>
                    <a:pt x="3540" y="18154"/>
                    <a:pt x="3540" y="19543"/>
                  </a:cubicBezTo>
                  <a:cubicBezTo>
                    <a:pt x="3540" y="20932"/>
                    <a:pt x="3540" y="21470"/>
                    <a:pt x="2993" y="21291"/>
                  </a:cubicBezTo>
                  <a:cubicBezTo>
                    <a:pt x="2446" y="21111"/>
                    <a:pt x="1353" y="20215"/>
                    <a:pt x="669" y="18154"/>
                  </a:cubicBezTo>
                  <a:cubicBezTo>
                    <a:pt x="-15" y="16092"/>
                    <a:pt x="-288" y="12866"/>
                    <a:pt x="396" y="10132"/>
                  </a:cubicBezTo>
                  <a:cubicBezTo>
                    <a:pt x="1079" y="7399"/>
                    <a:pt x="2720" y="5158"/>
                    <a:pt x="4223" y="3590"/>
                  </a:cubicBezTo>
                  <a:cubicBezTo>
                    <a:pt x="5727" y="2021"/>
                    <a:pt x="7094" y="1125"/>
                    <a:pt x="8461" y="587"/>
                  </a:cubicBezTo>
                  <a:cubicBezTo>
                    <a:pt x="9828" y="49"/>
                    <a:pt x="11196" y="-130"/>
                    <a:pt x="12973" y="94"/>
                  </a:cubicBezTo>
                  <a:cubicBezTo>
                    <a:pt x="14750" y="318"/>
                    <a:pt x="16937" y="946"/>
                    <a:pt x="18578" y="1976"/>
                  </a:cubicBezTo>
                  <a:cubicBezTo>
                    <a:pt x="20218" y="3007"/>
                    <a:pt x="21312" y="4441"/>
                    <a:pt x="19808" y="5965"/>
                  </a:cubicBezTo>
                  <a:cubicBezTo>
                    <a:pt x="18304" y="7488"/>
                    <a:pt x="14203" y="9102"/>
                    <a:pt x="11469" y="10043"/>
                  </a:cubicBezTo>
                  <a:cubicBezTo>
                    <a:pt x="8735" y="10984"/>
                    <a:pt x="7368" y="11253"/>
                    <a:pt x="6001" y="1152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68" name="Line"/>
            <p:cNvSpPr/>
            <p:nvPr/>
          </p:nvSpPr>
          <p:spPr>
            <a:xfrm>
              <a:off x="10005480" y="1207217"/>
              <a:ext cx="186810" cy="22756"/>
            </a:xfrm>
            <a:custGeom>
              <a:avLst/>
              <a:gdLst/>
              <a:ahLst/>
              <a:cxnLst>
                <a:cxn ang="0">
                  <a:pos x="wd2" y="hd2"/>
                </a:cxn>
                <a:cxn ang="5400000">
                  <a:pos x="wd2" y="hd2"/>
                </a:cxn>
                <a:cxn ang="10800000">
                  <a:pos x="wd2" y="hd2"/>
                </a:cxn>
                <a:cxn ang="16200000">
                  <a:pos x="wd2" y="hd2"/>
                </a:cxn>
              </a:cxnLst>
              <a:rect l="0" t="0" r="r" b="b"/>
              <a:pathLst>
                <a:path w="21600" h="20297" fill="norm" stroke="1" extrusionOk="0">
                  <a:moveTo>
                    <a:pt x="0" y="11040"/>
                  </a:moveTo>
                  <a:cubicBezTo>
                    <a:pt x="5600" y="4868"/>
                    <a:pt x="11200" y="-1303"/>
                    <a:pt x="14800" y="240"/>
                  </a:cubicBezTo>
                  <a:cubicBezTo>
                    <a:pt x="18400" y="1783"/>
                    <a:pt x="20000" y="11040"/>
                    <a:pt x="21600" y="2029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69" name="Line"/>
            <p:cNvSpPr/>
            <p:nvPr/>
          </p:nvSpPr>
          <p:spPr>
            <a:xfrm>
              <a:off x="9963967" y="1364890"/>
              <a:ext cx="290594"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70" name="Line"/>
            <p:cNvSpPr/>
            <p:nvPr/>
          </p:nvSpPr>
          <p:spPr>
            <a:xfrm>
              <a:off x="10429014" y="1003278"/>
              <a:ext cx="332541" cy="506909"/>
            </a:xfrm>
            <a:custGeom>
              <a:avLst/>
              <a:gdLst/>
              <a:ahLst/>
              <a:cxnLst>
                <a:cxn ang="0">
                  <a:pos x="wd2" y="hd2"/>
                </a:cxn>
                <a:cxn ang="5400000">
                  <a:pos x="wd2" y="hd2"/>
                </a:cxn>
                <a:cxn ang="10800000">
                  <a:pos x="wd2" y="hd2"/>
                </a:cxn>
                <a:cxn ang="16200000">
                  <a:pos x="wd2" y="hd2"/>
                </a:cxn>
              </a:cxnLst>
              <a:rect l="0" t="0" r="r" b="b"/>
              <a:pathLst>
                <a:path w="21405" h="21531" fill="norm" stroke="1" extrusionOk="0">
                  <a:moveTo>
                    <a:pt x="11484" y="1694"/>
                  </a:moveTo>
                  <a:cubicBezTo>
                    <a:pt x="12152" y="813"/>
                    <a:pt x="12821" y="-69"/>
                    <a:pt x="12709" y="4"/>
                  </a:cubicBezTo>
                  <a:cubicBezTo>
                    <a:pt x="12598" y="78"/>
                    <a:pt x="11707" y="1107"/>
                    <a:pt x="9592" y="3237"/>
                  </a:cubicBezTo>
                  <a:cubicBezTo>
                    <a:pt x="7476" y="5368"/>
                    <a:pt x="4136" y="8600"/>
                    <a:pt x="2243" y="10584"/>
                  </a:cubicBezTo>
                  <a:cubicBezTo>
                    <a:pt x="350" y="12568"/>
                    <a:pt x="-95" y="13302"/>
                    <a:pt x="16" y="13964"/>
                  </a:cubicBezTo>
                  <a:cubicBezTo>
                    <a:pt x="128" y="14625"/>
                    <a:pt x="796" y="15213"/>
                    <a:pt x="4136" y="14919"/>
                  </a:cubicBezTo>
                  <a:cubicBezTo>
                    <a:pt x="7476" y="14625"/>
                    <a:pt x="13488" y="13449"/>
                    <a:pt x="16940" y="12421"/>
                  </a:cubicBezTo>
                  <a:cubicBezTo>
                    <a:pt x="20392" y="11392"/>
                    <a:pt x="21282" y="10511"/>
                    <a:pt x="21394" y="10364"/>
                  </a:cubicBezTo>
                  <a:cubicBezTo>
                    <a:pt x="21505" y="10217"/>
                    <a:pt x="20837" y="10804"/>
                    <a:pt x="19835" y="12421"/>
                  </a:cubicBezTo>
                  <a:cubicBezTo>
                    <a:pt x="18833" y="14037"/>
                    <a:pt x="17497" y="16682"/>
                    <a:pt x="17051" y="18372"/>
                  </a:cubicBezTo>
                  <a:cubicBezTo>
                    <a:pt x="16606" y="20062"/>
                    <a:pt x="17051" y="20796"/>
                    <a:pt x="17497" y="2153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71" name="Line"/>
            <p:cNvSpPr/>
            <p:nvPr/>
          </p:nvSpPr>
          <p:spPr>
            <a:xfrm>
              <a:off x="10903446" y="1125324"/>
              <a:ext cx="305367" cy="302640"/>
            </a:xfrm>
            <a:custGeom>
              <a:avLst/>
              <a:gdLst/>
              <a:ahLst/>
              <a:cxnLst>
                <a:cxn ang="0">
                  <a:pos x="wd2" y="hd2"/>
                </a:cxn>
                <a:cxn ang="5400000">
                  <a:pos x="wd2" y="hd2"/>
                </a:cxn>
                <a:cxn ang="10800000">
                  <a:pos x="wd2" y="hd2"/>
                </a:cxn>
                <a:cxn ang="16200000">
                  <a:pos x="wd2" y="hd2"/>
                </a:cxn>
              </a:cxnLst>
              <a:rect l="0" t="0" r="r" b="b"/>
              <a:pathLst>
                <a:path w="20283" h="20765" fill="norm" stroke="1" extrusionOk="0">
                  <a:moveTo>
                    <a:pt x="14805" y="5044"/>
                  </a:moveTo>
                  <a:cubicBezTo>
                    <a:pt x="14805" y="3383"/>
                    <a:pt x="14805" y="1721"/>
                    <a:pt x="14230" y="772"/>
                  </a:cubicBezTo>
                  <a:cubicBezTo>
                    <a:pt x="13656" y="-178"/>
                    <a:pt x="12507" y="-415"/>
                    <a:pt x="10094" y="1009"/>
                  </a:cubicBezTo>
                  <a:cubicBezTo>
                    <a:pt x="7681" y="2433"/>
                    <a:pt x="4005" y="5519"/>
                    <a:pt x="1937" y="8249"/>
                  </a:cubicBezTo>
                  <a:cubicBezTo>
                    <a:pt x="-131" y="10978"/>
                    <a:pt x="-591" y="13352"/>
                    <a:pt x="788" y="15607"/>
                  </a:cubicBezTo>
                  <a:cubicBezTo>
                    <a:pt x="2166" y="17862"/>
                    <a:pt x="5383" y="19998"/>
                    <a:pt x="8830" y="20592"/>
                  </a:cubicBezTo>
                  <a:cubicBezTo>
                    <a:pt x="12277" y="21185"/>
                    <a:pt x="15954" y="20236"/>
                    <a:pt x="18137" y="18099"/>
                  </a:cubicBezTo>
                  <a:cubicBezTo>
                    <a:pt x="20320" y="15963"/>
                    <a:pt x="21009" y="12640"/>
                    <a:pt x="19400" y="9792"/>
                  </a:cubicBezTo>
                  <a:cubicBezTo>
                    <a:pt x="17792" y="6943"/>
                    <a:pt x="13886" y="4570"/>
                    <a:pt x="9979" y="219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72" name="Line"/>
            <p:cNvSpPr/>
            <p:nvPr/>
          </p:nvSpPr>
          <p:spPr>
            <a:xfrm>
              <a:off x="11832059" y="1022406"/>
              <a:ext cx="31137" cy="34248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73" name="Line"/>
            <p:cNvSpPr/>
            <p:nvPr/>
          </p:nvSpPr>
          <p:spPr>
            <a:xfrm>
              <a:off x="11863195" y="1053541"/>
              <a:ext cx="31136"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74" name="Line"/>
            <p:cNvSpPr/>
            <p:nvPr/>
          </p:nvSpPr>
          <p:spPr>
            <a:xfrm>
              <a:off x="11946221" y="1121297"/>
              <a:ext cx="283175" cy="243594"/>
            </a:xfrm>
            <a:custGeom>
              <a:avLst/>
              <a:gdLst/>
              <a:ahLst/>
              <a:cxnLst>
                <a:cxn ang="0">
                  <a:pos x="wd2" y="hd2"/>
                </a:cxn>
                <a:cxn ang="5400000">
                  <a:pos x="wd2" y="hd2"/>
                </a:cxn>
                <a:cxn ang="10800000">
                  <a:pos x="wd2" y="hd2"/>
                </a:cxn>
                <a:cxn ang="16200000">
                  <a:pos x="wd2" y="hd2"/>
                </a:cxn>
              </a:cxnLst>
              <a:rect l="0" t="0" r="r" b="b"/>
              <a:pathLst>
                <a:path w="21302" h="21422" fill="norm" stroke="1" extrusionOk="0">
                  <a:moveTo>
                    <a:pt x="17957" y="430"/>
                  </a:moveTo>
                  <a:cubicBezTo>
                    <a:pt x="14573" y="126"/>
                    <a:pt x="11190" y="-178"/>
                    <a:pt x="8978" y="126"/>
                  </a:cubicBezTo>
                  <a:cubicBezTo>
                    <a:pt x="6766" y="430"/>
                    <a:pt x="5725" y="1343"/>
                    <a:pt x="5595" y="2408"/>
                  </a:cubicBezTo>
                  <a:cubicBezTo>
                    <a:pt x="5465" y="3473"/>
                    <a:pt x="6246" y="4690"/>
                    <a:pt x="8978" y="7123"/>
                  </a:cubicBezTo>
                  <a:cubicBezTo>
                    <a:pt x="11711" y="9557"/>
                    <a:pt x="16395" y="13208"/>
                    <a:pt x="18867" y="15794"/>
                  </a:cubicBezTo>
                  <a:cubicBezTo>
                    <a:pt x="21340" y="18380"/>
                    <a:pt x="21600" y="19901"/>
                    <a:pt x="21080" y="20661"/>
                  </a:cubicBezTo>
                  <a:cubicBezTo>
                    <a:pt x="20559" y="21422"/>
                    <a:pt x="19258" y="21422"/>
                    <a:pt x="15614" y="21422"/>
                  </a:cubicBezTo>
                  <a:cubicBezTo>
                    <a:pt x="11971" y="21422"/>
                    <a:pt x="5986" y="21422"/>
                    <a:pt x="0" y="2142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75" name="Line"/>
            <p:cNvSpPr/>
            <p:nvPr/>
          </p:nvSpPr>
          <p:spPr>
            <a:xfrm>
              <a:off x="2193449" y="2567234"/>
              <a:ext cx="314360" cy="861305"/>
            </a:xfrm>
            <a:custGeom>
              <a:avLst/>
              <a:gdLst/>
              <a:ahLst/>
              <a:cxnLst>
                <a:cxn ang="0">
                  <a:pos x="wd2" y="hd2"/>
                </a:cxn>
                <a:cxn ang="5400000">
                  <a:pos x="wd2" y="hd2"/>
                </a:cxn>
                <a:cxn ang="10800000">
                  <a:pos x="wd2" y="hd2"/>
                </a:cxn>
                <a:cxn ang="16200000">
                  <a:pos x="wd2" y="hd2"/>
                </a:cxn>
              </a:cxnLst>
              <a:rect l="0" t="0" r="r" b="b"/>
              <a:pathLst>
                <a:path w="20661" h="21341" fill="norm" stroke="1" extrusionOk="0">
                  <a:moveTo>
                    <a:pt x="2543" y="6981"/>
                  </a:moveTo>
                  <a:cubicBezTo>
                    <a:pt x="2543" y="6210"/>
                    <a:pt x="2543" y="5438"/>
                    <a:pt x="2657" y="4710"/>
                  </a:cubicBezTo>
                  <a:cubicBezTo>
                    <a:pt x="2771" y="3981"/>
                    <a:pt x="2998" y="3295"/>
                    <a:pt x="3112" y="3167"/>
                  </a:cubicBezTo>
                  <a:cubicBezTo>
                    <a:pt x="3226" y="3038"/>
                    <a:pt x="3226" y="3467"/>
                    <a:pt x="3794" y="5010"/>
                  </a:cubicBezTo>
                  <a:cubicBezTo>
                    <a:pt x="4362" y="6552"/>
                    <a:pt x="5499" y="9210"/>
                    <a:pt x="6750" y="11910"/>
                  </a:cubicBezTo>
                  <a:cubicBezTo>
                    <a:pt x="8000" y="14610"/>
                    <a:pt x="9364" y="17352"/>
                    <a:pt x="10160" y="19024"/>
                  </a:cubicBezTo>
                  <a:cubicBezTo>
                    <a:pt x="10956" y="20695"/>
                    <a:pt x="11183" y="21295"/>
                    <a:pt x="10956" y="21338"/>
                  </a:cubicBezTo>
                  <a:cubicBezTo>
                    <a:pt x="10729" y="21381"/>
                    <a:pt x="10047" y="20867"/>
                    <a:pt x="8569" y="19238"/>
                  </a:cubicBezTo>
                  <a:cubicBezTo>
                    <a:pt x="7091" y="17610"/>
                    <a:pt x="4817" y="14867"/>
                    <a:pt x="3112" y="12081"/>
                  </a:cubicBezTo>
                  <a:cubicBezTo>
                    <a:pt x="1407" y="9295"/>
                    <a:pt x="270" y="6467"/>
                    <a:pt x="42" y="4495"/>
                  </a:cubicBezTo>
                  <a:cubicBezTo>
                    <a:pt x="-185" y="2524"/>
                    <a:pt x="497" y="1410"/>
                    <a:pt x="2430" y="724"/>
                  </a:cubicBezTo>
                  <a:cubicBezTo>
                    <a:pt x="4362" y="38"/>
                    <a:pt x="7546" y="-219"/>
                    <a:pt x="11070" y="210"/>
                  </a:cubicBezTo>
                  <a:cubicBezTo>
                    <a:pt x="14594" y="638"/>
                    <a:pt x="18459" y="1752"/>
                    <a:pt x="19937" y="2824"/>
                  </a:cubicBezTo>
                  <a:cubicBezTo>
                    <a:pt x="21415" y="3895"/>
                    <a:pt x="20506" y="4924"/>
                    <a:pt x="18346" y="5867"/>
                  </a:cubicBezTo>
                  <a:cubicBezTo>
                    <a:pt x="16186" y="6810"/>
                    <a:pt x="12775" y="7667"/>
                    <a:pt x="9364" y="852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76" name="Line"/>
            <p:cNvSpPr/>
            <p:nvPr/>
          </p:nvSpPr>
          <p:spPr>
            <a:xfrm>
              <a:off x="2601776" y="3291553"/>
              <a:ext cx="191939" cy="273535"/>
            </a:xfrm>
            <a:custGeom>
              <a:avLst/>
              <a:gdLst/>
              <a:ahLst/>
              <a:cxnLst>
                <a:cxn ang="0">
                  <a:pos x="wd2" y="hd2"/>
                </a:cxn>
                <a:cxn ang="5400000">
                  <a:pos x="wd2" y="hd2"/>
                </a:cxn>
                <a:cxn ang="10800000">
                  <a:pos x="wd2" y="hd2"/>
                </a:cxn>
                <a:cxn ang="16200000">
                  <a:pos x="wd2" y="hd2"/>
                </a:cxn>
              </a:cxnLst>
              <a:rect l="0" t="0" r="r" b="b"/>
              <a:pathLst>
                <a:path w="20312" h="21349" fill="norm" stroke="1" extrusionOk="0">
                  <a:moveTo>
                    <a:pt x="10306" y="289"/>
                  </a:moveTo>
                  <a:cubicBezTo>
                    <a:pt x="8475" y="19"/>
                    <a:pt x="6645" y="-251"/>
                    <a:pt x="4631" y="424"/>
                  </a:cubicBezTo>
                  <a:cubicBezTo>
                    <a:pt x="2618" y="1099"/>
                    <a:pt x="421" y="2719"/>
                    <a:pt x="55" y="3934"/>
                  </a:cubicBezTo>
                  <a:cubicBezTo>
                    <a:pt x="-311" y="5149"/>
                    <a:pt x="1153" y="5959"/>
                    <a:pt x="3899" y="6904"/>
                  </a:cubicBezTo>
                  <a:cubicBezTo>
                    <a:pt x="6645" y="7849"/>
                    <a:pt x="10672" y="8929"/>
                    <a:pt x="13418" y="9874"/>
                  </a:cubicBezTo>
                  <a:cubicBezTo>
                    <a:pt x="16164" y="10819"/>
                    <a:pt x="17628" y="11629"/>
                    <a:pt x="18909" y="12979"/>
                  </a:cubicBezTo>
                  <a:cubicBezTo>
                    <a:pt x="20191" y="14329"/>
                    <a:pt x="21289" y="16219"/>
                    <a:pt x="18909" y="17704"/>
                  </a:cubicBezTo>
                  <a:cubicBezTo>
                    <a:pt x="16530" y="19189"/>
                    <a:pt x="10672" y="20269"/>
                    <a:pt x="4814" y="2134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77" name="Line"/>
            <p:cNvSpPr/>
            <p:nvPr/>
          </p:nvSpPr>
          <p:spPr>
            <a:xfrm>
              <a:off x="3259592" y="3098064"/>
              <a:ext cx="228324"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78" name="Line"/>
            <p:cNvSpPr/>
            <p:nvPr/>
          </p:nvSpPr>
          <p:spPr>
            <a:xfrm>
              <a:off x="3238836" y="3212225"/>
              <a:ext cx="259458"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79" name="Line"/>
            <p:cNvSpPr/>
            <p:nvPr/>
          </p:nvSpPr>
          <p:spPr>
            <a:xfrm>
              <a:off x="4069099" y="2734406"/>
              <a:ext cx="259458" cy="581603"/>
            </a:xfrm>
            <a:custGeom>
              <a:avLst/>
              <a:gdLst/>
              <a:ahLst/>
              <a:cxnLst>
                <a:cxn ang="0">
                  <a:pos x="wd2" y="hd2"/>
                </a:cxn>
                <a:cxn ang="5400000">
                  <a:pos x="wd2" y="hd2"/>
                </a:cxn>
                <a:cxn ang="10800000">
                  <a:pos x="wd2" y="hd2"/>
                </a:cxn>
                <a:cxn ang="16200000">
                  <a:pos x="wd2" y="hd2"/>
                </a:cxn>
              </a:cxnLst>
              <a:rect l="0" t="0" r="r" b="b"/>
              <a:pathLst>
                <a:path w="21600" h="21488" fill="norm" stroke="1" extrusionOk="0">
                  <a:moveTo>
                    <a:pt x="0" y="10752"/>
                  </a:moveTo>
                  <a:cubicBezTo>
                    <a:pt x="3744" y="9346"/>
                    <a:pt x="7488" y="7940"/>
                    <a:pt x="10080" y="6470"/>
                  </a:cubicBezTo>
                  <a:cubicBezTo>
                    <a:pt x="12672" y="5000"/>
                    <a:pt x="14112" y="3467"/>
                    <a:pt x="14832" y="2252"/>
                  </a:cubicBezTo>
                  <a:cubicBezTo>
                    <a:pt x="15552" y="1038"/>
                    <a:pt x="15552" y="144"/>
                    <a:pt x="15264" y="16"/>
                  </a:cubicBezTo>
                  <a:cubicBezTo>
                    <a:pt x="14976" y="-112"/>
                    <a:pt x="14400" y="527"/>
                    <a:pt x="13536" y="2892"/>
                  </a:cubicBezTo>
                  <a:cubicBezTo>
                    <a:pt x="12672" y="5256"/>
                    <a:pt x="11520" y="9346"/>
                    <a:pt x="11808" y="12541"/>
                  </a:cubicBezTo>
                  <a:cubicBezTo>
                    <a:pt x="12096" y="15737"/>
                    <a:pt x="13824" y="18037"/>
                    <a:pt x="15696" y="19379"/>
                  </a:cubicBezTo>
                  <a:cubicBezTo>
                    <a:pt x="17568" y="20721"/>
                    <a:pt x="19584" y="21105"/>
                    <a:pt x="21600" y="2148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80" name="Line"/>
            <p:cNvSpPr/>
            <p:nvPr/>
          </p:nvSpPr>
          <p:spPr>
            <a:xfrm>
              <a:off x="4412804" y="2900877"/>
              <a:ext cx="263037" cy="323082"/>
            </a:xfrm>
            <a:custGeom>
              <a:avLst/>
              <a:gdLst/>
              <a:ahLst/>
              <a:cxnLst>
                <a:cxn ang="0">
                  <a:pos x="wd2" y="hd2"/>
                </a:cxn>
                <a:cxn ang="5400000">
                  <a:pos x="wd2" y="hd2"/>
                </a:cxn>
                <a:cxn ang="10800000">
                  <a:pos x="wd2" y="hd2"/>
                </a:cxn>
                <a:cxn ang="16200000">
                  <a:pos x="wd2" y="hd2"/>
                </a:cxn>
              </a:cxnLst>
              <a:rect l="0" t="0" r="r" b="b"/>
              <a:pathLst>
                <a:path w="20529" h="21013" fill="norm" stroke="1" extrusionOk="0">
                  <a:moveTo>
                    <a:pt x="14485" y="1350"/>
                  </a:moveTo>
                  <a:cubicBezTo>
                    <a:pt x="13135" y="900"/>
                    <a:pt x="11785" y="450"/>
                    <a:pt x="9220" y="1800"/>
                  </a:cubicBezTo>
                  <a:cubicBezTo>
                    <a:pt x="6655" y="3150"/>
                    <a:pt x="2875" y="6300"/>
                    <a:pt x="1120" y="9675"/>
                  </a:cubicBezTo>
                  <a:cubicBezTo>
                    <a:pt x="-635" y="13050"/>
                    <a:pt x="-365" y="16650"/>
                    <a:pt x="2200" y="18788"/>
                  </a:cubicBezTo>
                  <a:cubicBezTo>
                    <a:pt x="4765" y="20925"/>
                    <a:pt x="9625" y="21600"/>
                    <a:pt x="13405" y="20475"/>
                  </a:cubicBezTo>
                  <a:cubicBezTo>
                    <a:pt x="17185" y="19350"/>
                    <a:pt x="19885" y="16425"/>
                    <a:pt x="20425" y="13050"/>
                  </a:cubicBezTo>
                  <a:cubicBezTo>
                    <a:pt x="20965" y="9675"/>
                    <a:pt x="19345" y="5850"/>
                    <a:pt x="17185" y="3600"/>
                  </a:cubicBezTo>
                  <a:cubicBezTo>
                    <a:pt x="15025" y="1350"/>
                    <a:pt x="12325" y="675"/>
                    <a:pt x="9625"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81" name="Line"/>
            <p:cNvSpPr/>
            <p:nvPr/>
          </p:nvSpPr>
          <p:spPr>
            <a:xfrm>
              <a:off x="5117306" y="2838607"/>
              <a:ext cx="1" cy="373619"/>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3182" name="Line"/>
            <p:cNvSpPr/>
            <p:nvPr/>
          </p:nvSpPr>
          <p:spPr>
            <a:xfrm>
              <a:off x="4920119" y="3025416"/>
              <a:ext cx="518915"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760" y="14400"/>
                    <a:pt x="11520" y="7200"/>
                    <a:pt x="15120" y="3600"/>
                  </a:cubicBezTo>
                  <a:cubicBezTo>
                    <a:pt x="18720" y="0"/>
                    <a:pt x="20160" y="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83" name="Line"/>
            <p:cNvSpPr/>
            <p:nvPr/>
          </p:nvSpPr>
          <p:spPr>
            <a:xfrm>
              <a:off x="5686272" y="2861738"/>
              <a:ext cx="225121" cy="207821"/>
            </a:xfrm>
            <a:custGeom>
              <a:avLst/>
              <a:gdLst/>
              <a:ahLst/>
              <a:cxnLst>
                <a:cxn ang="0">
                  <a:pos x="wd2" y="hd2"/>
                </a:cxn>
                <a:cxn ang="5400000">
                  <a:pos x="wd2" y="hd2"/>
                </a:cxn>
                <a:cxn ang="10800000">
                  <a:pos x="wd2" y="hd2"/>
                </a:cxn>
                <a:cxn ang="16200000">
                  <a:pos x="wd2" y="hd2"/>
                </a:cxn>
              </a:cxnLst>
              <a:rect l="0" t="0" r="r" b="b"/>
              <a:pathLst>
                <a:path w="20979" h="20929" fill="norm" stroke="1" extrusionOk="0">
                  <a:moveTo>
                    <a:pt x="10811" y="1851"/>
                  </a:moveTo>
                  <a:cubicBezTo>
                    <a:pt x="9199" y="1155"/>
                    <a:pt x="7587" y="458"/>
                    <a:pt x="6136" y="806"/>
                  </a:cubicBezTo>
                  <a:cubicBezTo>
                    <a:pt x="4685" y="1155"/>
                    <a:pt x="3396" y="2548"/>
                    <a:pt x="2106" y="5161"/>
                  </a:cubicBezTo>
                  <a:cubicBezTo>
                    <a:pt x="817" y="7774"/>
                    <a:pt x="-473" y="11606"/>
                    <a:pt x="172" y="14567"/>
                  </a:cubicBezTo>
                  <a:cubicBezTo>
                    <a:pt x="817" y="17529"/>
                    <a:pt x="3396" y="19619"/>
                    <a:pt x="6620" y="20490"/>
                  </a:cubicBezTo>
                  <a:cubicBezTo>
                    <a:pt x="9843" y="21361"/>
                    <a:pt x="13712" y="21013"/>
                    <a:pt x="16452" y="18748"/>
                  </a:cubicBezTo>
                  <a:cubicBezTo>
                    <a:pt x="19193" y="16484"/>
                    <a:pt x="20805" y="12303"/>
                    <a:pt x="20966" y="8819"/>
                  </a:cubicBezTo>
                  <a:cubicBezTo>
                    <a:pt x="21127" y="5335"/>
                    <a:pt x="19837" y="2548"/>
                    <a:pt x="18387" y="1155"/>
                  </a:cubicBezTo>
                  <a:cubicBezTo>
                    <a:pt x="16936" y="-239"/>
                    <a:pt x="15324" y="-239"/>
                    <a:pt x="14034" y="458"/>
                  </a:cubicBezTo>
                  <a:cubicBezTo>
                    <a:pt x="12745" y="1155"/>
                    <a:pt x="11778" y="2548"/>
                    <a:pt x="10811" y="394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84" name="Line"/>
            <p:cNvSpPr/>
            <p:nvPr/>
          </p:nvSpPr>
          <p:spPr>
            <a:xfrm>
              <a:off x="6103243" y="2942390"/>
              <a:ext cx="72650"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85" name="Line"/>
            <p:cNvSpPr/>
            <p:nvPr/>
          </p:nvSpPr>
          <p:spPr>
            <a:xfrm>
              <a:off x="6186270" y="2684474"/>
              <a:ext cx="446267" cy="444726"/>
            </a:xfrm>
            <a:custGeom>
              <a:avLst/>
              <a:gdLst/>
              <a:ahLst/>
              <a:cxnLst>
                <a:cxn ang="0">
                  <a:pos x="wd2" y="hd2"/>
                </a:cxn>
                <a:cxn ang="5400000">
                  <a:pos x="wd2" y="hd2"/>
                </a:cxn>
                <a:cxn ang="10800000">
                  <a:pos x="wd2" y="hd2"/>
                </a:cxn>
                <a:cxn ang="16200000">
                  <a:pos x="wd2" y="hd2"/>
                </a:cxn>
              </a:cxnLst>
              <a:rect l="0" t="0" r="r" b="b"/>
              <a:pathLst>
                <a:path w="21600" h="21525" fill="norm" stroke="1" extrusionOk="0">
                  <a:moveTo>
                    <a:pt x="21600" y="1432"/>
                  </a:moveTo>
                  <a:cubicBezTo>
                    <a:pt x="21098" y="762"/>
                    <a:pt x="20595" y="92"/>
                    <a:pt x="18502" y="9"/>
                  </a:cubicBezTo>
                  <a:cubicBezTo>
                    <a:pt x="16409" y="-75"/>
                    <a:pt x="12726" y="427"/>
                    <a:pt x="10214" y="1181"/>
                  </a:cubicBezTo>
                  <a:cubicBezTo>
                    <a:pt x="7702" y="1934"/>
                    <a:pt x="6363" y="2939"/>
                    <a:pt x="5526" y="3860"/>
                  </a:cubicBezTo>
                  <a:cubicBezTo>
                    <a:pt x="4688" y="4781"/>
                    <a:pt x="4353" y="5618"/>
                    <a:pt x="4019" y="6455"/>
                  </a:cubicBezTo>
                  <a:cubicBezTo>
                    <a:pt x="3684" y="7292"/>
                    <a:pt x="3349" y="8130"/>
                    <a:pt x="3935" y="8465"/>
                  </a:cubicBezTo>
                  <a:cubicBezTo>
                    <a:pt x="4521" y="8799"/>
                    <a:pt x="6028" y="8632"/>
                    <a:pt x="7702" y="8799"/>
                  </a:cubicBezTo>
                  <a:cubicBezTo>
                    <a:pt x="9377" y="8967"/>
                    <a:pt x="11219" y="9469"/>
                    <a:pt x="12391" y="10055"/>
                  </a:cubicBezTo>
                  <a:cubicBezTo>
                    <a:pt x="13563" y="10641"/>
                    <a:pt x="14065" y="11311"/>
                    <a:pt x="14149" y="12483"/>
                  </a:cubicBezTo>
                  <a:cubicBezTo>
                    <a:pt x="14233" y="13655"/>
                    <a:pt x="13898" y="15330"/>
                    <a:pt x="11888" y="16920"/>
                  </a:cubicBezTo>
                  <a:cubicBezTo>
                    <a:pt x="9879" y="18511"/>
                    <a:pt x="6195" y="20018"/>
                    <a:pt x="3935" y="20772"/>
                  </a:cubicBezTo>
                  <a:cubicBezTo>
                    <a:pt x="1674" y="21525"/>
                    <a:pt x="837" y="21525"/>
                    <a:pt x="0" y="2152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86" name="Line"/>
            <p:cNvSpPr/>
            <p:nvPr/>
          </p:nvSpPr>
          <p:spPr>
            <a:xfrm>
              <a:off x="6793338" y="2550983"/>
              <a:ext cx="599302" cy="495994"/>
            </a:xfrm>
            <a:custGeom>
              <a:avLst/>
              <a:gdLst/>
              <a:ahLst/>
              <a:cxnLst>
                <a:cxn ang="0">
                  <a:pos x="wd2" y="hd2"/>
                </a:cxn>
                <a:cxn ang="5400000">
                  <a:pos x="wd2" y="hd2"/>
                </a:cxn>
                <a:cxn ang="10800000">
                  <a:pos x="wd2" y="hd2"/>
                </a:cxn>
                <a:cxn ang="16200000">
                  <a:pos x="wd2" y="hd2"/>
                </a:cxn>
              </a:cxnLst>
              <a:rect l="0" t="0" r="r" b="b"/>
              <a:pathLst>
                <a:path w="21141" h="21212" fill="norm" stroke="1" extrusionOk="0">
                  <a:moveTo>
                    <a:pt x="14463" y="2092"/>
                  </a:moveTo>
                  <a:cubicBezTo>
                    <a:pt x="14463" y="1352"/>
                    <a:pt x="14463" y="613"/>
                    <a:pt x="14036" y="243"/>
                  </a:cubicBezTo>
                  <a:cubicBezTo>
                    <a:pt x="13609" y="-127"/>
                    <a:pt x="12755" y="-127"/>
                    <a:pt x="10741" y="613"/>
                  </a:cubicBezTo>
                  <a:cubicBezTo>
                    <a:pt x="8727" y="1352"/>
                    <a:pt x="5555" y="2832"/>
                    <a:pt x="3358" y="5199"/>
                  </a:cubicBezTo>
                  <a:cubicBezTo>
                    <a:pt x="1161" y="7566"/>
                    <a:pt x="-59" y="10821"/>
                    <a:pt x="2" y="13484"/>
                  </a:cubicBezTo>
                  <a:cubicBezTo>
                    <a:pt x="63" y="16147"/>
                    <a:pt x="1405" y="18218"/>
                    <a:pt x="3907" y="19550"/>
                  </a:cubicBezTo>
                  <a:cubicBezTo>
                    <a:pt x="6409" y="20881"/>
                    <a:pt x="10070" y="21473"/>
                    <a:pt x="13243" y="21103"/>
                  </a:cubicBezTo>
                  <a:cubicBezTo>
                    <a:pt x="16416" y="20733"/>
                    <a:pt x="19100" y="19402"/>
                    <a:pt x="20321" y="17183"/>
                  </a:cubicBezTo>
                  <a:cubicBezTo>
                    <a:pt x="21541" y="14963"/>
                    <a:pt x="21297" y="11857"/>
                    <a:pt x="20260" y="9489"/>
                  </a:cubicBezTo>
                  <a:cubicBezTo>
                    <a:pt x="19222" y="7122"/>
                    <a:pt x="17392" y="5495"/>
                    <a:pt x="15317" y="5273"/>
                  </a:cubicBezTo>
                  <a:cubicBezTo>
                    <a:pt x="13243" y="5051"/>
                    <a:pt x="10924" y="6235"/>
                    <a:pt x="8605" y="741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87" name="Line"/>
            <p:cNvSpPr/>
            <p:nvPr/>
          </p:nvSpPr>
          <p:spPr>
            <a:xfrm>
              <a:off x="7099559" y="2848985"/>
              <a:ext cx="228324" cy="3943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600" y="4358"/>
                    <a:pt x="7200" y="8716"/>
                    <a:pt x="10800" y="12316"/>
                  </a:cubicBezTo>
                  <a:cubicBezTo>
                    <a:pt x="14400" y="15916"/>
                    <a:pt x="18000" y="18758"/>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88" name="Line"/>
            <p:cNvSpPr/>
            <p:nvPr/>
          </p:nvSpPr>
          <p:spPr>
            <a:xfrm>
              <a:off x="7369395" y="3133956"/>
              <a:ext cx="363241" cy="244323"/>
            </a:xfrm>
            <a:custGeom>
              <a:avLst/>
              <a:gdLst/>
              <a:ahLst/>
              <a:cxnLst>
                <a:cxn ang="0">
                  <a:pos x="wd2" y="hd2"/>
                </a:cxn>
                <a:cxn ang="5400000">
                  <a:pos x="wd2" y="hd2"/>
                </a:cxn>
                <a:cxn ang="10800000">
                  <a:pos x="wd2" y="hd2"/>
                </a:cxn>
                <a:cxn ang="16200000">
                  <a:pos x="wd2" y="hd2"/>
                </a:cxn>
              </a:cxnLst>
              <a:rect l="0" t="0" r="r" b="b"/>
              <a:pathLst>
                <a:path w="21600" h="21486" fill="norm" stroke="1" extrusionOk="0">
                  <a:moveTo>
                    <a:pt x="21600" y="1407"/>
                  </a:moveTo>
                  <a:cubicBezTo>
                    <a:pt x="19131" y="799"/>
                    <a:pt x="16663" y="190"/>
                    <a:pt x="14811" y="38"/>
                  </a:cubicBezTo>
                  <a:cubicBezTo>
                    <a:pt x="12960" y="-114"/>
                    <a:pt x="11726" y="190"/>
                    <a:pt x="10800" y="951"/>
                  </a:cubicBezTo>
                  <a:cubicBezTo>
                    <a:pt x="9874" y="1711"/>
                    <a:pt x="9257" y="2928"/>
                    <a:pt x="9566" y="3841"/>
                  </a:cubicBezTo>
                  <a:cubicBezTo>
                    <a:pt x="9874" y="4754"/>
                    <a:pt x="11109" y="5362"/>
                    <a:pt x="12343" y="6123"/>
                  </a:cubicBezTo>
                  <a:cubicBezTo>
                    <a:pt x="13577" y="6883"/>
                    <a:pt x="14811" y="7796"/>
                    <a:pt x="16149" y="9165"/>
                  </a:cubicBezTo>
                  <a:cubicBezTo>
                    <a:pt x="17486" y="10534"/>
                    <a:pt x="18926" y="12359"/>
                    <a:pt x="19234" y="13728"/>
                  </a:cubicBezTo>
                  <a:cubicBezTo>
                    <a:pt x="19543" y="15097"/>
                    <a:pt x="18720" y="16010"/>
                    <a:pt x="15326" y="17227"/>
                  </a:cubicBezTo>
                  <a:cubicBezTo>
                    <a:pt x="11931" y="18444"/>
                    <a:pt x="5966" y="19965"/>
                    <a:pt x="0" y="2148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89" name="Line"/>
            <p:cNvSpPr/>
            <p:nvPr/>
          </p:nvSpPr>
          <p:spPr>
            <a:xfrm>
              <a:off x="2264102" y="4104758"/>
              <a:ext cx="355497" cy="550050"/>
            </a:xfrm>
            <a:custGeom>
              <a:avLst/>
              <a:gdLst/>
              <a:ahLst/>
              <a:cxnLst>
                <a:cxn ang="0">
                  <a:pos x="wd2" y="hd2"/>
                </a:cxn>
                <a:cxn ang="5400000">
                  <a:pos x="wd2" y="hd2"/>
                </a:cxn>
                <a:cxn ang="10800000">
                  <a:pos x="wd2" y="hd2"/>
                </a:cxn>
                <a:cxn ang="16200000">
                  <a:pos x="wd2" y="hd2"/>
                </a:cxn>
              </a:cxnLst>
              <a:rect l="0" t="0" r="r" b="b"/>
              <a:pathLst>
                <a:path w="21550" h="21600" fill="norm" stroke="1" extrusionOk="0">
                  <a:moveTo>
                    <a:pt x="7500" y="0"/>
                  </a:moveTo>
                  <a:cubicBezTo>
                    <a:pt x="5193" y="3804"/>
                    <a:pt x="2886" y="7608"/>
                    <a:pt x="1628" y="9917"/>
                  </a:cubicBezTo>
                  <a:cubicBezTo>
                    <a:pt x="369" y="12226"/>
                    <a:pt x="160" y="13042"/>
                    <a:pt x="55" y="13857"/>
                  </a:cubicBezTo>
                  <a:cubicBezTo>
                    <a:pt x="-50" y="14672"/>
                    <a:pt x="-50" y="15487"/>
                    <a:pt x="474" y="15894"/>
                  </a:cubicBezTo>
                  <a:cubicBezTo>
                    <a:pt x="999" y="16302"/>
                    <a:pt x="2047" y="16302"/>
                    <a:pt x="5088" y="15691"/>
                  </a:cubicBezTo>
                  <a:cubicBezTo>
                    <a:pt x="8129" y="15079"/>
                    <a:pt x="13162" y="13857"/>
                    <a:pt x="16098" y="13042"/>
                  </a:cubicBezTo>
                  <a:cubicBezTo>
                    <a:pt x="19033" y="12226"/>
                    <a:pt x="19872" y="11819"/>
                    <a:pt x="20501" y="11275"/>
                  </a:cubicBezTo>
                  <a:cubicBezTo>
                    <a:pt x="21131" y="10732"/>
                    <a:pt x="21550" y="10053"/>
                    <a:pt x="21550" y="9374"/>
                  </a:cubicBezTo>
                  <a:cubicBezTo>
                    <a:pt x="21550" y="8694"/>
                    <a:pt x="21131" y="8015"/>
                    <a:pt x="20397" y="7608"/>
                  </a:cubicBezTo>
                  <a:cubicBezTo>
                    <a:pt x="19663" y="7200"/>
                    <a:pt x="18614" y="7064"/>
                    <a:pt x="17775" y="7608"/>
                  </a:cubicBezTo>
                  <a:cubicBezTo>
                    <a:pt x="16936" y="8151"/>
                    <a:pt x="16307" y="9374"/>
                    <a:pt x="16412" y="11819"/>
                  </a:cubicBezTo>
                  <a:cubicBezTo>
                    <a:pt x="16517" y="14264"/>
                    <a:pt x="17356" y="17932"/>
                    <a:pt x="18195"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90" name="Line"/>
            <p:cNvSpPr/>
            <p:nvPr/>
          </p:nvSpPr>
          <p:spPr>
            <a:xfrm>
              <a:off x="2770106" y="4239676"/>
              <a:ext cx="230674" cy="292091"/>
            </a:xfrm>
            <a:custGeom>
              <a:avLst/>
              <a:gdLst/>
              <a:ahLst/>
              <a:cxnLst>
                <a:cxn ang="0">
                  <a:pos x="wd2" y="hd2"/>
                </a:cxn>
                <a:cxn ang="5400000">
                  <a:pos x="wd2" y="hd2"/>
                </a:cxn>
                <a:cxn ang="10800000">
                  <a:pos x="wd2" y="hd2"/>
                </a:cxn>
                <a:cxn ang="16200000">
                  <a:pos x="wd2" y="hd2"/>
                </a:cxn>
              </a:cxnLst>
              <a:rect l="0" t="0" r="r" b="b"/>
              <a:pathLst>
                <a:path w="20286" h="21206" fill="norm" stroke="1" extrusionOk="0">
                  <a:moveTo>
                    <a:pt x="17491" y="1507"/>
                  </a:moveTo>
                  <a:cubicBezTo>
                    <a:pt x="16274" y="753"/>
                    <a:pt x="15058" y="0"/>
                    <a:pt x="13080" y="126"/>
                  </a:cubicBezTo>
                  <a:cubicBezTo>
                    <a:pt x="11103" y="251"/>
                    <a:pt x="8365" y="1256"/>
                    <a:pt x="5779" y="3893"/>
                  </a:cubicBezTo>
                  <a:cubicBezTo>
                    <a:pt x="3193" y="6530"/>
                    <a:pt x="759" y="10800"/>
                    <a:pt x="150" y="14065"/>
                  </a:cubicBezTo>
                  <a:cubicBezTo>
                    <a:pt x="-458" y="17330"/>
                    <a:pt x="759" y="19591"/>
                    <a:pt x="4257" y="20595"/>
                  </a:cubicBezTo>
                  <a:cubicBezTo>
                    <a:pt x="7756" y="21600"/>
                    <a:pt x="13536" y="21349"/>
                    <a:pt x="16883" y="19967"/>
                  </a:cubicBezTo>
                  <a:cubicBezTo>
                    <a:pt x="20229" y="18586"/>
                    <a:pt x="21142" y="16074"/>
                    <a:pt x="19469" y="12558"/>
                  </a:cubicBezTo>
                  <a:cubicBezTo>
                    <a:pt x="17796" y="9042"/>
                    <a:pt x="13536" y="4521"/>
                    <a:pt x="9277"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91" name="Line"/>
            <p:cNvSpPr/>
            <p:nvPr/>
          </p:nvSpPr>
          <p:spPr>
            <a:xfrm>
              <a:off x="3404888" y="4422110"/>
              <a:ext cx="300972" cy="35511"/>
            </a:xfrm>
            <a:custGeom>
              <a:avLst/>
              <a:gdLst/>
              <a:ahLst/>
              <a:cxnLst>
                <a:cxn ang="0">
                  <a:pos x="wd2" y="hd2"/>
                </a:cxn>
                <a:cxn ang="5400000">
                  <a:pos x="wd2" y="hd2"/>
                </a:cxn>
                <a:cxn ang="10800000">
                  <a:pos x="wd2" y="hd2"/>
                </a:cxn>
                <a:cxn ang="16200000">
                  <a:pos x="wd2" y="hd2"/>
                </a:cxn>
              </a:cxnLst>
              <a:rect l="0" t="0" r="r" b="b"/>
              <a:pathLst>
                <a:path w="21600" h="20157" fill="norm" stroke="1" extrusionOk="0">
                  <a:moveTo>
                    <a:pt x="0" y="20157"/>
                  </a:moveTo>
                  <a:cubicBezTo>
                    <a:pt x="3972" y="12302"/>
                    <a:pt x="7945" y="4448"/>
                    <a:pt x="11545" y="1502"/>
                  </a:cubicBezTo>
                  <a:cubicBezTo>
                    <a:pt x="15145" y="-1443"/>
                    <a:pt x="18372" y="521"/>
                    <a:pt x="21600" y="248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92" name="Line"/>
            <p:cNvSpPr/>
            <p:nvPr/>
          </p:nvSpPr>
          <p:spPr>
            <a:xfrm>
              <a:off x="3446401" y="4561403"/>
              <a:ext cx="238702"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93" name="Line"/>
            <p:cNvSpPr/>
            <p:nvPr/>
          </p:nvSpPr>
          <p:spPr>
            <a:xfrm>
              <a:off x="4204017" y="4083556"/>
              <a:ext cx="280214" cy="581631"/>
            </a:xfrm>
            <a:custGeom>
              <a:avLst/>
              <a:gdLst/>
              <a:ahLst/>
              <a:cxnLst>
                <a:cxn ang="0">
                  <a:pos x="wd2" y="hd2"/>
                </a:cxn>
                <a:cxn ang="5400000">
                  <a:pos x="wd2" y="hd2"/>
                </a:cxn>
                <a:cxn ang="10800000">
                  <a:pos x="wd2" y="hd2"/>
                </a:cxn>
                <a:cxn ang="16200000">
                  <a:pos x="wd2" y="hd2"/>
                </a:cxn>
              </a:cxnLst>
              <a:rect l="0" t="0" r="r" b="b"/>
              <a:pathLst>
                <a:path w="21600" h="21489" fill="norm" stroke="1" extrusionOk="0">
                  <a:moveTo>
                    <a:pt x="0" y="9603"/>
                  </a:moveTo>
                  <a:cubicBezTo>
                    <a:pt x="800" y="10114"/>
                    <a:pt x="1600" y="10625"/>
                    <a:pt x="2800" y="10753"/>
                  </a:cubicBezTo>
                  <a:cubicBezTo>
                    <a:pt x="4000" y="10881"/>
                    <a:pt x="5600" y="10625"/>
                    <a:pt x="8533" y="9283"/>
                  </a:cubicBezTo>
                  <a:cubicBezTo>
                    <a:pt x="11467" y="7941"/>
                    <a:pt x="15733" y="5513"/>
                    <a:pt x="17867" y="3979"/>
                  </a:cubicBezTo>
                  <a:cubicBezTo>
                    <a:pt x="20000" y="2445"/>
                    <a:pt x="20000" y="1806"/>
                    <a:pt x="20133" y="1167"/>
                  </a:cubicBezTo>
                  <a:cubicBezTo>
                    <a:pt x="20267" y="528"/>
                    <a:pt x="20533" y="-111"/>
                    <a:pt x="20533" y="17"/>
                  </a:cubicBezTo>
                  <a:cubicBezTo>
                    <a:pt x="20533" y="145"/>
                    <a:pt x="20267" y="1039"/>
                    <a:pt x="19867" y="3468"/>
                  </a:cubicBezTo>
                  <a:cubicBezTo>
                    <a:pt x="19467" y="5896"/>
                    <a:pt x="18933" y="9858"/>
                    <a:pt x="19200" y="13117"/>
                  </a:cubicBezTo>
                  <a:cubicBezTo>
                    <a:pt x="19467" y="16377"/>
                    <a:pt x="20533" y="18933"/>
                    <a:pt x="21600" y="2148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94" name="Line"/>
            <p:cNvSpPr/>
            <p:nvPr/>
          </p:nvSpPr>
          <p:spPr>
            <a:xfrm>
              <a:off x="4640524" y="4177406"/>
              <a:ext cx="279760" cy="330650"/>
            </a:xfrm>
            <a:custGeom>
              <a:avLst/>
              <a:gdLst/>
              <a:ahLst/>
              <a:cxnLst>
                <a:cxn ang="0">
                  <a:pos x="wd2" y="hd2"/>
                </a:cxn>
                <a:cxn ang="5400000">
                  <a:pos x="wd2" y="hd2"/>
                </a:cxn>
                <a:cxn ang="10800000">
                  <a:pos x="wd2" y="hd2"/>
                </a:cxn>
                <a:cxn ang="16200000">
                  <a:pos x="wd2" y="hd2"/>
                </a:cxn>
              </a:cxnLst>
              <a:rect l="0" t="0" r="r" b="b"/>
              <a:pathLst>
                <a:path w="20550" h="20441" fill="norm" stroke="1" extrusionOk="0">
                  <a:moveTo>
                    <a:pt x="15964" y="3849"/>
                  </a:moveTo>
                  <a:cubicBezTo>
                    <a:pt x="13422" y="3635"/>
                    <a:pt x="10881" y="3421"/>
                    <a:pt x="8086" y="4811"/>
                  </a:cubicBezTo>
                  <a:cubicBezTo>
                    <a:pt x="5291" y="6202"/>
                    <a:pt x="2241" y="9196"/>
                    <a:pt x="844" y="11869"/>
                  </a:cubicBezTo>
                  <a:cubicBezTo>
                    <a:pt x="-554" y="14542"/>
                    <a:pt x="-300" y="16895"/>
                    <a:pt x="2241" y="18499"/>
                  </a:cubicBezTo>
                  <a:cubicBezTo>
                    <a:pt x="4782" y="20103"/>
                    <a:pt x="9611" y="20958"/>
                    <a:pt x="13295" y="20103"/>
                  </a:cubicBezTo>
                  <a:cubicBezTo>
                    <a:pt x="16980" y="19247"/>
                    <a:pt x="19521" y="16681"/>
                    <a:pt x="20284" y="13152"/>
                  </a:cubicBezTo>
                  <a:cubicBezTo>
                    <a:pt x="21046" y="9623"/>
                    <a:pt x="20030" y="5132"/>
                    <a:pt x="19013" y="2566"/>
                  </a:cubicBezTo>
                  <a:cubicBezTo>
                    <a:pt x="17997" y="0"/>
                    <a:pt x="16980" y="-642"/>
                    <a:pt x="15074" y="641"/>
                  </a:cubicBezTo>
                  <a:cubicBezTo>
                    <a:pt x="13168" y="1924"/>
                    <a:pt x="10373" y="5132"/>
                    <a:pt x="7578" y="834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95" name="Line"/>
            <p:cNvSpPr/>
            <p:nvPr/>
          </p:nvSpPr>
          <p:spPr>
            <a:xfrm>
              <a:off x="5470168" y="4080542"/>
              <a:ext cx="36785" cy="408214"/>
            </a:xfrm>
            <a:custGeom>
              <a:avLst/>
              <a:gdLst/>
              <a:ahLst/>
              <a:cxnLst>
                <a:cxn ang="0">
                  <a:pos x="wd2" y="hd2"/>
                </a:cxn>
                <a:cxn ang="5400000">
                  <a:pos x="wd2" y="hd2"/>
                </a:cxn>
                <a:cxn ang="10800000">
                  <a:pos x="wd2" y="hd2"/>
                </a:cxn>
                <a:cxn ang="16200000">
                  <a:pos x="wd2" y="hd2"/>
                </a:cxn>
              </a:cxnLst>
              <a:rect l="0" t="0" r="r" b="b"/>
              <a:pathLst>
                <a:path w="20879" h="21600" fill="norm" stroke="1" extrusionOk="0">
                  <a:moveTo>
                    <a:pt x="0" y="1831"/>
                  </a:moveTo>
                  <a:cubicBezTo>
                    <a:pt x="3927" y="915"/>
                    <a:pt x="7854" y="0"/>
                    <a:pt x="9818" y="0"/>
                  </a:cubicBezTo>
                  <a:cubicBezTo>
                    <a:pt x="11782" y="0"/>
                    <a:pt x="11782" y="915"/>
                    <a:pt x="13745" y="3753"/>
                  </a:cubicBezTo>
                  <a:cubicBezTo>
                    <a:pt x="15709" y="6590"/>
                    <a:pt x="19636" y="11349"/>
                    <a:pt x="20618" y="14644"/>
                  </a:cubicBezTo>
                  <a:cubicBezTo>
                    <a:pt x="21600" y="17939"/>
                    <a:pt x="19636" y="19769"/>
                    <a:pt x="17673"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96" name="Line"/>
            <p:cNvSpPr/>
            <p:nvPr/>
          </p:nvSpPr>
          <p:spPr>
            <a:xfrm>
              <a:off x="5356007" y="4291567"/>
              <a:ext cx="259458" cy="3113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97" name="Line"/>
            <p:cNvSpPr/>
            <p:nvPr/>
          </p:nvSpPr>
          <p:spPr>
            <a:xfrm>
              <a:off x="6027838" y="4115682"/>
              <a:ext cx="251838" cy="203146"/>
            </a:xfrm>
            <a:custGeom>
              <a:avLst/>
              <a:gdLst/>
              <a:ahLst/>
              <a:cxnLst>
                <a:cxn ang="0">
                  <a:pos x="wd2" y="hd2"/>
                </a:cxn>
                <a:cxn ang="5400000">
                  <a:pos x="wd2" y="hd2"/>
                </a:cxn>
                <a:cxn ang="10800000">
                  <a:pos x="wd2" y="hd2"/>
                </a:cxn>
                <a:cxn ang="16200000">
                  <a:pos x="wd2" y="hd2"/>
                </a:cxn>
              </a:cxnLst>
              <a:rect l="0" t="0" r="r" b="b"/>
              <a:pathLst>
                <a:path w="20966" h="20458" fill="norm" stroke="1" extrusionOk="0">
                  <a:moveTo>
                    <a:pt x="20966" y="2035"/>
                  </a:moveTo>
                  <a:cubicBezTo>
                    <a:pt x="19814" y="642"/>
                    <a:pt x="18662" y="-752"/>
                    <a:pt x="15062" y="467"/>
                  </a:cubicBezTo>
                  <a:cubicBezTo>
                    <a:pt x="11462" y="1687"/>
                    <a:pt x="5414" y="5519"/>
                    <a:pt x="2390" y="8480"/>
                  </a:cubicBezTo>
                  <a:cubicBezTo>
                    <a:pt x="-634" y="11442"/>
                    <a:pt x="-634" y="13532"/>
                    <a:pt x="1526" y="15622"/>
                  </a:cubicBezTo>
                  <a:cubicBezTo>
                    <a:pt x="3686" y="17712"/>
                    <a:pt x="8006" y="19803"/>
                    <a:pt x="11462" y="20325"/>
                  </a:cubicBezTo>
                  <a:cubicBezTo>
                    <a:pt x="14918" y="20848"/>
                    <a:pt x="17510" y="19803"/>
                    <a:pt x="18950" y="17538"/>
                  </a:cubicBezTo>
                  <a:cubicBezTo>
                    <a:pt x="20390" y="15274"/>
                    <a:pt x="20678" y="11790"/>
                    <a:pt x="20390" y="9351"/>
                  </a:cubicBezTo>
                  <a:cubicBezTo>
                    <a:pt x="20102" y="6913"/>
                    <a:pt x="19238" y="5519"/>
                    <a:pt x="17942" y="4822"/>
                  </a:cubicBezTo>
                  <a:cubicBezTo>
                    <a:pt x="16646" y="4125"/>
                    <a:pt x="14918" y="4125"/>
                    <a:pt x="13190" y="412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98" name="Line"/>
            <p:cNvSpPr/>
            <p:nvPr/>
          </p:nvSpPr>
          <p:spPr>
            <a:xfrm>
              <a:off x="6528753" y="4208541"/>
              <a:ext cx="31136"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99" name="Line"/>
            <p:cNvSpPr/>
            <p:nvPr/>
          </p:nvSpPr>
          <p:spPr>
            <a:xfrm>
              <a:off x="6789509" y="3964234"/>
              <a:ext cx="334805" cy="493387"/>
            </a:xfrm>
            <a:custGeom>
              <a:avLst/>
              <a:gdLst/>
              <a:ahLst/>
              <a:cxnLst>
                <a:cxn ang="0">
                  <a:pos x="wd2" y="hd2"/>
                </a:cxn>
                <a:cxn ang="5400000">
                  <a:pos x="wd2" y="hd2"/>
                </a:cxn>
                <a:cxn ang="10800000">
                  <a:pos x="wd2" y="hd2"/>
                </a:cxn>
                <a:cxn ang="16200000">
                  <a:pos x="wd2" y="hd2"/>
                </a:cxn>
              </a:cxnLst>
              <a:rect l="0" t="0" r="r" b="b"/>
              <a:pathLst>
                <a:path w="21331" h="21543" fill="norm" stroke="1" extrusionOk="0">
                  <a:moveTo>
                    <a:pt x="19754" y="2964"/>
                  </a:moveTo>
                  <a:cubicBezTo>
                    <a:pt x="20635" y="2058"/>
                    <a:pt x="21517" y="1151"/>
                    <a:pt x="21297" y="623"/>
                  </a:cubicBezTo>
                  <a:cubicBezTo>
                    <a:pt x="21076" y="94"/>
                    <a:pt x="19754" y="-57"/>
                    <a:pt x="17109" y="19"/>
                  </a:cubicBezTo>
                  <a:cubicBezTo>
                    <a:pt x="14464" y="94"/>
                    <a:pt x="10497" y="396"/>
                    <a:pt x="7631" y="1000"/>
                  </a:cubicBezTo>
                  <a:cubicBezTo>
                    <a:pt x="4766" y="1605"/>
                    <a:pt x="3003" y="2511"/>
                    <a:pt x="1901" y="3342"/>
                  </a:cubicBezTo>
                  <a:cubicBezTo>
                    <a:pt x="799" y="4172"/>
                    <a:pt x="358" y="4928"/>
                    <a:pt x="137" y="5683"/>
                  </a:cubicBezTo>
                  <a:cubicBezTo>
                    <a:pt x="-83" y="6438"/>
                    <a:pt x="-83" y="7193"/>
                    <a:pt x="468" y="7571"/>
                  </a:cubicBezTo>
                  <a:cubicBezTo>
                    <a:pt x="1019" y="7949"/>
                    <a:pt x="2121" y="7949"/>
                    <a:pt x="4435" y="8024"/>
                  </a:cubicBezTo>
                  <a:cubicBezTo>
                    <a:pt x="6750" y="8100"/>
                    <a:pt x="10276" y="8251"/>
                    <a:pt x="12811" y="9006"/>
                  </a:cubicBezTo>
                  <a:cubicBezTo>
                    <a:pt x="15346" y="9761"/>
                    <a:pt x="16888" y="11121"/>
                    <a:pt x="17660" y="12253"/>
                  </a:cubicBezTo>
                  <a:cubicBezTo>
                    <a:pt x="18431" y="13386"/>
                    <a:pt x="18431" y="14293"/>
                    <a:pt x="16448" y="15728"/>
                  </a:cubicBezTo>
                  <a:cubicBezTo>
                    <a:pt x="14464" y="17163"/>
                    <a:pt x="10497" y="19126"/>
                    <a:pt x="7741" y="20184"/>
                  </a:cubicBezTo>
                  <a:cubicBezTo>
                    <a:pt x="4986" y="21241"/>
                    <a:pt x="3444" y="21392"/>
                    <a:pt x="1901" y="2154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00" name="Line"/>
            <p:cNvSpPr/>
            <p:nvPr/>
          </p:nvSpPr>
          <p:spPr>
            <a:xfrm>
              <a:off x="7566582" y="3877242"/>
              <a:ext cx="564534" cy="502024"/>
            </a:xfrm>
            <a:custGeom>
              <a:avLst/>
              <a:gdLst/>
              <a:ahLst/>
              <a:cxnLst>
                <a:cxn ang="0">
                  <a:pos x="wd2" y="hd2"/>
                </a:cxn>
                <a:cxn ang="5400000">
                  <a:pos x="wd2" y="hd2"/>
                </a:cxn>
                <a:cxn ang="10800000">
                  <a:pos x="wd2" y="hd2"/>
                </a:cxn>
                <a:cxn ang="16200000">
                  <a:pos x="wd2" y="hd2"/>
                </a:cxn>
              </a:cxnLst>
              <a:rect l="0" t="0" r="r" b="b"/>
              <a:pathLst>
                <a:path w="21363" h="21037" fill="norm" stroke="1" extrusionOk="0">
                  <a:moveTo>
                    <a:pt x="16887" y="5185"/>
                  </a:moveTo>
                  <a:cubicBezTo>
                    <a:pt x="16887" y="3880"/>
                    <a:pt x="16887" y="2575"/>
                    <a:pt x="15971" y="1561"/>
                  </a:cubicBezTo>
                  <a:cubicBezTo>
                    <a:pt x="15055" y="546"/>
                    <a:pt x="13222" y="-179"/>
                    <a:pt x="10800" y="38"/>
                  </a:cubicBezTo>
                  <a:cubicBezTo>
                    <a:pt x="8378" y="256"/>
                    <a:pt x="5367" y="1416"/>
                    <a:pt x="3273" y="3445"/>
                  </a:cubicBezTo>
                  <a:cubicBezTo>
                    <a:pt x="1178" y="5475"/>
                    <a:pt x="0" y="8374"/>
                    <a:pt x="0" y="11273"/>
                  </a:cubicBezTo>
                  <a:cubicBezTo>
                    <a:pt x="0" y="14173"/>
                    <a:pt x="1178" y="17072"/>
                    <a:pt x="3665" y="18884"/>
                  </a:cubicBezTo>
                  <a:cubicBezTo>
                    <a:pt x="6153" y="20696"/>
                    <a:pt x="9949" y="21421"/>
                    <a:pt x="13156" y="20841"/>
                  </a:cubicBezTo>
                  <a:cubicBezTo>
                    <a:pt x="16364" y="20261"/>
                    <a:pt x="18982" y="18377"/>
                    <a:pt x="20291" y="15912"/>
                  </a:cubicBezTo>
                  <a:cubicBezTo>
                    <a:pt x="21600" y="13448"/>
                    <a:pt x="21600" y="10404"/>
                    <a:pt x="20880" y="7867"/>
                  </a:cubicBezTo>
                  <a:cubicBezTo>
                    <a:pt x="20160" y="5330"/>
                    <a:pt x="18720" y="3300"/>
                    <a:pt x="17018" y="2503"/>
                  </a:cubicBezTo>
                  <a:cubicBezTo>
                    <a:pt x="15316" y="1706"/>
                    <a:pt x="13353" y="2140"/>
                    <a:pt x="12109" y="2865"/>
                  </a:cubicBezTo>
                  <a:cubicBezTo>
                    <a:pt x="10865" y="3590"/>
                    <a:pt x="10342" y="4605"/>
                    <a:pt x="9818" y="562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01" name="Line"/>
            <p:cNvSpPr/>
            <p:nvPr/>
          </p:nvSpPr>
          <p:spPr>
            <a:xfrm>
              <a:off x="7898687" y="4198163"/>
              <a:ext cx="249081" cy="34248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900" y="4800"/>
                    <a:pt x="7800" y="9600"/>
                    <a:pt x="11400" y="13200"/>
                  </a:cubicBezTo>
                  <a:cubicBezTo>
                    <a:pt x="15000" y="16800"/>
                    <a:pt x="18300" y="192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02" name="Line"/>
            <p:cNvSpPr/>
            <p:nvPr/>
          </p:nvSpPr>
          <p:spPr>
            <a:xfrm>
              <a:off x="8241171" y="4463182"/>
              <a:ext cx="259458" cy="212383"/>
            </a:xfrm>
            <a:custGeom>
              <a:avLst/>
              <a:gdLst/>
              <a:ahLst/>
              <a:cxnLst>
                <a:cxn ang="0">
                  <a:pos x="wd2" y="hd2"/>
                </a:cxn>
                <a:cxn ang="5400000">
                  <a:pos x="wd2" y="hd2"/>
                </a:cxn>
                <a:cxn ang="10800000">
                  <a:pos x="wd2" y="hd2"/>
                </a:cxn>
                <a:cxn ang="16200000">
                  <a:pos x="wd2" y="hd2"/>
                </a:cxn>
              </a:cxnLst>
              <a:rect l="0" t="0" r="r" b="b"/>
              <a:pathLst>
                <a:path w="21600" h="21388" fill="norm" stroke="1" extrusionOk="0">
                  <a:moveTo>
                    <a:pt x="21600" y="2575"/>
                  </a:moveTo>
                  <a:cubicBezTo>
                    <a:pt x="20448" y="1530"/>
                    <a:pt x="19296" y="485"/>
                    <a:pt x="17856" y="136"/>
                  </a:cubicBezTo>
                  <a:cubicBezTo>
                    <a:pt x="16416" y="-212"/>
                    <a:pt x="14688" y="136"/>
                    <a:pt x="13248" y="833"/>
                  </a:cubicBezTo>
                  <a:cubicBezTo>
                    <a:pt x="11808" y="1530"/>
                    <a:pt x="10656" y="2575"/>
                    <a:pt x="10512" y="3794"/>
                  </a:cubicBezTo>
                  <a:cubicBezTo>
                    <a:pt x="10368" y="5014"/>
                    <a:pt x="11232" y="6407"/>
                    <a:pt x="12384" y="7627"/>
                  </a:cubicBezTo>
                  <a:cubicBezTo>
                    <a:pt x="13536" y="8846"/>
                    <a:pt x="14976" y="9891"/>
                    <a:pt x="16416" y="11459"/>
                  </a:cubicBezTo>
                  <a:cubicBezTo>
                    <a:pt x="17856" y="13027"/>
                    <a:pt x="19296" y="15117"/>
                    <a:pt x="19440" y="16685"/>
                  </a:cubicBezTo>
                  <a:cubicBezTo>
                    <a:pt x="19584" y="18253"/>
                    <a:pt x="18432" y="19298"/>
                    <a:pt x="14976" y="19994"/>
                  </a:cubicBezTo>
                  <a:cubicBezTo>
                    <a:pt x="11520" y="20691"/>
                    <a:pt x="5760" y="21040"/>
                    <a:pt x="0" y="2138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03" name="Line"/>
            <p:cNvSpPr/>
            <p:nvPr/>
          </p:nvSpPr>
          <p:spPr>
            <a:xfrm>
              <a:off x="1266192" y="3829284"/>
              <a:ext cx="2844421" cy="379259"/>
            </a:xfrm>
            <a:custGeom>
              <a:avLst/>
              <a:gdLst/>
              <a:ahLst/>
              <a:cxnLst>
                <a:cxn ang="0">
                  <a:pos x="wd2" y="hd2"/>
                </a:cxn>
                <a:cxn ang="5400000">
                  <a:pos x="wd2" y="hd2"/>
                </a:cxn>
                <a:cxn ang="10800000">
                  <a:pos x="wd2" y="hd2"/>
                </a:cxn>
                <a:cxn ang="16200000">
                  <a:pos x="wd2" y="hd2"/>
                </a:cxn>
              </a:cxnLst>
              <a:rect l="0" t="0" r="r" b="b"/>
              <a:pathLst>
                <a:path w="21553" h="21527" fill="norm" stroke="1" extrusionOk="0">
                  <a:moveTo>
                    <a:pt x="21553" y="7978"/>
                  </a:moveTo>
                  <a:cubicBezTo>
                    <a:pt x="21055" y="6603"/>
                    <a:pt x="20557" y="5229"/>
                    <a:pt x="19823" y="4149"/>
                  </a:cubicBezTo>
                  <a:cubicBezTo>
                    <a:pt x="19089" y="3069"/>
                    <a:pt x="18119" y="2283"/>
                    <a:pt x="17188" y="1694"/>
                  </a:cubicBezTo>
                  <a:cubicBezTo>
                    <a:pt x="16258" y="1105"/>
                    <a:pt x="15367" y="712"/>
                    <a:pt x="14410" y="418"/>
                  </a:cubicBezTo>
                  <a:cubicBezTo>
                    <a:pt x="13453" y="123"/>
                    <a:pt x="12431" y="-73"/>
                    <a:pt x="11369" y="25"/>
                  </a:cubicBezTo>
                  <a:cubicBezTo>
                    <a:pt x="10307" y="123"/>
                    <a:pt x="9206" y="516"/>
                    <a:pt x="8223" y="1203"/>
                  </a:cubicBezTo>
                  <a:cubicBezTo>
                    <a:pt x="7240" y="1891"/>
                    <a:pt x="6375" y="2872"/>
                    <a:pt x="5484" y="4247"/>
                  </a:cubicBezTo>
                  <a:cubicBezTo>
                    <a:pt x="4593" y="5622"/>
                    <a:pt x="3675" y="7389"/>
                    <a:pt x="3007" y="8862"/>
                  </a:cubicBezTo>
                  <a:cubicBezTo>
                    <a:pt x="2338" y="10334"/>
                    <a:pt x="1919" y="11512"/>
                    <a:pt x="1644" y="12396"/>
                  </a:cubicBezTo>
                  <a:cubicBezTo>
                    <a:pt x="1369" y="13280"/>
                    <a:pt x="1237" y="13869"/>
                    <a:pt x="1172" y="13672"/>
                  </a:cubicBezTo>
                  <a:cubicBezTo>
                    <a:pt x="1106" y="13476"/>
                    <a:pt x="1106" y="12494"/>
                    <a:pt x="1159" y="11218"/>
                  </a:cubicBezTo>
                  <a:cubicBezTo>
                    <a:pt x="1211" y="9942"/>
                    <a:pt x="1316" y="8371"/>
                    <a:pt x="1395" y="6996"/>
                  </a:cubicBezTo>
                  <a:cubicBezTo>
                    <a:pt x="1473" y="5622"/>
                    <a:pt x="1526" y="4443"/>
                    <a:pt x="1486" y="4051"/>
                  </a:cubicBezTo>
                  <a:cubicBezTo>
                    <a:pt x="1447" y="3658"/>
                    <a:pt x="1316" y="4051"/>
                    <a:pt x="1093" y="5523"/>
                  </a:cubicBezTo>
                  <a:cubicBezTo>
                    <a:pt x="870" y="6996"/>
                    <a:pt x="556" y="9549"/>
                    <a:pt x="359" y="11218"/>
                  </a:cubicBezTo>
                  <a:cubicBezTo>
                    <a:pt x="163" y="12887"/>
                    <a:pt x="84" y="13672"/>
                    <a:pt x="32" y="14654"/>
                  </a:cubicBezTo>
                  <a:cubicBezTo>
                    <a:pt x="-21" y="15636"/>
                    <a:pt x="-47" y="16814"/>
                    <a:pt x="268" y="17992"/>
                  </a:cubicBezTo>
                  <a:cubicBezTo>
                    <a:pt x="582" y="19171"/>
                    <a:pt x="1237" y="20349"/>
                    <a:pt x="1893" y="21527"/>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204" name="Line"/>
            <p:cNvSpPr/>
            <p:nvPr/>
          </p:nvSpPr>
          <p:spPr>
            <a:xfrm>
              <a:off x="2605760" y="5407692"/>
              <a:ext cx="328811" cy="492511"/>
            </a:xfrm>
            <a:custGeom>
              <a:avLst/>
              <a:gdLst/>
              <a:ahLst/>
              <a:cxnLst>
                <a:cxn ang="0">
                  <a:pos x="wd2" y="hd2"/>
                </a:cxn>
                <a:cxn ang="5400000">
                  <a:pos x="wd2" y="hd2"/>
                </a:cxn>
                <a:cxn ang="10800000">
                  <a:pos x="wd2" y="hd2"/>
                </a:cxn>
                <a:cxn ang="16200000">
                  <a:pos x="wd2" y="hd2"/>
                </a:cxn>
              </a:cxnLst>
              <a:rect l="0" t="0" r="r" b="b"/>
              <a:pathLst>
                <a:path w="21386" h="21504" fill="norm" stroke="1" extrusionOk="0">
                  <a:moveTo>
                    <a:pt x="0" y="3831"/>
                  </a:moveTo>
                  <a:cubicBezTo>
                    <a:pt x="1800" y="2925"/>
                    <a:pt x="3600" y="2019"/>
                    <a:pt x="6638" y="1339"/>
                  </a:cubicBezTo>
                  <a:cubicBezTo>
                    <a:pt x="9675" y="659"/>
                    <a:pt x="13950" y="206"/>
                    <a:pt x="16650" y="55"/>
                  </a:cubicBezTo>
                  <a:cubicBezTo>
                    <a:pt x="19350" y="-96"/>
                    <a:pt x="20475" y="55"/>
                    <a:pt x="21037" y="584"/>
                  </a:cubicBezTo>
                  <a:cubicBezTo>
                    <a:pt x="21600" y="1112"/>
                    <a:pt x="21600" y="2019"/>
                    <a:pt x="20137" y="3378"/>
                  </a:cubicBezTo>
                  <a:cubicBezTo>
                    <a:pt x="18675" y="4738"/>
                    <a:pt x="15750" y="6550"/>
                    <a:pt x="13163" y="7834"/>
                  </a:cubicBezTo>
                  <a:cubicBezTo>
                    <a:pt x="10575" y="9118"/>
                    <a:pt x="8325" y="9873"/>
                    <a:pt x="6525" y="10326"/>
                  </a:cubicBezTo>
                  <a:cubicBezTo>
                    <a:pt x="4725" y="10780"/>
                    <a:pt x="3375" y="10931"/>
                    <a:pt x="3375" y="11006"/>
                  </a:cubicBezTo>
                  <a:cubicBezTo>
                    <a:pt x="3375" y="11082"/>
                    <a:pt x="4725" y="11082"/>
                    <a:pt x="6863" y="11308"/>
                  </a:cubicBezTo>
                  <a:cubicBezTo>
                    <a:pt x="9000" y="11535"/>
                    <a:pt x="11925" y="11988"/>
                    <a:pt x="13838" y="12441"/>
                  </a:cubicBezTo>
                  <a:cubicBezTo>
                    <a:pt x="15750" y="12894"/>
                    <a:pt x="16650" y="13347"/>
                    <a:pt x="17212" y="14027"/>
                  </a:cubicBezTo>
                  <a:cubicBezTo>
                    <a:pt x="17775" y="14707"/>
                    <a:pt x="18000" y="15613"/>
                    <a:pt x="16988" y="16746"/>
                  </a:cubicBezTo>
                  <a:cubicBezTo>
                    <a:pt x="15975" y="17879"/>
                    <a:pt x="13725" y="19238"/>
                    <a:pt x="11138" y="20069"/>
                  </a:cubicBezTo>
                  <a:cubicBezTo>
                    <a:pt x="8550" y="20900"/>
                    <a:pt x="5625" y="21202"/>
                    <a:pt x="2700" y="2150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05" name="Line"/>
            <p:cNvSpPr/>
            <p:nvPr/>
          </p:nvSpPr>
          <p:spPr>
            <a:xfrm>
              <a:off x="3102204" y="5495449"/>
              <a:ext cx="271550" cy="317694"/>
            </a:xfrm>
            <a:custGeom>
              <a:avLst/>
              <a:gdLst/>
              <a:ahLst/>
              <a:cxnLst>
                <a:cxn ang="0">
                  <a:pos x="wd2" y="hd2"/>
                </a:cxn>
                <a:cxn ang="5400000">
                  <a:pos x="wd2" y="hd2"/>
                </a:cxn>
                <a:cxn ang="10800000">
                  <a:pos x="wd2" y="hd2"/>
                </a:cxn>
                <a:cxn ang="16200000">
                  <a:pos x="wd2" y="hd2"/>
                </a:cxn>
              </a:cxnLst>
              <a:rect l="0" t="0" r="r" b="b"/>
              <a:pathLst>
                <a:path w="21194" h="21102" fill="norm" stroke="1" extrusionOk="0">
                  <a:moveTo>
                    <a:pt x="17144" y="2757"/>
                  </a:moveTo>
                  <a:cubicBezTo>
                    <a:pt x="16334" y="1838"/>
                    <a:pt x="15524" y="919"/>
                    <a:pt x="13499" y="1034"/>
                  </a:cubicBezTo>
                  <a:cubicBezTo>
                    <a:pt x="11474" y="1149"/>
                    <a:pt x="8234" y="2298"/>
                    <a:pt x="5534" y="4596"/>
                  </a:cubicBezTo>
                  <a:cubicBezTo>
                    <a:pt x="2834" y="6894"/>
                    <a:pt x="674" y="10340"/>
                    <a:pt x="134" y="13213"/>
                  </a:cubicBezTo>
                  <a:cubicBezTo>
                    <a:pt x="-406" y="16085"/>
                    <a:pt x="674" y="18383"/>
                    <a:pt x="3644" y="19762"/>
                  </a:cubicBezTo>
                  <a:cubicBezTo>
                    <a:pt x="6614" y="21140"/>
                    <a:pt x="11474" y="21600"/>
                    <a:pt x="15119" y="20451"/>
                  </a:cubicBezTo>
                  <a:cubicBezTo>
                    <a:pt x="18764" y="19302"/>
                    <a:pt x="21194" y="16545"/>
                    <a:pt x="21194" y="12868"/>
                  </a:cubicBezTo>
                  <a:cubicBezTo>
                    <a:pt x="21194" y="9191"/>
                    <a:pt x="18764" y="4596"/>
                    <a:pt x="16874" y="2298"/>
                  </a:cubicBezTo>
                  <a:cubicBezTo>
                    <a:pt x="14984" y="0"/>
                    <a:pt x="13634" y="0"/>
                    <a:pt x="12284"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06" name="Line"/>
            <p:cNvSpPr/>
            <p:nvPr/>
          </p:nvSpPr>
          <p:spPr>
            <a:xfrm>
              <a:off x="3830398" y="5588853"/>
              <a:ext cx="217945" cy="3113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07" name="Line"/>
            <p:cNvSpPr/>
            <p:nvPr/>
          </p:nvSpPr>
          <p:spPr>
            <a:xfrm>
              <a:off x="3830398" y="5723771"/>
              <a:ext cx="269836"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08" name="Line"/>
            <p:cNvSpPr/>
            <p:nvPr/>
          </p:nvSpPr>
          <p:spPr>
            <a:xfrm>
              <a:off x="4530726" y="5480120"/>
              <a:ext cx="282315" cy="177544"/>
            </a:xfrm>
            <a:custGeom>
              <a:avLst/>
              <a:gdLst/>
              <a:ahLst/>
              <a:cxnLst>
                <a:cxn ang="0">
                  <a:pos x="wd2" y="hd2"/>
                </a:cxn>
                <a:cxn ang="5400000">
                  <a:pos x="wd2" y="hd2"/>
                </a:cxn>
                <a:cxn ang="10800000">
                  <a:pos x="wd2" y="hd2"/>
                </a:cxn>
                <a:cxn ang="16200000">
                  <a:pos x="wd2" y="hd2"/>
                </a:cxn>
              </a:cxnLst>
              <a:rect l="0" t="0" r="r" b="b"/>
              <a:pathLst>
                <a:path w="20985" h="20529" fill="norm" stroke="1" extrusionOk="0">
                  <a:moveTo>
                    <a:pt x="14287" y="1773"/>
                  </a:moveTo>
                  <a:cubicBezTo>
                    <a:pt x="11459" y="573"/>
                    <a:pt x="8630" y="-627"/>
                    <a:pt x="6187" y="373"/>
                  </a:cubicBezTo>
                  <a:cubicBezTo>
                    <a:pt x="3744" y="1373"/>
                    <a:pt x="1687" y="4573"/>
                    <a:pt x="659" y="7373"/>
                  </a:cubicBezTo>
                  <a:cubicBezTo>
                    <a:pt x="-370" y="10173"/>
                    <a:pt x="-370" y="12573"/>
                    <a:pt x="1944" y="14973"/>
                  </a:cubicBezTo>
                  <a:cubicBezTo>
                    <a:pt x="4259" y="17373"/>
                    <a:pt x="8887" y="19773"/>
                    <a:pt x="12487" y="20373"/>
                  </a:cubicBezTo>
                  <a:cubicBezTo>
                    <a:pt x="16087" y="20973"/>
                    <a:pt x="18659" y="19773"/>
                    <a:pt x="19944" y="17973"/>
                  </a:cubicBezTo>
                  <a:cubicBezTo>
                    <a:pt x="21230" y="16173"/>
                    <a:pt x="21230" y="13773"/>
                    <a:pt x="20459" y="10773"/>
                  </a:cubicBezTo>
                  <a:cubicBezTo>
                    <a:pt x="19687" y="7773"/>
                    <a:pt x="18144" y="4173"/>
                    <a:pt x="16473" y="2373"/>
                  </a:cubicBezTo>
                  <a:cubicBezTo>
                    <a:pt x="14801" y="573"/>
                    <a:pt x="13001" y="573"/>
                    <a:pt x="11201" y="57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09" name="Line"/>
            <p:cNvSpPr/>
            <p:nvPr/>
          </p:nvSpPr>
          <p:spPr>
            <a:xfrm>
              <a:off x="5034279" y="5526584"/>
              <a:ext cx="41515" cy="622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10" name="Line"/>
            <p:cNvSpPr/>
            <p:nvPr/>
          </p:nvSpPr>
          <p:spPr>
            <a:xfrm>
              <a:off x="5179576" y="5289531"/>
              <a:ext cx="434736" cy="496511"/>
            </a:xfrm>
            <a:custGeom>
              <a:avLst/>
              <a:gdLst/>
              <a:ahLst/>
              <a:cxnLst>
                <a:cxn ang="0">
                  <a:pos x="wd2" y="hd2"/>
                </a:cxn>
                <a:cxn ang="5400000">
                  <a:pos x="wd2" y="hd2"/>
                </a:cxn>
                <a:cxn ang="10800000">
                  <a:pos x="wd2" y="hd2"/>
                </a:cxn>
                <a:cxn ang="16200000">
                  <a:pos x="wd2" y="hd2"/>
                </a:cxn>
              </a:cxnLst>
              <a:rect l="0" t="0" r="r" b="b"/>
              <a:pathLst>
                <a:path w="21373" h="21529" fill="norm" stroke="1" extrusionOk="0">
                  <a:moveTo>
                    <a:pt x="20920" y="2179"/>
                  </a:moveTo>
                  <a:cubicBezTo>
                    <a:pt x="21260" y="1429"/>
                    <a:pt x="21600" y="679"/>
                    <a:pt x="21175" y="304"/>
                  </a:cubicBezTo>
                  <a:cubicBezTo>
                    <a:pt x="20750" y="-71"/>
                    <a:pt x="19559" y="-71"/>
                    <a:pt x="17518" y="154"/>
                  </a:cubicBezTo>
                  <a:cubicBezTo>
                    <a:pt x="15477" y="379"/>
                    <a:pt x="12586" y="829"/>
                    <a:pt x="10375" y="1579"/>
                  </a:cubicBezTo>
                  <a:cubicBezTo>
                    <a:pt x="8164" y="2329"/>
                    <a:pt x="6633" y="3379"/>
                    <a:pt x="5953" y="4279"/>
                  </a:cubicBezTo>
                  <a:cubicBezTo>
                    <a:pt x="5272" y="5179"/>
                    <a:pt x="5443" y="5929"/>
                    <a:pt x="5613" y="6904"/>
                  </a:cubicBezTo>
                  <a:cubicBezTo>
                    <a:pt x="5783" y="7879"/>
                    <a:pt x="5953" y="9079"/>
                    <a:pt x="7483" y="9679"/>
                  </a:cubicBezTo>
                  <a:cubicBezTo>
                    <a:pt x="9014" y="10279"/>
                    <a:pt x="11906" y="10279"/>
                    <a:pt x="13776" y="10354"/>
                  </a:cubicBezTo>
                  <a:cubicBezTo>
                    <a:pt x="15647" y="10429"/>
                    <a:pt x="16498" y="10579"/>
                    <a:pt x="17178" y="10954"/>
                  </a:cubicBezTo>
                  <a:cubicBezTo>
                    <a:pt x="17858" y="11329"/>
                    <a:pt x="18368" y="11929"/>
                    <a:pt x="18624" y="12679"/>
                  </a:cubicBezTo>
                  <a:cubicBezTo>
                    <a:pt x="18879" y="13429"/>
                    <a:pt x="18879" y="14329"/>
                    <a:pt x="18113" y="15304"/>
                  </a:cubicBezTo>
                  <a:cubicBezTo>
                    <a:pt x="17348" y="16279"/>
                    <a:pt x="15817" y="17329"/>
                    <a:pt x="12671" y="18379"/>
                  </a:cubicBezTo>
                  <a:cubicBezTo>
                    <a:pt x="9524" y="19429"/>
                    <a:pt x="4762" y="20479"/>
                    <a:pt x="0" y="2152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11" name="Line"/>
            <p:cNvSpPr/>
            <p:nvPr/>
          </p:nvSpPr>
          <p:spPr>
            <a:xfrm>
              <a:off x="6039168" y="5203007"/>
              <a:ext cx="524613" cy="418831"/>
            </a:xfrm>
            <a:custGeom>
              <a:avLst/>
              <a:gdLst/>
              <a:ahLst/>
              <a:cxnLst>
                <a:cxn ang="0">
                  <a:pos x="wd2" y="hd2"/>
                </a:cxn>
                <a:cxn ang="5400000">
                  <a:pos x="wd2" y="hd2"/>
                </a:cxn>
                <a:cxn ang="10800000">
                  <a:pos x="wd2" y="hd2"/>
                </a:cxn>
                <a:cxn ang="16200000">
                  <a:pos x="wd2" y="hd2"/>
                </a:cxn>
              </a:cxnLst>
              <a:rect l="0" t="0" r="r" b="b"/>
              <a:pathLst>
                <a:path w="21270" h="21435" fill="norm" stroke="1" extrusionOk="0">
                  <a:moveTo>
                    <a:pt x="14801" y="6469"/>
                  </a:moveTo>
                  <a:cubicBezTo>
                    <a:pt x="15221" y="5761"/>
                    <a:pt x="15642" y="5052"/>
                    <a:pt x="15642" y="4256"/>
                  </a:cubicBezTo>
                  <a:cubicBezTo>
                    <a:pt x="15642" y="3459"/>
                    <a:pt x="15221" y="2574"/>
                    <a:pt x="14099" y="1688"/>
                  </a:cubicBezTo>
                  <a:cubicBezTo>
                    <a:pt x="12977" y="803"/>
                    <a:pt x="11154" y="-82"/>
                    <a:pt x="9120" y="7"/>
                  </a:cubicBezTo>
                  <a:cubicBezTo>
                    <a:pt x="7086" y="95"/>
                    <a:pt x="4842" y="1157"/>
                    <a:pt x="3089" y="3105"/>
                  </a:cubicBezTo>
                  <a:cubicBezTo>
                    <a:pt x="1336" y="5052"/>
                    <a:pt x="73" y="7885"/>
                    <a:pt x="3" y="10718"/>
                  </a:cubicBezTo>
                  <a:cubicBezTo>
                    <a:pt x="-67" y="13551"/>
                    <a:pt x="1055" y="16384"/>
                    <a:pt x="3650" y="18331"/>
                  </a:cubicBezTo>
                  <a:cubicBezTo>
                    <a:pt x="6245" y="20279"/>
                    <a:pt x="10312" y="21341"/>
                    <a:pt x="13398" y="21429"/>
                  </a:cubicBezTo>
                  <a:cubicBezTo>
                    <a:pt x="16484" y="21518"/>
                    <a:pt x="18588" y="20633"/>
                    <a:pt x="19850" y="19305"/>
                  </a:cubicBezTo>
                  <a:cubicBezTo>
                    <a:pt x="21112" y="17977"/>
                    <a:pt x="21533" y="16207"/>
                    <a:pt x="21112" y="13374"/>
                  </a:cubicBezTo>
                  <a:cubicBezTo>
                    <a:pt x="20691" y="10541"/>
                    <a:pt x="19429" y="6646"/>
                    <a:pt x="18377" y="4344"/>
                  </a:cubicBezTo>
                  <a:cubicBezTo>
                    <a:pt x="17325" y="2043"/>
                    <a:pt x="16484" y="1334"/>
                    <a:pt x="15291" y="1777"/>
                  </a:cubicBezTo>
                  <a:cubicBezTo>
                    <a:pt x="14099" y="2220"/>
                    <a:pt x="12556" y="3813"/>
                    <a:pt x="11014" y="540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12" name="Line"/>
            <p:cNvSpPr/>
            <p:nvPr/>
          </p:nvSpPr>
          <p:spPr>
            <a:xfrm>
              <a:off x="6321188" y="5464314"/>
              <a:ext cx="259458" cy="42551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456" y="3688"/>
                    <a:pt x="6912" y="7376"/>
                    <a:pt x="10512" y="10976"/>
                  </a:cubicBezTo>
                  <a:cubicBezTo>
                    <a:pt x="14112" y="14576"/>
                    <a:pt x="17856" y="18088"/>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13" name="Line"/>
            <p:cNvSpPr/>
            <p:nvPr/>
          </p:nvSpPr>
          <p:spPr>
            <a:xfrm>
              <a:off x="6653293" y="5765284"/>
              <a:ext cx="241073" cy="166054"/>
            </a:xfrm>
            <a:custGeom>
              <a:avLst/>
              <a:gdLst/>
              <a:ahLst/>
              <a:cxnLst>
                <a:cxn ang="0">
                  <a:pos x="wd2" y="hd2"/>
                </a:cxn>
                <a:cxn ang="5400000">
                  <a:pos x="wd2" y="hd2"/>
                </a:cxn>
                <a:cxn ang="10800000">
                  <a:pos x="wd2" y="hd2"/>
                </a:cxn>
                <a:cxn ang="16200000">
                  <a:pos x="wd2" y="hd2"/>
                </a:cxn>
              </a:cxnLst>
              <a:rect l="0" t="0" r="r" b="b"/>
              <a:pathLst>
                <a:path w="20906" h="21600" fill="norm" stroke="1" extrusionOk="0">
                  <a:moveTo>
                    <a:pt x="10800" y="0"/>
                  </a:moveTo>
                  <a:cubicBezTo>
                    <a:pt x="11400" y="2250"/>
                    <a:pt x="12000" y="4500"/>
                    <a:pt x="13500" y="6525"/>
                  </a:cubicBezTo>
                  <a:cubicBezTo>
                    <a:pt x="15000" y="8550"/>
                    <a:pt x="17400" y="10350"/>
                    <a:pt x="19050" y="12150"/>
                  </a:cubicBezTo>
                  <a:cubicBezTo>
                    <a:pt x="20700" y="13950"/>
                    <a:pt x="21600" y="15750"/>
                    <a:pt x="20250" y="17100"/>
                  </a:cubicBezTo>
                  <a:cubicBezTo>
                    <a:pt x="18900" y="18450"/>
                    <a:pt x="15300" y="19350"/>
                    <a:pt x="11550" y="20025"/>
                  </a:cubicBezTo>
                  <a:cubicBezTo>
                    <a:pt x="7800" y="20700"/>
                    <a:pt x="3900" y="2115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14" name="Line"/>
            <p:cNvSpPr/>
            <p:nvPr/>
          </p:nvSpPr>
          <p:spPr>
            <a:xfrm>
              <a:off x="4795579" y="6128525"/>
              <a:ext cx="2034146"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918" y="17280"/>
                    <a:pt x="1837" y="12960"/>
                    <a:pt x="3067" y="9360"/>
                  </a:cubicBezTo>
                  <a:cubicBezTo>
                    <a:pt x="4298" y="5760"/>
                    <a:pt x="5841" y="2880"/>
                    <a:pt x="7292" y="1440"/>
                  </a:cubicBezTo>
                  <a:cubicBezTo>
                    <a:pt x="8743" y="0"/>
                    <a:pt x="10102" y="0"/>
                    <a:pt x="11498" y="0"/>
                  </a:cubicBezTo>
                  <a:cubicBezTo>
                    <a:pt x="12894" y="0"/>
                    <a:pt x="14327" y="0"/>
                    <a:pt x="15833" y="1440"/>
                  </a:cubicBezTo>
                  <a:cubicBezTo>
                    <a:pt x="17339" y="2880"/>
                    <a:pt x="18918" y="5760"/>
                    <a:pt x="19892" y="8640"/>
                  </a:cubicBezTo>
                  <a:cubicBezTo>
                    <a:pt x="20865" y="11520"/>
                    <a:pt x="21233" y="14400"/>
                    <a:pt x="21600" y="1728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215" name="Line"/>
            <p:cNvSpPr/>
            <p:nvPr/>
          </p:nvSpPr>
          <p:spPr>
            <a:xfrm>
              <a:off x="5385984" y="6481386"/>
              <a:ext cx="346301" cy="181768"/>
            </a:xfrm>
            <a:custGeom>
              <a:avLst/>
              <a:gdLst/>
              <a:ahLst/>
              <a:cxnLst>
                <a:cxn ang="0">
                  <a:pos x="wd2" y="hd2"/>
                </a:cxn>
                <a:cxn ang="5400000">
                  <a:pos x="wd2" y="hd2"/>
                </a:cxn>
                <a:cxn ang="10800000">
                  <a:pos x="wd2" y="hd2"/>
                </a:cxn>
                <a:cxn ang="16200000">
                  <a:pos x="wd2" y="hd2"/>
                </a:cxn>
              </a:cxnLst>
              <a:rect l="0" t="0" r="r" b="b"/>
              <a:pathLst>
                <a:path w="20593" h="21414" fill="norm" stroke="1" extrusionOk="0">
                  <a:moveTo>
                    <a:pt x="12411" y="3668"/>
                  </a:moveTo>
                  <a:cubicBezTo>
                    <a:pt x="9943" y="3260"/>
                    <a:pt x="7474" y="2853"/>
                    <a:pt x="5417" y="4076"/>
                  </a:cubicBezTo>
                  <a:cubicBezTo>
                    <a:pt x="3360" y="5298"/>
                    <a:pt x="1714" y="8151"/>
                    <a:pt x="788" y="10596"/>
                  </a:cubicBezTo>
                  <a:cubicBezTo>
                    <a:pt x="-137" y="13042"/>
                    <a:pt x="-343" y="15079"/>
                    <a:pt x="686" y="17117"/>
                  </a:cubicBezTo>
                  <a:cubicBezTo>
                    <a:pt x="1714" y="19155"/>
                    <a:pt x="3977" y="21192"/>
                    <a:pt x="7474" y="21396"/>
                  </a:cubicBezTo>
                  <a:cubicBezTo>
                    <a:pt x="10971" y="21600"/>
                    <a:pt x="15703" y="19970"/>
                    <a:pt x="18274" y="18136"/>
                  </a:cubicBezTo>
                  <a:cubicBezTo>
                    <a:pt x="20846" y="16302"/>
                    <a:pt x="21257" y="14264"/>
                    <a:pt x="19611" y="11208"/>
                  </a:cubicBezTo>
                  <a:cubicBezTo>
                    <a:pt x="17966" y="8151"/>
                    <a:pt x="14263" y="4075"/>
                    <a:pt x="1056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216" name="Line"/>
            <p:cNvSpPr/>
            <p:nvPr/>
          </p:nvSpPr>
          <p:spPr>
            <a:xfrm>
              <a:off x="5895678" y="6543656"/>
              <a:ext cx="51892" cy="10378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217" name="Line"/>
            <p:cNvSpPr/>
            <p:nvPr/>
          </p:nvSpPr>
          <p:spPr>
            <a:xfrm>
              <a:off x="6103243" y="6344476"/>
              <a:ext cx="321728" cy="448261"/>
            </a:xfrm>
            <a:custGeom>
              <a:avLst/>
              <a:gdLst/>
              <a:ahLst/>
              <a:cxnLst>
                <a:cxn ang="0">
                  <a:pos x="wd2" y="hd2"/>
                </a:cxn>
                <a:cxn ang="5400000">
                  <a:pos x="wd2" y="hd2"/>
                </a:cxn>
                <a:cxn ang="10800000">
                  <a:pos x="wd2" y="hd2"/>
                </a:cxn>
                <a:cxn ang="16200000">
                  <a:pos x="wd2" y="hd2"/>
                </a:cxn>
              </a:cxnLst>
              <a:rect l="0" t="0" r="r" b="b"/>
              <a:pathLst>
                <a:path w="21600" h="21530" fill="norm" stroke="1" extrusionOk="0">
                  <a:moveTo>
                    <a:pt x="21600" y="1093"/>
                  </a:moveTo>
                  <a:cubicBezTo>
                    <a:pt x="20671" y="595"/>
                    <a:pt x="19742" y="96"/>
                    <a:pt x="17419" y="13"/>
                  </a:cubicBezTo>
                  <a:cubicBezTo>
                    <a:pt x="15097" y="-70"/>
                    <a:pt x="11381" y="262"/>
                    <a:pt x="8594" y="844"/>
                  </a:cubicBezTo>
                  <a:cubicBezTo>
                    <a:pt x="5806" y="1425"/>
                    <a:pt x="3948" y="2256"/>
                    <a:pt x="3019" y="3087"/>
                  </a:cubicBezTo>
                  <a:cubicBezTo>
                    <a:pt x="2090" y="3918"/>
                    <a:pt x="2090" y="4748"/>
                    <a:pt x="4181" y="5662"/>
                  </a:cubicBezTo>
                  <a:cubicBezTo>
                    <a:pt x="6271" y="6576"/>
                    <a:pt x="10452" y="7573"/>
                    <a:pt x="13471" y="8653"/>
                  </a:cubicBezTo>
                  <a:cubicBezTo>
                    <a:pt x="16490" y="9733"/>
                    <a:pt x="18348" y="10896"/>
                    <a:pt x="19277" y="11893"/>
                  </a:cubicBezTo>
                  <a:cubicBezTo>
                    <a:pt x="20206" y="12890"/>
                    <a:pt x="20206" y="13721"/>
                    <a:pt x="16839" y="15299"/>
                  </a:cubicBezTo>
                  <a:cubicBezTo>
                    <a:pt x="13471" y="16878"/>
                    <a:pt x="6735" y="19204"/>
                    <a:pt x="0" y="2153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218" name="Line"/>
            <p:cNvSpPr/>
            <p:nvPr/>
          </p:nvSpPr>
          <p:spPr>
            <a:xfrm>
              <a:off x="2045332" y="5999093"/>
              <a:ext cx="1369936" cy="98298"/>
            </a:xfrm>
            <a:custGeom>
              <a:avLst/>
              <a:gdLst/>
              <a:ahLst/>
              <a:cxnLst>
                <a:cxn ang="0">
                  <a:pos x="wd2" y="hd2"/>
                </a:cxn>
                <a:cxn ang="5400000">
                  <a:pos x="wd2" y="hd2"/>
                </a:cxn>
                <a:cxn ang="10800000">
                  <a:pos x="wd2" y="hd2"/>
                </a:cxn>
                <a:cxn ang="16200000">
                  <a:pos x="wd2" y="hd2"/>
                </a:cxn>
              </a:cxnLst>
              <a:rect l="0" t="0" r="r" b="b"/>
              <a:pathLst>
                <a:path w="21600" h="21164" fill="norm" stroke="1" extrusionOk="0">
                  <a:moveTo>
                    <a:pt x="21600" y="1054"/>
                  </a:moveTo>
                  <a:cubicBezTo>
                    <a:pt x="20018" y="309"/>
                    <a:pt x="18436" y="-436"/>
                    <a:pt x="16718" y="309"/>
                  </a:cubicBezTo>
                  <a:cubicBezTo>
                    <a:pt x="15000" y="1054"/>
                    <a:pt x="13145" y="3288"/>
                    <a:pt x="10909" y="5895"/>
                  </a:cubicBezTo>
                  <a:cubicBezTo>
                    <a:pt x="8673" y="8502"/>
                    <a:pt x="6055" y="11481"/>
                    <a:pt x="4173" y="14088"/>
                  </a:cubicBezTo>
                  <a:cubicBezTo>
                    <a:pt x="2291" y="16695"/>
                    <a:pt x="1145" y="18930"/>
                    <a:pt x="0" y="21164"/>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219" name="Line"/>
            <p:cNvSpPr/>
            <p:nvPr/>
          </p:nvSpPr>
          <p:spPr>
            <a:xfrm>
              <a:off x="2496643" y="6275364"/>
              <a:ext cx="200667" cy="223999"/>
            </a:xfrm>
            <a:custGeom>
              <a:avLst/>
              <a:gdLst/>
              <a:ahLst/>
              <a:cxnLst>
                <a:cxn ang="0">
                  <a:pos x="wd2" y="hd2"/>
                </a:cxn>
                <a:cxn ang="5400000">
                  <a:pos x="wd2" y="hd2"/>
                </a:cxn>
                <a:cxn ang="10800000">
                  <a:pos x="wd2" y="hd2"/>
                </a:cxn>
                <a:cxn ang="16200000">
                  <a:pos x="wd2" y="hd2"/>
                </a:cxn>
              </a:cxnLst>
              <a:rect l="0" t="0" r="r" b="b"/>
              <a:pathLst>
                <a:path w="20882" h="21191" fill="norm" stroke="1" extrusionOk="0">
                  <a:moveTo>
                    <a:pt x="3795" y="2799"/>
                  </a:moveTo>
                  <a:cubicBezTo>
                    <a:pt x="1995" y="3781"/>
                    <a:pt x="195" y="4763"/>
                    <a:pt x="15" y="7218"/>
                  </a:cubicBezTo>
                  <a:cubicBezTo>
                    <a:pt x="-165" y="9672"/>
                    <a:pt x="1275" y="13599"/>
                    <a:pt x="3975" y="16218"/>
                  </a:cubicBezTo>
                  <a:cubicBezTo>
                    <a:pt x="6675" y="18836"/>
                    <a:pt x="10635" y="20145"/>
                    <a:pt x="13515" y="20799"/>
                  </a:cubicBezTo>
                  <a:cubicBezTo>
                    <a:pt x="16395" y="21454"/>
                    <a:pt x="18195" y="21454"/>
                    <a:pt x="19455" y="19490"/>
                  </a:cubicBezTo>
                  <a:cubicBezTo>
                    <a:pt x="20715" y="17527"/>
                    <a:pt x="21435" y="13599"/>
                    <a:pt x="20355" y="10327"/>
                  </a:cubicBezTo>
                  <a:cubicBezTo>
                    <a:pt x="19275" y="7054"/>
                    <a:pt x="16395" y="4436"/>
                    <a:pt x="13875" y="2636"/>
                  </a:cubicBezTo>
                  <a:cubicBezTo>
                    <a:pt x="11355" y="836"/>
                    <a:pt x="9195" y="-146"/>
                    <a:pt x="7395" y="18"/>
                  </a:cubicBezTo>
                  <a:cubicBezTo>
                    <a:pt x="5595" y="181"/>
                    <a:pt x="4155" y="1490"/>
                    <a:pt x="2715" y="2799"/>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220" name="Line"/>
            <p:cNvSpPr/>
            <p:nvPr/>
          </p:nvSpPr>
          <p:spPr>
            <a:xfrm>
              <a:off x="2885974" y="6367225"/>
              <a:ext cx="31136"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221" name="Line"/>
            <p:cNvSpPr/>
            <p:nvPr/>
          </p:nvSpPr>
          <p:spPr>
            <a:xfrm>
              <a:off x="3114296" y="6155431"/>
              <a:ext cx="332106" cy="440118"/>
            </a:xfrm>
            <a:custGeom>
              <a:avLst/>
              <a:gdLst/>
              <a:ahLst/>
              <a:cxnLst>
                <a:cxn ang="0">
                  <a:pos x="wd2" y="hd2"/>
                </a:cxn>
                <a:cxn ang="5400000">
                  <a:pos x="wd2" y="hd2"/>
                </a:cxn>
                <a:cxn ang="10800000">
                  <a:pos x="wd2" y="hd2"/>
                </a:cxn>
                <a:cxn ang="16200000">
                  <a:pos x="wd2" y="hd2"/>
                </a:cxn>
              </a:cxnLst>
              <a:rect l="0" t="0" r="r" b="b"/>
              <a:pathLst>
                <a:path w="21600" h="21469" fill="norm" stroke="1" extrusionOk="0">
                  <a:moveTo>
                    <a:pt x="21600" y="1725"/>
                  </a:moveTo>
                  <a:cubicBezTo>
                    <a:pt x="20925" y="1050"/>
                    <a:pt x="20250" y="375"/>
                    <a:pt x="17550" y="122"/>
                  </a:cubicBezTo>
                  <a:cubicBezTo>
                    <a:pt x="14850" y="-131"/>
                    <a:pt x="10125" y="38"/>
                    <a:pt x="7088" y="375"/>
                  </a:cubicBezTo>
                  <a:cubicBezTo>
                    <a:pt x="4050" y="713"/>
                    <a:pt x="2700" y="1219"/>
                    <a:pt x="2137" y="2316"/>
                  </a:cubicBezTo>
                  <a:cubicBezTo>
                    <a:pt x="1575" y="3413"/>
                    <a:pt x="1800" y="5100"/>
                    <a:pt x="1913" y="6366"/>
                  </a:cubicBezTo>
                  <a:cubicBezTo>
                    <a:pt x="2025" y="7632"/>
                    <a:pt x="2025" y="8475"/>
                    <a:pt x="2700" y="8897"/>
                  </a:cubicBezTo>
                  <a:cubicBezTo>
                    <a:pt x="3375" y="9319"/>
                    <a:pt x="4725" y="9319"/>
                    <a:pt x="6750" y="9150"/>
                  </a:cubicBezTo>
                  <a:cubicBezTo>
                    <a:pt x="8775" y="8982"/>
                    <a:pt x="11475" y="8644"/>
                    <a:pt x="13500" y="8644"/>
                  </a:cubicBezTo>
                  <a:cubicBezTo>
                    <a:pt x="15525" y="8644"/>
                    <a:pt x="16875" y="8982"/>
                    <a:pt x="18000" y="9572"/>
                  </a:cubicBezTo>
                  <a:cubicBezTo>
                    <a:pt x="19125" y="10163"/>
                    <a:pt x="20025" y="11007"/>
                    <a:pt x="19125" y="12694"/>
                  </a:cubicBezTo>
                  <a:cubicBezTo>
                    <a:pt x="18225" y="14382"/>
                    <a:pt x="15525" y="16913"/>
                    <a:pt x="12038" y="18516"/>
                  </a:cubicBezTo>
                  <a:cubicBezTo>
                    <a:pt x="8550" y="20119"/>
                    <a:pt x="4275" y="20794"/>
                    <a:pt x="0" y="21469"/>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222" name="Line"/>
            <p:cNvSpPr/>
            <p:nvPr/>
          </p:nvSpPr>
          <p:spPr>
            <a:xfrm>
              <a:off x="4733309" y="5049182"/>
              <a:ext cx="622699" cy="87177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080" y="2743"/>
                    <a:pt x="16560" y="5486"/>
                    <a:pt x="13800" y="8143"/>
                  </a:cubicBezTo>
                  <a:cubicBezTo>
                    <a:pt x="11040" y="10800"/>
                    <a:pt x="8040" y="13371"/>
                    <a:pt x="5700" y="15600"/>
                  </a:cubicBezTo>
                  <a:cubicBezTo>
                    <a:pt x="3360" y="17829"/>
                    <a:pt x="1680" y="19714"/>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223" name="Line"/>
            <p:cNvSpPr/>
            <p:nvPr/>
          </p:nvSpPr>
          <p:spPr>
            <a:xfrm>
              <a:off x="5480546" y="6066255"/>
              <a:ext cx="757617" cy="81988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20219" y="638"/>
                    <a:pt x="18838" y="1276"/>
                    <a:pt x="16767" y="2916"/>
                  </a:cubicBezTo>
                  <a:cubicBezTo>
                    <a:pt x="14696" y="4557"/>
                    <a:pt x="11934" y="7200"/>
                    <a:pt x="9222" y="10162"/>
                  </a:cubicBezTo>
                  <a:cubicBezTo>
                    <a:pt x="6510" y="13124"/>
                    <a:pt x="3847" y="16405"/>
                    <a:pt x="2318" y="18365"/>
                  </a:cubicBezTo>
                  <a:cubicBezTo>
                    <a:pt x="789" y="20324"/>
                    <a:pt x="395" y="20962"/>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224" name="Line"/>
            <p:cNvSpPr/>
            <p:nvPr/>
          </p:nvSpPr>
          <p:spPr>
            <a:xfrm>
              <a:off x="2747856" y="7147461"/>
              <a:ext cx="553251" cy="594464"/>
            </a:xfrm>
            <a:custGeom>
              <a:avLst/>
              <a:gdLst/>
              <a:ahLst/>
              <a:cxnLst>
                <a:cxn ang="0">
                  <a:pos x="wd2" y="hd2"/>
                </a:cxn>
                <a:cxn ang="5400000">
                  <a:pos x="wd2" y="hd2"/>
                </a:cxn>
                <a:cxn ang="10800000">
                  <a:pos x="wd2" y="hd2"/>
                </a:cxn>
                <a:cxn ang="16200000">
                  <a:pos x="wd2" y="hd2"/>
                </a:cxn>
              </a:cxnLst>
              <a:rect l="0" t="0" r="r" b="b"/>
              <a:pathLst>
                <a:path w="21323" h="21210" fill="norm" stroke="1" extrusionOk="0">
                  <a:moveTo>
                    <a:pt x="19723" y="2155"/>
                  </a:moveTo>
                  <a:cubicBezTo>
                    <a:pt x="20523" y="1291"/>
                    <a:pt x="21323" y="427"/>
                    <a:pt x="21323" y="119"/>
                  </a:cubicBezTo>
                  <a:cubicBezTo>
                    <a:pt x="21323" y="-190"/>
                    <a:pt x="20523" y="57"/>
                    <a:pt x="18123" y="1415"/>
                  </a:cubicBezTo>
                  <a:cubicBezTo>
                    <a:pt x="15723" y="2772"/>
                    <a:pt x="11723" y="5241"/>
                    <a:pt x="8390" y="8018"/>
                  </a:cubicBezTo>
                  <a:cubicBezTo>
                    <a:pt x="5056" y="10795"/>
                    <a:pt x="2390" y="13881"/>
                    <a:pt x="1056" y="16041"/>
                  </a:cubicBezTo>
                  <a:cubicBezTo>
                    <a:pt x="-277" y="18201"/>
                    <a:pt x="-277" y="19435"/>
                    <a:pt x="656" y="20237"/>
                  </a:cubicBezTo>
                  <a:cubicBezTo>
                    <a:pt x="1590" y="21040"/>
                    <a:pt x="3456" y="21410"/>
                    <a:pt x="5990" y="21101"/>
                  </a:cubicBezTo>
                  <a:cubicBezTo>
                    <a:pt x="8523" y="20793"/>
                    <a:pt x="11723" y="19805"/>
                    <a:pt x="13590" y="19127"/>
                  </a:cubicBezTo>
                  <a:cubicBezTo>
                    <a:pt x="15456" y="18448"/>
                    <a:pt x="15990" y="18077"/>
                    <a:pt x="16390" y="17399"/>
                  </a:cubicBezTo>
                  <a:cubicBezTo>
                    <a:pt x="16790" y="16720"/>
                    <a:pt x="17056" y="15732"/>
                    <a:pt x="16523" y="14868"/>
                  </a:cubicBezTo>
                  <a:cubicBezTo>
                    <a:pt x="15990" y="14004"/>
                    <a:pt x="14656" y="13264"/>
                    <a:pt x="13590" y="12832"/>
                  </a:cubicBezTo>
                  <a:cubicBezTo>
                    <a:pt x="12523" y="12400"/>
                    <a:pt x="11723" y="12276"/>
                    <a:pt x="10923" y="12338"/>
                  </a:cubicBezTo>
                  <a:cubicBezTo>
                    <a:pt x="10123" y="12400"/>
                    <a:pt x="9323" y="12647"/>
                    <a:pt x="8923" y="13140"/>
                  </a:cubicBezTo>
                  <a:cubicBezTo>
                    <a:pt x="8523" y="13634"/>
                    <a:pt x="8523" y="14375"/>
                    <a:pt x="8523" y="1511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25" name="Line"/>
            <p:cNvSpPr/>
            <p:nvPr/>
          </p:nvSpPr>
          <p:spPr>
            <a:xfrm>
              <a:off x="3315876" y="7394676"/>
              <a:ext cx="229915" cy="234810"/>
            </a:xfrm>
            <a:custGeom>
              <a:avLst/>
              <a:gdLst/>
              <a:ahLst/>
              <a:cxnLst>
                <a:cxn ang="0">
                  <a:pos x="wd2" y="hd2"/>
                </a:cxn>
                <a:cxn ang="5400000">
                  <a:pos x="wd2" y="hd2"/>
                </a:cxn>
                <a:cxn ang="10800000">
                  <a:pos x="wd2" y="hd2"/>
                </a:cxn>
                <a:cxn ang="16200000">
                  <a:pos x="wd2" y="hd2"/>
                </a:cxn>
              </a:cxnLst>
              <a:rect l="0" t="0" r="r" b="b"/>
              <a:pathLst>
                <a:path w="20805" h="21248" fill="norm" stroke="1" extrusionOk="0">
                  <a:moveTo>
                    <a:pt x="16507" y="4696"/>
                  </a:moveTo>
                  <a:cubicBezTo>
                    <a:pt x="15568" y="3443"/>
                    <a:pt x="14629" y="2191"/>
                    <a:pt x="12438" y="1878"/>
                  </a:cubicBezTo>
                  <a:cubicBezTo>
                    <a:pt x="10246" y="1565"/>
                    <a:pt x="6803" y="2191"/>
                    <a:pt x="4142" y="4852"/>
                  </a:cubicBezTo>
                  <a:cubicBezTo>
                    <a:pt x="1481" y="7513"/>
                    <a:pt x="-397" y="12209"/>
                    <a:pt x="73" y="15496"/>
                  </a:cubicBezTo>
                  <a:cubicBezTo>
                    <a:pt x="542" y="18783"/>
                    <a:pt x="3360" y="20661"/>
                    <a:pt x="6646" y="21130"/>
                  </a:cubicBezTo>
                  <a:cubicBezTo>
                    <a:pt x="9933" y="21600"/>
                    <a:pt x="13690" y="20661"/>
                    <a:pt x="16507" y="18313"/>
                  </a:cubicBezTo>
                  <a:cubicBezTo>
                    <a:pt x="19325" y="15965"/>
                    <a:pt x="21203" y="12209"/>
                    <a:pt x="20733" y="8922"/>
                  </a:cubicBezTo>
                  <a:cubicBezTo>
                    <a:pt x="20264" y="5635"/>
                    <a:pt x="17446" y="2817"/>
                    <a:pt x="14629"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26" name="Line"/>
            <p:cNvSpPr/>
            <p:nvPr/>
          </p:nvSpPr>
          <p:spPr>
            <a:xfrm>
              <a:off x="4110612" y="7421817"/>
              <a:ext cx="321727" cy="45508"/>
            </a:xfrm>
            <a:custGeom>
              <a:avLst/>
              <a:gdLst/>
              <a:ahLst/>
              <a:cxnLst>
                <a:cxn ang="0">
                  <a:pos x="wd2" y="hd2"/>
                </a:cxn>
                <a:cxn ang="5400000">
                  <a:pos x="wd2" y="hd2"/>
                </a:cxn>
                <a:cxn ang="10800000">
                  <a:pos x="wd2" y="hd2"/>
                </a:cxn>
                <a:cxn ang="16200000">
                  <a:pos x="wd2" y="hd2"/>
                </a:cxn>
              </a:cxnLst>
              <a:rect l="0" t="0" r="r" b="b"/>
              <a:pathLst>
                <a:path w="21600" h="20296" fill="norm" stroke="1" extrusionOk="0">
                  <a:moveTo>
                    <a:pt x="0" y="20296"/>
                  </a:moveTo>
                  <a:cubicBezTo>
                    <a:pt x="6039" y="12582"/>
                    <a:pt x="12077" y="4867"/>
                    <a:pt x="15677" y="1782"/>
                  </a:cubicBezTo>
                  <a:cubicBezTo>
                    <a:pt x="19277" y="-1304"/>
                    <a:pt x="20439" y="239"/>
                    <a:pt x="21600" y="178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27" name="Line"/>
            <p:cNvSpPr/>
            <p:nvPr/>
          </p:nvSpPr>
          <p:spPr>
            <a:xfrm>
              <a:off x="4100233" y="7608245"/>
              <a:ext cx="332106" cy="35511"/>
            </a:xfrm>
            <a:custGeom>
              <a:avLst/>
              <a:gdLst/>
              <a:ahLst/>
              <a:cxnLst>
                <a:cxn ang="0">
                  <a:pos x="wd2" y="hd2"/>
                </a:cxn>
                <a:cxn ang="5400000">
                  <a:pos x="wd2" y="hd2"/>
                </a:cxn>
                <a:cxn ang="10800000">
                  <a:pos x="wd2" y="hd2"/>
                </a:cxn>
                <a:cxn ang="16200000">
                  <a:pos x="wd2" y="hd2"/>
                </a:cxn>
              </a:cxnLst>
              <a:rect l="0" t="0" r="r" b="b"/>
              <a:pathLst>
                <a:path w="21600" h="20157" fill="norm" stroke="1" extrusionOk="0">
                  <a:moveTo>
                    <a:pt x="0" y="20157"/>
                  </a:moveTo>
                  <a:cubicBezTo>
                    <a:pt x="5850" y="12302"/>
                    <a:pt x="11700" y="4448"/>
                    <a:pt x="15300" y="1502"/>
                  </a:cubicBezTo>
                  <a:cubicBezTo>
                    <a:pt x="18900" y="-1443"/>
                    <a:pt x="20250" y="521"/>
                    <a:pt x="21600" y="248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28" name="Line"/>
            <p:cNvSpPr/>
            <p:nvPr/>
          </p:nvSpPr>
          <p:spPr>
            <a:xfrm>
              <a:off x="5007172" y="7168831"/>
              <a:ext cx="527700" cy="485853"/>
            </a:xfrm>
            <a:custGeom>
              <a:avLst/>
              <a:gdLst/>
              <a:ahLst/>
              <a:cxnLst>
                <a:cxn ang="0">
                  <a:pos x="wd2" y="hd2"/>
                </a:cxn>
                <a:cxn ang="5400000">
                  <a:pos x="wd2" y="hd2"/>
                </a:cxn>
                <a:cxn ang="10800000">
                  <a:pos x="wd2" y="hd2"/>
                </a:cxn>
                <a:cxn ang="16200000">
                  <a:pos x="wd2" y="hd2"/>
                </a:cxn>
              </a:cxnLst>
              <a:rect l="0" t="0" r="r" b="b"/>
              <a:pathLst>
                <a:path w="20986" h="21214" fill="norm" stroke="1" extrusionOk="0">
                  <a:moveTo>
                    <a:pt x="15524" y="3970"/>
                  </a:moveTo>
                  <a:cubicBezTo>
                    <a:pt x="15524" y="3064"/>
                    <a:pt x="15524" y="2158"/>
                    <a:pt x="15112" y="1478"/>
                  </a:cubicBezTo>
                  <a:cubicBezTo>
                    <a:pt x="14699" y="798"/>
                    <a:pt x="13873" y="345"/>
                    <a:pt x="12429" y="119"/>
                  </a:cubicBezTo>
                  <a:cubicBezTo>
                    <a:pt x="10984" y="-108"/>
                    <a:pt x="8920" y="-108"/>
                    <a:pt x="6857" y="1025"/>
                  </a:cubicBezTo>
                  <a:cubicBezTo>
                    <a:pt x="4793" y="2158"/>
                    <a:pt x="2729" y="4423"/>
                    <a:pt x="1422" y="7142"/>
                  </a:cubicBezTo>
                  <a:cubicBezTo>
                    <a:pt x="115" y="9861"/>
                    <a:pt x="-435" y="13033"/>
                    <a:pt x="390" y="15526"/>
                  </a:cubicBezTo>
                  <a:cubicBezTo>
                    <a:pt x="1216" y="18018"/>
                    <a:pt x="3417" y="19830"/>
                    <a:pt x="6582" y="20661"/>
                  </a:cubicBezTo>
                  <a:cubicBezTo>
                    <a:pt x="9746" y="21492"/>
                    <a:pt x="13873" y="21341"/>
                    <a:pt x="16625" y="20510"/>
                  </a:cubicBezTo>
                  <a:cubicBezTo>
                    <a:pt x="19376" y="19679"/>
                    <a:pt x="20752" y="18169"/>
                    <a:pt x="20959" y="15828"/>
                  </a:cubicBezTo>
                  <a:cubicBezTo>
                    <a:pt x="21165" y="13486"/>
                    <a:pt x="20202" y="10314"/>
                    <a:pt x="18964" y="8124"/>
                  </a:cubicBezTo>
                  <a:cubicBezTo>
                    <a:pt x="17726" y="5934"/>
                    <a:pt x="16212" y="4726"/>
                    <a:pt x="14768" y="4801"/>
                  </a:cubicBezTo>
                  <a:cubicBezTo>
                    <a:pt x="13323" y="4877"/>
                    <a:pt x="11947" y="6236"/>
                    <a:pt x="10571" y="759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29" name="Line"/>
            <p:cNvSpPr/>
            <p:nvPr/>
          </p:nvSpPr>
          <p:spPr>
            <a:xfrm>
              <a:off x="5314493" y="7539972"/>
              <a:ext cx="238702" cy="2594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30" name="Line"/>
            <p:cNvSpPr/>
            <p:nvPr/>
          </p:nvSpPr>
          <p:spPr>
            <a:xfrm>
              <a:off x="5740004" y="7638420"/>
              <a:ext cx="204107" cy="181767"/>
            </a:xfrm>
            <a:custGeom>
              <a:avLst/>
              <a:gdLst/>
              <a:ahLst/>
              <a:cxnLst>
                <a:cxn ang="0">
                  <a:pos x="wd2" y="hd2"/>
                </a:cxn>
                <a:cxn ang="5400000">
                  <a:pos x="wd2" y="hd2"/>
                </a:cxn>
                <a:cxn ang="10800000">
                  <a:pos x="wd2" y="hd2"/>
                </a:cxn>
                <a:cxn ang="16200000">
                  <a:pos x="wd2" y="hd2"/>
                </a:cxn>
              </a:cxnLst>
              <a:rect l="0" t="0" r="r" b="b"/>
              <a:pathLst>
                <a:path w="21600" h="21414" fill="norm" stroke="1" extrusionOk="0">
                  <a:moveTo>
                    <a:pt x="14278" y="3074"/>
                  </a:moveTo>
                  <a:cubicBezTo>
                    <a:pt x="12814" y="1444"/>
                    <a:pt x="11349" y="-186"/>
                    <a:pt x="11166" y="18"/>
                  </a:cubicBezTo>
                  <a:cubicBezTo>
                    <a:pt x="10983" y="222"/>
                    <a:pt x="12081" y="2259"/>
                    <a:pt x="13546" y="3889"/>
                  </a:cubicBezTo>
                  <a:cubicBezTo>
                    <a:pt x="15010" y="5520"/>
                    <a:pt x="16841" y="6742"/>
                    <a:pt x="18488" y="7965"/>
                  </a:cubicBezTo>
                  <a:cubicBezTo>
                    <a:pt x="20136" y="9188"/>
                    <a:pt x="21600" y="10410"/>
                    <a:pt x="21600" y="11633"/>
                  </a:cubicBezTo>
                  <a:cubicBezTo>
                    <a:pt x="21600" y="12855"/>
                    <a:pt x="20136" y="14078"/>
                    <a:pt x="16292" y="15708"/>
                  </a:cubicBezTo>
                  <a:cubicBezTo>
                    <a:pt x="12447" y="17339"/>
                    <a:pt x="6224" y="19376"/>
                    <a:pt x="0" y="2141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31" name="Line"/>
            <p:cNvSpPr/>
            <p:nvPr/>
          </p:nvSpPr>
          <p:spPr>
            <a:xfrm>
              <a:off x="1503852" y="7093706"/>
              <a:ext cx="4971545" cy="1152840"/>
            </a:xfrm>
            <a:custGeom>
              <a:avLst/>
              <a:gdLst/>
              <a:ahLst/>
              <a:cxnLst>
                <a:cxn ang="0">
                  <a:pos x="wd2" y="hd2"/>
                </a:cxn>
                <a:cxn ang="5400000">
                  <a:pos x="wd2" y="hd2"/>
                </a:cxn>
                <a:cxn ang="10800000">
                  <a:pos x="wd2" y="hd2"/>
                </a:cxn>
                <a:cxn ang="16200000">
                  <a:pos x="wd2" y="hd2"/>
                </a:cxn>
              </a:cxnLst>
              <a:rect l="0" t="0" r="r" b="b"/>
              <a:pathLst>
                <a:path w="21556" h="21551" fill="norm" stroke="1" extrusionOk="0">
                  <a:moveTo>
                    <a:pt x="20933" y="1164"/>
                  </a:moveTo>
                  <a:cubicBezTo>
                    <a:pt x="21008" y="3492"/>
                    <a:pt x="21083" y="5820"/>
                    <a:pt x="21180" y="8149"/>
                  </a:cubicBezTo>
                  <a:cubicBezTo>
                    <a:pt x="21278" y="10477"/>
                    <a:pt x="21398" y="12805"/>
                    <a:pt x="21473" y="14680"/>
                  </a:cubicBezTo>
                  <a:cubicBezTo>
                    <a:pt x="21548" y="16556"/>
                    <a:pt x="21578" y="17978"/>
                    <a:pt x="21540" y="19013"/>
                  </a:cubicBezTo>
                  <a:cubicBezTo>
                    <a:pt x="21503" y="20048"/>
                    <a:pt x="21398" y="20695"/>
                    <a:pt x="21120" y="21083"/>
                  </a:cubicBezTo>
                  <a:cubicBezTo>
                    <a:pt x="20843" y="21471"/>
                    <a:pt x="20393" y="21600"/>
                    <a:pt x="19875" y="21535"/>
                  </a:cubicBezTo>
                  <a:cubicBezTo>
                    <a:pt x="19358" y="21471"/>
                    <a:pt x="18773" y="21212"/>
                    <a:pt x="18203" y="20986"/>
                  </a:cubicBezTo>
                  <a:cubicBezTo>
                    <a:pt x="17633" y="20759"/>
                    <a:pt x="17078" y="20565"/>
                    <a:pt x="16538" y="20371"/>
                  </a:cubicBezTo>
                  <a:cubicBezTo>
                    <a:pt x="15998" y="20177"/>
                    <a:pt x="15473" y="19983"/>
                    <a:pt x="14911" y="19854"/>
                  </a:cubicBezTo>
                  <a:cubicBezTo>
                    <a:pt x="14348" y="19725"/>
                    <a:pt x="13748" y="19660"/>
                    <a:pt x="13156" y="19595"/>
                  </a:cubicBezTo>
                  <a:cubicBezTo>
                    <a:pt x="12563" y="19531"/>
                    <a:pt x="11978" y="19466"/>
                    <a:pt x="11371" y="19401"/>
                  </a:cubicBezTo>
                  <a:cubicBezTo>
                    <a:pt x="10763" y="19337"/>
                    <a:pt x="10133" y="19272"/>
                    <a:pt x="9548" y="19272"/>
                  </a:cubicBezTo>
                  <a:cubicBezTo>
                    <a:pt x="8963" y="19272"/>
                    <a:pt x="8423" y="19337"/>
                    <a:pt x="7861" y="19434"/>
                  </a:cubicBezTo>
                  <a:cubicBezTo>
                    <a:pt x="7298" y="19531"/>
                    <a:pt x="6713" y="19660"/>
                    <a:pt x="6098" y="19822"/>
                  </a:cubicBezTo>
                  <a:cubicBezTo>
                    <a:pt x="5483" y="19983"/>
                    <a:pt x="4838" y="20177"/>
                    <a:pt x="4245" y="20371"/>
                  </a:cubicBezTo>
                  <a:cubicBezTo>
                    <a:pt x="3653" y="20565"/>
                    <a:pt x="3113" y="20759"/>
                    <a:pt x="2566" y="20921"/>
                  </a:cubicBezTo>
                  <a:cubicBezTo>
                    <a:pt x="2018" y="21083"/>
                    <a:pt x="1463" y="21212"/>
                    <a:pt x="1081" y="21277"/>
                  </a:cubicBezTo>
                  <a:cubicBezTo>
                    <a:pt x="698" y="21341"/>
                    <a:pt x="488" y="21341"/>
                    <a:pt x="323" y="21180"/>
                  </a:cubicBezTo>
                  <a:cubicBezTo>
                    <a:pt x="158" y="21018"/>
                    <a:pt x="38" y="20695"/>
                    <a:pt x="8" y="19919"/>
                  </a:cubicBezTo>
                  <a:cubicBezTo>
                    <a:pt x="-22" y="19143"/>
                    <a:pt x="38" y="17914"/>
                    <a:pt x="121" y="16362"/>
                  </a:cubicBezTo>
                  <a:cubicBezTo>
                    <a:pt x="203" y="14810"/>
                    <a:pt x="308" y="12934"/>
                    <a:pt x="368" y="10703"/>
                  </a:cubicBezTo>
                  <a:cubicBezTo>
                    <a:pt x="428" y="8472"/>
                    <a:pt x="443" y="5885"/>
                    <a:pt x="443" y="4236"/>
                  </a:cubicBezTo>
                  <a:cubicBezTo>
                    <a:pt x="443" y="2587"/>
                    <a:pt x="428" y="1875"/>
                    <a:pt x="413" y="1358"/>
                  </a:cubicBezTo>
                  <a:cubicBezTo>
                    <a:pt x="398" y="841"/>
                    <a:pt x="383" y="517"/>
                    <a:pt x="443" y="356"/>
                  </a:cubicBezTo>
                  <a:cubicBezTo>
                    <a:pt x="503" y="194"/>
                    <a:pt x="638" y="194"/>
                    <a:pt x="990" y="323"/>
                  </a:cubicBezTo>
                  <a:cubicBezTo>
                    <a:pt x="1343" y="453"/>
                    <a:pt x="1913" y="711"/>
                    <a:pt x="2506" y="841"/>
                  </a:cubicBezTo>
                  <a:cubicBezTo>
                    <a:pt x="3098" y="970"/>
                    <a:pt x="3713" y="970"/>
                    <a:pt x="4328" y="938"/>
                  </a:cubicBezTo>
                  <a:cubicBezTo>
                    <a:pt x="4943" y="905"/>
                    <a:pt x="5558" y="841"/>
                    <a:pt x="6136" y="744"/>
                  </a:cubicBezTo>
                  <a:cubicBezTo>
                    <a:pt x="6713" y="647"/>
                    <a:pt x="7253" y="517"/>
                    <a:pt x="7800" y="420"/>
                  </a:cubicBezTo>
                  <a:cubicBezTo>
                    <a:pt x="8348" y="323"/>
                    <a:pt x="8903" y="259"/>
                    <a:pt x="9473" y="194"/>
                  </a:cubicBezTo>
                  <a:cubicBezTo>
                    <a:pt x="10043" y="129"/>
                    <a:pt x="10628" y="65"/>
                    <a:pt x="11213" y="32"/>
                  </a:cubicBezTo>
                  <a:cubicBezTo>
                    <a:pt x="11798" y="0"/>
                    <a:pt x="12383" y="0"/>
                    <a:pt x="12938" y="32"/>
                  </a:cubicBezTo>
                  <a:cubicBezTo>
                    <a:pt x="13493" y="65"/>
                    <a:pt x="14018" y="129"/>
                    <a:pt x="14603" y="194"/>
                  </a:cubicBezTo>
                  <a:cubicBezTo>
                    <a:pt x="15188" y="259"/>
                    <a:pt x="15833" y="323"/>
                    <a:pt x="16478" y="356"/>
                  </a:cubicBezTo>
                  <a:cubicBezTo>
                    <a:pt x="17123" y="388"/>
                    <a:pt x="17768" y="388"/>
                    <a:pt x="18353" y="388"/>
                  </a:cubicBezTo>
                  <a:cubicBezTo>
                    <a:pt x="18938" y="388"/>
                    <a:pt x="19463" y="388"/>
                    <a:pt x="19770" y="388"/>
                  </a:cubicBezTo>
                  <a:cubicBezTo>
                    <a:pt x="20078" y="388"/>
                    <a:pt x="20168" y="388"/>
                    <a:pt x="20258" y="323"/>
                  </a:cubicBezTo>
                  <a:cubicBezTo>
                    <a:pt x="20348" y="259"/>
                    <a:pt x="20438" y="129"/>
                    <a:pt x="20446" y="65"/>
                  </a:cubicBezTo>
                  <a:cubicBezTo>
                    <a:pt x="20453" y="0"/>
                    <a:pt x="20378" y="0"/>
                    <a:pt x="20303"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4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23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235" name="TextBox 2"/>
          <p:cNvSpPr txBox="1"/>
          <p:nvPr/>
        </p:nvSpPr>
        <p:spPr>
          <a:xfrm>
            <a:off x="4888849" y="1324882"/>
            <a:ext cx="14912677" cy="8661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100">
                <a:solidFill>
                  <a:srgbClr val="FFFFFF"/>
                </a:solidFill>
                <a:latin typeface="Tajawal Medium"/>
                <a:ea typeface="Tajawal Medium"/>
                <a:cs typeface="Tajawal Medium"/>
                <a:sym typeface="Tajawal Medium"/>
              </a:defRPr>
            </a:lvl1pPr>
          </a:lstStyle>
          <a:p>
            <a:pPr/>
            <a:r>
              <a:t>Equilibrium in the goods and labour markets</a:t>
            </a:r>
          </a:p>
        </p:txBody>
      </p:sp>
      <p:sp>
        <p:nvSpPr>
          <p:cNvPr id="3236" name="TextBox 7"/>
          <p:cNvSpPr txBox="1"/>
          <p:nvPr/>
        </p:nvSpPr>
        <p:spPr>
          <a:xfrm>
            <a:off x="2592215" y="4344529"/>
            <a:ext cx="18797638" cy="3488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a:solidFill>
                  <a:srgbClr val="182C6A"/>
                </a:solidFill>
                <a:latin typeface="Tajawal Medium"/>
                <a:ea typeface="Tajawal Medium"/>
                <a:cs typeface="Tajawal Medium"/>
                <a:sym typeface="Tajawal Medium"/>
              </a:defRPr>
            </a:pPr>
          </a:p>
        </p:txBody>
      </p:sp>
      <p:grpSp>
        <p:nvGrpSpPr>
          <p:cNvPr id="3335" name="Drawing"/>
          <p:cNvGrpSpPr/>
          <p:nvPr/>
        </p:nvGrpSpPr>
        <p:grpSpPr>
          <a:xfrm>
            <a:off x="3124043" y="3245694"/>
            <a:ext cx="18888310" cy="8274209"/>
            <a:chOff x="0" y="0"/>
            <a:chExt cx="18888308" cy="8274207"/>
          </a:xfrm>
        </p:grpSpPr>
        <p:sp>
          <p:nvSpPr>
            <p:cNvPr id="3237" name="Line"/>
            <p:cNvSpPr/>
            <p:nvPr/>
          </p:nvSpPr>
          <p:spPr>
            <a:xfrm>
              <a:off x="0" y="310886"/>
              <a:ext cx="322435" cy="348414"/>
            </a:xfrm>
            <a:custGeom>
              <a:avLst/>
              <a:gdLst/>
              <a:ahLst/>
              <a:cxnLst>
                <a:cxn ang="0">
                  <a:pos x="wd2" y="hd2"/>
                </a:cxn>
                <a:cxn ang="5400000">
                  <a:pos x="wd2" y="hd2"/>
                </a:cxn>
                <a:cxn ang="10800000">
                  <a:pos x="wd2" y="hd2"/>
                </a:cxn>
                <a:cxn ang="16200000">
                  <a:pos x="wd2" y="hd2"/>
                </a:cxn>
              </a:cxnLst>
              <a:rect l="0" t="0" r="r" b="b"/>
              <a:pathLst>
                <a:path w="20755" h="21121" fill="norm" stroke="1" extrusionOk="0">
                  <a:moveTo>
                    <a:pt x="16690" y="3338"/>
                  </a:moveTo>
                  <a:cubicBezTo>
                    <a:pt x="16467" y="2290"/>
                    <a:pt x="16244" y="1241"/>
                    <a:pt x="15465" y="612"/>
                  </a:cubicBezTo>
                  <a:cubicBezTo>
                    <a:pt x="14686" y="-17"/>
                    <a:pt x="13350" y="-227"/>
                    <a:pt x="10789" y="297"/>
                  </a:cubicBezTo>
                  <a:cubicBezTo>
                    <a:pt x="8228" y="822"/>
                    <a:pt x="4442" y="2080"/>
                    <a:pt x="2327" y="3233"/>
                  </a:cubicBezTo>
                  <a:cubicBezTo>
                    <a:pt x="211" y="4387"/>
                    <a:pt x="-234" y="5435"/>
                    <a:pt x="100" y="6379"/>
                  </a:cubicBezTo>
                  <a:cubicBezTo>
                    <a:pt x="434" y="7323"/>
                    <a:pt x="1547" y="8161"/>
                    <a:pt x="4331" y="8895"/>
                  </a:cubicBezTo>
                  <a:cubicBezTo>
                    <a:pt x="7114" y="9629"/>
                    <a:pt x="11568" y="10258"/>
                    <a:pt x="14463" y="10783"/>
                  </a:cubicBezTo>
                  <a:cubicBezTo>
                    <a:pt x="17358" y="11307"/>
                    <a:pt x="18694" y="11726"/>
                    <a:pt x="19696" y="12356"/>
                  </a:cubicBezTo>
                  <a:cubicBezTo>
                    <a:pt x="20698" y="12985"/>
                    <a:pt x="21366" y="13823"/>
                    <a:pt x="19919" y="15291"/>
                  </a:cubicBezTo>
                  <a:cubicBezTo>
                    <a:pt x="18471" y="16759"/>
                    <a:pt x="14908" y="18856"/>
                    <a:pt x="12013" y="20010"/>
                  </a:cubicBezTo>
                  <a:cubicBezTo>
                    <a:pt x="9119" y="21163"/>
                    <a:pt x="6892" y="21373"/>
                    <a:pt x="6669" y="20849"/>
                  </a:cubicBezTo>
                  <a:cubicBezTo>
                    <a:pt x="6446" y="20324"/>
                    <a:pt x="8228" y="19066"/>
                    <a:pt x="10009" y="17808"/>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238" name="Line"/>
            <p:cNvSpPr/>
            <p:nvPr/>
          </p:nvSpPr>
          <p:spPr>
            <a:xfrm>
              <a:off x="338534" y="459354"/>
              <a:ext cx="194576" cy="226396"/>
            </a:xfrm>
            <a:custGeom>
              <a:avLst/>
              <a:gdLst/>
              <a:ahLst/>
              <a:cxnLst>
                <a:cxn ang="0">
                  <a:pos x="wd2" y="hd2"/>
                </a:cxn>
                <a:cxn ang="5400000">
                  <a:pos x="wd2" y="hd2"/>
                </a:cxn>
                <a:cxn ang="10800000">
                  <a:pos x="wd2" y="hd2"/>
                </a:cxn>
                <a:cxn ang="16200000">
                  <a:pos x="wd2" y="hd2"/>
                </a:cxn>
              </a:cxnLst>
              <a:rect l="0" t="0" r="r" b="b"/>
              <a:pathLst>
                <a:path w="20946" h="21418" fill="norm" stroke="1" extrusionOk="0">
                  <a:moveTo>
                    <a:pt x="18282" y="7855"/>
                  </a:moveTo>
                  <a:cubicBezTo>
                    <a:pt x="13440" y="9491"/>
                    <a:pt x="8599" y="11127"/>
                    <a:pt x="5620" y="12600"/>
                  </a:cubicBezTo>
                  <a:cubicBezTo>
                    <a:pt x="2640" y="14073"/>
                    <a:pt x="1523" y="15382"/>
                    <a:pt x="778" y="16855"/>
                  </a:cubicBezTo>
                  <a:cubicBezTo>
                    <a:pt x="33" y="18327"/>
                    <a:pt x="-339" y="19964"/>
                    <a:pt x="406" y="20782"/>
                  </a:cubicBezTo>
                  <a:cubicBezTo>
                    <a:pt x="1151" y="21600"/>
                    <a:pt x="3013" y="21600"/>
                    <a:pt x="5806" y="20945"/>
                  </a:cubicBezTo>
                  <a:cubicBezTo>
                    <a:pt x="8599" y="20291"/>
                    <a:pt x="12323" y="18982"/>
                    <a:pt x="15116" y="16200"/>
                  </a:cubicBezTo>
                  <a:cubicBezTo>
                    <a:pt x="17909" y="13418"/>
                    <a:pt x="19771" y="9164"/>
                    <a:pt x="20516" y="6218"/>
                  </a:cubicBezTo>
                  <a:cubicBezTo>
                    <a:pt x="21261" y="3273"/>
                    <a:pt x="20889" y="1636"/>
                    <a:pt x="20516"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239" name="Line"/>
            <p:cNvSpPr/>
            <p:nvPr/>
          </p:nvSpPr>
          <p:spPr>
            <a:xfrm>
              <a:off x="518736" y="0"/>
              <a:ext cx="1598258" cy="635786"/>
            </a:xfrm>
            <a:custGeom>
              <a:avLst/>
              <a:gdLst/>
              <a:ahLst/>
              <a:cxnLst>
                <a:cxn ang="0">
                  <a:pos x="wd2" y="hd2"/>
                </a:cxn>
                <a:cxn ang="5400000">
                  <a:pos x="wd2" y="hd2"/>
                </a:cxn>
                <a:cxn ang="10800000">
                  <a:pos x="wd2" y="hd2"/>
                </a:cxn>
                <a:cxn ang="16200000">
                  <a:pos x="wd2" y="hd2"/>
                </a:cxn>
              </a:cxnLst>
              <a:rect l="0" t="0" r="r" b="b"/>
              <a:pathLst>
                <a:path w="21600" h="21458" fill="norm" stroke="1" extrusionOk="0">
                  <a:moveTo>
                    <a:pt x="0" y="21458"/>
                  </a:moveTo>
                  <a:cubicBezTo>
                    <a:pt x="748" y="20757"/>
                    <a:pt x="1496" y="20057"/>
                    <a:pt x="2268" y="18656"/>
                  </a:cubicBezTo>
                  <a:cubicBezTo>
                    <a:pt x="3039" y="17255"/>
                    <a:pt x="3834" y="15153"/>
                    <a:pt x="4301" y="12526"/>
                  </a:cubicBezTo>
                  <a:cubicBezTo>
                    <a:pt x="4769" y="9899"/>
                    <a:pt x="4909" y="6747"/>
                    <a:pt x="4979" y="4820"/>
                  </a:cubicBezTo>
                  <a:cubicBezTo>
                    <a:pt x="5049" y="2894"/>
                    <a:pt x="5049" y="2193"/>
                    <a:pt x="5026" y="1551"/>
                  </a:cubicBezTo>
                  <a:cubicBezTo>
                    <a:pt x="5003" y="909"/>
                    <a:pt x="4956" y="325"/>
                    <a:pt x="4816" y="92"/>
                  </a:cubicBezTo>
                  <a:cubicBezTo>
                    <a:pt x="4675" y="-142"/>
                    <a:pt x="4442" y="-25"/>
                    <a:pt x="4138" y="1609"/>
                  </a:cubicBezTo>
                  <a:cubicBezTo>
                    <a:pt x="3834" y="3244"/>
                    <a:pt x="3460" y="6396"/>
                    <a:pt x="3296" y="9490"/>
                  </a:cubicBezTo>
                  <a:cubicBezTo>
                    <a:pt x="3132" y="12584"/>
                    <a:pt x="3179" y="15620"/>
                    <a:pt x="3273" y="17372"/>
                  </a:cubicBezTo>
                  <a:cubicBezTo>
                    <a:pt x="3366" y="19123"/>
                    <a:pt x="3506" y="19590"/>
                    <a:pt x="3810" y="19765"/>
                  </a:cubicBezTo>
                  <a:cubicBezTo>
                    <a:pt x="4114" y="19940"/>
                    <a:pt x="4582" y="19823"/>
                    <a:pt x="4956" y="19356"/>
                  </a:cubicBezTo>
                  <a:cubicBezTo>
                    <a:pt x="5330" y="18889"/>
                    <a:pt x="5610" y="18072"/>
                    <a:pt x="5821" y="17313"/>
                  </a:cubicBezTo>
                  <a:cubicBezTo>
                    <a:pt x="6031" y="16554"/>
                    <a:pt x="6171" y="15854"/>
                    <a:pt x="6242" y="15795"/>
                  </a:cubicBezTo>
                  <a:cubicBezTo>
                    <a:pt x="6312" y="15737"/>
                    <a:pt x="6312" y="16321"/>
                    <a:pt x="6312" y="16904"/>
                  </a:cubicBezTo>
                  <a:cubicBezTo>
                    <a:pt x="6312" y="17488"/>
                    <a:pt x="6312" y="18072"/>
                    <a:pt x="6382" y="18597"/>
                  </a:cubicBezTo>
                  <a:cubicBezTo>
                    <a:pt x="6452" y="19123"/>
                    <a:pt x="6592" y="19590"/>
                    <a:pt x="6779" y="19765"/>
                  </a:cubicBezTo>
                  <a:cubicBezTo>
                    <a:pt x="6966" y="19940"/>
                    <a:pt x="7200" y="19823"/>
                    <a:pt x="7387" y="19415"/>
                  </a:cubicBezTo>
                  <a:cubicBezTo>
                    <a:pt x="7574" y="19006"/>
                    <a:pt x="7714" y="18306"/>
                    <a:pt x="7878" y="17313"/>
                  </a:cubicBezTo>
                  <a:cubicBezTo>
                    <a:pt x="8042" y="16321"/>
                    <a:pt x="8229" y="15036"/>
                    <a:pt x="8322" y="14686"/>
                  </a:cubicBezTo>
                  <a:cubicBezTo>
                    <a:pt x="8416" y="14336"/>
                    <a:pt x="8416" y="14920"/>
                    <a:pt x="8462" y="15503"/>
                  </a:cubicBezTo>
                  <a:cubicBezTo>
                    <a:pt x="8509" y="16087"/>
                    <a:pt x="8603" y="16671"/>
                    <a:pt x="8719" y="17196"/>
                  </a:cubicBezTo>
                  <a:cubicBezTo>
                    <a:pt x="8836" y="17722"/>
                    <a:pt x="8977" y="18189"/>
                    <a:pt x="9164" y="18481"/>
                  </a:cubicBezTo>
                  <a:cubicBezTo>
                    <a:pt x="9351" y="18773"/>
                    <a:pt x="9584" y="18889"/>
                    <a:pt x="9935" y="18597"/>
                  </a:cubicBezTo>
                  <a:cubicBezTo>
                    <a:pt x="10286" y="18306"/>
                    <a:pt x="10753" y="17605"/>
                    <a:pt x="11151" y="16204"/>
                  </a:cubicBezTo>
                  <a:cubicBezTo>
                    <a:pt x="11548" y="14803"/>
                    <a:pt x="11875" y="12701"/>
                    <a:pt x="12039" y="11300"/>
                  </a:cubicBezTo>
                  <a:cubicBezTo>
                    <a:pt x="12203" y="9899"/>
                    <a:pt x="12203" y="9199"/>
                    <a:pt x="12179" y="9199"/>
                  </a:cubicBezTo>
                  <a:cubicBezTo>
                    <a:pt x="12156" y="9199"/>
                    <a:pt x="12109" y="9899"/>
                    <a:pt x="12086" y="11300"/>
                  </a:cubicBezTo>
                  <a:cubicBezTo>
                    <a:pt x="12062" y="12701"/>
                    <a:pt x="12062" y="14803"/>
                    <a:pt x="12062" y="16146"/>
                  </a:cubicBezTo>
                  <a:cubicBezTo>
                    <a:pt x="12062" y="17488"/>
                    <a:pt x="12062" y="18072"/>
                    <a:pt x="12156" y="18189"/>
                  </a:cubicBezTo>
                  <a:cubicBezTo>
                    <a:pt x="12249" y="18306"/>
                    <a:pt x="12436" y="17955"/>
                    <a:pt x="12670" y="17138"/>
                  </a:cubicBezTo>
                  <a:cubicBezTo>
                    <a:pt x="12904" y="16321"/>
                    <a:pt x="13184" y="15036"/>
                    <a:pt x="13582" y="14102"/>
                  </a:cubicBezTo>
                  <a:cubicBezTo>
                    <a:pt x="13979" y="13168"/>
                    <a:pt x="14494" y="12584"/>
                    <a:pt x="14984" y="12351"/>
                  </a:cubicBezTo>
                  <a:cubicBezTo>
                    <a:pt x="15475" y="12117"/>
                    <a:pt x="15943" y="12234"/>
                    <a:pt x="16247" y="12584"/>
                  </a:cubicBezTo>
                  <a:cubicBezTo>
                    <a:pt x="16551" y="12935"/>
                    <a:pt x="16691" y="13519"/>
                    <a:pt x="16761" y="14102"/>
                  </a:cubicBezTo>
                  <a:cubicBezTo>
                    <a:pt x="16831" y="14686"/>
                    <a:pt x="16831" y="15270"/>
                    <a:pt x="16761" y="15854"/>
                  </a:cubicBezTo>
                  <a:cubicBezTo>
                    <a:pt x="16691" y="16437"/>
                    <a:pt x="16551" y="17021"/>
                    <a:pt x="16364" y="17547"/>
                  </a:cubicBezTo>
                  <a:cubicBezTo>
                    <a:pt x="16177" y="18072"/>
                    <a:pt x="15943" y="18539"/>
                    <a:pt x="15686" y="18773"/>
                  </a:cubicBezTo>
                  <a:cubicBezTo>
                    <a:pt x="15429" y="19006"/>
                    <a:pt x="15148" y="19006"/>
                    <a:pt x="15008" y="18656"/>
                  </a:cubicBezTo>
                  <a:cubicBezTo>
                    <a:pt x="14868" y="18306"/>
                    <a:pt x="14868" y="17605"/>
                    <a:pt x="15148" y="16554"/>
                  </a:cubicBezTo>
                  <a:cubicBezTo>
                    <a:pt x="15429" y="15503"/>
                    <a:pt x="15990" y="14102"/>
                    <a:pt x="16387" y="13285"/>
                  </a:cubicBezTo>
                  <a:cubicBezTo>
                    <a:pt x="16784" y="12468"/>
                    <a:pt x="17018" y="12234"/>
                    <a:pt x="17252" y="12293"/>
                  </a:cubicBezTo>
                  <a:cubicBezTo>
                    <a:pt x="17486" y="12351"/>
                    <a:pt x="17719" y="12701"/>
                    <a:pt x="17836" y="13168"/>
                  </a:cubicBezTo>
                  <a:cubicBezTo>
                    <a:pt x="17953" y="13635"/>
                    <a:pt x="17953" y="14219"/>
                    <a:pt x="18070" y="14336"/>
                  </a:cubicBezTo>
                  <a:cubicBezTo>
                    <a:pt x="18187" y="14453"/>
                    <a:pt x="18421" y="14102"/>
                    <a:pt x="18655" y="13460"/>
                  </a:cubicBezTo>
                  <a:cubicBezTo>
                    <a:pt x="18888" y="12818"/>
                    <a:pt x="19122" y="11884"/>
                    <a:pt x="19426" y="11475"/>
                  </a:cubicBezTo>
                  <a:cubicBezTo>
                    <a:pt x="19730" y="11067"/>
                    <a:pt x="20104" y="11183"/>
                    <a:pt x="20478" y="11417"/>
                  </a:cubicBezTo>
                  <a:cubicBezTo>
                    <a:pt x="20852" y="11650"/>
                    <a:pt x="21226" y="12001"/>
                    <a:pt x="21600" y="12351"/>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240" name="Line"/>
            <p:cNvSpPr/>
            <p:nvPr/>
          </p:nvSpPr>
          <p:spPr>
            <a:xfrm>
              <a:off x="2137750" y="1206591"/>
              <a:ext cx="1" cy="10380"/>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0"/>
                  </a:moveTo>
                  <a:cubicBezTo>
                    <a:pt x="21600" y="7200"/>
                    <a:pt x="216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41" name="Line"/>
            <p:cNvSpPr/>
            <p:nvPr/>
          </p:nvSpPr>
          <p:spPr>
            <a:xfrm>
              <a:off x="1799685" y="988820"/>
              <a:ext cx="675749" cy="546867"/>
            </a:xfrm>
            <a:custGeom>
              <a:avLst/>
              <a:gdLst/>
              <a:ahLst/>
              <a:cxnLst>
                <a:cxn ang="0">
                  <a:pos x="wd2" y="hd2"/>
                </a:cxn>
                <a:cxn ang="5400000">
                  <a:pos x="wd2" y="hd2"/>
                </a:cxn>
                <a:cxn ang="10800000">
                  <a:pos x="wd2" y="hd2"/>
                </a:cxn>
                <a:cxn ang="16200000">
                  <a:pos x="wd2" y="hd2"/>
                </a:cxn>
              </a:cxnLst>
              <a:rect l="0" t="0" r="r" b="b"/>
              <a:pathLst>
                <a:path w="21202" h="21077" fill="norm" stroke="1" extrusionOk="0">
                  <a:moveTo>
                    <a:pt x="14189" y="8794"/>
                  </a:moveTo>
                  <a:cubicBezTo>
                    <a:pt x="14623" y="8394"/>
                    <a:pt x="15057" y="7994"/>
                    <a:pt x="15057" y="7060"/>
                  </a:cubicBezTo>
                  <a:cubicBezTo>
                    <a:pt x="15057" y="6127"/>
                    <a:pt x="14623" y="4660"/>
                    <a:pt x="13157" y="3260"/>
                  </a:cubicBezTo>
                  <a:cubicBezTo>
                    <a:pt x="11692" y="1860"/>
                    <a:pt x="9196" y="527"/>
                    <a:pt x="7188" y="127"/>
                  </a:cubicBezTo>
                  <a:cubicBezTo>
                    <a:pt x="5180" y="-273"/>
                    <a:pt x="3660" y="260"/>
                    <a:pt x="2412" y="1927"/>
                  </a:cubicBezTo>
                  <a:cubicBezTo>
                    <a:pt x="1164" y="3594"/>
                    <a:pt x="187" y="6394"/>
                    <a:pt x="24" y="9260"/>
                  </a:cubicBezTo>
                  <a:cubicBezTo>
                    <a:pt x="-139" y="12127"/>
                    <a:pt x="512" y="15060"/>
                    <a:pt x="2249" y="17194"/>
                  </a:cubicBezTo>
                  <a:cubicBezTo>
                    <a:pt x="3986" y="19327"/>
                    <a:pt x="6808" y="20660"/>
                    <a:pt x="9901" y="20994"/>
                  </a:cubicBezTo>
                  <a:cubicBezTo>
                    <a:pt x="12995" y="21327"/>
                    <a:pt x="16359" y="20660"/>
                    <a:pt x="18476" y="19127"/>
                  </a:cubicBezTo>
                  <a:cubicBezTo>
                    <a:pt x="20593" y="17594"/>
                    <a:pt x="21461" y="15194"/>
                    <a:pt x="21135" y="12527"/>
                  </a:cubicBezTo>
                  <a:cubicBezTo>
                    <a:pt x="20810" y="9860"/>
                    <a:pt x="19290" y="6927"/>
                    <a:pt x="17988" y="5194"/>
                  </a:cubicBezTo>
                  <a:cubicBezTo>
                    <a:pt x="16685" y="3460"/>
                    <a:pt x="15600" y="2927"/>
                    <a:pt x="14514" y="3527"/>
                  </a:cubicBezTo>
                  <a:cubicBezTo>
                    <a:pt x="13429" y="4127"/>
                    <a:pt x="12343" y="5860"/>
                    <a:pt x="11258" y="759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42" name="Line"/>
            <p:cNvSpPr/>
            <p:nvPr/>
          </p:nvSpPr>
          <p:spPr>
            <a:xfrm>
              <a:off x="2220776" y="1310374"/>
              <a:ext cx="186810" cy="36324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6400" y="5349"/>
                    <a:pt x="12800" y="10697"/>
                    <a:pt x="16400" y="14297"/>
                  </a:cubicBezTo>
                  <a:cubicBezTo>
                    <a:pt x="20000" y="17897"/>
                    <a:pt x="20800" y="19749"/>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43" name="Line"/>
            <p:cNvSpPr/>
            <p:nvPr/>
          </p:nvSpPr>
          <p:spPr>
            <a:xfrm>
              <a:off x="2569659" y="1322383"/>
              <a:ext cx="398355" cy="609144"/>
            </a:xfrm>
            <a:custGeom>
              <a:avLst/>
              <a:gdLst/>
              <a:ahLst/>
              <a:cxnLst>
                <a:cxn ang="0">
                  <a:pos x="wd2" y="hd2"/>
                </a:cxn>
                <a:cxn ang="5400000">
                  <a:pos x="wd2" y="hd2"/>
                </a:cxn>
                <a:cxn ang="10800000">
                  <a:pos x="wd2" y="hd2"/>
                </a:cxn>
                <a:cxn ang="16200000">
                  <a:pos x="wd2" y="hd2"/>
                </a:cxn>
              </a:cxnLst>
              <a:rect l="0" t="0" r="r" b="b"/>
              <a:pathLst>
                <a:path w="21442" h="21488" fill="norm" stroke="1" extrusionOk="0">
                  <a:moveTo>
                    <a:pt x="12504" y="17515"/>
                  </a:moveTo>
                  <a:cubicBezTo>
                    <a:pt x="12504" y="16783"/>
                    <a:pt x="12504" y="16050"/>
                    <a:pt x="11201" y="15440"/>
                  </a:cubicBezTo>
                  <a:cubicBezTo>
                    <a:pt x="9897" y="14830"/>
                    <a:pt x="7290" y="14342"/>
                    <a:pt x="5242" y="14525"/>
                  </a:cubicBezTo>
                  <a:cubicBezTo>
                    <a:pt x="3194" y="14708"/>
                    <a:pt x="1704" y="15562"/>
                    <a:pt x="866" y="16722"/>
                  </a:cubicBezTo>
                  <a:cubicBezTo>
                    <a:pt x="28" y="17881"/>
                    <a:pt x="-158" y="19345"/>
                    <a:pt x="121" y="20261"/>
                  </a:cubicBezTo>
                  <a:cubicBezTo>
                    <a:pt x="401" y="21176"/>
                    <a:pt x="1145" y="21542"/>
                    <a:pt x="2728" y="21481"/>
                  </a:cubicBezTo>
                  <a:cubicBezTo>
                    <a:pt x="4311" y="21420"/>
                    <a:pt x="6732" y="20932"/>
                    <a:pt x="8687" y="19467"/>
                  </a:cubicBezTo>
                  <a:cubicBezTo>
                    <a:pt x="10642" y="18003"/>
                    <a:pt x="12132" y="15562"/>
                    <a:pt x="13063" y="12450"/>
                  </a:cubicBezTo>
                  <a:cubicBezTo>
                    <a:pt x="13994" y="9339"/>
                    <a:pt x="14366" y="5556"/>
                    <a:pt x="14552" y="3237"/>
                  </a:cubicBezTo>
                  <a:cubicBezTo>
                    <a:pt x="14739" y="918"/>
                    <a:pt x="14739" y="64"/>
                    <a:pt x="14552" y="3"/>
                  </a:cubicBezTo>
                  <a:cubicBezTo>
                    <a:pt x="14366" y="-58"/>
                    <a:pt x="13994" y="674"/>
                    <a:pt x="13808" y="2810"/>
                  </a:cubicBezTo>
                  <a:cubicBezTo>
                    <a:pt x="13621" y="4945"/>
                    <a:pt x="13621" y="8484"/>
                    <a:pt x="14459" y="11596"/>
                  </a:cubicBezTo>
                  <a:cubicBezTo>
                    <a:pt x="15297" y="14708"/>
                    <a:pt x="16973" y="17393"/>
                    <a:pt x="18276" y="18796"/>
                  </a:cubicBezTo>
                  <a:cubicBezTo>
                    <a:pt x="19580" y="20200"/>
                    <a:pt x="20511" y="20322"/>
                    <a:pt x="21442" y="2044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44" name="Line"/>
            <p:cNvSpPr/>
            <p:nvPr/>
          </p:nvSpPr>
          <p:spPr>
            <a:xfrm>
              <a:off x="3279361" y="1357890"/>
              <a:ext cx="249080" cy="35511"/>
            </a:xfrm>
            <a:custGeom>
              <a:avLst/>
              <a:gdLst/>
              <a:ahLst/>
              <a:cxnLst>
                <a:cxn ang="0">
                  <a:pos x="wd2" y="hd2"/>
                </a:cxn>
                <a:cxn ang="5400000">
                  <a:pos x="wd2" y="hd2"/>
                </a:cxn>
                <a:cxn ang="10800000">
                  <a:pos x="wd2" y="hd2"/>
                </a:cxn>
                <a:cxn ang="16200000">
                  <a:pos x="wd2" y="hd2"/>
                </a:cxn>
              </a:cxnLst>
              <a:rect l="0" t="0" r="r" b="b"/>
              <a:pathLst>
                <a:path w="21600" h="20157" fill="norm" stroke="1" extrusionOk="0">
                  <a:moveTo>
                    <a:pt x="0" y="20157"/>
                  </a:moveTo>
                  <a:cubicBezTo>
                    <a:pt x="5400" y="12302"/>
                    <a:pt x="10800" y="4448"/>
                    <a:pt x="14400" y="1502"/>
                  </a:cubicBezTo>
                  <a:cubicBezTo>
                    <a:pt x="18000" y="-1443"/>
                    <a:pt x="19800" y="521"/>
                    <a:pt x="21600" y="248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45" name="Line"/>
            <p:cNvSpPr/>
            <p:nvPr/>
          </p:nvSpPr>
          <p:spPr>
            <a:xfrm>
              <a:off x="3248226" y="1517940"/>
              <a:ext cx="290594"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46" name="Line"/>
            <p:cNvSpPr/>
            <p:nvPr/>
          </p:nvSpPr>
          <p:spPr>
            <a:xfrm>
              <a:off x="4161516" y="999025"/>
              <a:ext cx="261446" cy="477403"/>
            </a:xfrm>
            <a:custGeom>
              <a:avLst/>
              <a:gdLst/>
              <a:ahLst/>
              <a:cxnLst>
                <a:cxn ang="0">
                  <a:pos x="wd2" y="hd2"/>
                </a:cxn>
                <a:cxn ang="5400000">
                  <a:pos x="wd2" y="hd2"/>
                </a:cxn>
                <a:cxn ang="10800000">
                  <a:pos x="wd2" y="hd2"/>
                </a:cxn>
                <a:cxn ang="16200000">
                  <a:pos x="wd2" y="hd2"/>
                </a:cxn>
              </a:cxnLst>
              <a:rect l="0" t="0" r="r" b="b"/>
              <a:pathLst>
                <a:path w="21479" h="21600" fill="norm" stroke="1" extrusionOk="0">
                  <a:moveTo>
                    <a:pt x="0" y="8922"/>
                  </a:moveTo>
                  <a:cubicBezTo>
                    <a:pt x="4547" y="7826"/>
                    <a:pt x="9095" y="6730"/>
                    <a:pt x="12505" y="5557"/>
                  </a:cubicBezTo>
                  <a:cubicBezTo>
                    <a:pt x="15916" y="4383"/>
                    <a:pt x="18189" y="3130"/>
                    <a:pt x="19611" y="2035"/>
                  </a:cubicBezTo>
                  <a:cubicBezTo>
                    <a:pt x="21032" y="939"/>
                    <a:pt x="21600" y="0"/>
                    <a:pt x="21458" y="0"/>
                  </a:cubicBezTo>
                  <a:cubicBezTo>
                    <a:pt x="21316" y="0"/>
                    <a:pt x="20463" y="939"/>
                    <a:pt x="19326" y="4148"/>
                  </a:cubicBezTo>
                  <a:cubicBezTo>
                    <a:pt x="18189" y="7357"/>
                    <a:pt x="16768" y="12835"/>
                    <a:pt x="16200" y="16043"/>
                  </a:cubicBezTo>
                  <a:cubicBezTo>
                    <a:pt x="15632" y="19252"/>
                    <a:pt x="15916" y="20191"/>
                    <a:pt x="16342" y="20739"/>
                  </a:cubicBezTo>
                  <a:cubicBezTo>
                    <a:pt x="16768" y="21287"/>
                    <a:pt x="17337" y="21443"/>
                    <a:pt x="17905"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47" name="Line"/>
            <p:cNvSpPr/>
            <p:nvPr/>
          </p:nvSpPr>
          <p:spPr>
            <a:xfrm>
              <a:off x="4628228" y="959064"/>
              <a:ext cx="290904" cy="498600"/>
            </a:xfrm>
            <a:custGeom>
              <a:avLst/>
              <a:gdLst/>
              <a:ahLst/>
              <a:cxnLst>
                <a:cxn ang="0">
                  <a:pos x="wd2" y="hd2"/>
                </a:cxn>
                <a:cxn ang="5400000">
                  <a:pos x="wd2" y="hd2"/>
                </a:cxn>
                <a:cxn ang="10800000">
                  <a:pos x="wd2" y="hd2"/>
                </a:cxn>
                <a:cxn ang="16200000">
                  <a:pos x="wd2" y="hd2"/>
                </a:cxn>
              </a:cxnLst>
              <a:rect l="0" t="0" r="r" b="b"/>
              <a:pathLst>
                <a:path w="21120" h="21470" fill="norm" stroke="1" extrusionOk="0">
                  <a:moveTo>
                    <a:pt x="1529" y="9765"/>
                  </a:moveTo>
                  <a:cubicBezTo>
                    <a:pt x="776" y="7977"/>
                    <a:pt x="22" y="6190"/>
                    <a:pt x="650" y="4774"/>
                  </a:cubicBezTo>
                  <a:cubicBezTo>
                    <a:pt x="1278" y="3359"/>
                    <a:pt x="3287" y="2316"/>
                    <a:pt x="5674" y="1497"/>
                  </a:cubicBezTo>
                  <a:cubicBezTo>
                    <a:pt x="8060" y="678"/>
                    <a:pt x="10822" y="82"/>
                    <a:pt x="12832" y="7"/>
                  </a:cubicBezTo>
                  <a:cubicBezTo>
                    <a:pt x="14841" y="-67"/>
                    <a:pt x="16097" y="380"/>
                    <a:pt x="15092" y="2242"/>
                  </a:cubicBezTo>
                  <a:cubicBezTo>
                    <a:pt x="14087" y="4104"/>
                    <a:pt x="10822" y="7381"/>
                    <a:pt x="7808" y="10361"/>
                  </a:cubicBezTo>
                  <a:cubicBezTo>
                    <a:pt x="4794" y="13340"/>
                    <a:pt x="2032" y="16021"/>
                    <a:pt x="776" y="17734"/>
                  </a:cubicBezTo>
                  <a:cubicBezTo>
                    <a:pt x="-480" y="19447"/>
                    <a:pt x="-229" y="20192"/>
                    <a:pt x="1655" y="20714"/>
                  </a:cubicBezTo>
                  <a:cubicBezTo>
                    <a:pt x="3539" y="21235"/>
                    <a:pt x="7055" y="21533"/>
                    <a:pt x="10571" y="21459"/>
                  </a:cubicBezTo>
                  <a:cubicBezTo>
                    <a:pt x="14087" y="21384"/>
                    <a:pt x="17604" y="20937"/>
                    <a:pt x="21120" y="2049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48" name="Line"/>
            <p:cNvSpPr/>
            <p:nvPr/>
          </p:nvSpPr>
          <p:spPr>
            <a:xfrm>
              <a:off x="4967385" y="1071673"/>
              <a:ext cx="262190" cy="285491"/>
            </a:xfrm>
            <a:custGeom>
              <a:avLst/>
              <a:gdLst/>
              <a:ahLst/>
              <a:cxnLst>
                <a:cxn ang="0">
                  <a:pos x="wd2" y="hd2"/>
                </a:cxn>
                <a:cxn ang="5400000">
                  <a:pos x="wd2" y="hd2"/>
                </a:cxn>
                <a:cxn ang="10800000">
                  <a:pos x="wd2" y="hd2"/>
                </a:cxn>
                <a:cxn ang="16200000">
                  <a:pos x="wd2" y="hd2"/>
                </a:cxn>
              </a:cxnLst>
              <a:rect l="0" t="0" r="r" b="b"/>
              <a:pathLst>
                <a:path w="20211" h="21476" fill="norm" stroke="1" extrusionOk="0">
                  <a:moveTo>
                    <a:pt x="16281" y="9369"/>
                  </a:moveTo>
                  <a:cubicBezTo>
                    <a:pt x="16281" y="7807"/>
                    <a:pt x="16281" y="6246"/>
                    <a:pt x="15614" y="5205"/>
                  </a:cubicBezTo>
                  <a:cubicBezTo>
                    <a:pt x="14947" y="4164"/>
                    <a:pt x="13614" y="3643"/>
                    <a:pt x="10947" y="4294"/>
                  </a:cubicBezTo>
                  <a:cubicBezTo>
                    <a:pt x="8281" y="4945"/>
                    <a:pt x="4281" y="6766"/>
                    <a:pt x="2014" y="9108"/>
                  </a:cubicBezTo>
                  <a:cubicBezTo>
                    <a:pt x="-253" y="11451"/>
                    <a:pt x="-786" y="14313"/>
                    <a:pt x="1347" y="16786"/>
                  </a:cubicBezTo>
                  <a:cubicBezTo>
                    <a:pt x="3481" y="19258"/>
                    <a:pt x="8281" y="21340"/>
                    <a:pt x="12147" y="21470"/>
                  </a:cubicBezTo>
                  <a:cubicBezTo>
                    <a:pt x="16014" y="21600"/>
                    <a:pt x="18947" y="19778"/>
                    <a:pt x="19881" y="16135"/>
                  </a:cubicBezTo>
                  <a:cubicBezTo>
                    <a:pt x="20814" y="12492"/>
                    <a:pt x="19747" y="7026"/>
                    <a:pt x="16947" y="4034"/>
                  </a:cubicBezTo>
                  <a:cubicBezTo>
                    <a:pt x="14147" y="1041"/>
                    <a:pt x="9614" y="520"/>
                    <a:pt x="5081"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49" name="Line"/>
            <p:cNvSpPr/>
            <p:nvPr/>
          </p:nvSpPr>
          <p:spPr>
            <a:xfrm>
              <a:off x="1902721" y="2354776"/>
              <a:ext cx="610618" cy="559308"/>
            </a:xfrm>
            <a:custGeom>
              <a:avLst/>
              <a:gdLst/>
              <a:ahLst/>
              <a:cxnLst>
                <a:cxn ang="0">
                  <a:pos x="wd2" y="hd2"/>
                </a:cxn>
                <a:cxn ang="5400000">
                  <a:pos x="wd2" y="hd2"/>
                </a:cxn>
                <a:cxn ang="10800000">
                  <a:pos x="wd2" y="hd2"/>
                </a:cxn>
                <a:cxn ang="16200000">
                  <a:pos x="wd2" y="hd2"/>
                </a:cxn>
              </a:cxnLst>
              <a:rect l="0" t="0" r="r" b="b"/>
              <a:pathLst>
                <a:path w="21181" h="20911" fill="norm" stroke="1" extrusionOk="0">
                  <a:moveTo>
                    <a:pt x="20393" y="8291"/>
                  </a:moveTo>
                  <a:cubicBezTo>
                    <a:pt x="20753" y="7774"/>
                    <a:pt x="21113" y="7256"/>
                    <a:pt x="21173" y="6674"/>
                  </a:cubicBezTo>
                  <a:cubicBezTo>
                    <a:pt x="21233" y="6092"/>
                    <a:pt x="20993" y="5445"/>
                    <a:pt x="19673" y="4346"/>
                  </a:cubicBezTo>
                  <a:cubicBezTo>
                    <a:pt x="18353" y="3247"/>
                    <a:pt x="15953" y="1694"/>
                    <a:pt x="13493" y="789"/>
                  </a:cubicBezTo>
                  <a:cubicBezTo>
                    <a:pt x="11033" y="-116"/>
                    <a:pt x="8513" y="-375"/>
                    <a:pt x="6233" y="724"/>
                  </a:cubicBezTo>
                  <a:cubicBezTo>
                    <a:pt x="3953" y="1824"/>
                    <a:pt x="1913" y="4281"/>
                    <a:pt x="833" y="7127"/>
                  </a:cubicBezTo>
                  <a:cubicBezTo>
                    <a:pt x="-247" y="9972"/>
                    <a:pt x="-367" y="13206"/>
                    <a:pt x="1013" y="15663"/>
                  </a:cubicBezTo>
                  <a:cubicBezTo>
                    <a:pt x="2393" y="18121"/>
                    <a:pt x="5273" y="19802"/>
                    <a:pt x="8513" y="20514"/>
                  </a:cubicBezTo>
                  <a:cubicBezTo>
                    <a:pt x="11753" y="21225"/>
                    <a:pt x="15353" y="20966"/>
                    <a:pt x="17693" y="19867"/>
                  </a:cubicBezTo>
                  <a:cubicBezTo>
                    <a:pt x="20033" y="18768"/>
                    <a:pt x="21113" y="16827"/>
                    <a:pt x="21113" y="14305"/>
                  </a:cubicBezTo>
                  <a:cubicBezTo>
                    <a:pt x="21113" y="11783"/>
                    <a:pt x="20033" y="8679"/>
                    <a:pt x="19013" y="6609"/>
                  </a:cubicBezTo>
                  <a:cubicBezTo>
                    <a:pt x="17993" y="4540"/>
                    <a:pt x="17033" y="3505"/>
                    <a:pt x="16253" y="2923"/>
                  </a:cubicBezTo>
                  <a:cubicBezTo>
                    <a:pt x="15473" y="2341"/>
                    <a:pt x="14873" y="2212"/>
                    <a:pt x="14273" y="2729"/>
                  </a:cubicBezTo>
                  <a:cubicBezTo>
                    <a:pt x="13673" y="3247"/>
                    <a:pt x="13073" y="4411"/>
                    <a:pt x="12473" y="557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50" name="Line"/>
            <p:cNvSpPr/>
            <p:nvPr/>
          </p:nvSpPr>
          <p:spPr>
            <a:xfrm>
              <a:off x="2262289" y="2649174"/>
              <a:ext cx="197189" cy="4774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547" y="4383"/>
                    <a:pt x="9095" y="8765"/>
                    <a:pt x="12695" y="12365"/>
                  </a:cubicBezTo>
                  <a:cubicBezTo>
                    <a:pt x="16295" y="15965"/>
                    <a:pt x="18947" y="18783"/>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51" name="Line"/>
            <p:cNvSpPr/>
            <p:nvPr/>
          </p:nvSpPr>
          <p:spPr>
            <a:xfrm>
              <a:off x="2667042" y="2913379"/>
              <a:ext cx="259846" cy="237948"/>
            </a:xfrm>
            <a:custGeom>
              <a:avLst/>
              <a:gdLst/>
              <a:ahLst/>
              <a:cxnLst>
                <a:cxn ang="0">
                  <a:pos x="wd2" y="hd2"/>
                </a:cxn>
                <a:cxn ang="5400000">
                  <a:pos x="wd2" y="hd2"/>
                </a:cxn>
                <a:cxn ang="10800000">
                  <a:pos x="wd2" y="hd2"/>
                </a:cxn>
                <a:cxn ang="16200000">
                  <a:pos x="wd2" y="hd2"/>
                </a:cxn>
              </a:cxnLst>
              <a:rect l="0" t="0" r="r" b="b"/>
              <a:pathLst>
                <a:path w="20800" h="21224" fill="norm" stroke="1" extrusionOk="0">
                  <a:moveTo>
                    <a:pt x="11631" y="1428"/>
                  </a:moveTo>
                  <a:cubicBezTo>
                    <a:pt x="13015" y="1428"/>
                    <a:pt x="14400" y="1428"/>
                    <a:pt x="14400" y="1119"/>
                  </a:cubicBezTo>
                  <a:cubicBezTo>
                    <a:pt x="14400" y="811"/>
                    <a:pt x="13015" y="194"/>
                    <a:pt x="11631" y="39"/>
                  </a:cubicBezTo>
                  <a:cubicBezTo>
                    <a:pt x="10246" y="-115"/>
                    <a:pt x="8862" y="194"/>
                    <a:pt x="7615" y="811"/>
                  </a:cubicBezTo>
                  <a:cubicBezTo>
                    <a:pt x="6369" y="1428"/>
                    <a:pt x="5262" y="2354"/>
                    <a:pt x="5262" y="3279"/>
                  </a:cubicBezTo>
                  <a:cubicBezTo>
                    <a:pt x="5262" y="4205"/>
                    <a:pt x="6369" y="5131"/>
                    <a:pt x="8308" y="5902"/>
                  </a:cubicBezTo>
                  <a:cubicBezTo>
                    <a:pt x="10246" y="6674"/>
                    <a:pt x="13015" y="7291"/>
                    <a:pt x="15092" y="7908"/>
                  </a:cubicBezTo>
                  <a:cubicBezTo>
                    <a:pt x="17169" y="8525"/>
                    <a:pt x="18554" y="9142"/>
                    <a:pt x="19662" y="10685"/>
                  </a:cubicBezTo>
                  <a:cubicBezTo>
                    <a:pt x="20769" y="12228"/>
                    <a:pt x="21600" y="14696"/>
                    <a:pt x="19523" y="16702"/>
                  </a:cubicBezTo>
                  <a:cubicBezTo>
                    <a:pt x="17446" y="18708"/>
                    <a:pt x="12462" y="20251"/>
                    <a:pt x="8723" y="20868"/>
                  </a:cubicBezTo>
                  <a:cubicBezTo>
                    <a:pt x="4985" y="21485"/>
                    <a:pt x="2492" y="21176"/>
                    <a:pt x="0" y="2086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52" name="Line"/>
            <p:cNvSpPr/>
            <p:nvPr/>
          </p:nvSpPr>
          <p:spPr>
            <a:xfrm>
              <a:off x="3476549" y="2794469"/>
              <a:ext cx="176432"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53" name="Line"/>
            <p:cNvSpPr/>
            <p:nvPr/>
          </p:nvSpPr>
          <p:spPr>
            <a:xfrm>
              <a:off x="3486927" y="2939766"/>
              <a:ext cx="207567"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54" name="Line"/>
            <p:cNvSpPr/>
            <p:nvPr/>
          </p:nvSpPr>
          <p:spPr>
            <a:xfrm>
              <a:off x="4264012" y="2296062"/>
              <a:ext cx="579491" cy="595799"/>
            </a:xfrm>
            <a:custGeom>
              <a:avLst/>
              <a:gdLst/>
              <a:ahLst/>
              <a:cxnLst>
                <a:cxn ang="0">
                  <a:pos x="wd2" y="hd2"/>
                </a:cxn>
                <a:cxn ang="5400000">
                  <a:pos x="wd2" y="hd2"/>
                </a:cxn>
                <a:cxn ang="10800000">
                  <a:pos x="wd2" y="hd2"/>
                </a:cxn>
                <a:cxn ang="16200000">
                  <a:pos x="wd2" y="hd2"/>
                </a:cxn>
              </a:cxnLst>
              <a:rect l="0" t="0" r="r" b="b"/>
              <a:pathLst>
                <a:path w="21159" h="21257" fill="norm" stroke="1" extrusionOk="0">
                  <a:moveTo>
                    <a:pt x="20889" y="2231"/>
                  </a:moveTo>
                  <a:cubicBezTo>
                    <a:pt x="21141" y="1490"/>
                    <a:pt x="21394" y="749"/>
                    <a:pt x="20762" y="317"/>
                  </a:cubicBezTo>
                  <a:cubicBezTo>
                    <a:pt x="20131" y="-115"/>
                    <a:pt x="18615" y="-238"/>
                    <a:pt x="16089" y="811"/>
                  </a:cubicBezTo>
                  <a:cubicBezTo>
                    <a:pt x="13562" y="1860"/>
                    <a:pt x="10026" y="4082"/>
                    <a:pt x="7183" y="6736"/>
                  </a:cubicBezTo>
                  <a:cubicBezTo>
                    <a:pt x="4341" y="9389"/>
                    <a:pt x="2194" y="12475"/>
                    <a:pt x="1057" y="14697"/>
                  </a:cubicBezTo>
                  <a:cubicBezTo>
                    <a:pt x="-80" y="16919"/>
                    <a:pt x="-206" y="18276"/>
                    <a:pt x="236" y="19325"/>
                  </a:cubicBezTo>
                  <a:cubicBezTo>
                    <a:pt x="678" y="20375"/>
                    <a:pt x="1689" y="21115"/>
                    <a:pt x="3583" y="21239"/>
                  </a:cubicBezTo>
                  <a:cubicBezTo>
                    <a:pt x="5478" y="21362"/>
                    <a:pt x="8257" y="20868"/>
                    <a:pt x="10152" y="20004"/>
                  </a:cubicBezTo>
                  <a:cubicBezTo>
                    <a:pt x="12047" y="19140"/>
                    <a:pt x="13057" y="17906"/>
                    <a:pt x="13436" y="16610"/>
                  </a:cubicBezTo>
                  <a:cubicBezTo>
                    <a:pt x="13815" y="15314"/>
                    <a:pt x="13562" y="13956"/>
                    <a:pt x="12299" y="12845"/>
                  </a:cubicBezTo>
                  <a:cubicBezTo>
                    <a:pt x="11036" y="11735"/>
                    <a:pt x="8762" y="10871"/>
                    <a:pt x="7373" y="10685"/>
                  </a:cubicBezTo>
                  <a:cubicBezTo>
                    <a:pt x="5983" y="10500"/>
                    <a:pt x="5478" y="10994"/>
                    <a:pt x="4973" y="1148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55" name="Line"/>
            <p:cNvSpPr/>
            <p:nvPr/>
          </p:nvSpPr>
          <p:spPr>
            <a:xfrm>
              <a:off x="4763112" y="2514256"/>
              <a:ext cx="285251" cy="290515"/>
            </a:xfrm>
            <a:custGeom>
              <a:avLst/>
              <a:gdLst/>
              <a:ahLst/>
              <a:cxnLst>
                <a:cxn ang="0">
                  <a:pos x="wd2" y="hd2"/>
                </a:cxn>
                <a:cxn ang="5400000">
                  <a:pos x="wd2" y="hd2"/>
                </a:cxn>
                <a:cxn ang="10800000">
                  <a:pos x="wd2" y="hd2"/>
                </a:cxn>
                <a:cxn ang="16200000">
                  <a:pos x="wd2" y="hd2"/>
                </a:cxn>
              </a:cxnLst>
              <a:rect l="0" t="0" r="r" b="b"/>
              <a:pathLst>
                <a:path w="20239" h="21340" fill="norm" stroke="1" extrusionOk="0">
                  <a:moveTo>
                    <a:pt x="16961" y="762"/>
                  </a:moveTo>
                  <a:cubicBezTo>
                    <a:pt x="14506" y="508"/>
                    <a:pt x="12052" y="254"/>
                    <a:pt x="8983" y="2287"/>
                  </a:cubicBezTo>
                  <a:cubicBezTo>
                    <a:pt x="5915" y="4320"/>
                    <a:pt x="2233" y="8640"/>
                    <a:pt x="761" y="12071"/>
                  </a:cubicBezTo>
                  <a:cubicBezTo>
                    <a:pt x="-712" y="15501"/>
                    <a:pt x="24" y="18042"/>
                    <a:pt x="2356" y="19567"/>
                  </a:cubicBezTo>
                  <a:cubicBezTo>
                    <a:pt x="4688" y="21092"/>
                    <a:pt x="8615" y="21600"/>
                    <a:pt x="12174" y="21219"/>
                  </a:cubicBezTo>
                  <a:cubicBezTo>
                    <a:pt x="15733" y="20838"/>
                    <a:pt x="18924" y="19567"/>
                    <a:pt x="19906" y="16518"/>
                  </a:cubicBezTo>
                  <a:cubicBezTo>
                    <a:pt x="20888" y="13468"/>
                    <a:pt x="19661" y="8640"/>
                    <a:pt x="16715" y="5591"/>
                  </a:cubicBezTo>
                  <a:cubicBezTo>
                    <a:pt x="13770" y="2541"/>
                    <a:pt x="9106" y="1271"/>
                    <a:pt x="4443"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56" name="Line"/>
            <p:cNvSpPr/>
            <p:nvPr/>
          </p:nvSpPr>
          <p:spPr>
            <a:xfrm>
              <a:off x="1380134" y="4010028"/>
              <a:ext cx="622699" cy="44210"/>
            </a:xfrm>
            <a:custGeom>
              <a:avLst/>
              <a:gdLst/>
              <a:ahLst/>
              <a:cxnLst>
                <a:cxn ang="0">
                  <a:pos x="wd2" y="hd2"/>
                </a:cxn>
                <a:cxn ang="5400000">
                  <a:pos x="wd2" y="hd2"/>
                </a:cxn>
                <a:cxn ang="10800000">
                  <a:pos x="wd2" y="hd2"/>
                </a:cxn>
                <a:cxn ang="16200000">
                  <a:pos x="wd2" y="hd2"/>
                </a:cxn>
              </a:cxnLst>
              <a:rect l="0" t="0" r="r" b="b"/>
              <a:pathLst>
                <a:path w="21600" h="19717" fill="norm" stroke="1" extrusionOk="0">
                  <a:moveTo>
                    <a:pt x="0" y="17935"/>
                  </a:moveTo>
                  <a:cubicBezTo>
                    <a:pt x="2760" y="19478"/>
                    <a:pt x="5520" y="21021"/>
                    <a:pt x="8880" y="17935"/>
                  </a:cubicBezTo>
                  <a:cubicBezTo>
                    <a:pt x="12240" y="14850"/>
                    <a:pt x="16200" y="7135"/>
                    <a:pt x="18540" y="3278"/>
                  </a:cubicBezTo>
                  <a:cubicBezTo>
                    <a:pt x="20880" y="-579"/>
                    <a:pt x="21600" y="-579"/>
                    <a:pt x="21600" y="964"/>
                  </a:cubicBezTo>
                  <a:cubicBezTo>
                    <a:pt x="21600" y="2507"/>
                    <a:pt x="20880" y="5593"/>
                    <a:pt x="20160" y="867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57" name="Line"/>
            <p:cNvSpPr/>
            <p:nvPr/>
          </p:nvSpPr>
          <p:spPr>
            <a:xfrm>
              <a:off x="1598078" y="4070999"/>
              <a:ext cx="103785" cy="34248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560" y="5455"/>
                    <a:pt x="11520" y="10909"/>
                    <a:pt x="7920" y="14509"/>
                  </a:cubicBezTo>
                  <a:cubicBezTo>
                    <a:pt x="4320" y="18109"/>
                    <a:pt x="2160" y="19855"/>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58" name="Line"/>
            <p:cNvSpPr/>
            <p:nvPr/>
          </p:nvSpPr>
          <p:spPr>
            <a:xfrm>
              <a:off x="1834784" y="4029486"/>
              <a:ext cx="987934" cy="467024"/>
            </a:xfrm>
            <a:custGeom>
              <a:avLst/>
              <a:gdLst/>
              <a:ahLst/>
              <a:cxnLst>
                <a:cxn ang="0">
                  <a:pos x="wd2" y="hd2"/>
                </a:cxn>
                <a:cxn ang="5400000">
                  <a:pos x="wd2" y="hd2"/>
                </a:cxn>
                <a:cxn ang="10800000">
                  <a:pos x="wd2" y="hd2"/>
                </a:cxn>
                <a:cxn ang="16200000">
                  <a:pos x="wd2" y="hd2"/>
                </a:cxn>
              </a:cxnLst>
              <a:rect l="0" t="0" r="r" b="b"/>
              <a:pathLst>
                <a:path w="21568" h="21600" fill="norm" stroke="1" extrusionOk="0">
                  <a:moveTo>
                    <a:pt x="1176" y="0"/>
                  </a:moveTo>
                  <a:cubicBezTo>
                    <a:pt x="874" y="4160"/>
                    <a:pt x="572" y="8320"/>
                    <a:pt x="346" y="10800"/>
                  </a:cubicBezTo>
                  <a:cubicBezTo>
                    <a:pt x="119" y="13280"/>
                    <a:pt x="-32" y="14080"/>
                    <a:pt x="6" y="14160"/>
                  </a:cubicBezTo>
                  <a:cubicBezTo>
                    <a:pt x="44" y="14240"/>
                    <a:pt x="270" y="13600"/>
                    <a:pt x="685" y="12560"/>
                  </a:cubicBezTo>
                  <a:cubicBezTo>
                    <a:pt x="1101" y="11520"/>
                    <a:pt x="1705" y="10080"/>
                    <a:pt x="2158" y="9120"/>
                  </a:cubicBezTo>
                  <a:cubicBezTo>
                    <a:pt x="2611" y="8160"/>
                    <a:pt x="2913" y="7680"/>
                    <a:pt x="3102" y="7840"/>
                  </a:cubicBezTo>
                  <a:cubicBezTo>
                    <a:pt x="3291" y="8000"/>
                    <a:pt x="3367" y="8800"/>
                    <a:pt x="3404" y="10080"/>
                  </a:cubicBezTo>
                  <a:cubicBezTo>
                    <a:pt x="3442" y="11360"/>
                    <a:pt x="3442" y="13120"/>
                    <a:pt x="3442" y="14400"/>
                  </a:cubicBezTo>
                  <a:cubicBezTo>
                    <a:pt x="3442" y="15680"/>
                    <a:pt x="3442" y="16480"/>
                    <a:pt x="3669" y="16960"/>
                  </a:cubicBezTo>
                  <a:cubicBezTo>
                    <a:pt x="3895" y="17440"/>
                    <a:pt x="4348" y="17600"/>
                    <a:pt x="4953" y="17280"/>
                  </a:cubicBezTo>
                  <a:cubicBezTo>
                    <a:pt x="5557" y="16960"/>
                    <a:pt x="6312" y="16160"/>
                    <a:pt x="6878" y="15360"/>
                  </a:cubicBezTo>
                  <a:cubicBezTo>
                    <a:pt x="7445" y="14560"/>
                    <a:pt x="7823" y="13760"/>
                    <a:pt x="8087" y="12720"/>
                  </a:cubicBezTo>
                  <a:cubicBezTo>
                    <a:pt x="8351" y="11680"/>
                    <a:pt x="8502" y="10400"/>
                    <a:pt x="8351" y="9840"/>
                  </a:cubicBezTo>
                  <a:cubicBezTo>
                    <a:pt x="8200" y="9280"/>
                    <a:pt x="7747" y="9440"/>
                    <a:pt x="7332" y="10240"/>
                  </a:cubicBezTo>
                  <a:cubicBezTo>
                    <a:pt x="6916" y="11040"/>
                    <a:pt x="6539" y="12480"/>
                    <a:pt x="6312" y="13920"/>
                  </a:cubicBezTo>
                  <a:cubicBezTo>
                    <a:pt x="6085" y="15360"/>
                    <a:pt x="6010" y="16800"/>
                    <a:pt x="6161" y="17840"/>
                  </a:cubicBezTo>
                  <a:cubicBezTo>
                    <a:pt x="6312" y="18880"/>
                    <a:pt x="6690" y="19520"/>
                    <a:pt x="7256" y="19840"/>
                  </a:cubicBezTo>
                  <a:cubicBezTo>
                    <a:pt x="7823" y="20160"/>
                    <a:pt x="8578" y="20160"/>
                    <a:pt x="9295" y="19760"/>
                  </a:cubicBezTo>
                  <a:cubicBezTo>
                    <a:pt x="10013" y="19360"/>
                    <a:pt x="10692" y="18560"/>
                    <a:pt x="11410" y="16960"/>
                  </a:cubicBezTo>
                  <a:cubicBezTo>
                    <a:pt x="12127" y="15360"/>
                    <a:pt x="12883" y="12960"/>
                    <a:pt x="13260" y="11120"/>
                  </a:cubicBezTo>
                  <a:cubicBezTo>
                    <a:pt x="13638" y="9280"/>
                    <a:pt x="13638" y="8000"/>
                    <a:pt x="13638" y="7760"/>
                  </a:cubicBezTo>
                  <a:cubicBezTo>
                    <a:pt x="13638" y="7520"/>
                    <a:pt x="13638" y="8320"/>
                    <a:pt x="13638" y="10000"/>
                  </a:cubicBezTo>
                  <a:cubicBezTo>
                    <a:pt x="13638" y="11680"/>
                    <a:pt x="13638" y="14240"/>
                    <a:pt x="13638" y="15920"/>
                  </a:cubicBezTo>
                  <a:cubicBezTo>
                    <a:pt x="13638" y="17600"/>
                    <a:pt x="13638" y="18400"/>
                    <a:pt x="13713" y="18320"/>
                  </a:cubicBezTo>
                  <a:cubicBezTo>
                    <a:pt x="13789" y="18240"/>
                    <a:pt x="13940" y="17280"/>
                    <a:pt x="14129" y="15920"/>
                  </a:cubicBezTo>
                  <a:cubicBezTo>
                    <a:pt x="14318" y="14560"/>
                    <a:pt x="14544" y="12800"/>
                    <a:pt x="14809" y="11520"/>
                  </a:cubicBezTo>
                  <a:cubicBezTo>
                    <a:pt x="15073" y="10240"/>
                    <a:pt x="15375" y="9440"/>
                    <a:pt x="15639" y="9360"/>
                  </a:cubicBezTo>
                  <a:cubicBezTo>
                    <a:pt x="15904" y="9280"/>
                    <a:pt x="16130" y="9920"/>
                    <a:pt x="16470" y="10880"/>
                  </a:cubicBezTo>
                  <a:cubicBezTo>
                    <a:pt x="16810" y="11840"/>
                    <a:pt x="17263" y="13120"/>
                    <a:pt x="17678" y="13840"/>
                  </a:cubicBezTo>
                  <a:cubicBezTo>
                    <a:pt x="18094" y="14560"/>
                    <a:pt x="18471" y="14720"/>
                    <a:pt x="18849" y="14560"/>
                  </a:cubicBezTo>
                  <a:cubicBezTo>
                    <a:pt x="19227" y="14400"/>
                    <a:pt x="19604" y="13920"/>
                    <a:pt x="19869" y="13280"/>
                  </a:cubicBezTo>
                  <a:cubicBezTo>
                    <a:pt x="20133" y="12640"/>
                    <a:pt x="20284" y="11840"/>
                    <a:pt x="20360" y="11040"/>
                  </a:cubicBezTo>
                  <a:cubicBezTo>
                    <a:pt x="20435" y="10240"/>
                    <a:pt x="20435" y="9440"/>
                    <a:pt x="20284" y="9280"/>
                  </a:cubicBezTo>
                  <a:cubicBezTo>
                    <a:pt x="20133" y="9120"/>
                    <a:pt x="19831" y="9600"/>
                    <a:pt x="19604" y="10880"/>
                  </a:cubicBezTo>
                  <a:cubicBezTo>
                    <a:pt x="19378" y="12160"/>
                    <a:pt x="19227" y="14240"/>
                    <a:pt x="19378" y="16080"/>
                  </a:cubicBezTo>
                  <a:cubicBezTo>
                    <a:pt x="19529" y="17920"/>
                    <a:pt x="19982" y="19520"/>
                    <a:pt x="20397" y="20400"/>
                  </a:cubicBezTo>
                  <a:cubicBezTo>
                    <a:pt x="20813" y="21280"/>
                    <a:pt x="21190" y="21440"/>
                    <a:pt x="21568"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59" name="Line"/>
            <p:cNvSpPr/>
            <p:nvPr/>
          </p:nvSpPr>
          <p:spPr>
            <a:xfrm>
              <a:off x="3435036" y="4143647"/>
              <a:ext cx="41514" cy="2905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600" y="5914"/>
                    <a:pt x="7200" y="11829"/>
                    <a:pt x="10800" y="15429"/>
                  </a:cubicBezTo>
                  <a:cubicBezTo>
                    <a:pt x="14400" y="19029"/>
                    <a:pt x="18000" y="20314"/>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60" name="Line"/>
            <p:cNvSpPr/>
            <p:nvPr/>
          </p:nvSpPr>
          <p:spPr>
            <a:xfrm>
              <a:off x="3455792" y="3998351"/>
              <a:ext cx="41515"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61" name="Line"/>
            <p:cNvSpPr/>
            <p:nvPr/>
          </p:nvSpPr>
          <p:spPr>
            <a:xfrm>
              <a:off x="3632223" y="4106863"/>
              <a:ext cx="233967" cy="254730"/>
            </a:xfrm>
            <a:custGeom>
              <a:avLst/>
              <a:gdLst/>
              <a:ahLst/>
              <a:cxnLst>
                <a:cxn ang="0">
                  <a:pos x="wd2" y="hd2"/>
                </a:cxn>
                <a:cxn ang="5400000">
                  <a:pos x="wd2" y="hd2"/>
                </a:cxn>
                <a:cxn ang="10800000">
                  <a:pos x="wd2" y="hd2"/>
                </a:cxn>
                <a:cxn ang="16200000">
                  <a:pos x="wd2" y="hd2"/>
                </a:cxn>
              </a:cxnLst>
              <a:rect l="0" t="0" r="r" b="b"/>
              <a:pathLst>
                <a:path w="21172" h="21493" fill="norm" stroke="1" extrusionOk="0">
                  <a:moveTo>
                    <a:pt x="12209" y="477"/>
                  </a:moveTo>
                  <a:cubicBezTo>
                    <a:pt x="10643" y="185"/>
                    <a:pt x="9078" y="-107"/>
                    <a:pt x="7513" y="39"/>
                  </a:cubicBezTo>
                  <a:cubicBezTo>
                    <a:pt x="5948" y="185"/>
                    <a:pt x="4383" y="769"/>
                    <a:pt x="3913" y="1790"/>
                  </a:cubicBezTo>
                  <a:cubicBezTo>
                    <a:pt x="3443" y="2812"/>
                    <a:pt x="4070" y="4271"/>
                    <a:pt x="5948" y="5731"/>
                  </a:cubicBezTo>
                  <a:cubicBezTo>
                    <a:pt x="7826" y="7190"/>
                    <a:pt x="10957" y="8650"/>
                    <a:pt x="13461" y="10109"/>
                  </a:cubicBezTo>
                  <a:cubicBezTo>
                    <a:pt x="15965" y="11569"/>
                    <a:pt x="17843" y="13028"/>
                    <a:pt x="19252" y="14488"/>
                  </a:cubicBezTo>
                  <a:cubicBezTo>
                    <a:pt x="20661" y="15947"/>
                    <a:pt x="21600" y="17406"/>
                    <a:pt x="20974" y="18428"/>
                  </a:cubicBezTo>
                  <a:cubicBezTo>
                    <a:pt x="20348" y="19450"/>
                    <a:pt x="18157" y="20034"/>
                    <a:pt x="14400" y="20471"/>
                  </a:cubicBezTo>
                  <a:cubicBezTo>
                    <a:pt x="10643" y="20909"/>
                    <a:pt x="5322" y="21201"/>
                    <a:pt x="0" y="2149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62" name="Line"/>
            <p:cNvSpPr/>
            <p:nvPr/>
          </p:nvSpPr>
          <p:spPr>
            <a:xfrm>
              <a:off x="4263257" y="4098535"/>
              <a:ext cx="572849" cy="283814"/>
            </a:xfrm>
            <a:custGeom>
              <a:avLst/>
              <a:gdLst/>
              <a:ahLst/>
              <a:cxnLst>
                <a:cxn ang="0">
                  <a:pos x="wd2" y="hd2"/>
                </a:cxn>
                <a:cxn ang="5400000">
                  <a:pos x="wd2" y="hd2"/>
                </a:cxn>
                <a:cxn ang="10800000">
                  <a:pos x="wd2" y="hd2"/>
                </a:cxn>
                <a:cxn ang="16200000">
                  <a:pos x="wd2" y="hd2"/>
                </a:cxn>
              </a:cxnLst>
              <a:rect l="0" t="0" r="r" b="b"/>
              <a:pathLst>
                <a:path w="21418" h="21350" fill="norm" stroke="1" extrusionOk="0">
                  <a:moveTo>
                    <a:pt x="10165" y="4174"/>
                  </a:moveTo>
                  <a:cubicBezTo>
                    <a:pt x="10295" y="2873"/>
                    <a:pt x="10424" y="1572"/>
                    <a:pt x="10165" y="791"/>
                  </a:cubicBezTo>
                  <a:cubicBezTo>
                    <a:pt x="9907" y="10"/>
                    <a:pt x="9260" y="-250"/>
                    <a:pt x="7902" y="270"/>
                  </a:cubicBezTo>
                  <a:cubicBezTo>
                    <a:pt x="6544" y="791"/>
                    <a:pt x="4474" y="2092"/>
                    <a:pt x="3052" y="4174"/>
                  </a:cubicBezTo>
                  <a:cubicBezTo>
                    <a:pt x="1629" y="6256"/>
                    <a:pt x="853" y="9119"/>
                    <a:pt x="400" y="11201"/>
                  </a:cubicBezTo>
                  <a:cubicBezTo>
                    <a:pt x="-53" y="13283"/>
                    <a:pt x="-182" y="14584"/>
                    <a:pt x="335" y="15755"/>
                  </a:cubicBezTo>
                  <a:cubicBezTo>
                    <a:pt x="853" y="16926"/>
                    <a:pt x="2017" y="17967"/>
                    <a:pt x="3504" y="16926"/>
                  </a:cubicBezTo>
                  <a:cubicBezTo>
                    <a:pt x="4992" y="15885"/>
                    <a:pt x="6802" y="12762"/>
                    <a:pt x="7772" y="10550"/>
                  </a:cubicBezTo>
                  <a:cubicBezTo>
                    <a:pt x="8743" y="8338"/>
                    <a:pt x="8872" y="7037"/>
                    <a:pt x="8807" y="7167"/>
                  </a:cubicBezTo>
                  <a:cubicBezTo>
                    <a:pt x="8743" y="7297"/>
                    <a:pt x="8484" y="8858"/>
                    <a:pt x="8290" y="10290"/>
                  </a:cubicBezTo>
                  <a:cubicBezTo>
                    <a:pt x="8096" y="11721"/>
                    <a:pt x="7967" y="13022"/>
                    <a:pt x="7902" y="14844"/>
                  </a:cubicBezTo>
                  <a:cubicBezTo>
                    <a:pt x="7837" y="16666"/>
                    <a:pt x="7837" y="19008"/>
                    <a:pt x="8161" y="19919"/>
                  </a:cubicBezTo>
                  <a:cubicBezTo>
                    <a:pt x="8484" y="20830"/>
                    <a:pt x="9131" y="20309"/>
                    <a:pt x="9907" y="19138"/>
                  </a:cubicBezTo>
                  <a:cubicBezTo>
                    <a:pt x="10683" y="17967"/>
                    <a:pt x="11588" y="16145"/>
                    <a:pt x="12299" y="14584"/>
                  </a:cubicBezTo>
                  <a:cubicBezTo>
                    <a:pt x="13011" y="13022"/>
                    <a:pt x="13528" y="11721"/>
                    <a:pt x="13852" y="11721"/>
                  </a:cubicBezTo>
                  <a:cubicBezTo>
                    <a:pt x="14175" y="11721"/>
                    <a:pt x="14304" y="13022"/>
                    <a:pt x="14369" y="14324"/>
                  </a:cubicBezTo>
                  <a:cubicBezTo>
                    <a:pt x="14434" y="15625"/>
                    <a:pt x="14434" y="16926"/>
                    <a:pt x="14757" y="17186"/>
                  </a:cubicBezTo>
                  <a:cubicBezTo>
                    <a:pt x="15080" y="17446"/>
                    <a:pt x="15727" y="16666"/>
                    <a:pt x="16309" y="15625"/>
                  </a:cubicBezTo>
                  <a:cubicBezTo>
                    <a:pt x="16891" y="14584"/>
                    <a:pt x="17408" y="13283"/>
                    <a:pt x="18055" y="11851"/>
                  </a:cubicBezTo>
                  <a:cubicBezTo>
                    <a:pt x="18702" y="10420"/>
                    <a:pt x="19478" y="8858"/>
                    <a:pt x="19866" y="8989"/>
                  </a:cubicBezTo>
                  <a:cubicBezTo>
                    <a:pt x="20254" y="9119"/>
                    <a:pt x="20254" y="10940"/>
                    <a:pt x="20448" y="13283"/>
                  </a:cubicBezTo>
                  <a:cubicBezTo>
                    <a:pt x="20642" y="15625"/>
                    <a:pt x="21030" y="18487"/>
                    <a:pt x="21418" y="2135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63" name="Line"/>
            <p:cNvSpPr/>
            <p:nvPr/>
          </p:nvSpPr>
          <p:spPr>
            <a:xfrm>
              <a:off x="5230480" y="4124746"/>
              <a:ext cx="716103" cy="247225"/>
            </a:xfrm>
            <a:custGeom>
              <a:avLst/>
              <a:gdLst/>
              <a:ahLst/>
              <a:cxnLst>
                <a:cxn ang="0">
                  <a:pos x="wd2" y="hd2"/>
                </a:cxn>
                <a:cxn ang="5400000">
                  <a:pos x="wd2" y="hd2"/>
                </a:cxn>
                <a:cxn ang="10800000">
                  <a:pos x="wd2" y="hd2"/>
                </a:cxn>
                <a:cxn ang="16200000">
                  <a:pos x="wd2" y="hd2"/>
                </a:cxn>
              </a:cxnLst>
              <a:rect l="0" t="0" r="r" b="b"/>
              <a:pathLst>
                <a:path w="21600" h="21145" fill="norm" stroke="1" extrusionOk="0">
                  <a:moveTo>
                    <a:pt x="0" y="7830"/>
                  </a:moveTo>
                  <a:cubicBezTo>
                    <a:pt x="1461" y="7830"/>
                    <a:pt x="2922" y="7830"/>
                    <a:pt x="3965" y="7386"/>
                  </a:cubicBezTo>
                  <a:cubicBezTo>
                    <a:pt x="5009" y="6942"/>
                    <a:pt x="5635" y="6055"/>
                    <a:pt x="6000" y="4871"/>
                  </a:cubicBezTo>
                  <a:cubicBezTo>
                    <a:pt x="6365" y="3687"/>
                    <a:pt x="6470" y="2208"/>
                    <a:pt x="6261" y="1172"/>
                  </a:cubicBezTo>
                  <a:cubicBezTo>
                    <a:pt x="6052" y="137"/>
                    <a:pt x="5530" y="-455"/>
                    <a:pt x="4643" y="433"/>
                  </a:cubicBezTo>
                  <a:cubicBezTo>
                    <a:pt x="3757" y="1320"/>
                    <a:pt x="2504" y="3687"/>
                    <a:pt x="1878" y="6498"/>
                  </a:cubicBezTo>
                  <a:cubicBezTo>
                    <a:pt x="1252" y="9309"/>
                    <a:pt x="1252" y="12564"/>
                    <a:pt x="2087" y="15079"/>
                  </a:cubicBezTo>
                  <a:cubicBezTo>
                    <a:pt x="2922" y="17594"/>
                    <a:pt x="4591" y="19370"/>
                    <a:pt x="5687" y="20257"/>
                  </a:cubicBezTo>
                  <a:cubicBezTo>
                    <a:pt x="6783" y="21145"/>
                    <a:pt x="7304" y="21145"/>
                    <a:pt x="7930" y="19813"/>
                  </a:cubicBezTo>
                  <a:cubicBezTo>
                    <a:pt x="8557" y="18482"/>
                    <a:pt x="9287" y="15819"/>
                    <a:pt x="9757" y="13600"/>
                  </a:cubicBezTo>
                  <a:cubicBezTo>
                    <a:pt x="10226" y="11381"/>
                    <a:pt x="10435" y="9605"/>
                    <a:pt x="10748" y="7978"/>
                  </a:cubicBezTo>
                  <a:cubicBezTo>
                    <a:pt x="11061" y="6350"/>
                    <a:pt x="11478" y="4871"/>
                    <a:pt x="11896" y="4575"/>
                  </a:cubicBezTo>
                  <a:cubicBezTo>
                    <a:pt x="12313" y="4279"/>
                    <a:pt x="12730" y="5167"/>
                    <a:pt x="13722" y="7682"/>
                  </a:cubicBezTo>
                  <a:cubicBezTo>
                    <a:pt x="14713" y="10197"/>
                    <a:pt x="16278" y="14340"/>
                    <a:pt x="17687" y="16855"/>
                  </a:cubicBezTo>
                  <a:cubicBezTo>
                    <a:pt x="19096" y="19370"/>
                    <a:pt x="20348" y="20257"/>
                    <a:pt x="21600" y="2114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64" name="Line"/>
            <p:cNvSpPr/>
            <p:nvPr/>
          </p:nvSpPr>
          <p:spPr>
            <a:xfrm>
              <a:off x="5676746" y="4143647"/>
              <a:ext cx="176432" cy="2594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65" name="Line"/>
            <p:cNvSpPr/>
            <p:nvPr/>
          </p:nvSpPr>
          <p:spPr>
            <a:xfrm>
              <a:off x="6030703" y="4114834"/>
              <a:ext cx="1014707" cy="309028"/>
            </a:xfrm>
            <a:custGeom>
              <a:avLst/>
              <a:gdLst/>
              <a:ahLst/>
              <a:cxnLst>
                <a:cxn ang="0">
                  <a:pos x="wd2" y="hd2"/>
                </a:cxn>
                <a:cxn ang="5400000">
                  <a:pos x="wd2" y="hd2"/>
                </a:cxn>
                <a:cxn ang="10800000">
                  <a:pos x="wd2" y="hd2"/>
                </a:cxn>
                <a:cxn ang="16200000">
                  <a:pos x="wd2" y="hd2"/>
                </a:cxn>
              </a:cxnLst>
              <a:rect l="0" t="0" r="r" b="b"/>
              <a:pathLst>
                <a:path w="21332" h="21203" fill="norm" stroke="1" extrusionOk="0">
                  <a:moveTo>
                    <a:pt x="5650" y="4113"/>
                  </a:moveTo>
                  <a:cubicBezTo>
                    <a:pt x="5505" y="2926"/>
                    <a:pt x="5359" y="1739"/>
                    <a:pt x="4777" y="909"/>
                  </a:cubicBezTo>
                  <a:cubicBezTo>
                    <a:pt x="4196" y="78"/>
                    <a:pt x="3177" y="-397"/>
                    <a:pt x="2196" y="434"/>
                  </a:cubicBezTo>
                  <a:cubicBezTo>
                    <a:pt x="1214" y="1265"/>
                    <a:pt x="268" y="3401"/>
                    <a:pt x="50" y="6012"/>
                  </a:cubicBezTo>
                  <a:cubicBezTo>
                    <a:pt x="-168" y="8623"/>
                    <a:pt x="341" y="11708"/>
                    <a:pt x="1396" y="13607"/>
                  </a:cubicBezTo>
                  <a:cubicBezTo>
                    <a:pt x="2450" y="15506"/>
                    <a:pt x="4050" y="16218"/>
                    <a:pt x="5177" y="15862"/>
                  </a:cubicBezTo>
                  <a:cubicBezTo>
                    <a:pt x="6305" y="15506"/>
                    <a:pt x="6959" y="14082"/>
                    <a:pt x="7687" y="13251"/>
                  </a:cubicBezTo>
                  <a:cubicBezTo>
                    <a:pt x="8414" y="12421"/>
                    <a:pt x="9214" y="12183"/>
                    <a:pt x="9759" y="11471"/>
                  </a:cubicBezTo>
                  <a:cubicBezTo>
                    <a:pt x="10305" y="10759"/>
                    <a:pt x="10596" y="9572"/>
                    <a:pt x="10741" y="8267"/>
                  </a:cubicBezTo>
                  <a:cubicBezTo>
                    <a:pt x="10887" y="6961"/>
                    <a:pt x="10887" y="5537"/>
                    <a:pt x="10668" y="4944"/>
                  </a:cubicBezTo>
                  <a:cubicBezTo>
                    <a:pt x="10450" y="4350"/>
                    <a:pt x="10014" y="4588"/>
                    <a:pt x="9577" y="5656"/>
                  </a:cubicBezTo>
                  <a:cubicBezTo>
                    <a:pt x="9141" y="6724"/>
                    <a:pt x="8705" y="8623"/>
                    <a:pt x="8487" y="10640"/>
                  </a:cubicBezTo>
                  <a:cubicBezTo>
                    <a:pt x="8268" y="12658"/>
                    <a:pt x="8268" y="14794"/>
                    <a:pt x="8668" y="16456"/>
                  </a:cubicBezTo>
                  <a:cubicBezTo>
                    <a:pt x="9068" y="18117"/>
                    <a:pt x="9868" y="19304"/>
                    <a:pt x="10850" y="19660"/>
                  </a:cubicBezTo>
                  <a:cubicBezTo>
                    <a:pt x="11832" y="20016"/>
                    <a:pt x="12996" y="19541"/>
                    <a:pt x="13832" y="17643"/>
                  </a:cubicBezTo>
                  <a:cubicBezTo>
                    <a:pt x="14668" y="15744"/>
                    <a:pt x="15177" y="12421"/>
                    <a:pt x="15432" y="10166"/>
                  </a:cubicBezTo>
                  <a:cubicBezTo>
                    <a:pt x="15687" y="7911"/>
                    <a:pt x="15687" y="6724"/>
                    <a:pt x="15577" y="5656"/>
                  </a:cubicBezTo>
                  <a:cubicBezTo>
                    <a:pt x="15468" y="4588"/>
                    <a:pt x="15250" y="3638"/>
                    <a:pt x="15177" y="3757"/>
                  </a:cubicBezTo>
                  <a:cubicBezTo>
                    <a:pt x="15105" y="3876"/>
                    <a:pt x="15177" y="5062"/>
                    <a:pt x="15468" y="6724"/>
                  </a:cubicBezTo>
                  <a:cubicBezTo>
                    <a:pt x="15759" y="8385"/>
                    <a:pt x="16268" y="10522"/>
                    <a:pt x="16523" y="12539"/>
                  </a:cubicBezTo>
                  <a:cubicBezTo>
                    <a:pt x="16777" y="14557"/>
                    <a:pt x="16777" y="16456"/>
                    <a:pt x="16814" y="16812"/>
                  </a:cubicBezTo>
                  <a:cubicBezTo>
                    <a:pt x="16850" y="17168"/>
                    <a:pt x="16923" y="15981"/>
                    <a:pt x="17250" y="14557"/>
                  </a:cubicBezTo>
                  <a:cubicBezTo>
                    <a:pt x="17577" y="13133"/>
                    <a:pt x="18159" y="11471"/>
                    <a:pt x="18596" y="10166"/>
                  </a:cubicBezTo>
                  <a:cubicBezTo>
                    <a:pt x="19032" y="8860"/>
                    <a:pt x="19323" y="7911"/>
                    <a:pt x="19614" y="6961"/>
                  </a:cubicBezTo>
                  <a:cubicBezTo>
                    <a:pt x="19905" y="6012"/>
                    <a:pt x="20196" y="5062"/>
                    <a:pt x="20305" y="5181"/>
                  </a:cubicBezTo>
                  <a:cubicBezTo>
                    <a:pt x="20414" y="5300"/>
                    <a:pt x="20341" y="6487"/>
                    <a:pt x="20450" y="8623"/>
                  </a:cubicBezTo>
                  <a:cubicBezTo>
                    <a:pt x="20559" y="10759"/>
                    <a:pt x="20850" y="13845"/>
                    <a:pt x="21068" y="15981"/>
                  </a:cubicBezTo>
                  <a:cubicBezTo>
                    <a:pt x="21287" y="18117"/>
                    <a:pt x="21432" y="19304"/>
                    <a:pt x="21250" y="20016"/>
                  </a:cubicBezTo>
                  <a:cubicBezTo>
                    <a:pt x="21068" y="20728"/>
                    <a:pt x="20559" y="20966"/>
                    <a:pt x="20050" y="2120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66" name="Line"/>
            <p:cNvSpPr/>
            <p:nvPr/>
          </p:nvSpPr>
          <p:spPr>
            <a:xfrm>
              <a:off x="7665566" y="3763600"/>
              <a:ext cx="1228451" cy="579201"/>
            </a:xfrm>
            <a:custGeom>
              <a:avLst/>
              <a:gdLst/>
              <a:ahLst/>
              <a:cxnLst>
                <a:cxn ang="0">
                  <a:pos x="wd2" y="hd2"/>
                </a:cxn>
                <a:cxn ang="5400000">
                  <a:pos x="wd2" y="hd2"/>
                </a:cxn>
                <a:cxn ang="10800000">
                  <a:pos x="wd2" y="hd2"/>
                </a:cxn>
                <a:cxn ang="16200000">
                  <a:pos x="wd2" y="hd2"/>
                </a:cxn>
              </a:cxnLst>
              <a:rect l="0" t="0" r="r" b="b"/>
              <a:pathLst>
                <a:path w="21546" h="21399" fill="norm" stroke="1" extrusionOk="0">
                  <a:moveTo>
                    <a:pt x="4436" y="17875"/>
                  </a:moveTo>
                  <a:cubicBezTo>
                    <a:pt x="4375" y="17236"/>
                    <a:pt x="4315" y="16597"/>
                    <a:pt x="3981" y="16022"/>
                  </a:cubicBezTo>
                  <a:cubicBezTo>
                    <a:pt x="3647" y="15447"/>
                    <a:pt x="3040" y="14936"/>
                    <a:pt x="2343" y="15319"/>
                  </a:cubicBezTo>
                  <a:cubicBezTo>
                    <a:pt x="1645" y="15703"/>
                    <a:pt x="856" y="16981"/>
                    <a:pt x="431" y="18003"/>
                  </a:cubicBezTo>
                  <a:cubicBezTo>
                    <a:pt x="7" y="19026"/>
                    <a:pt x="-54" y="19792"/>
                    <a:pt x="37" y="20368"/>
                  </a:cubicBezTo>
                  <a:cubicBezTo>
                    <a:pt x="128" y="20943"/>
                    <a:pt x="371" y="21326"/>
                    <a:pt x="826" y="21390"/>
                  </a:cubicBezTo>
                  <a:cubicBezTo>
                    <a:pt x="1281" y="21454"/>
                    <a:pt x="1948" y="21198"/>
                    <a:pt x="2676" y="19537"/>
                  </a:cubicBezTo>
                  <a:cubicBezTo>
                    <a:pt x="3404" y="17875"/>
                    <a:pt x="4193" y="14808"/>
                    <a:pt x="4648" y="11613"/>
                  </a:cubicBezTo>
                  <a:cubicBezTo>
                    <a:pt x="5103" y="8417"/>
                    <a:pt x="5225" y="5094"/>
                    <a:pt x="5255" y="3049"/>
                  </a:cubicBezTo>
                  <a:cubicBezTo>
                    <a:pt x="5285" y="1004"/>
                    <a:pt x="5225" y="237"/>
                    <a:pt x="5073" y="46"/>
                  </a:cubicBezTo>
                  <a:cubicBezTo>
                    <a:pt x="4921" y="-146"/>
                    <a:pt x="4679" y="237"/>
                    <a:pt x="4436" y="1707"/>
                  </a:cubicBezTo>
                  <a:cubicBezTo>
                    <a:pt x="4193" y="3177"/>
                    <a:pt x="3950" y="5733"/>
                    <a:pt x="3950" y="8162"/>
                  </a:cubicBezTo>
                  <a:cubicBezTo>
                    <a:pt x="3950" y="10590"/>
                    <a:pt x="4193" y="12891"/>
                    <a:pt x="4618" y="14552"/>
                  </a:cubicBezTo>
                  <a:cubicBezTo>
                    <a:pt x="5043" y="16214"/>
                    <a:pt x="5649" y="17236"/>
                    <a:pt x="6317" y="17747"/>
                  </a:cubicBezTo>
                  <a:cubicBezTo>
                    <a:pt x="6984" y="18259"/>
                    <a:pt x="7712" y="18259"/>
                    <a:pt x="8410" y="17300"/>
                  </a:cubicBezTo>
                  <a:cubicBezTo>
                    <a:pt x="9108" y="16342"/>
                    <a:pt x="9775" y="14424"/>
                    <a:pt x="10139" y="13146"/>
                  </a:cubicBezTo>
                  <a:cubicBezTo>
                    <a:pt x="10503" y="11868"/>
                    <a:pt x="10564" y="11229"/>
                    <a:pt x="10443" y="10910"/>
                  </a:cubicBezTo>
                  <a:cubicBezTo>
                    <a:pt x="10321" y="10590"/>
                    <a:pt x="10018" y="10590"/>
                    <a:pt x="9624" y="11037"/>
                  </a:cubicBezTo>
                  <a:cubicBezTo>
                    <a:pt x="9229" y="11485"/>
                    <a:pt x="8744" y="12379"/>
                    <a:pt x="8380" y="13466"/>
                  </a:cubicBezTo>
                  <a:cubicBezTo>
                    <a:pt x="8016" y="14552"/>
                    <a:pt x="7773" y="15830"/>
                    <a:pt x="7652" y="16789"/>
                  </a:cubicBezTo>
                  <a:cubicBezTo>
                    <a:pt x="7530" y="17747"/>
                    <a:pt x="7530" y="18387"/>
                    <a:pt x="7652" y="18962"/>
                  </a:cubicBezTo>
                  <a:cubicBezTo>
                    <a:pt x="7773" y="19537"/>
                    <a:pt x="8016" y="20048"/>
                    <a:pt x="8471" y="20432"/>
                  </a:cubicBezTo>
                  <a:cubicBezTo>
                    <a:pt x="8926" y="20815"/>
                    <a:pt x="9593" y="21071"/>
                    <a:pt x="10261" y="20943"/>
                  </a:cubicBezTo>
                  <a:cubicBezTo>
                    <a:pt x="10928" y="20815"/>
                    <a:pt x="11595" y="20304"/>
                    <a:pt x="12111" y="19217"/>
                  </a:cubicBezTo>
                  <a:cubicBezTo>
                    <a:pt x="12627" y="18131"/>
                    <a:pt x="12991" y="16469"/>
                    <a:pt x="13203" y="15319"/>
                  </a:cubicBezTo>
                  <a:cubicBezTo>
                    <a:pt x="13416" y="14169"/>
                    <a:pt x="13476" y="13530"/>
                    <a:pt x="13507" y="13530"/>
                  </a:cubicBezTo>
                  <a:cubicBezTo>
                    <a:pt x="13537" y="13530"/>
                    <a:pt x="13537" y="14169"/>
                    <a:pt x="13507" y="14872"/>
                  </a:cubicBezTo>
                  <a:cubicBezTo>
                    <a:pt x="13476" y="15575"/>
                    <a:pt x="13416" y="16342"/>
                    <a:pt x="13385" y="17045"/>
                  </a:cubicBezTo>
                  <a:cubicBezTo>
                    <a:pt x="13355" y="17747"/>
                    <a:pt x="13355" y="18387"/>
                    <a:pt x="13507" y="18642"/>
                  </a:cubicBezTo>
                  <a:cubicBezTo>
                    <a:pt x="13658" y="18898"/>
                    <a:pt x="13962" y="18770"/>
                    <a:pt x="14356" y="18003"/>
                  </a:cubicBezTo>
                  <a:cubicBezTo>
                    <a:pt x="14750" y="17236"/>
                    <a:pt x="15236" y="15830"/>
                    <a:pt x="15600" y="14872"/>
                  </a:cubicBezTo>
                  <a:cubicBezTo>
                    <a:pt x="15964" y="13913"/>
                    <a:pt x="16207" y="13402"/>
                    <a:pt x="16389" y="13466"/>
                  </a:cubicBezTo>
                  <a:cubicBezTo>
                    <a:pt x="16571" y="13530"/>
                    <a:pt x="16692" y="14169"/>
                    <a:pt x="16753" y="14808"/>
                  </a:cubicBezTo>
                  <a:cubicBezTo>
                    <a:pt x="16813" y="15447"/>
                    <a:pt x="16813" y="16086"/>
                    <a:pt x="16813" y="16725"/>
                  </a:cubicBezTo>
                  <a:cubicBezTo>
                    <a:pt x="16813" y="17364"/>
                    <a:pt x="16813" y="18003"/>
                    <a:pt x="16965" y="18387"/>
                  </a:cubicBezTo>
                  <a:cubicBezTo>
                    <a:pt x="17117" y="18770"/>
                    <a:pt x="17420" y="18898"/>
                    <a:pt x="17693" y="18706"/>
                  </a:cubicBezTo>
                  <a:cubicBezTo>
                    <a:pt x="17966" y="18514"/>
                    <a:pt x="18209" y="18003"/>
                    <a:pt x="18452" y="17428"/>
                  </a:cubicBezTo>
                  <a:cubicBezTo>
                    <a:pt x="18694" y="16853"/>
                    <a:pt x="18937" y="16214"/>
                    <a:pt x="19210" y="15447"/>
                  </a:cubicBezTo>
                  <a:cubicBezTo>
                    <a:pt x="19483" y="14680"/>
                    <a:pt x="19786" y="13785"/>
                    <a:pt x="19968" y="13658"/>
                  </a:cubicBezTo>
                  <a:cubicBezTo>
                    <a:pt x="20150" y="13530"/>
                    <a:pt x="20211" y="14169"/>
                    <a:pt x="20333" y="15319"/>
                  </a:cubicBezTo>
                  <a:cubicBezTo>
                    <a:pt x="20454" y="16469"/>
                    <a:pt x="20636" y="18131"/>
                    <a:pt x="20848" y="19153"/>
                  </a:cubicBezTo>
                  <a:cubicBezTo>
                    <a:pt x="21061" y="20176"/>
                    <a:pt x="21303" y="20559"/>
                    <a:pt x="21546" y="2094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67" name="Line"/>
            <p:cNvSpPr/>
            <p:nvPr/>
          </p:nvSpPr>
          <p:spPr>
            <a:xfrm>
              <a:off x="9021944" y="4157893"/>
              <a:ext cx="723093" cy="255591"/>
            </a:xfrm>
            <a:custGeom>
              <a:avLst/>
              <a:gdLst/>
              <a:ahLst/>
              <a:cxnLst>
                <a:cxn ang="0">
                  <a:pos x="wd2" y="hd2"/>
                </a:cxn>
                <a:cxn ang="5400000">
                  <a:pos x="wd2" y="hd2"/>
                </a:cxn>
                <a:cxn ang="10800000">
                  <a:pos x="wd2" y="hd2"/>
                </a:cxn>
                <a:cxn ang="16200000">
                  <a:pos x="wd2" y="hd2"/>
                </a:cxn>
              </a:cxnLst>
              <a:rect l="0" t="0" r="r" b="b"/>
              <a:pathLst>
                <a:path w="21499" h="21278" fill="norm" stroke="1" extrusionOk="0">
                  <a:moveTo>
                    <a:pt x="7922" y="3998"/>
                  </a:moveTo>
                  <a:cubicBezTo>
                    <a:pt x="7099" y="2270"/>
                    <a:pt x="6276" y="542"/>
                    <a:pt x="5196" y="110"/>
                  </a:cubicBezTo>
                  <a:cubicBezTo>
                    <a:pt x="4116" y="-322"/>
                    <a:pt x="2779" y="542"/>
                    <a:pt x="1853" y="2270"/>
                  </a:cubicBezTo>
                  <a:cubicBezTo>
                    <a:pt x="928" y="3998"/>
                    <a:pt x="413" y="6590"/>
                    <a:pt x="156" y="8606"/>
                  </a:cubicBezTo>
                  <a:cubicBezTo>
                    <a:pt x="-101" y="10622"/>
                    <a:pt x="-101" y="12062"/>
                    <a:pt x="619" y="13214"/>
                  </a:cubicBezTo>
                  <a:cubicBezTo>
                    <a:pt x="1339" y="14366"/>
                    <a:pt x="2779" y="15230"/>
                    <a:pt x="4013" y="14366"/>
                  </a:cubicBezTo>
                  <a:cubicBezTo>
                    <a:pt x="5248" y="13502"/>
                    <a:pt x="6276" y="10910"/>
                    <a:pt x="6945" y="9038"/>
                  </a:cubicBezTo>
                  <a:cubicBezTo>
                    <a:pt x="7613" y="7166"/>
                    <a:pt x="7922" y="6014"/>
                    <a:pt x="8076" y="6158"/>
                  </a:cubicBezTo>
                  <a:cubicBezTo>
                    <a:pt x="8230" y="6302"/>
                    <a:pt x="8230" y="7742"/>
                    <a:pt x="8230" y="9182"/>
                  </a:cubicBezTo>
                  <a:cubicBezTo>
                    <a:pt x="8230" y="10622"/>
                    <a:pt x="8230" y="12062"/>
                    <a:pt x="8488" y="13070"/>
                  </a:cubicBezTo>
                  <a:cubicBezTo>
                    <a:pt x="8745" y="14078"/>
                    <a:pt x="9259" y="14654"/>
                    <a:pt x="9722" y="14510"/>
                  </a:cubicBezTo>
                  <a:cubicBezTo>
                    <a:pt x="10185" y="14366"/>
                    <a:pt x="10596" y="13502"/>
                    <a:pt x="11008" y="12494"/>
                  </a:cubicBezTo>
                  <a:cubicBezTo>
                    <a:pt x="11419" y="11486"/>
                    <a:pt x="11830" y="10334"/>
                    <a:pt x="12242" y="9182"/>
                  </a:cubicBezTo>
                  <a:cubicBezTo>
                    <a:pt x="12653" y="8030"/>
                    <a:pt x="13065" y="6878"/>
                    <a:pt x="13425" y="6878"/>
                  </a:cubicBezTo>
                  <a:cubicBezTo>
                    <a:pt x="13785" y="6878"/>
                    <a:pt x="14093" y="8030"/>
                    <a:pt x="14248" y="9326"/>
                  </a:cubicBezTo>
                  <a:cubicBezTo>
                    <a:pt x="14402" y="10622"/>
                    <a:pt x="14402" y="12062"/>
                    <a:pt x="14659" y="12782"/>
                  </a:cubicBezTo>
                  <a:cubicBezTo>
                    <a:pt x="14916" y="13502"/>
                    <a:pt x="15430" y="13502"/>
                    <a:pt x="15996" y="12638"/>
                  </a:cubicBezTo>
                  <a:cubicBezTo>
                    <a:pt x="16562" y="11774"/>
                    <a:pt x="17179" y="10046"/>
                    <a:pt x="17590" y="10190"/>
                  </a:cubicBezTo>
                  <a:cubicBezTo>
                    <a:pt x="18002" y="10334"/>
                    <a:pt x="18208" y="12350"/>
                    <a:pt x="18825" y="14510"/>
                  </a:cubicBezTo>
                  <a:cubicBezTo>
                    <a:pt x="19442" y="16670"/>
                    <a:pt x="20470" y="18974"/>
                    <a:pt x="21499" y="2127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68" name="Line"/>
            <p:cNvSpPr/>
            <p:nvPr/>
          </p:nvSpPr>
          <p:spPr>
            <a:xfrm>
              <a:off x="9792196" y="3811542"/>
              <a:ext cx="284946" cy="610673"/>
            </a:xfrm>
            <a:custGeom>
              <a:avLst/>
              <a:gdLst/>
              <a:ahLst/>
              <a:cxnLst>
                <a:cxn ang="0">
                  <a:pos x="wd2" y="hd2"/>
                </a:cxn>
                <a:cxn ang="5400000">
                  <a:pos x="wd2" y="hd2"/>
                </a:cxn>
                <a:cxn ang="10800000">
                  <a:pos x="wd2" y="hd2"/>
                </a:cxn>
                <a:cxn ang="16200000">
                  <a:pos x="wd2" y="hd2"/>
                </a:cxn>
              </a:cxnLst>
              <a:rect l="0" t="0" r="r" b="b"/>
              <a:pathLst>
                <a:path w="21435" h="21542" fill="norm" stroke="1" extrusionOk="0">
                  <a:moveTo>
                    <a:pt x="13628" y="17939"/>
                  </a:moveTo>
                  <a:cubicBezTo>
                    <a:pt x="13888" y="17207"/>
                    <a:pt x="14148" y="16475"/>
                    <a:pt x="13628" y="15925"/>
                  </a:cubicBezTo>
                  <a:cubicBezTo>
                    <a:pt x="13107" y="15376"/>
                    <a:pt x="11806" y="15010"/>
                    <a:pt x="9724" y="15315"/>
                  </a:cubicBezTo>
                  <a:cubicBezTo>
                    <a:pt x="7642" y="15620"/>
                    <a:pt x="4780" y="16597"/>
                    <a:pt x="2958" y="17451"/>
                  </a:cubicBezTo>
                  <a:cubicBezTo>
                    <a:pt x="1136" y="18305"/>
                    <a:pt x="355" y="19037"/>
                    <a:pt x="95" y="19708"/>
                  </a:cubicBezTo>
                  <a:cubicBezTo>
                    <a:pt x="-165" y="20380"/>
                    <a:pt x="95" y="20990"/>
                    <a:pt x="1006" y="21295"/>
                  </a:cubicBezTo>
                  <a:cubicBezTo>
                    <a:pt x="1917" y="21600"/>
                    <a:pt x="3478" y="21600"/>
                    <a:pt x="5560" y="21417"/>
                  </a:cubicBezTo>
                  <a:cubicBezTo>
                    <a:pt x="7642" y="21234"/>
                    <a:pt x="10245" y="20868"/>
                    <a:pt x="12717" y="19220"/>
                  </a:cubicBezTo>
                  <a:cubicBezTo>
                    <a:pt x="15189" y="17573"/>
                    <a:pt x="17531" y="14644"/>
                    <a:pt x="18833" y="11471"/>
                  </a:cubicBezTo>
                  <a:cubicBezTo>
                    <a:pt x="20134" y="8298"/>
                    <a:pt x="20394" y="4881"/>
                    <a:pt x="20264" y="2807"/>
                  </a:cubicBezTo>
                  <a:cubicBezTo>
                    <a:pt x="20134" y="732"/>
                    <a:pt x="19613" y="0"/>
                    <a:pt x="18963" y="0"/>
                  </a:cubicBezTo>
                  <a:cubicBezTo>
                    <a:pt x="18312" y="0"/>
                    <a:pt x="17531" y="732"/>
                    <a:pt x="17011" y="2929"/>
                  </a:cubicBezTo>
                  <a:cubicBezTo>
                    <a:pt x="16490" y="5125"/>
                    <a:pt x="16230" y="8786"/>
                    <a:pt x="17011" y="11715"/>
                  </a:cubicBezTo>
                  <a:cubicBezTo>
                    <a:pt x="17792" y="14644"/>
                    <a:pt x="19613" y="16841"/>
                    <a:pt x="21435" y="1903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69" name="Line"/>
            <p:cNvSpPr/>
            <p:nvPr/>
          </p:nvSpPr>
          <p:spPr>
            <a:xfrm>
              <a:off x="11156212" y="3863433"/>
              <a:ext cx="290866" cy="581185"/>
            </a:xfrm>
            <a:custGeom>
              <a:avLst/>
              <a:gdLst/>
              <a:ahLst/>
              <a:cxnLst>
                <a:cxn ang="0">
                  <a:pos x="wd2" y="hd2"/>
                </a:cxn>
                <a:cxn ang="5400000">
                  <a:pos x="wd2" y="hd2"/>
                </a:cxn>
                <a:cxn ang="10800000">
                  <a:pos x="wd2" y="hd2"/>
                </a:cxn>
                <a:cxn ang="16200000">
                  <a:pos x="wd2" y="hd2"/>
                </a:cxn>
              </a:cxnLst>
              <a:rect l="0" t="0" r="r" b="b"/>
              <a:pathLst>
                <a:path w="20875" h="21600" fill="norm" stroke="1" extrusionOk="0">
                  <a:moveTo>
                    <a:pt x="20875" y="0"/>
                  </a:moveTo>
                  <a:cubicBezTo>
                    <a:pt x="16903" y="900"/>
                    <a:pt x="12930" y="1800"/>
                    <a:pt x="9082" y="3536"/>
                  </a:cubicBezTo>
                  <a:cubicBezTo>
                    <a:pt x="5234" y="5271"/>
                    <a:pt x="1509" y="7843"/>
                    <a:pt x="392" y="10800"/>
                  </a:cubicBezTo>
                  <a:cubicBezTo>
                    <a:pt x="-725" y="13757"/>
                    <a:pt x="765" y="17100"/>
                    <a:pt x="2130" y="18964"/>
                  </a:cubicBezTo>
                  <a:cubicBezTo>
                    <a:pt x="3496" y="20829"/>
                    <a:pt x="4737" y="21214"/>
                    <a:pt x="5978"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70" name="Line"/>
            <p:cNvSpPr/>
            <p:nvPr/>
          </p:nvSpPr>
          <p:spPr>
            <a:xfrm>
              <a:off x="11550859" y="3987972"/>
              <a:ext cx="383998" cy="34248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2335" y="873"/>
                    <a:pt x="4670" y="1745"/>
                    <a:pt x="8270" y="5345"/>
                  </a:cubicBezTo>
                  <a:cubicBezTo>
                    <a:pt x="11870" y="8945"/>
                    <a:pt x="16735" y="15273"/>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71" name="Line"/>
            <p:cNvSpPr/>
            <p:nvPr/>
          </p:nvSpPr>
          <p:spPr>
            <a:xfrm>
              <a:off x="11623506" y="3936081"/>
              <a:ext cx="269837" cy="42551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20215" y="0"/>
                    <a:pt x="18831" y="0"/>
                    <a:pt x="17169" y="966"/>
                  </a:cubicBezTo>
                  <a:cubicBezTo>
                    <a:pt x="15508" y="1932"/>
                    <a:pt x="13569" y="3863"/>
                    <a:pt x="10800" y="7024"/>
                  </a:cubicBezTo>
                  <a:cubicBezTo>
                    <a:pt x="8031" y="10185"/>
                    <a:pt x="4431" y="14576"/>
                    <a:pt x="2492" y="17210"/>
                  </a:cubicBezTo>
                  <a:cubicBezTo>
                    <a:pt x="554" y="19844"/>
                    <a:pt x="277" y="20722"/>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72" name="Line"/>
            <p:cNvSpPr/>
            <p:nvPr/>
          </p:nvSpPr>
          <p:spPr>
            <a:xfrm>
              <a:off x="12100908" y="4008729"/>
              <a:ext cx="51300" cy="352863"/>
            </a:xfrm>
            <a:custGeom>
              <a:avLst/>
              <a:gdLst/>
              <a:ahLst/>
              <a:cxnLst>
                <a:cxn ang="0">
                  <a:pos x="wd2" y="hd2"/>
                </a:cxn>
                <a:cxn ang="5400000">
                  <a:pos x="wd2" y="hd2"/>
                </a:cxn>
                <a:cxn ang="10800000">
                  <a:pos x="wd2" y="hd2"/>
                </a:cxn>
                <a:cxn ang="16200000">
                  <a:pos x="wd2" y="hd2"/>
                </a:cxn>
              </a:cxnLst>
              <a:rect l="0" t="0" r="r" b="b"/>
              <a:pathLst>
                <a:path w="20018" h="21600" fill="norm" stroke="1" extrusionOk="0">
                  <a:moveTo>
                    <a:pt x="0" y="0"/>
                  </a:moveTo>
                  <a:cubicBezTo>
                    <a:pt x="8100" y="4659"/>
                    <a:pt x="16200" y="9318"/>
                    <a:pt x="18900" y="12918"/>
                  </a:cubicBezTo>
                  <a:cubicBezTo>
                    <a:pt x="21600" y="16518"/>
                    <a:pt x="18900" y="19059"/>
                    <a:pt x="162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73" name="Line"/>
            <p:cNvSpPr/>
            <p:nvPr/>
          </p:nvSpPr>
          <p:spPr>
            <a:xfrm>
              <a:off x="12049017" y="3874523"/>
              <a:ext cx="381987" cy="538961"/>
            </a:xfrm>
            <a:custGeom>
              <a:avLst/>
              <a:gdLst/>
              <a:ahLst/>
              <a:cxnLst>
                <a:cxn ang="0">
                  <a:pos x="wd2" y="hd2"/>
                </a:cxn>
                <a:cxn ang="5400000">
                  <a:pos x="wd2" y="hd2"/>
                </a:cxn>
                <a:cxn ang="10800000">
                  <a:pos x="wd2" y="hd2"/>
                </a:cxn>
                <a:cxn ang="16200000">
                  <a:pos x="wd2" y="hd2"/>
                </a:cxn>
              </a:cxnLst>
              <a:rect l="0" t="0" r="r" b="b"/>
              <a:pathLst>
                <a:path w="21295" h="21434" fill="norm" stroke="1" extrusionOk="0">
                  <a:moveTo>
                    <a:pt x="0" y="2448"/>
                  </a:moveTo>
                  <a:cubicBezTo>
                    <a:pt x="193" y="1760"/>
                    <a:pt x="386" y="1072"/>
                    <a:pt x="1736" y="591"/>
                  </a:cubicBezTo>
                  <a:cubicBezTo>
                    <a:pt x="3086" y="109"/>
                    <a:pt x="5593" y="-166"/>
                    <a:pt x="8389" y="109"/>
                  </a:cubicBezTo>
                  <a:cubicBezTo>
                    <a:pt x="11186" y="384"/>
                    <a:pt x="14271" y="1210"/>
                    <a:pt x="16682" y="2723"/>
                  </a:cubicBezTo>
                  <a:cubicBezTo>
                    <a:pt x="19093" y="4237"/>
                    <a:pt x="20829" y="6438"/>
                    <a:pt x="21214" y="8639"/>
                  </a:cubicBezTo>
                  <a:cubicBezTo>
                    <a:pt x="21600" y="10840"/>
                    <a:pt x="20636" y="13042"/>
                    <a:pt x="17646" y="14968"/>
                  </a:cubicBezTo>
                  <a:cubicBezTo>
                    <a:pt x="14657" y="16894"/>
                    <a:pt x="9643" y="18545"/>
                    <a:pt x="6364" y="19577"/>
                  </a:cubicBezTo>
                  <a:cubicBezTo>
                    <a:pt x="3086" y="20609"/>
                    <a:pt x="1543" y="21021"/>
                    <a:pt x="0" y="2143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74" name="Line"/>
            <p:cNvSpPr/>
            <p:nvPr/>
          </p:nvSpPr>
          <p:spPr>
            <a:xfrm>
              <a:off x="12401879" y="3852268"/>
              <a:ext cx="310515" cy="644242"/>
            </a:xfrm>
            <a:custGeom>
              <a:avLst/>
              <a:gdLst/>
              <a:ahLst/>
              <a:cxnLst>
                <a:cxn ang="0">
                  <a:pos x="wd2" y="hd2"/>
                </a:cxn>
                <a:cxn ang="5400000">
                  <a:pos x="wd2" y="hd2"/>
                </a:cxn>
                <a:cxn ang="10800000">
                  <a:pos x="wd2" y="hd2"/>
                </a:cxn>
                <a:cxn ang="16200000">
                  <a:pos x="wd2" y="hd2"/>
                </a:cxn>
              </a:cxnLst>
              <a:rect l="0" t="0" r="r" b="b"/>
              <a:pathLst>
                <a:path w="21074" h="21511" fill="norm" stroke="1" extrusionOk="0">
                  <a:moveTo>
                    <a:pt x="9156" y="1066"/>
                  </a:moveTo>
                  <a:cubicBezTo>
                    <a:pt x="9861" y="604"/>
                    <a:pt x="10565" y="142"/>
                    <a:pt x="11504" y="27"/>
                  </a:cubicBezTo>
                  <a:cubicBezTo>
                    <a:pt x="12443" y="-89"/>
                    <a:pt x="13617" y="142"/>
                    <a:pt x="15496" y="1413"/>
                  </a:cubicBezTo>
                  <a:cubicBezTo>
                    <a:pt x="17374" y="2683"/>
                    <a:pt x="19957" y="4993"/>
                    <a:pt x="20778" y="7477"/>
                  </a:cubicBezTo>
                  <a:cubicBezTo>
                    <a:pt x="21600" y="9960"/>
                    <a:pt x="20661" y="12617"/>
                    <a:pt x="18548" y="14754"/>
                  </a:cubicBezTo>
                  <a:cubicBezTo>
                    <a:pt x="16435" y="16891"/>
                    <a:pt x="13148" y="18508"/>
                    <a:pt x="9861" y="19547"/>
                  </a:cubicBezTo>
                  <a:cubicBezTo>
                    <a:pt x="6574" y="20587"/>
                    <a:pt x="3287" y="21049"/>
                    <a:pt x="0" y="2151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75" name="Line"/>
            <p:cNvSpPr/>
            <p:nvPr/>
          </p:nvSpPr>
          <p:spPr>
            <a:xfrm>
              <a:off x="3289740" y="5233368"/>
              <a:ext cx="477402" cy="49815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287" y="3600"/>
                    <a:pt x="6574" y="7200"/>
                    <a:pt x="9939" y="10500"/>
                  </a:cubicBezTo>
                  <a:cubicBezTo>
                    <a:pt x="13304" y="13800"/>
                    <a:pt x="16748" y="16800"/>
                    <a:pt x="18704" y="18600"/>
                  </a:cubicBezTo>
                  <a:cubicBezTo>
                    <a:pt x="20661" y="20400"/>
                    <a:pt x="21130" y="210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76" name="Line"/>
            <p:cNvSpPr/>
            <p:nvPr/>
          </p:nvSpPr>
          <p:spPr>
            <a:xfrm>
              <a:off x="3341631" y="5261408"/>
              <a:ext cx="342485" cy="480497"/>
            </a:xfrm>
            <a:custGeom>
              <a:avLst/>
              <a:gdLst/>
              <a:ahLst/>
              <a:cxnLst>
                <a:cxn ang="0">
                  <a:pos x="wd2" y="hd2"/>
                </a:cxn>
                <a:cxn ang="5400000">
                  <a:pos x="wd2" y="hd2"/>
                </a:cxn>
                <a:cxn ang="10800000">
                  <a:pos x="wd2" y="hd2"/>
                </a:cxn>
                <a:cxn ang="16200000">
                  <a:pos x="wd2" y="hd2"/>
                </a:cxn>
              </a:cxnLst>
              <a:rect l="0" t="0" r="r" b="b"/>
              <a:pathLst>
                <a:path w="21600" h="21429" fill="norm" stroke="1" extrusionOk="0">
                  <a:moveTo>
                    <a:pt x="21600" y="138"/>
                  </a:moveTo>
                  <a:cubicBezTo>
                    <a:pt x="20509" y="-17"/>
                    <a:pt x="19418" y="-171"/>
                    <a:pt x="18218" y="446"/>
                  </a:cubicBezTo>
                  <a:cubicBezTo>
                    <a:pt x="17018" y="1063"/>
                    <a:pt x="15709" y="2452"/>
                    <a:pt x="12873" y="5383"/>
                  </a:cubicBezTo>
                  <a:cubicBezTo>
                    <a:pt x="10036" y="8315"/>
                    <a:pt x="5673" y="12789"/>
                    <a:pt x="3273" y="15720"/>
                  </a:cubicBezTo>
                  <a:cubicBezTo>
                    <a:pt x="873" y="18652"/>
                    <a:pt x="436" y="20040"/>
                    <a:pt x="0" y="2142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77" name="Line"/>
            <p:cNvSpPr/>
            <p:nvPr/>
          </p:nvSpPr>
          <p:spPr>
            <a:xfrm>
              <a:off x="3891680" y="5368285"/>
              <a:ext cx="124541" cy="4462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800" y="3516"/>
                    <a:pt x="3600" y="7033"/>
                    <a:pt x="7200" y="10633"/>
                  </a:cubicBezTo>
                  <a:cubicBezTo>
                    <a:pt x="10800" y="14233"/>
                    <a:pt x="16200" y="17916"/>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78" name="Line"/>
            <p:cNvSpPr/>
            <p:nvPr/>
          </p:nvSpPr>
          <p:spPr>
            <a:xfrm>
              <a:off x="3865275" y="5229768"/>
              <a:ext cx="412325" cy="574406"/>
            </a:xfrm>
            <a:custGeom>
              <a:avLst/>
              <a:gdLst/>
              <a:ahLst/>
              <a:cxnLst>
                <a:cxn ang="0">
                  <a:pos x="wd2" y="hd2"/>
                </a:cxn>
                <a:cxn ang="5400000">
                  <a:pos x="wd2" y="hd2"/>
                </a:cxn>
                <a:cxn ang="10800000">
                  <a:pos x="wd2" y="hd2"/>
                </a:cxn>
                <a:cxn ang="16200000">
                  <a:pos x="wd2" y="hd2"/>
                </a:cxn>
              </a:cxnLst>
              <a:rect l="0" t="0" r="r" b="b"/>
              <a:pathLst>
                <a:path w="21277" h="21476" fill="norm" stroke="1" extrusionOk="0">
                  <a:moveTo>
                    <a:pt x="291" y="4015"/>
                  </a:moveTo>
                  <a:cubicBezTo>
                    <a:pt x="113" y="3368"/>
                    <a:pt x="-66" y="2722"/>
                    <a:pt x="23" y="2075"/>
                  </a:cubicBezTo>
                  <a:cubicBezTo>
                    <a:pt x="113" y="1428"/>
                    <a:pt x="470" y="781"/>
                    <a:pt x="1184" y="393"/>
                  </a:cubicBezTo>
                  <a:cubicBezTo>
                    <a:pt x="1898" y="5"/>
                    <a:pt x="2969" y="-124"/>
                    <a:pt x="5022" y="135"/>
                  </a:cubicBezTo>
                  <a:cubicBezTo>
                    <a:pt x="7075" y="393"/>
                    <a:pt x="10109" y="1040"/>
                    <a:pt x="12965" y="2592"/>
                  </a:cubicBezTo>
                  <a:cubicBezTo>
                    <a:pt x="15822" y="4144"/>
                    <a:pt x="18499" y="6602"/>
                    <a:pt x="19927" y="8671"/>
                  </a:cubicBezTo>
                  <a:cubicBezTo>
                    <a:pt x="21355" y="10741"/>
                    <a:pt x="21534" y="12422"/>
                    <a:pt x="20998" y="13910"/>
                  </a:cubicBezTo>
                  <a:cubicBezTo>
                    <a:pt x="20463" y="15397"/>
                    <a:pt x="19213" y="16690"/>
                    <a:pt x="16446" y="17919"/>
                  </a:cubicBezTo>
                  <a:cubicBezTo>
                    <a:pt x="13679" y="19148"/>
                    <a:pt x="9395" y="20312"/>
                    <a:pt x="5111" y="2147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79" name="Line"/>
            <p:cNvSpPr/>
            <p:nvPr/>
          </p:nvSpPr>
          <p:spPr>
            <a:xfrm>
              <a:off x="4524756" y="5586229"/>
              <a:ext cx="259458"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80" name="Line"/>
            <p:cNvSpPr/>
            <p:nvPr/>
          </p:nvSpPr>
          <p:spPr>
            <a:xfrm>
              <a:off x="4514378" y="5710769"/>
              <a:ext cx="280215"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81" name="Line"/>
            <p:cNvSpPr/>
            <p:nvPr/>
          </p:nvSpPr>
          <p:spPr>
            <a:xfrm>
              <a:off x="5235069" y="5188395"/>
              <a:ext cx="608417" cy="505078"/>
            </a:xfrm>
            <a:custGeom>
              <a:avLst/>
              <a:gdLst/>
              <a:ahLst/>
              <a:cxnLst>
                <a:cxn ang="0">
                  <a:pos x="wd2" y="hd2"/>
                </a:cxn>
                <a:cxn ang="5400000">
                  <a:pos x="wd2" y="hd2"/>
                </a:cxn>
                <a:cxn ang="10800000">
                  <a:pos x="wd2" y="hd2"/>
                </a:cxn>
                <a:cxn ang="16200000">
                  <a:pos x="wd2" y="hd2"/>
                </a:cxn>
              </a:cxnLst>
              <a:rect l="0" t="0" r="r" b="b"/>
              <a:pathLst>
                <a:path w="20873" h="21600" fill="norm" stroke="1" extrusionOk="0">
                  <a:moveTo>
                    <a:pt x="15508" y="9025"/>
                  </a:moveTo>
                  <a:cubicBezTo>
                    <a:pt x="16814" y="7249"/>
                    <a:pt x="18119" y="5474"/>
                    <a:pt x="18772" y="4216"/>
                  </a:cubicBezTo>
                  <a:cubicBezTo>
                    <a:pt x="19425" y="2959"/>
                    <a:pt x="19425" y="2219"/>
                    <a:pt x="18831" y="1479"/>
                  </a:cubicBezTo>
                  <a:cubicBezTo>
                    <a:pt x="18238" y="740"/>
                    <a:pt x="17051" y="0"/>
                    <a:pt x="14618" y="0"/>
                  </a:cubicBezTo>
                  <a:cubicBezTo>
                    <a:pt x="12185" y="0"/>
                    <a:pt x="8506" y="740"/>
                    <a:pt x="5717" y="2441"/>
                  </a:cubicBezTo>
                  <a:cubicBezTo>
                    <a:pt x="2928" y="4142"/>
                    <a:pt x="1029" y="6805"/>
                    <a:pt x="317" y="9764"/>
                  </a:cubicBezTo>
                  <a:cubicBezTo>
                    <a:pt x="-395" y="12723"/>
                    <a:pt x="80" y="15978"/>
                    <a:pt x="1860" y="18197"/>
                  </a:cubicBezTo>
                  <a:cubicBezTo>
                    <a:pt x="3640" y="20416"/>
                    <a:pt x="6726" y="21600"/>
                    <a:pt x="10049" y="21600"/>
                  </a:cubicBezTo>
                  <a:cubicBezTo>
                    <a:pt x="13372" y="21600"/>
                    <a:pt x="16932" y="20416"/>
                    <a:pt x="18891" y="18567"/>
                  </a:cubicBezTo>
                  <a:cubicBezTo>
                    <a:pt x="20849" y="16718"/>
                    <a:pt x="21205" y="14203"/>
                    <a:pt x="20612" y="11540"/>
                  </a:cubicBezTo>
                  <a:cubicBezTo>
                    <a:pt x="20018" y="8877"/>
                    <a:pt x="18475" y="6066"/>
                    <a:pt x="16517" y="4734"/>
                  </a:cubicBezTo>
                  <a:cubicBezTo>
                    <a:pt x="14559" y="3403"/>
                    <a:pt x="12185" y="3551"/>
                    <a:pt x="10761" y="4068"/>
                  </a:cubicBezTo>
                  <a:cubicBezTo>
                    <a:pt x="9337" y="4586"/>
                    <a:pt x="8862" y="5474"/>
                    <a:pt x="8387" y="636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82" name="Line"/>
            <p:cNvSpPr/>
            <p:nvPr/>
          </p:nvSpPr>
          <p:spPr>
            <a:xfrm>
              <a:off x="5500315" y="5596608"/>
              <a:ext cx="228324" cy="3113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6218" y="6000"/>
                    <a:pt x="12436" y="12000"/>
                    <a:pt x="16036" y="15600"/>
                  </a:cubicBezTo>
                  <a:cubicBezTo>
                    <a:pt x="19636" y="19200"/>
                    <a:pt x="20618" y="20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83" name="Line"/>
            <p:cNvSpPr/>
            <p:nvPr/>
          </p:nvSpPr>
          <p:spPr>
            <a:xfrm>
              <a:off x="5878979" y="5470223"/>
              <a:ext cx="399709" cy="553566"/>
            </a:xfrm>
            <a:custGeom>
              <a:avLst/>
              <a:gdLst/>
              <a:ahLst/>
              <a:cxnLst>
                <a:cxn ang="0">
                  <a:pos x="wd2" y="hd2"/>
                </a:cxn>
                <a:cxn ang="5400000">
                  <a:pos x="wd2" y="hd2"/>
                </a:cxn>
                <a:cxn ang="10800000">
                  <a:pos x="wd2" y="hd2"/>
                </a:cxn>
                <a:cxn ang="16200000">
                  <a:pos x="wd2" y="hd2"/>
                </a:cxn>
              </a:cxnLst>
              <a:rect l="0" t="0" r="r" b="b"/>
              <a:pathLst>
                <a:path w="21515" h="21336" fill="norm" stroke="1" extrusionOk="0">
                  <a:moveTo>
                    <a:pt x="9784" y="16871"/>
                  </a:moveTo>
                  <a:cubicBezTo>
                    <a:pt x="10156" y="16205"/>
                    <a:pt x="10529" y="15538"/>
                    <a:pt x="10249" y="15071"/>
                  </a:cubicBezTo>
                  <a:cubicBezTo>
                    <a:pt x="9970" y="14605"/>
                    <a:pt x="9039" y="14338"/>
                    <a:pt x="7456" y="14405"/>
                  </a:cubicBezTo>
                  <a:cubicBezTo>
                    <a:pt x="5874" y="14471"/>
                    <a:pt x="3639" y="14871"/>
                    <a:pt x="2149" y="15671"/>
                  </a:cubicBezTo>
                  <a:cubicBezTo>
                    <a:pt x="660" y="16471"/>
                    <a:pt x="-85" y="17671"/>
                    <a:pt x="8" y="18805"/>
                  </a:cubicBezTo>
                  <a:cubicBezTo>
                    <a:pt x="101" y="19938"/>
                    <a:pt x="1032" y="21005"/>
                    <a:pt x="2708" y="21271"/>
                  </a:cubicBezTo>
                  <a:cubicBezTo>
                    <a:pt x="4384" y="21538"/>
                    <a:pt x="6805" y="21005"/>
                    <a:pt x="8574" y="19138"/>
                  </a:cubicBezTo>
                  <a:cubicBezTo>
                    <a:pt x="10343" y="17271"/>
                    <a:pt x="11460" y="14071"/>
                    <a:pt x="12112" y="10938"/>
                  </a:cubicBezTo>
                  <a:cubicBezTo>
                    <a:pt x="12763" y="7805"/>
                    <a:pt x="12949" y="4738"/>
                    <a:pt x="12949" y="2805"/>
                  </a:cubicBezTo>
                  <a:cubicBezTo>
                    <a:pt x="12949" y="871"/>
                    <a:pt x="12763" y="71"/>
                    <a:pt x="12391" y="5"/>
                  </a:cubicBezTo>
                  <a:cubicBezTo>
                    <a:pt x="12018" y="-62"/>
                    <a:pt x="11460" y="605"/>
                    <a:pt x="11181" y="2738"/>
                  </a:cubicBezTo>
                  <a:cubicBezTo>
                    <a:pt x="10901" y="4871"/>
                    <a:pt x="10901" y="8471"/>
                    <a:pt x="12112" y="11405"/>
                  </a:cubicBezTo>
                  <a:cubicBezTo>
                    <a:pt x="13322" y="14338"/>
                    <a:pt x="15743" y="16605"/>
                    <a:pt x="17512" y="17871"/>
                  </a:cubicBezTo>
                  <a:cubicBezTo>
                    <a:pt x="19281" y="19138"/>
                    <a:pt x="20398" y="19405"/>
                    <a:pt x="21515" y="1967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84" name="Line"/>
            <p:cNvSpPr/>
            <p:nvPr/>
          </p:nvSpPr>
          <p:spPr>
            <a:xfrm>
              <a:off x="6631549" y="5523960"/>
              <a:ext cx="259458"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5760" y="0"/>
                    <a:pt x="11520" y="0"/>
                    <a:pt x="15120" y="3600"/>
                  </a:cubicBezTo>
                  <a:cubicBezTo>
                    <a:pt x="18720" y="7200"/>
                    <a:pt x="2016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85" name="Line"/>
            <p:cNvSpPr/>
            <p:nvPr/>
          </p:nvSpPr>
          <p:spPr>
            <a:xfrm>
              <a:off x="7254746" y="5111192"/>
              <a:ext cx="529948" cy="505342"/>
            </a:xfrm>
            <a:custGeom>
              <a:avLst/>
              <a:gdLst/>
              <a:ahLst/>
              <a:cxnLst>
                <a:cxn ang="0">
                  <a:pos x="wd2" y="hd2"/>
                </a:cxn>
                <a:cxn ang="5400000">
                  <a:pos x="wd2" y="hd2"/>
                </a:cxn>
                <a:cxn ang="10800000">
                  <a:pos x="wd2" y="hd2"/>
                </a:cxn>
                <a:cxn ang="16200000">
                  <a:pos x="wd2" y="hd2"/>
                </a:cxn>
              </a:cxnLst>
              <a:rect l="0" t="0" r="r" b="b"/>
              <a:pathLst>
                <a:path w="20942" h="21319" fill="norm" stroke="1" extrusionOk="0">
                  <a:moveTo>
                    <a:pt x="15565" y="8657"/>
                  </a:moveTo>
                  <a:cubicBezTo>
                    <a:pt x="16112" y="7343"/>
                    <a:pt x="16659" y="6030"/>
                    <a:pt x="16932" y="5008"/>
                  </a:cubicBezTo>
                  <a:cubicBezTo>
                    <a:pt x="17205" y="3986"/>
                    <a:pt x="17205" y="3257"/>
                    <a:pt x="16795" y="2673"/>
                  </a:cubicBezTo>
                  <a:cubicBezTo>
                    <a:pt x="16385" y="2089"/>
                    <a:pt x="15565" y="1651"/>
                    <a:pt x="13651" y="1651"/>
                  </a:cubicBezTo>
                  <a:cubicBezTo>
                    <a:pt x="11737" y="1651"/>
                    <a:pt x="8730" y="2089"/>
                    <a:pt x="6132" y="3914"/>
                  </a:cubicBezTo>
                  <a:cubicBezTo>
                    <a:pt x="3535" y="5738"/>
                    <a:pt x="1347" y="8949"/>
                    <a:pt x="459" y="11649"/>
                  </a:cubicBezTo>
                  <a:cubicBezTo>
                    <a:pt x="-430" y="14349"/>
                    <a:pt x="-20" y="16538"/>
                    <a:pt x="1621" y="18216"/>
                  </a:cubicBezTo>
                  <a:cubicBezTo>
                    <a:pt x="3261" y="19895"/>
                    <a:pt x="6132" y="21062"/>
                    <a:pt x="9276" y="21281"/>
                  </a:cubicBezTo>
                  <a:cubicBezTo>
                    <a:pt x="12421" y="21500"/>
                    <a:pt x="15838" y="20770"/>
                    <a:pt x="18026" y="19092"/>
                  </a:cubicBezTo>
                  <a:cubicBezTo>
                    <a:pt x="20213" y="17414"/>
                    <a:pt x="21170" y="14786"/>
                    <a:pt x="20897" y="11795"/>
                  </a:cubicBezTo>
                  <a:cubicBezTo>
                    <a:pt x="20623" y="8803"/>
                    <a:pt x="19119" y="5446"/>
                    <a:pt x="18094" y="3403"/>
                  </a:cubicBezTo>
                  <a:cubicBezTo>
                    <a:pt x="17069" y="1359"/>
                    <a:pt x="16522" y="630"/>
                    <a:pt x="15633" y="265"/>
                  </a:cubicBezTo>
                  <a:cubicBezTo>
                    <a:pt x="14745" y="-100"/>
                    <a:pt x="13514" y="-100"/>
                    <a:pt x="12694" y="338"/>
                  </a:cubicBezTo>
                  <a:cubicBezTo>
                    <a:pt x="11874" y="776"/>
                    <a:pt x="11464" y="1651"/>
                    <a:pt x="11054" y="252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86" name="Line"/>
            <p:cNvSpPr/>
            <p:nvPr/>
          </p:nvSpPr>
          <p:spPr>
            <a:xfrm>
              <a:off x="7534460" y="5482446"/>
              <a:ext cx="259459" cy="29059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168" y="3343"/>
                    <a:pt x="6336" y="6686"/>
                    <a:pt x="9936" y="10286"/>
                  </a:cubicBezTo>
                  <a:cubicBezTo>
                    <a:pt x="13536" y="13886"/>
                    <a:pt x="17568" y="17743"/>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87" name="Line"/>
            <p:cNvSpPr/>
            <p:nvPr/>
          </p:nvSpPr>
          <p:spPr>
            <a:xfrm>
              <a:off x="7975393" y="5658877"/>
              <a:ext cx="232912" cy="217945"/>
            </a:xfrm>
            <a:custGeom>
              <a:avLst/>
              <a:gdLst/>
              <a:ahLst/>
              <a:cxnLst>
                <a:cxn ang="0">
                  <a:pos x="wd2" y="hd2"/>
                </a:cxn>
                <a:cxn ang="5400000">
                  <a:pos x="wd2" y="hd2"/>
                </a:cxn>
                <a:cxn ang="10800000">
                  <a:pos x="wd2" y="hd2"/>
                </a:cxn>
                <a:cxn ang="16200000">
                  <a:pos x="wd2" y="hd2"/>
                </a:cxn>
              </a:cxnLst>
              <a:rect l="0" t="0" r="r" b="b"/>
              <a:pathLst>
                <a:path w="21076" h="21600" fill="norm" stroke="1" extrusionOk="0">
                  <a:moveTo>
                    <a:pt x="12692" y="2057"/>
                  </a:moveTo>
                  <a:cubicBezTo>
                    <a:pt x="9561" y="1029"/>
                    <a:pt x="6431" y="0"/>
                    <a:pt x="4083" y="0"/>
                  </a:cubicBezTo>
                  <a:cubicBezTo>
                    <a:pt x="1735" y="0"/>
                    <a:pt x="170" y="1029"/>
                    <a:pt x="14" y="2057"/>
                  </a:cubicBezTo>
                  <a:cubicBezTo>
                    <a:pt x="-143" y="3086"/>
                    <a:pt x="1109" y="4114"/>
                    <a:pt x="3770" y="5486"/>
                  </a:cubicBezTo>
                  <a:cubicBezTo>
                    <a:pt x="6431" y="6857"/>
                    <a:pt x="10500" y="8571"/>
                    <a:pt x="13474" y="10114"/>
                  </a:cubicBezTo>
                  <a:cubicBezTo>
                    <a:pt x="16448" y="11657"/>
                    <a:pt x="18327" y="13029"/>
                    <a:pt x="19579" y="14571"/>
                  </a:cubicBezTo>
                  <a:cubicBezTo>
                    <a:pt x="20831" y="16114"/>
                    <a:pt x="21457" y="17829"/>
                    <a:pt x="20831" y="18857"/>
                  </a:cubicBezTo>
                  <a:cubicBezTo>
                    <a:pt x="20205" y="19886"/>
                    <a:pt x="18327" y="20229"/>
                    <a:pt x="14727" y="20571"/>
                  </a:cubicBezTo>
                  <a:cubicBezTo>
                    <a:pt x="11127" y="20914"/>
                    <a:pt x="5805" y="21257"/>
                    <a:pt x="483"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88" name="Line"/>
            <p:cNvSpPr/>
            <p:nvPr/>
          </p:nvSpPr>
          <p:spPr>
            <a:xfrm>
              <a:off x="4898374" y="6592923"/>
              <a:ext cx="217945"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89" name="Line"/>
            <p:cNvSpPr/>
            <p:nvPr/>
          </p:nvSpPr>
          <p:spPr>
            <a:xfrm>
              <a:off x="4919131" y="6717463"/>
              <a:ext cx="124541"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90" name="Line"/>
            <p:cNvSpPr/>
            <p:nvPr/>
          </p:nvSpPr>
          <p:spPr>
            <a:xfrm>
              <a:off x="5500315" y="6377020"/>
              <a:ext cx="217945" cy="527253"/>
            </a:xfrm>
            <a:custGeom>
              <a:avLst/>
              <a:gdLst/>
              <a:ahLst/>
              <a:cxnLst>
                <a:cxn ang="0">
                  <a:pos x="wd2" y="hd2"/>
                </a:cxn>
                <a:cxn ang="5400000">
                  <a:pos x="wd2" y="hd2"/>
                </a:cxn>
                <a:cxn ang="10800000">
                  <a:pos x="wd2" y="hd2"/>
                </a:cxn>
                <a:cxn ang="16200000">
                  <a:pos x="wd2" y="hd2"/>
                </a:cxn>
              </a:cxnLst>
              <a:rect l="0" t="0" r="r" b="b"/>
              <a:pathLst>
                <a:path w="21600" h="21377" fill="norm" stroke="1" extrusionOk="0">
                  <a:moveTo>
                    <a:pt x="0" y="12120"/>
                  </a:moveTo>
                  <a:cubicBezTo>
                    <a:pt x="4457" y="9735"/>
                    <a:pt x="8914" y="7351"/>
                    <a:pt x="11486" y="5808"/>
                  </a:cubicBezTo>
                  <a:cubicBezTo>
                    <a:pt x="14057" y="4265"/>
                    <a:pt x="14743" y="3564"/>
                    <a:pt x="15429" y="2582"/>
                  </a:cubicBezTo>
                  <a:cubicBezTo>
                    <a:pt x="16114" y="1600"/>
                    <a:pt x="16800" y="338"/>
                    <a:pt x="17314" y="58"/>
                  </a:cubicBezTo>
                  <a:cubicBezTo>
                    <a:pt x="17829" y="-223"/>
                    <a:pt x="18171" y="478"/>
                    <a:pt x="18343" y="3143"/>
                  </a:cubicBezTo>
                  <a:cubicBezTo>
                    <a:pt x="18514" y="5808"/>
                    <a:pt x="18514" y="10437"/>
                    <a:pt x="19029" y="13803"/>
                  </a:cubicBezTo>
                  <a:cubicBezTo>
                    <a:pt x="19543" y="17169"/>
                    <a:pt x="20571" y="19273"/>
                    <a:pt x="21600" y="2137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91" name="Line"/>
            <p:cNvSpPr/>
            <p:nvPr/>
          </p:nvSpPr>
          <p:spPr>
            <a:xfrm>
              <a:off x="5904271" y="6431686"/>
              <a:ext cx="538929" cy="433052"/>
            </a:xfrm>
            <a:custGeom>
              <a:avLst/>
              <a:gdLst/>
              <a:ahLst/>
              <a:cxnLst>
                <a:cxn ang="0">
                  <a:pos x="wd2" y="hd2"/>
                </a:cxn>
                <a:cxn ang="5400000">
                  <a:pos x="wd2" y="hd2"/>
                </a:cxn>
                <a:cxn ang="10800000">
                  <a:pos x="wd2" y="hd2"/>
                </a:cxn>
                <a:cxn ang="16200000">
                  <a:pos x="wd2" y="hd2"/>
                </a:cxn>
              </a:cxnLst>
              <a:rect l="0" t="0" r="r" b="b"/>
              <a:pathLst>
                <a:path w="21433" h="21290" fill="norm" stroke="1" extrusionOk="0">
                  <a:moveTo>
                    <a:pt x="444" y="9968"/>
                  </a:moveTo>
                  <a:cubicBezTo>
                    <a:pt x="169" y="7587"/>
                    <a:pt x="-106" y="5206"/>
                    <a:pt x="444" y="3420"/>
                  </a:cubicBezTo>
                  <a:cubicBezTo>
                    <a:pt x="995" y="1634"/>
                    <a:pt x="2370" y="443"/>
                    <a:pt x="3746" y="103"/>
                  </a:cubicBezTo>
                  <a:cubicBezTo>
                    <a:pt x="5122" y="-237"/>
                    <a:pt x="6498" y="273"/>
                    <a:pt x="7186" y="1464"/>
                  </a:cubicBezTo>
                  <a:cubicBezTo>
                    <a:pt x="7874" y="2654"/>
                    <a:pt x="7874" y="4525"/>
                    <a:pt x="6635" y="7332"/>
                  </a:cubicBezTo>
                  <a:cubicBezTo>
                    <a:pt x="5397" y="10138"/>
                    <a:pt x="2921" y="13880"/>
                    <a:pt x="1545" y="16176"/>
                  </a:cubicBezTo>
                  <a:cubicBezTo>
                    <a:pt x="169" y="18472"/>
                    <a:pt x="-106" y="19322"/>
                    <a:pt x="32" y="20002"/>
                  </a:cubicBezTo>
                  <a:cubicBezTo>
                    <a:pt x="169" y="20683"/>
                    <a:pt x="719" y="21193"/>
                    <a:pt x="2508" y="21278"/>
                  </a:cubicBezTo>
                  <a:cubicBezTo>
                    <a:pt x="4297" y="21363"/>
                    <a:pt x="7323" y="21023"/>
                    <a:pt x="10075" y="19662"/>
                  </a:cubicBezTo>
                  <a:cubicBezTo>
                    <a:pt x="12826" y="18302"/>
                    <a:pt x="15303" y="15920"/>
                    <a:pt x="16679" y="14305"/>
                  </a:cubicBezTo>
                  <a:cubicBezTo>
                    <a:pt x="18055" y="12689"/>
                    <a:pt x="18330" y="11839"/>
                    <a:pt x="18398" y="10988"/>
                  </a:cubicBezTo>
                  <a:cubicBezTo>
                    <a:pt x="18467" y="10138"/>
                    <a:pt x="18330" y="9287"/>
                    <a:pt x="17642" y="8862"/>
                  </a:cubicBezTo>
                  <a:cubicBezTo>
                    <a:pt x="16954" y="8437"/>
                    <a:pt x="15716" y="8437"/>
                    <a:pt x="14546" y="9202"/>
                  </a:cubicBezTo>
                  <a:cubicBezTo>
                    <a:pt x="13377" y="9968"/>
                    <a:pt x="12276" y="11498"/>
                    <a:pt x="11726" y="13199"/>
                  </a:cubicBezTo>
                  <a:cubicBezTo>
                    <a:pt x="11176" y="14900"/>
                    <a:pt x="11176" y="16771"/>
                    <a:pt x="12001" y="17961"/>
                  </a:cubicBezTo>
                  <a:cubicBezTo>
                    <a:pt x="12826" y="19152"/>
                    <a:pt x="14477" y="19662"/>
                    <a:pt x="15991" y="19747"/>
                  </a:cubicBezTo>
                  <a:cubicBezTo>
                    <a:pt x="17504" y="19832"/>
                    <a:pt x="18880" y="19492"/>
                    <a:pt x="19843" y="18557"/>
                  </a:cubicBezTo>
                  <a:cubicBezTo>
                    <a:pt x="20806" y="17621"/>
                    <a:pt x="21356" y="16091"/>
                    <a:pt x="21425" y="14560"/>
                  </a:cubicBezTo>
                  <a:cubicBezTo>
                    <a:pt x="21494" y="13029"/>
                    <a:pt x="21081" y="11498"/>
                    <a:pt x="20600" y="10478"/>
                  </a:cubicBezTo>
                  <a:cubicBezTo>
                    <a:pt x="20118" y="9457"/>
                    <a:pt x="19568" y="8947"/>
                    <a:pt x="18949" y="8862"/>
                  </a:cubicBezTo>
                  <a:cubicBezTo>
                    <a:pt x="18330" y="8777"/>
                    <a:pt x="17642" y="9117"/>
                    <a:pt x="16954" y="945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92" name="Line"/>
            <p:cNvSpPr/>
            <p:nvPr/>
          </p:nvSpPr>
          <p:spPr>
            <a:xfrm>
              <a:off x="6724954" y="6675950"/>
              <a:ext cx="259458"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93" name="Line"/>
            <p:cNvSpPr/>
            <p:nvPr/>
          </p:nvSpPr>
          <p:spPr>
            <a:xfrm>
              <a:off x="7183684" y="6311933"/>
              <a:ext cx="485695" cy="540484"/>
            </a:xfrm>
            <a:custGeom>
              <a:avLst/>
              <a:gdLst/>
              <a:ahLst/>
              <a:cxnLst>
                <a:cxn ang="0">
                  <a:pos x="wd2" y="hd2"/>
                </a:cxn>
                <a:cxn ang="5400000">
                  <a:pos x="wd2" y="hd2"/>
                </a:cxn>
                <a:cxn ang="10800000">
                  <a:pos x="wd2" y="hd2"/>
                </a:cxn>
                <a:cxn ang="16200000">
                  <a:pos x="wd2" y="hd2"/>
                </a:cxn>
              </a:cxnLst>
              <a:rect l="0" t="0" r="r" b="b"/>
              <a:pathLst>
                <a:path w="21508" h="21359" fill="norm" stroke="1" extrusionOk="0">
                  <a:moveTo>
                    <a:pt x="21508" y="1261"/>
                  </a:moveTo>
                  <a:cubicBezTo>
                    <a:pt x="21048" y="714"/>
                    <a:pt x="20589" y="167"/>
                    <a:pt x="19593" y="31"/>
                  </a:cubicBezTo>
                  <a:cubicBezTo>
                    <a:pt x="18597" y="-106"/>
                    <a:pt x="17065" y="167"/>
                    <a:pt x="14385" y="1808"/>
                  </a:cubicBezTo>
                  <a:cubicBezTo>
                    <a:pt x="11704" y="3448"/>
                    <a:pt x="7874" y="6456"/>
                    <a:pt x="5270" y="9259"/>
                  </a:cubicBezTo>
                  <a:cubicBezTo>
                    <a:pt x="2665" y="12061"/>
                    <a:pt x="1287" y="14659"/>
                    <a:pt x="597" y="16299"/>
                  </a:cubicBezTo>
                  <a:cubicBezTo>
                    <a:pt x="-92" y="17940"/>
                    <a:pt x="-92" y="18623"/>
                    <a:pt x="138" y="19238"/>
                  </a:cubicBezTo>
                  <a:cubicBezTo>
                    <a:pt x="368" y="19853"/>
                    <a:pt x="827" y="20400"/>
                    <a:pt x="1899" y="20810"/>
                  </a:cubicBezTo>
                  <a:cubicBezTo>
                    <a:pt x="2972" y="21221"/>
                    <a:pt x="4657" y="21494"/>
                    <a:pt x="6648" y="21289"/>
                  </a:cubicBezTo>
                  <a:cubicBezTo>
                    <a:pt x="8640" y="21084"/>
                    <a:pt x="10938" y="20400"/>
                    <a:pt x="12010" y="19170"/>
                  </a:cubicBezTo>
                  <a:cubicBezTo>
                    <a:pt x="13082" y="17940"/>
                    <a:pt x="12929" y="16162"/>
                    <a:pt x="12010" y="14932"/>
                  </a:cubicBezTo>
                  <a:cubicBezTo>
                    <a:pt x="11091" y="13702"/>
                    <a:pt x="9406" y="13018"/>
                    <a:pt x="8104" y="12881"/>
                  </a:cubicBezTo>
                  <a:cubicBezTo>
                    <a:pt x="6802" y="12745"/>
                    <a:pt x="5882" y="13155"/>
                    <a:pt x="4963" y="1356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94" name="Line"/>
            <p:cNvSpPr/>
            <p:nvPr/>
          </p:nvSpPr>
          <p:spPr>
            <a:xfrm>
              <a:off x="7668537" y="6520275"/>
              <a:ext cx="269691" cy="249930"/>
            </a:xfrm>
            <a:custGeom>
              <a:avLst/>
              <a:gdLst/>
              <a:ahLst/>
              <a:cxnLst>
                <a:cxn ang="0">
                  <a:pos x="wd2" y="hd2"/>
                </a:cxn>
                <a:cxn ang="5400000">
                  <a:pos x="wd2" y="hd2"/>
                </a:cxn>
                <a:cxn ang="10800000">
                  <a:pos x="wd2" y="hd2"/>
                </a:cxn>
                <a:cxn ang="16200000">
                  <a:pos x="wd2" y="hd2"/>
                </a:cxn>
              </a:cxnLst>
              <a:rect l="0" t="0" r="r" b="b"/>
              <a:pathLst>
                <a:path w="20789" h="21377" fill="norm" stroke="1" extrusionOk="0">
                  <a:moveTo>
                    <a:pt x="12064" y="3551"/>
                  </a:moveTo>
                  <a:cubicBezTo>
                    <a:pt x="10731" y="2959"/>
                    <a:pt x="9398" y="2367"/>
                    <a:pt x="7264" y="3699"/>
                  </a:cubicBezTo>
                  <a:cubicBezTo>
                    <a:pt x="5131" y="5030"/>
                    <a:pt x="2198" y="8285"/>
                    <a:pt x="864" y="11392"/>
                  </a:cubicBezTo>
                  <a:cubicBezTo>
                    <a:pt x="-469" y="14499"/>
                    <a:pt x="-202" y="17458"/>
                    <a:pt x="1264" y="19233"/>
                  </a:cubicBezTo>
                  <a:cubicBezTo>
                    <a:pt x="2731" y="21008"/>
                    <a:pt x="5398" y="21600"/>
                    <a:pt x="8731" y="21304"/>
                  </a:cubicBezTo>
                  <a:cubicBezTo>
                    <a:pt x="12064" y="21008"/>
                    <a:pt x="16064" y="19825"/>
                    <a:pt x="18331" y="17753"/>
                  </a:cubicBezTo>
                  <a:cubicBezTo>
                    <a:pt x="20598" y="15682"/>
                    <a:pt x="21131" y="12723"/>
                    <a:pt x="20598" y="9616"/>
                  </a:cubicBezTo>
                  <a:cubicBezTo>
                    <a:pt x="20064" y="6510"/>
                    <a:pt x="18464" y="3255"/>
                    <a:pt x="16864" y="1627"/>
                  </a:cubicBezTo>
                  <a:cubicBezTo>
                    <a:pt x="15264" y="0"/>
                    <a:pt x="13664" y="0"/>
                    <a:pt x="12064"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95" name="Line"/>
            <p:cNvSpPr/>
            <p:nvPr/>
          </p:nvSpPr>
          <p:spPr>
            <a:xfrm>
              <a:off x="8655316" y="6541032"/>
              <a:ext cx="300971"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96" name="Line"/>
            <p:cNvSpPr/>
            <p:nvPr/>
          </p:nvSpPr>
          <p:spPr>
            <a:xfrm>
              <a:off x="8582668" y="6717463"/>
              <a:ext cx="290593"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5914" y="21600"/>
                    <a:pt x="11829" y="21600"/>
                    <a:pt x="15429" y="0"/>
                  </a:cubicBezTo>
                  <a:cubicBezTo>
                    <a:pt x="19029" y="21600"/>
                    <a:pt x="20314" y="21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97" name="Line"/>
            <p:cNvSpPr/>
            <p:nvPr/>
          </p:nvSpPr>
          <p:spPr>
            <a:xfrm>
              <a:off x="9727739" y="6265535"/>
              <a:ext cx="598483" cy="605518"/>
            </a:xfrm>
            <a:custGeom>
              <a:avLst/>
              <a:gdLst/>
              <a:ahLst/>
              <a:cxnLst>
                <a:cxn ang="0">
                  <a:pos x="wd2" y="hd2"/>
                </a:cxn>
                <a:cxn ang="5400000">
                  <a:pos x="wd2" y="hd2"/>
                </a:cxn>
                <a:cxn ang="10800000">
                  <a:pos x="wd2" y="hd2"/>
                </a:cxn>
                <a:cxn ang="16200000">
                  <a:pos x="wd2" y="hd2"/>
                </a:cxn>
              </a:cxnLst>
              <a:rect l="0" t="0" r="r" b="b"/>
              <a:pathLst>
                <a:path w="21600" h="21360" fill="norm" stroke="1" extrusionOk="0">
                  <a:moveTo>
                    <a:pt x="21600" y="2397"/>
                  </a:moveTo>
                  <a:cubicBezTo>
                    <a:pt x="21600" y="1787"/>
                    <a:pt x="21600" y="1176"/>
                    <a:pt x="21101" y="688"/>
                  </a:cubicBezTo>
                  <a:cubicBezTo>
                    <a:pt x="20601" y="200"/>
                    <a:pt x="19602" y="-166"/>
                    <a:pt x="17729" y="78"/>
                  </a:cubicBezTo>
                  <a:cubicBezTo>
                    <a:pt x="15857" y="322"/>
                    <a:pt x="13110" y="1176"/>
                    <a:pt x="10301" y="2885"/>
                  </a:cubicBezTo>
                  <a:cubicBezTo>
                    <a:pt x="7491" y="4593"/>
                    <a:pt x="4620" y="7156"/>
                    <a:pt x="2747" y="9658"/>
                  </a:cubicBezTo>
                  <a:cubicBezTo>
                    <a:pt x="874" y="12159"/>
                    <a:pt x="0" y="14600"/>
                    <a:pt x="0" y="16370"/>
                  </a:cubicBezTo>
                  <a:cubicBezTo>
                    <a:pt x="0" y="18139"/>
                    <a:pt x="874" y="19237"/>
                    <a:pt x="2247" y="19970"/>
                  </a:cubicBezTo>
                  <a:cubicBezTo>
                    <a:pt x="3621" y="20702"/>
                    <a:pt x="5494" y="21068"/>
                    <a:pt x="6742" y="21251"/>
                  </a:cubicBezTo>
                  <a:cubicBezTo>
                    <a:pt x="7991" y="21434"/>
                    <a:pt x="8615" y="21434"/>
                    <a:pt x="9364" y="20885"/>
                  </a:cubicBezTo>
                  <a:cubicBezTo>
                    <a:pt x="10113" y="20336"/>
                    <a:pt x="10987" y="19237"/>
                    <a:pt x="11237" y="18139"/>
                  </a:cubicBezTo>
                  <a:cubicBezTo>
                    <a:pt x="11487" y="17041"/>
                    <a:pt x="11112" y="15942"/>
                    <a:pt x="10238" y="15027"/>
                  </a:cubicBezTo>
                  <a:cubicBezTo>
                    <a:pt x="9364" y="14112"/>
                    <a:pt x="7991" y="13380"/>
                    <a:pt x="6992" y="13197"/>
                  </a:cubicBezTo>
                  <a:cubicBezTo>
                    <a:pt x="5993" y="13014"/>
                    <a:pt x="5369" y="13380"/>
                    <a:pt x="4745" y="1374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98" name="Line"/>
            <p:cNvSpPr/>
            <p:nvPr/>
          </p:nvSpPr>
          <p:spPr>
            <a:xfrm>
              <a:off x="10261809" y="6568568"/>
              <a:ext cx="271555" cy="253673"/>
            </a:xfrm>
            <a:custGeom>
              <a:avLst/>
              <a:gdLst/>
              <a:ahLst/>
              <a:cxnLst>
                <a:cxn ang="0">
                  <a:pos x="wd2" y="hd2"/>
                </a:cxn>
                <a:cxn ang="5400000">
                  <a:pos x="wd2" y="hd2"/>
                </a:cxn>
                <a:cxn ang="10800000">
                  <a:pos x="wd2" y="hd2"/>
                </a:cxn>
                <a:cxn ang="16200000">
                  <a:pos x="wd2" y="hd2"/>
                </a:cxn>
              </a:cxnLst>
              <a:rect l="0" t="0" r="r" b="b"/>
              <a:pathLst>
                <a:path w="19947" h="20841" fill="norm" stroke="1" extrusionOk="0">
                  <a:moveTo>
                    <a:pt x="14642" y="4559"/>
                  </a:moveTo>
                  <a:cubicBezTo>
                    <a:pt x="14896" y="3138"/>
                    <a:pt x="15150" y="1716"/>
                    <a:pt x="14642" y="864"/>
                  </a:cubicBezTo>
                  <a:cubicBezTo>
                    <a:pt x="14134" y="11"/>
                    <a:pt x="12863" y="-273"/>
                    <a:pt x="10576" y="295"/>
                  </a:cubicBezTo>
                  <a:cubicBezTo>
                    <a:pt x="8289" y="864"/>
                    <a:pt x="4986" y="2285"/>
                    <a:pt x="2699" y="4416"/>
                  </a:cubicBezTo>
                  <a:cubicBezTo>
                    <a:pt x="412" y="6548"/>
                    <a:pt x="-859" y="9390"/>
                    <a:pt x="666" y="12374"/>
                  </a:cubicBezTo>
                  <a:cubicBezTo>
                    <a:pt x="2190" y="15359"/>
                    <a:pt x="6510" y="18485"/>
                    <a:pt x="10068" y="19906"/>
                  </a:cubicBezTo>
                  <a:cubicBezTo>
                    <a:pt x="13626" y="21327"/>
                    <a:pt x="16421" y="21043"/>
                    <a:pt x="18200" y="19622"/>
                  </a:cubicBezTo>
                  <a:cubicBezTo>
                    <a:pt x="19979" y="18201"/>
                    <a:pt x="20741" y="15643"/>
                    <a:pt x="18835" y="12516"/>
                  </a:cubicBezTo>
                  <a:cubicBezTo>
                    <a:pt x="16929" y="9390"/>
                    <a:pt x="12355" y="5695"/>
                    <a:pt x="7781" y="200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99" name="Line"/>
            <p:cNvSpPr/>
            <p:nvPr/>
          </p:nvSpPr>
          <p:spPr>
            <a:xfrm>
              <a:off x="2355694" y="7169638"/>
              <a:ext cx="754727" cy="43203"/>
            </a:xfrm>
            <a:custGeom>
              <a:avLst/>
              <a:gdLst/>
              <a:ahLst/>
              <a:cxnLst>
                <a:cxn ang="0">
                  <a:pos x="wd2" y="hd2"/>
                </a:cxn>
                <a:cxn ang="5400000">
                  <a:pos x="wd2" y="hd2"/>
                </a:cxn>
                <a:cxn ang="10800000">
                  <a:pos x="wd2" y="hd2"/>
                </a:cxn>
                <a:cxn ang="16200000">
                  <a:pos x="wd2" y="hd2"/>
                </a:cxn>
              </a:cxnLst>
              <a:rect l="0" t="0" r="r" b="b"/>
              <a:pathLst>
                <a:path w="21420" h="19268" fill="norm" stroke="1" extrusionOk="0">
                  <a:moveTo>
                    <a:pt x="0" y="11251"/>
                  </a:moveTo>
                  <a:cubicBezTo>
                    <a:pt x="2258" y="15879"/>
                    <a:pt x="4516" y="20508"/>
                    <a:pt x="7413" y="18965"/>
                  </a:cubicBezTo>
                  <a:cubicBezTo>
                    <a:pt x="10309" y="17422"/>
                    <a:pt x="13844" y="9708"/>
                    <a:pt x="15905" y="5851"/>
                  </a:cubicBezTo>
                  <a:cubicBezTo>
                    <a:pt x="17967" y="1994"/>
                    <a:pt x="18556" y="1994"/>
                    <a:pt x="19342" y="1222"/>
                  </a:cubicBezTo>
                  <a:cubicBezTo>
                    <a:pt x="20127" y="451"/>
                    <a:pt x="21109" y="-1092"/>
                    <a:pt x="21355" y="1222"/>
                  </a:cubicBezTo>
                  <a:cubicBezTo>
                    <a:pt x="21600" y="3537"/>
                    <a:pt x="21109" y="9708"/>
                    <a:pt x="20618" y="15879"/>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300" name="Line"/>
            <p:cNvSpPr/>
            <p:nvPr/>
          </p:nvSpPr>
          <p:spPr>
            <a:xfrm>
              <a:off x="2730852" y="7226000"/>
              <a:ext cx="29596" cy="570806"/>
            </a:xfrm>
            <a:custGeom>
              <a:avLst/>
              <a:gdLst/>
              <a:ahLst/>
              <a:cxnLst>
                <a:cxn ang="0">
                  <a:pos x="wd2" y="hd2"/>
                </a:cxn>
                <a:cxn ang="5400000">
                  <a:pos x="wd2" y="hd2"/>
                </a:cxn>
                <a:cxn ang="10800000">
                  <a:pos x="wd2" y="hd2"/>
                </a:cxn>
                <a:cxn ang="16200000">
                  <a:pos x="wd2" y="hd2"/>
                </a:cxn>
              </a:cxnLst>
              <a:rect l="0" t="0" r="r" b="b"/>
              <a:pathLst>
                <a:path w="20532" h="21600" fill="norm" stroke="1" extrusionOk="0">
                  <a:moveTo>
                    <a:pt x="20532" y="0"/>
                  </a:moveTo>
                  <a:cubicBezTo>
                    <a:pt x="10932" y="3665"/>
                    <a:pt x="1332" y="7331"/>
                    <a:pt x="132" y="10931"/>
                  </a:cubicBezTo>
                  <a:cubicBezTo>
                    <a:pt x="-1068" y="14531"/>
                    <a:pt x="6132" y="18065"/>
                    <a:pt x="13332"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301" name="Line"/>
            <p:cNvSpPr/>
            <p:nvPr/>
          </p:nvSpPr>
          <p:spPr>
            <a:xfrm>
              <a:off x="2843473" y="7246756"/>
              <a:ext cx="529294" cy="51891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847" y="3888"/>
                    <a:pt x="1694" y="7776"/>
                    <a:pt x="2188" y="10152"/>
                  </a:cubicBezTo>
                  <a:cubicBezTo>
                    <a:pt x="2682" y="12528"/>
                    <a:pt x="2824" y="13392"/>
                    <a:pt x="2894" y="14184"/>
                  </a:cubicBezTo>
                  <a:cubicBezTo>
                    <a:pt x="2965" y="14976"/>
                    <a:pt x="2965" y="15696"/>
                    <a:pt x="3318" y="15840"/>
                  </a:cubicBezTo>
                  <a:cubicBezTo>
                    <a:pt x="3671" y="15984"/>
                    <a:pt x="4376" y="15552"/>
                    <a:pt x="5224" y="14544"/>
                  </a:cubicBezTo>
                  <a:cubicBezTo>
                    <a:pt x="6071" y="13536"/>
                    <a:pt x="7059" y="11952"/>
                    <a:pt x="7835" y="10800"/>
                  </a:cubicBezTo>
                  <a:cubicBezTo>
                    <a:pt x="8612" y="9648"/>
                    <a:pt x="9176" y="8928"/>
                    <a:pt x="9459" y="9072"/>
                  </a:cubicBezTo>
                  <a:cubicBezTo>
                    <a:pt x="9741" y="9216"/>
                    <a:pt x="9741" y="10224"/>
                    <a:pt x="9812" y="11520"/>
                  </a:cubicBezTo>
                  <a:cubicBezTo>
                    <a:pt x="9882" y="12816"/>
                    <a:pt x="10024" y="14400"/>
                    <a:pt x="10306" y="15624"/>
                  </a:cubicBezTo>
                  <a:cubicBezTo>
                    <a:pt x="10588" y="16848"/>
                    <a:pt x="11012" y="17712"/>
                    <a:pt x="11647" y="18216"/>
                  </a:cubicBezTo>
                  <a:cubicBezTo>
                    <a:pt x="12282" y="18720"/>
                    <a:pt x="13129" y="18864"/>
                    <a:pt x="13835" y="18720"/>
                  </a:cubicBezTo>
                  <a:cubicBezTo>
                    <a:pt x="14541" y="18576"/>
                    <a:pt x="15106" y="18144"/>
                    <a:pt x="15671" y="17280"/>
                  </a:cubicBezTo>
                  <a:cubicBezTo>
                    <a:pt x="16235" y="16416"/>
                    <a:pt x="16800" y="15120"/>
                    <a:pt x="17153" y="13896"/>
                  </a:cubicBezTo>
                  <a:cubicBezTo>
                    <a:pt x="17506" y="12672"/>
                    <a:pt x="17647" y="11520"/>
                    <a:pt x="17788" y="11448"/>
                  </a:cubicBezTo>
                  <a:cubicBezTo>
                    <a:pt x="17929" y="11376"/>
                    <a:pt x="18071" y="12384"/>
                    <a:pt x="18706" y="14256"/>
                  </a:cubicBezTo>
                  <a:cubicBezTo>
                    <a:pt x="19341" y="16128"/>
                    <a:pt x="20471" y="18864"/>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302" name="Line"/>
            <p:cNvSpPr/>
            <p:nvPr/>
          </p:nvSpPr>
          <p:spPr>
            <a:xfrm>
              <a:off x="3331253" y="7402430"/>
              <a:ext cx="31136"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303" name="Line"/>
            <p:cNvSpPr/>
            <p:nvPr/>
          </p:nvSpPr>
          <p:spPr>
            <a:xfrm>
              <a:off x="3560539" y="7526970"/>
              <a:ext cx="198073" cy="280215"/>
            </a:xfrm>
            <a:custGeom>
              <a:avLst/>
              <a:gdLst/>
              <a:ahLst/>
              <a:cxnLst>
                <a:cxn ang="0">
                  <a:pos x="wd2" y="hd2"/>
                </a:cxn>
                <a:cxn ang="5400000">
                  <a:pos x="wd2" y="hd2"/>
                </a:cxn>
                <a:cxn ang="10800000">
                  <a:pos x="wd2" y="hd2"/>
                </a:cxn>
                <a:cxn ang="16200000">
                  <a:pos x="wd2" y="hd2"/>
                </a:cxn>
              </a:cxnLst>
              <a:rect l="0" t="0" r="r" b="b"/>
              <a:pathLst>
                <a:path w="20961" h="21600" fill="norm" stroke="1" extrusionOk="0">
                  <a:moveTo>
                    <a:pt x="5390" y="0"/>
                  </a:moveTo>
                  <a:cubicBezTo>
                    <a:pt x="3193" y="0"/>
                    <a:pt x="996" y="0"/>
                    <a:pt x="264" y="667"/>
                  </a:cubicBezTo>
                  <a:cubicBezTo>
                    <a:pt x="-468" y="1333"/>
                    <a:pt x="264" y="2667"/>
                    <a:pt x="3193" y="4667"/>
                  </a:cubicBezTo>
                  <a:cubicBezTo>
                    <a:pt x="6122" y="6667"/>
                    <a:pt x="11247" y="9333"/>
                    <a:pt x="14908" y="11067"/>
                  </a:cubicBezTo>
                  <a:cubicBezTo>
                    <a:pt x="18569" y="12800"/>
                    <a:pt x="20766" y="13600"/>
                    <a:pt x="20949" y="14667"/>
                  </a:cubicBezTo>
                  <a:cubicBezTo>
                    <a:pt x="21132" y="15733"/>
                    <a:pt x="19301" y="17067"/>
                    <a:pt x="15640" y="18267"/>
                  </a:cubicBezTo>
                  <a:cubicBezTo>
                    <a:pt x="11979" y="19467"/>
                    <a:pt x="6488" y="20533"/>
                    <a:pt x="996"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304" name="Line"/>
            <p:cNvSpPr/>
            <p:nvPr/>
          </p:nvSpPr>
          <p:spPr>
            <a:xfrm>
              <a:off x="4234164" y="7495835"/>
              <a:ext cx="155675" cy="3009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305" name="Line"/>
            <p:cNvSpPr/>
            <p:nvPr/>
          </p:nvSpPr>
          <p:spPr>
            <a:xfrm>
              <a:off x="4317190" y="7392053"/>
              <a:ext cx="31136"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306" name="Line"/>
            <p:cNvSpPr/>
            <p:nvPr/>
          </p:nvSpPr>
          <p:spPr>
            <a:xfrm>
              <a:off x="4497081" y="7547727"/>
              <a:ext cx="155675" cy="20756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3840" y="0"/>
                  </a:moveTo>
                  <a:cubicBezTo>
                    <a:pt x="1920" y="1080"/>
                    <a:pt x="0" y="2160"/>
                    <a:pt x="0" y="3600"/>
                  </a:cubicBezTo>
                  <a:cubicBezTo>
                    <a:pt x="0" y="5040"/>
                    <a:pt x="1920" y="6840"/>
                    <a:pt x="5040" y="8640"/>
                  </a:cubicBezTo>
                  <a:cubicBezTo>
                    <a:pt x="8160" y="10440"/>
                    <a:pt x="12480" y="12240"/>
                    <a:pt x="15840" y="13680"/>
                  </a:cubicBezTo>
                  <a:cubicBezTo>
                    <a:pt x="19200" y="15120"/>
                    <a:pt x="21600" y="16200"/>
                    <a:pt x="21600" y="17100"/>
                  </a:cubicBezTo>
                  <a:cubicBezTo>
                    <a:pt x="21600" y="18000"/>
                    <a:pt x="19200" y="18720"/>
                    <a:pt x="16560" y="19440"/>
                  </a:cubicBezTo>
                  <a:cubicBezTo>
                    <a:pt x="13920" y="20160"/>
                    <a:pt x="11040" y="20880"/>
                    <a:pt x="816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307" name="Line"/>
            <p:cNvSpPr/>
            <p:nvPr/>
          </p:nvSpPr>
          <p:spPr>
            <a:xfrm>
              <a:off x="5054049" y="7279432"/>
              <a:ext cx="985938" cy="640284"/>
            </a:xfrm>
            <a:custGeom>
              <a:avLst/>
              <a:gdLst/>
              <a:ahLst/>
              <a:cxnLst>
                <a:cxn ang="0">
                  <a:pos x="wd2" y="hd2"/>
                </a:cxn>
                <a:cxn ang="5400000">
                  <a:pos x="wd2" y="hd2"/>
                </a:cxn>
                <a:cxn ang="10800000">
                  <a:pos x="wd2" y="hd2"/>
                </a:cxn>
                <a:cxn ang="16200000">
                  <a:pos x="wd2" y="hd2"/>
                </a:cxn>
              </a:cxnLst>
              <a:rect l="0" t="0" r="r" b="b"/>
              <a:pathLst>
                <a:path w="21600" h="21494" fill="norm" stroke="1" extrusionOk="0">
                  <a:moveTo>
                    <a:pt x="0" y="9703"/>
                  </a:moveTo>
                  <a:cubicBezTo>
                    <a:pt x="834" y="11213"/>
                    <a:pt x="1667" y="12722"/>
                    <a:pt x="2274" y="14058"/>
                  </a:cubicBezTo>
                  <a:cubicBezTo>
                    <a:pt x="2880" y="15393"/>
                    <a:pt x="3259" y="16554"/>
                    <a:pt x="3411" y="17425"/>
                  </a:cubicBezTo>
                  <a:cubicBezTo>
                    <a:pt x="3562" y="18296"/>
                    <a:pt x="3486" y="18877"/>
                    <a:pt x="3373" y="18877"/>
                  </a:cubicBezTo>
                  <a:cubicBezTo>
                    <a:pt x="3259" y="18877"/>
                    <a:pt x="3107" y="18296"/>
                    <a:pt x="3107" y="16671"/>
                  </a:cubicBezTo>
                  <a:cubicBezTo>
                    <a:pt x="3107" y="15045"/>
                    <a:pt x="3259" y="12374"/>
                    <a:pt x="3411" y="10748"/>
                  </a:cubicBezTo>
                  <a:cubicBezTo>
                    <a:pt x="3562" y="9122"/>
                    <a:pt x="3714" y="8542"/>
                    <a:pt x="3979" y="8367"/>
                  </a:cubicBezTo>
                  <a:cubicBezTo>
                    <a:pt x="4244" y="8193"/>
                    <a:pt x="4623" y="8425"/>
                    <a:pt x="5078" y="9064"/>
                  </a:cubicBezTo>
                  <a:cubicBezTo>
                    <a:pt x="5533" y="9703"/>
                    <a:pt x="6063" y="10748"/>
                    <a:pt x="6442" y="11503"/>
                  </a:cubicBezTo>
                  <a:cubicBezTo>
                    <a:pt x="6821" y="12258"/>
                    <a:pt x="7048" y="12722"/>
                    <a:pt x="7352" y="13071"/>
                  </a:cubicBezTo>
                  <a:cubicBezTo>
                    <a:pt x="7655" y="13419"/>
                    <a:pt x="8034" y="13651"/>
                    <a:pt x="8375" y="13477"/>
                  </a:cubicBezTo>
                  <a:cubicBezTo>
                    <a:pt x="8716" y="13303"/>
                    <a:pt x="9019" y="12722"/>
                    <a:pt x="8943" y="12258"/>
                  </a:cubicBezTo>
                  <a:cubicBezTo>
                    <a:pt x="8867" y="11793"/>
                    <a:pt x="8413" y="11445"/>
                    <a:pt x="8034" y="11445"/>
                  </a:cubicBezTo>
                  <a:cubicBezTo>
                    <a:pt x="7655" y="11445"/>
                    <a:pt x="7352" y="11793"/>
                    <a:pt x="7124" y="12606"/>
                  </a:cubicBezTo>
                  <a:cubicBezTo>
                    <a:pt x="6897" y="13419"/>
                    <a:pt x="6745" y="14696"/>
                    <a:pt x="6897" y="15800"/>
                  </a:cubicBezTo>
                  <a:cubicBezTo>
                    <a:pt x="7048" y="16903"/>
                    <a:pt x="7503" y="17832"/>
                    <a:pt x="8526" y="18354"/>
                  </a:cubicBezTo>
                  <a:cubicBezTo>
                    <a:pt x="9549" y="18877"/>
                    <a:pt x="11141" y="18993"/>
                    <a:pt x="12505" y="17948"/>
                  </a:cubicBezTo>
                  <a:cubicBezTo>
                    <a:pt x="13869" y="16903"/>
                    <a:pt x="15006" y="14696"/>
                    <a:pt x="15726" y="11909"/>
                  </a:cubicBezTo>
                  <a:cubicBezTo>
                    <a:pt x="16446" y="9122"/>
                    <a:pt x="16749" y="5754"/>
                    <a:pt x="16863" y="3780"/>
                  </a:cubicBezTo>
                  <a:cubicBezTo>
                    <a:pt x="16977" y="1806"/>
                    <a:pt x="16901" y="1225"/>
                    <a:pt x="16712" y="761"/>
                  </a:cubicBezTo>
                  <a:cubicBezTo>
                    <a:pt x="16522" y="296"/>
                    <a:pt x="16219" y="-52"/>
                    <a:pt x="15954" y="6"/>
                  </a:cubicBezTo>
                  <a:cubicBezTo>
                    <a:pt x="15688" y="64"/>
                    <a:pt x="15461" y="529"/>
                    <a:pt x="15385" y="2096"/>
                  </a:cubicBezTo>
                  <a:cubicBezTo>
                    <a:pt x="15309" y="3664"/>
                    <a:pt x="15385" y="6335"/>
                    <a:pt x="15651" y="9471"/>
                  </a:cubicBezTo>
                  <a:cubicBezTo>
                    <a:pt x="15916" y="12606"/>
                    <a:pt x="16371" y="16206"/>
                    <a:pt x="16598" y="18413"/>
                  </a:cubicBezTo>
                  <a:cubicBezTo>
                    <a:pt x="16825" y="20619"/>
                    <a:pt x="16825" y="21432"/>
                    <a:pt x="16749" y="21490"/>
                  </a:cubicBezTo>
                  <a:cubicBezTo>
                    <a:pt x="16674" y="21548"/>
                    <a:pt x="16522" y="20851"/>
                    <a:pt x="16901" y="19283"/>
                  </a:cubicBezTo>
                  <a:cubicBezTo>
                    <a:pt x="17280" y="17716"/>
                    <a:pt x="18189" y="15277"/>
                    <a:pt x="19061" y="13187"/>
                  </a:cubicBezTo>
                  <a:cubicBezTo>
                    <a:pt x="19933" y="11096"/>
                    <a:pt x="20766" y="9354"/>
                    <a:pt x="21600" y="761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308" name="Line"/>
            <p:cNvSpPr/>
            <p:nvPr/>
          </p:nvSpPr>
          <p:spPr>
            <a:xfrm>
              <a:off x="5981195" y="7414824"/>
              <a:ext cx="536194" cy="366502"/>
            </a:xfrm>
            <a:custGeom>
              <a:avLst/>
              <a:gdLst/>
              <a:ahLst/>
              <a:cxnLst>
                <a:cxn ang="0">
                  <a:pos x="wd2" y="hd2"/>
                </a:cxn>
                <a:cxn ang="5400000">
                  <a:pos x="wd2" y="hd2"/>
                </a:cxn>
                <a:cxn ang="10800000">
                  <a:pos x="wd2" y="hd2"/>
                </a:cxn>
                <a:cxn ang="16200000">
                  <a:pos x="wd2" y="hd2"/>
                </a:cxn>
              </a:cxnLst>
              <a:rect l="0" t="0" r="r" b="b"/>
              <a:pathLst>
                <a:path w="21324" h="21189" fill="norm" stroke="1" extrusionOk="0">
                  <a:moveTo>
                    <a:pt x="274" y="12484"/>
                  </a:moveTo>
                  <a:cubicBezTo>
                    <a:pt x="2888" y="11484"/>
                    <a:pt x="5502" y="10484"/>
                    <a:pt x="7016" y="9584"/>
                  </a:cubicBezTo>
                  <a:cubicBezTo>
                    <a:pt x="8529" y="8684"/>
                    <a:pt x="8942" y="7884"/>
                    <a:pt x="9148" y="6984"/>
                  </a:cubicBezTo>
                  <a:cubicBezTo>
                    <a:pt x="9355" y="6084"/>
                    <a:pt x="9355" y="5084"/>
                    <a:pt x="8323" y="4384"/>
                  </a:cubicBezTo>
                  <a:cubicBezTo>
                    <a:pt x="7291" y="3684"/>
                    <a:pt x="5227" y="3284"/>
                    <a:pt x="3576" y="4684"/>
                  </a:cubicBezTo>
                  <a:cubicBezTo>
                    <a:pt x="1925" y="6084"/>
                    <a:pt x="687" y="9284"/>
                    <a:pt x="206" y="11884"/>
                  </a:cubicBezTo>
                  <a:cubicBezTo>
                    <a:pt x="-276" y="14484"/>
                    <a:pt x="-1" y="16484"/>
                    <a:pt x="1994" y="17884"/>
                  </a:cubicBezTo>
                  <a:cubicBezTo>
                    <a:pt x="3989" y="19284"/>
                    <a:pt x="7704" y="20084"/>
                    <a:pt x="9974" y="19684"/>
                  </a:cubicBezTo>
                  <a:cubicBezTo>
                    <a:pt x="12244" y="19284"/>
                    <a:pt x="13069" y="17684"/>
                    <a:pt x="13482" y="16284"/>
                  </a:cubicBezTo>
                  <a:cubicBezTo>
                    <a:pt x="13895" y="14884"/>
                    <a:pt x="13895" y="13684"/>
                    <a:pt x="13895" y="12584"/>
                  </a:cubicBezTo>
                  <a:cubicBezTo>
                    <a:pt x="13895" y="11484"/>
                    <a:pt x="13895" y="10484"/>
                    <a:pt x="13895" y="10484"/>
                  </a:cubicBezTo>
                  <a:cubicBezTo>
                    <a:pt x="13895" y="10484"/>
                    <a:pt x="13895" y="11484"/>
                    <a:pt x="14170" y="12984"/>
                  </a:cubicBezTo>
                  <a:cubicBezTo>
                    <a:pt x="14445" y="14484"/>
                    <a:pt x="14995" y="16484"/>
                    <a:pt x="15339" y="18184"/>
                  </a:cubicBezTo>
                  <a:cubicBezTo>
                    <a:pt x="15683" y="19884"/>
                    <a:pt x="15821" y="21284"/>
                    <a:pt x="15821" y="21184"/>
                  </a:cubicBezTo>
                  <a:cubicBezTo>
                    <a:pt x="15821" y="21084"/>
                    <a:pt x="15683" y="19484"/>
                    <a:pt x="15683" y="15984"/>
                  </a:cubicBezTo>
                  <a:cubicBezTo>
                    <a:pt x="15683" y="12484"/>
                    <a:pt x="15821" y="7084"/>
                    <a:pt x="16234" y="3884"/>
                  </a:cubicBezTo>
                  <a:cubicBezTo>
                    <a:pt x="16646" y="684"/>
                    <a:pt x="17334" y="-316"/>
                    <a:pt x="18228" y="84"/>
                  </a:cubicBezTo>
                  <a:cubicBezTo>
                    <a:pt x="19123" y="484"/>
                    <a:pt x="20223" y="2284"/>
                    <a:pt x="21324" y="408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309" name="Line"/>
            <p:cNvSpPr/>
            <p:nvPr/>
          </p:nvSpPr>
          <p:spPr>
            <a:xfrm>
              <a:off x="6525768" y="7464616"/>
              <a:ext cx="489779" cy="394460"/>
            </a:xfrm>
            <a:custGeom>
              <a:avLst/>
              <a:gdLst/>
              <a:ahLst/>
              <a:cxnLst>
                <a:cxn ang="0">
                  <a:pos x="wd2" y="hd2"/>
                </a:cxn>
                <a:cxn ang="5400000">
                  <a:pos x="wd2" y="hd2"/>
                </a:cxn>
                <a:cxn ang="10800000">
                  <a:pos x="wd2" y="hd2"/>
                </a:cxn>
                <a:cxn ang="16200000">
                  <a:pos x="wd2" y="hd2"/>
                </a:cxn>
              </a:cxnLst>
              <a:rect l="0" t="0" r="r" b="b"/>
              <a:pathLst>
                <a:path w="21536" h="21232" fill="norm" stroke="1" extrusionOk="0">
                  <a:moveTo>
                    <a:pt x="544" y="10060"/>
                  </a:moveTo>
                  <a:cubicBezTo>
                    <a:pt x="240" y="10991"/>
                    <a:pt x="-64" y="11922"/>
                    <a:pt x="12" y="12760"/>
                  </a:cubicBezTo>
                  <a:cubicBezTo>
                    <a:pt x="88" y="13598"/>
                    <a:pt x="544" y="14342"/>
                    <a:pt x="925" y="15273"/>
                  </a:cubicBezTo>
                  <a:cubicBezTo>
                    <a:pt x="1305" y="16204"/>
                    <a:pt x="1609" y="17322"/>
                    <a:pt x="1609" y="17415"/>
                  </a:cubicBezTo>
                  <a:cubicBezTo>
                    <a:pt x="1609" y="17508"/>
                    <a:pt x="1305" y="16577"/>
                    <a:pt x="1229" y="14435"/>
                  </a:cubicBezTo>
                  <a:cubicBezTo>
                    <a:pt x="1153" y="12294"/>
                    <a:pt x="1305" y="8942"/>
                    <a:pt x="1990" y="6242"/>
                  </a:cubicBezTo>
                  <a:cubicBezTo>
                    <a:pt x="2674" y="3542"/>
                    <a:pt x="3891" y="1494"/>
                    <a:pt x="4880" y="563"/>
                  </a:cubicBezTo>
                  <a:cubicBezTo>
                    <a:pt x="5868" y="-368"/>
                    <a:pt x="6629" y="-182"/>
                    <a:pt x="7237" y="1401"/>
                  </a:cubicBezTo>
                  <a:cubicBezTo>
                    <a:pt x="7846" y="2984"/>
                    <a:pt x="8302" y="5963"/>
                    <a:pt x="8682" y="7918"/>
                  </a:cubicBezTo>
                  <a:cubicBezTo>
                    <a:pt x="9063" y="9873"/>
                    <a:pt x="9367" y="10804"/>
                    <a:pt x="10356" y="11456"/>
                  </a:cubicBezTo>
                  <a:cubicBezTo>
                    <a:pt x="11344" y="12108"/>
                    <a:pt x="13018" y="12480"/>
                    <a:pt x="14615" y="12108"/>
                  </a:cubicBezTo>
                  <a:cubicBezTo>
                    <a:pt x="16212" y="11735"/>
                    <a:pt x="17733" y="10618"/>
                    <a:pt x="18570" y="9594"/>
                  </a:cubicBezTo>
                  <a:cubicBezTo>
                    <a:pt x="19406" y="8570"/>
                    <a:pt x="19559" y="7639"/>
                    <a:pt x="19330" y="6894"/>
                  </a:cubicBezTo>
                  <a:cubicBezTo>
                    <a:pt x="19102" y="6149"/>
                    <a:pt x="18494" y="5591"/>
                    <a:pt x="17809" y="5498"/>
                  </a:cubicBezTo>
                  <a:cubicBezTo>
                    <a:pt x="17125" y="5404"/>
                    <a:pt x="16364" y="5777"/>
                    <a:pt x="15451" y="6987"/>
                  </a:cubicBezTo>
                  <a:cubicBezTo>
                    <a:pt x="14539" y="8198"/>
                    <a:pt x="13474" y="10246"/>
                    <a:pt x="13170" y="12294"/>
                  </a:cubicBezTo>
                  <a:cubicBezTo>
                    <a:pt x="12866" y="14342"/>
                    <a:pt x="13322" y="16391"/>
                    <a:pt x="14843" y="17880"/>
                  </a:cubicBezTo>
                  <a:cubicBezTo>
                    <a:pt x="16364" y="19370"/>
                    <a:pt x="18950" y="20301"/>
                    <a:pt x="21536" y="21232"/>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310" name="Line"/>
            <p:cNvSpPr/>
            <p:nvPr/>
          </p:nvSpPr>
          <p:spPr>
            <a:xfrm>
              <a:off x="7042767" y="7195100"/>
              <a:ext cx="377533" cy="620094"/>
            </a:xfrm>
            <a:custGeom>
              <a:avLst/>
              <a:gdLst/>
              <a:ahLst/>
              <a:cxnLst>
                <a:cxn ang="0">
                  <a:pos x="wd2" y="hd2"/>
                </a:cxn>
                <a:cxn ang="5400000">
                  <a:pos x="wd2" y="hd2"/>
                </a:cxn>
                <a:cxn ang="10800000">
                  <a:pos x="wd2" y="hd2"/>
                </a:cxn>
                <a:cxn ang="16200000">
                  <a:pos x="wd2" y="hd2"/>
                </a:cxn>
              </a:cxnLst>
              <a:rect l="0" t="0" r="r" b="b"/>
              <a:pathLst>
                <a:path w="21236" h="21157" fill="norm" stroke="1" extrusionOk="0">
                  <a:moveTo>
                    <a:pt x="14231" y="15926"/>
                  </a:moveTo>
                  <a:cubicBezTo>
                    <a:pt x="14231" y="14982"/>
                    <a:pt x="14231" y="14038"/>
                    <a:pt x="13355" y="13566"/>
                  </a:cubicBezTo>
                  <a:cubicBezTo>
                    <a:pt x="12479" y="13094"/>
                    <a:pt x="10728" y="13094"/>
                    <a:pt x="8295" y="14038"/>
                  </a:cubicBezTo>
                  <a:cubicBezTo>
                    <a:pt x="5863" y="14982"/>
                    <a:pt x="2750" y="16871"/>
                    <a:pt x="1193" y="18110"/>
                  </a:cubicBezTo>
                  <a:cubicBezTo>
                    <a:pt x="-364" y="19349"/>
                    <a:pt x="-364" y="19940"/>
                    <a:pt x="998" y="20471"/>
                  </a:cubicBezTo>
                  <a:cubicBezTo>
                    <a:pt x="2360" y="21002"/>
                    <a:pt x="5085" y="21474"/>
                    <a:pt x="7712" y="20884"/>
                  </a:cubicBezTo>
                  <a:cubicBezTo>
                    <a:pt x="10339" y="20294"/>
                    <a:pt x="12868" y="18641"/>
                    <a:pt x="14912" y="16044"/>
                  </a:cubicBezTo>
                  <a:cubicBezTo>
                    <a:pt x="16955" y="13448"/>
                    <a:pt x="18512" y="9907"/>
                    <a:pt x="19290" y="7310"/>
                  </a:cubicBezTo>
                  <a:cubicBezTo>
                    <a:pt x="20068" y="4713"/>
                    <a:pt x="20068" y="3061"/>
                    <a:pt x="19971" y="1940"/>
                  </a:cubicBezTo>
                  <a:cubicBezTo>
                    <a:pt x="19874" y="818"/>
                    <a:pt x="19679" y="228"/>
                    <a:pt x="19095" y="51"/>
                  </a:cubicBezTo>
                  <a:cubicBezTo>
                    <a:pt x="18512" y="-126"/>
                    <a:pt x="17539" y="110"/>
                    <a:pt x="16566" y="1526"/>
                  </a:cubicBezTo>
                  <a:cubicBezTo>
                    <a:pt x="15593" y="2943"/>
                    <a:pt x="14620" y="5540"/>
                    <a:pt x="14717" y="8372"/>
                  </a:cubicBezTo>
                  <a:cubicBezTo>
                    <a:pt x="14814" y="11205"/>
                    <a:pt x="15982" y="14274"/>
                    <a:pt x="17247" y="16340"/>
                  </a:cubicBezTo>
                  <a:cubicBezTo>
                    <a:pt x="18512" y="18405"/>
                    <a:pt x="19874" y="19467"/>
                    <a:pt x="21236" y="2053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311" name="Line"/>
            <p:cNvSpPr/>
            <p:nvPr/>
          </p:nvSpPr>
          <p:spPr>
            <a:xfrm>
              <a:off x="7928835" y="7433138"/>
              <a:ext cx="632185" cy="363668"/>
            </a:xfrm>
            <a:custGeom>
              <a:avLst/>
              <a:gdLst/>
              <a:ahLst/>
              <a:cxnLst>
                <a:cxn ang="0">
                  <a:pos x="wd2" y="hd2"/>
                </a:cxn>
                <a:cxn ang="5400000">
                  <a:pos x="wd2" y="hd2"/>
                </a:cxn>
                <a:cxn ang="10800000">
                  <a:pos x="wd2" y="hd2"/>
                </a:cxn>
                <a:cxn ang="16200000">
                  <a:pos x="wd2" y="hd2"/>
                </a:cxn>
              </a:cxnLst>
              <a:rect l="0" t="0" r="r" b="b"/>
              <a:pathLst>
                <a:path w="21452" h="21421" fill="norm" stroke="1" extrusionOk="0">
                  <a:moveTo>
                    <a:pt x="7043" y="5527"/>
                  </a:moveTo>
                  <a:cubicBezTo>
                    <a:pt x="7161" y="4508"/>
                    <a:pt x="7278" y="3489"/>
                    <a:pt x="7043" y="2878"/>
                  </a:cubicBezTo>
                  <a:cubicBezTo>
                    <a:pt x="6809" y="2266"/>
                    <a:pt x="6222" y="2063"/>
                    <a:pt x="5224" y="2266"/>
                  </a:cubicBezTo>
                  <a:cubicBezTo>
                    <a:pt x="4226" y="2470"/>
                    <a:pt x="2817" y="3081"/>
                    <a:pt x="1761" y="4202"/>
                  </a:cubicBezTo>
                  <a:cubicBezTo>
                    <a:pt x="704" y="5323"/>
                    <a:pt x="0" y="6953"/>
                    <a:pt x="0" y="8583"/>
                  </a:cubicBezTo>
                  <a:cubicBezTo>
                    <a:pt x="0" y="10213"/>
                    <a:pt x="704" y="11844"/>
                    <a:pt x="1761" y="12659"/>
                  </a:cubicBezTo>
                  <a:cubicBezTo>
                    <a:pt x="2817" y="13474"/>
                    <a:pt x="4226" y="13474"/>
                    <a:pt x="5400" y="12659"/>
                  </a:cubicBezTo>
                  <a:cubicBezTo>
                    <a:pt x="6574" y="11844"/>
                    <a:pt x="7513" y="10213"/>
                    <a:pt x="8100" y="8889"/>
                  </a:cubicBezTo>
                  <a:cubicBezTo>
                    <a:pt x="8687" y="7564"/>
                    <a:pt x="8922" y="6546"/>
                    <a:pt x="8922" y="6647"/>
                  </a:cubicBezTo>
                  <a:cubicBezTo>
                    <a:pt x="8922" y="6749"/>
                    <a:pt x="8687" y="7972"/>
                    <a:pt x="8628" y="9500"/>
                  </a:cubicBezTo>
                  <a:cubicBezTo>
                    <a:pt x="8570" y="11029"/>
                    <a:pt x="8687" y="12863"/>
                    <a:pt x="8922" y="14187"/>
                  </a:cubicBezTo>
                  <a:cubicBezTo>
                    <a:pt x="9157" y="15512"/>
                    <a:pt x="9509" y="16327"/>
                    <a:pt x="10624" y="15512"/>
                  </a:cubicBezTo>
                  <a:cubicBezTo>
                    <a:pt x="11739" y="14696"/>
                    <a:pt x="13617" y="12251"/>
                    <a:pt x="14733" y="9908"/>
                  </a:cubicBezTo>
                  <a:cubicBezTo>
                    <a:pt x="15848" y="7564"/>
                    <a:pt x="16200" y="5323"/>
                    <a:pt x="16435" y="3489"/>
                  </a:cubicBezTo>
                  <a:cubicBezTo>
                    <a:pt x="16670" y="1655"/>
                    <a:pt x="16787" y="229"/>
                    <a:pt x="16904" y="25"/>
                  </a:cubicBezTo>
                  <a:cubicBezTo>
                    <a:pt x="17022" y="-179"/>
                    <a:pt x="17139" y="840"/>
                    <a:pt x="17843" y="3591"/>
                  </a:cubicBezTo>
                  <a:cubicBezTo>
                    <a:pt x="18548" y="6342"/>
                    <a:pt x="19839" y="10825"/>
                    <a:pt x="20602" y="13881"/>
                  </a:cubicBezTo>
                  <a:cubicBezTo>
                    <a:pt x="21365" y="16938"/>
                    <a:pt x="21600" y="18568"/>
                    <a:pt x="21365" y="19485"/>
                  </a:cubicBezTo>
                  <a:cubicBezTo>
                    <a:pt x="21130" y="20402"/>
                    <a:pt x="20426" y="20606"/>
                    <a:pt x="18959" y="20810"/>
                  </a:cubicBezTo>
                  <a:cubicBezTo>
                    <a:pt x="17491" y="21013"/>
                    <a:pt x="15261" y="21217"/>
                    <a:pt x="13030" y="21421"/>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312" name="Line"/>
            <p:cNvSpPr/>
            <p:nvPr/>
          </p:nvSpPr>
          <p:spPr>
            <a:xfrm>
              <a:off x="7544839" y="7537348"/>
              <a:ext cx="83027" cy="42551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900" y="3512"/>
                    <a:pt x="1800" y="7024"/>
                    <a:pt x="5400" y="10624"/>
                  </a:cubicBezTo>
                  <a:cubicBezTo>
                    <a:pt x="9000" y="14224"/>
                    <a:pt x="15300" y="17912"/>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313" name="Line"/>
            <p:cNvSpPr/>
            <p:nvPr/>
          </p:nvSpPr>
          <p:spPr>
            <a:xfrm>
              <a:off x="7534460" y="7776049"/>
              <a:ext cx="354019" cy="134208"/>
            </a:xfrm>
            <a:custGeom>
              <a:avLst/>
              <a:gdLst/>
              <a:ahLst/>
              <a:cxnLst>
                <a:cxn ang="0">
                  <a:pos x="wd2" y="hd2"/>
                </a:cxn>
                <a:cxn ang="5400000">
                  <a:pos x="wd2" y="hd2"/>
                </a:cxn>
                <a:cxn ang="10800000">
                  <a:pos x="wd2" y="hd2"/>
                </a:cxn>
                <a:cxn ang="16200000">
                  <a:pos x="wd2" y="hd2"/>
                </a:cxn>
              </a:cxnLst>
              <a:rect l="0" t="0" r="r" b="b"/>
              <a:pathLst>
                <a:path w="21254" h="20949" fill="norm" stroke="1" extrusionOk="0">
                  <a:moveTo>
                    <a:pt x="0" y="1620"/>
                  </a:moveTo>
                  <a:cubicBezTo>
                    <a:pt x="3323" y="1080"/>
                    <a:pt x="6646" y="540"/>
                    <a:pt x="9138" y="540"/>
                  </a:cubicBezTo>
                  <a:cubicBezTo>
                    <a:pt x="11631" y="540"/>
                    <a:pt x="13292" y="1080"/>
                    <a:pt x="13604" y="1080"/>
                  </a:cubicBezTo>
                  <a:cubicBezTo>
                    <a:pt x="13915" y="1080"/>
                    <a:pt x="12877" y="540"/>
                    <a:pt x="11942" y="1080"/>
                  </a:cubicBezTo>
                  <a:cubicBezTo>
                    <a:pt x="11008" y="1620"/>
                    <a:pt x="10177" y="3240"/>
                    <a:pt x="9658" y="5400"/>
                  </a:cubicBezTo>
                  <a:cubicBezTo>
                    <a:pt x="9138" y="7560"/>
                    <a:pt x="8931" y="10260"/>
                    <a:pt x="9865" y="13230"/>
                  </a:cubicBezTo>
                  <a:cubicBezTo>
                    <a:pt x="10800" y="16200"/>
                    <a:pt x="12877" y="19440"/>
                    <a:pt x="14954" y="20520"/>
                  </a:cubicBezTo>
                  <a:cubicBezTo>
                    <a:pt x="17031" y="21600"/>
                    <a:pt x="19108" y="20520"/>
                    <a:pt x="20250" y="18630"/>
                  </a:cubicBezTo>
                  <a:cubicBezTo>
                    <a:pt x="21392" y="16740"/>
                    <a:pt x="21600" y="14040"/>
                    <a:pt x="20665" y="11070"/>
                  </a:cubicBezTo>
                  <a:cubicBezTo>
                    <a:pt x="19731" y="8100"/>
                    <a:pt x="17654" y="4860"/>
                    <a:pt x="16096" y="2970"/>
                  </a:cubicBezTo>
                  <a:cubicBezTo>
                    <a:pt x="14538" y="1080"/>
                    <a:pt x="13500" y="540"/>
                    <a:pt x="12462"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314" name="Line"/>
            <p:cNvSpPr/>
            <p:nvPr/>
          </p:nvSpPr>
          <p:spPr>
            <a:xfrm>
              <a:off x="9808354" y="7527764"/>
              <a:ext cx="341436" cy="279421"/>
            </a:xfrm>
            <a:custGeom>
              <a:avLst/>
              <a:gdLst/>
              <a:ahLst/>
              <a:cxnLst>
                <a:cxn ang="0">
                  <a:pos x="wd2" y="hd2"/>
                </a:cxn>
                <a:cxn ang="5400000">
                  <a:pos x="wd2" y="hd2"/>
                </a:cxn>
                <a:cxn ang="10800000">
                  <a:pos x="wd2" y="hd2"/>
                </a:cxn>
                <a:cxn ang="16200000">
                  <a:pos x="wd2" y="hd2"/>
                </a:cxn>
              </a:cxnLst>
              <a:rect l="0" t="0" r="r" b="b"/>
              <a:pathLst>
                <a:path w="21319" h="21276" fill="norm" stroke="1" extrusionOk="0">
                  <a:moveTo>
                    <a:pt x="21319" y="2310"/>
                  </a:moveTo>
                  <a:cubicBezTo>
                    <a:pt x="20671" y="993"/>
                    <a:pt x="20023" y="-324"/>
                    <a:pt x="16999" y="71"/>
                  </a:cubicBezTo>
                  <a:cubicBezTo>
                    <a:pt x="13975" y="466"/>
                    <a:pt x="8575" y="2574"/>
                    <a:pt x="5227" y="4813"/>
                  </a:cubicBezTo>
                  <a:cubicBezTo>
                    <a:pt x="1879" y="7052"/>
                    <a:pt x="583" y="9422"/>
                    <a:pt x="151" y="11266"/>
                  </a:cubicBezTo>
                  <a:cubicBezTo>
                    <a:pt x="-281" y="13110"/>
                    <a:pt x="151" y="14427"/>
                    <a:pt x="2311" y="15349"/>
                  </a:cubicBezTo>
                  <a:cubicBezTo>
                    <a:pt x="4471" y="16271"/>
                    <a:pt x="8359" y="16798"/>
                    <a:pt x="11599" y="15217"/>
                  </a:cubicBezTo>
                  <a:cubicBezTo>
                    <a:pt x="14839" y="13637"/>
                    <a:pt x="17431" y="9949"/>
                    <a:pt x="18727" y="7052"/>
                  </a:cubicBezTo>
                  <a:cubicBezTo>
                    <a:pt x="20023" y="4154"/>
                    <a:pt x="20023" y="2047"/>
                    <a:pt x="19699" y="1520"/>
                  </a:cubicBezTo>
                  <a:cubicBezTo>
                    <a:pt x="19375" y="993"/>
                    <a:pt x="18727" y="2047"/>
                    <a:pt x="18187" y="4944"/>
                  </a:cubicBezTo>
                  <a:cubicBezTo>
                    <a:pt x="17647" y="7842"/>
                    <a:pt x="17215" y="12583"/>
                    <a:pt x="17323" y="15613"/>
                  </a:cubicBezTo>
                  <a:cubicBezTo>
                    <a:pt x="17431" y="18642"/>
                    <a:pt x="18079" y="19959"/>
                    <a:pt x="18727" y="2127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315" name="Line"/>
            <p:cNvSpPr/>
            <p:nvPr/>
          </p:nvSpPr>
          <p:spPr>
            <a:xfrm>
              <a:off x="10959295" y="7368456"/>
              <a:ext cx="364071" cy="390297"/>
            </a:xfrm>
            <a:custGeom>
              <a:avLst/>
              <a:gdLst/>
              <a:ahLst/>
              <a:cxnLst>
                <a:cxn ang="0">
                  <a:pos x="wd2" y="hd2"/>
                </a:cxn>
                <a:cxn ang="5400000">
                  <a:pos x="wd2" y="hd2"/>
                </a:cxn>
                <a:cxn ang="10800000">
                  <a:pos x="wd2" y="hd2"/>
                </a:cxn>
                <a:cxn ang="16200000">
                  <a:pos x="wd2" y="hd2"/>
                </a:cxn>
              </a:cxnLst>
              <a:rect l="0" t="0" r="r" b="b"/>
              <a:pathLst>
                <a:path w="21445" h="21377" fill="norm" stroke="1" extrusionOk="0">
                  <a:moveTo>
                    <a:pt x="18951" y="2998"/>
                  </a:moveTo>
                  <a:cubicBezTo>
                    <a:pt x="14875" y="1672"/>
                    <a:pt x="10800" y="345"/>
                    <a:pt x="7845" y="61"/>
                  </a:cubicBezTo>
                  <a:cubicBezTo>
                    <a:pt x="4891" y="-223"/>
                    <a:pt x="3057" y="535"/>
                    <a:pt x="2038" y="1388"/>
                  </a:cubicBezTo>
                  <a:cubicBezTo>
                    <a:pt x="1019" y="2240"/>
                    <a:pt x="815" y="3188"/>
                    <a:pt x="2751" y="4798"/>
                  </a:cubicBezTo>
                  <a:cubicBezTo>
                    <a:pt x="4687" y="6409"/>
                    <a:pt x="8762" y="8682"/>
                    <a:pt x="12125" y="10577"/>
                  </a:cubicBezTo>
                  <a:cubicBezTo>
                    <a:pt x="15487" y="12472"/>
                    <a:pt x="18136" y="13988"/>
                    <a:pt x="19664" y="15219"/>
                  </a:cubicBezTo>
                  <a:cubicBezTo>
                    <a:pt x="21192" y="16451"/>
                    <a:pt x="21600" y="17398"/>
                    <a:pt x="21396" y="18251"/>
                  </a:cubicBezTo>
                  <a:cubicBezTo>
                    <a:pt x="21192" y="19103"/>
                    <a:pt x="20377" y="19861"/>
                    <a:pt x="17219" y="20430"/>
                  </a:cubicBezTo>
                  <a:cubicBezTo>
                    <a:pt x="14060" y="20998"/>
                    <a:pt x="8559" y="21377"/>
                    <a:pt x="5298" y="21377"/>
                  </a:cubicBezTo>
                  <a:cubicBezTo>
                    <a:pt x="2038" y="21377"/>
                    <a:pt x="1019" y="20998"/>
                    <a:pt x="0" y="20619"/>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316" name="Line"/>
            <p:cNvSpPr/>
            <p:nvPr/>
          </p:nvSpPr>
          <p:spPr>
            <a:xfrm>
              <a:off x="11405563" y="7111839"/>
              <a:ext cx="342484" cy="61232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873" y="3661"/>
                    <a:pt x="1745" y="7322"/>
                    <a:pt x="2618" y="10373"/>
                  </a:cubicBezTo>
                  <a:cubicBezTo>
                    <a:pt x="3491" y="13424"/>
                    <a:pt x="4364" y="15864"/>
                    <a:pt x="5127" y="17512"/>
                  </a:cubicBezTo>
                  <a:cubicBezTo>
                    <a:pt x="5891" y="19159"/>
                    <a:pt x="6545" y="20014"/>
                    <a:pt x="7309" y="20136"/>
                  </a:cubicBezTo>
                  <a:cubicBezTo>
                    <a:pt x="8073" y="20258"/>
                    <a:pt x="8945" y="19647"/>
                    <a:pt x="10145" y="18244"/>
                  </a:cubicBezTo>
                  <a:cubicBezTo>
                    <a:pt x="11345" y="16841"/>
                    <a:pt x="12873" y="14644"/>
                    <a:pt x="13964" y="13302"/>
                  </a:cubicBezTo>
                  <a:cubicBezTo>
                    <a:pt x="15055" y="11959"/>
                    <a:pt x="15709" y="11471"/>
                    <a:pt x="16364" y="11471"/>
                  </a:cubicBezTo>
                  <a:cubicBezTo>
                    <a:pt x="17018" y="11471"/>
                    <a:pt x="17673" y="11959"/>
                    <a:pt x="18218" y="13424"/>
                  </a:cubicBezTo>
                  <a:cubicBezTo>
                    <a:pt x="18764" y="14888"/>
                    <a:pt x="19200" y="17329"/>
                    <a:pt x="19745" y="18854"/>
                  </a:cubicBezTo>
                  <a:cubicBezTo>
                    <a:pt x="20291" y="20380"/>
                    <a:pt x="20945" y="2099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317" name="Line"/>
            <p:cNvSpPr/>
            <p:nvPr/>
          </p:nvSpPr>
          <p:spPr>
            <a:xfrm>
              <a:off x="11870810" y="7462492"/>
              <a:ext cx="147073" cy="234513"/>
            </a:xfrm>
            <a:custGeom>
              <a:avLst/>
              <a:gdLst/>
              <a:ahLst/>
              <a:cxnLst>
                <a:cxn ang="0">
                  <a:pos x="wd2" y="hd2"/>
                </a:cxn>
                <a:cxn ang="5400000">
                  <a:pos x="wd2" y="hd2"/>
                </a:cxn>
                <a:cxn ang="10800000">
                  <a:pos x="wd2" y="hd2"/>
                </a:cxn>
                <a:cxn ang="16200000">
                  <a:pos x="wd2" y="hd2"/>
                </a:cxn>
              </a:cxnLst>
              <a:rect l="0" t="0" r="r" b="b"/>
              <a:pathLst>
                <a:path w="20870" h="20918" fill="norm" stroke="1" extrusionOk="0">
                  <a:moveTo>
                    <a:pt x="20870" y="4826"/>
                  </a:moveTo>
                  <a:cubicBezTo>
                    <a:pt x="20379" y="3283"/>
                    <a:pt x="19888" y="1740"/>
                    <a:pt x="18170" y="814"/>
                  </a:cubicBezTo>
                  <a:cubicBezTo>
                    <a:pt x="16452" y="-111"/>
                    <a:pt x="13506" y="-420"/>
                    <a:pt x="10070" y="814"/>
                  </a:cubicBezTo>
                  <a:cubicBezTo>
                    <a:pt x="6634" y="2049"/>
                    <a:pt x="2706" y="4826"/>
                    <a:pt x="988" y="7757"/>
                  </a:cubicBezTo>
                  <a:cubicBezTo>
                    <a:pt x="-730" y="10689"/>
                    <a:pt x="-239" y="13774"/>
                    <a:pt x="2706" y="16243"/>
                  </a:cubicBezTo>
                  <a:cubicBezTo>
                    <a:pt x="5652" y="18711"/>
                    <a:pt x="11052" y="20563"/>
                    <a:pt x="14488" y="20871"/>
                  </a:cubicBezTo>
                  <a:cubicBezTo>
                    <a:pt x="17925" y="21180"/>
                    <a:pt x="19397" y="19946"/>
                    <a:pt x="20134" y="17477"/>
                  </a:cubicBezTo>
                  <a:cubicBezTo>
                    <a:pt x="20870" y="15009"/>
                    <a:pt x="20870" y="11306"/>
                    <a:pt x="20134" y="8374"/>
                  </a:cubicBezTo>
                  <a:cubicBezTo>
                    <a:pt x="19397" y="5443"/>
                    <a:pt x="17925" y="3283"/>
                    <a:pt x="16452" y="112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318" name="Line"/>
            <p:cNvSpPr/>
            <p:nvPr/>
          </p:nvSpPr>
          <p:spPr>
            <a:xfrm>
              <a:off x="12132043" y="7392053"/>
              <a:ext cx="197188" cy="308538"/>
            </a:xfrm>
            <a:custGeom>
              <a:avLst/>
              <a:gdLst/>
              <a:ahLst/>
              <a:cxnLst>
                <a:cxn ang="0">
                  <a:pos x="wd2" y="hd2"/>
                </a:cxn>
                <a:cxn ang="5400000">
                  <a:pos x="wd2" y="hd2"/>
                </a:cxn>
                <a:cxn ang="10800000">
                  <a:pos x="wd2" y="hd2"/>
                </a:cxn>
                <a:cxn ang="16200000">
                  <a:pos x="wd2" y="hd2"/>
                </a:cxn>
              </a:cxnLst>
              <a:rect l="0" t="0" r="r" b="b"/>
              <a:pathLst>
                <a:path w="21600" h="21405" fill="norm" stroke="1" extrusionOk="0">
                  <a:moveTo>
                    <a:pt x="0" y="8640"/>
                  </a:moveTo>
                  <a:cubicBezTo>
                    <a:pt x="3411" y="10080"/>
                    <a:pt x="6821" y="11520"/>
                    <a:pt x="8905" y="13200"/>
                  </a:cubicBezTo>
                  <a:cubicBezTo>
                    <a:pt x="10990" y="14880"/>
                    <a:pt x="11747" y="16800"/>
                    <a:pt x="12126" y="18360"/>
                  </a:cubicBezTo>
                  <a:cubicBezTo>
                    <a:pt x="12505" y="19920"/>
                    <a:pt x="12505" y="21120"/>
                    <a:pt x="11558" y="21360"/>
                  </a:cubicBezTo>
                  <a:cubicBezTo>
                    <a:pt x="10611" y="21600"/>
                    <a:pt x="8716" y="20880"/>
                    <a:pt x="7390" y="19200"/>
                  </a:cubicBezTo>
                  <a:cubicBezTo>
                    <a:pt x="6063" y="17520"/>
                    <a:pt x="5305" y="14880"/>
                    <a:pt x="6632" y="11640"/>
                  </a:cubicBezTo>
                  <a:cubicBezTo>
                    <a:pt x="7958" y="8400"/>
                    <a:pt x="11368" y="4560"/>
                    <a:pt x="14211" y="2520"/>
                  </a:cubicBezTo>
                  <a:cubicBezTo>
                    <a:pt x="17053" y="480"/>
                    <a:pt x="19326" y="24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319" name="Line"/>
            <p:cNvSpPr/>
            <p:nvPr/>
          </p:nvSpPr>
          <p:spPr>
            <a:xfrm>
              <a:off x="12495284" y="7360917"/>
              <a:ext cx="62270" cy="38399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200" y="4670"/>
                    <a:pt x="2400" y="9341"/>
                    <a:pt x="5400" y="12843"/>
                  </a:cubicBezTo>
                  <a:cubicBezTo>
                    <a:pt x="8400" y="16346"/>
                    <a:pt x="13200" y="18681"/>
                    <a:pt x="16200" y="19946"/>
                  </a:cubicBezTo>
                  <a:cubicBezTo>
                    <a:pt x="19200" y="21211"/>
                    <a:pt x="20400" y="21405"/>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320" name="Line"/>
            <p:cNvSpPr/>
            <p:nvPr/>
          </p:nvSpPr>
          <p:spPr>
            <a:xfrm>
              <a:off x="12433013" y="7537348"/>
              <a:ext cx="217946"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1371" y="14400"/>
                    <a:pt x="2743" y="7200"/>
                    <a:pt x="6343" y="3600"/>
                  </a:cubicBezTo>
                  <a:cubicBezTo>
                    <a:pt x="9943" y="0"/>
                    <a:pt x="15771" y="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321" name="Line"/>
            <p:cNvSpPr/>
            <p:nvPr/>
          </p:nvSpPr>
          <p:spPr>
            <a:xfrm>
              <a:off x="12624765" y="7353998"/>
              <a:ext cx="1115913" cy="792979"/>
            </a:xfrm>
            <a:custGeom>
              <a:avLst/>
              <a:gdLst/>
              <a:ahLst/>
              <a:cxnLst>
                <a:cxn ang="0">
                  <a:pos x="wd2" y="hd2"/>
                </a:cxn>
                <a:cxn ang="5400000">
                  <a:pos x="wd2" y="hd2"/>
                </a:cxn>
                <a:cxn ang="10800000">
                  <a:pos x="wd2" y="hd2"/>
                </a:cxn>
                <a:cxn ang="16200000">
                  <a:pos x="wd2" y="hd2"/>
                </a:cxn>
              </a:cxnLst>
              <a:rect l="0" t="0" r="r" b="b"/>
              <a:pathLst>
                <a:path w="21505" h="21434" fill="norm" stroke="1" extrusionOk="0">
                  <a:moveTo>
                    <a:pt x="4705" y="3553"/>
                  </a:moveTo>
                  <a:cubicBezTo>
                    <a:pt x="3705" y="3740"/>
                    <a:pt x="2705" y="3927"/>
                    <a:pt x="1905" y="4395"/>
                  </a:cubicBezTo>
                  <a:cubicBezTo>
                    <a:pt x="1105" y="4862"/>
                    <a:pt x="505" y="5610"/>
                    <a:pt x="205" y="6265"/>
                  </a:cubicBezTo>
                  <a:cubicBezTo>
                    <a:pt x="-95" y="6919"/>
                    <a:pt x="-95" y="7481"/>
                    <a:pt x="405" y="7855"/>
                  </a:cubicBezTo>
                  <a:cubicBezTo>
                    <a:pt x="905" y="8229"/>
                    <a:pt x="1905" y="8416"/>
                    <a:pt x="2738" y="8135"/>
                  </a:cubicBezTo>
                  <a:cubicBezTo>
                    <a:pt x="3572" y="7855"/>
                    <a:pt x="4238" y="7106"/>
                    <a:pt x="4705" y="6312"/>
                  </a:cubicBezTo>
                  <a:cubicBezTo>
                    <a:pt x="5172" y="5517"/>
                    <a:pt x="5438" y="4675"/>
                    <a:pt x="5405" y="4348"/>
                  </a:cubicBezTo>
                  <a:cubicBezTo>
                    <a:pt x="5372" y="4021"/>
                    <a:pt x="5038" y="4208"/>
                    <a:pt x="4772" y="4488"/>
                  </a:cubicBezTo>
                  <a:cubicBezTo>
                    <a:pt x="4505" y="4769"/>
                    <a:pt x="4305" y="5143"/>
                    <a:pt x="4172" y="5797"/>
                  </a:cubicBezTo>
                  <a:cubicBezTo>
                    <a:pt x="4038" y="6452"/>
                    <a:pt x="3972" y="7387"/>
                    <a:pt x="4105" y="7901"/>
                  </a:cubicBezTo>
                  <a:cubicBezTo>
                    <a:pt x="4238" y="8416"/>
                    <a:pt x="4572" y="8509"/>
                    <a:pt x="5305" y="7995"/>
                  </a:cubicBezTo>
                  <a:cubicBezTo>
                    <a:pt x="6038" y="7481"/>
                    <a:pt x="7172" y="6358"/>
                    <a:pt x="7905" y="5049"/>
                  </a:cubicBezTo>
                  <a:cubicBezTo>
                    <a:pt x="8638" y="3740"/>
                    <a:pt x="8972" y="2244"/>
                    <a:pt x="9038" y="1309"/>
                  </a:cubicBezTo>
                  <a:cubicBezTo>
                    <a:pt x="9105" y="374"/>
                    <a:pt x="8905" y="0"/>
                    <a:pt x="8672" y="0"/>
                  </a:cubicBezTo>
                  <a:cubicBezTo>
                    <a:pt x="8438" y="0"/>
                    <a:pt x="8172" y="374"/>
                    <a:pt x="8005" y="795"/>
                  </a:cubicBezTo>
                  <a:cubicBezTo>
                    <a:pt x="7838" y="1216"/>
                    <a:pt x="7772" y="1683"/>
                    <a:pt x="7772" y="2151"/>
                  </a:cubicBezTo>
                  <a:cubicBezTo>
                    <a:pt x="7772" y="2618"/>
                    <a:pt x="7838" y="3086"/>
                    <a:pt x="8205" y="3319"/>
                  </a:cubicBezTo>
                  <a:cubicBezTo>
                    <a:pt x="8572" y="3553"/>
                    <a:pt x="9238" y="3553"/>
                    <a:pt x="9905" y="3179"/>
                  </a:cubicBezTo>
                  <a:cubicBezTo>
                    <a:pt x="10572" y="2805"/>
                    <a:pt x="11238" y="2057"/>
                    <a:pt x="11605" y="2057"/>
                  </a:cubicBezTo>
                  <a:cubicBezTo>
                    <a:pt x="11972" y="2057"/>
                    <a:pt x="12038" y="2805"/>
                    <a:pt x="12105" y="4722"/>
                  </a:cubicBezTo>
                  <a:cubicBezTo>
                    <a:pt x="12172" y="6639"/>
                    <a:pt x="12238" y="9725"/>
                    <a:pt x="12138" y="12343"/>
                  </a:cubicBezTo>
                  <a:cubicBezTo>
                    <a:pt x="12038" y="14961"/>
                    <a:pt x="11772" y="17112"/>
                    <a:pt x="11338" y="18608"/>
                  </a:cubicBezTo>
                  <a:cubicBezTo>
                    <a:pt x="10905" y="20104"/>
                    <a:pt x="10305" y="20945"/>
                    <a:pt x="9672" y="21273"/>
                  </a:cubicBezTo>
                  <a:cubicBezTo>
                    <a:pt x="9038" y="21600"/>
                    <a:pt x="8372" y="21413"/>
                    <a:pt x="7905" y="20852"/>
                  </a:cubicBezTo>
                  <a:cubicBezTo>
                    <a:pt x="7438" y="20291"/>
                    <a:pt x="7172" y="19356"/>
                    <a:pt x="7338" y="18094"/>
                  </a:cubicBezTo>
                  <a:cubicBezTo>
                    <a:pt x="7505" y="16831"/>
                    <a:pt x="8105" y="15242"/>
                    <a:pt x="9438" y="13745"/>
                  </a:cubicBezTo>
                  <a:cubicBezTo>
                    <a:pt x="10772" y="12249"/>
                    <a:pt x="12838" y="10847"/>
                    <a:pt x="14705" y="9678"/>
                  </a:cubicBezTo>
                  <a:cubicBezTo>
                    <a:pt x="16572" y="8509"/>
                    <a:pt x="18238" y="7574"/>
                    <a:pt x="19238" y="6919"/>
                  </a:cubicBezTo>
                  <a:cubicBezTo>
                    <a:pt x="20238" y="6265"/>
                    <a:pt x="20572" y="5891"/>
                    <a:pt x="20772" y="5470"/>
                  </a:cubicBezTo>
                  <a:cubicBezTo>
                    <a:pt x="20972" y="5049"/>
                    <a:pt x="21038" y="4582"/>
                    <a:pt x="20838" y="4161"/>
                  </a:cubicBezTo>
                  <a:cubicBezTo>
                    <a:pt x="20638" y="3740"/>
                    <a:pt x="20172" y="3366"/>
                    <a:pt x="19472" y="3273"/>
                  </a:cubicBezTo>
                  <a:cubicBezTo>
                    <a:pt x="18772" y="3179"/>
                    <a:pt x="17838" y="3366"/>
                    <a:pt x="17272" y="4161"/>
                  </a:cubicBezTo>
                  <a:cubicBezTo>
                    <a:pt x="16705" y="4956"/>
                    <a:pt x="16505" y="6358"/>
                    <a:pt x="16772" y="7714"/>
                  </a:cubicBezTo>
                  <a:cubicBezTo>
                    <a:pt x="17038" y="9070"/>
                    <a:pt x="17772" y="10379"/>
                    <a:pt x="18638" y="11221"/>
                  </a:cubicBezTo>
                  <a:cubicBezTo>
                    <a:pt x="19505" y="12062"/>
                    <a:pt x="20505" y="12436"/>
                    <a:pt x="21505" y="1281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322" name="Line"/>
            <p:cNvSpPr/>
            <p:nvPr/>
          </p:nvSpPr>
          <p:spPr>
            <a:xfrm>
              <a:off x="10897026" y="8067336"/>
              <a:ext cx="2739870" cy="92711"/>
            </a:xfrm>
            <a:custGeom>
              <a:avLst/>
              <a:gdLst/>
              <a:ahLst/>
              <a:cxnLst>
                <a:cxn ang="0">
                  <a:pos x="wd2" y="hd2"/>
                </a:cxn>
                <a:cxn ang="5400000">
                  <a:pos x="wd2" y="hd2"/>
                </a:cxn>
                <a:cxn ang="10800000">
                  <a:pos x="wd2" y="hd2"/>
                </a:cxn>
                <a:cxn ang="16200000">
                  <a:pos x="wd2" y="hd2"/>
                </a:cxn>
              </a:cxnLst>
              <a:rect l="0" t="0" r="r" b="b"/>
              <a:pathLst>
                <a:path w="21600" h="21439" fill="norm" stroke="1" extrusionOk="0">
                  <a:moveTo>
                    <a:pt x="0" y="2239"/>
                  </a:moveTo>
                  <a:cubicBezTo>
                    <a:pt x="1064" y="1439"/>
                    <a:pt x="2127" y="639"/>
                    <a:pt x="3177" y="239"/>
                  </a:cubicBezTo>
                  <a:cubicBezTo>
                    <a:pt x="4227" y="-161"/>
                    <a:pt x="5264" y="-161"/>
                    <a:pt x="6355" y="1039"/>
                  </a:cubicBezTo>
                  <a:cubicBezTo>
                    <a:pt x="7445" y="2239"/>
                    <a:pt x="8591" y="4639"/>
                    <a:pt x="9695" y="6239"/>
                  </a:cubicBezTo>
                  <a:cubicBezTo>
                    <a:pt x="10800" y="7839"/>
                    <a:pt x="11864" y="8639"/>
                    <a:pt x="12995" y="9439"/>
                  </a:cubicBezTo>
                  <a:cubicBezTo>
                    <a:pt x="14127" y="10239"/>
                    <a:pt x="15327" y="11039"/>
                    <a:pt x="16473" y="11439"/>
                  </a:cubicBezTo>
                  <a:cubicBezTo>
                    <a:pt x="17618" y="11839"/>
                    <a:pt x="18709" y="11839"/>
                    <a:pt x="19555" y="13439"/>
                  </a:cubicBezTo>
                  <a:cubicBezTo>
                    <a:pt x="20400" y="15039"/>
                    <a:pt x="21000" y="18239"/>
                    <a:pt x="21600" y="21439"/>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323" name="Line"/>
            <p:cNvSpPr/>
            <p:nvPr/>
          </p:nvSpPr>
          <p:spPr>
            <a:xfrm>
              <a:off x="14539805" y="7495835"/>
              <a:ext cx="83028" cy="3009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600" y="4717"/>
                    <a:pt x="7200" y="9434"/>
                    <a:pt x="10800" y="13034"/>
                  </a:cubicBezTo>
                  <a:cubicBezTo>
                    <a:pt x="14400" y="16634"/>
                    <a:pt x="18000" y="19117"/>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324" name="Line"/>
            <p:cNvSpPr/>
            <p:nvPr/>
          </p:nvSpPr>
          <p:spPr>
            <a:xfrm>
              <a:off x="14539805" y="7392053"/>
              <a:ext cx="51892"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325" name="Line"/>
            <p:cNvSpPr/>
            <p:nvPr/>
          </p:nvSpPr>
          <p:spPr>
            <a:xfrm>
              <a:off x="14653967" y="7506214"/>
              <a:ext cx="269836" cy="2387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277" y="3130"/>
                    <a:pt x="554" y="6261"/>
                    <a:pt x="1246" y="9391"/>
                  </a:cubicBezTo>
                  <a:cubicBezTo>
                    <a:pt x="1938" y="12522"/>
                    <a:pt x="3046" y="15652"/>
                    <a:pt x="3877" y="16435"/>
                  </a:cubicBezTo>
                  <a:cubicBezTo>
                    <a:pt x="4708" y="17217"/>
                    <a:pt x="5262" y="15652"/>
                    <a:pt x="5677" y="13930"/>
                  </a:cubicBezTo>
                  <a:cubicBezTo>
                    <a:pt x="6092" y="12209"/>
                    <a:pt x="6369" y="10330"/>
                    <a:pt x="6785" y="8609"/>
                  </a:cubicBezTo>
                  <a:cubicBezTo>
                    <a:pt x="7200" y="6887"/>
                    <a:pt x="7754" y="5322"/>
                    <a:pt x="8723" y="5009"/>
                  </a:cubicBezTo>
                  <a:cubicBezTo>
                    <a:pt x="9692" y="4696"/>
                    <a:pt x="11077" y="5635"/>
                    <a:pt x="13292" y="8609"/>
                  </a:cubicBezTo>
                  <a:cubicBezTo>
                    <a:pt x="15508" y="11583"/>
                    <a:pt x="18554" y="16591"/>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326" name="Line"/>
            <p:cNvSpPr/>
            <p:nvPr/>
          </p:nvSpPr>
          <p:spPr>
            <a:xfrm>
              <a:off x="15235152" y="7340161"/>
              <a:ext cx="46298" cy="383998"/>
            </a:xfrm>
            <a:custGeom>
              <a:avLst/>
              <a:gdLst/>
              <a:ahLst/>
              <a:cxnLst>
                <a:cxn ang="0">
                  <a:pos x="wd2" y="hd2"/>
                </a:cxn>
                <a:cxn ang="5400000">
                  <a:pos x="wd2" y="hd2"/>
                </a:cxn>
                <a:cxn ang="10800000">
                  <a:pos x="wd2" y="hd2"/>
                </a:cxn>
                <a:cxn ang="16200000">
                  <a:pos x="wd2" y="hd2"/>
                </a:cxn>
              </a:cxnLst>
              <a:rect l="0" t="0" r="r" b="b"/>
              <a:pathLst>
                <a:path w="20648" h="21600" fill="norm" stroke="1" extrusionOk="0">
                  <a:moveTo>
                    <a:pt x="0" y="0"/>
                  </a:moveTo>
                  <a:cubicBezTo>
                    <a:pt x="6171" y="4865"/>
                    <a:pt x="12343" y="9730"/>
                    <a:pt x="16200" y="12746"/>
                  </a:cubicBezTo>
                  <a:cubicBezTo>
                    <a:pt x="20057" y="15762"/>
                    <a:pt x="21600" y="16930"/>
                    <a:pt x="20057" y="18097"/>
                  </a:cubicBezTo>
                  <a:cubicBezTo>
                    <a:pt x="18514" y="19265"/>
                    <a:pt x="13885" y="20432"/>
                    <a:pt x="9257"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327" name="Line"/>
            <p:cNvSpPr/>
            <p:nvPr/>
          </p:nvSpPr>
          <p:spPr>
            <a:xfrm>
              <a:off x="15148427" y="6984491"/>
              <a:ext cx="927366" cy="729289"/>
            </a:xfrm>
            <a:custGeom>
              <a:avLst/>
              <a:gdLst/>
              <a:ahLst/>
              <a:cxnLst>
                <a:cxn ang="0">
                  <a:pos x="wd2" y="hd2"/>
                </a:cxn>
                <a:cxn ang="5400000">
                  <a:pos x="wd2" y="hd2"/>
                </a:cxn>
                <a:cxn ang="10800000">
                  <a:pos x="wd2" y="hd2"/>
                </a:cxn>
                <a:cxn ang="16200000">
                  <a:pos x="wd2" y="hd2"/>
                </a:cxn>
              </a:cxnLst>
              <a:rect l="0" t="0" r="r" b="b"/>
              <a:pathLst>
                <a:path w="21525" h="21479" fill="norm" stroke="1" extrusionOk="0">
                  <a:moveTo>
                    <a:pt x="86" y="16588"/>
                  </a:moveTo>
                  <a:cubicBezTo>
                    <a:pt x="5" y="15977"/>
                    <a:pt x="-75" y="15366"/>
                    <a:pt x="126" y="14958"/>
                  </a:cubicBezTo>
                  <a:cubicBezTo>
                    <a:pt x="326" y="14551"/>
                    <a:pt x="808" y="14347"/>
                    <a:pt x="2013" y="14092"/>
                  </a:cubicBezTo>
                  <a:cubicBezTo>
                    <a:pt x="3217" y="13837"/>
                    <a:pt x="5144" y="13532"/>
                    <a:pt x="6911" y="12819"/>
                  </a:cubicBezTo>
                  <a:cubicBezTo>
                    <a:pt x="8677" y="12105"/>
                    <a:pt x="10283" y="10985"/>
                    <a:pt x="11367" y="9049"/>
                  </a:cubicBezTo>
                  <a:cubicBezTo>
                    <a:pt x="12451" y="7113"/>
                    <a:pt x="13013" y="4362"/>
                    <a:pt x="13295" y="2732"/>
                  </a:cubicBezTo>
                  <a:cubicBezTo>
                    <a:pt x="13576" y="1102"/>
                    <a:pt x="13576" y="592"/>
                    <a:pt x="13375" y="287"/>
                  </a:cubicBezTo>
                  <a:cubicBezTo>
                    <a:pt x="13174" y="-19"/>
                    <a:pt x="12773" y="-121"/>
                    <a:pt x="12291" y="185"/>
                  </a:cubicBezTo>
                  <a:cubicBezTo>
                    <a:pt x="11809" y="490"/>
                    <a:pt x="11247" y="1204"/>
                    <a:pt x="10886" y="2987"/>
                  </a:cubicBezTo>
                  <a:cubicBezTo>
                    <a:pt x="10524" y="4770"/>
                    <a:pt x="10364" y="7622"/>
                    <a:pt x="10524" y="9915"/>
                  </a:cubicBezTo>
                  <a:cubicBezTo>
                    <a:pt x="10685" y="12207"/>
                    <a:pt x="11167" y="13939"/>
                    <a:pt x="11568" y="14958"/>
                  </a:cubicBezTo>
                  <a:cubicBezTo>
                    <a:pt x="11970" y="15977"/>
                    <a:pt x="12291" y="16283"/>
                    <a:pt x="12532" y="16181"/>
                  </a:cubicBezTo>
                  <a:cubicBezTo>
                    <a:pt x="12773" y="16079"/>
                    <a:pt x="12933" y="15570"/>
                    <a:pt x="13174" y="15162"/>
                  </a:cubicBezTo>
                  <a:cubicBezTo>
                    <a:pt x="13415" y="14754"/>
                    <a:pt x="13736" y="14449"/>
                    <a:pt x="14098" y="14398"/>
                  </a:cubicBezTo>
                  <a:cubicBezTo>
                    <a:pt x="14459" y="14347"/>
                    <a:pt x="14860" y="14551"/>
                    <a:pt x="15703" y="15111"/>
                  </a:cubicBezTo>
                  <a:cubicBezTo>
                    <a:pt x="16547" y="15671"/>
                    <a:pt x="17831" y="16588"/>
                    <a:pt x="18674" y="16996"/>
                  </a:cubicBezTo>
                  <a:cubicBezTo>
                    <a:pt x="19518" y="17404"/>
                    <a:pt x="19919" y="17302"/>
                    <a:pt x="20160" y="16894"/>
                  </a:cubicBezTo>
                  <a:cubicBezTo>
                    <a:pt x="20401" y="16487"/>
                    <a:pt x="20481" y="15773"/>
                    <a:pt x="20401" y="15162"/>
                  </a:cubicBezTo>
                  <a:cubicBezTo>
                    <a:pt x="20321" y="14551"/>
                    <a:pt x="20080" y="14041"/>
                    <a:pt x="19758" y="13888"/>
                  </a:cubicBezTo>
                  <a:cubicBezTo>
                    <a:pt x="19437" y="13736"/>
                    <a:pt x="19036" y="13939"/>
                    <a:pt x="18755" y="14551"/>
                  </a:cubicBezTo>
                  <a:cubicBezTo>
                    <a:pt x="18474" y="15162"/>
                    <a:pt x="18313" y="16181"/>
                    <a:pt x="18795" y="17404"/>
                  </a:cubicBezTo>
                  <a:cubicBezTo>
                    <a:pt x="19277" y="18626"/>
                    <a:pt x="20401" y="20053"/>
                    <a:pt x="21525" y="21479"/>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328" name="Line"/>
            <p:cNvSpPr/>
            <p:nvPr/>
          </p:nvSpPr>
          <p:spPr>
            <a:xfrm>
              <a:off x="16443763" y="7381674"/>
              <a:ext cx="462295" cy="300971"/>
            </a:xfrm>
            <a:custGeom>
              <a:avLst/>
              <a:gdLst/>
              <a:ahLst/>
              <a:cxnLst>
                <a:cxn ang="0">
                  <a:pos x="wd2" y="hd2"/>
                </a:cxn>
                <a:cxn ang="5400000">
                  <a:pos x="wd2" y="hd2"/>
                </a:cxn>
                <a:cxn ang="10800000">
                  <a:pos x="wd2" y="hd2"/>
                </a:cxn>
                <a:cxn ang="16200000">
                  <a:pos x="wd2" y="hd2"/>
                </a:cxn>
              </a:cxnLst>
              <a:rect l="0" t="0" r="r" b="b"/>
              <a:pathLst>
                <a:path w="21541" h="21600" fill="norm" stroke="1" extrusionOk="0">
                  <a:moveTo>
                    <a:pt x="263" y="0"/>
                  </a:moveTo>
                  <a:cubicBezTo>
                    <a:pt x="102" y="3972"/>
                    <a:pt x="-59" y="7945"/>
                    <a:pt x="22" y="10924"/>
                  </a:cubicBezTo>
                  <a:cubicBezTo>
                    <a:pt x="102" y="13903"/>
                    <a:pt x="425" y="15890"/>
                    <a:pt x="828" y="16014"/>
                  </a:cubicBezTo>
                  <a:cubicBezTo>
                    <a:pt x="1231" y="16138"/>
                    <a:pt x="1714" y="14400"/>
                    <a:pt x="2198" y="12910"/>
                  </a:cubicBezTo>
                  <a:cubicBezTo>
                    <a:pt x="2681" y="11421"/>
                    <a:pt x="3165" y="10179"/>
                    <a:pt x="3648" y="9062"/>
                  </a:cubicBezTo>
                  <a:cubicBezTo>
                    <a:pt x="4132" y="7945"/>
                    <a:pt x="4616" y="6952"/>
                    <a:pt x="5019" y="7076"/>
                  </a:cubicBezTo>
                  <a:cubicBezTo>
                    <a:pt x="5422" y="7200"/>
                    <a:pt x="5744" y="8441"/>
                    <a:pt x="5905" y="9683"/>
                  </a:cubicBezTo>
                  <a:cubicBezTo>
                    <a:pt x="6066" y="10924"/>
                    <a:pt x="6066" y="12166"/>
                    <a:pt x="6308" y="13283"/>
                  </a:cubicBezTo>
                  <a:cubicBezTo>
                    <a:pt x="6550" y="14400"/>
                    <a:pt x="7034" y="15393"/>
                    <a:pt x="7759" y="15766"/>
                  </a:cubicBezTo>
                  <a:cubicBezTo>
                    <a:pt x="8484" y="16138"/>
                    <a:pt x="9451" y="15890"/>
                    <a:pt x="10177" y="15269"/>
                  </a:cubicBezTo>
                  <a:cubicBezTo>
                    <a:pt x="10902" y="14648"/>
                    <a:pt x="11386" y="13655"/>
                    <a:pt x="11869" y="12538"/>
                  </a:cubicBezTo>
                  <a:cubicBezTo>
                    <a:pt x="12353" y="11421"/>
                    <a:pt x="12837" y="10179"/>
                    <a:pt x="13401" y="9931"/>
                  </a:cubicBezTo>
                  <a:cubicBezTo>
                    <a:pt x="13965" y="9683"/>
                    <a:pt x="14610" y="10428"/>
                    <a:pt x="15980" y="12538"/>
                  </a:cubicBezTo>
                  <a:cubicBezTo>
                    <a:pt x="17350" y="14648"/>
                    <a:pt x="19445" y="18124"/>
                    <a:pt x="21541"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329" name="Line"/>
            <p:cNvSpPr/>
            <p:nvPr/>
          </p:nvSpPr>
          <p:spPr>
            <a:xfrm>
              <a:off x="16963595" y="7446724"/>
              <a:ext cx="513268" cy="217654"/>
            </a:xfrm>
            <a:custGeom>
              <a:avLst/>
              <a:gdLst/>
              <a:ahLst/>
              <a:cxnLst>
                <a:cxn ang="0">
                  <a:pos x="wd2" y="hd2"/>
                </a:cxn>
                <a:cxn ang="5400000">
                  <a:pos x="wd2" y="hd2"/>
                </a:cxn>
                <a:cxn ang="10800000">
                  <a:pos x="wd2" y="hd2"/>
                </a:cxn>
                <a:cxn ang="16200000">
                  <a:pos x="wd2" y="hd2"/>
                </a:cxn>
              </a:cxnLst>
              <a:rect l="0" t="0" r="r" b="b"/>
              <a:pathLst>
                <a:path w="21508" h="20907" fill="norm" stroke="1" extrusionOk="0">
                  <a:moveTo>
                    <a:pt x="8461" y="7708"/>
                  </a:moveTo>
                  <a:cubicBezTo>
                    <a:pt x="8606" y="5715"/>
                    <a:pt x="8751" y="3721"/>
                    <a:pt x="8389" y="2558"/>
                  </a:cubicBezTo>
                  <a:cubicBezTo>
                    <a:pt x="8026" y="1395"/>
                    <a:pt x="7156" y="1062"/>
                    <a:pt x="5852" y="1727"/>
                  </a:cubicBezTo>
                  <a:cubicBezTo>
                    <a:pt x="4547" y="2391"/>
                    <a:pt x="2807" y="4053"/>
                    <a:pt x="1720" y="6545"/>
                  </a:cubicBezTo>
                  <a:cubicBezTo>
                    <a:pt x="633" y="9038"/>
                    <a:pt x="198" y="12361"/>
                    <a:pt x="53" y="14853"/>
                  </a:cubicBezTo>
                  <a:cubicBezTo>
                    <a:pt x="-92" y="17345"/>
                    <a:pt x="53" y="19007"/>
                    <a:pt x="560" y="20004"/>
                  </a:cubicBezTo>
                  <a:cubicBezTo>
                    <a:pt x="1068" y="21001"/>
                    <a:pt x="1938" y="21333"/>
                    <a:pt x="3025" y="20170"/>
                  </a:cubicBezTo>
                  <a:cubicBezTo>
                    <a:pt x="4112" y="19007"/>
                    <a:pt x="5417" y="16348"/>
                    <a:pt x="6359" y="13856"/>
                  </a:cubicBezTo>
                  <a:cubicBezTo>
                    <a:pt x="7301" y="11364"/>
                    <a:pt x="7881" y="9038"/>
                    <a:pt x="8171" y="8871"/>
                  </a:cubicBezTo>
                  <a:cubicBezTo>
                    <a:pt x="8461" y="8705"/>
                    <a:pt x="8461" y="10699"/>
                    <a:pt x="8534" y="12527"/>
                  </a:cubicBezTo>
                  <a:cubicBezTo>
                    <a:pt x="8606" y="14355"/>
                    <a:pt x="8751" y="16016"/>
                    <a:pt x="9041" y="17511"/>
                  </a:cubicBezTo>
                  <a:cubicBezTo>
                    <a:pt x="9331" y="19007"/>
                    <a:pt x="9766" y="20336"/>
                    <a:pt x="10563" y="20502"/>
                  </a:cubicBezTo>
                  <a:cubicBezTo>
                    <a:pt x="11360" y="20668"/>
                    <a:pt x="12520" y="19671"/>
                    <a:pt x="13390" y="18675"/>
                  </a:cubicBezTo>
                  <a:cubicBezTo>
                    <a:pt x="14260" y="17678"/>
                    <a:pt x="14840" y="16681"/>
                    <a:pt x="15419" y="16681"/>
                  </a:cubicBezTo>
                  <a:cubicBezTo>
                    <a:pt x="15999" y="16681"/>
                    <a:pt x="16579" y="17678"/>
                    <a:pt x="16579" y="17511"/>
                  </a:cubicBezTo>
                  <a:cubicBezTo>
                    <a:pt x="16579" y="17345"/>
                    <a:pt x="15999" y="16016"/>
                    <a:pt x="15709" y="13524"/>
                  </a:cubicBezTo>
                  <a:cubicBezTo>
                    <a:pt x="15419" y="11031"/>
                    <a:pt x="15419" y="7376"/>
                    <a:pt x="15782" y="4718"/>
                  </a:cubicBezTo>
                  <a:cubicBezTo>
                    <a:pt x="16144" y="2059"/>
                    <a:pt x="16869" y="398"/>
                    <a:pt x="17884" y="65"/>
                  </a:cubicBezTo>
                  <a:cubicBezTo>
                    <a:pt x="18899" y="-267"/>
                    <a:pt x="20203" y="730"/>
                    <a:pt x="21508" y="1727"/>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330" name="Line"/>
            <p:cNvSpPr/>
            <p:nvPr/>
          </p:nvSpPr>
          <p:spPr>
            <a:xfrm>
              <a:off x="17684427" y="7257134"/>
              <a:ext cx="83028" cy="50853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2700" y="3086"/>
                    <a:pt x="5400" y="6171"/>
                    <a:pt x="7650" y="9404"/>
                  </a:cubicBezTo>
                  <a:cubicBezTo>
                    <a:pt x="9900" y="12637"/>
                    <a:pt x="11700" y="16016"/>
                    <a:pt x="13950" y="18073"/>
                  </a:cubicBezTo>
                  <a:cubicBezTo>
                    <a:pt x="16200" y="20131"/>
                    <a:pt x="18900" y="20865"/>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331" name="Line"/>
            <p:cNvSpPr/>
            <p:nvPr/>
          </p:nvSpPr>
          <p:spPr>
            <a:xfrm>
              <a:off x="17822138" y="7335461"/>
              <a:ext cx="837849" cy="414788"/>
            </a:xfrm>
            <a:custGeom>
              <a:avLst/>
              <a:gdLst/>
              <a:ahLst/>
              <a:cxnLst>
                <a:cxn ang="0">
                  <a:pos x="wd2" y="hd2"/>
                </a:cxn>
                <a:cxn ang="5400000">
                  <a:pos x="wd2" y="hd2"/>
                </a:cxn>
                <a:cxn ang="10800000">
                  <a:pos x="wd2" y="hd2"/>
                </a:cxn>
                <a:cxn ang="16200000">
                  <a:pos x="wd2" y="hd2"/>
                </a:cxn>
              </a:cxnLst>
              <a:rect l="0" t="0" r="r" b="b"/>
              <a:pathLst>
                <a:path w="21528" h="21228" fill="norm" stroke="1" extrusionOk="0">
                  <a:moveTo>
                    <a:pt x="4195" y="2896"/>
                  </a:moveTo>
                  <a:cubicBezTo>
                    <a:pt x="4284" y="3781"/>
                    <a:pt x="4372" y="4666"/>
                    <a:pt x="4017" y="5729"/>
                  </a:cubicBezTo>
                  <a:cubicBezTo>
                    <a:pt x="3661" y="6791"/>
                    <a:pt x="2861" y="8030"/>
                    <a:pt x="2195" y="9181"/>
                  </a:cubicBezTo>
                  <a:cubicBezTo>
                    <a:pt x="1528" y="10332"/>
                    <a:pt x="995" y="11394"/>
                    <a:pt x="595" y="12368"/>
                  </a:cubicBezTo>
                  <a:cubicBezTo>
                    <a:pt x="195" y="13342"/>
                    <a:pt x="-72" y="14227"/>
                    <a:pt x="17" y="14847"/>
                  </a:cubicBezTo>
                  <a:cubicBezTo>
                    <a:pt x="106" y="15466"/>
                    <a:pt x="550" y="15820"/>
                    <a:pt x="1839" y="16440"/>
                  </a:cubicBezTo>
                  <a:cubicBezTo>
                    <a:pt x="3128" y="17060"/>
                    <a:pt x="5261" y="17945"/>
                    <a:pt x="6995" y="18122"/>
                  </a:cubicBezTo>
                  <a:cubicBezTo>
                    <a:pt x="8728" y="18299"/>
                    <a:pt x="10061" y="17768"/>
                    <a:pt x="10772" y="16971"/>
                  </a:cubicBezTo>
                  <a:cubicBezTo>
                    <a:pt x="11484" y="16175"/>
                    <a:pt x="11572" y="15112"/>
                    <a:pt x="11217" y="14050"/>
                  </a:cubicBezTo>
                  <a:cubicBezTo>
                    <a:pt x="10861" y="12988"/>
                    <a:pt x="10061" y="11925"/>
                    <a:pt x="9395" y="11306"/>
                  </a:cubicBezTo>
                  <a:cubicBezTo>
                    <a:pt x="8728" y="10686"/>
                    <a:pt x="8195" y="10509"/>
                    <a:pt x="7706" y="10509"/>
                  </a:cubicBezTo>
                  <a:cubicBezTo>
                    <a:pt x="7217" y="10509"/>
                    <a:pt x="6772" y="10686"/>
                    <a:pt x="6461" y="11306"/>
                  </a:cubicBezTo>
                  <a:cubicBezTo>
                    <a:pt x="6150" y="11925"/>
                    <a:pt x="5972" y="12988"/>
                    <a:pt x="6150" y="14493"/>
                  </a:cubicBezTo>
                  <a:cubicBezTo>
                    <a:pt x="6328" y="15998"/>
                    <a:pt x="6861" y="17945"/>
                    <a:pt x="7750" y="19273"/>
                  </a:cubicBezTo>
                  <a:cubicBezTo>
                    <a:pt x="8639" y="20601"/>
                    <a:pt x="9884" y="21309"/>
                    <a:pt x="11084" y="21220"/>
                  </a:cubicBezTo>
                  <a:cubicBezTo>
                    <a:pt x="12284" y="21132"/>
                    <a:pt x="13439" y="20247"/>
                    <a:pt x="14506" y="18299"/>
                  </a:cubicBezTo>
                  <a:cubicBezTo>
                    <a:pt x="15572" y="16352"/>
                    <a:pt x="16550" y="13342"/>
                    <a:pt x="17172" y="10686"/>
                  </a:cubicBezTo>
                  <a:cubicBezTo>
                    <a:pt x="17795" y="8030"/>
                    <a:pt x="18061" y="5729"/>
                    <a:pt x="18195" y="3870"/>
                  </a:cubicBezTo>
                  <a:cubicBezTo>
                    <a:pt x="18328" y="2011"/>
                    <a:pt x="18328" y="594"/>
                    <a:pt x="18061" y="152"/>
                  </a:cubicBezTo>
                  <a:cubicBezTo>
                    <a:pt x="17795" y="-291"/>
                    <a:pt x="17261" y="240"/>
                    <a:pt x="16906" y="1657"/>
                  </a:cubicBezTo>
                  <a:cubicBezTo>
                    <a:pt x="16550" y="3073"/>
                    <a:pt x="16372" y="5375"/>
                    <a:pt x="16550" y="8030"/>
                  </a:cubicBezTo>
                  <a:cubicBezTo>
                    <a:pt x="16728" y="10686"/>
                    <a:pt x="17261" y="13696"/>
                    <a:pt x="17884" y="15820"/>
                  </a:cubicBezTo>
                  <a:cubicBezTo>
                    <a:pt x="18506" y="17945"/>
                    <a:pt x="19217" y="19184"/>
                    <a:pt x="19839" y="19716"/>
                  </a:cubicBezTo>
                  <a:cubicBezTo>
                    <a:pt x="20461" y="20247"/>
                    <a:pt x="20995" y="20070"/>
                    <a:pt x="21528" y="1989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332" name="Line"/>
            <p:cNvSpPr/>
            <p:nvPr/>
          </p:nvSpPr>
          <p:spPr>
            <a:xfrm>
              <a:off x="18545825" y="7497375"/>
              <a:ext cx="197189" cy="29596"/>
            </a:xfrm>
            <a:custGeom>
              <a:avLst/>
              <a:gdLst/>
              <a:ahLst/>
              <a:cxnLst>
                <a:cxn ang="0">
                  <a:pos x="wd2" y="hd2"/>
                </a:cxn>
                <a:cxn ang="5400000">
                  <a:pos x="wd2" y="hd2"/>
                </a:cxn>
                <a:cxn ang="10800000">
                  <a:pos x="wd2" y="hd2"/>
                </a:cxn>
                <a:cxn ang="16200000">
                  <a:pos x="wd2" y="hd2"/>
                </a:cxn>
              </a:cxnLst>
              <a:rect l="0" t="0" r="r" b="b"/>
              <a:pathLst>
                <a:path w="21600" h="20532" fill="norm" stroke="1" extrusionOk="0">
                  <a:moveTo>
                    <a:pt x="0" y="13332"/>
                  </a:moveTo>
                  <a:cubicBezTo>
                    <a:pt x="1516" y="6132"/>
                    <a:pt x="3032" y="-1068"/>
                    <a:pt x="6632" y="132"/>
                  </a:cubicBezTo>
                  <a:cubicBezTo>
                    <a:pt x="10232" y="1332"/>
                    <a:pt x="15916" y="10932"/>
                    <a:pt x="21600" y="20532"/>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333" name="Line"/>
            <p:cNvSpPr/>
            <p:nvPr/>
          </p:nvSpPr>
          <p:spPr>
            <a:xfrm>
              <a:off x="18877931" y="7609997"/>
              <a:ext cx="10378" cy="1037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334" name="Line"/>
            <p:cNvSpPr/>
            <p:nvPr/>
          </p:nvSpPr>
          <p:spPr>
            <a:xfrm>
              <a:off x="11312218" y="8191181"/>
              <a:ext cx="1857655" cy="83027"/>
            </a:xfrm>
            <a:custGeom>
              <a:avLst/>
              <a:gdLst/>
              <a:ahLst/>
              <a:cxnLst>
                <a:cxn ang="0">
                  <a:pos x="wd2" y="hd2"/>
                </a:cxn>
                <a:cxn ang="5400000">
                  <a:pos x="wd2" y="hd2"/>
                </a:cxn>
                <a:cxn ang="10800000">
                  <a:pos x="wd2" y="hd2"/>
                </a:cxn>
                <a:cxn ang="16200000">
                  <a:pos x="wd2" y="hd2"/>
                </a:cxn>
              </a:cxnLst>
              <a:rect l="0" t="0" r="r" b="b"/>
              <a:pathLst>
                <a:path w="21519" h="21600" fill="norm" stroke="1" extrusionOk="0">
                  <a:moveTo>
                    <a:pt x="21519" y="21600"/>
                  </a:moveTo>
                  <a:cubicBezTo>
                    <a:pt x="20597" y="17100"/>
                    <a:pt x="19676" y="12600"/>
                    <a:pt x="18453" y="9900"/>
                  </a:cubicBezTo>
                  <a:cubicBezTo>
                    <a:pt x="17231" y="7200"/>
                    <a:pt x="15708" y="6300"/>
                    <a:pt x="14185" y="5400"/>
                  </a:cubicBezTo>
                  <a:cubicBezTo>
                    <a:pt x="12663" y="4500"/>
                    <a:pt x="11140" y="3600"/>
                    <a:pt x="9637" y="2700"/>
                  </a:cubicBezTo>
                  <a:cubicBezTo>
                    <a:pt x="8134" y="1800"/>
                    <a:pt x="6651" y="900"/>
                    <a:pt x="5229" y="450"/>
                  </a:cubicBezTo>
                  <a:cubicBezTo>
                    <a:pt x="3806" y="0"/>
                    <a:pt x="2444" y="0"/>
                    <a:pt x="1522" y="0"/>
                  </a:cubicBezTo>
                  <a:cubicBezTo>
                    <a:pt x="600" y="0"/>
                    <a:pt x="119" y="0"/>
                    <a:pt x="19" y="0"/>
                  </a:cubicBezTo>
                  <a:cubicBezTo>
                    <a:pt x="-81" y="0"/>
                    <a:pt x="200" y="0"/>
                    <a:pt x="1061" y="1350"/>
                  </a:cubicBezTo>
                  <a:cubicBezTo>
                    <a:pt x="1923" y="2700"/>
                    <a:pt x="3365" y="5400"/>
                    <a:pt x="4848" y="7200"/>
                  </a:cubicBezTo>
                  <a:cubicBezTo>
                    <a:pt x="6331" y="9000"/>
                    <a:pt x="7854" y="9900"/>
                    <a:pt x="9316" y="10800"/>
                  </a:cubicBezTo>
                  <a:cubicBezTo>
                    <a:pt x="10779" y="11700"/>
                    <a:pt x="12182" y="12600"/>
                    <a:pt x="13745" y="13050"/>
                  </a:cubicBezTo>
                  <a:cubicBezTo>
                    <a:pt x="15307" y="13500"/>
                    <a:pt x="17031" y="13500"/>
                    <a:pt x="18153" y="13950"/>
                  </a:cubicBezTo>
                  <a:cubicBezTo>
                    <a:pt x="19275" y="14400"/>
                    <a:pt x="19796" y="15300"/>
                    <a:pt x="20197" y="15750"/>
                  </a:cubicBezTo>
                  <a:cubicBezTo>
                    <a:pt x="20597" y="16200"/>
                    <a:pt x="20878" y="16200"/>
                    <a:pt x="20237" y="15750"/>
                  </a:cubicBezTo>
                  <a:cubicBezTo>
                    <a:pt x="19595" y="15300"/>
                    <a:pt x="18033" y="14400"/>
                    <a:pt x="16450" y="13500"/>
                  </a:cubicBezTo>
                  <a:cubicBezTo>
                    <a:pt x="14867" y="12600"/>
                    <a:pt x="13264" y="11700"/>
                    <a:pt x="11681" y="10800"/>
                  </a:cubicBezTo>
                  <a:cubicBezTo>
                    <a:pt x="10098" y="9900"/>
                    <a:pt x="8535" y="9000"/>
                    <a:pt x="7152" y="8100"/>
                  </a:cubicBezTo>
                  <a:cubicBezTo>
                    <a:pt x="5770" y="7200"/>
                    <a:pt x="4568" y="6300"/>
                    <a:pt x="3646" y="4950"/>
                  </a:cubicBezTo>
                  <a:cubicBezTo>
                    <a:pt x="2724" y="3600"/>
                    <a:pt x="2083" y="1800"/>
                    <a:pt x="1963" y="900"/>
                  </a:cubicBezTo>
                  <a:cubicBezTo>
                    <a:pt x="1843" y="0"/>
                    <a:pt x="2243" y="0"/>
                    <a:pt x="3145" y="450"/>
                  </a:cubicBezTo>
                  <a:cubicBezTo>
                    <a:pt x="4047" y="900"/>
                    <a:pt x="5449" y="1800"/>
                    <a:pt x="6852" y="27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4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33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338" name="TextBox 2"/>
          <p:cNvSpPr txBox="1"/>
          <p:nvPr/>
        </p:nvSpPr>
        <p:spPr>
          <a:xfrm>
            <a:off x="4888849" y="1324882"/>
            <a:ext cx="14912677" cy="8661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100">
                <a:solidFill>
                  <a:srgbClr val="FFFFFF"/>
                </a:solidFill>
                <a:latin typeface="Tajawal Medium"/>
                <a:ea typeface="Tajawal Medium"/>
                <a:cs typeface="Tajawal Medium"/>
                <a:sym typeface="Tajawal Medium"/>
              </a:defRPr>
            </a:lvl1pPr>
          </a:lstStyle>
          <a:p>
            <a:pPr/>
            <a:r>
              <a:t>Equilibrium in the goods and labour markets</a:t>
            </a:r>
          </a:p>
        </p:txBody>
      </p:sp>
      <p:sp>
        <p:nvSpPr>
          <p:cNvPr id="3339" name="TextBox 7"/>
          <p:cNvSpPr txBox="1"/>
          <p:nvPr/>
        </p:nvSpPr>
        <p:spPr>
          <a:xfrm>
            <a:off x="2592215" y="4344529"/>
            <a:ext cx="18797638" cy="3488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a:solidFill>
                  <a:srgbClr val="182C6A"/>
                </a:solidFill>
                <a:latin typeface="Tajawal Medium"/>
                <a:ea typeface="Tajawal Medium"/>
                <a:cs typeface="Tajawal Medium"/>
                <a:sym typeface="Tajawal Medium"/>
              </a:defRPr>
            </a:pPr>
          </a:p>
        </p:txBody>
      </p:sp>
      <p:grpSp>
        <p:nvGrpSpPr>
          <p:cNvPr id="3422" name="Drawing"/>
          <p:cNvGrpSpPr/>
          <p:nvPr/>
        </p:nvGrpSpPr>
        <p:grpSpPr>
          <a:xfrm>
            <a:off x="3267314" y="2986214"/>
            <a:ext cx="16446670" cy="7398789"/>
            <a:chOff x="0" y="0"/>
            <a:chExt cx="16446668" cy="7398787"/>
          </a:xfrm>
        </p:grpSpPr>
        <p:sp>
          <p:nvSpPr>
            <p:cNvPr id="3340" name="Line"/>
            <p:cNvSpPr/>
            <p:nvPr/>
          </p:nvSpPr>
          <p:spPr>
            <a:xfrm>
              <a:off x="-1" y="0"/>
              <a:ext cx="1651023" cy="670471"/>
            </a:xfrm>
            <a:custGeom>
              <a:avLst/>
              <a:gdLst/>
              <a:ahLst/>
              <a:cxnLst>
                <a:cxn ang="0">
                  <a:pos x="wd2" y="hd2"/>
                </a:cxn>
                <a:cxn ang="5400000">
                  <a:pos x="wd2" y="hd2"/>
                </a:cxn>
                <a:cxn ang="10800000">
                  <a:pos x="wd2" y="hd2"/>
                </a:cxn>
                <a:cxn ang="16200000">
                  <a:pos x="wd2" y="hd2"/>
                </a:cxn>
              </a:cxnLst>
              <a:rect l="0" t="0" r="r" b="b"/>
              <a:pathLst>
                <a:path w="21566" h="21359" fill="norm" stroke="1" extrusionOk="0">
                  <a:moveTo>
                    <a:pt x="4362" y="10667"/>
                  </a:moveTo>
                  <a:cubicBezTo>
                    <a:pt x="3413" y="11328"/>
                    <a:pt x="2464" y="11989"/>
                    <a:pt x="1832" y="12485"/>
                  </a:cubicBezTo>
                  <a:cubicBezTo>
                    <a:pt x="1199" y="12981"/>
                    <a:pt x="883" y="13312"/>
                    <a:pt x="589" y="13753"/>
                  </a:cubicBezTo>
                  <a:cubicBezTo>
                    <a:pt x="295" y="14194"/>
                    <a:pt x="24" y="14745"/>
                    <a:pt x="2" y="15020"/>
                  </a:cubicBezTo>
                  <a:cubicBezTo>
                    <a:pt x="-21" y="15296"/>
                    <a:pt x="205" y="15296"/>
                    <a:pt x="838" y="15351"/>
                  </a:cubicBezTo>
                  <a:cubicBezTo>
                    <a:pt x="1470" y="15406"/>
                    <a:pt x="2510" y="15516"/>
                    <a:pt x="3210" y="15902"/>
                  </a:cubicBezTo>
                  <a:cubicBezTo>
                    <a:pt x="3910" y="16287"/>
                    <a:pt x="4272" y="16949"/>
                    <a:pt x="4453" y="17555"/>
                  </a:cubicBezTo>
                  <a:cubicBezTo>
                    <a:pt x="4633" y="18161"/>
                    <a:pt x="4633" y="18712"/>
                    <a:pt x="4385" y="19318"/>
                  </a:cubicBezTo>
                  <a:cubicBezTo>
                    <a:pt x="4136" y="19924"/>
                    <a:pt x="3639" y="20585"/>
                    <a:pt x="3187" y="20971"/>
                  </a:cubicBezTo>
                  <a:cubicBezTo>
                    <a:pt x="2735" y="21357"/>
                    <a:pt x="2329" y="21467"/>
                    <a:pt x="2261" y="21247"/>
                  </a:cubicBezTo>
                  <a:cubicBezTo>
                    <a:pt x="2193" y="21026"/>
                    <a:pt x="2464" y="20475"/>
                    <a:pt x="3233" y="19483"/>
                  </a:cubicBezTo>
                  <a:cubicBezTo>
                    <a:pt x="4001" y="18491"/>
                    <a:pt x="5266" y="17059"/>
                    <a:pt x="6012" y="16232"/>
                  </a:cubicBezTo>
                  <a:cubicBezTo>
                    <a:pt x="6757" y="15406"/>
                    <a:pt x="6983" y="15185"/>
                    <a:pt x="6983" y="15075"/>
                  </a:cubicBezTo>
                  <a:cubicBezTo>
                    <a:pt x="6983" y="14965"/>
                    <a:pt x="6757" y="14965"/>
                    <a:pt x="6418" y="15516"/>
                  </a:cubicBezTo>
                  <a:cubicBezTo>
                    <a:pt x="6079" y="16067"/>
                    <a:pt x="5628" y="17169"/>
                    <a:pt x="5402" y="18051"/>
                  </a:cubicBezTo>
                  <a:cubicBezTo>
                    <a:pt x="5176" y="18932"/>
                    <a:pt x="5176" y="19594"/>
                    <a:pt x="5289" y="19979"/>
                  </a:cubicBezTo>
                  <a:cubicBezTo>
                    <a:pt x="5402" y="20365"/>
                    <a:pt x="5628" y="20475"/>
                    <a:pt x="6125" y="20145"/>
                  </a:cubicBezTo>
                  <a:cubicBezTo>
                    <a:pt x="6622" y="19814"/>
                    <a:pt x="7390" y="19043"/>
                    <a:pt x="7842" y="18436"/>
                  </a:cubicBezTo>
                  <a:cubicBezTo>
                    <a:pt x="8294" y="17830"/>
                    <a:pt x="8429" y="17389"/>
                    <a:pt x="8520" y="16673"/>
                  </a:cubicBezTo>
                  <a:cubicBezTo>
                    <a:pt x="8610" y="15957"/>
                    <a:pt x="8655" y="14965"/>
                    <a:pt x="8587" y="14304"/>
                  </a:cubicBezTo>
                  <a:cubicBezTo>
                    <a:pt x="8520" y="13643"/>
                    <a:pt x="8339" y="13312"/>
                    <a:pt x="8181" y="13367"/>
                  </a:cubicBezTo>
                  <a:cubicBezTo>
                    <a:pt x="8023" y="13422"/>
                    <a:pt x="7887" y="13863"/>
                    <a:pt x="7797" y="14359"/>
                  </a:cubicBezTo>
                  <a:cubicBezTo>
                    <a:pt x="7706" y="14855"/>
                    <a:pt x="7661" y="15406"/>
                    <a:pt x="7684" y="16012"/>
                  </a:cubicBezTo>
                  <a:cubicBezTo>
                    <a:pt x="7706" y="16618"/>
                    <a:pt x="7797" y="17279"/>
                    <a:pt x="8000" y="17665"/>
                  </a:cubicBezTo>
                  <a:cubicBezTo>
                    <a:pt x="8203" y="18051"/>
                    <a:pt x="8520" y="18161"/>
                    <a:pt x="9084" y="17445"/>
                  </a:cubicBezTo>
                  <a:cubicBezTo>
                    <a:pt x="9649" y="16728"/>
                    <a:pt x="10463" y="15185"/>
                    <a:pt x="11141" y="12706"/>
                  </a:cubicBezTo>
                  <a:cubicBezTo>
                    <a:pt x="11818" y="10226"/>
                    <a:pt x="12361" y="6810"/>
                    <a:pt x="12632" y="4826"/>
                  </a:cubicBezTo>
                  <a:cubicBezTo>
                    <a:pt x="12903" y="2843"/>
                    <a:pt x="12903" y="2291"/>
                    <a:pt x="12880" y="1630"/>
                  </a:cubicBezTo>
                  <a:cubicBezTo>
                    <a:pt x="12858" y="969"/>
                    <a:pt x="12812" y="198"/>
                    <a:pt x="12700" y="32"/>
                  </a:cubicBezTo>
                  <a:cubicBezTo>
                    <a:pt x="12587" y="-133"/>
                    <a:pt x="12406" y="308"/>
                    <a:pt x="12089" y="2181"/>
                  </a:cubicBezTo>
                  <a:cubicBezTo>
                    <a:pt x="11773" y="4055"/>
                    <a:pt x="11321" y="7361"/>
                    <a:pt x="11050" y="10061"/>
                  </a:cubicBezTo>
                  <a:cubicBezTo>
                    <a:pt x="10779" y="12761"/>
                    <a:pt x="10689" y="14855"/>
                    <a:pt x="10734" y="16122"/>
                  </a:cubicBezTo>
                  <a:cubicBezTo>
                    <a:pt x="10779" y="17389"/>
                    <a:pt x="10960" y="17830"/>
                    <a:pt x="11186" y="18051"/>
                  </a:cubicBezTo>
                  <a:cubicBezTo>
                    <a:pt x="11412" y="18271"/>
                    <a:pt x="11683" y="18271"/>
                    <a:pt x="12112" y="17555"/>
                  </a:cubicBezTo>
                  <a:cubicBezTo>
                    <a:pt x="12541" y="16838"/>
                    <a:pt x="13129" y="15406"/>
                    <a:pt x="13513" y="14194"/>
                  </a:cubicBezTo>
                  <a:cubicBezTo>
                    <a:pt x="13897" y="12981"/>
                    <a:pt x="14078" y="11989"/>
                    <a:pt x="14146" y="11989"/>
                  </a:cubicBezTo>
                  <a:cubicBezTo>
                    <a:pt x="14213" y="11989"/>
                    <a:pt x="14168" y="12981"/>
                    <a:pt x="14146" y="13753"/>
                  </a:cubicBezTo>
                  <a:cubicBezTo>
                    <a:pt x="14123" y="14524"/>
                    <a:pt x="14123" y="15075"/>
                    <a:pt x="14146" y="15681"/>
                  </a:cubicBezTo>
                  <a:cubicBezTo>
                    <a:pt x="14168" y="16287"/>
                    <a:pt x="14213" y="16949"/>
                    <a:pt x="14349" y="17224"/>
                  </a:cubicBezTo>
                  <a:cubicBezTo>
                    <a:pt x="14484" y="17500"/>
                    <a:pt x="14710" y="17389"/>
                    <a:pt x="15004" y="16398"/>
                  </a:cubicBezTo>
                  <a:cubicBezTo>
                    <a:pt x="15298" y="15406"/>
                    <a:pt x="15659" y="13532"/>
                    <a:pt x="15863" y="12320"/>
                  </a:cubicBezTo>
                  <a:cubicBezTo>
                    <a:pt x="16066" y="11108"/>
                    <a:pt x="16111" y="10557"/>
                    <a:pt x="16179" y="10006"/>
                  </a:cubicBezTo>
                  <a:cubicBezTo>
                    <a:pt x="16247" y="9455"/>
                    <a:pt x="16337" y="8904"/>
                    <a:pt x="16360" y="8959"/>
                  </a:cubicBezTo>
                  <a:cubicBezTo>
                    <a:pt x="16382" y="9014"/>
                    <a:pt x="16337" y="9675"/>
                    <a:pt x="16292" y="10998"/>
                  </a:cubicBezTo>
                  <a:cubicBezTo>
                    <a:pt x="16247" y="12320"/>
                    <a:pt x="16202" y="14304"/>
                    <a:pt x="16247" y="15571"/>
                  </a:cubicBezTo>
                  <a:cubicBezTo>
                    <a:pt x="16292" y="16838"/>
                    <a:pt x="16428" y="17389"/>
                    <a:pt x="16608" y="17720"/>
                  </a:cubicBezTo>
                  <a:cubicBezTo>
                    <a:pt x="16789" y="18051"/>
                    <a:pt x="17015" y="18161"/>
                    <a:pt x="17218" y="17940"/>
                  </a:cubicBezTo>
                  <a:cubicBezTo>
                    <a:pt x="17422" y="17720"/>
                    <a:pt x="17602" y="17169"/>
                    <a:pt x="17874" y="15516"/>
                  </a:cubicBezTo>
                  <a:cubicBezTo>
                    <a:pt x="18145" y="13863"/>
                    <a:pt x="18506" y="11108"/>
                    <a:pt x="18710" y="9455"/>
                  </a:cubicBezTo>
                  <a:cubicBezTo>
                    <a:pt x="18913" y="7802"/>
                    <a:pt x="18958" y="7251"/>
                    <a:pt x="18913" y="8022"/>
                  </a:cubicBezTo>
                  <a:cubicBezTo>
                    <a:pt x="18868" y="8794"/>
                    <a:pt x="18732" y="10887"/>
                    <a:pt x="18642" y="12871"/>
                  </a:cubicBezTo>
                  <a:cubicBezTo>
                    <a:pt x="18551" y="14855"/>
                    <a:pt x="18506" y="16728"/>
                    <a:pt x="18461" y="17940"/>
                  </a:cubicBezTo>
                  <a:cubicBezTo>
                    <a:pt x="18416" y="19153"/>
                    <a:pt x="18371" y="19704"/>
                    <a:pt x="18280" y="19594"/>
                  </a:cubicBezTo>
                  <a:cubicBezTo>
                    <a:pt x="18190" y="19483"/>
                    <a:pt x="18054" y="18712"/>
                    <a:pt x="17987" y="18051"/>
                  </a:cubicBezTo>
                  <a:cubicBezTo>
                    <a:pt x="17919" y="17389"/>
                    <a:pt x="17919" y="16838"/>
                    <a:pt x="18190" y="16012"/>
                  </a:cubicBezTo>
                  <a:cubicBezTo>
                    <a:pt x="18461" y="15185"/>
                    <a:pt x="19003" y="14083"/>
                    <a:pt x="19410" y="13367"/>
                  </a:cubicBezTo>
                  <a:cubicBezTo>
                    <a:pt x="19817" y="12651"/>
                    <a:pt x="20088" y="12320"/>
                    <a:pt x="20427" y="12265"/>
                  </a:cubicBezTo>
                  <a:cubicBezTo>
                    <a:pt x="20766" y="12210"/>
                    <a:pt x="21172" y="12430"/>
                    <a:pt x="21376" y="13147"/>
                  </a:cubicBezTo>
                  <a:cubicBezTo>
                    <a:pt x="21579" y="13863"/>
                    <a:pt x="21579" y="15075"/>
                    <a:pt x="21556" y="16012"/>
                  </a:cubicBezTo>
                  <a:cubicBezTo>
                    <a:pt x="21534" y="16949"/>
                    <a:pt x="21489" y="17610"/>
                    <a:pt x="21398" y="18216"/>
                  </a:cubicBezTo>
                  <a:cubicBezTo>
                    <a:pt x="21308" y="18822"/>
                    <a:pt x="21172" y="19373"/>
                    <a:pt x="21105" y="19538"/>
                  </a:cubicBezTo>
                  <a:cubicBezTo>
                    <a:pt x="21037" y="19704"/>
                    <a:pt x="21037" y="19483"/>
                    <a:pt x="21037" y="1926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341" name="Line"/>
            <p:cNvSpPr/>
            <p:nvPr/>
          </p:nvSpPr>
          <p:spPr>
            <a:xfrm>
              <a:off x="1703885" y="271631"/>
              <a:ext cx="601942" cy="270774"/>
            </a:xfrm>
            <a:custGeom>
              <a:avLst/>
              <a:gdLst/>
              <a:ahLst/>
              <a:cxnLst>
                <a:cxn ang="0">
                  <a:pos x="wd2" y="hd2"/>
                </a:cxn>
                <a:cxn ang="5400000">
                  <a:pos x="wd2" y="hd2"/>
                </a:cxn>
                <a:cxn ang="10800000">
                  <a:pos x="wd2" y="hd2"/>
                </a:cxn>
                <a:cxn ang="16200000">
                  <a:pos x="wd2" y="hd2"/>
                </a:cxn>
              </a:cxnLst>
              <a:rect l="0" t="0" r="r" b="b"/>
              <a:pathLst>
                <a:path w="21600" h="21133" fill="norm" stroke="1" extrusionOk="0">
                  <a:moveTo>
                    <a:pt x="0" y="5743"/>
                  </a:moveTo>
                  <a:cubicBezTo>
                    <a:pt x="124" y="4393"/>
                    <a:pt x="248" y="3043"/>
                    <a:pt x="497" y="1828"/>
                  </a:cubicBezTo>
                  <a:cubicBezTo>
                    <a:pt x="745" y="613"/>
                    <a:pt x="1117" y="-467"/>
                    <a:pt x="1924" y="208"/>
                  </a:cubicBezTo>
                  <a:cubicBezTo>
                    <a:pt x="2731" y="883"/>
                    <a:pt x="3972" y="3313"/>
                    <a:pt x="4717" y="5878"/>
                  </a:cubicBezTo>
                  <a:cubicBezTo>
                    <a:pt x="5462" y="8443"/>
                    <a:pt x="5710" y="11143"/>
                    <a:pt x="5834" y="13168"/>
                  </a:cubicBezTo>
                  <a:cubicBezTo>
                    <a:pt x="5959" y="15193"/>
                    <a:pt x="5959" y="16543"/>
                    <a:pt x="5586" y="18028"/>
                  </a:cubicBezTo>
                  <a:cubicBezTo>
                    <a:pt x="5214" y="19513"/>
                    <a:pt x="4469" y="21133"/>
                    <a:pt x="4159" y="21133"/>
                  </a:cubicBezTo>
                  <a:cubicBezTo>
                    <a:pt x="3848" y="21133"/>
                    <a:pt x="3972" y="19513"/>
                    <a:pt x="4717" y="16678"/>
                  </a:cubicBezTo>
                  <a:cubicBezTo>
                    <a:pt x="5462" y="13843"/>
                    <a:pt x="6828" y="9793"/>
                    <a:pt x="7821" y="7228"/>
                  </a:cubicBezTo>
                  <a:cubicBezTo>
                    <a:pt x="8814" y="4663"/>
                    <a:pt x="9434" y="3583"/>
                    <a:pt x="9807" y="3718"/>
                  </a:cubicBezTo>
                  <a:cubicBezTo>
                    <a:pt x="10179" y="3853"/>
                    <a:pt x="10303" y="5203"/>
                    <a:pt x="10366" y="6553"/>
                  </a:cubicBezTo>
                  <a:cubicBezTo>
                    <a:pt x="10428" y="7903"/>
                    <a:pt x="10428" y="9253"/>
                    <a:pt x="10366" y="11008"/>
                  </a:cubicBezTo>
                  <a:cubicBezTo>
                    <a:pt x="10303" y="12763"/>
                    <a:pt x="10179" y="14923"/>
                    <a:pt x="10490" y="16003"/>
                  </a:cubicBezTo>
                  <a:cubicBezTo>
                    <a:pt x="10800" y="17083"/>
                    <a:pt x="11545" y="17083"/>
                    <a:pt x="12538" y="16003"/>
                  </a:cubicBezTo>
                  <a:cubicBezTo>
                    <a:pt x="13531" y="14923"/>
                    <a:pt x="14772" y="12763"/>
                    <a:pt x="15703" y="11278"/>
                  </a:cubicBezTo>
                  <a:cubicBezTo>
                    <a:pt x="16634" y="9793"/>
                    <a:pt x="17255" y="8983"/>
                    <a:pt x="18186" y="9658"/>
                  </a:cubicBezTo>
                  <a:cubicBezTo>
                    <a:pt x="19117" y="10333"/>
                    <a:pt x="20359" y="12493"/>
                    <a:pt x="20979" y="14248"/>
                  </a:cubicBezTo>
                  <a:cubicBezTo>
                    <a:pt x="21600" y="16003"/>
                    <a:pt x="21600" y="17353"/>
                    <a:pt x="21600" y="1870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342" name="Line"/>
            <p:cNvSpPr/>
            <p:nvPr/>
          </p:nvSpPr>
          <p:spPr>
            <a:xfrm>
              <a:off x="440814" y="802293"/>
              <a:ext cx="2238632" cy="82595"/>
            </a:xfrm>
            <a:custGeom>
              <a:avLst/>
              <a:gdLst/>
              <a:ahLst/>
              <a:cxnLst>
                <a:cxn ang="0">
                  <a:pos x="wd2" y="hd2"/>
                </a:cxn>
                <a:cxn ang="5400000">
                  <a:pos x="wd2" y="hd2"/>
                </a:cxn>
                <a:cxn ang="10800000">
                  <a:pos x="wd2" y="hd2"/>
                </a:cxn>
                <a:cxn ang="16200000">
                  <a:pos x="wd2" y="hd2"/>
                </a:cxn>
              </a:cxnLst>
              <a:rect l="0" t="0" r="r" b="b"/>
              <a:pathLst>
                <a:path w="21570" h="21487" fill="norm" stroke="1" extrusionOk="0">
                  <a:moveTo>
                    <a:pt x="370" y="21487"/>
                  </a:moveTo>
                  <a:cubicBezTo>
                    <a:pt x="170" y="20587"/>
                    <a:pt x="-30" y="19687"/>
                    <a:pt x="3" y="19237"/>
                  </a:cubicBezTo>
                  <a:cubicBezTo>
                    <a:pt x="37" y="18787"/>
                    <a:pt x="303" y="18787"/>
                    <a:pt x="1053" y="17437"/>
                  </a:cubicBezTo>
                  <a:cubicBezTo>
                    <a:pt x="1803" y="16087"/>
                    <a:pt x="3037" y="13387"/>
                    <a:pt x="4237" y="10687"/>
                  </a:cubicBezTo>
                  <a:cubicBezTo>
                    <a:pt x="5437" y="7987"/>
                    <a:pt x="6603" y="5287"/>
                    <a:pt x="7853" y="3487"/>
                  </a:cubicBezTo>
                  <a:cubicBezTo>
                    <a:pt x="9103" y="1687"/>
                    <a:pt x="10437" y="787"/>
                    <a:pt x="11753" y="337"/>
                  </a:cubicBezTo>
                  <a:cubicBezTo>
                    <a:pt x="13070" y="-113"/>
                    <a:pt x="14370" y="-113"/>
                    <a:pt x="15703" y="337"/>
                  </a:cubicBezTo>
                  <a:cubicBezTo>
                    <a:pt x="17037" y="787"/>
                    <a:pt x="18403" y="1687"/>
                    <a:pt x="19387" y="3037"/>
                  </a:cubicBezTo>
                  <a:cubicBezTo>
                    <a:pt x="20370" y="4387"/>
                    <a:pt x="20970" y="6187"/>
                    <a:pt x="21570" y="7987"/>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343" name="Line"/>
            <p:cNvSpPr/>
            <p:nvPr/>
          </p:nvSpPr>
          <p:spPr>
            <a:xfrm>
              <a:off x="510382" y="1019805"/>
              <a:ext cx="255999" cy="48778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627" y="0"/>
                  </a:moveTo>
                  <a:cubicBezTo>
                    <a:pt x="3795" y="3370"/>
                    <a:pt x="4962" y="6740"/>
                    <a:pt x="5692" y="9574"/>
                  </a:cubicBezTo>
                  <a:cubicBezTo>
                    <a:pt x="6422" y="12409"/>
                    <a:pt x="6714" y="14706"/>
                    <a:pt x="7005" y="16238"/>
                  </a:cubicBezTo>
                  <a:cubicBezTo>
                    <a:pt x="7297" y="17770"/>
                    <a:pt x="7589" y="18536"/>
                    <a:pt x="8173" y="18230"/>
                  </a:cubicBezTo>
                  <a:cubicBezTo>
                    <a:pt x="8757" y="17923"/>
                    <a:pt x="9632" y="16545"/>
                    <a:pt x="10654" y="15243"/>
                  </a:cubicBezTo>
                  <a:cubicBezTo>
                    <a:pt x="11676" y="13940"/>
                    <a:pt x="12843" y="12715"/>
                    <a:pt x="14011" y="11872"/>
                  </a:cubicBezTo>
                  <a:cubicBezTo>
                    <a:pt x="15178" y="11030"/>
                    <a:pt x="16346" y="10570"/>
                    <a:pt x="17514" y="10570"/>
                  </a:cubicBezTo>
                  <a:cubicBezTo>
                    <a:pt x="18681" y="10570"/>
                    <a:pt x="19849" y="11030"/>
                    <a:pt x="20578" y="11643"/>
                  </a:cubicBezTo>
                  <a:cubicBezTo>
                    <a:pt x="21308" y="12255"/>
                    <a:pt x="21600" y="13021"/>
                    <a:pt x="21600" y="13864"/>
                  </a:cubicBezTo>
                  <a:cubicBezTo>
                    <a:pt x="21600" y="14706"/>
                    <a:pt x="21308" y="15626"/>
                    <a:pt x="17659" y="16928"/>
                  </a:cubicBezTo>
                  <a:cubicBezTo>
                    <a:pt x="14011" y="18230"/>
                    <a:pt x="7005" y="19915"/>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344" name="Line"/>
            <p:cNvSpPr/>
            <p:nvPr/>
          </p:nvSpPr>
          <p:spPr>
            <a:xfrm>
              <a:off x="404829" y="1196236"/>
              <a:ext cx="95176" cy="446268"/>
            </a:xfrm>
            <a:custGeom>
              <a:avLst/>
              <a:gdLst/>
              <a:ahLst/>
              <a:cxnLst>
                <a:cxn ang="0">
                  <a:pos x="wd2" y="hd2"/>
                </a:cxn>
                <a:cxn ang="5400000">
                  <a:pos x="wd2" y="hd2"/>
                </a:cxn>
                <a:cxn ang="10800000">
                  <a:pos x="wd2" y="hd2"/>
                </a:cxn>
                <a:cxn ang="16200000">
                  <a:pos x="wd2" y="hd2"/>
                </a:cxn>
              </a:cxnLst>
              <a:rect l="0" t="0" r="r" b="b"/>
              <a:pathLst>
                <a:path w="20491" h="21600" fill="norm" stroke="1" extrusionOk="0">
                  <a:moveTo>
                    <a:pt x="13788" y="0"/>
                  </a:moveTo>
                  <a:cubicBezTo>
                    <a:pt x="9319" y="1674"/>
                    <a:pt x="4850" y="3349"/>
                    <a:pt x="2243" y="6195"/>
                  </a:cubicBezTo>
                  <a:cubicBezTo>
                    <a:pt x="-364" y="9042"/>
                    <a:pt x="-1109" y="13060"/>
                    <a:pt x="2243" y="15823"/>
                  </a:cubicBezTo>
                  <a:cubicBezTo>
                    <a:pt x="5594" y="18586"/>
                    <a:pt x="13043" y="20093"/>
                    <a:pt x="20491"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345" name="Line"/>
            <p:cNvSpPr/>
            <p:nvPr/>
          </p:nvSpPr>
          <p:spPr>
            <a:xfrm>
              <a:off x="873622" y="1185858"/>
              <a:ext cx="101082" cy="383997"/>
            </a:xfrm>
            <a:custGeom>
              <a:avLst/>
              <a:gdLst/>
              <a:ahLst/>
              <a:cxnLst>
                <a:cxn ang="0">
                  <a:pos x="wd2" y="hd2"/>
                </a:cxn>
                <a:cxn ang="5400000">
                  <a:pos x="wd2" y="hd2"/>
                </a:cxn>
                <a:cxn ang="10800000">
                  <a:pos x="wd2" y="hd2"/>
                </a:cxn>
                <a:cxn ang="16200000">
                  <a:pos x="wd2" y="hd2"/>
                </a:cxn>
              </a:cxnLst>
              <a:rect l="0" t="0" r="r" b="b"/>
              <a:pathLst>
                <a:path w="20359" h="21600" fill="norm" stroke="1" extrusionOk="0">
                  <a:moveTo>
                    <a:pt x="0" y="0"/>
                  </a:moveTo>
                  <a:cubicBezTo>
                    <a:pt x="7665" y="2919"/>
                    <a:pt x="15329" y="5838"/>
                    <a:pt x="18465" y="9438"/>
                  </a:cubicBezTo>
                  <a:cubicBezTo>
                    <a:pt x="21600" y="13038"/>
                    <a:pt x="20206" y="17319"/>
                    <a:pt x="18813"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346" name="Line"/>
            <p:cNvSpPr/>
            <p:nvPr/>
          </p:nvSpPr>
          <p:spPr>
            <a:xfrm>
              <a:off x="3527618" y="1383590"/>
              <a:ext cx="600297" cy="549533"/>
            </a:xfrm>
            <a:custGeom>
              <a:avLst/>
              <a:gdLst/>
              <a:ahLst/>
              <a:cxnLst>
                <a:cxn ang="0">
                  <a:pos x="wd2" y="hd2"/>
                </a:cxn>
                <a:cxn ang="5400000">
                  <a:pos x="wd2" y="hd2"/>
                </a:cxn>
                <a:cxn ang="10800000">
                  <a:pos x="wd2" y="hd2"/>
                </a:cxn>
                <a:cxn ang="16200000">
                  <a:pos x="wd2" y="hd2"/>
                </a:cxn>
              </a:cxnLst>
              <a:rect l="0" t="0" r="r" b="b"/>
              <a:pathLst>
                <a:path w="20939" h="21050" fill="norm" stroke="1" extrusionOk="0">
                  <a:moveTo>
                    <a:pt x="18562" y="4750"/>
                  </a:moveTo>
                  <a:cubicBezTo>
                    <a:pt x="18804" y="3954"/>
                    <a:pt x="19045" y="3159"/>
                    <a:pt x="18985" y="2497"/>
                  </a:cubicBezTo>
                  <a:cubicBezTo>
                    <a:pt x="18924" y="1834"/>
                    <a:pt x="18562" y="1304"/>
                    <a:pt x="17114" y="774"/>
                  </a:cubicBezTo>
                  <a:cubicBezTo>
                    <a:pt x="15666" y="244"/>
                    <a:pt x="13132" y="-286"/>
                    <a:pt x="10477" y="178"/>
                  </a:cubicBezTo>
                  <a:cubicBezTo>
                    <a:pt x="7823" y="642"/>
                    <a:pt x="5047" y="2099"/>
                    <a:pt x="2996" y="4750"/>
                  </a:cubicBezTo>
                  <a:cubicBezTo>
                    <a:pt x="944" y="7400"/>
                    <a:pt x="-383" y="11243"/>
                    <a:pt x="100" y="14224"/>
                  </a:cubicBezTo>
                  <a:cubicBezTo>
                    <a:pt x="582" y="17206"/>
                    <a:pt x="2875" y="19326"/>
                    <a:pt x="5711" y="20320"/>
                  </a:cubicBezTo>
                  <a:cubicBezTo>
                    <a:pt x="8547" y="21314"/>
                    <a:pt x="11925" y="21181"/>
                    <a:pt x="14520" y="20585"/>
                  </a:cubicBezTo>
                  <a:cubicBezTo>
                    <a:pt x="17114" y="19989"/>
                    <a:pt x="18924" y="18929"/>
                    <a:pt x="19950" y="16742"/>
                  </a:cubicBezTo>
                  <a:cubicBezTo>
                    <a:pt x="20976" y="14556"/>
                    <a:pt x="21217" y="11243"/>
                    <a:pt x="20614" y="8659"/>
                  </a:cubicBezTo>
                  <a:cubicBezTo>
                    <a:pt x="20010" y="6075"/>
                    <a:pt x="18562" y="4220"/>
                    <a:pt x="17114" y="3491"/>
                  </a:cubicBezTo>
                  <a:cubicBezTo>
                    <a:pt x="15666" y="2762"/>
                    <a:pt x="14218" y="3159"/>
                    <a:pt x="13253" y="4352"/>
                  </a:cubicBezTo>
                  <a:cubicBezTo>
                    <a:pt x="12287" y="5545"/>
                    <a:pt x="11805" y="7532"/>
                    <a:pt x="11322" y="952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347" name="Line"/>
            <p:cNvSpPr/>
            <p:nvPr/>
          </p:nvSpPr>
          <p:spPr>
            <a:xfrm>
              <a:off x="3924839" y="1704772"/>
              <a:ext cx="186811" cy="3009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5600" y="5959"/>
                    <a:pt x="11200" y="11917"/>
                    <a:pt x="14800" y="15517"/>
                  </a:cubicBezTo>
                  <a:cubicBezTo>
                    <a:pt x="18400" y="19117"/>
                    <a:pt x="20000" y="20359"/>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348" name="Line"/>
            <p:cNvSpPr/>
            <p:nvPr/>
          </p:nvSpPr>
          <p:spPr>
            <a:xfrm>
              <a:off x="4402241" y="1777420"/>
              <a:ext cx="186810"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349" name="Line"/>
            <p:cNvSpPr/>
            <p:nvPr/>
          </p:nvSpPr>
          <p:spPr>
            <a:xfrm>
              <a:off x="4412619" y="1912338"/>
              <a:ext cx="197189"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350" name="Line"/>
            <p:cNvSpPr/>
            <p:nvPr/>
          </p:nvSpPr>
          <p:spPr>
            <a:xfrm>
              <a:off x="4915310" y="1422364"/>
              <a:ext cx="426678" cy="547401"/>
            </a:xfrm>
            <a:custGeom>
              <a:avLst/>
              <a:gdLst/>
              <a:ahLst/>
              <a:cxnLst>
                <a:cxn ang="0">
                  <a:pos x="wd2" y="hd2"/>
                </a:cxn>
                <a:cxn ang="5400000">
                  <a:pos x="wd2" y="hd2"/>
                </a:cxn>
                <a:cxn ang="10800000">
                  <a:pos x="wd2" y="hd2"/>
                </a:cxn>
                <a:cxn ang="16200000">
                  <a:pos x="wd2" y="hd2"/>
                </a:cxn>
              </a:cxnLst>
              <a:rect l="0" t="0" r="r" b="b"/>
              <a:pathLst>
                <a:path w="21144" h="21229" fill="norm" stroke="1" extrusionOk="0">
                  <a:moveTo>
                    <a:pt x="20346" y="2098"/>
                  </a:moveTo>
                  <a:cubicBezTo>
                    <a:pt x="20861" y="1293"/>
                    <a:pt x="21375" y="488"/>
                    <a:pt x="21032" y="152"/>
                  </a:cubicBezTo>
                  <a:cubicBezTo>
                    <a:pt x="20689" y="-183"/>
                    <a:pt x="19489" y="-49"/>
                    <a:pt x="16746" y="1427"/>
                  </a:cubicBezTo>
                  <a:cubicBezTo>
                    <a:pt x="14004" y="2903"/>
                    <a:pt x="9718" y="5720"/>
                    <a:pt x="6632" y="8470"/>
                  </a:cubicBezTo>
                  <a:cubicBezTo>
                    <a:pt x="3546" y="11221"/>
                    <a:pt x="1661" y="13904"/>
                    <a:pt x="718" y="15648"/>
                  </a:cubicBezTo>
                  <a:cubicBezTo>
                    <a:pt x="-225" y="17392"/>
                    <a:pt x="-225" y="18197"/>
                    <a:pt x="632" y="19069"/>
                  </a:cubicBezTo>
                  <a:cubicBezTo>
                    <a:pt x="1489" y="19941"/>
                    <a:pt x="3204" y="20880"/>
                    <a:pt x="5946" y="21149"/>
                  </a:cubicBezTo>
                  <a:cubicBezTo>
                    <a:pt x="8689" y="21417"/>
                    <a:pt x="12461" y="21015"/>
                    <a:pt x="14946" y="19941"/>
                  </a:cubicBezTo>
                  <a:cubicBezTo>
                    <a:pt x="17432" y="18868"/>
                    <a:pt x="18632" y="17124"/>
                    <a:pt x="18718" y="15581"/>
                  </a:cubicBezTo>
                  <a:cubicBezTo>
                    <a:pt x="18804" y="14038"/>
                    <a:pt x="17775" y="12697"/>
                    <a:pt x="16146" y="11959"/>
                  </a:cubicBezTo>
                  <a:cubicBezTo>
                    <a:pt x="14518" y="11221"/>
                    <a:pt x="12289" y="11087"/>
                    <a:pt x="10061" y="10952"/>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351" name="Line"/>
            <p:cNvSpPr/>
            <p:nvPr/>
          </p:nvSpPr>
          <p:spPr>
            <a:xfrm>
              <a:off x="5474145" y="1603836"/>
              <a:ext cx="283700" cy="314024"/>
            </a:xfrm>
            <a:custGeom>
              <a:avLst/>
              <a:gdLst/>
              <a:ahLst/>
              <a:cxnLst>
                <a:cxn ang="0">
                  <a:pos x="wd2" y="hd2"/>
                </a:cxn>
                <a:cxn ang="5400000">
                  <a:pos x="wd2" y="hd2"/>
                </a:cxn>
                <a:cxn ang="10800000">
                  <a:pos x="wd2" y="hd2"/>
                </a:cxn>
                <a:cxn ang="16200000">
                  <a:pos x="wd2" y="hd2"/>
                </a:cxn>
              </a:cxnLst>
              <a:rect l="0" t="0" r="r" b="b"/>
              <a:pathLst>
                <a:path w="20597" h="21083" fill="norm" stroke="1" extrusionOk="0">
                  <a:moveTo>
                    <a:pt x="17116" y="2596"/>
                  </a:moveTo>
                  <a:cubicBezTo>
                    <a:pt x="14605" y="1435"/>
                    <a:pt x="12093" y="274"/>
                    <a:pt x="9582" y="41"/>
                  </a:cubicBezTo>
                  <a:cubicBezTo>
                    <a:pt x="7070" y="-191"/>
                    <a:pt x="4558" y="506"/>
                    <a:pt x="2675" y="3525"/>
                  </a:cubicBezTo>
                  <a:cubicBezTo>
                    <a:pt x="791" y="6544"/>
                    <a:pt x="-465" y="11886"/>
                    <a:pt x="163" y="15370"/>
                  </a:cubicBezTo>
                  <a:cubicBezTo>
                    <a:pt x="791" y="18854"/>
                    <a:pt x="3302" y="20480"/>
                    <a:pt x="6693" y="20944"/>
                  </a:cubicBezTo>
                  <a:cubicBezTo>
                    <a:pt x="10084" y="21409"/>
                    <a:pt x="14354" y="20712"/>
                    <a:pt x="17116" y="18738"/>
                  </a:cubicBezTo>
                  <a:cubicBezTo>
                    <a:pt x="19879" y="16764"/>
                    <a:pt x="21135" y="13512"/>
                    <a:pt x="20382" y="10377"/>
                  </a:cubicBezTo>
                  <a:cubicBezTo>
                    <a:pt x="19628" y="7241"/>
                    <a:pt x="16865" y="4222"/>
                    <a:pt x="14605" y="2712"/>
                  </a:cubicBezTo>
                  <a:cubicBezTo>
                    <a:pt x="12344" y="1203"/>
                    <a:pt x="10586" y="1203"/>
                    <a:pt x="8828" y="120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352" name="Line"/>
            <p:cNvSpPr/>
            <p:nvPr/>
          </p:nvSpPr>
          <p:spPr>
            <a:xfrm>
              <a:off x="1289907" y="2669953"/>
              <a:ext cx="92253" cy="653834"/>
            </a:xfrm>
            <a:custGeom>
              <a:avLst/>
              <a:gdLst/>
              <a:ahLst/>
              <a:cxnLst>
                <a:cxn ang="0">
                  <a:pos x="wd2" y="hd2"/>
                </a:cxn>
                <a:cxn ang="5400000">
                  <a:pos x="wd2" y="hd2"/>
                </a:cxn>
                <a:cxn ang="10800000">
                  <a:pos x="wd2" y="hd2"/>
                </a:cxn>
                <a:cxn ang="16200000">
                  <a:pos x="wd2" y="hd2"/>
                </a:cxn>
              </a:cxnLst>
              <a:rect l="0" t="0" r="r" b="b"/>
              <a:pathLst>
                <a:path w="20571" h="21600" fill="norm" stroke="1" extrusionOk="0">
                  <a:moveTo>
                    <a:pt x="2057" y="0"/>
                  </a:moveTo>
                  <a:cubicBezTo>
                    <a:pt x="514" y="3314"/>
                    <a:pt x="-1029" y="6629"/>
                    <a:pt x="900" y="10000"/>
                  </a:cubicBezTo>
                  <a:cubicBezTo>
                    <a:pt x="2828" y="13371"/>
                    <a:pt x="8228" y="16800"/>
                    <a:pt x="12085" y="18743"/>
                  </a:cubicBezTo>
                  <a:cubicBezTo>
                    <a:pt x="15942" y="20686"/>
                    <a:pt x="18257" y="21143"/>
                    <a:pt x="20571"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53" name="Line"/>
            <p:cNvSpPr/>
            <p:nvPr/>
          </p:nvSpPr>
          <p:spPr>
            <a:xfrm>
              <a:off x="1269090" y="2607808"/>
              <a:ext cx="186576" cy="363116"/>
            </a:xfrm>
            <a:custGeom>
              <a:avLst/>
              <a:gdLst/>
              <a:ahLst/>
              <a:cxnLst>
                <a:cxn ang="0">
                  <a:pos x="wd2" y="hd2"/>
                </a:cxn>
                <a:cxn ang="5400000">
                  <a:pos x="wd2" y="hd2"/>
                </a:cxn>
                <a:cxn ang="10800000">
                  <a:pos x="wd2" y="hd2"/>
                </a:cxn>
                <a:cxn ang="16200000">
                  <a:pos x="wd2" y="hd2"/>
                </a:cxn>
              </a:cxnLst>
              <a:rect l="0" t="0" r="r" b="b"/>
              <a:pathLst>
                <a:path w="20437" h="21389" fill="norm" stroke="1" extrusionOk="0">
                  <a:moveTo>
                    <a:pt x="6701" y="21389"/>
                  </a:moveTo>
                  <a:cubicBezTo>
                    <a:pt x="4806" y="16091"/>
                    <a:pt x="2912" y="10793"/>
                    <a:pt x="1775" y="7634"/>
                  </a:cubicBezTo>
                  <a:cubicBezTo>
                    <a:pt x="638" y="4476"/>
                    <a:pt x="259" y="3457"/>
                    <a:pt x="69" y="2438"/>
                  </a:cubicBezTo>
                  <a:cubicBezTo>
                    <a:pt x="-120" y="1419"/>
                    <a:pt x="-120" y="400"/>
                    <a:pt x="2722" y="95"/>
                  </a:cubicBezTo>
                  <a:cubicBezTo>
                    <a:pt x="5564" y="-211"/>
                    <a:pt x="11248" y="197"/>
                    <a:pt x="15227" y="1725"/>
                  </a:cubicBezTo>
                  <a:cubicBezTo>
                    <a:pt x="19206" y="3253"/>
                    <a:pt x="21480" y="5902"/>
                    <a:pt x="19964" y="8653"/>
                  </a:cubicBezTo>
                  <a:cubicBezTo>
                    <a:pt x="18448" y="11404"/>
                    <a:pt x="13143" y="14257"/>
                    <a:pt x="7838" y="1711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54" name="Line"/>
            <p:cNvSpPr/>
            <p:nvPr/>
          </p:nvSpPr>
          <p:spPr>
            <a:xfrm>
              <a:off x="1546771" y="3010631"/>
              <a:ext cx="271277" cy="420559"/>
            </a:xfrm>
            <a:custGeom>
              <a:avLst/>
              <a:gdLst/>
              <a:ahLst/>
              <a:cxnLst>
                <a:cxn ang="0">
                  <a:pos x="wd2" y="hd2"/>
                </a:cxn>
                <a:cxn ang="5400000">
                  <a:pos x="wd2" y="hd2"/>
                </a:cxn>
                <a:cxn ang="10800000">
                  <a:pos x="wd2" y="hd2"/>
                </a:cxn>
                <a:cxn ang="16200000">
                  <a:pos x="wd2" y="hd2"/>
                </a:cxn>
              </a:cxnLst>
              <a:rect l="0" t="0" r="r" b="b"/>
              <a:pathLst>
                <a:path w="21172" h="21007" fill="norm" stroke="1" extrusionOk="0">
                  <a:moveTo>
                    <a:pt x="13882" y="13568"/>
                  </a:moveTo>
                  <a:cubicBezTo>
                    <a:pt x="13612" y="12704"/>
                    <a:pt x="13342" y="11840"/>
                    <a:pt x="12127" y="11408"/>
                  </a:cubicBezTo>
                  <a:cubicBezTo>
                    <a:pt x="10912" y="10976"/>
                    <a:pt x="8752" y="10976"/>
                    <a:pt x="6592" y="11840"/>
                  </a:cubicBezTo>
                  <a:cubicBezTo>
                    <a:pt x="4432" y="12704"/>
                    <a:pt x="2272" y="14432"/>
                    <a:pt x="1057" y="15901"/>
                  </a:cubicBezTo>
                  <a:cubicBezTo>
                    <a:pt x="-158" y="17370"/>
                    <a:pt x="-428" y="18579"/>
                    <a:pt x="787" y="19616"/>
                  </a:cubicBezTo>
                  <a:cubicBezTo>
                    <a:pt x="2002" y="20653"/>
                    <a:pt x="4702" y="21517"/>
                    <a:pt x="7267" y="20653"/>
                  </a:cubicBezTo>
                  <a:cubicBezTo>
                    <a:pt x="9832" y="19789"/>
                    <a:pt x="12262" y="17197"/>
                    <a:pt x="13342" y="13914"/>
                  </a:cubicBezTo>
                  <a:cubicBezTo>
                    <a:pt x="14422" y="10631"/>
                    <a:pt x="14152" y="6656"/>
                    <a:pt x="13747" y="3978"/>
                  </a:cubicBezTo>
                  <a:cubicBezTo>
                    <a:pt x="13342" y="1299"/>
                    <a:pt x="12802" y="-83"/>
                    <a:pt x="12262" y="3"/>
                  </a:cubicBezTo>
                  <a:cubicBezTo>
                    <a:pt x="11722" y="90"/>
                    <a:pt x="11182" y="1645"/>
                    <a:pt x="11317" y="4410"/>
                  </a:cubicBezTo>
                  <a:cubicBezTo>
                    <a:pt x="11452" y="7175"/>
                    <a:pt x="12262" y="11149"/>
                    <a:pt x="14017" y="14087"/>
                  </a:cubicBezTo>
                  <a:cubicBezTo>
                    <a:pt x="15772" y="17024"/>
                    <a:pt x="18472" y="18925"/>
                    <a:pt x="21172" y="2082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55" name="Line"/>
            <p:cNvSpPr/>
            <p:nvPr/>
          </p:nvSpPr>
          <p:spPr>
            <a:xfrm>
              <a:off x="2119017" y="3043572"/>
              <a:ext cx="145297"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56" name="Line"/>
            <p:cNvSpPr/>
            <p:nvPr/>
          </p:nvSpPr>
          <p:spPr>
            <a:xfrm>
              <a:off x="2087882" y="3157733"/>
              <a:ext cx="217945"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57" name="Line"/>
            <p:cNvSpPr/>
            <p:nvPr/>
          </p:nvSpPr>
          <p:spPr>
            <a:xfrm>
              <a:off x="2679445" y="2751132"/>
              <a:ext cx="207567" cy="468871"/>
            </a:xfrm>
            <a:custGeom>
              <a:avLst/>
              <a:gdLst/>
              <a:ahLst/>
              <a:cxnLst>
                <a:cxn ang="0">
                  <a:pos x="wd2" y="hd2"/>
                </a:cxn>
                <a:cxn ang="5400000">
                  <a:pos x="wd2" y="hd2"/>
                </a:cxn>
                <a:cxn ang="10800000">
                  <a:pos x="wd2" y="hd2"/>
                </a:cxn>
                <a:cxn ang="16200000">
                  <a:pos x="wd2" y="hd2"/>
                </a:cxn>
              </a:cxnLst>
              <a:rect l="0" t="0" r="r" b="b"/>
              <a:pathLst>
                <a:path w="21600" h="21526" fill="norm" stroke="1" extrusionOk="0">
                  <a:moveTo>
                    <a:pt x="0" y="15332"/>
                  </a:moveTo>
                  <a:cubicBezTo>
                    <a:pt x="4320" y="13585"/>
                    <a:pt x="8640" y="11838"/>
                    <a:pt x="11700" y="9535"/>
                  </a:cubicBezTo>
                  <a:cubicBezTo>
                    <a:pt x="14760" y="7232"/>
                    <a:pt x="16560" y="4373"/>
                    <a:pt x="17640" y="2547"/>
                  </a:cubicBezTo>
                  <a:cubicBezTo>
                    <a:pt x="18720" y="720"/>
                    <a:pt x="19080" y="-74"/>
                    <a:pt x="19260" y="5"/>
                  </a:cubicBezTo>
                  <a:cubicBezTo>
                    <a:pt x="19440" y="85"/>
                    <a:pt x="19440" y="1038"/>
                    <a:pt x="19080" y="3897"/>
                  </a:cubicBezTo>
                  <a:cubicBezTo>
                    <a:pt x="18720" y="6755"/>
                    <a:pt x="18000" y="11520"/>
                    <a:pt x="18360" y="14776"/>
                  </a:cubicBezTo>
                  <a:cubicBezTo>
                    <a:pt x="18720" y="18032"/>
                    <a:pt x="20160" y="19779"/>
                    <a:pt x="21600" y="2152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58" name="Line"/>
            <p:cNvSpPr/>
            <p:nvPr/>
          </p:nvSpPr>
          <p:spPr>
            <a:xfrm>
              <a:off x="3100978" y="2875765"/>
              <a:ext cx="226607" cy="282431"/>
            </a:xfrm>
            <a:custGeom>
              <a:avLst/>
              <a:gdLst/>
              <a:ahLst/>
              <a:cxnLst>
                <a:cxn ang="0">
                  <a:pos x="wd2" y="hd2"/>
                </a:cxn>
                <a:cxn ang="5400000">
                  <a:pos x="wd2" y="hd2"/>
                </a:cxn>
                <a:cxn ang="10800000">
                  <a:pos x="wd2" y="hd2"/>
                </a:cxn>
                <a:cxn ang="16200000">
                  <a:pos x="wd2" y="hd2"/>
                </a:cxn>
              </a:cxnLst>
              <a:rect l="0" t="0" r="r" b="b"/>
              <a:pathLst>
                <a:path w="20807" h="20746" fill="norm" stroke="1" extrusionOk="0">
                  <a:moveTo>
                    <a:pt x="19424" y="129"/>
                  </a:moveTo>
                  <a:cubicBezTo>
                    <a:pt x="15294" y="1146"/>
                    <a:pt x="11165" y="2162"/>
                    <a:pt x="7671" y="4449"/>
                  </a:cubicBezTo>
                  <a:cubicBezTo>
                    <a:pt x="4177" y="6736"/>
                    <a:pt x="1318" y="10294"/>
                    <a:pt x="365" y="13216"/>
                  </a:cubicBezTo>
                  <a:cubicBezTo>
                    <a:pt x="-588" y="16139"/>
                    <a:pt x="365" y="18426"/>
                    <a:pt x="2747" y="19696"/>
                  </a:cubicBezTo>
                  <a:cubicBezTo>
                    <a:pt x="5130" y="20967"/>
                    <a:pt x="8941" y="21221"/>
                    <a:pt x="12118" y="19696"/>
                  </a:cubicBezTo>
                  <a:cubicBezTo>
                    <a:pt x="15294" y="18172"/>
                    <a:pt x="17836" y="14868"/>
                    <a:pt x="19265" y="11565"/>
                  </a:cubicBezTo>
                  <a:cubicBezTo>
                    <a:pt x="20694" y="8261"/>
                    <a:pt x="21012" y="4957"/>
                    <a:pt x="20694" y="2797"/>
                  </a:cubicBezTo>
                  <a:cubicBezTo>
                    <a:pt x="20377" y="637"/>
                    <a:pt x="19424" y="-379"/>
                    <a:pt x="17359" y="129"/>
                  </a:cubicBezTo>
                  <a:cubicBezTo>
                    <a:pt x="15294" y="637"/>
                    <a:pt x="12118" y="2670"/>
                    <a:pt x="8941" y="470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59" name="Line"/>
            <p:cNvSpPr/>
            <p:nvPr/>
          </p:nvSpPr>
          <p:spPr>
            <a:xfrm>
              <a:off x="3422702" y="2889437"/>
              <a:ext cx="246296" cy="228875"/>
            </a:xfrm>
            <a:custGeom>
              <a:avLst/>
              <a:gdLst/>
              <a:ahLst/>
              <a:cxnLst>
                <a:cxn ang="0">
                  <a:pos x="wd2" y="hd2"/>
                </a:cxn>
                <a:cxn ang="5400000">
                  <a:pos x="wd2" y="hd2"/>
                </a:cxn>
                <a:cxn ang="10800000">
                  <a:pos x="wd2" y="hd2"/>
                </a:cxn>
                <a:cxn ang="16200000">
                  <a:pos x="wd2" y="hd2"/>
                </a:cxn>
              </a:cxnLst>
              <a:rect l="0" t="0" r="r" b="b"/>
              <a:pathLst>
                <a:path w="20781" h="21015" fill="norm" stroke="1" extrusionOk="0">
                  <a:moveTo>
                    <a:pt x="11720" y="1765"/>
                  </a:moveTo>
                  <a:cubicBezTo>
                    <a:pt x="10260" y="812"/>
                    <a:pt x="8801" y="-141"/>
                    <a:pt x="7487" y="18"/>
                  </a:cubicBezTo>
                  <a:cubicBezTo>
                    <a:pt x="6174" y="177"/>
                    <a:pt x="5006" y="1447"/>
                    <a:pt x="3547" y="3830"/>
                  </a:cubicBezTo>
                  <a:cubicBezTo>
                    <a:pt x="2087" y="6212"/>
                    <a:pt x="336" y="9706"/>
                    <a:pt x="44" y="12724"/>
                  </a:cubicBezTo>
                  <a:cubicBezTo>
                    <a:pt x="-248" y="15741"/>
                    <a:pt x="920" y="18283"/>
                    <a:pt x="3401" y="19712"/>
                  </a:cubicBezTo>
                  <a:cubicBezTo>
                    <a:pt x="5882" y="21141"/>
                    <a:pt x="9676" y="21459"/>
                    <a:pt x="13033" y="20347"/>
                  </a:cubicBezTo>
                  <a:cubicBezTo>
                    <a:pt x="16390" y="19235"/>
                    <a:pt x="19309" y="16694"/>
                    <a:pt x="20330" y="13994"/>
                  </a:cubicBezTo>
                  <a:cubicBezTo>
                    <a:pt x="21352" y="11294"/>
                    <a:pt x="20476" y="8435"/>
                    <a:pt x="19309" y="6847"/>
                  </a:cubicBezTo>
                  <a:cubicBezTo>
                    <a:pt x="18141" y="5259"/>
                    <a:pt x="16682" y="4941"/>
                    <a:pt x="15660" y="5100"/>
                  </a:cubicBezTo>
                  <a:cubicBezTo>
                    <a:pt x="14638" y="5259"/>
                    <a:pt x="14055" y="5894"/>
                    <a:pt x="13471" y="653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60" name="Line"/>
            <p:cNvSpPr/>
            <p:nvPr/>
          </p:nvSpPr>
          <p:spPr>
            <a:xfrm>
              <a:off x="3862569" y="3064328"/>
              <a:ext cx="217946"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61" name="Line"/>
            <p:cNvSpPr/>
            <p:nvPr/>
          </p:nvSpPr>
          <p:spPr>
            <a:xfrm>
              <a:off x="4316067" y="2906039"/>
              <a:ext cx="207925" cy="214810"/>
            </a:xfrm>
            <a:custGeom>
              <a:avLst/>
              <a:gdLst/>
              <a:ahLst/>
              <a:cxnLst>
                <a:cxn ang="0">
                  <a:pos x="wd2" y="hd2"/>
                </a:cxn>
                <a:cxn ang="5400000">
                  <a:pos x="wd2" y="hd2"/>
                </a:cxn>
                <a:cxn ang="10800000">
                  <a:pos x="wd2" y="hd2"/>
                </a:cxn>
                <a:cxn ang="16200000">
                  <a:pos x="wd2" y="hd2"/>
                </a:cxn>
              </a:cxnLst>
              <a:rect l="0" t="0" r="r" b="b"/>
              <a:pathLst>
                <a:path w="20939" h="20957" fill="norm" stroke="1" extrusionOk="0">
                  <a:moveTo>
                    <a:pt x="19130" y="255"/>
                  </a:moveTo>
                  <a:cubicBezTo>
                    <a:pt x="17388" y="-82"/>
                    <a:pt x="15646" y="-420"/>
                    <a:pt x="12510" y="1605"/>
                  </a:cubicBezTo>
                  <a:cubicBezTo>
                    <a:pt x="9375" y="3630"/>
                    <a:pt x="4846" y="8017"/>
                    <a:pt x="2407" y="11224"/>
                  </a:cubicBezTo>
                  <a:cubicBezTo>
                    <a:pt x="-32" y="14430"/>
                    <a:pt x="-380" y="16455"/>
                    <a:pt x="317" y="17974"/>
                  </a:cubicBezTo>
                  <a:cubicBezTo>
                    <a:pt x="1014" y="19493"/>
                    <a:pt x="2755" y="20505"/>
                    <a:pt x="5717" y="20843"/>
                  </a:cubicBezTo>
                  <a:cubicBezTo>
                    <a:pt x="8678" y="21180"/>
                    <a:pt x="12859" y="20842"/>
                    <a:pt x="15820" y="18817"/>
                  </a:cubicBezTo>
                  <a:cubicBezTo>
                    <a:pt x="18781" y="16792"/>
                    <a:pt x="20523" y="13080"/>
                    <a:pt x="20872" y="10380"/>
                  </a:cubicBezTo>
                  <a:cubicBezTo>
                    <a:pt x="21220" y="7680"/>
                    <a:pt x="20175" y="5992"/>
                    <a:pt x="18781" y="5317"/>
                  </a:cubicBezTo>
                  <a:cubicBezTo>
                    <a:pt x="17388" y="4642"/>
                    <a:pt x="15646" y="4980"/>
                    <a:pt x="13904" y="531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62" name="Line"/>
            <p:cNvSpPr/>
            <p:nvPr/>
          </p:nvSpPr>
          <p:spPr>
            <a:xfrm>
              <a:off x="4744724" y="3002058"/>
              <a:ext cx="10380" cy="830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63" name="Line"/>
            <p:cNvSpPr/>
            <p:nvPr/>
          </p:nvSpPr>
          <p:spPr>
            <a:xfrm>
              <a:off x="4890021" y="2811790"/>
              <a:ext cx="342484" cy="377078"/>
            </a:xfrm>
            <a:custGeom>
              <a:avLst/>
              <a:gdLst/>
              <a:ahLst/>
              <a:cxnLst>
                <a:cxn ang="0">
                  <a:pos x="wd2" y="hd2"/>
                </a:cxn>
                <a:cxn ang="5400000">
                  <a:pos x="wd2" y="hd2"/>
                </a:cxn>
                <a:cxn ang="10800000">
                  <a:pos x="wd2" y="hd2"/>
                </a:cxn>
                <a:cxn ang="16200000">
                  <a:pos x="wd2" y="hd2"/>
                </a:cxn>
              </a:cxnLst>
              <a:rect l="0" t="0" r="r" b="b"/>
              <a:pathLst>
                <a:path w="21600" h="21404" fill="norm" stroke="1" extrusionOk="0">
                  <a:moveTo>
                    <a:pt x="21600" y="197"/>
                  </a:moveTo>
                  <a:cubicBezTo>
                    <a:pt x="17891" y="0"/>
                    <a:pt x="14182" y="-196"/>
                    <a:pt x="11236" y="393"/>
                  </a:cubicBezTo>
                  <a:cubicBezTo>
                    <a:pt x="8291" y="982"/>
                    <a:pt x="6109" y="2357"/>
                    <a:pt x="4800" y="3731"/>
                  </a:cubicBezTo>
                  <a:cubicBezTo>
                    <a:pt x="3491" y="5106"/>
                    <a:pt x="3055" y="6480"/>
                    <a:pt x="3273" y="7462"/>
                  </a:cubicBezTo>
                  <a:cubicBezTo>
                    <a:pt x="3491" y="8444"/>
                    <a:pt x="4364" y="9033"/>
                    <a:pt x="6218" y="9229"/>
                  </a:cubicBezTo>
                  <a:cubicBezTo>
                    <a:pt x="8073" y="9426"/>
                    <a:pt x="10909" y="9229"/>
                    <a:pt x="12764" y="9426"/>
                  </a:cubicBezTo>
                  <a:cubicBezTo>
                    <a:pt x="14618" y="9622"/>
                    <a:pt x="15491" y="10211"/>
                    <a:pt x="16145" y="11193"/>
                  </a:cubicBezTo>
                  <a:cubicBezTo>
                    <a:pt x="16800" y="12175"/>
                    <a:pt x="17236" y="13549"/>
                    <a:pt x="17236" y="14728"/>
                  </a:cubicBezTo>
                  <a:cubicBezTo>
                    <a:pt x="17236" y="15906"/>
                    <a:pt x="16800" y="16888"/>
                    <a:pt x="13855" y="17968"/>
                  </a:cubicBezTo>
                  <a:cubicBezTo>
                    <a:pt x="10909" y="19048"/>
                    <a:pt x="5455" y="20226"/>
                    <a:pt x="0" y="2140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64" name="Line"/>
            <p:cNvSpPr/>
            <p:nvPr/>
          </p:nvSpPr>
          <p:spPr>
            <a:xfrm>
              <a:off x="5495157" y="2711070"/>
              <a:ext cx="387721" cy="347482"/>
            </a:xfrm>
            <a:custGeom>
              <a:avLst/>
              <a:gdLst/>
              <a:ahLst/>
              <a:cxnLst>
                <a:cxn ang="0">
                  <a:pos x="wd2" y="hd2"/>
                </a:cxn>
                <a:cxn ang="5400000">
                  <a:pos x="wd2" y="hd2"/>
                </a:cxn>
                <a:cxn ang="10800000">
                  <a:pos x="wd2" y="hd2"/>
                </a:cxn>
                <a:cxn ang="16200000">
                  <a:pos x="wd2" y="hd2"/>
                </a:cxn>
              </a:cxnLst>
              <a:rect l="0" t="0" r="r" b="b"/>
              <a:pathLst>
                <a:path w="21051" h="20862" fill="norm" stroke="1" extrusionOk="0">
                  <a:moveTo>
                    <a:pt x="17294" y="3762"/>
                  </a:moveTo>
                  <a:cubicBezTo>
                    <a:pt x="17294" y="2516"/>
                    <a:pt x="17294" y="1270"/>
                    <a:pt x="16543" y="543"/>
                  </a:cubicBezTo>
                  <a:cubicBezTo>
                    <a:pt x="15792" y="-184"/>
                    <a:pt x="14289" y="-392"/>
                    <a:pt x="11378" y="1270"/>
                  </a:cubicBezTo>
                  <a:cubicBezTo>
                    <a:pt x="8467" y="2931"/>
                    <a:pt x="4147" y="6462"/>
                    <a:pt x="1893" y="9370"/>
                  </a:cubicBezTo>
                  <a:cubicBezTo>
                    <a:pt x="-361" y="12277"/>
                    <a:pt x="-549" y="14562"/>
                    <a:pt x="1048" y="16535"/>
                  </a:cubicBezTo>
                  <a:cubicBezTo>
                    <a:pt x="2644" y="18508"/>
                    <a:pt x="6025" y="20170"/>
                    <a:pt x="9218" y="20689"/>
                  </a:cubicBezTo>
                  <a:cubicBezTo>
                    <a:pt x="12411" y="21208"/>
                    <a:pt x="15416" y="20585"/>
                    <a:pt x="17576" y="18404"/>
                  </a:cubicBezTo>
                  <a:cubicBezTo>
                    <a:pt x="19736" y="16223"/>
                    <a:pt x="21051" y="12485"/>
                    <a:pt x="21051" y="9785"/>
                  </a:cubicBezTo>
                  <a:cubicBezTo>
                    <a:pt x="21051" y="7085"/>
                    <a:pt x="19736" y="5423"/>
                    <a:pt x="17670" y="4904"/>
                  </a:cubicBezTo>
                  <a:cubicBezTo>
                    <a:pt x="15604" y="4385"/>
                    <a:pt x="12787" y="5008"/>
                    <a:pt x="9969" y="563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65" name="Line"/>
            <p:cNvSpPr/>
            <p:nvPr/>
          </p:nvSpPr>
          <p:spPr>
            <a:xfrm>
              <a:off x="5647636" y="2950167"/>
              <a:ext cx="217945" cy="2905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2400" y="3857"/>
                    <a:pt x="4800" y="7714"/>
                    <a:pt x="8400" y="11314"/>
                  </a:cubicBezTo>
                  <a:cubicBezTo>
                    <a:pt x="12000" y="14914"/>
                    <a:pt x="16800" y="18257"/>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66" name="Line"/>
            <p:cNvSpPr/>
            <p:nvPr/>
          </p:nvSpPr>
          <p:spPr>
            <a:xfrm>
              <a:off x="5899682" y="2998599"/>
              <a:ext cx="266869" cy="418592"/>
            </a:xfrm>
            <a:custGeom>
              <a:avLst/>
              <a:gdLst/>
              <a:ahLst/>
              <a:cxnLst>
                <a:cxn ang="0">
                  <a:pos x="wd2" y="hd2"/>
                </a:cxn>
                <a:cxn ang="5400000">
                  <a:pos x="wd2" y="hd2"/>
                </a:cxn>
                <a:cxn ang="10800000">
                  <a:pos x="wd2" y="hd2"/>
                </a:cxn>
                <a:cxn ang="16200000">
                  <a:pos x="wd2" y="hd2"/>
                </a:cxn>
              </a:cxnLst>
              <a:rect l="0" t="0" r="r" b="b"/>
              <a:pathLst>
                <a:path w="21362" h="21600" fill="norm" stroke="1" extrusionOk="0">
                  <a:moveTo>
                    <a:pt x="12224" y="15709"/>
                  </a:moveTo>
                  <a:cubicBezTo>
                    <a:pt x="10839" y="15174"/>
                    <a:pt x="9454" y="14638"/>
                    <a:pt x="7377" y="14906"/>
                  </a:cubicBezTo>
                  <a:cubicBezTo>
                    <a:pt x="5300" y="15174"/>
                    <a:pt x="2531" y="16245"/>
                    <a:pt x="1147" y="17316"/>
                  </a:cubicBezTo>
                  <a:cubicBezTo>
                    <a:pt x="-238" y="18387"/>
                    <a:pt x="-238" y="19458"/>
                    <a:pt x="454" y="20083"/>
                  </a:cubicBezTo>
                  <a:cubicBezTo>
                    <a:pt x="1147" y="20707"/>
                    <a:pt x="2531" y="20886"/>
                    <a:pt x="3916" y="20886"/>
                  </a:cubicBezTo>
                  <a:cubicBezTo>
                    <a:pt x="5300" y="20886"/>
                    <a:pt x="6685" y="20707"/>
                    <a:pt x="8900" y="17941"/>
                  </a:cubicBezTo>
                  <a:cubicBezTo>
                    <a:pt x="11116" y="15174"/>
                    <a:pt x="14162" y="9818"/>
                    <a:pt x="15685" y="6694"/>
                  </a:cubicBezTo>
                  <a:cubicBezTo>
                    <a:pt x="17208" y="3570"/>
                    <a:pt x="17208" y="2678"/>
                    <a:pt x="17208" y="1785"/>
                  </a:cubicBezTo>
                  <a:cubicBezTo>
                    <a:pt x="17208" y="893"/>
                    <a:pt x="17208" y="0"/>
                    <a:pt x="16793" y="0"/>
                  </a:cubicBezTo>
                  <a:cubicBezTo>
                    <a:pt x="16377" y="0"/>
                    <a:pt x="15547" y="893"/>
                    <a:pt x="14716" y="3213"/>
                  </a:cubicBezTo>
                  <a:cubicBezTo>
                    <a:pt x="13885" y="5534"/>
                    <a:pt x="13054" y="9283"/>
                    <a:pt x="14162" y="12585"/>
                  </a:cubicBezTo>
                  <a:cubicBezTo>
                    <a:pt x="15270" y="15888"/>
                    <a:pt x="18316" y="18744"/>
                    <a:pt x="21362"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67" name="Line"/>
            <p:cNvSpPr/>
            <p:nvPr/>
          </p:nvSpPr>
          <p:spPr>
            <a:xfrm>
              <a:off x="1371780" y="3863456"/>
              <a:ext cx="156566" cy="574267"/>
            </a:xfrm>
            <a:custGeom>
              <a:avLst/>
              <a:gdLst/>
              <a:ahLst/>
              <a:cxnLst>
                <a:cxn ang="0">
                  <a:pos x="wd2" y="hd2"/>
                </a:cxn>
                <a:cxn ang="5400000">
                  <a:pos x="wd2" y="hd2"/>
                </a:cxn>
                <a:cxn ang="10800000">
                  <a:pos x="wd2" y="hd2"/>
                </a:cxn>
                <a:cxn ang="16200000">
                  <a:pos x="wd2" y="hd2"/>
                </a:cxn>
              </a:cxnLst>
              <a:rect l="0" t="0" r="r" b="b"/>
              <a:pathLst>
                <a:path w="21251" h="21600" fill="norm" stroke="1" extrusionOk="0">
                  <a:moveTo>
                    <a:pt x="0" y="0"/>
                  </a:moveTo>
                  <a:cubicBezTo>
                    <a:pt x="4226" y="4424"/>
                    <a:pt x="8452" y="8848"/>
                    <a:pt x="11739" y="12231"/>
                  </a:cubicBezTo>
                  <a:cubicBezTo>
                    <a:pt x="15026" y="15614"/>
                    <a:pt x="17374" y="17957"/>
                    <a:pt x="19017" y="19453"/>
                  </a:cubicBezTo>
                  <a:cubicBezTo>
                    <a:pt x="20661" y="20949"/>
                    <a:pt x="21600" y="21600"/>
                    <a:pt x="21130" y="21600"/>
                  </a:cubicBezTo>
                  <a:cubicBezTo>
                    <a:pt x="20661" y="21600"/>
                    <a:pt x="18783" y="20949"/>
                    <a:pt x="17139" y="20364"/>
                  </a:cubicBezTo>
                  <a:cubicBezTo>
                    <a:pt x="15496" y="19778"/>
                    <a:pt x="14087" y="19258"/>
                    <a:pt x="12678" y="1873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68" name="Line"/>
            <p:cNvSpPr/>
            <p:nvPr/>
          </p:nvSpPr>
          <p:spPr>
            <a:xfrm>
              <a:off x="1352322" y="3783229"/>
              <a:ext cx="247055" cy="329308"/>
            </a:xfrm>
            <a:custGeom>
              <a:avLst/>
              <a:gdLst/>
              <a:ahLst/>
              <a:cxnLst>
                <a:cxn ang="0">
                  <a:pos x="wd2" y="hd2"/>
                </a:cxn>
                <a:cxn ang="5400000">
                  <a:pos x="wd2" y="hd2"/>
                </a:cxn>
                <a:cxn ang="10800000">
                  <a:pos x="wd2" y="hd2"/>
                </a:cxn>
                <a:cxn ang="16200000">
                  <a:pos x="wd2" y="hd2"/>
                </a:cxn>
              </a:cxnLst>
              <a:rect l="0" t="0" r="r" b="b"/>
              <a:pathLst>
                <a:path w="20567" h="21418" fill="norm" stroke="1" extrusionOk="0">
                  <a:moveTo>
                    <a:pt x="1620" y="13993"/>
                  </a:moveTo>
                  <a:cubicBezTo>
                    <a:pt x="1044" y="10618"/>
                    <a:pt x="468" y="7243"/>
                    <a:pt x="180" y="4881"/>
                  </a:cubicBezTo>
                  <a:cubicBezTo>
                    <a:pt x="-108" y="2518"/>
                    <a:pt x="-108" y="1168"/>
                    <a:pt x="612" y="493"/>
                  </a:cubicBezTo>
                  <a:cubicBezTo>
                    <a:pt x="1332" y="-182"/>
                    <a:pt x="2772" y="-182"/>
                    <a:pt x="6084" y="606"/>
                  </a:cubicBezTo>
                  <a:cubicBezTo>
                    <a:pt x="9396" y="1393"/>
                    <a:pt x="14580" y="2968"/>
                    <a:pt x="17604" y="4881"/>
                  </a:cubicBezTo>
                  <a:cubicBezTo>
                    <a:pt x="20628" y="6793"/>
                    <a:pt x="21492" y="9043"/>
                    <a:pt x="19476" y="11856"/>
                  </a:cubicBezTo>
                  <a:cubicBezTo>
                    <a:pt x="17460" y="14668"/>
                    <a:pt x="12564" y="18043"/>
                    <a:pt x="7668" y="2141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69" name="Line"/>
            <p:cNvSpPr/>
            <p:nvPr/>
          </p:nvSpPr>
          <p:spPr>
            <a:xfrm>
              <a:off x="1653922" y="4103819"/>
              <a:ext cx="267908" cy="510335"/>
            </a:xfrm>
            <a:custGeom>
              <a:avLst/>
              <a:gdLst/>
              <a:ahLst/>
              <a:cxnLst>
                <a:cxn ang="0">
                  <a:pos x="wd2" y="hd2"/>
                </a:cxn>
                <a:cxn ang="5400000">
                  <a:pos x="wd2" y="hd2"/>
                </a:cxn>
                <a:cxn ang="10800000">
                  <a:pos x="wd2" y="hd2"/>
                </a:cxn>
                <a:cxn ang="16200000">
                  <a:pos x="wd2" y="hd2"/>
                </a:cxn>
              </a:cxnLst>
              <a:rect l="0" t="0" r="r" b="b"/>
              <a:pathLst>
                <a:path w="21446" h="21530" fill="norm" stroke="1" extrusionOk="0">
                  <a:moveTo>
                    <a:pt x="12308" y="17006"/>
                  </a:moveTo>
                  <a:cubicBezTo>
                    <a:pt x="11477" y="16276"/>
                    <a:pt x="10646" y="15546"/>
                    <a:pt x="9123" y="15108"/>
                  </a:cubicBezTo>
                  <a:cubicBezTo>
                    <a:pt x="7600" y="14671"/>
                    <a:pt x="5384" y="14525"/>
                    <a:pt x="3723" y="15181"/>
                  </a:cubicBezTo>
                  <a:cubicBezTo>
                    <a:pt x="2061" y="15838"/>
                    <a:pt x="954" y="17298"/>
                    <a:pt x="400" y="18392"/>
                  </a:cubicBezTo>
                  <a:cubicBezTo>
                    <a:pt x="-154" y="19487"/>
                    <a:pt x="-154" y="20216"/>
                    <a:pt x="538" y="20727"/>
                  </a:cubicBezTo>
                  <a:cubicBezTo>
                    <a:pt x="1231" y="21238"/>
                    <a:pt x="2615" y="21530"/>
                    <a:pt x="4000" y="21530"/>
                  </a:cubicBezTo>
                  <a:cubicBezTo>
                    <a:pt x="5384" y="21530"/>
                    <a:pt x="6769" y="21238"/>
                    <a:pt x="8154" y="19998"/>
                  </a:cubicBezTo>
                  <a:cubicBezTo>
                    <a:pt x="9538" y="18757"/>
                    <a:pt x="10923" y="16568"/>
                    <a:pt x="11615" y="13503"/>
                  </a:cubicBezTo>
                  <a:cubicBezTo>
                    <a:pt x="12308" y="10438"/>
                    <a:pt x="12308" y="6498"/>
                    <a:pt x="12031" y="3871"/>
                  </a:cubicBezTo>
                  <a:cubicBezTo>
                    <a:pt x="11754" y="1244"/>
                    <a:pt x="11200" y="-70"/>
                    <a:pt x="10923" y="3"/>
                  </a:cubicBezTo>
                  <a:cubicBezTo>
                    <a:pt x="10646" y="76"/>
                    <a:pt x="10646" y="1535"/>
                    <a:pt x="11338" y="4308"/>
                  </a:cubicBezTo>
                  <a:cubicBezTo>
                    <a:pt x="12031" y="7081"/>
                    <a:pt x="13415" y="11168"/>
                    <a:pt x="15215" y="14014"/>
                  </a:cubicBezTo>
                  <a:cubicBezTo>
                    <a:pt x="17015" y="16860"/>
                    <a:pt x="19231" y="18465"/>
                    <a:pt x="21446" y="2007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70" name="Line"/>
            <p:cNvSpPr/>
            <p:nvPr/>
          </p:nvSpPr>
          <p:spPr>
            <a:xfrm>
              <a:off x="2222800" y="4268210"/>
              <a:ext cx="134919"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71" name="Line"/>
            <p:cNvSpPr/>
            <p:nvPr/>
          </p:nvSpPr>
          <p:spPr>
            <a:xfrm>
              <a:off x="2202043" y="4403128"/>
              <a:ext cx="114163"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72" name="Line"/>
            <p:cNvSpPr/>
            <p:nvPr/>
          </p:nvSpPr>
          <p:spPr>
            <a:xfrm>
              <a:off x="2783228" y="3975772"/>
              <a:ext cx="249080" cy="437734"/>
            </a:xfrm>
            <a:custGeom>
              <a:avLst/>
              <a:gdLst/>
              <a:ahLst/>
              <a:cxnLst>
                <a:cxn ang="0">
                  <a:pos x="wd2" y="hd2"/>
                </a:cxn>
                <a:cxn ang="5400000">
                  <a:pos x="wd2" y="hd2"/>
                </a:cxn>
                <a:cxn ang="10800000">
                  <a:pos x="wd2" y="hd2"/>
                </a:cxn>
                <a:cxn ang="16200000">
                  <a:pos x="wd2" y="hd2"/>
                </a:cxn>
              </a:cxnLst>
              <a:rect l="0" t="0" r="r" b="b"/>
              <a:pathLst>
                <a:path w="21600" h="21521" fill="norm" stroke="1" extrusionOk="0">
                  <a:moveTo>
                    <a:pt x="0" y="16419"/>
                  </a:moveTo>
                  <a:cubicBezTo>
                    <a:pt x="3300" y="13697"/>
                    <a:pt x="6600" y="10976"/>
                    <a:pt x="8700" y="8595"/>
                  </a:cubicBezTo>
                  <a:cubicBezTo>
                    <a:pt x="10800" y="6214"/>
                    <a:pt x="11700" y="4173"/>
                    <a:pt x="12300" y="2642"/>
                  </a:cubicBezTo>
                  <a:cubicBezTo>
                    <a:pt x="12900" y="1112"/>
                    <a:pt x="13200" y="91"/>
                    <a:pt x="13500" y="6"/>
                  </a:cubicBezTo>
                  <a:cubicBezTo>
                    <a:pt x="13800" y="-79"/>
                    <a:pt x="14100" y="771"/>
                    <a:pt x="14250" y="3748"/>
                  </a:cubicBezTo>
                  <a:cubicBezTo>
                    <a:pt x="14400" y="6724"/>
                    <a:pt x="14400" y="11827"/>
                    <a:pt x="15600" y="15143"/>
                  </a:cubicBezTo>
                  <a:cubicBezTo>
                    <a:pt x="16800" y="18460"/>
                    <a:pt x="19200" y="19990"/>
                    <a:pt x="21600" y="2152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73" name="Line"/>
            <p:cNvSpPr/>
            <p:nvPr/>
          </p:nvSpPr>
          <p:spPr>
            <a:xfrm>
              <a:off x="3229516" y="4081401"/>
              <a:ext cx="228302" cy="266085"/>
            </a:xfrm>
            <a:custGeom>
              <a:avLst/>
              <a:gdLst/>
              <a:ahLst/>
              <a:cxnLst>
                <a:cxn ang="0">
                  <a:pos x="wd2" y="hd2"/>
                </a:cxn>
                <a:cxn ang="5400000">
                  <a:pos x="wd2" y="hd2"/>
                </a:cxn>
                <a:cxn ang="10800000">
                  <a:pos x="wd2" y="hd2"/>
                </a:cxn>
                <a:cxn ang="16200000">
                  <a:pos x="wd2" y="hd2"/>
                </a:cxn>
              </a:cxnLst>
              <a:rect l="0" t="0" r="r" b="b"/>
              <a:pathLst>
                <a:path w="20963" h="21030" fill="norm" stroke="1" extrusionOk="0">
                  <a:moveTo>
                    <a:pt x="20963" y="0"/>
                  </a:moveTo>
                  <a:cubicBezTo>
                    <a:pt x="17151" y="547"/>
                    <a:pt x="13339" y="1094"/>
                    <a:pt x="9687" y="3828"/>
                  </a:cubicBezTo>
                  <a:cubicBezTo>
                    <a:pt x="6034" y="6562"/>
                    <a:pt x="2539" y="11484"/>
                    <a:pt x="951" y="14628"/>
                  </a:cubicBezTo>
                  <a:cubicBezTo>
                    <a:pt x="-637" y="17772"/>
                    <a:pt x="-319" y="19139"/>
                    <a:pt x="2539" y="20096"/>
                  </a:cubicBezTo>
                  <a:cubicBezTo>
                    <a:pt x="5398" y="21053"/>
                    <a:pt x="10798" y="21600"/>
                    <a:pt x="14292" y="20096"/>
                  </a:cubicBezTo>
                  <a:cubicBezTo>
                    <a:pt x="17787" y="18592"/>
                    <a:pt x="19375" y="15038"/>
                    <a:pt x="19692" y="11757"/>
                  </a:cubicBezTo>
                  <a:cubicBezTo>
                    <a:pt x="20010" y="8476"/>
                    <a:pt x="19057" y="5468"/>
                    <a:pt x="17786" y="3691"/>
                  </a:cubicBezTo>
                  <a:cubicBezTo>
                    <a:pt x="16516" y="1914"/>
                    <a:pt x="14928" y="1367"/>
                    <a:pt x="13657" y="1640"/>
                  </a:cubicBezTo>
                  <a:cubicBezTo>
                    <a:pt x="12387" y="1914"/>
                    <a:pt x="11434" y="3008"/>
                    <a:pt x="10481" y="410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74" name="Line"/>
            <p:cNvSpPr/>
            <p:nvPr/>
          </p:nvSpPr>
          <p:spPr>
            <a:xfrm>
              <a:off x="3563145" y="4085210"/>
              <a:ext cx="214618" cy="253448"/>
            </a:xfrm>
            <a:custGeom>
              <a:avLst/>
              <a:gdLst/>
              <a:ahLst/>
              <a:cxnLst>
                <a:cxn ang="0">
                  <a:pos x="wd2" y="hd2"/>
                </a:cxn>
                <a:cxn ang="5400000">
                  <a:pos x="wd2" y="hd2"/>
                </a:cxn>
                <a:cxn ang="10800000">
                  <a:pos x="wd2" y="hd2"/>
                </a:cxn>
                <a:cxn ang="16200000">
                  <a:pos x="wd2" y="hd2"/>
                </a:cxn>
              </a:cxnLst>
              <a:rect l="0" t="0" r="r" b="b"/>
              <a:pathLst>
                <a:path w="20938" h="20822" fill="norm" stroke="1" extrusionOk="0">
                  <a:moveTo>
                    <a:pt x="18074" y="1392"/>
                  </a:moveTo>
                  <a:cubicBezTo>
                    <a:pt x="16724" y="540"/>
                    <a:pt x="15374" y="-313"/>
                    <a:pt x="12674" y="113"/>
                  </a:cubicBezTo>
                  <a:cubicBezTo>
                    <a:pt x="9974" y="540"/>
                    <a:pt x="5924" y="2245"/>
                    <a:pt x="3393" y="4945"/>
                  </a:cubicBezTo>
                  <a:cubicBezTo>
                    <a:pt x="861" y="7645"/>
                    <a:pt x="-151" y="11340"/>
                    <a:pt x="18" y="14324"/>
                  </a:cubicBezTo>
                  <a:cubicBezTo>
                    <a:pt x="187" y="17308"/>
                    <a:pt x="1536" y="19582"/>
                    <a:pt x="5080" y="20434"/>
                  </a:cubicBezTo>
                  <a:cubicBezTo>
                    <a:pt x="8624" y="21287"/>
                    <a:pt x="14361" y="20719"/>
                    <a:pt x="17568" y="18871"/>
                  </a:cubicBezTo>
                  <a:cubicBezTo>
                    <a:pt x="20774" y="17024"/>
                    <a:pt x="21449" y="13898"/>
                    <a:pt x="20605" y="10913"/>
                  </a:cubicBezTo>
                  <a:cubicBezTo>
                    <a:pt x="19762" y="7929"/>
                    <a:pt x="17399" y="5087"/>
                    <a:pt x="15036" y="224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75" name="Line"/>
            <p:cNvSpPr/>
            <p:nvPr/>
          </p:nvSpPr>
          <p:spPr>
            <a:xfrm>
              <a:off x="4070136" y="4205940"/>
              <a:ext cx="207566"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76" name="Line"/>
            <p:cNvSpPr/>
            <p:nvPr/>
          </p:nvSpPr>
          <p:spPr>
            <a:xfrm>
              <a:off x="4794101" y="4019131"/>
              <a:ext cx="232171" cy="164867"/>
            </a:xfrm>
            <a:custGeom>
              <a:avLst/>
              <a:gdLst/>
              <a:ahLst/>
              <a:cxnLst>
                <a:cxn ang="0">
                  <a:pos x="wd2" y="hd2"/>
                </a:cxn>
                <a:cxn ang="5400000">
                  <a:pos x="wd2" y="hd2"/>
                </a:cxn>
                <a:cxn ang="10800000">
                  <a:pos x="wd2" y="hd2"/>
                </a:cxn>
                <a:cxn ang="16200000">
                  <a:pos x="wd2" y="hd2"/>
                </a:cxn>
              </a:cxnLst>
              <a:rect l="0" t="0" r="r" b="b"/>
              <a:pathLst>
                <a:path w="20709" h="21446" fill="norm" stroke="1" extrusionOk="0">
                  <a:moveTo>
                    <a:pt x="13184" y="0"/>
                  </a:moveTo>
                  <a:cubicBezTo>
                    <a:pt x="8864" y="3600"/>
                    <a:pt x="4544" y="7200"/>
                    <a:pt x="2230" y="10350"/>
                  </a:cubicBezTo>
                  <a:cubicBezTo>
                    <a:pt x="-84" y="13500"/>
                    <a:pt x="-393" y="16200"/>
                    <a:pt x="378" y="18000"/>
                  </a:cubicBezTo>
                  <a:cubicBezTo>
                    <a:pt x="1150" y="19800"/>
                    <a:pt x="3001" y="20700"/>
                    <a:pt x="5470" y="21150"/>
                  </a:cubicBezTo>
                  <a:cubicBezTo>
                    <a:pt x="7938" y="21600"/>
                    <a:pt x="11024" y="21600"/>
                    <a:pt x="13647" y="20700"/>
                  </a:cubicBezTo>
                  <a:cubicBezTo>
                    <a:pt x="16270" y="19800"/>
                    <a:pt x="18430" y="18000"/>
                    <a:pt x="19664" y="15525"/>
                  </a:cubicBezTo>
                  <a:cubicBezTo>
                    <a:pt x="20898" y="13050"/>
                    <a:pt x="21207" y="9900"/>
                    <a:pt x="19664" y="8325"/>
                  </a:cubicBezTo>
                  <a:cubicBezTo>
                    <a:pt x="18121" y="6750"/>
                    <a:pt x="14727" y="6750"/>
                    <a:pt x="11333" y="675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77" name="Line"/>
            <p:cNvSpPr/>
            <p:nvPr/>
          </p:nvSpPr>
          <p:spPr>
            <a:xfrm>
              <a:off x="5211748" y="4050266"/>
              <a:ext cx="31135"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78" name="Line"/>
            <p:cNvSpPr/>
            <p:nvPr/>
          </p:nvSpPr>
          <p:spPr>
            <a:xfrm>
              <a:off x="5336287" y="3909727"/>
              <a:ext cx="225542" cy="399997"/>
            </a:xfrm>
            <a:custGeom>
              <a:avLst/>
              <a:gdLst/>
              <a:ahLst/>
              <a:cxnLst>
                <a:cxn ang="0">
                  <a:pos x="wd2" y="hd2"/>
                </a:cxn>
                <a:cxn ang="5400000">
                  <a:pos x="wd2" y="hd2"/>
                </a:cxn>
                <a:cxn ang="10800000">
                  <a:pos x="wd2" y="hd2"/>
                </a:cxn>
                <a:cxn ang="16200000">
                  <a:pos x="wd2" y="hd2"/>
                </a:cxn>
              </a:cxnLst>
              <a:rect l="0" t="0" r="r" b="b"/>
              <a:pathLst>
                <a:path w="21337" h="21530" fill="norm" stroke="1" extrusionOk="0">
                  <a:moveTo>
                    <a:pt x="19636" y="2537"/>
                  </a:moveTo>
                  <a:cubicBezTo>
                    <a:pt x="20618" y="1792"/>
                    <a:pt x="21600" y="1047"/>
                    <a:pt x="21273" y="582"/>
                  </a:cubicBezTo>
                  <a:cubicBezTo>
                    <a:pt x="20945" y="116"/>
                    <a:pt x="19309" y="-70"/>
                    <a:pt x="16527" y="23"/>
                  </a:cubicBezTo>
                  <a:cubicBezTo>
                    <a:pt x="13745" y="116"/>
                    <a:pt x="9818" y="489"/>
                    <a:pt x="6873" y="1606"/>
                  </a:cubicBezTo>
                  <a:cubicBezTo>
                    <a:pt x="3927" y="2723"/>
                    <a:pt x="1964" y="4585"/>
                    <a:pt x="1309" y="5982"/>
                  </a:cubicBezTo>
                  <a:cubicBezTo>
                    <a:pt x="655" y="7378"/>
                    <a:pt x="1309" y="8309"/>
                    <a:pt x="2618" y="8775"/>
                  </a:cubicBezTo>
                  <a:cubicBezTo>
                    <a:pt x="3927" y="9240"/>
                    <a:pt x="5891" y="9240"/>
                    <a:pt x="8673" y="9520"/>
                  </a:cubicBezTo>
                  <a:cubicBezTo>
                    <a:pt x="11455" y="9799"/>
                    <a:pt x="15055" y="10358"/>
                    <a:pt x="16855" y="11196"/>
                  </a:cubicBezTo>
                  <a:cubicBezTo>
                    <a:pt x="18655" y="12033"/>
                    <a:pt x="18655" y="13151"/>
                    <a:pt x="15545" y="14920"/>
                  </a:cubicBezTo>
                  <a:cubicBezTo>
                    <a:pt x="12436" y="16689"/>
                    <a:pt x="6218" y="19109"/>
                    <a:pt x="0" y="2153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79" name="Line"/>
            <p:cNvSpPr/>
            <p:nvPr/>
          </p:nvSpPr>
          <p:spPr>
            <a:xfrm>
              <a:off x="5722446" y="3815374"/>
              <a:ext cx="433727" cy="513179"/>
            </a:xfrm>
            <a:custGeom>
              <a:avLst/>
              <a:gdLst/>
              <a:ahLst/>
              <a:cxnLst>
                <a:cxn ang="0">
                  <a:pos x="wd2" y="hd2"/>
                </a:cxn>
                <a:cxn ang="5400000">
                  <a:pos x="wd2" y="hd2"/>
                </a:cxn>
                <a:cxn ang="10800000">
                  <a:pos x="wd2" y="hd2"/>
                </a:cxn>
                <a:cxn ang="16200000">
                  <a:pos x="wd2" y="hd2"/>
                </a:cxn>
              </a:cxnLst>
              <a:rect l="0" t="0" r="r" b="b"/>
              <a:pathLst>
                <a:path w="21493" h="21361" fill="norm" stroke="1" extrusionOk="0">
                  <a:moveTo>
                    <a:pt x="21493" y="705"/>
                  </a:moveTo>
                  <a:cubicBezTo>
                    <a:pt x="20807" y="273"/>
                    <a:pt x="20122" y="-159"/>
                    <a:pt x="18922" y="57"/>
                  </a:cubicBezTo>
                  <a:cubicBezTo>
                    <a:pt x="17722" y="273"/>
                    <a:pt x="16007" y="1137"/>
                    <a:pt x="13179" y="3297"/>
                  </a:cubicBezTo>
                  <a:cubicBezTo>
                    <a:pt x="10350" y="5457"/>
                    <a:pt x="6407" y="8913"/>
                    <a:pt x="4007" y="11433"/>
                  </a:cubicBezTo>
                  <a:cubicBezTo>
                    <a:pt x="1607" y="13953"/>
                    <a:pt x="750" y="15537"/>
                    <a:pt x="322" y="16761"/>
                  </a:cubicBezTo>
                  <a:cubicBezTo>
                    <a:pt x="-107" y="17985"/>
                    <a:pt x="-107" y="18849"/>
                    <a:pt x="322" y="19569"/>
                  </a:cubicBezTo>
                  <a:cubicBezTo>
                    <a:pt x="750" y="20289"/>
                    <a:pt x="1607" y="20865"/>
                    <a:pt x="3064" y="21153"/>
                  </a:cubicBezTo>
                  <a:cubicBezTo>
                    <a:pt x="4522" y="21441"/>
                    <a:pt x="6579" y="21441"/>
                    <a:pt x="8379" y="21081"/>
                  </a:cubicBezTo>
                  <a:cubicBezTo>
                    <a:pt x="10179" y="20721"/>
                    <a:pt x="11722" y="20001"/>
                    <a:pt x="12664" y="18777"/>
                  </a:cubicBezTo>
                  <a:cubicBezTo>
                    <a:pt x="13607" y="17553"/>
                    <a:pt x="13950" y="15825"/>
                    <a:pt x="13864" y="14673"/>
                  </a:cubicBezTo>
                  <a:cubicBezTo>
                    <a:pt x="13779" y="13521"/>
                    <a:pt x="13264" y="12945"/>
                    <a:pt x="12579" y="12585"/>
                  </a:cubicBezTo>
                  <a:cubicBezTo>
                    <a:pt x="11893" y="12225"/>
                    <a:pt x="11036" y="12081"/>
                    <a:pt x="10264" y="12225"/>
                  </a:cubicBezTo>
                  <a:cubicBezTo>
                    <a:pt x="9493" y="12369"/>
                    <a:pt x="8807" y="12801"/>
                    <a:pt x="8464" y="13089"/>
                  </a:cubicBezTo>
                  <a:cubicBezTo>
                    <a:pt x="8122" y="13377"/>
                    <a:pt x="8122" y="13521"/>
                    <a:pt x="8122" y="1366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80" name="Line"/>
            <p:cNvSpPr/>
            <p:nvPr/>
          </p:nvSpPr>
          <p:spPr>
            <a:xfrm>
              <a:off x="6150589" y="4039887"/>
              <a:ext cx="229173" cy="255999"/>
            </a:xfrm>
            <a:custGeom>
              <a:avLst/>
              <a:gdLst/>
              <a:ahLst/>
              <a:cxnLst>
                <a:cxn ang="0">
                  <a:pos x="wd2" y="hd2"/>
                </a:cxn>
                <a:cxn ang="5400000">
                  <a:pos x="wd2" y="hd2"/>
                </a:cxn>
                <a:cxn ang="10800000">
                  <a:pos x="wd2" y="hd2"/>
                </a:cxn>
                <a:cxn ang="16200000">
                  <a:pos x="wd2" y="hd2"/>
                </a:cxn>
              </a:cxnLst>
              <a:rect l="0" t="0" r="r" b="b"/>
              <a:pathLst>
                <a:path w="20441" h="21600" fill="norm" stroke="1" extrusionOk="0">
                  <a:moveTo>
                    <a:pt x="16235" y="5254"/>
                  </a:moveTo>
                  <a:cubicBezTo>
                    <a:pt x="15001" y="4378"/>
                    <a:pt x="13766" y="3503"/>
                    <a:pt x="10989" y="4232"/>
                  </a:cubicBezTo>
                  <a:cubicBezTo>
                    <a:pt x="8212" y="4962"/>
                    <a:pt x="3892" y="7297"/>
                    <a:pt x="1732" y="10070"/>
                  </a:cubicBezTo>
                  <a:cubicBezTo>
                    <a:pt x="-428" y="12843"/>
                    <a:pt x="-428" y="16054"/>
                    <a:pt x="961" y="18243"/>
                  </a:cubicBezTo>
                  <a:cubicBezTo>
                    <a:pt x="2349" y="20432"/>
                    <a:pt x="5126" y="21600"/>
                    <a:pt x="8521" y="21600"/>
                  </a:cubicBezTo>
                  <a:cubicBezTo>
                    <a:pt x="11915" y="21600"/>
                    <a:pt x="15926" y="20432"/>
                    <a:pt x="18241" y="18243"/>
                  </a:cubicBezTo>
                  <a:cubicBezTo>
                    <a:pt x="20555" y="16054"/>
                    <a:pt x="21172" y="12843"/>
                    <a:pt x="19475" y="9632"/>
                  </a:cubicBezTo>
                  <a:cubicBezTo>
                    <a:pt x="17778" y="6422"/>
                    <a:pt x="13766" y="3211"/>
                    <a:pt x="9755"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81" name="Line"/>
            <p:cNvSpPr/>
            <p:nvPr/>
          </p:nvSpPr>
          <p:spPr>
            <a:xfrm>
              <a:off x="5367422" y="3645512"/>
              <a:ext cx="263422" cy="975561"/>
            </a:xfrm>
            <a:custGeom>
              <a:avLst/>
              <a:gdLst/>
              <a:ahLst/>
              <a:cxnLst>
                <a:cxn ang="0">
                  <a:pos x="wd2" y="hd2"/>
                </a:cxn>
                <a:cxn ang="5400000">
                  <a:pos x="wd2" y="hd2"/>
                </a:cxn>
                <a:cxn ang="10800000">
                  <a:pos x="wd2" y="hd2"/>
                </a:cxn>
                <a:cxn ang="16200000">
                  <a:pos x="wd2" y="hd2"/>
                </a:cxn>
              </a:cxnLst>
              <a:rect l="0" t="0" r="r" b="b"/>
              <a:pathLst>
                <a:path w="21360" h="21600" fill="norm" stroke="1" extrusionOk="0">
                  <a:moveTo>
                    <a:pt x="17673" y="0"/>
                  </a:moveTo>
                  <a:cubicBezTo>
                    <a:pt x="19356" y="2374"/>
                    <a:pt x="21039" y="4749"/>
                    <a:pt x="21319" y="7277"/>
                  </a:cubicBezTo>
                  <a:cubicBezTo>
                    <a:pt x="21600" y="9804"/>
                    <a:pt x="20478" y="12485"/>
                    <a:pt x="16691" y="14898"/>
                  </a:cubicBezTo>
                  <a:cubicBezTo>
                    <a:pt x="12904" y="17311"/>
                    <a:pt x="6452" y="19455"/>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82" name="Line"/>
            <p:cNvSpPr/>
            <p:nvPr/>
          </p:nvSpPr>
          <p:spPr>
            <a:xfrm>
              <a:off x="4587876" y="3637996"/>
              <a:ext cx="239876" cy="889672"/>
            </a:xfrm>
            <a:custGeom>
              <a:avLst/>
              <a:gdLst/>
              <a:ahLst/>
              <a:cxnLst>
                <a:cxn ang="0">
                  <a:pos x="wd2" y="hd2"/>
                </a:cxn>
                <a:cxn ang="5400000">
                  <a:pos x="wd2" y="hd2"/>
                </a:cxn>
                <a:cxn ang="10800000">
                  <a:pos x="wd2" y="hd2"/>
                </a:cxn>
                <a:cxn ang="16200000">
                  <a:pos x="wd2" y="hd2"/>
                </a:cxn>
              </a:cxnLst>
              <a:rect l="0" t="0" r="r" b="b"/>
              <a:pathLst>
                <a:path w="20517" h="21531" fill="norm" stroke="1" extrusionOk="0">
                  <a:moveTo>
                    <a:pt x="20517" y="936"/>
                  </a:moveTo>
                  <a:cubicBezTo>
                    <a:pt x="20221" y="517"/>
                    <a:pt x="19925" y="98"/>
                    <a:pt x="19185" y="15"/>
                  </a:cubicBezTo>
                  <a:cubicBezTo>
                    <a:pt x="18446" y="-69"/>
                    <a:pt x="17262" y="182"/>
                    <a:pt x="14007" y="1522"/>
                  </a:cubicBezTo>
                  <a:cubicBezTo>
                    <a:pt x="10753" y="2861"/>
                    <a:pt x="5427" y="5289"/>
                    <a:pt x="2468" y="7926"/>
                  </a:cubicBezTo>
                  <a:cubicBezTo>
                    <a:pt x="-491" y="10564"/>
                    <a:pt x="-1083" y="13410"/>
                    <a:pt x="2320" y="15712"/>
                  </a:cubicBezTo>
                  <a:cubicBezTo>
                    <a:pt x="5722" y="18015"/>
                    <a:pt x="13120" y="19773"/>
                    <a:pt x="20517" y="2153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83" name="Line"/>
            <p:cNvSpPr/>
            <p:nvPr/>
          </p:nvSpPr>
          <p:spPr>
            <a:xfrm>
              <a:off x="5627692" y="3770052"/>
              <a:ext cx="185997" cy="871777"/>
            </a:xfrm>
            <a:custGeom>
              <a:avLst/>
              <a:gdLst/>
              <a:ahLst/>
              <a:cxnLst>
                <a:cxn ang="0">
                  <a:pos x="wd2" y="hd2"/>
                </a:cxn>
                <a:cxn ang="5400000">
                  <a:pos x="wd2" y="hd2"/>
                </a:cxn>
                <a:cxn ang="10800000">
                  <a:pos x="wd2" y="hd2"/>
                </a:cxn>
                <a:cxn ang="16200000">
                  <a:pos x="wd2" y="hd2"/>
                </a:cxn>
              </a:cxnLst>
              <a:rect l="0" t="0" r="r" b="b"/>
              <a:pathLst>
                <a:path w="20374" h="21600" fill="norm" stroke="1" extrusionOk="0">
                  <a:moveTo>
                    <a:pt x="16963" y="0"/>
                  </a:moveTo>
                  <a:cubicBezTo>
                    <a:pt x="15069" y="171"/>
                    <a:pt x="13174" y="343"/>
                    <a:pt x="10521" y="1629"/>
                  </a:cubicBezTo>
                  <a:cubicBezTo>
                    <a:pt x="7869" y="2914"/>
                    <a:pt x="4458" y="5314"/>
                    <a:pt x="2185" y="7929"/>
                  </a:cubicBezTo>
                  <a:cubicBezTo>
                    <a:pt x="-89" y="10543"/>
                    <a:pt x="-1226" y="13371"/>
                    <a:pt x="1995" y="15686"/>
                  </a:cubicBezTo>
                  <a:cubicBezTo>
                    <a:pt x="5216" y="18000"/>
                    <a:pt x="12795" y="19800"/>
                    <a:pt x="20374"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84" name="Line"/>
            <p:cNvSpPr/>
            <p:nvPr/>
          </p:nvSpPr>
          <p:spPr>
            <a:xfrm>
              <a:off x="6550547" y="3676647"/>
              <a:ext cx="166136" cy="840643"/>
            </a:xfrm>
            <a:custGeom>
              <a:avLst/>
              <a:gdLst/>
              <a:ahLst/>
              <a:cxnLst>
                <a:cxn ang="0">
                  <a:pos x="wd2" y="hd2"/>
                </a:cxn>
                <a:cxn ang="5400000">
                  <a:pos x="wd2" y="hd2"/>
                </a:cxn>
                <a:cxn ang="10800000">
                  <a:pos x="wd2" y="hd2"/>
                </a:cxn>
                <a:cxn ang="16200000">
                  <a:pos x="wd2" y="hd2"/>
                </a:cxn>
              </a:cxnLst>
              <a:rect l="0" t="0" r="r" b="b"/>
              <a:pathLst>
                <a:path w="20340" h="21600" fill="norm" stroke="1" extrusionOk="0">
                  <a:moveTo>
                    <a:pt x="0" y="0"/>
                  </a:moveTo>
                  <a:cubicBezTo>
                    <a:pt x="5506" y="1689"/>
                    <a:pt x="11012" y="3378"/>
                    <a:pt x="15035" y="5600"/>
                  </a:cubicBezTo>
                  <a:cubicBezTo>
                    <a:pt x="19059" y="7822"/>
                    <a:pt x="21600" y="10578"/>
                    <a:pt x="19694" y="13333"/>
                  </a:cubicBezTo>
                  <a:cubicBezTo>
                    <a:pt x="17788" y="16089"/>
                    <a:pt x="11435" y="18844"/>
                    <a:pt x="5082"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85" name="Line"/>
            <p:cNvSpPr/>
            <p:nvPr/>
          </p:nvSpPr>
          <p:spPr>
            <a:xfrm>
              <a:off x="2150152" y="5176607"/>
              <a:ext cx="290593" cy="25650"/>
            </a:xfrm>
            <a:custGeom>
              <a:avLst/>
              <a:gdLst/>
              <a:ahLst/>
              <a:cxnLst>
                <a:cxn ang="0">
                  <a:pos x="wd2" y="hd2"/>
                </a:cxn>
                <a:cxn ang="5400000">
                  <a:pos x="wd2" y="hd2"/>
                </a:cxn>
                <a:cxn ang="10800000">
                  <a:pos x="wd2" y="hd2"/>
                </a:cxn>
                <a:cxn ang="16200000">
                  <a:pos x="wd2" y="hd2"/>
                </a:cxn>
              </a:cxnLst>
              <a:rect l="0" t="0" r="r" b="b"/>
              <a:pathLst>
                <a:path w="21600" h="20018" fill="norm" stroke="1" extrusionOk="0">
                  <a:moveTo>
                    <a:pt x="0" y="20018"/>
                  </a:moveTo>
                  <a:cubicBezTo>
                    <a:pt x="5657" y="11918"/>
                    <a:pt x="11314" y="3818"/>
                    <a:pt x="14914" y="1118"/>
                  </a:cubicBezTo>
                  <a:cubicBezTo>
                    <a:pt x="18514" y="-1582"/>
                    <a:pt x="20057" y="1118"/>
                    <a:pt x="21600" y="381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86" name="Line"/>
            <p:cNvSpPr/>
            <p:nvPr/>
          </p:nvSpPr>
          <p:spPr>
            <a:xfrm>
              <a:off x="2202043" y="5368309"/>
              <a:ext cx="238702"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87" name="Line"/>
            <p:cNvSpPr/>
            <p:nvPr/>
          </p:nvSpPr>
          <p:spPr>
            <a:xfrm>
              <a:off x="3073820" y="5072055"/>
              <a:ext cx="299026" cy="503820"/>
            </a:xfrm>
            <a:custGeom>
              <a:avLst/>
              <a:gdLst/>
              <a:ahLst/>
              <a:cxnLst>
                <a:cxn ang="0">
                  <a:pos x="wd2" y="hd2"/>
                </a:cxn>
                <a:cxn ang="5400000">
                  <a:pos x="wd2" y="hd2"/>
                </a:cxn>
                <a:cxn ang="10800000">
                  <a:pos x="wd2" y="hd2"/>
                </a:cxn>
                <a:cxn ang="16200000">
                  <a:pos x="wd2" y="hd2"/>
                </a:cxn>
              </a:cxnLst>
              <a:rect l="0" t="0" r="r" b="b"/>
              <a:pathLst>
                <a:path w="21217" h="21400" fill="norm" stroke="1" extrusionOk="0">
                  <a:moveTo>
                    <a:pt x="0" y="2886"/>
                  </a:moveTo>
                  <a:cubicBezTo>
                    <a:pt x="5400" y="2151"/>
                    <a:pt x="10800" y="1416"/>
                    <a:pt x="14605" y="829"/>
                  </a:cubicBezTo>
                  <a:cubicBezTo>
                    <a:pt x="18409" y="241"/>
                    <a:pt x="20618" y="-200"/>
                    <a:pt x="21109" y="94"/>
                  </a:cubicBezTo>
                  <a:cubicBezTo>
                    <a:pt x="21600" y="388"/>
                    <a:pt x="20373" y="1416"/>
                    <a:pt x="18164" y="3988"/>
                  </a:cubicBezTo>
                  <a:cubicBezTo>
                    <a:pt x="15955" y="6559"/>
                    <a:pt x="12764" y="10673"/>
                    <a:pt x="10309" y="13833"/>
                  </a:cubicBezTo>
                  <a:cubicBezTo>
                    <a:pt x="7855" y="16992"/>
                    <a:pt x="6136" y="19196"/>
                    <a:pt x="4418" y="214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88" name="Line"/>
            <p:cNvSpPr/>
            <p:nvPr/>
          </p:nvSpPr>
          <p:spPr>
            <a:xfrm>
              <a:off x="3063442" y="5280390"/>
              <a:ext cx="290593" cy="77541"/>
            </a:xfrm>
            <a:custGeom>
              <a:avLst/>
              <a:gdLst/>
              <a:ahLst/>
              <a:cxnLst>
                <a:cxn ang="0">
                  <a:pos x="wd2" y="hd2"/>
                </a:cxn>
                <a:cxn ang="5400000">
                  <a:pos x="wd2" y="hd2"/>
                </a:cxn>
                <a:cxn ang="10800000">
                  <a:pos x="wd2" y="hd2"/>
                </a:cxn>
                <a:cxn ang="16200000">
                  <a:pos x="wd2" y="hd2"/>
                </a:cxn>
              </a:cxnLst>
              <a:rect l="0" t="0" r="r" b="b"/>
              <a:pathLst>
                <a:path w="21600" h="21050" fill="norm" stroke="1" extrusionOk="0">
                  <a:moveTo>
                    <a:pt x="0" y="21050"/>
                  </a:moveTo>
                  <a:cubicBezTo>
                    <a:pt x="514" y="16354"/>
                    <a:pt x="1029" y="11659"/>
                    <a:pt x="3600" y="7902"/>
                  </a:cubicBezTo>
                  <a:cubicBezTo>
                    <a:pt x="6171" y="4146"/>
                    <a:pt x="10800" y="1328"/>
                    <a:pt x="14143" y="389"/>
                  </a:cubicBezTo>
                  <a:cubicBezTo>
                    <a:pt x="17486" y="-550"/>
                    <a:pt x="19543" y="389"/>
                    <a:pt x="21600" y="132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89" name="Line"/>
            <p:cNvSpPr/>
            <p:nvPr/>
          </p:nvSpPr>
          <p:spPr>
            <a:xfrm>
              <a:off x="3401742" y="5191877"/>
              <a:ext cx="339529" cy="290561"/>
            </a:xfrm>
            <a:custGeom>
              <a:avLst/>
              <a:gdLst/>
              <a:ahLst/>
              <a:cxnLst>
                <a:cxn ang="0">
                  <a:pos x="wd2" y="hd2"/>
                </a:cxn>
                <a:cxn ang="5400000">
                  <a:pos x="wd2" y="hd2"/>
                </a:cxn>
                <a:cxn ang="10800000">
                  <a:pos x="wd2" y="hd2"/>
                </a:cxn>
                <a:cxn ang="16200000">
                  <a:pos x="wd2" y="hd2"/>
                </a:cxn>
              </a:cxnLst>
              <a:rect l="0" t="0" r="r" b="b"/>
              <a:pathLst>
                <a:path w="20384" h="21095" fill="norm" stroke="1" extrusionOk="0">
                  <a:moveTo>
                    <a:pt x="17697" y="2260"/>
                  </a:moveTo>
                  <a:cubicBezTo>
                    <a:pt x="15205" y="1507"/>
                    <a:pt x="12712" y="753"/>
                    <a:pt x="9805" y="2009"/>
                  </a:cubicBezTo>
                  <a:cubicBezTo>
                    <a:pt x="6897" y="3265"/>
                    <a:pt x="3574" y="6530"/>
                    <a:pt x="1705" y="9795"/>
                  </a:cubicBezTo>
                  <a:cubicBezTo>
                    <a:pt x="-165" y="13060"/>
                    <a:pt x="-580" y="16326"/>
                    <a:pt x="874" y="18460"/>
                  </a:cubicBezTo>
                  <a:cubicBezTo>
                    <a:pt x="2328" y="20595"/>
                    <a:pt x="5651" y="21600"/>
                    <a:pt x="9182" y="20847"/>
                  </a:cubicBezTo>
                  <a:cubicBezTo>
                    <a:pt x="12712" y="20093"/>
                    <a:pt x="16451" y="17581"/>
                    <a:pt x="18528" y="14944"/>
                  </a:cubicBezTo>
                  <a:cubicBezTo>
                    <a:pt x="20605" y="12307"/>
                    <a:pt x="21020" y="9544"/>
                    <a:pt x="19358" y="7033"/>
                  </a:cubicBezTo>
                  <a:cubicBezTo>
                    <a:pt x="17697" y="4521"/>
                    <a:pt x="13958" y="2260"/>
                    <a:pt x="1022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90" name="Line"/>
            <p:cNvSpPr/>
            <p:nvPr/>
          </p:nvSpPr>
          <p:spPr>
            <a:xfrm>
              <a:off x="2598274" y="4944338"/>
              <a:ext cx="444412" cy="929968"/>
            </a:xfrm>
            <a:custGeom>
              <a:avLst/>
              <a:gdLst/>
              <a:ahLst/>
              <a:cxnLst>
                <a:cxn ang="0">
                  <a:pos x="wd2" y="hd2"/>
                </a:cxn>
                <a:cxn ang="5400000">
                  <a:pos x="wd2" y="hd2"/>
                </a:cxn>
                <a:cxn ang="10800000">
                  <a:pos x="wd2" y="hd2"/>
                </a:cxn>
                <a:cxn ang="16200000">
                  <a:pos x="wd2" y="hd2"/>
                </a:cxn>
              </a:cxnLst>
              <a:rect l="0" t="0" r="r" b="b"/>
              <a:pathLst>
                <a:path w="21345" h="21506" fill="norm" stroke="1" extrusionOk="0">
                  <a:moveTo>
                    <a:pt x="13370" y="444"/>
                  </a:moveTo>
                  <a:cubicBezTo>
                    <a:pt x="12705" y="204"/>
                    <a:pt x="12040" y="-36"/>
                    <a:pt x="10960" y="4"/>
                  </a:cubicBezTo>
                  <a:cubicBezTo>
                    <a:pt x="9880" y="44"/>
                    <a:pt x="8385" y="364"/>
                    <a:pt x="7471" y="1164"/>
                  </a:cubicBezTo>
                  <a:cubicBezTo>
                    <a:pt x="6557" y="1964"/>
                    <a:pt x="6225" y="3244"/>
                    <a:pt x="6807" y="4804"/>
                  </a:cubicBezTo>
                  <a:cubicBezTo>
                    <a:pt x="7388" y="6364"/>
                    <a:pt x="8883" y="8204"/>
                    <a:pt x="10047" y="10124"/>
                  </a:cubicBezTo>
                  <a:cubicBezTo>
                    <a:pt x="11210" y="12044"/>
                    <a:pt x="12040" y="14044"/>
                    <a:pt x="11957" y="15684"/>
                  </a:cubicBezTo>
                  <a:cubicBezTo>
                    <a:pt x="11874" y="17324"/>
                    <a:pt x="10877" y="18604"/>
                    <a:pt x="9216" y="19524"/>
                  </a:cubicBezTo>
                  <a:cubicBezTo>
                    <a:pt x="7554" y="20444"/>
                    <a:pt x="5228" y="21004"/>
                    <a:pt x="3650" y="21284"/>
                  </a:cubicBezTo>
                  <a:cubicBezTo>
                    <a:pt x="2071" y="21564"/>
                    <a:pt x="1240" y="21564"/>
                    <a:pt x="659" y="21364"/>
                  </a:cubicBezTo>
                  <a:cubicBezTo>
                    <a:pt x="77" y="21164"/>
                    <a:pt x="-255" y="20764"/>
                    <a:pt x="243" y="20244"/>
                  </a:cubicBezTo>
                  <a:cubicBezTo>
                    <a:pt x="742" y="19724"/>
                    <a:pt x="2071" y="19084"/>
                    <a:pt x="3816" y="18684"/>
                  </a:cubicBezTo>
                  <a:cubicBezTo>
                    <a:pt x="5560" y="18284"/>
                    <a:pt x="7720" y="18124"/>
                    <a:pt x="9631" y="18244"/>
                  </a:cubicBezTo>
                  <a:cubicBezTo>
                    <a:pt x="11542" y="18364"/>
                    <a:pt x="13203" y="18764"/>
                    <a:pt x="15114" y="18764"/>
                  </a:cubicBezTo>
                  <a:cubicBezTo>
                    <a:pt x="17025" y="18764"/>
                    <a:pt x="19185" y="18364"/>
                    <a:pt x="21345" y="1796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91" name="Line"/>
            <p:cNvSpPr/>
            <p:nvPr/>
          </p:nvSpPr>
          <p:spPr>
            <a:xfrm>
              <a:off x="2752093" y="5409822"/>
              <a:ext cx="197188"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92" name="Line"/>
            <p:cNvSpPr/>
            <p:nvPr/>
          </p:nvSpPr>
          <p:spPr>
            <a:xfrm>
              <a:off x="894973" y="6336575"/>
              <a:ext cx="282141" cy="883783"/>
            </a:xfrm>
            <a:custGeom>
              <a:avLst/>
              <a:gdLst/>
              <a:ahLst/>
              <a:cxnLst>
                <a:cxn ang="0">
                  <a:pos x="wd2" y="hd2"/>
                </a:cxn>
                <a:cxn ang="5400000">
                  <a:pos x="wd2" y="hd2"/>
                </a:cxn>
                <a:cxn ang="10800000">
                  <a:pos x="wd2" y="hd2"/>
                </a:cxn>
                <a:cxn ang="16200000">
                  <a:pos x="wd2" y="hd2"/>
                </a:cxn>
              </a:cxnLst>
              <a:rect l="0" t="0" r="r" b="b"/>
              <a:pathLst>
                <a:path w="20484" h="21388" fill="norm" stroke="1" extrusionOk="0">
                  <a:moveTo>
                    <a:pt x="2217" y="8465"/>
                  </a:moveTo>
                  <a:cubicBezTo>
                    <a:pt x="1966" y="6874"/>
                    <a:pt x="1715" y="5283"/>
                    <a:pt x="1590" y="6078"/>
                  </a:cubicBezTo>
                  <a:cubicBezTo>
                    <a:pt x="1464" y="6874"/>
                    <a:pt x="1464" y="10055"/>
                    <a:pt x="1464" y="12692"/>
                  </a:cubicBezTo>
                  <a:cubicBezTo>
                    <a:pt x="1464" y="15330"/>
                    <a:pt x="1464" y="17423"/>
                    <a:pt x="1841" y="18888"/>
                  </a:cubicBezTo>
                  <a:cubicBezTo>
                    <a:pt x="2217" y="20353"/>
                    <a:pt x="2971" y="21190"/>
                    <a:pt x="3348" y="21358"/>
                  </a:cubicBezTo>
                  <a:cubicBezTo>
                    <a:pt x="3724" y="21525"/>
                    <a:pt x="3724" y="21023"/>
                    <a:pt x="3348" y="19265"/>
                  </a:cubicBezTo>
                  <a:cubicBezTo>
                    <a:pt x="2971" y="17506"/>
                    <a:pt x="2217" y="14492"/>
                    <a:pt x="1590" y="11520"/>
                  </a:cubicBezTo>
                  <a:cubicBezTo>
                    <a:pt x="962" y="8548"/>
                    <a:pt x="459" y="5618"/>
                    <a:pt x="208" y="3902"/>
                  </a:cubicBezTo>
                  <a:cubicBezTo>
                    <a:pt x="-43" y="2185"/>
                    <a:pt x="-43" y="1683"/>
                    <a:pt x="83" y="1223"/>
                  </a:cubicBezTo>
                  <a:cubicBezTo>
                    <a:pt x="208" y="762"/>
                    <a:pt x="459" y="344"/>
                    <a:pt x="1464" y="134"/>
                  </a:cubicBezTo>
                  <a:cubicBezTo>
                    <a:pt x="2469" y="-75"/>
                    <a:pt x="4227" y="-75"/>
                    <a:pt x="7366" y="385"/>
                  </a:cubicBezTo>
                  <a:cubicBezTo>
                    <a:pt x="10506" y="846"/>
                    <a:pt x="15027" y="1767"/>
                    <a:pt x="17790" y="2897"/>
                  </a:cubicBezTo>
                  <a:cubicBezTo>
                    <a:pt x="20552" y="4027"/>
                    <a:pt x="21557" y="5367"/>
                    <a:pt x="19045" y="6790"/>
                  </a:cubicBezTo>
                  <a:cubicBezTo>
                    <a:pt x="16534" y="8213"/>
                    <a:pt x="10506" y="9720"/>
                    <a:pt x="4478" y="1122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93" name="Line"/>
            <p:cNvSpPr/>
            <p:nvPr/>
          </p:nvSpPr>
          <p:spPr>
            <a:xfrm>
              <a:off x="1229323" y="6850119"/>
              <a:ext cx="266998" cy="430968"/>
            </a:xfrm>
            <a:custGeom>
              <a:avLst/>
              <a:gdLst/>
              <a:ahLst/>
              <a:cxnLst>
                <a:cxn ang="0">
                  <a:pos x="wd2" y="hd2"/>
                </a:cxn>
                <a:cxn ang="5400000">
                  <a:pos x="wd2" y="hd2"/>
                </a:cxn>
                <a:cxn ang="10800000">
                  <a:pos x="wd2" y="hd2"/>
                </a:cxn>
                <a:cxn ang="16200000">
                  <a:pos x="wd2" y="hd2"/>
                </a:cxn>
              </a:cxnLst>
              <a:rect l="0" t="0" r="r" b="b"/>
              <a:pathLst>
                <a:path w="21373" h="20860" fill="norm" stroke="1" extrusionOk="0">
                  <a:moveTo>
                    <a:pt x="13896" y="14176"/>
                  </a:moveTo>
                  <a:cubicBezTo>
                    <a:pt x="14173" y="13339"/>
                    <a:pt x="14450" y="12501"/>
                    <a:pt x="14035" y="11832"/>
                  </a:cubicBezTo>
                  <a:cubicBezTo>
                    <a:pt x="13619" y="11162"/>
                    <a:pt x="12511" y="10660"/>
                    <a:pt x="11265" y="10492"/>
                  </a:cubicBezTo>
                  <a:cubicBezTo>
                    <a:pt x="10019" y="10325"/>
                    <a:pt x="8635" y="10492"/>
                    <a:pt x="6696" y="11832"/>
                  </a:cubicBezTo>
                  <a:cubicBezTo>
                    <a:pt x="4758" y="13171"/>
                    <a:pt x="2265" y="15683"/>
                    <a:pt x="1019" y="17357"/>
                  </a:cubicBezTo>
                  <a:cubicBezTo>
                    <a:pt x="-227" y="19032"/>
                    <a:pt x="-227" y="19869"/>
                    <a:pt x="465" y="20371"/>
                  </a:cubicBezTo>
                  <a:cubicBezTo>
                    <a:pt x="1158" y="20874"/>
                    <a:pt x="2542" y="21041"/>
                    <a:pt x="4481" y="20622"/>
                  </a:cubicBezTo>
                  <a:cubicBezTo>
                    <a:pt x="6419" y="20204"/>
                    <a:pt x="8911" y="19199"/>
                    <a:pt x="10711" y="16771"/>
                  </a:cubicBezTo>
                  <a:cubicBezTo>
                    <a:pt x="12511" y="14343"/>
                    <a:pt x="13619" y="10492"/>
                    <a:pt x="14173" y="7227"/>
                  </a:cubicBezTo>
                  <a:cubicBezTo>
                    <a:pt x="14727" y="3962"/>
                    <a:pt x="14727" y="1283"/>
                    <a:pt x="14727" y="362"/>
                  </a:cubicBezTo>
                  <a:cubicBezTo>
                    <a:pt x="14727" y="-559"/>
                    <a:pt x="14727" y="278"/>
                    <a:pt x="14450" y="2874"/>
                  </a:cubicBezTo>
                  <a:cubicBezTo>
                    <a:pt x="14173" y="5469"/>
                    <a:pt x="13619" y="9822"/>
                    <a:pt x="14727" y="13088"/>
                  </a:cubicBezTo>
                  <a:cubicBezTo>
                    <a:pt x="15835" y="16353"/>
                    <a:pt x="18604" y="18529"/>
                    <a:pt x="21373" y="2070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94" name="Line"/>
            <p:cNvSpPr/>
            <p:nvPr/>
          </p:nvSpPr>
          <p:spPr>
            <a:xfrm>
              <a:off x="1776534" y="6914673"/>
              <a:ext cx="176431"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95" name="Line"/>
            <p:cNvSpPr/>
            <p:nvPr/>
          </p:nvSpPr>
          <p:spPr>
            <a:xfrm>
              <a:off x="1776534" y="7028835"/>
              <a:ext cx="228323"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96" name="Line"/>
            <p:cNvSpPr/>
            <p:nvPr/>
          </p:nvSpPr>
          <p:spPr>
            <a:xfrm>
              <a:off x="2222800" y="6689811"/>
              <a:ext cx="297105" cy="525835"/>
            </a:xfrm>
            <a:custGeom>
              <a:avLst/>
              <a:gdLst/>
              <a:ahLst/>
              <a:cxnLst>
                <a:cxn ang="0">
                  <a:pos x="wd2" y="hd2"/>
                </a:cxn>
                <a:cxn ang="5400000">
                  <a:pos x="wd2" y="hd2"/>
                </a:cxn>
                <a:cxn ang="10800000">
                  <a:pos x="wd2" y="hd2"/>
                </a:cxn>
                <a:cxn ang="16200000">
                  <a:pos x="wd2" y="hd2"/>
                </a:cxn>
              </a:cxnLst>
              <a:rect l="0" t="0" r="r" b="b"/>
              <a:pathLst>
                <a:path w="21322" h="21600" fill="norm" stroke="1" extrusionOk="0">
                  <a:moveTo>
                    <a:pt x="0" y="4547"/>
                  </a:moveTo>
                  <a:cubicBezTo>
                    <a:pt x="3724" y="3695"/>
                    <a:pt x="7448" y="2842"/>
                    <a:pt x="10428" y="2274"/>
                  </a:cubicBezTo>
                  <a:cubicBezTo>
                    <a:pt x="13407" y="1705"/>
                    <a:pt x="15641" y="1421"/>
                    <a:pt x="17503" y="995"/>
                  </a:cubicBezTo>
                  <a:cubicBezTo>
                    <a:pt x="19366" y="568"/>
                    <a:pt x="20855" y="0"/>
                    <a:pt x="21228" y="0"/>
                  </a:cubicBezTo>
                  <a:cubicBezTo>
                    <a:pt x="21600" y="0"/>
                    <a:pt x="20855" y="568"/>
                    <a:pt x="19366" y="2700"/>
                  </a:cubicBezTo>
                  <a:cubicBezTo>
                    <a:pt x="17876" y="4832"/>
                    <a:pt x="15641" y="8526"/>
                    <a:pt x="13779" y="11937"/>
                  </a:cubicBezTo>
                  <a:cubicBezTo>
                    <a:pt x="11917" y="15347"/>
                    <a:pt x="10428" y="18474"/>
                    <a:pt x="8938"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97" name="Line"/>
            <p:cNvSpPr/>
            <p:nvPr/>
          </p:nvSpPr>
          <p:spPr>
            <a:xfrm>
              <a:off x="2305826" y="6873161"/>
              <a:ext cx="269837" cy="11416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323" y="14400"/>
                    <a:pt x="6646" y="7200"/>
                    <a:pt x="10246" y="3600"/>
                  </a:cubicBezTo>
                  <a:cubicBezTo>
                    <a:pt x="13846" y="0"/>
                    <a:pt x="17723" y="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98" name="Line"/>
            <p:cNvSpPr/>
            <p:nvPr/>
          </p:nvSpPr>
          <p:spPr>
            <a:xfrm>
              <a:off x="2726802" y="6762232"/>
              <a:ext cx="263221" cy="280966"/>
            </a:xfrm>
            <a:custGeom>
              <a:avLst/>
              <a:gdLst/>
              <a:ahLst/>
              <a:cxnLst>
                <a:cxn ang="0">
                  <a:pos x="wd2" y="hd2"/>
                </a:cxn>
                <a:cxn ang="5400000">
                  <a:pos x="wd2" y="hd2"/>
                </a:cxn>
                <a:cxn ang="10800000">
                  <a:pos x="wd2" y="hd2"/>
                </a:cxn>
                <a:cxn ang="16200000">
                  <a:pos x="wd2" y="hd2"/>
                </a:cxn>
              </a:cxnLst>
              <a:rect l="0" t="0" r="r" b="b"/>
              <a:pathLst>
                <a:path w="20544" h="20884" fill="norm" stroke="1" extrusionOk="0">
                  <a:moveTo>
                    <a:pt x="12504" y="532"/>
                  </a:moveTo>
                  <a:cubicBezTo>
                    <a:pt x="11154" y="17"/>
                    <a:pt x="9804" y="-497"/>
                    <a:pt x="7644" y="917"/>
                  </a:cubicBezTo>
                  <a:cubicBezTo>
                    <a:pt x="5484" y="2332"/>
                    <a:pt x="2514" y="5674"/>
                    <a:pt x="1029" y="8760"/>
                  </a:cubicBezTo>
                  <a:cubicBezTo>
                    <a:pt x="-456" y="11846"/>
                    <a:pt x="-456" y="14674"/>
                    <a:pt x="1839" y="16860"/>
                  </a:cubicBezTo>
                  <a:cubicBezTo>
                    <a:pt x="4134" y="19046"/>
                    <a:pt x="8724" y="20589"/>
                    <a:pt x="12234" y="20846"/>
                  </a:cubicBezTo>
                  <a:cubicBezTo>
                    <a:pt x="15744" y="21103"/>
                    <a:pt x="18174" y="20074"/>
                    <a:pt x="19524" y="18146"/>
                  </a:cubicBezTo>
                  <a:cubicBezTo>
                    <a:pt x="20874" y="16217"/>
                    <a:pt x="21144" y="13389"/>
                    <a:pt x="18714" y="10946"/>
                  </a:cubicBezTo>
                  <a:cubicBezTo>
                    <a:pt x="16284" y="8503"/>
                    <a:pt x="11154" y="6446"/>
                    <a:pt x="6024" y="438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99" name="Line"/>
            <p:cNvSpPr/>
            <p:nvPr/>
          </p:nvSpPr>
          <p:spPr>
            <a:xfrm>
              <a:off x="4049379" y="6686351"/>
              <a:ext cx="51892" cy="29059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320" y="4371"/>
                    <a:pt x="8640" y="8743"/>
                    <a:pt x="12240" y="12343"/>
                  </a:cubicBezTo>
                  <a:cubicBezTo>
                    <a:pt x="15840" y="15943"/>
                    <a:pt x="18720" y="18771"/>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00" name="Line"/>
            <p:cNvSpPr/>
            <p:nvPr/>
          </p:nvSpPr>
          <p:spPr>
            <a:xfrm>
              <a:off x="4080514" y="6665595"/>
              <a:ext cx="51892"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01" name="Line"/>
            <p:cNvSpPr/>
            <p:nvPr/>
          </p:nvSpPr>
          <p:spPr>
            <a:xfrm>
              <a:off x="4173919" y="6738243"/>
              <a:ext cx="228764" cy="280215"/>
            </a:xfrm>
            <a:custGeom>
              <a:avLst/>
              <a:gdLst/>
              <a:ahLst/>
              <a:cxnLst>
                <a:cxn ang="0">
                  <a:pos x="wd2" y="hd2"/>
                </a:cxn>
                <a:cxn ang="5400000">
                  <a:pos x="wd2" y="hd2"/>
                </a:cxn>
                <a:cxn ang="10800000">
                  <a:pos x="wd2" y="hd2"/>
                </a:cxn>
                <a:cxn ang="16200000">
                  <a:pos x="wd2" y="hd2"/>
                </a:cxn>
              </a:cxnLst>
              <a:rect l="0" t="0" r="r" b="b"/>
              <a:pathLst>
                <a:path w="21005" h="21600" fill="norm" stroke="1" extrusionOk="0">
                  <a:moveTo>
                    <a:pt x="18106" y="0"/>
                  </a:moveTo>
                  <a:cubicBezTo>
                    <a:pt x="14929" y="0"/>
                    <a:pt x="11753" y="0"/>
                    <a:pt x="9371" y="133"/>
                  </a:cubicBezTo>
                  <a:cubicBezTo>
                    <a:pt x="6988" y="267"/>
                    <a:pt x="5400" y="533"/>
                    <a:pt x="5082" y="1200"/>
                  </a:cubicBezTo>
                  <a:cubicBezTo>
                    <a:pt x="4765" y="1867"/>
                    <a:pt x="5718" y="2933"/>
                    <a:pt x="7941" y="4267"/>
                  </a:cubicBezTo>
                  <a:cubicBezTo>
                    <a:pt x="10165" y="5600"/>
                    <a:pt x="13659" y="7200"/>
                    <a:pt x="16041" y="8400"/>
                  </a:cubicBezTo>
                  <a:cubicBezTo>
                    <a:pt x="18424" y="9600"/>
                    <a:pt x="19694" y="10400"/>
                    <a:pt x="20488" y="11467"/>
                  </a:cubicBezTo>
                  <a:cubicBezTo>
                    <a:pt x="21282" y="12533"/>
                    <a:pt x="21600" y="13867"/>
                    <a:pt x="18106" y="15600"/>
                  </a:cubicBezTo>
                  <a:cubicBezTo>
                    <a:pt x="14612" y="17333"/>
                    <a:pt x="7306" y="19467"/>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02" name="Line"/>
            <p:cNvSpPr/>
            <p:nvPr/>
          </p:nvSpPr>
          <p:spPr>
            <a:xfrm>
              <a:off x="4796616" y="6592947"/>
              <a:ext cx="41514" cy="4462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000" y="4856"/>
                    <a:pt x="14400" y="9712"/>
                    <a:pt x="10800" y="13312"/>
                  </a:cubicBezTo>
                  <a:cubicBezTo>
                    <a:pt x="7200" y="16912"/>
                    <a:pt x="3600" y="19256"/>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03" name="Line"/>
            <p:cNvSpPr/>
            <p:nvPr/>
          </p:nvSpPr>
          <p:spPr>
            <a:xfrm>
              <a:off x="4723968" y="6346190"/>
              <a:ext cx="678818" cy="599619"/>
            </a:xfrm>
            <a:custGeom>
              <a:avLst/>
              <a:gdLst/>
              <a:ahLst/>
              <a:cxnLst>
                <a:cxn ang="0">
                  <a:pos x="wd2" y="hd2"/>
                </a:cxn>
                <a:cxn ang="5400000">
                  <a:pos x="wd2" y="hd2"/>
                </a:cxn>
                <a:cxn ang="10800000">
                  <a:pos x="wd2" y="hd2"/>
                </a:cxn>
                <a:cxn ang="16200000">
                  <a:pos x="wd2" y="hd2"/>
                </a:cxn>
              </a:cxnLst>
              <a:rect l="0" t="0" r="r" b="b"/>
              <a:pathLst>
                <a:path w="21515" h="21394" fill="norm" stroke="1" extrusionOk="0">
                  <a:moveTo>
                    <a:pt x="0" y="16580"/>
                  </a:moveTo>
                  <a:cubicBezTo>
                    <a:pt x="2631" y="15593"/>
                    <a:pt x="5263" y="14605"/>
                    <a:pt x="7730" y="13495"/>
                  </a:cubicBezTo>
                  <a:cubicBezTo>
                    <a:pt x="10197" y="12384"/>
                    <a:pt x="12499" y="11149"/>
                    <a:pt x="13870" y="9236"/>
                  </a:cubicBezTo>
                  <a:cubicBezTo>
                    <a:pt x="15241" y="7323"/>
                    <a:pt x="15679" y="4731"/>
                    <a:pt x="15844" y="3127"/>
                  </a:cubicBezTo>
                  <a:cubicBezTo>
                    <a:pt x="16008" y="1522"/>
                    <a:pt x="15898" y="905"/>
                    <a:pt x="15570" y="473"/>
                  </a:cubicBezTo>
                  <a:cubicBezTo>
                    <a:pt x="15241" y="41"/>
                    <a:pt x="14692" y="-206"/>
                    <a:pt x="14035" y="226"/>
                  </a:cubicBezTo>
                  <a:cubicBezTo>
                    <a:pt x="13377" y="658"/>
                    <a:pt x="12609" y="1769"/>
                    <a:pt x="11896" y="4114"/>
                  </a:cubicBezTo>
                  <a:cubicBezTo>
                    <a:pt x="11184" y="6459"/>
                    <a:pt x="10526" y="10039"/>
                    <a:pt x="10252" y="12199"/>
                  </a:cubicBezTo>
                  <a:cubicBezTo>
                    <a:pt x="9978" y="14359"/>
                    <a:pt x="10087" y="15099"/>
                    <a:pt x="10307" y="15716"/>
                  </a:cubicBezTo>
                  <a:cubicBezTo>
                    <a:pt x="10526" y="16333"/>
                    <a:pt x="10855" y="16827"/>
                    <a:pt x="11293" y="17074"/>
                  </a:cubicBezTo>
                  <a:cubicBezTo>
                    <a:pt x="11732" y="17321"/>
                    <a:pt x="12280" y="17321"/>
                    <a:pt x="12883" y="17197"/>
                  </a:cubicBezTo>
                  <a:cubicBezTo>
                    <a:pt x="13486" y="17074"/>
                    <a:pt x="14144" y="16827"/>
                    <a:pt x="14692" y="16457"/>
                  </a:cubicBezTo>
                  <a:cubicBezTo>
                    <a:pt x="15241" y="16087"/>
                    <a:pt x="15679" y="15593"/>
                    <a:pt x="16118" y="15531"/>
                  </a:cubicBezTo>
                  <a:cubicBezTo>
                    <a:pt x="16556" y="15469"/>
                    <a:pt x="16995" y="15840"/>
                    <a:pt x="17434" y="16210"/>
                  </a:cubicBezTo>
                  <a:cubicBezTo>
                    <a:pt x="17872" y="16580"/>
                    <a:pt x="18311" y="16951"/>
                    <a:pt x="18804" y="17136"/>
                  </a:cubicBezTo>
                  <a:cubicBezTo>
                    <a:pt x="19297" y="17321"/>
                    <a:pt x="19846" y="17321"/>
                    <a:pt x="20339" y="17136"/>
                  </a:cubicBezTo>
                  <a:cubicBezTo>
                    <a:pt x="20832" y="16951"/>
                    <a:pt x="21271" y="16580"/>
                    <a:pt x="21436" y="16087"/>
                  </a:cubicBezTo>
                  <a:cubicBezTo>
                    <a:pt x="21600" y="15593"/>
                    <a:pt x="21490" y="14976"/>
                    <a:pt x="21271" y="15099"/>
                  </a:cubicBezTo>
                  <a:cubicBezTo>
                    <a:pt x="21052" y="15223"/>
                    <a:pt x="20723" y="16087"/>
                    <a:pt x="20723" y="17259"/>
                  </a:cubicBezTo>
                  <a:cubicBezTo>
                    <a:pt x="20723" y="18432"/>
                    <a:pt x="21052" y="19913"/>
                    <a:pt x="21381" y="2139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04" name="Line"/>
            <p:cNvSpPr/>
            <p:nvPr/>
          </p:nvSpPr>
          <p:spPr>
            <a:xfrm>
              <a:off x="6093902" y="6386126"/>
              <a:ext cx="178640" cy="658418"/>
            </a:xfrm>
            <a:custGeom>
              <a:avLst/>
              <a:gdLst/>
              <a:ahLst/>
              <a:cxnLst>
                <a:cxn ang="0">
                  <a:pos x="wd2" y="hd2"/>
                </a:cxn>
                <a:cxn ang="5400000">
                  <a:pos x="wd2" y="hd2"/>
                </a:cxn>
                <a:cxn ang="10800000">
                  <a:pos x="wd2" y="hd2"/>
                </a:cxn>
                <a:cxn ang="16200000">
                  <a:pos x="wd2" y="hd2"/>
                </a:cxn>
              </a:cxnLst>
              <a:rect l="0" t="0" r="r" b="b"/>
              <a:pathLst>
                <a:path w="21045" h="21412" fill="norm" stroke="1" extrusionOk="0">
                  <a:moveTo>
                    <a:pt x="9781" y="7063"/>
                  </a:moveTo>
                  <a:cubicBezTo>
                    <a:pt x="9374" y="6501"/>
                    <a:pt x="8966" y="5938"/>
                    <a:pt x="8762" y="5319"/>
                  </a:cubicBezTo>
                  <a:cubicBezTo>
                    <a:pt x="8558" y="4701"/>
                    <a:pt x="8558" y="4026"/>
                    <a:pt x="8558" y="4026"/>
                  </a:cubicBezTo>
                  <a:cubicBezTo>
                    <a:pt x="8558" y="4026"/>
                    <a:pt x="8558" y="4701"/>
                    <a:pt x="8762" y="7232"/>
                  </a:cubicBezTo>
                  <a:cubicBezTo>
                    <a:pt x="8966" y="9763"/>
                    <a:pt x="9374" y="14151"/>
                    <a:pt x="9577" y="16626"/>
                  </a:cubicBezTo>
                  <a:cubicBezTo>
                    <a:pt x="9781" y="19100"/>
                    <a:pt x="9781" y="19663"/>
                    <a:pt x="9781" y="20225"/>
                  </a:cubicBezTo>
                  <a:cubicBezTo>
                    <a:pt x="9781" y="20788"/>
                    <a:pt x="9781" y="21350"/>
                    <a:pt x="8966" y="21407"/>
                  </a:cubicBezTo>
                  <a:cubicBezTo>
                    <a:pt x="8151" y="21463"/>
                    <a:pt x="6521" y="21013"/>
                    <a:pt x="4483" y="19382"/>
                  </a:cubicBezTo>
                  <a:cubicBezTo>
                    <a:pt x="2445" y="17751"/>
                    <a:pt x="0" y="14938"/>
                    <a:pt x="0" y="11788"/>
                  </a:cubicBezTo>
                  <a:cubicBezTo>
                    <a:pt x="0" y="8638"/>
                    <a:pt x="2445" y="5151"/>
                    <a:pt x="5298" y="3069"/>
                  </a:cubicBezTo>
                  <a:cubicBezTo>
                    <a:pt x="8151" y="988"/>
                    <a:pt x="11411" y="313"/>
                    <a:pt x="14060" y="88"/>
                  </a:cubicBezTo>
                  <a:cubicBezTo>
                    <a:pt x="16709" y="-137"/>
                    <a:pt x="18747" y="88"/>
                    <a:pt x="19970" y="538"/>
                  </a:cubicBezTo>
                  <a:cubicBezTo>
                    <a:pt x="21192" y="988"/>
                    <a:pt x="21600" y="1663"/>
                    <a:pt x="19970" y="3407"/>
                  </a:cubicBezTo>
                  <a:cubicBezTo>
                    <a:pt x="18340" y="5151"/>
                    <a:pt x="14672" y="7963"/>
                    <a:pt x="11004" y="1077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05" name="Line"/>
            <p:cNvSpPr/>
            <p:nvPr/>
          </p:nvSpPr>
          <p:spPr>
            <a:xfrm>
              <a:off x="6363738" y="6551434"/>
              <a:ext cx="166053" cy="3009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11172"/>
                  </a:moveTo>
                  <a:cubicBezTo>
                    <a:pt x="900" y="13655"/>
                    <a:pt x="1800" y="16138"/>
                    <a:pt x="2250" y="18124"/>
                  </a:cubicBezTo>
                  <a:cubicBezTo>
                    <a:pt x="2700" y="20110"/>
                    <a:pt x="2700" y="21600"/>
                    <a:pt x="2700" y="21600"/>
                  </a:cubicBezTo>
                  <a:cubicBezTo>
                    <a:pt x="2700" y="21600"/>
                    <a:pt x="2700" y="20110"/>
                    <a:pt x="4050" y="16759"/>
                  </a:cubicBezTo>
                  <a:cubicBezTo>
                    <a:pt x="5400" y="13407"/>
                    <a:pt x="8100" y="8193"/>
                    <a:pt x="10125" y="5090"/>
                  </a:cubicBezTo>
                  <a:cubicBezTo>
                    <a:pt x="12150" y="1986"/>
                    <a:pt x="13500" y="993"/>
                    <a:pt x="15300" y="497"/>
                  </a:cubicBezTo>
                  <a:cubicBezTo>
                    <a:pt x="17100" y="0"/>
                    <a:pt x="19350" y="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06" name="Line"/>
            <p:cNvSpPr/>
            <p:nvPr/>
          </p:nvSpPr>
          <p:spPr>
            <a:xfrm>
              <a:off x="6623195" y="6696730"/>
              <a:ext cx="62271" cy="18681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07" name="Line"/>
            <p:cNvSpPr/>
            <p:nvPr/>
          </p:nvSpPr>
          <p:spPr>
            <a:xfrm>
              <a:off x="6695843" y="6489164"/>
              <a:ext cx="20757"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08" name="Line"/>
            <p:cNvSpPr/>
            <p:nvPr/>
          </p:nvSpPr>
          <p:spPr>
            <a:xfrm>
              <a:off x="6826869" y="6586444"/>
              <a:ext cx="477465" cy="359365"/>
            </a:xfrm>
            <a:custGeom>
              <a:avLst/>
              <a:gdLst/>
              <a:ahLst/>
              <a:cxnLst>
                <a:cxn ang="0">
                  <a:pos x="wd2" y="hd2"/>
                </a:cxn>
                <a:cxn ang="5400000">
                  <a:pos x="wd2" y="hd2"/>
                </a:cxn>
                <a:cxn ang="10800000">
                  <a:pos x="wd2" y="hd2"/>
                </a:cxn>
                <a:cxn ang="16200000">
                  <a:pos x="wd2" y="hd2"/>
                </a:cxn>
              </a:cxnLst>
              <a:rect l="0" t="0" r="r" b="b"/>
              <a:pathLst>
                <a:path w="21143" h="21370" fill="norm" stroke="1" extrusionOk="0">
                  <a:moveTo>
                    <a:pt x="11662" y="2856"/>
                  </a:moveTo>
                  <a:cubicBezTo>
                    <a:pt x="10283" y="1621"/>
                    <a:pt x="8904" y="387"/>
                    <a:pt x="7066" y="79"/>
                  </a:cubicBezTo>
                  <a:cubicBezTo>
                    <a:pt x="5228" y="-230"/>
                    <a:pt x="2930" y="387"/>
                    <a:pt x="1551" y="1724"/>
                  </a:cubicBezTo>
                  <a:cubicBezTo>
                    <a:pt x="173" y="3061"/>
                    <a:pt x="-287" y="5119"/>
                    <a:pt x="173" y="7484"/>
                  </a:cubicBezTo>
                  <a:cubicBezTo>
                    <a:pt x="632" y="9850"/>
                    <a:pt x="2011" y="12524"/>
                    <a:pt x="4462" y="13759"/>
                  </a:cubicBezTo>
                  <a:cubicBezTo>
                    <a:pt x="6913" y="14993"/>
                    <a:pt x="10436" y="14787"/>
                    <a:pt x="12887" y="14170"/>
                  </a:cubicBezTo>
                  <a:cubicBezTo>
                    <a:pt x="15339" y="13553"/>
                    <a:pt x="16717" y="12524"/>
                    <a:pt x="17790" y="11907"/>
                  </a:cubicBezTo>
                  <a:cubicBezTo>
                    <a:pt x="18862" y="11290"/>
                    <a:pt x="19628" y="11084"/>
                    <a:pt x="20241" y="10570"/>
                  </a:cubicBezTo>
                  <a:cubicBezTo>
                    <a:pt x="20853" y="10056"/>
                    <a:pt x="21313" y="9233"/>
                    <a:pt x="21083" y="8616"/>
                  </a:cubicBezTo>
                  <a:cubicBezTo>
                    <a:pt x="20853" y="7999"/>
                    <a:pt x="19934" y="7587"/>
                    <a:pt x="18479" y="7690"/>
                  </a:cubicBezTo>
                  <a:cubicBezTo>
                    <a:pt x="17024" y="7793"/>
                    <a:pt x="15032" y="8410"/>
                    <a:pt x="13577" y="9644"/>
                  </a:cubicBezTo>
                  <a:cubicBezTo>
                    <a:pt x="12121" y="10879"/>
                    <a:pt x="11202" y="12730"/>
                    <a:pt x="11049" y="14581"/>
                  </a:cubicBezTo>
                  <a:cubicBezTo>
                    <a:pt x="10896" y="16433"/>
                    <a:pt x="11509" y="18284"/>
                    <a:pt x="12734" y="19416"/>
                  </a:cubicBezTo>
                  <a:cubicBezTo>
                    <a:pt x="13960" y="20547"/>
                    <a:pt x="15798" y="20959"/>
                    <a:pt x="17636" y="2137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09" name="Line"/>
            <p:cNvSpPr/>
            <p:nvPr/>
          </p:nvSpPr>
          <p:spPr>
            <a:xfrm>
              <a:off x="7908431" y="6530664"/>
              <a:ext cx="1136615" cy="342498"/>
            </a:xfrm>
            <a:custGeom>
              <a:avLst/>
              <a:gdLst/>
              <a:ahLst/>
              <a:cxnLst>
                <a:cxn ang="0">
                  <a:pos x="wd2" y="hd2"/>
                </a:cxn>
                <a:cxn ang="5400000">
                  <a:pos x="wd2" y="hd2"/>
                </a:cxn>
                <a:cxn ang="10800000">
                  <a:pos x="wd2" y="hd2"/>
                </a:cxn>
                <a:cxn ang="16200000">
                  <a:pos x="wd2" y="hd2"/>
                </a:cxn>
              </a:cxnLst>
              <a:rect l="0" t="0" r="r" b="b"/>
              <a:pathLst>
                <a:path w="21376" h="21385" fill="norm" stroke="1" extrusionOk="0">
                  <a:moveTo>
                    <a:pt x="4716" y="3889"/>
                  </a:moveTo>
                  <a:cubicBezTo>
                    <a:pt x="4976" y="2809"/>
                    <a:pt x="5236" y="1729"/>
                    <a:pt x="5203" y="973"/>
                  </a:cubicBezTo>
                  <a:cubicBezTo>
                    <a:pt x="5171" y="217"/>
                    <a:pt x="4846" y="-215"/>
                    <a:pt x="4032" y="109"/>
                  </a:cubicBezTo>
                  <a:cubicBezTo>
                    <a:pt x="3219" y="433"/>
                    <a:pt x="1918" y="1513"/>
                    <a:pt x="1072" y="3781"/>
                  </a:cubicBezTo>
                  <a:cubicBezTo>
                    <a:pt x="226" y="6049"/>
                    <a:pt x="-164" y="9505"/>
                    <a:pt x="64" y="12313"/>
                  </a:cubicBezTo>
                  <a:cubicBezTo>
                    <a:pt x="291" y="15121"/>
                    <a:pt x="1137" y="17281"/>
                    <a:pt x="2276" y="18037"/>
                  </a:cubicBezTo>
                  <a:cubicBezTo>
                    <a:pt x="3414" y="18793"/>
                    <a:pt x="4846" y="18145"/>
                    <a:pt x="5919" y="16957"/>
                  </a:cubicBezTo>
                  <a:cubicBezTo>
                    <a:pt x="6993" y="15769"/>
                    <a:pt x="7708" y="14041"/>
                    <a:pt x="8229" y="13069"/>
                  </a:cubicBezTo>
                  <a:cubicBezTo>
                    <a:pt x="8749" y="12097"/>
                    <a:pt x="9075" y="11881"/>
                    <a:pt x="9270" y="12313"/>
                  </a:cubicBezTo>
                  <a:cubicBezTo>
                    <a:pt x="9465" y="12745"/>
                    <a:pt x="9530" y="13825"/>
                    <a:pt x="9302" y="15121"/>
                  </a:cubicBezTo>
                  <a:cubicBezTo>
                    <a:pt x="9075" y="16417"/>
                    <a:pt x="8554" y="17929"/>
                    <a:pt x="8131" y="18901"/>
                  </a:cubicBezTo>
                  <a:cubicBezTo>
                    <a:pt x="7708" y="19873"/>
                    <a:pt x="7383" y="20305"/>
                    <a:pt x="6960" y="20521"/>
                  </a:cubicBezTo>
                  <a:cubicBezTo>
                    <a:pt x="6537" y="20737"/>
                    <a:pt x="6017" y="20737"/>
                    <a:pt x="5887" y="19333"/>
                  </a:cubicBezTo>
                  <a:cubicBezTo>
                    <a:pt x="5756" y="17929"/>
                    <a:pt x="6017" y="15121"/>
                    <a:pt x="6602" y="12853"/>
                  </a:cubicBezTo>
                  <a:cubicBezTo>
                    <a:pt x="7188" y="10585"/>
                    <a:pt x="8099" y="8857"/>
                    <a:pt x="8717" y="7777"/>
                  </a:cubicBezTo>
                  <a:cubicBezTo>
                    <a:pt x="9335" y="6697"/>
                    <a:pt x="9660" y="6265"/>
                    <a:pt x="9985" y="6049"/>
                  </a:cubicBezTo>
                  <a:cubicBezTo>
                    <a:pt x="10311" y="5833"/>
                    <a:pt x="10636" y="5833"/>
                    <a:pt x="10864" y="6373"/>
                  </a:cubicBezTo>
                  <a:cubicBezTo>
                    <a:pt x="11091" y="6913"/>
                    <a:pt x="11222" y="7993"/>
                    <a:pt x="11287" y="9505"/>
                  </a:cubicBezTo>
                  <a:cubicBezTo>
                    <a:pt x="11352" y="11017"/>
                    <a:pt x="11352" y="12961"/>
                    <a:pt x="11449" y="13393"/>
                  </a:cubicBezTo>
                  <a:cubicBezTo>
                    <a:pt x="11547" y="13825"/>
                    <a:pt x="11742" y="12745"/>
                    <a:pt x="11970" y="11773"/>
                  </a:cubicBezTo>
                  <a:cubicBezTo>
                    <a:pt x="12197" y="10801"/>
                    <a:pt x="12458" y="9937"/>
                    <a:pt x="12718" y="9181"/>
                  </a:cubicBezTo>
                  <a:cubicBezTo>
                    <a:pt x="12978" y="8425"/>
                    <a:pt x="13238" y="7777"/>
                    <a:pt x="13434" y="7993"/>
                  </a:cubicBezTo>
                  <a:cubicBezTo>
                    <a:pt x="13629" y="8209"/>
                    <a:pt x="13759" y="9289"/>
                    <a:pt x="13856" y="10369"/>
                  </a:cubicBezTo>
                  <a:cubicBezTo>
                    <a:pt x="13954" y="11449"/>
                    <a:pt x="14019" y="12529"/>
                    <a:pt x="14182" y="13393"/>
                  </a:cubicBezTo>
                  <a:cubicBezTo>
                    <a:pt x="14344" y="14257"/>
                    <a:pt x="14605" y="14905"/>
                    <a:pt x="15288" y="14581"/>
                  </a:cubicBezTo>
                  <a:cubicBezTo>
                    <a:pt x="15971" y="14257"/>
                    <a:pt x="17077" y="12961"/>
                    <a:pt x="17825" y="11449"/>
                  </a:cubicBezTo>
                  <a:cubicBezTo>
                    <a:pt x="18573" y="9937"/>
                    <a:pt x="18964" y="8209"/>
                    <a:pt x="19224" y="6697"/>
                  </a:cubicBezTo>
                  <a:cubicBezTo>
                    <a:pt x="19484" y="5185"/>
                    <a:pt x="19614" y="3889"/>
                    <a:pt x="19549" y="2917"/>
                  </a:cubicBezTo>
                  <a:cubicBezTo>
                    <a:pt x="19484" y="1945"/>
                    <a:pt x="19224" y="1297"/>
                    <a:pt x="18996" y="1405"/>
                  </a:cubicBezTo>
                  <a:cubicBezTo>
                    <a:pt x="18769" y="1513"/>
                    <a:pt x="18573" y="2377"/>
                    <a:pt x="18573" y="3241"/>
                  </a:cubicBezTo>
                  <a:cubicBezTo>
                    <a:pt x="18573" y="4105"/>
                    <a:pt x="18769" y="4969"/>
                    <a:pt x="19159" y="6157"/>
                  </a:cubicBezTo>
                  <a:cubicBezTo>
                    <a:pt x="19549" y="7345"/>
                    <a:pt x="20135" y="8857"/>
                    <a:pt x="20558" y="10261"/>
                  </a:cubicBezTo>
                  <a:cubicBezTo>
                    <a:pt x="20981" y="11665"/>
                    <a:pt x="21241" y="12961"/>
                    <a:pt x="21338" y="14149"/>
                  </a:cubicBezTo>
                  <a:cubicBezTo>
                    <a:pt x="21436" y="15337"/>
                    <a:pt x="21371" y="16417"/>
                    <a:pt x="20785" y="17605"/>
                  </a:cubicBezTo>
                  <a:cubicBezTo>
                    <a:pt x="20200" y="18793"/>
                    <a:pt x="19094" y="20089"/>
                    <a:pt x="17988" y="2138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10" name="Line"/>
            <p:cNvSpPr/>
            <p:nvPr/>
          </p:nvSpPr>
          <p:spPr>
            <a:xfrm>
              <a:off x="9108371" y="6594545"/>
              <a:ext cx="1489035" cy="271698"/>
            </a:xfrm>
            <a:custGeom>
              <a:avLst/>
              <a:gdLst/>
              <a:ahLst/>
              <a:cxnLst>
                <a:cxn ang="0">
                  <a:pos x="wd2" y="hd2"/>
                </a:cxn>
                <a:cxn ang="5400000">
                  <a:pos x="wd2" y="hd2"/>
                </a:cxn>
                <a:cxn ang="10800000">
                  <a:pos x="wd2" y="hd2"/>
                </a:cxn>
                <a:cxn ang="16200000">
                  <a:pos x="wd2" y="hd2"/>
                </a:cxn>
              </a:cxnLst>
              <a:rect l="0" t="0" r="r" b="b"/>
              <a:pathLst>
                <a:path w="21521" h="21205" fill="norm" stroke="1" extrusionOk="0">
                  <a:moveTo>
                    <a:pt x="231" y="4735"/>
                  </a:moveTo>
                  <a:cubicBezTo>
                    <a:pt x="131" y="8245"/>
                    <a:pt x="31" y="11755"/>
                    <a:pt x="6" y="14185"/>
                  </a:cubicBezTo>
                  <a:cubicBezTo>
                    <a:pt x="-19" y="16615"/>
                    <a:pt x="31" y="17965"/>
                    <a:pt x="181" y="18640"/>
                  </a:cubicBezTo>
                  <a:cubicBezTo>
                    <a:pt x="331" y="19315"/>
                    <a:pt x="581" y="19315"/>
                    <a:pt x="881" y="18235"/>
                  </a:cubicBezTo>
                  <a:cubicBezTo>
                    <a:pt x="1181" y="17155"/>
                    <a:pt x="1531" y="14995"/>
                    <a:pt x="1781" y="13240"/>
                  </a:cubicBezTo>
                  <a:cubicBezTo>
                    <a:pt x="2031" y="11485"/>
                    <a:pt x="2181" y="10135"/>
                    <a:pt x="2306" y="8785"/>
                  </a:cubicBezTo>
                  <a:cubicBezTo>
                    <a:pt x="2431" y="7435"/>
                    <a:pt x="2531" y="6085"/>
                    <a:pt x="2531" y="6085"/>
                  </a:cubicBezTo>
                  <a:cubicBezTo>
                    <a:pt x="2531" y="6085"/>
                    <a:pt x="2431" y="7435"/>
                    <a:pt x="2381" y="9055"/>
                  </a:cubicBezTo>
                  <a:cubicBezTo>
                    <a:pt x="2331" y="10675"/>
                    <a:pt x="2331" y="12565"/>
                    <a:pt x="2381" y="14185"/>
                  </a:cubicBezTo>
                  <a:cubicBezTo>
                    <a:pt x="2431" y="15805"/>
                    <a:pt x="2531" y="17155"/>
                    <a:pt x="2706" y="18100"/>
                  </a:cubicBezTo>
                  <a:cubicBezTo>
                    <a:pt x="2881" y="19045"/>
                    <a:pt x="3131" y="19585"/>
                    <a:pt x="3306" y="19045"/>
                  </a:cubicBezTo>
                  <a:cubicBezTo>
                    <a:pt x="3481" y="18505"/>
                    <a:pt x="3581" y="16885"/>
                    <a:pt x="3681" y="15400"/>
                  </a:cubicBezTo>
                  <a:cubicBezTo>
                    <a:pt x="3781" y="13915"/>
                    <a:pt x="3881" y="12565"/>
                    <a:pt x="4006" y="11215"/>
                  </a:cubicBezTo>
                  <a:cubicBezTo>
                    <a:pt x="4131" y="9865"/>
                    <a:pt x="4281" y="8515"/>
                    <a:pt x="4431" y="8380"/>
                  </a:cubicBezTo>
                  <a:cubicBezTo>
                    <a:pt x="4581" y="8245"/>
                    <a:pt x="4731" y="9325"/>
                    <a:pt x="4806" y="10675"/>
                  </a:cubicBezTo>
                  <a:cubicBezTo>
                    <a:pt x="4881" y="12025"/>
                    <a:pt x="4881" y="13645"/>
                    <a:pt x="4881" y="15400"/>
                  </a:cubicBezTo>
                  <a:cubicBezTo>
                    <a:pt x="4881" y="17155"/>
                    <a:pt x="4881" y="19045"/>
                    <a:pt x="4931" y="19045"/>
                  </a:cubicBezTo>
                  <a:cubicBezTo>
                    <a:pt x="4981" y="19045"/>
                    <a:pt x="5081" y="17155"/>
                    <a:pt x="5306" y="14725"/>
                  </a:cubicBezTo>
                  <a:cubicBezTo>
                    <a:pt x="5531" y="12295"/>
                    <a:pt x="5881" y="9325"/>
                    <a:pt x="6156" y="7300"/>
                  </a:cubicBezTo>
                  <a:cubicBezTo>
                    <a:pt x="6431" y="5275"/>
                    <a:pt x="6631" y="4195"/>
                    <a:pt x="6806" y="4330"/>
                  </a:cubicBezTo>
                  <a:cubicBezTo>
                    <a:pt x="6981" y="4465"/>
                    <a:pt x="7131" y="5815"/>
                    <a:pt x="7181" y="7165"/>
                  </a:cubicBezTo>
                  <a:cubicBezTo>
                    <a:pt x="7231" y="8515"/>
                    <a:pt x="7181" y="9865"/>
                    <a:pt x="7131" y="11485"/>
                  </a:cubicBezTo>
                  <a:cubicBezTo>
                    <a:pt x="7081" y="13105"/>
                    <a:pt x="7031" y="14995"/>
                    <a:pt x="7081" y="15130"/>
                  </a:cubicBezTo>
                  <a:cubicBezTo>
                    <a:pt x="7131" y="15265"/>
                    <a:pt x="7281" y="13645"/>
                    <a:pt x="7431" y="12295"/>
                  </a:cubicBezTo>
                  <a:cubicBezTo>
                    <a:pt x="7581" y="10945"/>
                    <a:pt x="7731" y="9865"/>
                    <a:pt x="7881" y="8785"/>
                  </a:cubicBezTo>
                  <a:cubicBezTo>
                    <a:pt x="8031" y="7705"/>
                    <a:pt x="8181" y="6625"/>
                    <a:pt x="8356" y="6490"/>
                  </a:cubicBezTo>
                  <a:cubicBezTo>
                    <a:pt x="8531" y="6355"/>
                    <a:pt x="8731" y="7165"/>
                    <a:pt x="8831" y="8515"/>
                  </a:cubicBezTo>
                  <a:cubicBezTo>
                    <a:pt x="8931" y="9865"/>
                    <a:pt x="8931" y="11755"/>
                    <a:pt x="9031" y="13105"/>
                  </a:cubicBezTo>
                  <a:cubicBezTo>
                    <a:pt x="9131" y="14455"/>
                    <a:pt x="9331" y="15265"/>
                    <a:pt x="9831" y="15670"/>
                  </a:cubicBezTo>
                  <a:cubicBezTo>
                    <a:pt x="10331" y="16075"/>
                    <a:pt x="11131" y="16075"/>
                    <a:pt x="11981" y="14455"/>
                  </a:cubicBezTo>
                  <a:cubicBezTo>
                    <a:pt x="12831" y="12835"/>
                    <a:pt x="13731" y="9595"/>
                    <a:pt x="14206" y="7165"/>
                  </a:cubicBezTo>
                  <a:cubicBezTo>
                    <a:pt x="14681" y="4735"/>
                    <a:pt x="14731" y="3115"/>
                    <a:pt x="14631" y="2035"/>
                  </a:cubicBezTo>
                  <a:cubicBezTo>
                    <a:pt x="14531" y="955"/>
                    <a:pt x="14281" y="415"/>
                    <a:pt x="13981" y="145"/>
                  </a:cubicBezTo>
                  <a:cubicBezTo>
                    <a:pt x="13681" y="-125"/>
                    <a:pt x="13331" y="-125"/>
                    <a:pt x="12981" y="1090"/>
                  </a:cubicBezTo>
                  <a:cubicBezTo>
                    <a:pt x="12631" y="2305"/>
                    <a:pt x="12281" y="4735"/>
                    <a:pt x="12081" y="7435"/>
                  </a:cubicBezTo>
                  <a:cubicBezTo>
                    <a:pt x="11881" y="10135"/>
                    <a:pt x="11831" y="13105"/>
                    <a:pt x="11931" y="15400"/>
                  </a:cubicBezTo>
                  <a:cubicBezTo>
                    <a:pt x="12031" y="17695"/>
                    <a:pt x="12281" y="19315"/>
                    <a:pt x="12681" y="20260"/>
                  </a:cubicBezTo>
                  <a:cubicBezTo>
                    <a:pt x="13081" y="21205"/>
                    <a:pt x="13631" y="21475"/>
                    <a:pt x="14131" y="20665"/>
                  </a:cubicBezTo>
                  <a:cubicBezTo>
                    <a:pt x="14631" y="19855"/>
                    <a:pt x="15081" y="17965"/>
                    <a:pt x="15406" y="16480"/>
                  </a:cubicBezTo>
                  <a:cubicBezTo>
                    <a:pt x="15731" y="14995"/>
                    <a:pt x="15931" y="13915"/>
                    <a:pt x="16106" y="12835"/>
                  </a:cubicBezTo>
                  <a:cubicBezTo>
                    <a:pt x="16281" y="11755"/>
                    <a:pt x="16431" y="10675"/>
                    <a:pt x="16556" y="10945"/>
                  </a:cubicBezTo>
                  <a:cubicBezTo>
                    <a:pt x="16681" y="11215"/>
                    <a:pt x="16781" y="12835"/>
                    <a:pt x="16831" y="14320"/>
                  </a:cubicBezTo>
                  <a:cubicBezTo>
                    <a:pt x="16881" y="15805"/>
                    <a:pt x="16881" y="17155"/>
                    <a:pt x="16881" y="18505"/>
                  </a:cubicBezTo>
                  <a:cubicBezTo>
                    <a:pt x="16881" y="19855"/>
                    <a:pt x="16881" y="21205"/>
                    <a:pt x="16831" y="21205"/>
                  </a:cubicBezTo>
                  <a:cubicBezTo>
                    <a:pt x="16781" y="21205"/>
                    <a:pt x="16681" y="19855"/>
                    <a:pt x="16781" y="17020"/>
                  </a:cubicBezTo>
                  <a:cubicBezTo>
                    <a:pt x="16881" y="14185"/>
                    <a:pt x="17181" y="9865"/>
                    <a:pt x="17581" y="7165"/>
                  </a:cubicBezTo>
                  <a:cubicBezTo>
                    <a:pt x="17981" y="4465"/>
                    <a:pt x="18481" y="3385"/>
                    <a:pt x="18856" y="2845"/>
                  </a:cubicBezTo>
                  <a:cubicBezTo>
                    <a:pt x="19231" y="2305"/>
                    <a:pt x="19481" y="2305"/>
                    <a:pt x="19731" y="2440"/>
                  </a:cubicBezTo>
                  <a:cubicBezTo>
                    <a:pt x="19981" y="2575"/>
                    <a:pt x="20231" y="2845"/>
                    <a:pt x="20306" y="3655"/>
                  </a:cubicBezTo>
                  <a:cubicBezTo>
                    <a:pt x="20381" y="4465"/>
                    <a:pt x="20281" y="5815"/>
                    <a:pt x="20331" y="7030"/>
                  </a:cubicBezTo>
                  <a:cubicBezTo>
                    <a:pt x="20381" y="8245"/>
                    <a:pt x="20581" y="9325"/>
                    <a:pt x="20781" y="10540"/>
                  </a:cubicBezTo>
                  <a:cubicBezTo>
                    <a:pt x="20981" y="11755"/>
                    <a:pt x="21181" y="13105"/>
                    <a:pt x="21331" y="14590"/>
                  </a:cubicBezTo>
                  <a:cubicBezTo>
                    <a:pt x="21481" y="16075"/>
                    <a:pt x="21581" y="17695"/>
                    <a:pt x="21481" y="18640"/>
                  </a:cubicBezTo>
                  <a:cubicBezTo>
                    <a:pt x="21381" y="19585"/>
                    <a:pt x="21081" y="19855"/>
                    <a:pt x="20656" y="20125"/>
                  </a:cubicBezTo>
                  <a:cubicBezTo>
                    <a:pt x="20231" y="20395"/>
                    <a:pt x="19681" y="20665"/>
                    <a:pt x="19131" y="2093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11" name="Line"/>
            <p:cNvSpPr/>
            <p:nvPr/>
          </p:nvSpPr>
          <p:spPr>
            <a:xfrm>
              <a:off x="11196733" y="6567483"/>
              <a:ext cx="823175" cy="367949"/>
            </a:xfrm>
            <a:custGeom>
              <a:avLst/>
              <a:gdLst/>
              <a:ahLst/>
              <a:cxnLst>
                <a:cxn ang="0">
                  <a:pos x="wd2" y="hd2"/>
                </a:cxn>
                <a:cxn ang="5400000">
                  <a:pos x="wd2" y="hd2"/>
                </a:cxn>
                <a:cxn ang="10800000">
                  <a:pos x="wd2" y="hd2"/>
                </a:cxn>
                <a:cxn ang="16200000">
                  <a:pos x="wd2" y="hd2"/>
                </a:cxn>
              </a:cxnLst>
              <a:rect l="0" t="0" r="r" b="b"/>
              <a:pathLst>
                <a:path w="21505" h="21471" fill="norm" stroke="1" extrusionOk="0">
                  <a:moveTo>
                    <a:pt x="4153" y="4514"/>
                  </a:moveTo>
                  <a:cubicBezTo>
                    <a:pt x="4605" y="3101"/>
                    <a:pt x="5056" y="1688"/>
                    <a:pt x="5056" y="880"/>
                  </a:cubicBezTo>
                  <a:cubicBezTo>
                    <a:pt x="5056" y="73"/>
                    <a:pt x="4605" y="-129"/>
                    <a:pt x="3882" y="73"/>
                  </a:cubicBezTo>
                  <a:cubicBezTo>
                    <a:pt x="3159" y="275"/>
                    <a:pt x="2164" y="880"/>
                    <a:pt x="1441" y="1991"/>
                  </a:cubicBezTo>
                  <a:cubicBezTo>
                    <a:pt x="718" y="3101"/>
                    <a:pt x="267" y="4716"/>
                    <a:pt x="86" y="6028"/>
                  </a:cubicBezTo>
                  <a:cubicBezTo>
                    <a:pt x="-95" y="7340"/>
                    <a:pt x="-5" y="8349"/>
                    <a:pt x="492" y="9056"/>
                  </a:cubicBezTo>
                  <a:cubicBezTo>
                    <a:pt x="990" y="9763"/>
                    <a:pt x="1893" y="10166"/>
                    <a:pt x="2887" y="9763"/>
                  </a:cubicBezTo>
                  <a:cubicBezTo>
                    <a:pt x="3882" y="9359"/>
                    <a:pt x="4966" y="8148"/>
                    <a:pt x="5644" y="7037"/>
                  </a:cubicBezTo>
                  <a:cubicBezTo>
                    <a:pt x="6322" y="5927"/>
                    <a:pt x="6593" y="4918"/>
                    <a:pt x="6593" y="4817"/>
                  </a:cubicBezTo>
                  <a:cubicBezTo>
                    <a:pt x="6593" y="4716"/>
                    <a:pt x="6322" y="5523"/>
                    <a:pt x="6096" y="6533"/>
                  </a:cubicBezTo>
                  <a:cubicBezTo>
                    <a:pt x="5870" y="7542"/>
                    <a:pt x="5689" y="8753"/>
                    <a:pt x="5644" y="9864"/>
                  </a:cubicBezTo>
                  <a:cubicBezTo>
                    <a:pt x="5599" y="10974"/>
                    <a:pt x="5689" y="11983"/>
                    <a:pt x="6186" y="12589"/>
                  </a:cubicBezTo>
                  <a:cubicBezTo>
                    <a:pt x="6683" y="13194"/>
                    <a:pt x="7587" y="13396"/>
                    <a:pt x="8265" y="13396"/>
                  </a:cubicBezTo>
                  <a:cubicBezTo>
                    <a:pt x="8943" y="13396"/>
                    <a:pt x="9395" y="13194"/>
                    <a:pt x="9892" y="13396"/>
                  </a:cubicBezTo>
                  <a:cubicBezTo>
                    <a:pt x="10389" y="13598"/>
                    <a:pt x="10931" y="14204"/>
                    <a:pt x="11021" y="14204"/>
                  </a:cubicBezTo>
                  <a:cubicBezTo>
                    <a:pt x="11112" y="14204"/>
                    <a:pt x="10750" y="13598"/>
                    <a:pt x="10434" y="11882"/>
                  </a:cubicBezTo>
                  <a:cubicBezTo>
                    <a:pt x="10118" y="10166"/>
                    <a:pt x="9846" y="7340"/>
                    <a:pt x="9846" y="5523"/>
                  </a:cubicBezTo>
                  <a:cubicBezTo>
                    <a:pt x="9846" y="3707"/>
                    <a:pt x="10118" y="2899"/>
                    <a:pt x="10434" y="2092"/>
                  </a:cubicBezTo>
                  <a:cubicBezTo>
                    <a:pt x="10750" y="1284"/>
                    <a:pt x="11112" y="477"/>
                    <a:pt x="11564" y="174"/>
                  </a:cubicBezTo>
                  <a:cubicBezTo>
                    <a:pt x="12015" y="-129"/>
                    <a:pt x="12558" y="73"/>
                    <a:pt x="12919" y="678"/>
                  </a:cubicBezTo>
                  <a:cubicBezTo>
                    <a:pt x="13281" y="1284"/>
                    <a:pt x="13461" y="2293"/>
                    <a:pt x="14094" y="3606"/>
                  </a:cubicBezTo>
                  <a:cubicBezTo>
                    <a:pt x="14727" y="4918"/>
                    <a:pt x="15811" y="6533"/>
                    <a:pt x="16670" y="7340"/>
                  </a:cubicBezTo>
                  <a:cubicBezTo>
                    <a:pt x="17528" y="8148"/>
                    <a:pt x="18161" y="8148"/>
                    <a:pt x="18568" y="7643"/>
                  </a:cubicBezTo>
                  <a:cubicBezTo>
                    <a:pt x="18974" y="7138"/>
                    <a:pt x="19155" y="6129"/>
                    <a:pt x="19065" y="5321"/>
                  </a:cubicBezTo>
                  <a:cubicBezTo>
                    <a:pt x="18974" y="4514"/>
                    <a:pt x="18613" y="3908"/>
                    <a:pt x="18206" y="3606"/>
                  </a:cubicBezTo>
                  <a:cubicBezTo>
                    <a:pt x="17800" y="3303"/>
                    <a:pt x="17348" y="3303"/>
                    <a:pt x="16941" y="3707"/>
                  </a:cubicBezTo>
                  <a:cubicBezTo>
                    <a:pt x="16534" y="4110"/>
                    <a:pt x="16173" y="4918"/>
                    <a:pt x="15902" y="6432"/>
                  </a:cubicBezTo>
                  <a:cubicBezTo>
                    <a:pt x="15631" y="7946"/>
                    <a:pt x="15450" y="10166"/>
                    <a:pt x="16399" y="12791"/>
                  </a:cubicBezTo>
                  <a:cubicBezTo>
                    <a:pt x="17348" y="15415"/>
                    <a:pt x="19426" y="18443"/>
                    <a:pt x="21505" y="2147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12" name="Line"/>
            <p:cNvSpPr/>
            <p:nvPr/>
          </p:nvSpPr>
          <p:spPr>
            <a:xfrm>
              <a:off x="12327975" y="6665595"/>
              <a:ext cx="489571" cy="316091"/>
            </a:xfrm>
            <a:custGeom>
              <a:avLst/>
              <a:gdLst/>
              <a:ahLst/>
              <a:cxnLst>
                <a:cxn ang="0">
                  <a:pos x="wd2" y="hd2"/>
                </a:cxn>
                <a:cxn ang="5400000">
                  <a:pos x="wd2" y="hd2"/>
                </a:cxn>
                <a:cxn ang="10800000">
                  <a:pos x="wd2" y="hd2"/>
                </a:cxn>
                <a:cxn ang="16200000">
                  <a:pos x="wd2" y="hd2"/>
                </a:cxn>
              </a:cxnLst>
              <a:rect l="0" t="0" r="r" b="b"/>
              <a:pathLst>
                <a:path w="21376" h="21222" fill="norm" stroke="1" extrusionOk="0">
                  <a:moveTo>
                    <a:pt x="1956" y="0"/>
                  </a:moveTo>
                  <a:cubicBezTo>
                    <a:pt x="1351" y="3948"/>
                    <a:pt x="747" y="7897"/>
                    <a:pt x="370" y="10684"/>
                  </a:cubicBezTo>
                  <a:cubicBezTo>
                    <a:pt x="-8" y="13471"/>
                    <a:pt x="-159" y="15097"/>
                    <a:pt x="219" y="16839"/>
                  </a:cubicBezTo>
                  <a:cubicBezTo>
                    <a:pt x="596" y="18581"/>
                    <a:pt x="1503" y="20439"/>
                    <a:pt x="2786" y="21019"/>
                  </a:cubicBezTo>
                  <a:cubicBezTo>
                    <a:pt x="4070" y="21600"/>
                    <a:pt x="5732" y="20903"/>
                    <a:pt x="7091" y="19277"/>
                  </a:cubicBezTo>
                  <a:cubicBezTo>
                    <a:pt x="8451" y="17652"/>
                    <a:pt x="9508" y="15097"/>
                    <a:pt x="10188" y="13006"/>
                  </a:cubicBezTo>
                  <a:cubicBezTo>
                    <a:pt x="10868" y="10916"/>
                    <a:pt x="11170" y="9290"/>
                    <a:pt x="11094" y="8942"/>
                  </a:cubicBezTo>
                  <a:cubicBezTo>
                    <a:pt x="11019" y="8594"/>
                    <a:pt x="10565" y="9523"/>
                    <a:pt x="10263" y="10568"/>
                  </a:cubicBezTo>
                  <a:cubicBezTo>
                    <a:pt x="9961" y="11613"/>
                    <a:pt x="9810" y="12774"/>
                    <a:pt x="9810" y="13935"/>
                  </a:cubicBezTo>
                  <a:cubicBezTo>
                    <a:pt x="9810" y="15097"/>
                    <a:pt x="9961" y="16258"/>
                    <a:pt x="10339" y="17187"/>
                  </a:cubicBezTo>
                  <a:cubicBezTo>
                    <a:pt x="10717" y="18116"/>
                    <a:pt x="11321" y="18813"/>
                    <a:pt x="12907" y="18465"/>
                  </a:cubicBezTo>
                  <a:cubicBezTo>
                    <a:pt x="14493" y="18116"/>
                    <a:pt x="17061" y="16723"/>
                    <a:pt x="18647" y="14748"/>
                  </a:cubicBezTo>
                  <a:cubicBezTo>
                    <a:pt x="20233" y="12774"/>
                    <a:pt x="20837" y="10219"/>
                    <a:pt x="21139" y="8361"/>
                  </a:cubicBezTo>
                  <a:cubicBezTo>
                    <a:pt x="21441" y="6503"/>
                    <a:pt x="21441" y="5342"/>
                    <a:pt x="21214" y="4297"/>
                  </a:cubicBezTo>
                  <a:cubicBezTo>
                    <a:pt x="20988" y="3252"/>
                    <a:pt x="20535" y="2323"/>
                    <a:pt x="19779" y="2206"/>
                  </a:cubicBezTo>
                  <a:cubicBezTo>
                    <a:pt x="19024" y="2090"/>
                    <a:pt x="17967" y="2787"/>
                    <a:pt x="16910" y="348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13" name="Line"/>
            <p:cNvSpPr/>
            <p:nvPr/>
          </p:nvSpPr>
          <p:spPr>
            <a:xfrm>
              <a:off x="12902061" y="6759000"/>
              <a:ext cx="41514" cy="21794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14" name="Line"/>
            <p:cNvSpPr/>
            <p:nvPr/>
          </p:nvSpPr>
          <p:spPr>
            <a:xfrm>
              <a:off x="13087950" y="6541056"/>
              <a:ext cx="32057" cy="415132"/>
            </a:xfrm>
            <a:custGeom>
              <a:avLst/>
              <a:gdLst/>
              <a:ahLst/>
              <a:cxnLst>
                <a:cxn ang="0">
                  <a:pos x="wd2" y="hd2"/>
                </a:cxn>
                <a:cxn ang="5400000">
                  <a:pos x="wd2" y="hd2"/>
                </a:cxn>
                <a:cxn ang="10800000">
                  <a:pos x="wd2" y="hd2"/>
                </a:cxn>
                <a:cxn ang="16200000">
                  <a:pos x="wd2" y="hd2"/>
                </a:cxn>
              </a:cxnLst>
              <a:rect l="0" t="0" r="r" b="b"/>
              <a:pathLst>
                <a:path w="20015" h="21600" fill="norm" stroke="1" extrusionOk="0">
                  <a:moveTo>
                    <a:pt x="7055" y="0"/>
                  </a:moveTo>
                  <a:cubicBezTo>
                    <a:pt x="2735" y="5040"/>
                    <a:pt x="-1585" y="10080"/>
                    <a:pt x="575" y="13680"/>
                  </a:cubicBezTo>
                  <a:cubicBezTo>
                    <a:pt x="2735" y="17280"/>
                    <a:pt x="11375" y="19440"/>
                    <a:pt x="20015"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15" name="Line"/>
            <p:cNvSpPr/>
            <p:nvPr/>
          </p:nvSpPr>
          <p:spPr>
            <a:xfrm>
              <a:off x="13182275" y="6480416"/>
              <a:ext cx="31135" cy="496528"/>
            </a:xfrm>
            <a:custGeom>
              <a:avLst/>
              <a:gdLst/>
              <a:ahLst/>
              <a:cxnLst>
                <a:cxn ang="0">
                  <a:pos x="wd2" y="hd2"/>
                </a:cxn>
                <a:cxn ang="5400000">
                  <a:pos x="wd2" y="hd2"/>
                </a:cxn>
                <a:cxn ang="10800000">
                  <a:pos x="wd2" y="hd2"/>
                </a:cxn>
                <a:cxn ang="16200000">
                  <a:pos x="wd2" y="hd2"/>
                </a:cxn>
              </a:cxnLst>
              <a:rect l="0" t="0" r="r" b="b"/>
              <a:pathLst>
                <a:path w="21600" h="21529" fill="norm" stroke="1" extrusionOk="0">
                  <a:moveTo>
                    <a:pt x="0" y="2179"/>
                  </a:moveTo>
                  <a:cubicBezTo>
                    <a:pt x="4800" y="1129"/>
                    <a:pt x="9600" y="79"/>
                    <a:pt x="10800" y="4"/>
                  </a:cubicBezTo>
                  <a:cubicBezTo>
                    <a:pt x="12000" y="-71"/>
                    <a:pt x="9600" y="829"/>
                    <a:pt x="7200" y="3529"/>
                  </a:cubicBezTo>
                  <a:cubicBezTo>
                    <a:pt x="4800" y="6229"/>
                    <a:pt x="2400" y="10729"/>
                    <a:pt x="4800" y="14029"/>
                  </a:cubicBezTo>
                  <a:cubicBezTo>
                    <a:pt x="7200" y="17329"/>
                    <a:pt x="14400" y="19429"/>
                    <a:pt x="21600" y="2152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16" name="Line"/>
            <p:cNvSpPr/>
            <p:nvPr/>
          </p:nvSpPr>
          <p:spPr>
            <a:xfrm>
              <a:off x="12870926" y="6551434"/>
              <a:ext cx="72649"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17" name="Line"/>
            <p:cNvSpPr/>
            <p:nvPr/>
          </p:nvSpPr>
          <p:spPr>
            <a:xfrm>
              <a:off x="13348326" y="6675973"/>
              <a:ext cx="596193" cy="694463"/>
            </a:xfrm>
            <a:custGeom>
              <a:avLst/>
              <a:gdLst/>
              <a:ahLst/>
              <a:cxnLst>
                <a:cxn ang="0">
                  <a:pos x="wd2" y="hd2"/>
                </a:cxn>
                <a:cxn ang="5400000">
                  <a:pos x="wd2" y="hd2"/>
                </a:cxn>
                <a:cxn ang="10800000">
                  <a:pos x="wd2" y="hd2"/>
                </a:cxn>
                <a:cxn ang="16200000">
                  <a:pos x="wd2" y="hd2"/>
                </a:cxn>
              </a:cxnLst>
              <a:rect l="0" t="0" r="r" b="b"/>
              <a:pathLst>
                <a:path w="21517" h="21360" fill="norm" stroke="1" extrusionOk="0">
                  <a:moveTo>
                    <a:pt x="0" y="0"/>
                  </a:moveTo>
                  <a:cubicBezTo>
                    <a:pt x="499" y="1490"/>
                    <a:pt x="999" y="2979"/>
                    <a:pt x="1311" y="4203"/>
                  </a:cubicBezTo>
                  <a:cubicBezTo>
                    <a:pt x="1623" y="5427"/>
                    <a:pt x="1748" y="6384"/>
                    <a:pt x="1810" y="6597"/>
                  </a:cubicBezTo>
                  <a:cubicBezTo>
                    <a:pt x="1873" y="6810"/>
                    <a:pt x="1873" y="6278"/>
                    <a:pt x="2247" y="5533"/>
                  </a:cubicBezTo>
                  <a:cubicBezTo>
                    <a:pt x="2622" y="4788"/>
                    <a:pt x="3371" y="3831"/>
                    <a:pt x="4058" y="3245"/>
                  </a:cubicBezTo>
                  <a:cubicBezTo>
                    <a:pt x="4745" y="2660"/>
                    <a:pt x="5369" y="2447"/>
                    <a:pt x="5681" y="2607"/>
                  </a:cubicBezTo>
                  <a:cubicBezTo>
                    <a:pt x="5993" y="2767"/>
                    <a:pt x="5993" y="3299"/>
                    <a:pt x="5993" y="3937"/>
                  </a:cubicBezTo>
                  <a:cubicBezTo>
                    <a:pt x="5993" y="4575"/>
                    <a:pt x="5993" y="5320"/>
                    <a:pt x="6305" y="6012"/>
                  </a:cubicBezTo>
                  <a:cubicBezTo>
                    <a:pt x="6617" y="6703"/>
                    <a:pt x="7242" y="7342"/>
                    <a:pt x="7991" y="7661"/>
                  </a:cubicBezTo>
                  <a:cubicBezTo>
                    <a:pt x="8740" y="7980"/>
                    <a:pt x="9614" y="7980"/>
                    <a:pt x="10675" y="7821"/>
                  </a:cubicBezTo>
                  <a:cubicBezTo>
                    <a:pt x="11736" y="7661"/>
                    <a:pt x="12985" y="7342"/>
                    <a:pt x="13859" y="6597"/>
                  </a:cubicBezTo>
                  <a:cubicBezTo>
                    <a:pt x="14733" y="5852"/>
                    <a:pt x="15232" y="4682"/>
                    <a:pt x="15420" y="3831"/>
                  </a:cubicBezTo>
                  <a:cubicBezTo>
                    <a:pt x="15607" y="2979"/>
                    <a:pt x="15482" y="2447"/>
                    <a:pt x="14983" y="2234"/>
                  </a:cubicBezTo>
                  <a:cubicBezTo>
                    <a:pt x="14483" y="2022"/>
                    <a:pt x="13609" y="2128"/>
                    <a:pt x="12985" y="2447"/>
                  </a:cubicBezTo>
                  <a:cubicBezTo>
                    <a:pt x="12361" y="2767"/>
                    <a:pt x="11986" y="3299"/>
                    <a:pt x="11736" y="3884"/>
                  </a:cubicBezTo>
                  <a:cubicBezTo>
                    <a:pt x="11487" y="4469"/>
                    <a:pt x="11362" y="5107"/>
                    <a:pt x="11487" y="5639"/>
                  </a:cubicBezTo>
                  <a:cubicBezTo>
                    <a:pt x="11612" y="6171"/>
                    <a:pt x="11986" y="6597"/>
                    <a:pt x="12486" y="6810"/>
                  </a:cubicBezTo>
                  <a:cubicBezTo>
                    <a:pt x="12985" y="7023"/>
                    <a:pt x="13609" y="7023"/>
                    <a:pt x="14608" y="6597"/>
                  </a:cubicBezTo>
                  <a:cubicBezTo>
                    <a:pt x="15607" y="6171"/>
                    <a:pt x="16980" y="5320"/>
                    <a:pt x="17979" y="4629"/>
                  </a:cubicBezTo>
                  <a:cubicBezTo>
                    <a:pt x="18978" y="3937"/>
                    <a:pt x="19602" y="3405"/>
                    <a:pt x="19977" y="3671"/>
                  </a:cubicBezTo>
                  <a:cubicBezTo>
                    <a:pt x="20351" y="3937"/>
                    <a:pt x="20476" y="5001"/>
                    <a:pt x="20726" y="7129"/>
                  </a:cubicBezTo>
                  <a:cubicBezTo>
                    <a:pt x="20976" y="9257"/>
                    <a:pt x="21350" y="12449"/>
                    <a:pt x="21475" y="14897"/>
                  </a:cubicBezTo>
                  <a:cubicBezTo>
                    <a:pt x="21600" y="17344"/>
                    <a:pt x="21475" y="19046"/>
                    <a:pt x="20726" y="20110"/>
                  </a:cubicBezTo>
                  <a:cubicBezTo>
                    <a:pt x="19977" y="21174"/>
                    <a:pt x="18603" y="21600"/>
                    <a:pt x="16169" y="21228"/>
                  </a:cubicBezTo>
                  <a:cubicBezTo>
                    <a:pt x="13734" y="20855"/>
                    <a:pt x="10238" y="19685"/>
                    <a:pt x="7803" y="18408"/>
                  </a:cubicBezTo>
                  <a:cubicBezTo>
                    <a:pt x="5369" y="17131"/>
                    <a:pt x="3995" y="15748"/>
                    <a:pt x="2622" y="1436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18" name="Line"/>
            <p:cNvSpPr/>
            <p:nvPr/>
          </p:nvSpPr>
          <p:spPr>
            <a:xfrm>
              <a:off x="14552210" y="6483828"/>
              <a:ext cx="62270" cy="420468"/>
            </a:xfrm>
            <a:custGeom>
              <a:avLst/>
              <a:gdLst/>
              <a:ahLst/>
              <a:cxnLst>
                <a:cxn ang="0">
                  <a:pos x="wd2" y="hd2"/>
                </a:cxn>
                <a:cxn ang="5400000">
                  <a:pos x="wd2" y="hd2"/>
                </a:cxn>
                <a:cxn ang="10800000">
                  <a:pos x="wd2" y="hd2"/>
                </a:cxn>
                <a:cxn ang="16200000">
                  <a:pos x="wd2" y="hd2"/>
                </a:cxn>
              </a:cxnLst>
              <a:rect l="0" t="0" r="r" b="b"/>
              <a:pathLst>
                <a:path w="21600" h="21519" fill="norm" stroke="1" extrusionOk="0">
                  <a:moveTo>
                    <a:pt x="0" y="1335"/>
                  </a:moveTo>
                  <a:cubicBezTo>
                    <a:pt x="3600" y="627"/>
                    <a:pt x="7200" y="-81"/>
                    <a:pt x="9000" y="8"/>
                  </a:cubicBezTo>
                  <a:cubicBezTo>
                    <a:pt x="10800" y="96"/>
                    <a:pt x="10800" y="981"/>
                    <a:pt x="12600" y="3549"/>
                  </a:cubicBezTo>
                  <a:cubicBezTo>
                    <a:pt x="14400" y="6116"/>
                    <a:pt x="18000" y="10365"/>
                    <a:pt x="19800" y="13640"/>
                  </a:cubicBezTo>
                  <a:cubicBezTo>
                    <a:pt x="21600" y="16916"/>
                    <a:pt x="21600" y="19217"/>
                    <a:pt x="21600" y="2151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19" name="Line"/>
            <p:cNvSpPr/>
            <p:nvPr/>
          </p:nvSpPr>
          <p:spPr>
            <a:xfrm>
              <a:off x="14521074" y="6659026"/>
              <a:ext cx="517686" cy="206247"/>
            </a:xfrm>
            <a:custGeom>
              <a:avLst/>
              <a:gdLst/>
              <a:ahLst/>
              <a:cxnLst>
                <a:cxn ang="0">
                  <a:pos x="wd2" y="hd2"/>
                </a:cxn>
                <a:cxn ang="5400000">
                  <a:pos x="wd2" y="hd2"/>
                </a:cxn>
                <a:cxn ang="10800000">
                  <a:pos x="wd2" y="hd2"/>
                </a:cxn>
                <a:cxn ang="16200000">
                  <a:pos x="wd2" y="hd2"/>
                </a:cxn>
              </a:cxnLst>
              <a:rect l="0" t="0" r="r" b="b"/>
              <a:pathLst>
                <a:path w="21265" h="20770" fill="norm" stroke="1" extrusionOk="0">
                  <a:moveTo>
                    <a:pt x="0" y="1706"/>
                  </a:moveTo>
                  <a:cubicBezTo>
                    <a:pt x="1421" y="661"/>
                    <a:pt x="2842" y="-384"/>
                    <a:pt x="4689" y="139"/>
                  </a:cubicBezTo>
                  <a:cubicBezTo>
                    <a:pt x="6537" y="661"/>
                    <a:pt x="8811" y="2751"/>
                    <a:pt x="10800" y="4145"/>
                  </a:cubicBezTo>
                  <a:cubicBezTo>
                    <a:pt x="12790" y="5539"/>
                    <a:pt x="14495" y="6235"/>
                    <a:pt x="15632" y="6061"/>
                  </a:cubicBezTo>
                  <a:cubicBezTo>
                    <a:pt x="16768" y="5887"/>
                    <a:pt x="17337" y="4842"/>
                    <a:pt x="17124" y="4145"/>
                  </a:cubicBezTo>
                  <a:cubicBezTo>
                    <a:pt x="16911" y="3448"/>
                    <a:pt x="15916" y="3100"/>
                    <a:pt x="15134" y="3448"/>
                  </a:cubicBezTo>
                  <a:cubicBezTo>
                    <a:pt x="14353" y="3797"/>
                    <a:pt x="13784" y="4842"/>
                    <a:pt x="13429" y="6235"/>
                  </a:cubicBezTo>
                  <a:cubicBezTo>
                    <a:pt x="13074" y="7629"/>
                    <a:pt x="12932" y="9371"/>
                    <a:pt x="13074" y="10939"/>
                  </a:cubicBezTo>
                  <a:cubicBezTo>
                    <a:pt x="13216" y="12506"/>
                    <a:pt x="13642" y="13900"/>
                    <a:pt x="14566" y="15468"/>
                  </a:cubicBezTo>
                  <a:cubicBezTo>
                    <a:pt x="15490" y="17035"/>
                    <a:pt x="16911" y="18777"/>
                    <a:pt x="17976" y="19822"/>
                  </a:cubicBezTo>
                  <a:cubicBezTo>
                    <a:pt x="19042" y="20868"/>
                    <a:pt x="19753" y="21216"/>
                    <a:pt x="20392" y="19997"/>
                  </a:cubicBezTo>
                  <a:cubicBezTo>
                    <a:pt x="21032" y="18777"/>
                    <a:pt x="21600" y="15990"/>
                    <a:pt x="21032" y="13377"/>
                  </a:cubicBezTo>
                  <a:cubicBezTo>
                    <a:pt x="20463" y="10764"/>
                    <a:pt x="18758" y="8326"/>
                    <a:pt x="17053" y="588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20" name="Line"/>
            <p:cNvSpPr/>
            <p:nvPr/>
          </p:nvSpPr>
          <p:spPr>
            <a:xfrm>
              <a:off x="15476677" y="6553082"/>
              <a:ext cx="208368" cy="434039"/>
            </a:xfrm>
            <a:custGeom>
              <a:avLst/>
              <a:gdLst/>
              <a:ahLst/>
              <a:cxnLst>
                <a:cxn ang="0">
                  <a:pos x="wd2" y="hd2"/>
                </a:cxn>
                <a:cxn ang="5400000">
                  <a:pos x="wd2" y="hd2"/>
                </a:cxn>
                <a:cxn ang="10800000">
                  <a:pos x="wd2" y="hd2"/>
                </a:cxn>
                <a:cxn ang="16200000">
                  <a:pos x="wd2" y="hd2"/>
                </a:cxn>
              </a:cxnLst>
              <a:rect l="0" t="0" r="r" b="b"/>
              <a:pathLst>
                <a:path w="20651" h="21339" fill="norm" stroke="1" extrusionOk="0">
                  <a:moveTo>
                    <a:pt x="3007" y="2470"/>
                  </a:moveTo>
                  <a:cubicBezTo>
                    <a:pt x="4721" y="6552"/>
                    <a:pt x="6435" y="10634"/>
                    <a:pt x="7464" y="13440"/>
                  </a:cubicBezTo>
                  <a:cubicBezTo>
                    <a:pt x="8492" y="16247"/>
                    <a:pt x="8835" y="17777"/>
                    <a:pt x="9349" y="18968"/>
                  </a:cubicBezTo>
                  <a:cubicBezTo>
                    <a:pt x="9864" y="20158"/>
                    <a:pt x="10549" y="21009"/>
                    <a:pt x="10035" y="21264"/>
                  </a:cubicBezTo>
                  <a:cubicBezTo>
                    <a:pt x="9521" y="21519"/>
                    <a:pt x="7807" y="21179"/>
                    <a:pt x="5578" y="19393"/>
                  </a:cubicBezTo>
                  <a:cubicBezTo>
                    <a:pt x="3349" y="17607"/>
                    <a:pt x="607" y="14376"/>
                    <a:pt x="92" y="11314"/>
                  </a:cubicBezTo>
                  <a:cubicBezTo>
                    <a:pt x="-422" y="8253"/>
                    <a:pt x="1292" y="5362"/>
                    <a:pt x="3349" y="3491"/>
                  </a:cubicBezTo>
                  <a:cubicBezTo>
                    <a:pt x="5407" y="1620"/>
                    <a:pt x="7807" y="769"/>
                    <a:pt x="10035" y="344"/>
                  </a:cubicBezTo>
                  <a:cubicBezTo>
                    <a:pt x="12264" y="-81"/>
                    <a:pt x="14321" y="-81"/>
                    <a:pt x="16035" y="174"/>
                  </a:cubicBezTo>
                  <a:cubicBezTo>
                    <a:pt x="17749" y="429"/>
                    <a:pt x="19121" y="939"/>
                    <a:pt x="19978" y="2045"/>
                  </a:cubicBezTo>
                  <a:cubicBezTo>
                    <a:pt x="20835" y="3150"/>
                    <a:pt x="21178" y="4851"/>
                    <a:pt x="19121" y="6552"/>
                  </a:cubicBezTo>
                  <a:cubicBezTo>
                    <a:pt x="17064" y="8253"/>
                    <a:pt x="12607" y="9954"/>
                    <a:pt x="8149" y="1165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21" name="Line"/>
            <p:cNvSpPr/>
            <p:nvPr/>
          </p:nvSpPr>
          <p:spPr>
            <a:xfrm>
              <a:off x="15821053" y="6702732"/>
              <a:ext cx="625616" cy="696056"/>
            </a:xfrm>
            <a:custGeom>
              <a:avLst/>
              <a:gdLst/>
              <a:ahLst/>
              <a:cxnLst>
                <a:cxn ang="0">
                  <a:pos x="wd2" y="hd2"/>
                </a:cxn>
                <a:cxn ang="5400000">
                  <a:pos x="wd2" y="hd2"/>
                </a:cxn>
                <a:cxn ang="10800000">
                  <a:pos x="wd2" y="hd2"/>
                </a:cxn>
                <a:cxn ang="16200000">
                  <a:pos x="wd2" y="hd2"/>
                </a:cxn>
              </a:cxnLst>
              <a:rect l="0" t="0" r="r" b="b"/>
              <a:pathLst>
                <a:path w="21345" h="21409" fill="norm" stroke="1" extrusionOk="0">
                  <a:moveTo>
                    <a:pt x="7698" y="135"/>
                  </a:moveTo>
                  <a:cubicBezTo>
                    <a:pt x="6400" y="28"/>
                    <a:pt x="5101" y="-78"/>
                    <a:pt x="4039" y="82"/>
                  </a:cubicBezTo>
                  <a:cubicBezTo>
                    <a:pt x="2977" y="241"/>
                    <a:pt x="2151" y="667"/>
                    <a:pt x="1501" y="1039"/>
                  </a:cubicBezTo>
                  <a:cubicBezTo>
                    <a:pt x="852" y="1412"/>
                    <a:pt x="380" y="1731"/>
                    <a:pt x="144" y="2156"/>
                  </a:cubicBezTo>
                  <a:cubicBezTo>
                    <a:pt x="-92" y="2582"/>
                    <a:pt x="-92" y="3114"/>
                    <a:pt x="557" y="3487"/>
                  </a:cubicBezTo>
                  <a:cubicBezTo>
                    <a:pt x="1206" y="3859"/>
                    <a:pt x="2505" y="4072"/>
                    <a:pt x="3449" y="4125"/>
                  </a:cubicBezTo>
                  <a:cubicBezTo>
                    <a:pt x="4393" y="4178"/>
                    <a:pt x="4983" y="4072"/>
                    <a:pt x="5574" y="3859"/>
                  </a:cubicBezTo>
                  <a:cubicBezTo>
                    <a:pt x="6164" y="3646"/>
                    <a:pt x="6754" y="3327"/>
                    <a:pt x="7108" y="3433"/>
                  </a:cubicBezTo>
                  <a:cubicBezTo>
                    <a:pt x="7462" y="3540"/>
                    <a:pt x="7580" y="4072"/>
                    <a:pt x="7875" y="4497"/>
                  </a:cubicBezTo>
                  <a:cubicBezTo>
                    <a:pt x="8170" y="4923"/>
                    <a:pt x="8642" y="5242"/>
                    <a:pt x="9174" y="5349"/>
                  </a:cubicBezTo>
                  <a:cubicBezTo>
                    <a:pt x="9705" y="5455"/>
                    <a:pt x="10295" y="5349"/>
                    <a:pt x="10826" y="5136"/>
                  </a:cubicBezTo>
                  <a:cubicBezTo>
                    <a:pt x="11357" y="4923"/>
                    <a:pt x="11829" y="4604"/>
                    <a:pt x="12301" y="4604"/>
                  </a:cubicBezTo>
                  <a:cubicBezTo>
                    <a:pt x="12774" y="4604"/>
                    <a:pt x="13246" y="4923"/>
                    <a:pt x="13718" y="4923"/>
                  </a:cubicBezTo>
                  <a:cubicBezTo>
                    <a:pt x="14190" y="4923"/>
                    <a:pt x="14662" y="4604"/>
                    <a:pt x="15193" y="4285"/>
                  </a:cubicBezTo>
                  <a:cubicBezTo>
                    <a:pt x="15724" y="3965"/>
                    <a:pt x="16315" y="3646"/>
                    <a:pt x="16669" y="3859"/>
                  </a:cubicBezTo>
                  <a:cubicBezTo>
                    <a:pt x="17023" y="4072"/>
                    <a:pt x="17141" y="4817"/>
                    <a:pt x="17554" y="5987"/>
                  </a:cubicBezTo>
                  <a:cubicBezTo>
                    <a:pt x="17967" y="7157"/>
                    <a:pt x="18675" y="8754"/>
                    <a:pt x="19442" y="10084"/>
                  </a:cubicBezTo>
                  <a:cubicBezTo>
                    <a:pt x="20210" y="11414"/>
                    <a:pt x="21036" y="12478"/>
                    <a:pt x="21272" y="13861"/>
                  </a:cubicBezTo>
                  <a:cubicBezTo>
                    <a:pt x="21508" y="15244"/>
                    <a:pt x="21154" y="16947"/>
                    <a:pt x="20505" y="18277"/>
                  </a:cubicBezTo>
                  <a:cubicBezTo>
                    <a:pt x="19856" y="19607"/>
                    <a:pt x="18911" y="20564"/>
                    <a:pt x="17790" y="21043"/>
                  </a:cubicBezTo>
                  <a:cubicBezTo>
                    <a:pt x="16669" y="21522"/>
                    <a:pt x="15370" y="21522"/>
                    <a:pt x="13718" y="21096"/>
                  </a:cubicBezTo>
                  <a:cubicBezTo>
                    <a:pt x="12065" y="20671"/>
                    <a:pt x="10059" y="19820"/>
                    <a:pt x="8878" y="19128"/>
                  </a:cubicBezTo>
                  <a:cubicBezTo>
                    <a:pt x="7698" y="18436"/>
                    <a:pt x="7344" y="17904"/>
                    <a:pt x="7698" y="17000"/>
                  </a:cubicBezTo>
                  <a:cubicBezTo>
                    <a:pt x="8052" y="16095"/>
                    <a:pt x="9115" y="14819"/>
                    <a:pt x="10177" y="1354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4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42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425" name="TextBox 2"/>
          <p:cNvSpPr txBox="1"/>
          <p:nvPr/>
        </p:nvSpPr>
        <p:spPr>
          <a:xfrm>
            <a:off x="4888849" y="1324882"/>
            <a:ext cx="14912677" cy="8661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100">
                <a:solidFill>
                  <a:srgbClr val="FFFFFF"/>
                </a:solidFill>
                <a:latin typeface="Tajawal Medium"/>
                <a:ea typeface="Tajawal Medium"/>
                <a:cs typeface="Tajawal Medium"/>
                <a:sym typeface="Tajawal Medium"/>
              </a:defRPr>
            </a:lvl1pPr>
          </a:lstStyle>
          <a:p>
            <a:pPr/>
            <a:r>
              <a:t>Equilibrium in the goods and labour markets</a:t>
            </a:r>
          </a:p>
        </p:txBody>
      </p:sp>
      <p:sp>
        <p:nvSpPr>
          <p:cNvPr id="3426" name="TextBox 7"/>
          <p:cNvSpPr txBox="1"/>
          <p:nvPr/>
        </p:nvSpPr>
        <p:spPr>
          <a:xfrm>
            <a:off x="2592215" y="4344529"/>
            <a:ext cx="18797638" cy="3488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a:solidFill>
                  <a:srgbClr val="182C6A"/>
                </a:solidFill>
                <a:latin typeface="Tajawal Medium"/>
                <a:ea typeface="Tajawal Medium"/>
                <a:cs typeface="Tajawal Medium"/>
                <a:sym typeface="Tajawal Medium"/>
              </a:defRPr>
            </a:pPr>
          </a:p>
        </p:txBody>
      </p:sp>
      <p:grpSp>
        <p:nvGrpSpPr>
          <p:cNvPr id="3497" name="Drawing"/>
          <p:cNvGrpSpPr/>
          <p:nvPr/>
        </p:nvGrpSpPr>
        <p:grpSpPr>
          <a:xfrm>
            <a:off x="3267315" y="2986214"/>
            <a:ext cx="13804972" cy="7700123"/>
            <a:chOff x="0" y="0"/>
            <a:chExt cx="13804972" cy="7700122"/>
          </a:xfrm>
        </p:grpSpPr>
        <p:sp>
          <p:nvSpPr>
            <p:cNvPr id="3427" name="Line"/>
            <p:cNvSpPr/>
            <p:nvPr/>
          </p:nvSpPr>
          <p:spPr>
            <a:xfrm>
              <a:off x="-1" y="0"/>
              <a:ext cx="1651023" cy="670471"/>
            </a:xfrm>
            <a:custGeom>
              <a:avLst/>
              <a:gdLst/>
              <a:ahLst/>
              <a:cxnLst>
                <a:cxn ang="0">
                  <a:pos x="wd2" y="hd2"/>
                </a:cxn>
                <a:cxn ang="5400000">
                  <a:pos x="wd2" y="hd2"/>
                </a:cxn>
                <a:cxn ang="10800000">
                  <a:pos x="wd2" y="hd2"/>
                </a:cxn>
                <a:cxn ang="16200000">
                  <a:pos x="wd2" y="hd2"/>
                </a:cxn>
              </a:cxnLst>
              <a:rect l="0" t="0" r="r" b="b"/>
              <a:pathLst>
                <a:path w="21566" h="21359" fill="norm" stroke="1" extrusionOk="0">
                  <a:moveTo>
                    <a:pt x="4362" y="10667"/>
                  </a:moveTo>
                  <a:cubicBezTo>
                    <a:pt x="3413" y="11328"/>
                    <a:pt x="2464" y="11989"/>
                    <a:pt x="1832" y="12485"/>
                  </a:cubicBezTo>
                  <a:cubicBezTo>
                    <a:pt x="1199" y="12981"/>
                    <a:pt x="883" y="13312"/>
                    <a:pt x="589" y="13753"/>
                  </a:cubicBezTo>
                  <a:cubicBezTo>
                    <a:pt x="295" y="14194"/>
                    <a:pt x="24" y="14745"/>
                    <a:pt x="2" y="15020"/>
                  </a:cubicBezTo>
                  <a:cubicBezTo>
                    <a:pt x="-21" y="15296"/>
                    <a:pt x="205" y="15296"/>
                    <a:pt x="838" y="15351"/>
                  </a:cubicBezTo>
                  <a:cubicBezTo>
                    <a:pt x="1470" y="15406"/>
                    <a:pt x="2510" y="15516"/>
                    <a:pt x="3210" y="15902"/>
                  </a:cubicBezTo>
                  <a:cubicBezTo>
                    <a:pt x="3910" y="16287"/>
                    <a:pt x="4272" y="16949"/>
                    <a:pt x="4453" y="17555"/>
                  </a:cubicBezTo>
                  <a:cubicBezTo>
                    <a:pt x="4633" y="18161"/>
                    <a:pt x="4633" y="18712"/>
                    <a:pt x="4385" y="19318"/>
                  </a:cubicBezTo>
                  <a:cubicBezTo>
                    <a:pt x="4136" y="19924"/>
                    <a:pt x="3639" y="20585"/>
                    <a:pt x="3187" y="20971"/>
                  </a:cubicBezTo>
                  <a:cubicBezTo>
                    <a:pt x="2735" y="21357"/>
                    <a:pt x="2329" y="21467"/>
                    <a:pt x="2261" y="21247"/>
                  </a:cubicBezTo>
                  <a:cubicBezTo>
                    <a:pt x="2193" y="21026"/>
                    <a:pt x="2464" y="20475"/>
                    <a:pt x="3233" y="19483"/>
                  </a:cubicBezTo>
                  <a:cubicBezTo>
                    <a:pt x="4001" y="18491"/>
                    <a:pt x="5266" y="17059"/>
                    <a:pt x="6012" y="16232"/>
                  </a:cubicBezTo>
                  <a:cubicBezTo>
                    <a:pt x="6757" y="15406"/>
                    <a:pt x="6983" y="15185"/>
                    <a:pt x="6983" y="15075"/>
                  </a:cubicBezTo>
                  <a:cubicBezTo>
                    <a:pt x="6983" y="14965"/>
                    <a:pt x="6757" y="14965"/>
                    <a:pt x="6418" y="15516"/>
                  </a:cubicBezTo>
                  <a:cubicBezTo>
                    <a:pt x="6079" y="16067"/>
                    <a:pt x="5628" y="17169"/>
                    <a:pt x="5402" y="18051"/>
                  </a:cubicBezTo>
                  <a:cubicBezTo>
                    <a:pt x="5176" y="18932"/>
                    <a:pt x="5176" y="19594"/>
                    <a:pt x="5289" y="19979"/>
                  </a:cubicBezTo>
                  <a:cubicBezTo>
                    <a:pt x="5402" y="20365"/>
                    <a:pt x="5628" y="20475"/>
                    <a:pt x="6125" y="20145"/>
                  </a:cubicBezTo>
                  <a:cubicBezTo>
                    <a:pt x="6622" y="19814"/>
                    <a:pt x="7390" y="19043"/>
                    <a:pt x="7842" y="18436"/>
                  </a:cubicBezTo>
                  <a:cubicBezTo>
                    <a:pt x="8294" y="17830"/>
                    <a:pt x="8429" y="17389"/>
                    <a:pt x="8520" y="16673"/>
                  </a:cubicBezTo>
                  <a:cubicBezTo>
                    <a:pt x="8610" y="15957"/>
                    <a:pt x="8655" y="14965"/>
                    <a:pt x="8587" y="14304"/>
                  </a:cubicBezTo>
                  <a:cubicBezTo>
                    <a:pt x="8520" y="13643"/>
                    <a:pt x="8339" y="13312"/>
                    <a:pt x="8181" y="13367"/>
                  </a:cubicBezTo>
                  <a:cubicBezTo>
                    <a:pt x="8023" y="13422"/>
                    <a:pt x="7887" y="13863"/>
                    <a:pt x="7797" y="14359"/>
                  </a:cubicBezTo>
                  <a:cubicBezTo>
                    <a:pt x="7706" y="14855"/>
                    <a:pt x="7661" y="15406"/>
                    <a:pt x="7684" y="16012"/>
                  </a:cubicBezTo>
                  <a:cubicBezTo>
                    <a:pt x="7706" y="16618"/>
                    <a:pt x="7797" y="17279"/>
                    <a:pt x="8000" y="17665"/>
                  </a:cubicBezTo>
                  <a:cubicBezTo>
                    <a:pt x="8203" y="18051"/>
                    <a:pt x="8520" y="18161"/>
                    <a:pt x="9084" y="17445"/>
                  </a:cubicBezTo>
                  <a:cubicBezTo>
                    <a:pt x="9649" y="16728"/>
                    <a:pt x="10463" y="15185"/>
                    <a:pt x="11141" y="12706"/>
                  </a:cubicBezTo>
                  <a:cubicBezTo>
                    <a:pt x="11818" y="10226"/>
                    <a:pt x="12361" y="6810"/>
                    <a:pt x="12632" y="4826"/>
                  </a:cubicBezTo>
                  <a:cubicBezTo>
                    <a:pt x="12903" y="2843"/>
                    <a:pt x="12903" y="2291"/>
                    <a:pt x="12880" y="1630"/>
                  </a:cubicBezTo>
                  <a:cubicBezTo>
                    <a:pt x="12858" y="969"/>
                    <a:pt x="12812" y="198"/>
                    <a:pt x="12700" y="32"/>
                  </a:cubicBezTo>
                  <a:cubicBezTo>
                    <a:pt x="12587" y="-133"/>
                    <a:pt x="12406" y="308"/>
                    <a:pt x="12089" y="2181"/>
                  </a:cubicBezTo>
                  <a:cubicBezTo>
                    <a:pt x="11773" y="4055"/>
                    <a:pt x="11321" y="7361"/>
                    <a:pt x="11050" y="10061"/>
                  </a:cubicBezTo>
                  <a:cubicBezTo>
                    <a:pt x="10779" y="12761"/>
                    <a:pt x="10689" y="14855"/>
                    <a:pt x="10734" y="16122"/>
                  </a:cubicBezTo>
                  <a:cubicBezTo>
                    <a:pt x="10779" y="17389"/>
                    <a:pt x="10960" y="17830"/>
                    <a:pt x="11186" y="18051"/>
                  </a:cubicBezTo>
                  <a:cubicBezTo>
                    <a:pt x="11412" y="18271"/>
                    <a:pt x="11683" y="18271"/>
                    <a:pt x="12112" y="17555"/>
                  </a:cubicBezTo>
                  <a:cubicBezTo>
                    <a:pt x="12541" y="16838"/>
                    <a:pt x="13129" y="15406"/>
                    <a:pt x="13513" y="14194"/>
                  </a:cubicBezTo>
                  <a:cubicBezTo>
                    <a:pt x="13897" y="12981"/>
                    <a:pt x="14078" y="11989"/>
                    <a:pt x="14146" y="11989"/>
                  </a:cubicBezTo>
                  <a:cubicBezTo>
                    <a:pt x="14213" y="11989"/>
                    <a:pt x="14168" y="12981"/>
                    <a:pt x="14146" y="13753"/>
                  </a:cubicBezTo>
                  <a:cubicBezTo>
                    <a:pt x="14123" y="14524"/>
                    <a:pt x="14123" y="15075"/>
                    <a:pt x="14146" y="15681"/>
                  </a:cubicBezTo>
                  <a:cubicBezTo>
                    <a:pt x="14168" y="16287"/>
                    <a:pt x="14213" y="16949"/>
                    <a:pt x="14349" y="17224"/>
                  </a:cubicBezTo>
                  <a:cubicBezTo>
                    <a:pt x="14484" y="17500"/>
                    <a:pt x="14710" y="17389"/>
                    <a:pt x="15004" y="16398"/>
                  </a:cubicBezTo>
                  <a:cubicBezTo>
                    <a:pt x="15298" y="15406"/>
                    <a:pt x="15659" y="13532"/>
                    <a:pt x="15863" y="12320"/>
                  </a:cubicBezTo>
                  <a:cubicBezTo>
                    <a:pt x="16066" y="11108"/>
                    <a:pt x="16111" y="10557"/>
                    <a:pt x="16179" y="10006"/>
                  </a:cubicBezTo>
                  <a:cubicBezTo>
                    <a:pt x="16247" y="9455"/>
                    <a:pt x="16337" y="8904"/>
                    <a:pt x="16360" y="8959"/>
                  </a:cubicBezTo>
                  <a:cubicBezTo>
                    <a:pt x="16382" y="9014"/>
                    <a:pt x="16337" y="9675"/>
                    <a:pt x="16292" y="10998"/>
                  </a:cubicBezTo>
                  <a:cubicBezTo>
                    <a:pt x="16247" y="12320"/>
                    <a:pt x="16202" y="14304"/>
                    <a:pt x="16247" y="15571"/>
                  </a:cubicBezTo>
                  <a:cubicBezTo>
                    <a:pt x="16292" y="16838"/>
                    <a:pt x="16428" y="17389"/>
                    <a:pt x="16608" y="17720"/>
                  </a:cubicBezTo>
                  <a:cubicBezTo>
                    <a:pt x="16789" y="18051"/>
                    <a:pt x="17015" y="18161"/>
                    <a:pt x="17218" y="17940"/>
                  </a:cubicBezTo>
                  <a:cubicBezTo>
                    <a:pt x="17422" y="17720"/>
                    <a:pt x="17602" y="17169"/>
                    <a:pt x="17874" y="15516"/>
                  </a:cubicBezTo>
                  <a:cubicBezTo>
                    <a:pt x="18145" y="13863"/>
                    <a:pt x="18506" y="11108"/>
                    <a:pt x="18710" y="9455"/>
                  </a:cubicBezTo>
                  <a:cubicBezTo>
                    <a:pt x="18913" y="7802"/>
                    <a:pt x="18958" y="7251"/>
                    <a:pt x="18913" y="8022"/>
                  </a:cubicBezTo>
                  <a:cubicBezTo>
                    <a:pt x="18868" y="8794"/>
                    <a:pt x="18732" y="10887"/>
                    <a:pt x="18642" y="12871"/>
                  </a:cubicBezTo>
                  <a:cubicBezTo>
                    <a:pt x="18551" y="14855"/>
                    <a:pt x="18506" y="16728"/>
                    <a:pt x="18461" y="17940"/>
                  </a:cubicBezTo>
                  <a:cubicBezTo>
                    <a:pt x="18416" y="19153"/>
                    <a:pt x="18371" y="19704"/>
                    <a:pt x="18280" y="19594"/>
                  </a:cubicBezTo>
                  <a:cubicBezTo>
                    <a:pt x="18190" y="19483"/>
                    <a:pt x="18054" y="18712"/>
                    <a:pt x="17987" y="18051"/>
                  </a:cubicBezTo>
                  <a:cubicBezTo>
                    <a:pt x="17919" y="17389"/>
                    <a:pt x="17919" y="16838"/>
                    <a:pt x="18190" y="16012"/>
                  </a:cubicBezTo>
                  <a:cubicBezTo>
                    <a:pt x="18461" y="15185"/>
                    <a:pt x="19003" y="14083"/>
                    <a:pt x="19410" y="13367"/>
                  </a:cubicBezTo>
                  <a:cubicBezTo>
                    <a:pt x="19817" y="12651"/>
                    <a:pt x="20088" y="12320"/>
                    <a:pt x="20427" y="12265"/>
                  </a:cubicBezTo>
                  <a:cubicBezTo>
                    <a:pt x="20766" y="12210"/>
                    <a:pt x="21172" y="12430"/>
                    <a:pt x="21376" y="13147"/>
                  </a:cubicBezTo>
                  <a:cubicBezTo>
                    <a:pt x="21579" y="13863"/>
                    <a:pt x="21579" y="15075"/>
                    <a:pt x="21556" y="16012"/>
                  </a:cubicBezTo>
                  <a:cubicBezTo>
                    <a:pt x="21534" y="16949"/>
                    <a:pt x="21489" y="17610"/>
                    <a:pt x="21398" y="18216"/>
                  </a:cubicBezTo>
                  <a:cubicBezTo>
                    <a:pt x="21308" y="18822"/>
                    <a:pt x="21172" y="19373"/>
                    <a:pt x="21105" y="19538"/>
                  </a:cubicBezTo>
                  <a:cubicBezTo>
                    <a:pt x="21037" y="19704"/>
                    <a:pt x="21037" y="19483"/>
                    <a:pt x="21037" y="1926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428" name="Line"/>
            <p:cNvSpPr/>
            <p:nvPr/>
          </p:nvSpPr>
          <p:spPr>
            <a:xfrm>
              <a:off x="1703885" y="271631"/>
              <a:ext cx="601942" cy="270774"/>
            </a:xfrm>
            <a:custGeom>
              <a:avLst/>
              <a:gdLst/>
              <a:ahLst/>
              <a:cxnLst>
                <a:cxn ang="0">
                  <a:pos x="wd2" y="hd2"/>
                </a:cxn>
                <a:cxn ang="5400000">
                  <a:pos x="wd2" y="hd2"/>
                </a:cxn>
                <a:cxn ang="10800000">
                  <a:pos x="wd2" y="hd2"/>
                </a:cxn>
                <a:cxn ang="16200000">
                  <a:pos x="wd2" y="hd2"/>
                </a:cxn>
              </a:cxnLst>
              <a:rect l="0" t="0" r="r" b="b"/>
              <a:pathLst>
                <a:path w="21600" h="21133" fill="norm" stroke="1" extrusionOk="0">
                  <a:moveTo>
                    <a:pt x="0" y="5743"/>
                  </a:moveTo>
                  <a:cubicBezTo>
                    <a:pt x="124" y="4393"/>
                    <a:pt x="248" y="3043"/>
                    <a:pt x="497" y="1828"/>
                  </a:cubicBezTo>
                  <a:cubicBezTo>
                    <a:pt x="745" y="613"/>
                    <a:pt x="1117" y="-467"/>
                    <a:pt x="1924" y="208"/>
                  </a:cubicBezTo>
                  <a:cubicBezTo>
                    <a:pt x="2731" y="883"/>
                    <a:pt x="3972" y="3313"/>
                    <a:pt x="4717" y="5878"/>
                  </a:cubicBezTo>
                  <a:cubicBezTo>
                    <a:pt x="5462" y="8443"/>
                    <a:pt x="5710" y="11143"/>
                    <a:pt x="5834" y="13168"/>
                  </a:cubicBezTo>
                  <a:cubicBezTo>
                    <a:pt x="5959" y="15193"/>
                    <a:pt x="5959" y="16543"/>
                    <a:pt x="5586" y="18028"/>
                  </a:cubicBezTo>
                  <a:cubicBezTo>
                    <a:pt x="5214" y="19513"/>
                    <a:pt x="4469" y="21133"/>
                    <a:pt x="4159" y="21133"/>
                  </a:cubicBezTo>
                  <a:cubicBezTo>
                    <a:pt x="3848" y="21133"/>
                    <a:pt x="3972" y="19513"/>
                    <a:pt x="4717" y="16678"/>
                  </a:cubicBezTo>
                  <a:cubicBezTo>
                    <a:pt x="5462" y="13843"/>
                    <a:pt x="6828" y="9793"/>
                    <a:pt x="7821" y="7228"/>
                  </a:cubicBezTo>
                  <a:cubicBezTo>
                    <a:pt x="8814" y="4663"/>
                    <a:pt x="9434" y="3583"/>
                    <a:pt x="9807" y="3718"/>
                  </a:cubicBezTo>
                  <a:cubicBezTo>
                    <a:pt x="10179" y="3853"/>
                    <a:pt x="10303" y="5203"/>
                    <a:pt x="10366" y="6553"/>
                  </a:cubicBezTo>
                  <a:cubicBezTo>
                    <a:pt x="10428" y="7903"/>
                    <a:pt x="10428" y="9253"/>
                    <a:pt x="10366" y="11008"/>
                  </a:cubicBezTo>
                  <a:cubicBezTo>
                    <a:pt x="10303" y="12763"/>
                    <a:pt x="10179" y="14923"/>
                    <a:pt x="10490" y="16003"/>
                  </a:cubicBezTo>
                  <a:cubicBezTo>
                    <a:pt x="10800" y="17083"/>
                    <a:pt x="11545" y="17083"/>
                    <a:pt x="12538" y="16003"/>
                  </a:cubicBezTo>
                  <a:cubicBezTo>
                    <a:pt x="13531" y="14923"/>
                    <a:pt x="14772" y="12763"/>
                    <a:pt x="15703" y="11278"/>
                  </a:cubicBezTo>
                  <a:cubicBezTo>
                    <a:pt x="16634" y="9793"/>
                    <a:pt x="17255" y="8983"/>
                    <a:pt x="18186" y="9658"/>
                  </a:cubicBezTo>
                  <a:cubicBezTo>
                    <a:pt x="19117" y="10333"/>
                    <a:pt x="20359" y="12493"/>
                    <a:pt x="20979" y="14248"/>
                  </a:cubicBezTo>
                  <a:cubicBezTo>
                    <a:pt x="21600" y="16003"/>
                    <a:pt x="21600" y="17353"/>
                    <a:pt x="21600" y="1870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429" name="Line"/>
            <p:cNvSpPr/>
            <p:nvPr/>
          </p:nvSpPr>
          <p:spPr>
            <a:xfrm>
              <a:off x="440814" y="802293"/>
              <a:ext cx="2238632" cy="82595"/>
            </a:xfrm>
            <a:custGeom>
              <a:avLst/>
              <a:gdLst/>
              <a:ahLst/>
              <a:cxnLst>
                <a:cxn ang="0">
                  <a:pos x="wd2" y="hd2"/>
                </a:cxn>
                <a:cxn ang="5400000">
                  <a:pos x="wd2" y="hd2"/>
                </a:cxn>
                <a:cxn ang="10800000">
                  <a:pos x="wd2" y="hd2"/>
                </a:cxn>
                <a:cxn ang="16200000">
                  <a:pos x="wd2" y="hd2"/>
                </a:cxn>
              </a:cxnLst>
              <a:rect l="0" t="0" r="r" b="b"/>
              <a:pathLst>
                <a:path w="21570" h="21487" fill="norm" stroke="1" extrusionOk="0">
                  <a:moveTo>
                    <a:pt x="370" y="21487"/>
                  </a:moveTo>
                  <a:cubicBezTo>
                    <a:pt x="170" y="20587"/>
                    <a:pt x="-30" y="19687"/>
                    <a:pt x="3" y="19237"/>
                  </a:cubicBezTo>
                  <a:cubicBezTo>
                    <a:pt x="37" y="18787"/>
                    <a:pt x="303" y="18787"/>
                    <a:pt x="1053" y="17437"/>
                  </a:cubicBezTo>
                  <a:cubicBezTo>
                    <a:pt x="1803" y="16087"/>
                    <a:pt x="3037" y="13387"/>
                    <a:pt x="4237" y="10687"/>
                  </a:cubicBezTo>
                  <a:cubicBezTo>
                    <a:pt x="5437" y="7987"/>
                    <a:pt x="6603" y="5287"/>
                    <a:pt x="7853" y="3487"/>
                  </a:cubicBezTo>
                  <a:cubicBezTo>
                    <a:pt x="9103" y="1687"/>
                    <a:pt x="10437" y="787"/>
                    <a:pt x="11753" y="337"/>
                  </a:cubicBezTo>
                  <a:cubicBezTo>
                    <a:pt x="13070" y="-113"/>
                    <a:pt x="14370" y="-113"/>
                    <a:pt x="15703" y="337"/>
                  </a:cubicBezTo>
                  <a:cubicBezTo>
                    <a:pt x="17037" y="787"/>
                    <a:pt x="18403" y="1687"/>
                    <a:pt x="19387" y="3037"/>
                  </a:cubicBezTo>
                  <a:cubicBezTo>
                    <a:pt x="20370" y="4387"/>
                    <a:pt x="20970" y="6187"/>
                    <a:pt x="21570" y="7987"/>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430" name="Line"/>
            <p:cNvSpPr/>
            <p:nvPr/>
          </p:nvSpPr>
          <p:spPr>
            <a:xfrm>
              <a:off x="510382" y="1019805"/>
              <a:ext cx="255999" cy="48778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627" y="0"/>
                  </a:moveTo>
                  <a:cubicBezTo>
                    <a:pt x="3795" y="3370"/>
                    <a:pt x="4962" y="6740"/>
                    <a:pt x="5692" y="9574"/>
                  </a:cubicBezTo>
                  <a:cubicBezTo>
                    <a:pt x="6422" y="12409"/>
                    <a:pt x="6714" y="14706"/>
                    <a:pt x="7005" y="16238"/>
                  </a:cubicBezTo>
                  <a:cubicBezTo>
                    <a:pt x="7297" y="17770"/>
                    <a:pt x="7589" y="18536"/>
                    <a:pt x="8173" y="18230"/>
                  </a:cubicBezTo>
                  <a:cubicBezTo>
                    <a:pt x="8757" y="17923"/>
                    <a:pt x="9632" y="16545"/>
                    <a:pt x="10654" y="15243"/>
                  </a:cubicBezTo>
                  <a:cubicBezTo>
                    <a:pt x="11676" y="13940"/>
                    <a:pt x="12843" y="12715"/>
                    <a:pt x="14011" y="11872"/>
                  </a:cubicBezTo>
                  <a:cubicBezTo>
                    <a:pt x="15178" y="11030"/>
                    <a:pt x="16346" y="10570"/>
                    <a:pt x="17514" y="10570"/>
                  </a:cubicBezTo>
                  <a:cubicBezTo>
                    <a:pt x="18681" y="10570"/>
                    <a:pt x="19849" y="11030"/>
                    <a:pt x="20578" y="11643"/>
                  </a:cubicBezTo>
                  <a:cubicBezTo>
                    <a:pt x="21308" y="12255"/>
                    <a:pt x="21600" y="13021"/>
                    <a:pt x="21600" y="13864"/>
                  </a:cubicBezTo>
                  <a:cubicBezTo>
                    <a:pt x="21600" y="14706"/>
                    <a:pt x="21308" y="15626"/>
                    <a:pt x="17659" y="16928"/>
                  </a:cubicBezTo>
                  <a:cubicBezTo>
                    <a:pt x="14011" y="18230"/>
                    <a:pt x="7005" y="19915"/>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431" name="Line"/>
            <p:cNvSpPr/>
            <p:nvPr/>
          </p:nvSpPr>
          <p:spPr>
            <a:xfrm>
              <a:off x="404829" y="1196236"/>
              <a:ext cx="95176" cy="446268"/>
            </a:xfrm>
            <a:custGeom>
              <a:avLst/>
              <a:gdLst/>
              <a:ahLst/>
              <a:cxnLst>
                <a:cxn ang="0">
                  <a:pos x="wd2" y="hd2"/>
                </a:cxn>
                <a:cxn ang="5400000">
                  <a:pos x="wd2" y="hd2"/>
                </a:cxn>
                <a:cxn ang="10800000">
                  <a:pos x="wd2" y="hd2"/>
                </a:cxn>
                <a:cxn ang="16200000">
                  <a:pos x="wd2" y="hd2"/>
                </a:cxn>
              </a:cxnLst>
              <a:rect l="0" t="0" r="r" b="b"/>
              <a:pathLst>
                <a:path w="20491" h="21600" fill="norm" stroke="1" extrusionOk="0">
                  <a:moveTo>
                    <a:pt x="13788" y="0"/>
                  </a:moveTo>
                  <a:cubicBezTo>
                    <a:pt x="9319" y="1674"/>
                    <a:pt x="4850" y="3349"/>
                    <a:pt x="2243" y="6195"/>
                  </a:cubicBezTo>
                  <a:cubicBezTo>
                    <a:pt x="-364" y="9042"/>
                    <a:pt x="-1109" y="13060"/>
                    <a:pt x="2243" y="15823"/>
                  </a:cubicBezTo>
                  <a:cubicBezTo>
                    <a:pt x="5594" y="18586"/>
                    <a:pt x="13043" y="20093"/>
                    <a:pt x="20491"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432" name="Line"/>
            <p:cNvSpPr/>
            <p:nvPr/>
          </p:nvSpPr>
          <p:spPr>
            <a:xfrm>
              <a:off x="873622" y="1185858"/>
              <a:ext cx="101082" cy="383997"/>
            </a:xfrm>
            <a:custGeom>
              <a:avLst/>
              <a:gdLst/>
              <a:ahLst/>
              <a:cxnLst>
                <a:cxn ang="0">
                  <a:pos x="wd2" y="hd2"/>
                </a:cxn>
                <a:cxn ang="5400000">
                  <a:pos x="wd2" y="hd2"/>
                </a:cxn>
                <a:cxn ang="10800000">
                  <a:pos x="wd2" y="hd2"/>
                </a:cxn>
                <a:cxn ang="16200000">
                  <a:pos x="wd2" y="hd2"/>
                </a:cxn>
              </a:cxnLst>
              <a:rect l="0" t="0" r="r" b="b"/>
              <a:pathLst>
                <a:path w="20359" h="21600" fill="norm" stroke="1" extrusionOk="0">
                  <a:moveTo>
                    <a:pt x="0" y="0"/>
                  </a:moveTo>
                  <a:cubicBezTo>
                    <a:pt x="7665" y="2919"/>
                    <a:pt x="15329" y="5838"/>
                    <a:pt x="18465" y="9438"/>
                  </a:cubicBezTo>
                  <a:cubicBezTo>
                    <a:pt x="21600" y="13038"/>
                    <a:pt x="20206" y="17319"/>
                    <a:pt x="18813"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433" name="Line"/>
            <p:cNvSpPr/>
            <p:nvPr/>
          </p:nvSpPr>
          <p:spPr>
            <a:xfrm>
              <a:off x="3527618" y="1383590"/>
              <a:ext cx="600297" cy="549533"/>
            </a:xfrm>
            <a:custGeom>
              <a:avLst/>
              <a:gdLst/>
              <a:ahLst/>
              <a:cxnLst>
                <a:cxn ang="0">
                  <a:pos x="wd2" y="hd2"/>
                </a:cxn>
                <a:cxn ang="5400000">
                  <a:pos x="wd2" y="hd2"/>
                </a:cxn>
                <a:cxn ang="10800000">
                  <a:pos x="wd2" y="hd2"/>
                </a:cxn>
                <a:cxn ang="16200000">
                  <a:pos x="wd2" y="hd2"/>
                </a:cxn>
              </a:cxnLst>
              <a:rect l="0" t="0" r="r" b="b"/>
              <a:pathLst>
                <a:path w="20939" h="21050" fill="norm" stroke="1" extrusionOk="0">
                  <a:moveTo>
                    <a:pt x="18562" y="4750"/>
                  </a:moveTo>
                  <a:cubicBezTo>
                    <a:pt x="18804" y="3954"/>
                    <a:pt x="19045" y="3159"/>
                    <a:pt x="18985" y="2497"/>
                  </a:cubicBezTo>
                  <a:cubicBezTo>
                    <a:pt x="18924" y="1834"/>
                    <a:pt x="18562" y="1304"/>
                    <a:pt x="17114" y="774"/>
                  </a:cubicBezTo>
                  <a:cubicBezTo>
                    <a:pt x="15666" y="244"/>
                    <a:pt x="13132" y="-286"/>
                    <a:pt x="10477" y="178"/>
                  </a:cubicBezTo>
                  <a:cubicBezTo>
                    <a:pt x="7823" y="642"/>
                    <a:pt x="5047" y="2099"/>
                    <a:pt x="2996" y="4750"/>
                  </a:cubicBezTo>
                  <a:cubicBezTo>
                    <a:pt x="944" y="7400"/>
                    <a:pt x="-383" y="11243"/>
                    <a:pt x="100" y="14224"/>
                  </a:cubicBezTo>
                  <a:cubicBezTo>
                    <a:pt x="582" y="17206"/>
                    <a:pt x="2875" y="19326"/>
                    <a:pt x="5711" y="20320"/>
                  </a:cubicBezTo>
                  <a:cubicBezTo>
                    <a:pt x="8547" y="21314"/>
                    <a:pt x="11925" y="21181"/>
                    <a:pt x="14520" y="20585"/>
                  </a:cubicBezTo>
                  <a:cubicBezTo>
                    <a:pt x="17114" y="19989"/>
                    <a:pt x="18924" y="18929"/>
                    <a:pt x="19950" y="16742"/>
                  </a:cubicBezTo>
                  <a:cubicBezTo>
                    <a:pt x="20976" y="14556"/>
                    <a:pt x="21217" y="11243"/>
                    <a:pt x="20614" y="8659"/>
                  </a:cubicBezTo>
                  <a:cubicBezTo>
                    <a:pt x="20010" y="6075"/>
                    <a:pt x="18562" y="4220"/>
                    <a:pt x="17114" y="3491"/>
                  </a:cubicBezTo>
                  <a:cubicBezTo>
                    <a:pt x="15666" y="2762"/>
                    <a:pt x="14218" y="3159"/>
                    <a:pt x="13253" y="4352"/>
                  </a:cubicBezTo>
                  <a:cubicBezTo>
                    <a:pt x="12287" y="5545"/>
                    <a:pt x="11805" y="7532"/>
                    <a:pt x="11322" y="952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434" name="Line"/>
            <p:cNvSpPr/>
            <p:nvPr/>
          </p:nvSpPr>
          <p:spPr>
            <a:xfrm>
              <a:off x="3924839" y="1704772"/>
              <a:ext cx="186811" cy="3009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5600" y="5959"/>
                    <a:pt x="11200" y="11917"/>
                    <a:pt x="14800" y="15517"/>
                  </a:cubicBezTo>
                  <a:cubicBezTo>
                    <a:pt x="18400" y="19117"/>
                    <a:pt x="20000" y="20359"/>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435" name="Line"/>
            <p:cNvSpPr/>
            <p:nvPr/>
          </p:nvSpPr>
          <p:spPr>
            <a:xfrm>
              <a:off x="4402241" y="1777420"/>
              <a:ext cx="186810"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436" name="Line"/>
            <p:cNvSpPr/>
            <p:nvPr/>
          </p:nvSpPr>
          <p:spPr>
            <a:xfrm>
              <a:off x="4412619" y="1912338"/>
              <a:ext cx="197189"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437" name="Line"/>
            <p:cNvSpPr/>
            <p:nvPr/>
          </p:nvSpPr>
          <p:spPr>
            <a:xfrm>
              <a:off x="4915310" y="1422364"/>
              <a:ext cx="426678" cy="547401"/>
            </a:xfrm>
            <a:custGeom>
              <a:avLst/>
              <a:gdLst/>
              <a:ahLst/>
              <a:cxnLst>
                <a:cxn ang="0">
                  <a:pos x="wd2" y="hd2"/>
                </a:cxn>
                <a:cxn ang="5400000">
                  <a:pos x="wd2" y="hd2"/>
                </a:cxn>
                <a:cxn ang="10800000">
                  <a:pos x="wd2" y="hd2"/>
                </a:cxn>
                <a:cxn ang="16200000">
                  <a:pos x="wd2" y="hd2"/>
                </a:cxn>
              </a:cxnLst>
              <a:rect l="0" t="0" r="r" b="b"/>
              <a:pathLst>
                <a:path w="21144" h="21229" fill="norm" stroke="1" extrusionOk="0">
                  <a:moveTo>
                    <a:pt x="20346" y="2098"/>
                  </a:moveTo>
                  <a:cubicBezTo>
                    <a:pt x="20861" y="1293"/>
                    <a:pt x="21375" y="488"/>
                    <a:pt x="21032" y="152"/>
                  </a:cubicBezTo>
                  <a:cubicBezTo>
                    <a:pt x="20689" y="-183"/>
                    <a:pt x="19489" y="-49"/>
                    <a:pt x="16746" y="1427"/>
                  </a:cubicBezTo>
                  <a:cubicBezTo>
                    <a:pt x="14004" y="2903"/>
                    <a:pt x="9718" y="5720"/>
                    <a:pt x="6632" y="8470"/>
                  </a:cubicBezTo>
                  <a:cubicBezTo>
                    <a:pt x="3546" y="11221"/>
                    <a:pt x="1661" y="13904"/>
                    <a:pt x="718" y="15648"/>
                  </a:cubicBezTo>
                  <a:cubicBezTo>
                    <a:pt x="-225" y="17392"/>
                    <a:pt x="-225" y="18197"/>
                    <a:pt x="632" y="19069"/>
                  </a:cubicBezTo>
                  <a:cubicBezTo>
                    <a:pt x="1489" y="19941"/>
                    <a:pt x="3204" y="20880"/>
                    <a:pt x="5946" y="21149"/>
                  </a:cubicBezTo>
                  <a:cubicBezTo>
                    <a:pt x="8689" y="21417"/>
                    <a:pt x="12461" y="21015"/>
                    <a:pt x="14946" y="19941"/>
                  </a:cubicBezTo>
                  <a:cubicBezTo>
                    <a:pt x="17432" y="18868"/>
                    <a:pt x="18632" y="17124"/>
                    <a:pt x="18718" y="15581"/>
                  </a:cubicBezTo>
                  <a:cubicBezTo>
                    <a:pt x="18804" y="14038"/>
                    <a:pt x="17775" y="12697"/>
                    <a:pt x="16146" y="11959"/>
                  </a:cubicBezTo>
                  <a:cubicBezTo>
                    <a:pt x="14518" y="11221"/>
                    <a:pt x="12289" y="11087"/>
                    <a:pt x="10061" y="10952"/>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438" name="Line"/>
            <p:cNvSpPr/>
            <p:nvPr/>
          </p:nvSpPr>
          <p:spPr>
            <a:xfrm>
              <a:off x="5474145" y="1603836"/>
              <a:ext cx="283700" cy="314024"/>
            </a:xfrm>
            <a:custGeom>
              <a:avLst/>
              <a:gdLst/>
              <a:ahLst/>
              <a:cxnLst>
                <a:cxn ang="0">
                  <a:pos x="wd2" y="hd2"/>
                </a:cxn>
                <a:cxn ang="5400000">
                  <a:pos x="wd2" y="hd2"/>
                </a:cxn>
                <a:cxn ang="10800000">
                  <a:pos x="wd2" y="hd2"/>
                </a:cxn>
                <a:cxn ang="16200000">
                  <a:pos x="wd2" y="hd2"/>
                </a:cxn>
              </a:cxnLst>
              <a:rect l="0" t="0" r="r" b="b"/>
              <a:pathLst>
                <a:path w="20597" h="21083" fill="norm" stroke="1" extrusionOk="0">
                  <a:moveTo>
                    <a:pt x="17116" y="2596"/>
                  </a:moveTo>
                  <a:cubicBezTo>
                    <a:pt x="14605" y="1435"/>
                    <a:pt x="12093" y="274"/>
                    <a:pt x="9582" y="41"/>
                  </a:cubicBezTo>
                  <a:cubicBezTo>
                    <a:pt x="7070" y="-191"/>
                    <a:pt x="4558" y="506"/>
                    <a:pt x="2675" y="3525"/>
                  </a:cubicBezTo>
                  <a:cubicBezTo>
                    <a:pt x="791" y="6544"/>
                    <a:pt x="-465" y="11886"/>
                    <a:pt x="163" y="15370"/>
                  </a:cubicBezTo>
                  <a:cubicBezTo>
                    <a:pt x="791" y="18854"/>
                    <a:pt x="3302" y="20480"/>
                    <a:pt x="6693" y="20944"/>
                  </a:cubicBezTo>
                  <a:cubicBezTo>
                    <a:pt x="10084" y="21409"/>
                    <a:pt x="14354" y="20712"/>
                    <a:pt x="17116" y="18738"/>
                  </a:cubicBezTo>
                  <a:cubicBezTo>
                    <a:pt x="19879" y="16764"/>
                    <a:pt x="21135" y="13512"/>
                    <a:pt x="20382" y="10377"/>
                  </a:cubicBezTo>
                  <a:cubicBezTo>
                    <a:pt x="19628" y="7241"/>
                    <a:pt x="16865" y="4222"/>
                    <a:pt x="14605" y="2712"/>
                  </a:cubicBezTo>
                  <a:cubicBezTo>
                    <a:pt x="12344" y="1203"/>
                    <a:pt x="10586" y="1203"/>
                    <a:pt x="8828" y="120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439" name="Line"/>
            <p:cNvSpPr/>
            <p:nvPr/>
          </p:nvSpPr>
          <p:spPr>
            <a:xfrm>
              <a:off x="2763658" y="3251137"/>
              <a:ext cx="40327" cy="467024"/>
            </a:xfrm>
            <a:custGeom>
              <a:avLst/>
              <a:gdLst/>
              <a:ahLst/>
              <a:cxnLst>
                <a:cxn ang="0">
                  <a:pos x="wd2" y="hd2"/>
                </a:cxn>
                <a:cxn ang="5400000">
                  <a:pos x="wd2" y="hd2"/>
                </a:cxn>
                <a:cxn ang="10800000">
                  <a:pos x="wd2" y="hd2"/>
                </a:cxn>
                <a:cxn ang="16200000">
                  <a:pos x="wd2" y="hd2"/>
                </a:cxn>
              </a:cxnLst>
              <a:rect l="0" t="0" r="r" b="b"/>
              <a:pathLst>
                <a:path w="20982" h="21600" fill="norm" stroke="1" extrusionOk="0">
                  <a:moveTo>
                    <a:pt x="10182" y="0"/>
                  </a:moveTo>
                  <a:cubicBezTo>
                    <a:pt x="6582" y="3680"/>
                    <a:pt x="2982" y="7360"/>
                    <a:pt x="1182" y="10560"/>
                  </a:cubicBezTo>
                  <a:cubicBezTo>
                    <a:pt x="-618" y="13760"/>
                    <a:pt x="-618" y="16480"/>
                    <a:pt x="2982" y="18240"/>
                  </a:cubicBezTo>
                  <a:cubicBezTo>
                    <a:pt x="6582" y="20000"/>
                    <a:pt x="13782" y="20800"/>
                    <a:pt x="20982"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40" name="Line"/>
            <p:cNvSpPr/>
            <p:nvPr/>
          </p:nvSpPr>
          <p:spPr>
            <a:xfrm>
              <a:off x="2913769" y="3261516"/>
              <a:ext cx="35512" cy="425511"/>
            </a:xfrm>
            <a:custGeom>
              <a:avLst/>
              <a:gdLst/>
              <a:ahLst/>
              <a:cxnLst>
                <a:cxn ang="0">
                  <a:pos x="wd2" y="hd2"/>
                </a:cxn>
                <a:cxn ang="5400000">
                  <a:pos x="wd2" y="hd2"/>
                </a:cxn>
                <a:cxn ang="10800000">
                  <a:pos x="wd2" y="hd2"/>
                </a:cxn>
                <a:cxn ang="16200000">
                  <a:pos x="wd2" y="hd2"/>
                </a:cxn>
              </a:cxnLst>
              <a:rect l="0" t="0" r="r" b="b"/>
              <a:pathLst>
                <a:path w="20157" h="21600" fill="norm" stroke="1" extrusionOk="0">
                  <a:moveTo>
                    <a:pt x="20157" y="0"/>
                  </a:moveTo>
                  <a:cubicBezTo>
                    <a:pt x="12302" y="4741"/>
                    <a:pt x="4448" y="9483"/>
                    <a:pt x="1502" y="13083"/>
                  </a:cubicBezTo>
                  <a:cubicBezTo>
                    <a:pt x="-1443" y="16683"/>
                    <a:pt x="521" y="19141"/>
                    <a:pt x="2484"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41" name="Line"/>
            <p:cNvSpPr/>
            <p:nvPr/>
          </p:nvSpPr>
          <p:spPr>
            <a:xfrm>
              <a:off x="2648310" y="3168111"/>
              <a:ext cx="560429" cy="726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000" y="16457"/>
                    <a:pt x="8000" y="11314"/>
                    <a:pt x="11600" y="7714"/>
                  </a:cubicBezTo>
                  <a:cubicBezTo>
                    <a:pt x="15200" y="4114"/>
                    <a:pt x="18400" y="2057"/>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42" name="Line"/>
            <p:cNvSpPr/>
            <p:nvPr/>
          </p:nvSpPr>
          <p:spPr>
            <a:xfrm>
              <a:off x="3655004" y="3334164"/>
              <a:ext cx="290593"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43" name="Line"/>
            <p:cNvSpPr/>
            <p:nvPr/>
          </p:nvSpPr>
          <p:spPr>
            <a:xfrm>
              <a:off x="3644625" y="3458703"/>
              <a:ext cx="217945"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44" name="Line"/>
            <p:cNvSpPr/>
            <p:nvPr/>
          </p:nvSpPr>
          <p:spPr>
            <a:xfrm>
              <a:off x="4381484" y="3158428"/>
              <a:ext cx="657293" cy="40819"/>
            </a:xfrm>
            <a:custGeom>
              <a:avLst/>
              <a:gdLst/>
              <a:ahLst/>
              <a:cxnLst>
                <a:cxn ang="0">
                  <a:pos x="wd2" y="hd2"/>
                </a:cxn>
                <a:cxn ang="5400000">
                  <a:pos x="wd2" y="hd2"/>
                </a:cxn>
                <a:cxn ang="10800000">
                  <a:pos x="wd2" y="hd2"/>
                </a:cxn>
                <a:cxn ang="16200000">
                  <a:pos x="wd2" y="hd2"/>
                </a:cxn>
              </a:cxnLst>
              <a:rect l="0" t="0" r="r" b="b"/>
              <a:pathLst>
                <a:path w="21600" h="21238" fill="norm" stroke="1" extrusionOk="0">
                  <a:moveTo>
                    <a:pt x="0" y="15838"/>
                  </a:moveTo>
                  <a:cubicBezTo>
                    <a:pt x="3297" y="10438"/>
                    <a:pt x="6594" y="5038"/>
                    <a:pt x="10004" y="2338"/>
                  </a:cubicBezTo>
                  <a:cubicBezTo>
                    <a:pt x="13415" y="-362"/>
                    <a:pt x="16939" y="-362"/>
                    <a:pt x="18985" y="538"/>
                  </a:cubicBezTo>
                  <a:cubicBezTo>
                    <a:pt x="21032" y="1438"/>
                    <a:pt x="21600" y="3238"/>
                    <a:pt x="21600" y="5938"/>
                  </a:cubicBezTo>
                  <a:cubicBezTo>
                    <a:pt x="21600" y="8638"/>
                    <a:pt x="21032" y="12238"/>
                    <a:pt x="20293" y="14938"/>
                  </a:cubicBezTo>
                  <a:cubicBezTo>
                    <a:pt x="19554" y="17638"/>
                    <a:pt x="18644" y="19438"/>
                    <a:pt x="17735" y="2123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45" name="Line"/>
            <p:cNvSpPr/>
            <p:nvPr/>
          </p:nvSpPr>
          <p:spPr>
            <a:xfrm>
              <a:off x="4696292" y="3188868"/>
              <a:ext cx="58812" cy="4774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5247" y="313"/>
                    <a:pt x="8894" y="626"/>
                    <a:pt x="5718" y="1252"/>
                  </a:cubicBezTo>
                  <a:cubicBezTo>
                    <a:pt x="2541" y="1878"/>
                    <a:pt x="2541" y="2817"/>
                    <a:pt x="1906" y="5870"/>
                  </a:cubicBezTo>
                  <a:cubicBezTo>
                    <a:pt x="1271" y="8922"/>
                    <a:pt x="0" y="14087"/>
                    <a:pt x="0" y="17061"/>
                  </a:cubicBezTo>
                  <a:cubicBezTo>
                    <a:pt x="0" y="20035"/>
                    <a:pt x="1271" y="20817"/>
                    <a:pt x="2541"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46" name="Line"/>
            <p:cNvSpPr/>
            <p:nvPr/>
          </p:nvSpPr>
          <p:spPr>
            <a:xfrm>
              <a:off x="5233802" y="3139220"/>
              <a:ext cx="351565" cy="630833"/>
            </a:xfrm>
            <a:custGeom>
              <a:avLst/>
              <a:gdLst/>
              <a:ahLst/>
              <a:cxnLst>
                <a:cxn ang="0">
                  <a:pos x="wd2" y="hd2"/>
                </a:cxn>
                <a:cxn ang="5400000">
                  <a:pos x="wd2" y="hd2"/>
                </a:cxn>
                <a:cxn ang="10800000">
                  <a:pos x="wd2" y="hd2"/>
                </a:cxn>
                <a:cxn ang="16200000">
                  <a:pos x="wd2" y="hd2"/>
                </a:cxn>
              </a:cxnLst>
              <a:rect l="0" t="0" r="r" b="b"/>
              <a:pathLst>
                <a:path w="21521" h="21523" fill="norm" stroke="1" extrusionOk="0">
                  <a:moveTo>
                    <a:pt x="3098" y="4172"/>
                  </a:moveTo>
                  <a:cubicBezTo>
                    <a:pt x="2039" y="6297"/>
                    <a:pt x="980" y="8421"/>
                    <a:pt x="450" y="10723"/>
                  </a:cubicBezTo>
                  <a:cubicBezTo>
                    <a:pt x="-79" y="13025"/>
                    <a:pt x="-79" y="15503"/>
                    <a:pt x="133" y="17156"/>
                  </a:cubicBezTo>
                  <a:cubicBezTo>
                    <a:pt x="345" y="18808"/>
                    <a:pt x="768" y="19634"/>
                    <a:pt x="768" y="19694"/>
                  </a:cubicBezTo>
                  <a:cubicBezTo>
                    <a:pt x="768" y="19753"/>
                    <a:pt x="345" y="19044"/>
                    <a:pt x="345" y="17038"/>
                  </a:cubicBezTo>
                  <a:cubicBezTo>
                    <a:pt x="345" y="15031"/>
                    <a:pt x="768" y="11726"/>
                    <a:pt x="1827" y="8893"/>
                  </a:cubicBezTo>
                  <a:cubicBezTo>
                    <a:pt x="2886" y="6061"/>
                    <a:pt x="4580" y="3700"/>
                    <a:pt x="5745" y="2284"/>
                  </a:cubicBezTo>
                  <a:cubicBezTo>
                    <a:pt x="6909" y="867"/>
                    <a:pt x="7545" y="395"/>
                    <a:pt x="8603" y="159"/>
                  </a:cubicBezTo>
                  <a:cubicBezTo>
                    <a:pt x="9662" y="-77"/>
                    <a:pt x="11145" y="-77"/>
                    <a:pt x="12627" y="336"/>
                  </a:cubicBezTo>
                  <a:cubicBezTo>
                    <a:pt x="14109" y="749"/>
                    <a:pt x="15592" y="1575"/>
                    <a:pt x="16756" y="2638"/>
                  </a:cubicBezTo>
                  <a:cubicBezTo>
                    <a:pt x="17921" y="3700"/>
                    <a:pt x="18768" y="4998"/>
                    <a:pt x="19192" y="5943"/>
                  </a:cubicBezTo>
                  <a:cubicBezTo>
                    <a:pt x="19615" y="6887"/>
                    <a:pt x="19615" y="7477"/>
                    <a:pt x="18239" y="8126"/>
                  </a:cubicBezTo>
                  <a:cubicBezTo>
                    <a:pt x="16862" y="8775"/>
                    <a:pt x="14109" y="9484"/>
                    <a:pt x="12203" y="9897"/>
                  </a:cubicBezTo>
                  <a:cubicBezTo>
                    <a:pt x="10297" y="10310"/>
                    <a:pt x="9239" y="10428"/>
                    <a:pt x="8286" y="10664"/>
                  </a:cubicBezTo>
                  <a:cubicBezTo>
                    <a:pt x="7333" y="10900"/>
                    <a:pt x="6486" y="11254"/>
                    <a:pt x="6486" y="11608"/>
                  </a:cubicBezTo>
                  <a:cubicBezTo>
                    <a:pt x="6486" y="11962"/>
                    <a:pt x="7333" y="12316"/>
                    <a:pt x="9768" y="13615"/>
                  </a:cubicBezTo>
                  <a:cubicBezTo>
                    <a:pt x="12203" y="14913"/>
                    <a:pt x="16227" y="17156"/>
                    <a:pt x="18450" y="18631"/>
                  </a:cubicBezTo>
                  <a:cubicBezTo>
                    <a:pt x="20674" y="20107"/>
                    <a:pt x="21097" y="20815"/>
                    <a:pt x="21521" y="2152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47" name="Line"/>
            <p:cNvSpPr/>
            <p:nvPr/>
          </p:nvSpPr>
          <p:spPr>
            <a:xfrm>
              <a:off x="6166550" y="3437947"/>
              <a:ext cx="383998"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281" y="16800"/>
                    <a:pt x="8562" y="12000"/>
                    <a:pt x="11968" y="8400"/>
                  </a:cubicBezTo>
                  <a:cubicBezTo>
                    <a:pt x="15373" y="4800"/>
                    <a:pt x="17903" y="2400"/>
                    <a:pt x="18486" y="1200"/>
                  </a:cubicBezTo>
                  <a:cubicBezTo>
                    <a:pt x="19070" y="0"/>
                    <a:pt x="17708" y="0"/>
                    <a:pt x="15470" y="0"/>
                  </a:cubicBezTo>
                  <a:cubicBezTo>
                    <a:pt x="13232" y="0"/>
                    <a:pt x="10119" y="0"/>
                    <a:pt x="7978" y="0"/>
                  </a:cubicBezTo>
                  <a:cubicBezTo>
                    <a:pt x="5838" y="0"/>
                    <a:pt x="4670" y="0"/>
                    <a:pt x="4573" y="1200"/>
                  </a:cubicBezTo>
                  <a:cubicBezTo>
                    <a:pt x="4476" y="2400"/>
                    <a:pt x="5449" y="4800"/>
                    <a:pt x="8465" y="8400"/>
                  </a:cubicBezTo>
                  <a:cubicBezTo>
                    <a:pt x="11481" y="12000"/>
                    <a:pt x="16541" y="168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48" name="Line"/>
            <p:cNvSpPr/>
            <p:nvPr/>
          </p:nvSpPr>
          <p:spPr>
            <a:xfrm>
              <a:off x="7038326" y="3117046"/>
              <a:ext cx="593411" cy="51066"/>
            </a:xfrm>
            <a:custGeom>
              <a:avLst/>
              <a:gdLst/>
              <a:ahLst/>
              <a:cxnLst>
                <a:cxn ang="0">
                  <a:pos x="wd2" y="hd2"/>
                </a:cxn>
                <a:cxn ang="5400000">
                  <a:pos x="wd2" y="hd2"/>
                </a:cxn>
                <a:cxn ang="10800000">
                  <a:pos x="wd2" y="hd2"/>
                </a:cxn>
                <a:cxn ang="16200000">
                  <a:pos x="wd2" y="hd2"/>
                </a:cxn>
              </a:cxnLst>
              <a:rect l="0" t="0" r="r" b="b"/>
              <a:pathLst>
                <a:path w="21541" h="21256" fill="norm" stroke="1" extrusionOk="0">
                  <a:moveTo>
                    <a:pt x="0" y="21256"/>
                  </a:moveTo>
                  <a:cubicBezTo>
                    <a:pt x="4647" y="14056"/>
                    <a:pt x="9293" y="6856"/>
                    <a:pt x="12684" y="3256"/>
                  </a:cubicBezTo>
                  <a:cubicBezTo>
                    <a:pt x="16074" y="-344"/>
                    <a:pt x="18209" y="-344"/>
                    <a:pt x="19591" y="376"/>
                  </a:cubicBezTo>
                  <a:cubicBezTo>
                    <a:pt x="20972" y="1096"/>
                    <a:pt x="21600" y="2536"/>
                    <a:pt x="21537" y="3976"/>
                  </a:cubicBezTo>
                  <a:cubicBezTo>
                    <a:pt x="21474" y="5416"/>
                    <a:pt x="20721" y="6856"/>
                    <a:pt x="19779" y="8296"/>
                  </a:cubicBezTo>
                  <a:cubicBezTo>
                    <a:pt x="18837" y="9736"/>
                    <a:pt x="17707" y="11176"/>
                    <a:pt x="16577" y="1261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49" name="Line"/>
            <p:cNvSpPr/>
            <p:nvPr/>
          </p:nvSpPr>
          <p:spPr>
            <a:xfrm>
              <a:off x="7255350" y="3147355"/>
              <a:ext cx="166974" cy="560428"/>
            </a:xfrm>
            <a:custGeom>
              <a:avLst/>
              <a:gdLst/>
              <a:ahLst/>
              <a:cxnLst>
                <a:cxn ang="0">
                  <a:pos x="wd2" y="hd2"/>
                </a:cxn>
                <a:cxn ang="5400000">
                  <a:pos x="wd2" y="hd2"/>
                </a:cxn>
                <a:cxn ang="10800000">
                  <a:pos x="wd2" y="hd2"/>
                </a:cxn>
                <a:cxn ang="16200000">
                  <a:pos x="wd2" y="hd2"/>
                </a:cxn>
              </a:cxnLst>
              <a:rect l="0" t="0" r="r" b="b"/>
              <a:pathLst>
                <a:path w="21276" h="21600" fill="norm" stroke="1" extrusionOk="0">
                  <a:moveTo>
                    <a:pt x="21276" y="0"/>
                  </a:moveTo>
                  <a:cubicBezTo>
                    <a:pt x="17749" y="0"/>
                    <a:pt x="14223" y="0"/>
                    <a:pt x="11358" y="1067"/>
                  </a:cubicBezTo>
                  <a:cubicBezTo>
                    <a:pt x="8492" y="2133"/>
                    <a:pt x="6288" y="4267"/>
                    <a:pt x="4305" y="7533"/>
                  </a:cubicBezTo>
                  <a:cubicBezTo>
                    <a:pt x="2321" y="10800"/>
                    <a:pt x="558" y="15200"/>
                    <a:pt x="117" y="17733"/>
                  </a:cubicBezTo>
                  <a:cubicBezTo>
                    <a:pt x="-324" y="20267"/>
                    <a:pt x="558" y="20933"/>
                    <a:pt x="1439"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50" name="Line"/>
            <p:cNvSpPr/>
            <p:nvPr/>
          </p:nvSpPr>
          <p:spPr>
            <a:xfrm>
              <a:off x="7770681" y="3181328"/>
              <a:ext cx="533798" cy="526455"/>
            </a:xfrm>
            <a:custGeom>
              <a:avLst/>
              <a:gdLst/>
              <a:ahLst/>
              <a:cxnLst>
                <a:cxn ang="0">
                  <a:pos x="wd2" y="hd2"/>
                </a:cxn>
                <a:cxn ang="5400000">
                  <a:pos x="wd2" y="hd2"/>
                </a:cxn>
                <a:cxn ang="10800000">
                  <a:pos x="wd2" y="hd2"/>
                </a:cxn>
                <a:cxn ang="16200000">
                  <a:pos x="wd2" y="hd2"/>
                </a:cxn>
              </a:cxnLst>
              <a:rect l="0" t="0" r="r" b="b"/>
              <a:pathLst>
                <a:path w="21229" h="21484" fill="norm" stroke="1" extrusionOk="0">
                  <a:moveTo>
                    <a:pt x="19578" y="4119"/>
                  </a:moveTo>
                  <a:cubicBezTo>
                    <a:pt x="19440" y="3272"/>
                    <a:pt x="19303" y="2425"/>
                    <a:pt x="18477" y="1649"/>
                  </a:cubicBezTo>
                  <a:cubicBezTo>
                    <a:pt x="17652" y="872"/>
                    <a:pt x="16139" y="166"/>
                    <a:pt x="13662" y="25"/>
                  </a:cubicBezTo>
                  <a:cubicBezTo>
                    <a:pt x="11186" y="-116"/>
                    <a:pt x="7746" y="308"/>
                    <a:pt x="5132" y="1931"/>
                  </a:cubicBezTo>
                  <a:cubicBezTo>
                    <a:pt x="2518" y="3555"/>
                    <a:pt x="730" y="6378"/>
                    <a:pt x="179" y="9202"/>
                  </a:cubicBezTo>
                  <a:cubicBezTo>
                    <a:pt x="-371" y="12025"/>
                    <a:pt x="317" y="14849"/>
                    <a:pt x="2656" y="16896"/>
                  </a:cubicBezTo>
                  <a:cubicBezTo>
                    <a:pt x="4995" y="18943"/>
                    <a:pt x="8984" y="20213"/>
                    <a:pt x="12355" y="20849"/>
                  </a:cubicBezTo>
                  <a:cubicBezTo>
                    <a:pt x="15726" y="21484"/>
                    <a:pt x="18477" y="21484"/>
                    <a:pt x="21229" y="2148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51" name="Line"/>
            <p:cNvSpPr/>
            <p:nvPr/>
          </p:nvSpPr>
          <p:spPr>
            <a:xfrm>
              <a:off x="3758787" y="4579558"/>
              <a:ext cx="259458" cy="4151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52" name="Line"/>
            <p:cNvSpPr/>
            <p:nvPr/>
          </p:nvSpPr>
          <p:spPr>
            <a:xfrm>
              <a:off x="3758787" y="4818259"/>
              <a:ext cx="217945"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53" name="Line"/>
            <p:cNvSpPr/>
            <p:nvPr/>
          </p:nvSpPr>
          <p:spPr>
            <a:xfrm>
              <a:off x="4533284" y="4370147"/>
              <a:ext cx="368006" cy="624544"/>
            </a:xfrm>
            <a:custGeom>
              <a:avLst/>
              <a:gdLst/>
              <a:ahLst/>
              <a:cxnLst>
                <a:cxn ang="0">
                  <a:pos x="wd2" y="hd2"/>
                </a:cxn>
                <a:cxn ang="5400000">
                  <a:pos x="wd2" y="hd2"/>
                </a:cxn>
                <a:cxn ang="10800000">
                  <a:pos x="wd2" y="hd2"/>
                </a:cxn>
                <a:cxn ang="16200000">
                  <a:pos x="wd2" y="hd2"/>
                </a:cxn>
              </a:cxnLst>
              <a:rect l="0" t="0" r="r" b="b"/>
              <a:pathLst>
                <a:path w="21275" h="21544" fill="norm" stroke="1" extrusionOk="0">
                  <a:moveTo>
                    <a:pt x="8024" y="1495"/>
                  </a:moveTo>
                  <a:cubicBezTo>
                    <a:pt x="8424" y="779"/>
                    <a:pt x="8824" y="63"/>
                    <a:pt x="8924" y="4"/>
                  </a:cubicBezTo>
                  <a:cubicBezTo>
                    <a:pt x="9024" y="-56"/>
                    <a:pt x="8824" y="541"/>
                    <a:pt x="7524" y="2390"/>
                  </a:cubicBezTo>
                  <a:cubicBezTo>
                    <a:pt x="6224" y="4240"/>
                    <a:pt x="3824" y="7343"/>
                    <a:pt x="2424" y="9252"/>
                  </a:cubicBezTo>
                  <a:cubicBezTo>
                    <a:pt x="1024" y="11162"/>
                    <a:pt x="624" y="11878"/>
                    <a:pt x="324" y="12594"/>
                  </a:cubicBezTo>
                  <a:cubicBezTo>
                    <a:pt x="24" y="13310"/>
                    <a:pt x="-176" y="14026"/>
                    <a:pt x="224" y="14443"/>
                  </a:cubicBezTo>
                  <a:cubicBezTo>
                    <a:pt x="624" y="14861"/>
                    <a:pt x="1624" y="14980"/>
                    <a:pt x="4624" y="14742"/>
                  </a:cubicBezTo>
                  <a:cubicBezTo>
                    <a:pt x="7624" y="14503"/>
                    <a:pt x="12624" y="13906"/>
                    <a:pt x="15624" y="13429"/>
                  </a:cubicBezTo>
                  <a:cubicBezTo>
                    <a:pt x="18624" y="12952"/>
                    <a:pt x="19624" y="12594"/>
                    <a:pt x="20324" y="12057"/>
                  </a:cubicBezTo>
                  <a:cubicBezTo>
                    <a:pt x="21024" y="11520"/>
                    <a:pt x="21424" y="10804"/>
                    <a:pt x="21224" y="10684"/>
                  </a:cubicBezTo>
                  <a:cubicBezTo>
                    <a:pt x="21024" y="10565"/>
                    <a:pt x="20224" y="11042"/>
                    <a:pt x="19624" y="12415"/>
                  </a:cubicBezTo>
                  <a:cubicBezTo>
                    <a:pt x="19024" y="13787"/>
                    <a:pt x="18624" y="16054"/>
                    <a:pt x="18724" y="17725"/>
                  </a:cubicBezTo>
                  <a:cubicBezTo>
                    <a:pt x="18824" y="19396"/>
                    <a:pt x="19424" y="20470"/>
                    <a:pt x="20024" y="2154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54" name="Line"/>
            <p:cNvSpPr/>
            <p:nvPr/>
          </p:nvSpPr>
          <p:spPr>
            <a:xfrm>
              <a:off x="5219637" y="4515076"/>
              <a:ext cx="334595" cy="405072"/>
            </a:xfrm>
            <a:custGeom>
              <a:avLst/>
              <a:gdLst/>
              <a:ahLst/>
              <a:cxnLst>
                <a:cxn ang="0">
                  <a:pos x="wd2" y="hd2"/>
                </a:cxn>
                <a:cxn ang="5400000">
                  <a:pos x="wd2" y="hd2"/>
                </a:cxn>
                <a:cxn ang="10800000">
                  <a:pos x="wd2" y="hd2"/>
                </a:cxn>
                <a:cxn ang="16200000">
                  <a:pos x="wd2" y="hd2"/>
                </a:cxn>
              </a:cxnLst>
              <a:rect l="0" t="0" r="r" b="b"/>
              <a:pathLst>
                <a:path w="21318" h="21254" fill="norm" stroke="1" extrusionOk="0">
                  <a:moveTo>
                    <a:pt x="3465" y="7740"/>
                  </a:moveTo>
                  <a:cubicBezTo>
                    <a:pt x="2363" y="7377"/>
                    <a:pt x="1261" y="7013"/>
                    <a:pt x="600" y="6378"/>
                  </a:cubicBezTo>
                  <a:cubicBezTo>
                    <a:pt x="-62" y="5743"/>
                    <a:pt x="-282" y="4835"/>
                    <a:pt x="489" y="3746"/>
                  </a:cubicBezTo>
                  <a:cubicBezTo>
                    <a:pt x="1261" y="2657"/>
                    <a:pt x="3024" y="1387"/>
                    <a:pt x="4457" y="661"/>
                  </a:cubicBezTo>
                  <a:cubicBezTo>
                    <a:pt x="5889" y="-65"/>
                    <a:pt x="6991" y="-247"/>
                    <a:pt x="8093" y="388"/>
                  </a:cubicBezTo>
                  <a:cubicBezTo>
                    <a:pt x="9196" y="1024"/>
                    <a:pt x="10298" y="2476"/>
                    <a:pt x="9526" y="5471"/>
                  </a:cubicBezTo>
                  <a:cubicBezTo>
                    <a:pt x="8755" y="8466"/>
                    <a:pt x="6110" y="13003"/>
                    <a:pt x="4567" y="15908"/>
                  </a:cubicBezTo>
                  <a:cubicBezTo>
                    <a:pt x="3024" y="18812"/>
                    <a:pt x="2583" y="20082"/>
                    <a:pt x="2914" y="20718"/>
                  </a:cubicBezTo>
                  <a:cubicBezTo>
                    <a:pt x="3245" y="21353"/>
                    <a:pt x="4347" y="21353"/>
                    <a:pt x="7542" y="21081"/>
                  </a:cubicBezTo>
                  <a:cubicBezTo>
                    <a:pt x="10738" y="20808"/>
                    <a:pt x="16028" y="20264"/>
                    <a:pt x="21318" y="1971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55" name="Line"/>
            <p:cNvSpPr/>
            <p:nvPr/>
          </p:nvSpPr>
          <p:spPr>
            <a:xfrm>
              <a:off x="5574988" y="4652207"/>
              <a:ext cx="264904" cy="217977"/>
            </a:xfrm>
            <a:custGeom>
              <a:avLst/>
              <a:gdLst/>
              <a:ahLst/>
              <a:cxnLst>
                <a:cxn ang="0">
                  <a:pos x="wd2" y="hd2"/>
                </a:cxn>
                <a:cxn ang="5400000">
                  <a:pos x="wd2" y="hd2"/>
                </a:cxn>
                <a:cxn ang="10800000">
                  <a:pos x="wd2" y="hd2"/>
                </a:cxn>
                <a:cxn ang="16200000">
                  <a:pos x="wd2" y="hd2"/>
                </a:cxn>
              </a:cxnLst>
              <a:rect l="0" t="0" r="r" b="b"/>
              <a:pathLst>
                <a:path w="20937" h="20938" fill="norm" stroke="1" extrusionOk="0">
                  <a:moveTo>
                    <a:pt x="20506" y="3988"/>
                  </a:moveTo>
                  <a:cubicBezTo>
                    <a:pt x="19686" y="2326"/>
                    <a:pt x="18866" y="665"/>
                    <a:pt x="15995" y="332"/>
                  </a:cubicBezTo>
                  <a:cubicBezTo>
                    <a:pt x="13124" y="0"/>
                    <a:pt x="8203" y="997"/>
                    <a:pt x="4921" y="3157"/>
                  </a:cubicBezTo>
                  <a:cubicBezTo>
                    <a:pt x="1640" y="5317"/>
                    <a:pt x="0" y="8640"/>
                    <a:pt x="0" y="12295"/>
                  </a:cubicBezTo>
                  <a:cubicBezTo>
                    <a:pt x="0" y="15951"/>
                    <a:pt x="1640" y="19938"/>
                    <a:pt x="5332" y="20769"/>
                  </a:cubicBezTo>
                  <a:cubicBezTo>
                    <a:pt x="9023" y="21600"/>
                    <a:pt x="14765" y="19274"/>
                    <a:pt x="17909" y="15951"/>
                  </a:cubicBezTo>
                  <a:cubicBezTo>
                    <a:pt x="21053" y="12628"/>
                    <a:pt x="21600" y="8308"/>
                    <a:pt x="20233" y="5483"/>
                  </a:cubicBezTo>
                  <a:cubicBezTo>
                    <a:pt x="18866" y="2658"/>
                    <a:pt x="15585" y="1329"/>
                    <a:pt x="12304"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56" name="Line"/>
            <p:cNvSpPr/>
            <p:nvPr/>
          </p:nvSpPr>
          <p:spPr>
            <a:xfrm>
              <a:off x="5915671" y="4636877"/>
              <a:ext cx="273616" cy="215977"/>
            </a:xfrm>
            <a:custGeom>
              <a:avLst/>
              <a:gdLst/>
              <a:ahLst/>
              <a:cxnLst>
                <a:cxn ang="0">
                  <a:pos x="wd2" y="hd2"/>
                </a:cxn>
                <a:cxn ang="5400000">
                  <a:pos x="wd2" y="hd2"/>
                </a:cxn>
                <a:cxn ang="10800000">
                  <a:pos x="wd2" y="hd2"/>
                </a:cxn>
                <a:cxn ang="16200000">
                  <a:pos x="wd2" y="hd2"/>
                </a:cxn>
              </a:cxnLst>
              <a:rect l="0" t="0" r="r" b="b"/>
              <a:pathLst>
                <a:path w="20834" h="21071" fill="norm" stroke="1" extrusionOk="0">
                  <a:moveTo>
                    <a:pt x="13571" y="1496"/>
                  </a:moveTo>
                  <a:cubicBezTo>
                    <a:pt x="10673" y="483"/>
                    <a:pt x="7776" y="-529"/>
                    <a:pt x="5405" y="315"/>
                  </a:cubicBezTo>
                  <a:cubicBezTo>
                    <a:pt x="3034" y="1158"/>
                    <a:pt x="1190" y="3858"/>
                    <a:pt x="400" y="7065"/>
                  </a:cubicBezTo>
                  <a:cubicBezTo>
                    <a:pt x="-390" y="10271"/>
                    <a:pt x="-127" y="13983"/>
                    <a:pt x="2244" y="16683"/>
                  </a:cubicBezTo>
                  <a:cubicBezTo>
                    <a:pt x="4615" y="19384"/>
                    <a:pt x="9093" y="21071"/>
                    <a:pt x="12517" y="21071"/>
                  </a:cubicBezTo>
                  <a:cubicBezTo>
                    <a:pt x="15942" y="21071"/>
                    <a:pt x="18312" y="19384"/>
                    <a:pt x="19630" y="17696"/>
                  </a:cubicBezTo>
                  <a:cubicBezTo>
                    <a:pt x="20947" y="16008"/>
                    <a:pt x="21210" y="14321"/>
                    <a:pt x="20288" y="12127"/>
                  </a:cubicBezTo>
                  <a:cubicBezTo>
                    <a:pt x="19366" y="9934"/>
                    <a:pt x="17259" y="7234"/>
                    <a:pt x="15151" y="453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57" name="Line"/>
            <p:cNvSpPr/>
            <p:nvPr/>
          </p:nvSpPr>
          <p:spPr>
            <a:xfrm>
              <a:off x="6581682" y="4735233"/>
              <a:ext cx="321728"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645" y="14400"/>
                    <a:pt x="9290" y="7200"/>
                    <a:pt x="12890" y="3600"/>
                  </a:cubicBezTo>
                  <a:cubicBezTo>
                    <a:pt x="16490" y="0"/>
                    <a:pt x="19045" y="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58" name="Line"/>
            <p:cNvSpPr/>
            <p:nvPr/>
          </p:nvSpPr>
          <p:spPr>
            <a:xfrm>
              <a:off x="7447673" y="4491893"/>
              <a:ext cx="431296" cy="407232"/>
            </a:xfrm>
            <a:custGeom>
              <a:avLst/>
              <a:gdLst/>
              <a:ahLst/>
              <a:cxnLst>
                <a:cxn ang="0">
                  <a:pos x="wd2" y="hd2"/>
                </a:cxn>
                <a:cxn ang="5400000">
                  <a:pos x="wd2" y="hd2"/>
                </a:cxn>
                <a:cxn ang="10800000">
                  <a:pos x="wd2" y="hd2"/>
                </a:cxn>
                <a:cxn ang="16200000">
                  <a:pos x="wd2" y="hd2"/>
                </a:cxn>
              </a:cxnLst>
              <a:rect l="0" t="0" r="r" b="b"/>
              <a:pathLst>
                <a:path w="21372" h="21189" fill="norm" stroke="1" extrusionOk="0">
                  <a:moveTo>
                    <a:pt x="3372" y="8881"/>
                  </a:moveTo>
                  <a:cubicBezTo>
                    <a:pt x="2172" y="7981"/>
                    <a:pt x="972" y="7081"/>
                    <a:pt x="372" y="6181"/>
                  </a:cubicBezTo>
                  <a:cubicBezTo>
                    <a:pt x="-228" y="5281"/>
                    <a:pt x="-228" y="4381"/>
                    <a:pt x="1315" y="3211"/>
                  </a:cubicBezTo>
                  <a:cubicBezTo>
                    <a:pt x="2858" y="2041"/>
                    <a:pt x="5943" y="601"/>
                    <a:pt x="8429" y="151"/>
                  </a:cubicBezTo>
                  <a:cubicBezTo>
                    <a:pt x="10915" y="-299"/>
                    <a:pt x="12801" y="241"/>
                    <a:pt x="13486" y="1951"/>
                  </a:cubicBezTo>
                  <a:cubicBezTo>
                    <a:pt x="14172" y="3661"/>
                    <a:pt x="13658" y="6541"/>
                    <a:pt x="11943" y="9511"/>
                  </a:cubicBezTo>
                  <a:cubicBezTo>
                    <a:pt x="10229" y="12481"/>
                    <a:pt x="7315" y="15541"/>
                    <a:pt x="5429" y="17521"/>
                  </a:cubicBezTo>
                  <a:cubicBezTo>
                    <a:pt x="3543" y="19501"/>
                    <a:pt x="2686" y="20401"/>
                    <a:pt x="2858" y="20851"/>
                  </a:cubicBezTo>
                  <a:cubicBezTo>
                    <a:pt x="3029" y="21301"/>
                    <a:pt x="4229" y="21301"/>
                    <a:pt x="7486" y="20851"/>
                  </a:cubicBezTo>
                  <a:cubicBezTo>
                    <a:pt x="10743" y="20401"/>
                    <a:pt x="16058" y="19501"/>
                    <a:pt x="21372" y="1860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59" name="Line"/>
            <p:cNvSpPr/>
            <p:nvPr/>
          </p:nvSpPr>
          <p:spPr>
            <a:xfrm>
              <a:off x="7970609" y="4527239"/>
              <a:ext cx="427274" cy="457074"/>
            </a:xfrm>
            <a:custGeom>
              <a:avLst/>
              <a:gdLst/>
              <a:ahLst/>
              <a:cxnLst>
                <a:cxn ang="0">
                  <a:pos x="wd2" y="hd2"/>
                </a:cxn>
                <a:cxn ang="5400000">
                  <a:pos x="wd2" y="hd2"/>
                </a:cxn>
                <a:cxn ang="10800000">
                  <a:pos x="wd2" y="hd2"/>
                </a:cxn>
                <a:cxn ang="16200000">
                  <a:pos x="wd2" y="hd2"/>
                </a:cxn>
              </a:cxnLst>
              <a:rect l="0" t="0" r="r" b="b"/>
              <a:pathLst>
                <a:path w="21342" h="21458" fill="norm" stroke="1" extrusionOk="0">
                  <a:moveTo>
                    <a:pt x="6308" y="2456"/>
                  </a:moveTo>
                  <a:cubicBezTo>
                    <a:pt x="6827" y="1320"/>
                    <a:pt x="7345" y="183"/>
                    <a:pt x="7518" y="20"/>
                  </a:cubicBezTo>
                  <a:cubicBezTo>
                    <a:pt x="7691" y="-142"/>
                    <a:pt x="7518" y="670"/>
                    <a:pt x="6395" y="2781"/>
                  </a:cubicBezTo>
                  <a:cubicBezTo>
                    <a:pt x="5272" y="4893"/>
                    <a:pt x="3198" y="8303"/>
                    <a:pt x="1816" y="10658"/>
                  </a:cubicBezTo>
                  <a:cubicBezTo>
                    <a:pt x="433" y="13013"/>
                    <a:pt x="-258" y="14312"/>
                    <a:pt x="88" y="14962"/>
                  </a:cubicBezTo>
                  <a:cubicBezTo>
                    <a:pt x="433" y="15611"/>
                    <a:pt x="1816" y="15611"/>
                    <a:pt x="4408" y="15449"/>
                  </a:cubicBezTo>
                  <a:cubicBezTo>
                    <a:pt x="7000" y="15287"/>
                    <a:pt x="10801" y="14962"/>
                    <a:pt x="13652" y="14556"/>
                  </a:cubicBezTo>
                  <a:cubicBezTo>
                    <a:pt x="16504" y="14150"/>
                    <a:pt x="18404" y="13663"/>
                    <a:pt x="19528" y="13013"/>
                  </a:cubicBezTo>
                  <a:cubicBezTo>
                    <a:pt x="20651" y="12363"/>
                    <a:pt x="20996" y="11551"/>
                    <a:pt x="21083" y="10739"/>
                  </a:cubicBezTo>
                  <a:cubicBezTo>
                    <a:pt x="21169" y="9927"/>
                    <a:pt x="20996" y="9115"/>
                    <a:pt x="20478" y="8547"/>
                  </a:cubicBezTo>
                  <a:cubicBezTo>
                    <a:pt x="19960" y="7978"/>
                    <a:pt x="19096" y="7653"/>
                    <a:pt x="18318" y="7978"/>
                  </a:cubicBezTo>
                  <a:cubicBezTo>
                    <a:pt x="17540" y="8303"/>
                    <a:pt x="16849" y="9278"/>
                    <a:pt x="16504" y="10658"/>
                  </a:cubicBezTo>
                  <a:cubicBezTo>
                    <a:pt x="16158" y="12038"/>
                    <a:pt x="16158" y="13825"/>
                    <a:pt x="16417" y="15530"/>
                  </a:cubicBezTo>
                  <a:cubicBezTo>
                    <a:pt x="16676" y="17235"/>
                    <a:pt x="17195" y="18859"/>
                    <a:pt x="18059" y="19834"/>
                  </a:cubicBezTo>
                  <a:cubicBezTo>
                    <a:pt x="18923" y="20808"/>
                    <a:pt x="20132" y="21133"/>
                    <a:pt x="21342" y="2145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60" name="Line"/>
            <p:cNvSpPr/>
            <p:nvPr/>
          </p:nvSpPr>
          <p:spPr>
            <a:xfrm>
              <a:off x="8605327" y="4629475"/>
              <a:ext cx="268633" cy="248219"/>
            </a:xfrm>
            <a:custGeom>
              <a:avLst/>
              <a:gdLst/>
              <a:ahLst/>
              <a:cxnLst>
                <a:cxn ang="0">
                  <a:pos x="wd2" y="hd2"/>
                </a:cxn>
                <a:cxn ang="5400000">
                  <a:pos x="wd2" y="hd2"/>
                </a:cxn>
                <a:cxn ang="10800000">
                  <a:pos x="wd2" y="hd2"/>
                </a:cxn>
                <a:cxn ang="16200000">
                  <a:pos x="wd2" y="hd2"/>
                </a:cxn>
              </a:cxnLst>
              <a:rect l="0" t="0" r="r" b="b"/>
              <a:pathLst>
                <a:path w="20707" h="20944" fill="norm" stroke="1" extrusionOk="0">
                  <a:moveTo>
                    <a:pt x="14409" y="1918"/>
                  </a:moveTo>
                  <a:cubicBezTo>
                    <a:pt x="13343" y="1043"/>
                    <a:pt x="12276" y="167"/>
                    <a:pt x="11076" y="21"/>
                  </a:cubicBezTo>
                  <a:cubicBezTo>
                    <a:pt x="9876" y="-125"/>
                    <a:pt x="8543" y="459"/>
                    <a:pt x="6543" y="3086"/>
                  </a:cubicBezTo>
                  <a:cubicBezTo>
                    <a:pt x="4543" y="5713"/>
                    <a:pt x="1876" y="10383"/>
                    <a:pt x="676" y="13594"/>
                  </a:cubicBezTo>
                  <a:cubicBezTo>
                    <a:pt x="-524" y="16805"/>
                    <a:pt x="-257" y="18556"/>
                    <a:pt x="2543" y="19724"/>
                  </a:cubicBezTo>
                  <a:cubicBezTo>
                    <a:pt x="5343" y="20891"/>
                    <a:pt x="10676" y="21475"/>
                    <a:pt x="14276" y="20307"/>
                  </a:cubicBezTo>
                  <a:cubicBezTo>
                    <a:pt x="17876" y="19140"/>
                    <a:pt x="19743" y="16221"/>
                    <a:pt x="20409" y="13010"/>
                  </a:cubicBezTo>
                  <a:cubicBezTo>
                    <a:pt x="21076" y="9799"/>
                    <a:pt x="20543" y="6297"/>
                    <a:pt x="19609" y="3816"/>
                  </a:cubicBezTo>
                  <a:cubicBezTo>
                    <a:pt x="18676" y="1334"/>
                    <a:pt x="17343" y="-125"/>
                    <a:pt x="15476" y="459"/>
                  </a:cubicBezTo>
                  <a:cubicBezTo>
                    <a:pt x="13609" y="1043"/>
                    <a:pt x="11209" y="3670"/>
                    <a:pt x="8809" y="629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61" name="Line"/>
            <p:cNvSpPr/>
            <p:nvPr/>
          </p:nvSpPr>
          <p:spPr>
            <a:xfrm>
              <a:off x="8927175" y="4644796"/>
              <a:ext cx="313444" cy="258245"/>
            </a:xfrm>
            <a:custGeom>
              <a:avLst/>
              <a:gdLst/>
              <a:ahLst/>
              <a:cxnLst>
                <a:cxn ang="0">
                  <a:pos x="wd2" y="hd2"/>
                </a:cxn>
                <a:cxn ang="5400000">
                  <a:pos x="wd2" y="hd2"/>
                </a:cxn>
                <a:cxn ang="10800000">
                  <a:pos x="wd2" y="hd2"/>
                </a:cxn>
                <a:cxn ang="16200000">
                  <a:pos x="wd2" y="hd2"/>
                </a:cxn>
              </a:cxnLst>
              <a:rect l="0" t="0" r="r" b="b"/>
              <a:pathLst>
                <a:path w="21044" h="20941" fill="norm" stroke="1" extrusionOk="0">
                  <a:moveTo>
                    <a:pt x="13239" y="3967"/>
                  </a:moveTo>
                  <a:cubicBezTo>
                    <a:pt x="13006" y="2564"/>
                    <a:pt x="12774" y="1162"/>
                    <a:pt x="11845" y="460"/>
                  </a:cubicBezTo>
                  <a:cubicBezTo>
                    <a:pt x="10916" y="-241"/>
                    <a:pt x="9290" y="-241"/>
                    <a:pt x="7665" y="1162"/>
                  </a:cubicBezTo>
                  <a:cubicBezTo>
                    <a:pt x="6039" y="2564"/>
                    <a:pt x="4413" y="5369"/>
                    <a:pt x="3600" y="8595"/>
                  </a:cubicBezTo>
                  <a:cubicBezTo>
                    <a:pt x="2787" y="11821"/>
                    <a:pt x="2787" y="15468"/>
                    <a:pt x="4413" y="17853"/>
                  </a:cubicBezTo>
                  <a:cubicBezTo>
                    <a:pt x="6039" y="20237"/>
                    <a:pt x="9290" y="21359"/>
                    <a:pt x="12426" y="20798"/>
                  </a:cubicBezTo>
                  <a:cubicBezTo>
                    <a:pt x="15561" y="20237"/>
                    <a:pt x="18581" y="17993"/>
                    <a:pt x="20090" y="15468"/>
                  </a:cubicBezTo>
                  <a:cubicBezTo>
                    <a:pt x="21600" y="12943"/>
                    <a:pt x="21600" y="10138"/>
                    <a:pt x="18000" y="8034"/>
                  </a:cubicBezTo>
                  <a:cubicBezTo>
                    <a:pt x="14400" y="5930"/>
                    <a:pt x="7200" y="4528"/>
                    <a:pt x="0" y="312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62" name="Line"/>
            <p:cNvSpPr/>
            <p:nvPr/>
          </p:nvSpPr>
          <p:spPr>
            <a:xfrm>
              <a:off x="3914461" y="5731549"/>
              <a:ext cx="238702"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63" name="Line"/>
            <p:cNvSpPr/>
            <p:nvPr/>
          </p:nvSpPr>
          <p:spPr>
            <a:xfrm>
              <a:off x="3904083" y="5907980"/>
              <a:ext cx="290593"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64" name="Line"/>
            <p:cNvSpPr/>
            <p:nvPr/>
          </p:nvSpPr>
          <p:spPr>
            <a:xfrm>
              <a:off x="4890021" y="5616703"/>
              <a:ext cx="292575" cy="488466"/>
            </a:xfrm>
            <a:custGeom>
              <a:avLst/>
              <a:gdLst/>
              <a:ahLst/>
              <a:cxnLst>
                <a:cxn ang="0">
                  <a:pos x="wd2" y="hd2"/>
                </a:cxn>
                <a:cxn ang="5400000">
                  <a:pos x="wd2" y="hd2"/>
                </a:cxn>
                <a:cxn ang="10800000">
                  <a:pos x="wd2" y="hd2"/>
                </a:cxn>
                <a:cxn ang="16200000">
                  <a:pos x="wd2" y="hd2"/>
                </a:cxn>
              </a:cxnLst>
              <a:rect l="0" t="0" r="r" b="b"/>
              <a:pathLst>
                <a:path w="21492" h="21328" fill="norm" stroke="1" extrusionOk="0">
                  <a:moveTo>
                    <a:pt x="0" y="12718"/>
                  </a:moveTo>
                  <a:cubicBezTo>
                    <a:pt x="4066" y="11812"/>
                    <a:pt x="8132" y="10906"/>
                    <a:pt x="11562" y="9320"/>
                  </a:cubicBezTo>
                  <a:cubicBezTo>
                    <a:pt x="14993" y="7734"/>
                    <a:pt x="17788" y="5468"/>
                    <a:pt x="19440" y="3655"/>
                  </a:cubicBezTo>
                  <a:cubicBezTo>
                    <a:pt x="21092" y="1843"/>
                    <a:pt x="21600" y="483"/>
                    <a:pt x="21473" y="106"/>
                  </a:cubicBezTo>
                  <a:cubicBezTo>
                    <a:pt x="21346" y="-272"/>
                    <a:pt x="20584" y="332"/>
                    <a:pt x="19567" y="2447"/>
                  </a:cubicBezTo>
                  <a:cubicBezTo>
                    <a:pt x="18551" y="4562"/>
                    <a:pt x="17280" y="8187"/>
                    <a:pt x="16518" y="11283"/>
                  </a:cubicBezTo>
                  <a:cubicBezTo>
                    <a:pt x="15755" y="14380"/>
                    <a:pt x="15501" y="16948"/>
                    <a:pt x="15882" y="18534"/>
                  </a:cubicBezTo>
                  <a:cubicBezTo>
                    <a:pt x="16264" y="20120"/>
                    <a:pt x="17280" y="20724"/>
                    <a:pt x="18296" y="2132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65" name="Line"/>
            <p:cNvSpPr/>
            <p:nvPr/>
          </p:nvSpPr>
          <p:spPr>
            <a:xfrm>
              <a:off x="5515258" y="5664745"/>
              <a:ext cx="279429" cy="517828"/>
            </a:xfrm>
            <a:custGeom>
              <a:avLst/>
              <a:gdLst/>
              <a:ahLst/>
              <a:cxnLst>
                <a:cxn ang="0">
                  <a:pos x="wd2" y="hd2"/>
                </a:cxn>
                <a:cxn ang="5400000">
                  <a:pos x="wd2" y="hd2"/>
                </a:cxn>
                <a:cxn ang="10800000">
                  <a:pos x="wd2" y="hd2"/>
                </a:cxn>
                <a:cxn ang="16200000">
                  <a:pos x="wd2" y="hd2"/>
                </a:cxn>
              </a:cxnLst>
              <a:rect l="0" t="0" r="r" b="b"/>
              <a:pathLst>
                <a:path w="21020" h="21271" fill="norm" stroke="1" extrusionOk="0">
                  <a:moveTo>
                    <a:pt x="20108" y="10844"/>
                  </a:moveTo>
                  <a:cubicBezTo>
                    <a:pt x="15684" y="10134"/>
                    <a:pt x="11260" y="9423"/>
                    <a:pt x="8137" y="8357"/>
                  </a:cubicBezTo>
                  <a:cubicBezTo>
                    <a:pt x="5014" y="7292"/>
                    <a:pt x="3192" y="5871"/>
                    <a:pt x="3843" y="4378"/>
                  </a:cubicBezTo>
                  <a:cubicBezTo>
                    <a:pt x="4493" y="2886"/>
                    <a:pt x="7616" y="1323"/>
                    <a:pt x="9958" y="542"/>
                  </a:cubicBezTo>
                  <a:cubicBezTo>
                    <a:pt x="12301" y="-240"/>
                    <a:pt x="13862" y="-240"/>
                    <a:pt x="15033" y="968"/>
                  </a:cubicBezTo>
                  <a:cubicBezTo>
                    <a:pt x="16204" y="2176"/>
                    <a:pt x="16985" y="4592"/>
                    <a:pt x="15293" y="7149"/>
                  </a:cubicBezTo>
                  <a:cubicBezTo>
                    <a:pt x="13602" y="9707"/>
                    <a:pt x="9438" y="12407"/>
                    <a:pt x="6445" y="14397"/>
                  </a:cubicBezTo>
                  <a:cubicBezTo>
                    <a:pt x="3452" y="16386"/>
                    <a:pt x="1631" y="17665"/>
                    <a:pt x="720" y="18660"/>
                  </a:cubicBezTo>
                  <a:cubicBezTo>
                    <a:pt x="-191" y="19655"/>
                    <a:pt x="-191" y="20365"/>
                    <a:pt x="460" y="20792"/>
                  </a:cubicBezTo>
                  <a:cubicBezTo>
                    <a:pt x="1110" y="21218"/>
                    <a:pt x="2411" y="21360"/>
                    <a:pt x="5144" y="21218"/>
                  </a:cubicBezTo>
                  <a:cubicBezTo>
                    <a:pt x="7876" y="21076"/>
                    <a:pt x="12040" y="20649"/>
                    <a:pt x="15163" y="19939"/>
                  </a:cubicBezTo>
                  <a:cubicBezTo>
                    <a:pt x="18286" y="19228"/>
                    <a:pt x="20368" y="18234"/>
                    <a:pt x="20889" y="16884"/>
                  </a:cubicBezTo>
                  <a:cubicBezTo>
                    <a:pt x="21409" y="15534"/>
                    <a:pt x="20368" y="13828"/>
                    <a:pt x="18156" y="12834"/>
                  </a:cubicBezTo>
                  <a:cubicBezTo>
                    <a:pt x="15944" y="11839"/>
                    <a:pt x="12561" y="11555"/>
                    <a:pt x="10479" y="11697"/>
                  </a:cubicBezTo>
                  <a:cubicBezTo>
                    <a:pt x="8397" y="11839"/>
                    <a:pt x="7616" y="12407"/>
                    <a:pt x="6836" y="1297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66" name="Line"/>
            <p:cNvSpPr/>
            <p:nvPr/>
          </p:nvSpPr>
          <p:spPr>
            <a:xfrm>
              <a:off x="5936262" y="5814575"/>
              <a:ext cx="286774" cy="265052"/>
            </a:xfrm>
            <a:custGeom>
              <a:avLst/>
              <a:gdLst/>
              <a:ahLst/>
              <a:cxnLst>
                <a:cxn ang="0">
                  <a:pos x="wd2" y="hd2"/>
                </a:cxn>
                <a:cxn ang="5400000">
                  <a:pos x="wd2" y="hd2"/>
                </a:cxn>
                <a:cxn ang="10800000">
                  <a:pos x="wd2" y="hd2"/>
                </a:cxn>
                <a:cxn ang="16200000">
                  <a:pos x="wd2" y="hd2"/>
                </a:cxn>
              </a:cxnLst>
              <a:rect l="0" t="0" r="r" b="b"/>
              <a:pathLst>
                <a:path w="20820" h="21217" fill="norm" stroke="1" extrusionOk="0">
                  <a:moveTo>
                    <a:pt x="18227" y="2492"/>
                  </a:moveTo>
                  <a:cubicBezTo>
                    <a:pt x="17222" y="1662"/>
                    <a:pt x="16218" y="831"/>
                    <a:pt x="13455" y="1662"/>
                  </a:cubicBezTo>
                  <a:cubicBezTo>
                    <a:pt x="10692" y="2492"/>
                    <a:pt x="6171" y="4985"/>
                    <a:pt x="3534" y="7754"/>
                  </a:cubicBezTo>
                  <a:cubicBezTo>
                    <a:pt x="897" y="10523"/>
                    <a:pt x="143" y="13569"/>
                    <a:pt x="18" y="16062"/>
                  </a:cubicBezTo>
                  <a:cubicBezTo>
                    <a:pt x="-108" y="18554"/>
                    <a:pt x="394" y="20492"/>
                    <a:pt x="3659" y="21046"/>
                  </a:cubicBezTo>
                  <a:cubicBezTo>
                    <a:pt x="6925" y="21600"/>
                    <a:pt x="12952" y="20769"/>
                    <a:pt x="16594" y="19108"/>
                  </a:cubicBezTo>
                  <a:cubicBezTo>
                    <a:pt x="20236" y="17446"/>
                    <a:pt x="21492" y="14954"/>
                    <a:pt x="20487" y="11631"/>
                  </a:cubicBezTo>
                  <a:cubicBezTo>
                    <a:pt x="19483" y="8308"/>
                    <a:pt x="16218" y="4154"/>
                    <a:pt x="13706" y="2077"/>
                  </a:cubicBezTo>
                  <a:cubicBezTo>
                    <a:pt x="11194" y="0"/>
                    <a:pt x="9436" y="0"/>
                    <a:pt x="7678"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67" name="Line"/>
            <p:cNvSpPr/>
            <p:nvPr/>
          </p:nvSpPr>
          <p:spPr>
            <a:xfrm>
              <a:off x="6330797" y="5817712"/>
              <a:ext cx="297051" cy="240353"/>
            </a:xfrm>
            <a:custGeom>
              <a:avLst/>
              <a:gdLst/>
              <a:ahLst/>
              <a:cxnLst>
                <a:cxn ang="0">
                  <a:pos x="wd2" y="hd2"/>
                </a:cxn>
                <a:cxn ang="5400000">
                  <a:pos x="wd2" y="hd2"/>
                </a:cxn>
                <a:cxn ang="10800000">
                  <a:pos x="wd2" y="hd2"/>
                </a:cxn>
                <a:cxn ang="16200000">
                  <a:pos x="wd2" y="hd2"/>
                </a:cxn>
              </a:cxnLst>
              <a:rect l="0" t="0" r="r" b="b"/>
              <a:pathLst>
                <a:path w="20840" h="20843" fill="norm" stroke="1" extrusionOk="0">
                  <a:moveTo>
                    <a:pt x="11048" y="3328"/>
                  </a:moveTo>
                  <a:cubicBezTo>
                    <a:pt x="10320" y="2128"/>
                    <a:pt x="9592" y="928"/>
                    <a:pt x="8500" y="328"/>
                  </a:cubicBezTo>
                  <a:cubicBezTo>
                    <a:pt x="7408" y="-272"/>
                    <a:pt x="5951" y="-272"/>
                    <a:pt x="4131" y="2278"/>
                  </a:cubicBezTo>
                  <a:cubicBezTo>
                    <a:pt x="2311" y="4828"/>
                    <a:pt x="127" y="9928"/>
                    <a:pt x="5" y="13678"/>
                  </a:cubicBezTo>
                  <a:cubicBezTo>
                    <a:pt x="-116" y="17428"/>
                    <a:pt x="1826" y="19828"/>
                    <a:pt x="5345" y="20578"/>
                  </a:cubicBezTo>
                  <a:cubicBezTo>
                    <a:pt x="8864" y="21328"/>
                    <a:pt x="13960" y="20428"/>
                    <a:pt x="17115" y="18628"/>
                  </a:cubicBezTo>
                  <a:cubicBezTo>
                    <a:pt x="20271" y="16828"/>
                    <a:pt x="21484" y="14128"/>
                    <a:pt x="20513" y="10978"/>
                  </a:cubicBezTo>
                  <a:cubicBezTo>
                    <a:pt x="19542" y="7828"/>
                    <a:pt x="16387" y="4228"/>
                    <a:pt x="12626" y="2428"/>
                  </a:cubicBezTo>
                  <a:cubicBezTo>
                    <a:pt x="8864" y="628"/>
                    <a:pt x="4495" y="628"/>
                    <a:pt x="127" y="62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68" name="Line"/>
            <p:cNvSpPr/>
            <p:nvPr/>
          </p:nvSpPr>
          <p:spPr>
            <a:xfrm>
              <a:off x="719579" y="6842025"/>
              <a:ext cx="641824" cy="72649"/>
            </a:xfrm>
            <a:custGeom>
              <a:avLst/>
              <a:gdLst/>
              <a:ahLst/>
              <a:cxnLst>
                <a:cxn ang="0">
                  <a:pos x="wd2" y="hd2"/>
                </a:cxn>
                <a:cxn ang="5400000">
                  <a:pos x="wd2" y="hd2"/>
                </a:cxn>
                <a:cxn ang="10800000">
                  <a:pos x="wd2" y="hd2"/>
                </a:cxn>
                <a:cxn ang="16200000">
                  <a:pos x="wd2" y="hd2"/>
                </a:cxn>
              </a:cxnLst>
              <a:rect l="0" t="0" r="r" b="b"/>
              <a:pathLst>
                <a:path w="21545" h="21600" fill="norm" stroke="1" extrusionOk="0">
                  <a:moveTo>
                    <a:pt x="1687" y="21600"/>
                  </a:moveTo>
                  <a:cubicBezTo>
                    <a:pt x="874" y="21600"/>
                    <a:pt x="61" y="21600"/>
                    <a:pt x="3" y="20571"/>
                  </a:cubicBezTo>
                  <a:cubicBezTo>
                    <a:pt x="-55" y="19543"/>
                    <a:pt x="642" y="17486"/>
                    <a:pt x="2790" y="14914"/>
                  </a:cubicBezTo>
                  <a:cubicBezTo>
                    <a:pt x="4939" y="12343"/>
                    <a:pt x="8539" y="9257"/>
                    <a:pt x="11906" y="6686"/>
                  </a:cubicBezTo>
                  <a:cubicBezTo>
                    <a:pt x="15274" y="4114"/>
                    <a:pt x="18410" y="2057"/>
                    <a:pt x="21545"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69" name="Line"/>
            <p:cNvSpPr/>
            <p:nvPr/>
          </p:nvSpPr>
          <p:spPr>
            <a:xfrm>
              <a:off x="977405" y="6842025"/>
              <a:ext cx="134919" cy="47740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169" y="939"/>
                    <a:pt x="12738" y="1878"/>
                    <a:pt x="9415" y="3991"/>
                  </a:cubicBezTo>
                  <a:cubicBezTo>
                    <a:pt x="6092" y="6104"/>
                    <a:pt x="3877" y="9391"/>
                    <a:pt x="2492" y="12522"/>
                  </a:cubicBezTo>
                  <a:cubicBezTo>
                    <a:pt x="1108" y="15652"/>
                    <a:pt x="554" y="18626"/>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70" name="Line"/>
            <p:cNvSpPr/>
            <p:nvPr/>
          </p:nvSpPr>
          <p:spPr>
            <a:xfrm>
              <a:off x="1165040" y="6862782"/>
              <a:ext cx="412932" cy="518916"/>
            </a:xfrm>
            <a:custGeom>
              <a:avLst/>
              <a:gdLst/>
              <a:ahLst/>
              <a:cxnLst>
                <a:cxn ang="0">
                  <a:pos x="wd2" y="hd2"/>
                </a:cxn>
                <a:cxn ang="5400000">
                  <a:pos x="wd2" y="hd2"/>
                </a:cxn>
                <a:cxn ang="10800000">
                  <a:pos x="wd2" y="hd2"/>
                </a:cxn>
                <a:cxn ang="16200000">
                  <a:pos x="wd2" y="hd2"/>
                </a:cxn>
              </a:cxnLst>
              <a:rect l="0" t="0" r="r" b="b"/>
              <a:pathLst>
                <a:path w="21308" h="21600" fill="norm" stroke="1" extrusionOk="0">
                  <a:moveTo>
                    <a:pt x="3170" y="0"/>
                  </a:moveTo>
                  <a:cubicBezTo>
                    <a:pt x="2278" y="3456"/>
                    <a:pt x="1385" y="6912"/>
                    <a:pt x="850" y="9072"/>
                  </a:cubicBezTo>
                  <a:cubicBezTo>
                    <a:pt x="314" y="11232"/>
                    <a:pt x="136" y="12096"/>
                    <a:pt x="46" y="12888"/>
                  </a:cubicBezTo>
                  <a:cubicBezTo>
                    <a:pt x="-43" y="13680"/>
                    <a:pt x="-43" y="14400"/>
                    <a:pt x="403" y="14472"/>
                  </a:cubicBezTo>
                  <a:cubicBezTo>
                    <a:pt x="850" y="14544"/>
                    <a:pt x="1742" y="13968"/>
                    <a:pt x="2724" y="13104"/>
                  </a:cubicBezTo>
                  <a:cubicBezTo>
                    <a:pt x="3706" y="12240"/>
                    <a:pt x="4777" y="11088"/>
                    <a:pt x="5669" y="10224"/>
                  </a:cubicBezTo>
                  <a:cubicBezTo>
                    <a:pt x="6562" y="9360"/>
                    <a:pt x="7276" y="8784"/>
                    <a:pt x="7722" y="8856"/>
                  </a:cubicBezTo>
                  <a:cubicBezTo>
                    <a:pt x="8169" y="8928"/>
                    <a:pt x="8347" y="9648"/>
                    <a:pt x="8526" y="10440"/>
                  </a:cubicBezTo>
                  <a:cubicBezTo>
                    <a:pt x="8704" y="11232"/>
                    <a:pt x="8883" y="12096"/>
                    <a:pt x="9329" y="12744"/>
                  </a:cubicBezTo>
                  <a:cubicBezTo>
                    <a:pt x="9775" y="13392"/>
                    <a:pt x="10489" y="13824"/>
                    <a:pt x="11917" y="13896"/>
                  </a:cubicBezTo>
                  <a:cubicBezTo>
                    <a:pt x="13345" y="13968"/>
                    <a:pt x="15488" y="13680"/>
                    <a:pt x="17094" y="13248"/>
                  </a:cubicBezTo>
                  <a:cubicBezTo>
                    <a:pt x="18701" y="12816"/>
                    <a:pt x="19772" y="12240"/>
                    <a:pt x="20486" y="11592"/>
                  </a:cubicBezTo>
                  <a:cubicBezTo>
                    <a:pt x="21200" y="10944"/>
                    <a:pt x="21557" y="10224"/>
                    <a:pt x="21111" y="9864"/>
                  </a:cubicBezTo>
                  <a:cubicBezTo>
                    <a:pt x="20664" y="9504"/>
                    <a:pt x="19415" y="9504"/>
                    <a:pt x="18076" y="10224"/>
                  </a:cubicBezTo>
                  <a:cubicBezTo>
                    <a:pt x="16737" y="10944"/>
                    <a:pt x="15309" y="12384"/>
                    <a:pt x="14506" y="13824"/>
                  </a:cubicBezTo>
                  <a:cubicBezTo>
                    <a:pt x="13702" y="15264"/>
                    <a:pt x="13524" y="16704"/>
                    <a:pt x="14506" y="18000"/>
                  </a:cubicBezTo>
                  <a:cubicBezTo>
                    <a:pt x="15488" y="19296"/>
                    <a:pt x="17630" y="20448"/>
                    <a:pt x="19772"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71" name="Line"/>
            <p:cNvSpPr/>
            <p:nvPr/>
          </p:nvSpPr>
          <p:spPr>
            <a:xfrm>
              <a:off x="2068663" y="6802066"/>
              <a:ext cx="157426" cy="728709"/>
            </a:xfrm>
            <a:custGeom>
              <a:avLst/>
              <a:gdLst/>
              <a:ahLst/>
              <a:cxnLst>
                <a:cxn ang="0">
                  <a:pos x="wd2" y="hd2"/>
                </a:cxn>
                <a:cxn ang="5400000">
                  <a:pos x="wd2" y="hd2"/>
                </a:cxn>
                <a:cxn ang="10800000">
                  <a:pos x="wd2" y="hd2"/>
                </a:cxn>
                <a:cxn ang="16200000">
                  <a:pos x="wd2" y="hd2"/>
                </a:cxn>
              </a:cxnLst>
              <a:rect l="0" t="0" r="r" b="b"/>
              <a:pathLst>
                <a:path w="20913" h="21462" fill="norm" stroke="1" extrusionOk="0">
                  <a:moveTo>
                    <a:pt x="9447" y="3622"/>
                  </a:moveTo>
                  <a:cubicBezTo>
                    <a:pt x="8528" y="6067"/>
                    <a:pt x="7609" y="8512"/>
                    <a:pt x="6690" y="11263"/>
                  </a:cubicBezTo>
                  <a:cubicBezTo>
                    <a:pt x="5770" y="14014"/>
                    <a:pt x="4851" y="17071"/>
                    <a:pt x="4162" y="18956"/>
                  </a:cubicBezTo>
                  <a:cubicBezTo>
                    <a:pt x="3473" y="20841"/>
                    <a:pt x="3013" y="21554"/>
                    <a:pt x="2324" y="21452"/>
                  </a:cubicBezTo>
                  <a:cubicBezTo>
                    <a:pt x="1634" y="21350"/>
                    <a:pt x="715" y="20433"/>
                    <a:pt x="256" y="18141"/>
                  </a:cubicBezTo>
                  <a:cubicBezTo>
                    <a:pt x="-204" y="15848"/>
                    <a:pt x="-204" y="12180"/>
                    <a:pt x="1634" y="9073"/>
                  </a:cubicBezTo>
                  <a:cubicBezTo>
                    <a:pt x="3473" y="5965"/>
                    <a:pt x="7149" y="3418"/>
                    <a:pt x="9677" y="1941"/>
                  </a:cubicBezTo>
                  <a:cubicBezTo>
                    <a:pt x="12205" y="463"/>
                    <a:pt x="13583" y="56"/>
                    <a:pt x="15422" y="5"/>
                  </a:cubicBezTo>
                  <a:cubicBezTo>
                    <a:pt x="17260" y="-46"/>
                    <a:pt x="19558" y="260"/>
                    <a:pt x="20477" y="1686"/>
                  </a:cubicBezTo>
                  <a:cubicBezTo>
                    <a:pt x="21396" y="3112"/>
                    <a:pt x="20936" y="5660"/>
                    <a:pt x="18409" y="7799"/>
                  </a:cubicBezTo>
                  <a:cubicBezTo>
                    <a:pt x="15881" y="9939"/>
                    <a:pt x="11285" y="11671"/>
                    <a:pt x="6690" y="1340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72" name="Line"/>
            <p:cNvSpPr/>
            <p:nvPr/>
          </p:nvSpPr>
          <p:spPr>
            <a:xfrm>
              <a:off x="2345816" y="6976943"/>
              <a:ext cx="219469" cy="310639"/>
            </a:xfrm>
            <a:custGeom>
              <a:avLst/>
              <a:gdLst/>
              <a:ahLst/>
              <a:cxnLst>
                <a:cxn ang="0">
                  <a:pos x="wd2" y="hd2"/>
                </a:cxn>
                <a:cxn ang="5400000">
                  <a:pos x="wd2" y="hd2"/>
                </a:cxn>
                <a:cxn ang="10800000">
                  <a:pos x="wd2" y="hd2"/>
                </a:cxn>
                <a:cxn ang="16200000">
                  <a:pos x="wd2" y="hd2"/>
                </a:cxn>
              </a:cxnLst>
              <a:rect l="0" t="0" r="r" b="b"/>
              <a:pathLst>
                <a:path w="21082" h="21314" fill="norm" stroke="1" extrusionOk="0">
                  <a:moveTo>
                    <a:pt x="4134" y="8545"/>
                  </a:moveTo>
                  <a:cubicBezTo>
                    <a:pt x="5131" y="11393"/>
                    <a:pt x="6128" y="14242"/>
                    <a:pt x="6294" y="16259"/>
                  </a:cubicBezTo>
                  <a:cubicBezTo>
                    <a:pt x="6460" y="18277"/>
                    <a:pt x="5796" y="19464"/>
                    <a:pt x="4633" y="20294"/>
                  </a:cubicBezTo>
                  <a:cubicBezTo>
                    <a:pt x="3470" y="21125"/>
                    <a:pt x="1808" y="21600"/>
                    <a:pt x="811" y="21125"/>
                  </a:cubicBezTo>
                  <a:cubicBezTo>
                    <a:pt x="-186" y="20651"/>
                    <a:pt x="-518" y="19226"/>
                    <a:pt x="1310" y="16022"/>
                  </a:cubicBezTo>
                  <a:cubicBezTo>
                    <a:pt x="3137" y="12818"/>
                    <a:pt x="7125" y="7833"/>
                    <a:pt x="10780" y="4866"/>
                  </a:cubicBezTo>
                  <a:cubicBezTo>
                    <a:pt x="14436" y="1899"/>
                    <a:pt x="17759" y="949"/>
                    <a:pt x="21082"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73" name="Line"/>
            <p:cNvSpPr/>
            <p:nvPr/>
          </p:nvSpPr>
          <p:spPr>
            <a:xfrm>
              <a:off x="2616293" y="6566144"/>
              <a:ext cx="582067" cy="947327"/>
            </a:xfrm>
            <a:custGeom>
              <a:avLst/>
              <a:gdLst/>
              <a:ahLst/>
              <a:cxnLst>
                <a:cxn ang="0">
                  <a:pos x="wd2" y="hd2"/>
                </a:cxn>
                <a:cxn ang="5400000">
                  <a:pos x="wd2" y="hd2"/>
                </a:cxn>
                <a:cxn ang="10800000">
                  <a:pos x="wd2" y="hd2"/>
                </a:cxn>
                <a:cxn ang="16200000">
                  <a:pos x="wd2" y="hd2"/>
                </a:cxn>
              </a:cxnLst>
              <a:rect l="0" t="0" r="r" b="b"/>
              <a:pathLst>
                <a:path w="21505" h="21431" fill="norm" stroke="1" extrusionOk="0">
                  <a:moveTo>
                    <a:pt x="1567" y="12345"/>
                  </a:moveTo>
                  <a:cubicBezTo>
                    <a:pt x="2333" y="12972"/>
                    <a:pt x="3100" y="13598"/>
                    <a:pt x="3548" y="14106"/>
                  </a:cubicBezTo>
                  <a:cubicBezTo>
                    <a:pt x="3995" y="14615"/>
                    <a:pt x="4123" y="15006"/>
                    <a:pt x="3931" y="15515"/>
                  </a:cubicBezTo>
                  <a:cubicBezTo>
                    <a:pt x="3739" y="16024"/>
                    <a:pt x="3228" y="16650"/>
                    <a:pt x="2589" y="16924"/>
                  </a:cubicBezTo>
                  <a:cubicBezTo>
                    <a:pt x="1950" y="17198"/>
                    <a:pt x="1183" y="17119"/>
                    <a:pt x="672" y="16650"/>
                  </a:cubicBezTo>
                  <a:cubicBezTo>
                    <a:pt x="161" y="16180"/>
                    <a:pt x="-95" y="15319"/>
                    <a:pt x="33" y="14693"/>
                  </a:cubicBezTo>
                  <a:cubicBezTo>
                    <a:pt x="161" y="14067"/>
                    <a:pt x="672" y="13676"/>
                    <a:pt x="1311" y="13363"/>
                  </a:cubicBezTo>
                  <a:cubicBezTo>
                    <a:pt x="1950" y="13050"/>
                    <a:pt x="2717" y="12815"/>
                    <a:pt x="3420" y="12854"/>
                  </a:cubicBezTo>
                  <a:cubicBezTo>
                    <a:pt x="4123" y="12893"/>
                    <a:pt x="4762" y="13206"/>
                    <a:pt x="5784" y="13324"/>
                  </a:cubicBezTo>
                  <a:cubicBezTo>
                    <a:pt x="6807" y="13441"/>
                    <a:pt x="8213" y="13363"/>
                    <a:pt x="9874" y="12737"/>
                  </a:cubicBezTo>
                  <a:cubicBezTo>
                    <a:pt x="11536" y="12111"/>
                    <a:pt x="13453" y="10937"/>
                    <a:pt x="14795" y="9176"/>
                  </a:cubicBezTo>
                  <a:cubicBezTo>
                    <a:pt x="16137" y="7415"/>
                    <a:pt x="16904" y="5067"/>
                    <a:pt x="17287" y="3659"/>
                  </a:cubicBezTo>
                  <a:cubicBezTo>
                    <a:pt x="17671" y="2250"/>
                    <a:pt x="17671" y="1780"/>
                    <a:pt x="17479" y="1311"/>
                  </a:cubicBezTo>
                  <a:cubicBezTo>
                    <a:pt x="17287" y="841"/>
                    <a:pt x="16904" y="372"/>
                    <a:pt x="16393" y="137"/>
                  </a:cubicBezTo>
                  <a:cubicBezTo>
                    <a:pt x="15881" y="-98"/>
                    <a:pt x="15242" y="-98"/>
                    <a:pt x="14539" y="685"/>
                  </a:cubicBezTo>
                  <a:cubicBezTo>
                    <a:pt x="13836" y="1467"/>
                    <a:pt x="13069" y="3032"/>
                    <a:pt x="12558" y="5263"/>
                  </a:cubicBezTo>
                  <a:cubicBezTo>
                    <a:pt x="12047" y="7493"/>
                    <a:pt x="11791" y="10389"/>
                    <a:pt x="11727" y="12854"/>
                  </a:cubicBezTo>
                  <a:cubicBezTo>
                    <a:pt x="11664" y="15319"/>
                    <a:pt x="11791" y="17354"/>
                    <a:pt x="11791" y="18724"/>
                  </a:cubicBezTo>
                  <a:cubicBezTo>
                    <a:pt x="11791" y="20093"/>
                    <a:pt x="11664" y="20798"/>
                    <a:pt x="11280" y="21150"/>
                  </a:cubicBezTo>
                  <a:cubicBezTo>
                    <a:pt x="10897" y="21502"/>
                    <a:pt x="10258" y="21502"/>
                    <a:pt x="9810" y="21267"/>
                  </a:cubicBezTo>
                  <a:cubicBezTo>
                    <a:pt x="9363" y="21032"/>
                    <a:pt x="9107" y="20563"/>
                    <a:pt x="9491" y="19506"/>
                  </a:cubicBezTo>
                  <a:cubicBezTo>
                    <a:pt x="9874" y="18450"/>
                    <a:pt x="10897" y="16806"/>
                    <a:pt x="12303" y="15554"/>
                  </a:cubicBezTo>
                  <a:cubicBezTo>
                    <a:pt x="13709" y="14302"/>
                    <a:pt x="15498" y="13441"/>
                    <a:pt x="16840" y="13011"/>
                  </a:cubicBezTo>
                  <a:cubicBezTo>
                    <a:pt x="18182" y="12580"/>
                    <a:pt x="19077" y="12580"/>
                    <a:pt x="19716" y="12737"/>
                  </a:cubicBezTo>
                  <a:cubicBezTo>
                    <a:pt x="20355" y="12893"/>
                    <a:pt x="20738" y="13206"/>
                    <a:pt x="20994" y="14028"/>
                  </a:cubicBezTo>
                  <a:cubicBezTo>
                    <a:pt x="21249" y="14850"/>
                    <a:pt x="21377" y="16180"/>
                    <a:pt x="21505" y="1751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74" name="Line"/>
            <p:cNvSpPr/>
            <p:nvPr/>
          </p:nvSpPr>
          <p:spPr>
            <a:xfrm>
              <a:off x="3281386" y="6976944"/>
              <a:ext cx="20757"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75" name="Line"/>
            <p:cNvSpPr/>
            <p:nvPr/>
          </p:nvSpPr>
          <p:spPr>
            <a:xfrm>
              <a:off x="3348699" y="6987322"/>
              <a:ext cx="181766" cy="557490"/>
            </a:xfrm>
            <a:custGeom>
              <a:avLst/>
              <a:gdLst/>
              <a:ahLst/>
              <a:cxnLst>
                <a:cxn ang="0">
                  <a:pos x="wd2" y="hd2"/>
                </a:cxn>
                <a:cxn ang="5400000">
                  <a:pos x="wd2" y="hd2"/>
                </a:cxn>
                <a:cxn ang="10800000">
                  <a:pos x="wd2" y="hd2"/>
                </a:cxn>
                <a:cxn ang="16200000">
                  <a:pos x="wd2" y="hd2"/>
                </a:cxn>
              </a:cxnLst>
              <a:rect l="0" t="0" r="r" b="b"/>
              <a:pathLst>
                <a:path w="21413" h="21487" fill="norm" stroke="1" extrusionOk="0">
                  <a:moveTo>
                    <a:pt x="12855" y="0"/>
                  </a:moveTo>
                  <a:cubicBezTo>
                    <a:pt x="10002" y="1600"/>
                    <a:pt x="7149" y="3200"/>
                    <a:pt x="4704" y="5867"/>
                  </a:cubicBezTo>
                  <a:cubicBezTo>
                    <a:pt x="2258" y="8533"/>
                    <a:pt x="221" y="12267"/>
                    <a:pt x="17" y="15067"/>
                  </a:cubicBezTo>
                  <a:cubicBezTo>
                    <a:pt x="-187" y="17867"/>
                    <a:pt x="1443" y="19733"/>
                    <a:pt x="4296" y="20667"/>
                  </a:cubicBezTo>
                  <a:cubicBezTo>
                    <a:pt x="7149" y="21600"/>
                    <a:pt x="11224" y="21600"/>
                    <a:pt x="14281" y="21333"/>
                  </a:cubicBezTo>
                  <a:cubicBezTo>
                    <a:pt x="17338" y="21067"/>
                    <a:pt x="19375" y="20533"/>
                    <a:pt x="21413" y="200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76" name="Line"/>
            <p:cNvSpPr/>
            <p:nvPr/>
          </p:nvSpPr>
          <p:spPr>
            <a:xfrm>
              <a:off x="3454357" y="7226022"/>
              <a:ext cx="138378" cy="4151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5400" y="21600"/>
                  </a:moveTo>
                  <a:cubicBezTo>
                    <a:pt x="2700" y="18000"/>
                    <a:pt x="0" y="14400"/>
                    <a:pt x="0" y="11700"/>
                  </a:cubicBezTo>
                  <a:cubicBezTo>
                    <a:pt x="0" y="9000"/>
                    <a:pt x="2700" y="7200"/>
                    <a:pt x="6750" y="5400"/>
                  </a:cubicBezTo>
                  <a:cubicBezTo>
                    <a:pt x="10800" y="3600"/>
                    <a:pt x="16200" y="18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77" name="Line"/>
            <p:cNvSpPr/>
            <p:nvPr/>
          </p:nvSpPr>
          <p:spPr>
            <a:xfrm>
              <a:off x="4303944" y="7018456"/>
              <a:ext cx="25650" cy="487781"/>
            </a:xfrm>
            <a:custGeom>
              <a:avLst/>
              <a:gdLst/>
              <a:ahLst/>
              <a:cxnLst>
                <a:cxn ang="0">
                  <a:pos x="wd2" y="hd2"/>
                </a:cxn>
                <a:cxn ang="5400000">
                  <a:pos x="wd2" y="hd2"/>
                </a:cxn>
                <a:cxn ang="10800000">
                  <a:pos x="wd2" y="hd2"/>
                </a:cxn>
                <a:cxn ang="16200000">
                  <a:pos x="wd2" y="hd2"/>
                </a:cxn>
              </a:cxnLst>
              <a:rect l="0" t="0" r="r" b="b"/>
              <a:pathLst>
                <a:path w="20018" h="21600" fill="norm" stroke="1" extrusionOk="0">
                  <a:moveTo>
                    <a:pt x="20018" y="0"/>
                  </a:moveTo>
                  <a:cubicBezTo>
                    <a:pt x="11918" y="4902"/>
                    <a:pt x="3818" y="9804"/>
                    <a:pt x="1118" y="13404"/>
                  </a:cubicBezTo>
                  <a:cubicBezTo>
                    <a:pt x="-1582" y="17004"/>
                    <a:pt x="1118" y="19302"/>
                    <a:pt x="3818"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78" name="Line"/>
            <p:cNvSpPr/>
            <p:nvPr/>
          </p:nvSpPr>
          <p:spPr>
            <a:xfrm>
              <a:off x="4474889" y="7049592"/>
              <a:ext cx="51892" cy="41513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4680"/>
                    <a:pt x="7200" y="9360"/>
                    <a:pt x="3600" y="12960"/>
                  </a:cubicBezTo>
                  <a:cubicBezTo>
                    <a:pt x="0" y="16560"/>
                    <a:pt x="0" y="1908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79" name="Line"/>
            <p:cNvSpPr/>
            <p:nvPr/>
          </p:nvSpPr>
          <p:spPr>
            <a:xfrm>
              <a:off x="4205053" y="6976943"/>
              <a:ext cx="425511"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215" y="14400"/>
                    <a:pt x="8429" y="7200"/>
                    <a:pt x="12029" y="3600"/>
                  </a:cubicBezTo>
                  <a:cubicBezTo>
                    <a:pt x="15629" y="0"/>
                    <a:pt x="18615" y="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80" name="Line"/>
            <p:cNvSpPr/>
            <p:nvPr/>
          </p:nvSpPr>
          <p:spPr>
            <a:xfrm>
              <a:off x="3963863" y="6945808"/>
              <a:ext cx="261948" cy="716103"/>
            </a:xfrm>
            <a:custGeom>
              <a:avLst/>
              <a:gdLst/>
              <a:ahLst/>
              <a:cxnLst>
                <a:cxn ang="0">
                  <a:pos x="wd2" y="hd2"/>
                </a:cxn>
                <a:cxn ang="5400000">
                  <a:pos x="wd2" y="hd2"/>
                </a:cxn>
                <a:cxn ang="10800000">
                  <a:pos x="wd2" y="hd2"/>
                </a:cxn>
                <a:cxn ang="16200000">
                  <a:pos x="wd2" y="hd2"/>
                </a:cxn>
              </a:cxnLst>
              <a:rect l="0" t="0" r="r" b="b"/>
              <a:pathLst>
                <a:path w="20703" h="21600" fill="norm" stroke="1" extrusionOk="0">
                  <a:moveTo>
                    <a:pt x="12500" y="0"/>
                  </a:moveTo>
                  <a:cubicBezTo>
                    <a:pt x="11133" y="0"/>
                    <a:pt x="9766" y="0"/>
                    <a:pt x="7716" y="835"/>
                  </a:cubicBezTo>
                  <a:cubicBezTo>
                    <a:pt x="5665" y="1670"/>
                    <a:pt x="2931" y="3339"/>
                    <a:pt x="1290" y="5322"/>
                  </a:cubicBezTo>
                  <a:cubicBezTo>
                    <a:pt x="-350" y="7304"/>
                    <a:pt x="-897" y="9600"/>
                    <a:pt x="2521" y="12365"/>
                  </a:cubicBezTo>
                  <a:cubicBezTo>
                    <a:pt x="5938" y="15130"/>
                    <a:pt x="13321" y="18365"/>
                    <a:pt x="20703"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81" name="Line"/>
            <p:cNvSpPr/>
            <p:nvPr/>
          </p:nvSpPr>
          <p:spPr>
            <a:xfrm>
              <a:off x="4672077" y="6912675"/>
              <a:ext cx="232111" cy="697345"/>
            </a:xfrm>
            <a:custGeom>
              <a:avLst/>
              <a:gdLst/>
              <a:ahLst/>
              <a:cxnLst>
                <a:cxn ang="0">
                  <a:pos x="wd2" y="hd2"/>
                </a:cxn>
                <a:cxn ang="5400000">
                  <a:pos x="wd2" y="hd2"/>
                </a:cxn>
                <a:cxn ang="10800000">
                  <a:pos x="wd2" y="hd2"/>
                </a:cxn>
                <a:cxn ang="16200000">
                  <a:pos x="wd2" y="hd2"/>
                </a:cxn>
              </a:cxnLst>
              <a:rect l="0" t="0" r="r" b="b"/>
              <a:pathLst>
                <a:path w="21313" h="21555" fill="norm" stroke="1" extrusionOk="0">
                  <a:moveTo>
                    <a:pt x="6671" y="383"/>
                  </a:moveTo>
                  <a:cubicBezTo>
                    <a:pt x="8259" y="169"/>
                    <a:pt x="9847" y="-45"/>
                    <a:pt x="11276" y="8"/>
                  </a:cubicBezTo>
                  <a:cubicBezTo>
                    <a:pt x="12706" y="62"/>
                    <a:pt x="13976" y="383"/>
                    <a:pt x="16041" y="1880"/>
                  </a:cubicBezTo>
                  <a:cubicBezTo>
                    <a:pt x="18106" y="3377"/>
                    <a:pt x="20965" y="6050"/>
                    <a:pt x="21282" y="8884"/>
                  </a:cubicBezTo>
                  <a:cubicBezTo>
                    <a:pt x="21600" y="11717"/>
                    <a:pt x="19376" y="14711"/>
                    <a:pt x="16200" y="16850"/>
                  </a:cubicBezTo>
                  <a:cubicBezTo>
                    <a:pt x="13024" y="18989"/>
                    <a:pt x="8894" y="20272"/>
                    <a:pt x="6035" y="20913"/>
                  </a:cubicBezTo>
                  <a:cubicBezTo>
                    <a:pt x="3176" y="21555"/>
                    <a:pt x="1588" y="21555"/>
                    <a:pt x="0" y="2155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82" name="Line"/>
            <p:cNvSpPr/>
            <p:nvPr/>
          </p:nvSpPr>
          <p:spPr>
            <a:xfrm>
              <a:off x="5606123" y="6925162"/>
              <a:ext cx="695346" cy="682614"/>
            </a:xfrm>
            <a:custGeom>
              <a:avLst/>
              <a:gdLst/>
              <a:ahLst/>
              <a:cxnLst>
                <a:cxn ang="0">
                  <a:pos x="wd2" y="hd2"/>
                </a:cxn>
                <a:cxn ang="5400000">
                  <a:pos x="wd2" y="hd2"/>
                </a:cxn>
                <a:cxn ang="10800000">
                  <a:pos x="wd2" y="hd2"/>
                </a:cxn>
                <a:cxn ang="16200000">
                  <a:pos x="wd2" y="hd2"/>
                </a:cxn>
              </a:cxnLst>
              <a:rect l="0" t="0" r="r" b="b"/>
              <a:pathLst>
                <a:path w="21600" h="21418" fill="norm" stroke="1" extrusionOk="0">
                  <a:moveTo>
                    <a:pt x="0" y="11394"/>
                  </a:moveTo>
                  <a:cubicBezTo>
                    <a:pt x="2257" y="10091"/>
                    <a:pt x="4513" y="8788"/>
                    <a:pt x="5857" y="7595"/>
                  </a:cubicBezTo>
                  <a:cubicBezTo>
                    <a:pt x="7200" y="6401"/>
                    <a:pt x="7630" y="5315"/>
                    <a:pt x="7684" y="4121"/>
                  </a:cubicBezTo>
                  <a:cubicBezTo>
                    <a:pt x="7737" y="2927"/>
                    <a:pt x="7415" y="1625"/>
                    <a:pt x="6985" y="865"/>
                  </a:cubicBezTo>
                  <a:cubicBezTo>
                    <a:pt x="6555" y="105"/>
                    <a:pt x="6018" y="-112"/>
                    <a:pt x="5588" y="51"/>
                  </a:cubicBezTo>
                  <a:cubicBezTo>
                    <a:pt x="5158" y="214"/>
                    <a:pt x="4836" y="756"/>
                    <a:pt x="4836" y="2493"/>
                  </a:cubicBezTo>
                  <a:cubicBezTo>
                    <a:pt x="4836" y="4230"/>
                    <a:pt x="5158" y="7160"/>
                    <a:pt x="5642" y="10037"/>
                  </a:cubicBezTo>
                  <a:cubicBezTo>
                    <a:pt x="6125" y="12913"/>
                    <a:pt x="6770" y="15735"/>
                    <a:pt x="7093" y="17418"/>
                  </a:cubicBezTo>
                  <a:cubicBezTo>
                    <a:pt x="7415" y="19100"/>
                    <a:pt x="7415" y="19643"/>
                    <a:pt x="7200" y="20131"/>
                  </a:cubicBezTo>
                  <a:cubicBezTo>
                    <a:pt x="6985" y="20620"/>
                    <a:pt x="6555" y="21054"/>
                    <a:pt x="6072" y="21271"/>
                  </a:cubicBezTo>
                  <a:cubicBezTo>
                    <a:pt x="5588" y="21488"/>
                    <a:pt x="5051" y="21488"/>
                    <a:pt x="4728" y="21108"/>
                  </a:cubicBezTo>
                  <a:cubicBezTo>
                    <a:pt x="4406" y="20728"/>
                    <a:pt x="4298" y="19968"/>
                    <a:pt x="5212" y="18612"/>
                  </a:cubicBezTo>
                  <a:cubicBezTo>
                    <a:pt x="6125" y="17255"/>
                    <a:pt x="8060" y="15301"/>
                    <a:pt x="9564" y="14216"/>
                  </a:cubicBezTo>
                  <a:cubicBezTo>
                    <a:pt x="11069" y="13130"/>
                    <a:pt x="12143" y="12913"/>
                    <a:pt x="12896" y="12967"/>
                  </a:cubicBezTo>
                  <a:cubicBezTo>
                    <a:pt x="13648" y="13022"/>
                    <a:pt x="14078" y="13347"/>
                    <a:pt x="14293" y="14107"/>
                  </a:cubicBezTo>
                  <a:cubicBezTo>
                    <a:pt x="14507" y="14867"/>
                    <a:pt x="14507" y="16061"/>
                    <a:pt x="14239" y="16929"/>
                  </a:cubicBezTo>
                  <a:cubicBezTo>
                    <a:pt x="13970" y="17798"/>
                    <a:pt x="13433" y="18340"/>
                    <a:pt x="12842" y="18666"/>
                  </a:cubicBezTo>
                  <a:cubicBezTo>
                    <a:pt x="12251" y="18992"/>
                    <a:pt x="11606" y="19100"/>
                    <a:pt x="11337" y="18829"/>
                  </a:cubicBezTo>
                  <a:cubicBezTo>
                    <a:pt x="11069" y="18557"/>
                    <a:pt x="11176" y="17906"/>
                    <a:pt x="11982" y="16821"/>
                  </a:cubicBezTo>
                  <a:cubicBezTo>
                    <a:pt x="12788" y="15735"/>
                    <a:pt x="14293" y="14216"/>
                    <a:pt x="15313" y="13402"/>
                  </a:cubicBezTo>
                  <a:cubicBezTo>
                    <a:pt x="16334" y="12587"/>
                    <a:pt x="16872" y="12479"/>
                    <a:pt x="17355" y="12750"/>
                  </a:cubicBezTo>
                  <a:cubicBezTo>
                    <a:pt x="17839" y="13022"/>
                    <a:pt x="18269" y="13673"/>
                    <a:pt x="18537" y="14324"/>
                  </a:cubicBezTo>
                  <a:cubicBezTo>
                    <a:pt x="18806" y="14975"/>
                    <a:pt x="18913" y="15627"/>
                    <a:pt x="18913" y="16224"/>
                  </a:cubicBezTo>
                  <a:cubicBezTo>
                    <a:pt x="18913" y="16821"/>
                    <a:pt x="18806" y="17363"/>
                    <a:pt x="18537" y="17255"/>
                  </a:cubicBezTo>
                  <a:cubicBezTo>
                    <a:pt x="18269" y="17146"/>
                    <a:pt x="17839" y="16386"/>
                    <a:pt x="17624" y="15410"/>
                  </a:cubicBezTo>
                  <a:cubicBezTo>
                    <a:pt x="17409" y="14433"/>
                    <a:pt x="17409" y="13239"/>
                    <a:pt x="18107" y="12425"/>
                  </a:cubicBezTo>
                  <a:cubicBezTo>
                    <a:pt x="18806" y="11611"/>
                    <a:pt x="20203" y="11176"/>
                    <a:pt x="21600" y="1074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83" name="Line"/>
            <p:cNvSpPr/>
            <p:nvPr/>
          </p:nvSpPr>
          <p:spPr>
            <a:xfrm>
              <a:off x="6758113" y="7080727"/>
              <a:ext cx="41514" cy="4462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800" y="5526"/>
                    <a:pt x="18000" y="11051"/>
                    <a:pt x="14400" y="14651"/>
                  </a:cubicBezTo>
                  <a:cubicBezTo>
                    <a:pt x="10800" y="18251"/>
                    <a:pt x="5400" y="19926"/>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84" name="Line"/>
            <p:cNvSpPr/>
            <p:nvPr/>
          </p:nvSpPr>
          <p:spPr>
            <a:xfrm>
              <a:off x="6685465" y="6809801"/>
              <a:ext cx="734074" cy="654923"/>
            </a:xfrm>
            <a:custGeom>
              <a:avLst/>
              <a:gdLst/>
              <a:ahLst/>
              <a:cxnLst>
                <a:cxn ang="0">
                  <a:pos x="wd2" y="hd2"/>
                </a:cxn>
                <a:cxn ang="5400000">
                  <a:pos x="wd2" y="hd2"/>
                </a:cxn>
                <a:cxn ang="10800000">
                  <a:pos x="wd2" y="hd2"/>
                </a:cxn>
                <a:cxn ang="16200000">
                  <a:pos x="wd2" y="hd2"/>
                </a:cxn>
              </a:cxnLst>
              <a:rect l="0" t="0" r="r" b="b"/>
              <a:pathLst>
                <a:path w="21518" h="21409" fill="norm" stroke="1" extrusionOk="0">
                  <a:moveTo>
                    <a:pt x="0" y="17677"/>
                  </a:moveTo>
                  <a:cubicBezTo>
                    <a:pt x="1927" y="16659"/>
                    <a:pt x="3854" y="15641"/>
                    <a:pt x="6085" y="14115"/>
                  </a:cubicBezTo>
                  <a:cubicBezTo>
                    <a:pt x="8315" y="12588"/>
                    <a:pt x="10851" y="10552"/>
                    <a:pt x="12270" y="8460"/>
                  </a:cubicBezTo>
                  <a:cubicBezTo>
                    <a:pt x="13690" y="6368"/>
                    <a:pt x="13994" y="4219"/>
                    <a:pt x="14096" y="2806"/>
                  </a:cubicBezTo>
                  <a:cubicBezTo>
                    <a:pt x="14197" y="1392"/>
                    <a:pt x="14096" y="714"/>
                    <a:pt x="13792" y="318"/>
                  </a:cubicBezTo>
                  <a:cubicBezTo>
                    <a:pt x="13487" y="-78"/>
                    <a:pt x="12980" y="-191"/>
                    <a:pt x="12270" y="488"/>
                  </a:cubicBezTo>
                  <a:cubicBezTo>
                    <a:pt x="11561" y="1166"/>
                    <a:pt x="10648" y="2636"/>
                    <a:pt x="9989" y="4898"/>
                  </a:cubicBezTo>
                  <a:cubicBezTo>
                    <a:pt x="9330" y="7160"/>
                    <a:pt x="8924" y="10213"/>
                    <a:pt x="8772" y="12305"/>
                  </a:cubicBezTo>
                  <a:cubicBezTo>
                    <a:pt x="8620" y="14397"/>
                    <a:pt x="8721" y="15528"/>
                    <a:pt x="9076" y="16207"/>
                  </a:cubicBezTo>
                  <a:cubicBezTo>
                    <a:pt x="9431" y="16885"/>
                    <a:pt x="10039" y="17112"/>
                    <a:pt x="10901" y="16942"/>
                  </a:cubicBezTo>
                  <a:cubicBezTo>
                    <a:pt x="11763" y="16772"/>
                    <a:pt x="12879" y="16207"/>
                    <a:pt x="13741" y="15811"/>
                  </a:cubicBezTo>
                  <a:cubicBezTo>
                    <a:pt x="14603" y="15415"/>
                    <a:pt x="15211" y="15189"/>
                    <a:pt x="15566" y="15415"/>
                  </a:cubicBezTo>
                  <a:cubicBezTo>
                    <a:pt x="15921" y="15641"/>
                    <a:pt x="16023" y="16320"/>
                    <a:pt x="16175" y="16999"/>
                  </a:cubicBezTo>
                  <a:cubicBezTo>
                    <a:pt x="16327" y="17677"/>
                    <a:pt x="16530" y="18356"/>
                    <a:pt x="16885" y="18808"/>
                  </a:cubicBezTo>
                  <a:cubicBezTo>
                    <a:pt x="17239" y="19260"/>
                    <a:pt x="17746" y="19486"/>
                    <a:pt x="18254" y="19543"/>
                  </a:cubicBezTo>
                  <a:cubicBezTo>
                    <a:pt x="18761" y="19600"/>
                    <a:pt x="19268" y="19486"/>
                    <a:pt x="19724" y="19260"/>
                  </a:cubicBezTo>
                  <a:cubicBezTo>
                    <a:pt x="20180" y="19034"/>
                    <a:pt x="20586" y="18695"/>
                    <a:pt x="20941" y="18073"/>
                  </a:cubicBezTo>
                  <a:cubicBezTo>
                    <a:pt x="21296" y="17451"/>
                    <a:pt x="21600" y="16546"/>
                    <a:pt x="21499" y="16320"/>
                  </a:cubicBezTo>
                  <a:cubicBezTo>
                    <a:pt x="21397" y="16094"/>
                    <a:pt x="20890" y="16546"/>
                    <a:pt x="20738" y="17507"/>
                  </a:cubicBezTo>
                  <a:cubicBezTo>
                    <a:pt x="20586" y="18469"/>
                    <a:pt x="20789" y="19939"/>
                    <a:pt x="20992" y="2140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85" name="Line"/>
            <p:cNvSpPr/>
            <p:nvPr/>
          </p:nvSpPr>
          <p:spPr>
            <a:xfrm>
              <a:off x="8221452" y="6890458"/>
              <a:ext cx="319354" cy="657292"/>
            </a:xfrm>
            <a:custGeom>
              <a:avLst/>
              <a:gdLst/>
              <a:ahLst/>
              <a:cxnLst>
                <a:cxn ang="0">
                  <a:pos x="wd2" y="hd2"/>
                </a:cxn>
                <a:cxn ang="5400000">
                  <a:pos x="wd2" y="hd2"/>
                </a:cxn>
                <a:cxn ang="10800000">
                  <a:pos x="wd2" y="hd2"/>
                </a:cxn>
                <a:cxn ang="16200000">
                  <a:pos x="wd2" y="hd2"/>
                </a:cxn>
              </a:cxnLst>
              <a:rect l="0" t="0" r="r" b="b"/>
              <a:pathLst>
                <a:path w="21441" h="21600" fill="norm" stroke="1" extrusionOk="0">
                  <a:moveTo>
                    <a:pt x="0" y="1137"/>
                  </a:moveTo>
                  <a:cubicBezTo>
                    <a:pt x="0" y="568"/>
                    <a:pt x="0" y="0"/>
                    <a:pt x="116" y="0"/>
                  </a:cubicBezTo>
                  <a:cubicBezTo>
                    <a:pt x="232" y="0"/>
                    <a:pt x="465" y="568"/>
                    <a:pt x="1161" y="2785"/>
                  </a:cubicBezTo>
                  <a:cubicBezTo>
                    <a:pt x="1858" y="5002"/>
                    <a:pt x="3019" y="8867"/>
                    <a:pt x="3484" y="11823"/>
                  </a:cubicBezTo>
                  <a:cubicBezTo>
                    <a:pt x="3948" y="14779"/>
                    <a:pt x="3716" y="16825"/>
                    <a:pt x="3368" y="18189"/>
                  </a:cubicBezTo>
                  <a:cubicBezTo>
                    <a:pt x="3019" y="19554"/>
                    <a:pt x="2555" y="20236"/>
                    <a:pt x="2439" y="20236"/>
                  </a:cubicBezTo>
                  <a:cubicBezTo>
                    <a:pt x="2323" y="20236"/>
                    <a:pt x="2555" y="19554"/>
                    <a:pt x="4645" y="18474"/>
                  </a:cubicBezTo>
                  <a:cubicBezTo>
                    <a:pt x="6735" y="17394"/>
                    <a:pt x="10684" y="15916"/>
                    <a:pt x="13355" y="15177"/>
                  </a:cubicBezTo>
                  <a:cubicBezTo>
                    <a:pt x="16026" y="14438"/>
                    <a:pt x="17419" y="14438"/>
                    <a:pt x="18581" y="14608"/>
                  </a:cubicBezTo>
                  <a:cubicBezTo>
                    <a:pt x="19742" y="14779"/>
                    <a:pt x="20671" y="15120"/>
                    <a:pt x="21135" y="15575"/>
                  </a:cubicBezTo>
                  <a:cubicBezTo>
                    <a:pt x="21600" y="16029"/>
                    <a:pt x="21600" y="16598"/>
                    <a:pt x="20671" y="17337"/>
                  </a:cubicBezTo>
                  <a:cubicBezTo>
                    <a:pt x="19742" y="18076"/>
                    <a:pt x="17884" y="18985"/>
                    <a:pt x="14865" y="19724"/>
                  </a:cubicBezTo>
                  <a:cubicBezTo>
                    <a:pt x="11845" y="20463"/>
                    <a:pt x="7665" y="21032"/>
                    <a:pt x="3484"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86" name="Line"/>
            <p:cNvSpPr/>
            <p:nvPr/>
          </p:nvSpPr>
          <p:spPr>
            <a:xfrm>
              <a:off x="8605449" y="7008079"/>
              <a:ext cx="20757" cy="59156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0800" y="4800"/>
                    <a:pt x="21600" y="9600"/>
                    <a:pt x="21600" y="13200"/>
                  </a:cubicBezTo>
                  <a:cubicBezTo>
                    <a:pt x="21600" y="16800"/>
                    <a:pt x="10800" y="192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87" name="Line"/>
            <p:cNvSpPr/>
            <p:nvPr/>
          </p:nvSpPr>
          <p:spPr>
            <a:xfrm>
              <a:off x="8772891" y="7286452"/>
              <a:ext cx="247690" cy="302812"/>
            </a:xfrm>
            <a:custGeom>
              <a:avLst/>
              <a:gdLst/>
              <a:ahLst/>
              <a:cxnLst>
                <a:cxn ang="0">
                  <a:pos x="wd2" y="hd2"/>
                </a:cxn>
                <a:cxn ang="5400000">
                  <a:pos x="wd2" y="hd2"/>
                </a:cxn>
                <a:cxn ang="10800000">
                  <a:pos x="wd2" y="hd2"/>
                </a:cxn>
                <a:cxn ang="16200000">
                  <a:pos x="wd2" y="hd2"/>
                </a:cxn>
              </a:cxnLst>
              <a:rect l="0" t="0" r="r" b="b"/>
              <a:pathLst>
                <a:path w="21479" h="21244" fill="norm" stroke="1" extrusionOk="0">
                  <a:moveTo>
                    <a:pt x="19679" y="1586"/>
                  </a:moveTo>
                  <a:cubicBezTo>
                    <a:pt x="18479" y="615"/>
                    <a:pt x="17279" y="-356"/>
                    <a:pt x="14279" y="129"/>
                  </a:cubicBezTo>
                  <a:cubicBezTo>
                    <a:pt x="11279" y="615"/>
                    <a:pt x="6479" y="2556"/>
                    <a:pt x="3779" y="4134"/>
                  </a:cubicBezTo>
                  <a:cubicBezTo>
                    <a:pt x="1079" y="5711"/>
                    <a:pt x="479" y="6925"/>
                    <a:pt x="179" y="8138"/>
                  </a:cubicBezTo>
                  <a:cubicBezTo>
                    <a:pt x="-121" y="9352"/>
                    <a:pt x="-121" y="10565"/>
                    <a:pt x="779" y="11415"/>
                  </a:cubicBezTo>
                  <a:cubicBezTo>
                    <a:pt x="1679" y="12264"/>
                    <a:pt x="3479" y="12750"/>
                    <a:pt x="5729" y="12264"/>
                  </a:cubicBezTo>
                  <a:cubicBezTo>
                    <a:pt x="7979" y="11779"/>
                    <a:pt x="10679" y="10323"/>
                    <a:pt x="12629" y="8866"/>
                  </a:cubicBezTo>
                  <a:cubicBezTo>
                    <a:pt x="14579" y="7410"/>
                    <a:pt x="15779" y="5954"/>
                    <a:pt x="15779" y="6439"/>
                  </a:cubicBezTo>
                  <a:cubicBezTo>
                    <a:pt x="15779" y="6925"/>
                    <a:pt x="14579" y="9352"/>
                    <a:pt x="13979" y="11172"/>
                  </a:cubicBezTo>
                  <a:cubicBezTo>
                    <a:pt x="13379" y="12992"/>
                    <a:pt x="13379" y="14206"/>
                    <a:pt x="14729" y="15783"/>
                  </a:cubicBezTo>
                  <a:cubicBezTo>
                    <a:pt x="16079" y="17361"/>
                    <a:pt x="18779" y="19302"/>
                    <a:pt x="21479" y="2124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88" name="Line"/>
            <p:cNvSpPr/>
            <p:nvPr/>
          </p:nvSpPr>
          <p:spPr>
            <a:xfrm>
              <a:off x="9181198" y="6968195"/>
              <a:ext cx="451702" cy="631448"/>
            </a:xfrm>
            <a:custGeom>
              <a:avLst/>
              <a:gdLst/>
              <a:ahLst/>
              <a:cxnLst>
                <a:cxn ang="0">
                  <a:pos x="wd2" y="hd2"/>
                </a:cxn>
                <a:cxn ang="5400000">
                  <a:pos x="wd2" y="hd2"/>
                </a:cxn>
                <a:cxn ang="10800000">
                  <a:pos x="wd2" y="hd2"/>
                </a:cxn>
                <a:cxn ang="16200000">
                  <a:pos x="wd2" y="hd2"/>
                </a:cxn>
              </a:cxnLst>
              <a:rect l="0" t="0" r="r" b="b"/>
              <a:pathLst>
                <a:path w="21366" h="21544" fill="norm" stroke="1" extrusionOk="0">
                  <a:moveTo>
                    <a:pt x="7621" y="12692"/>
                  </a:moveTo>
                  <a:cubicBezTo>
                    <a:pt x="7621" y="12101"/>
                    <a:pt x="7621" y="11511"/>
                    <a:pt x="7048" y="11157"/>
                  </a:cubicBezTo>
                  <a:cubicBezTo>
                    <a:pt x="6475" y="10803"/>
                    <a:pt x="5330" y="10685"/>
                    <a:pt x="4021" y="11216"/>
                  </a:cubicBezTo>
                  <a:cubicBezTo>
                    <a:pt x="2711" y="11747"/>
                    <a:pt x="1239" y="12928"/>
                    <a:pt x="502" y="14108"/>
                  </a:cubicBezTo>
                  <a:cubicBezTo>
                    <a:pt x="-234" y="15288"/>
                    <a:pt x="-234" y="16469"/>
                    <a:pt x="993" y="17413"/>
                  </a:cubicBezTo>
                  <a:cubicBezTo>
                    <a:pt x="2221" y="18357"/>
                    <a:pt x="4675" y="19065"/>
                    <a:pt x="7048" y="19006"/>
                  </a:cubicBezTo>
                  <a:cubicBezTo>
                    <a:pt x="9421" y="18947"/>
                    <a:pt x="11711" y="18121"/>
                    <a:pt x="13675" y="16055"/>
                  </a:cubicBezTo>
                  <a:cubicBezTo>
                    <a:pt x="15639" y="13990"/>
                    <a:pt x="17275" y="10685"/>
                    <a:pt x="18339" y="8029"/>
                  </a:cubicBezTo>
                  <a:cubicBezTo>
                    <a:pt x="19402" y="5374"/>
                    <a:pt x="19893" y="3367"/>
                    <a:pt x="20139" y="2010"/>
                  </a:cubicBezTo>
                  <a:cubicBezTo>
                    <a:pt x="20384" y="652"/>
                    <a:pt x="20384" y="-56"/>
                    <a:pt x="20139" y="3"/>
                  </a:cubicBezTo>
                  <a:cubicBezTo>
                    <a:pt x="19893" y="62"/>
                    <a:pt x="19402" y="888"/>
                    <a:pt x="18993" y="3426"/>
                  </a:cubicBezTo>
                  <a:cubicBezTo>
                    <a:pt x="18584" y="5964"/>
                    <a:pt x="18257" y="10213"/>
                    <a:pt x="18175" y="13282"/>
                  </a:cubicBezTo>
                  <a:cubicBezTo>
                    <a:pt x="18093" y="16351"/>
                    <a:pt x="18257" y="18239"/>
                    <a:pt x="18830" y="19419"/>
                  </a:cubicBezTo>
                  <a:cubicBezTo>
                    <a:pt x="19402" y="20600"/>
                    <a:pt x="20384" y="21072"/>
                    <a:pt x="21366" y="2154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89" name="Line"/>
            <p:cNvSpPr/>
            <p:nvPr/>
          </p:nvSpPr>
          <p:spPr>
            <a:xfrm>
              <a:off x="9644529" y="7174131"/>
              <a:ext cx="237450" cy="332106"/>
            </a:xfrm>
            <a:custGeom>
              <a:avLst/>
              <a:gdLst/>
              <a:ahLst/>
              <a:cxnLst>
                <a:cxn ang="0">
                  <a:pos x="wd2" y="hd2"/>
                </a:cxn>
                <a:cxn ang="5400000">
                  <a:pos x="wd2" y="hd2"/>
                </a:cxn>
                <a:cxn ang="10800000">
                  <a:pos x="wd2" y="hd2"/>
                </a:cxn>
                <a:cxn ang="16200000">
                  <a:pos x="wd2" y="hd2"/>
                </a:cxn>
              </a:cxnLst>
              <a:rect l="0" t="0" r="r" b="b"/>
              <a:pathLst>
                <a:path w="20881" h="21600" fill="norm" stroke="1" extrusionOk="0">
                  <a:moveTo>
                    <a:pt x="20881" y="0"/>
                  </a:moveTo>
                  <a:cubicBezTo>
                    <a:pt x="16622" y="1800"/>
                    <a:pt x="12363" y="3600"/>
                    <a:pt x="8864" y="5400"/>
                  </a:cubicBezTo>
                  <a:cubicBezTo>
                    <a:pt x="5366" y="7200"/>
                    <a:pt x="2627" y="9000"/>
                    <a:pt x="1106" y="10463"/>
                  </a:cubicBezTo>
                  <a:cubicBezTo>
                    <a:pt x="-415" y="11925"/>
                    <a:pt x="-719" y="13050"/>
                    <a:pt x="2475" y="14850"/>
                  </a:cubicBezTo>
                  <a:cubicBezTo>
                    <a:pt x="5670" y="16650"/>
                    <a:pt x="12363" y="19125"/>
                    <a:pt x="19056"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90" name="Line"/>
            <p:cNvSpPr/>
            <p:nvPr/>
          </p:nvSpPr>
          <p:spPr>
            <a:xfrm>
              <a:off x="10732998" y="7340184"/>
              <a:ext cx="477403" cy="29405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626" y="2795"/>
                    <a:pt x="1252" y="5591"/>
                    <a:pt x="1722" y="8767"/>
                  </a:cubicBezTo>
                  <a:cubicBezTo>
                    <a:pt x="2191" y="11944"/>
                    <a:pt x="2504" y="15501"/>
                    <a:pt x="2739" y="17915"/>
                  </a:cubicBezTo>
                  <a:cubicBezTo>
                    <a:pt x="2974" y="20329"/>
                    <a:pt x="3130" y="21600"/>
                    <a:pt x="3209" y="21600"/>
                  </a:cubicBezTo>
                  <a:cubicBezTo>
                    <a:pt x="3287" y="21600"/>
                    <a:pt x="3287" y="20329"/>
                    <a:pt x="3835" y="17661"/>
                  </a:cubicBezTo>
                  <a:cubicBezTo>
                    <a:pt x="4383" y="14993"/>
                    <a:pt x="5478" y="10927"/>
                    <a:pt x="6261" y="8386"/>
                  </a:cubicBezTo>
                  <a:cubicBezTo>
                    <a:pt x="7043" y="5845"/>
                    <a:pt x="7513" y="4828"/>
                    <a:pt x="8061" y="4828"/>
                  </a:cubicBezTo>
                  <a:cubicBezTo>
                    <a:pt x="8609" y="4828"/>
                    <a:pt x="9235" y="5845"/>
                    <a:pt x="9548" y="7115"/>
                  </a:cubicBezTo>
                  <a:cubicBezTo>
                    <a:pt x="9861" y="8386"/>
                    <a:pt x="9861" y="9911"/>
                    <a:pt x="10252" y="10927"/>
                  </a:cubicBezTo>
                  <a:cubicBezTo>
                    <a:pt x="10643" y="11944"/>
                    <a:pt x="11426" y="12452"/>
                    <a:pt x="12130" y="12325"/>
                  </a:cubicBezTo>
                  <a:cubicBezTo>
                    <a:pt x="12835" y="12198"/>
                    <a:pt x="13461" y="11435"/>
                    <a:pt x="14243" y="10546"/>
                  </a:cubicBezTo>
                  <a:cubicBezTo>
                    <a:pt x="15026" y="9656"/>
                    <a:pt x="15965" y="8640"/>
                    <a:pt x="16591" y="8767"/>
                  </a:cubicBezTo>
                  <a:cubicBezTo>
                    <a:pt x="17217" y="8894"/>
                    <a:pt x="17530" y="10165"/>
                    <a:pt x="18313" y="11816"/>
                  </a:cubicBezTo>
                  <a:cubicBezTo>
                    <a:pt x="19096" y="13468"/>
                    <a:pt x="20348" y="15501"/>
                    <a:pt x="21600" y="1753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91" name="Line"/>
            <p:cNvSpPr/>
            <p:nvPr/>
          </p:nvSpPr>
          <p:spPr>
            <a:xfrm>
              <a:off x="11244012" y="7340184"/>
              <a:ext cx="485302" cy="265037"/>
            </a:xfrm>
            <a:custGeom>
              <a:avLst/>
              <a:gdLst/>
              <a:ahLst/>
              <a:cxnLst>
                <a:cxn ang="0">
                  <a:pos x="wd2" y="hd2"/>
                </a:cxn>
                <a:cxn ang="5400000">
                  <a:pos x="wd2" y="hd2"/>
                </a:cxn>
                <a:cxn ang="10800000">
                  <a:pos x="wd2" y="hd2"/>
                </a:cxn>
                <a:cxn ang="16200000">
                  <a:pos x="wd2" y="hd2"/>
                </a:cxn>
              </a:cxnLst>
              <a:rect l="0" t="0" r="r" b="b"/>
              <a:pathLst>
                <a:path w="21490" h="21216" fill="norm" stroke="1" extrusionOk="0">
                  <a:moveTo>
                    <a:pt x="10920" y="6646"/>
                  </a:moveTo>
                  <a:cubicBezTo>
                    <a:pt x="9235" y="5538"/>
                    <a:pt x="7550" y="4431"/>
                    <a:pt x="5941" y="4985"/>
                  </a:cubicBezTo>
                  <a:cubicBezTo>
                    <a:pt x="4333" y="5538"/>
                    <a:pt x="2801" y="7754"/>
                    <a:pt x="1805" y="9554"/>
                  </a:cubicBezTo>
                  <a:cubicBezTo>
                    <a:pt x="809" y="11354"/>
                    <a:pt x="350" y="12738"/>
                    <a:pt x="120" y="14123"/>
                  </a:cubicBezTo>
                  <a:cubicBezTo>
                    <a:pt x="-110" y="15508"/>
                    <a:pt x="-110" y="16892"/>
                    <a:pt x="1039" y="17723"/>
                  </a:cubicBezTo>
                  <a:cubicBezTo>
                    <a:pt x="2188" y="18554"/>
                    <a:pt x="4486" y="18831"/>
                    <a:pt x="6247" y="18000"/>
                  </a:cubicBezTo>
                  <a:cubicBezTo>
                    <a:pt x="8009" y="17169"/>
                    <a:pt x="9235" y="15231"/>
                    <a:pt x="10077" y="13431"/>
                  </a:cubicBezTo>
                  <a:cubicBezTo>
                    <a:pt x="10920" y="11631"/>
                    <a:pt x="11379" y="9969"/>
                    <a:pt x="11533" y="10108"/>
                  </a:cubicBezTo>
                  <a:cubicBezTo>
                    <a:pt x="11686" y="10246"/>
                    <a:pt x="11533" y="12185"/>
                    <a:pt x="11762" y="13569"/>
                  </a:cubicBezTo>
                  <a:cubicBezTo>
                    <a:pt x="11992" y="14954"/>
                    <a:pt x="12605" y="15785"/>
                    <a:pt x="13294" y="16200"/>
                  </a:cubicBezTo>
                  <a:cubicBezTo>
                    <a:pt x="13984" y="16615"/>
                    <a:pt x="14750" y="16615"/>
                    <a:pt x="15516" y="16615"/>
                  </a:cubicBezTo>
                  <a:cubicBezTo>
                    <a:pt x="16282" y="16615"/>
                    <a:pt x="17047" y="16615"/>
                    <a:pt x="17584" y="17585"/>
                  </a:cubicBezTo>
                  <a:cubicBezTo>
                    <a:pt x="18120" y="18554"/>
                    <a:pt x="18426" y="20492"/>
                    <a:pt x="18273" y="21046"/>
                  </a:cubicBezTo>
                  <a:cubicBezTo>
                    <a:pt x="18120" y="21600"/>
                    <a:pt x="17507" y="20769"/>
                    <a:pt x="17047" y="18969"/>
                  </a:cubicBezTo>
                  <a:cubicBezTo>
                    <a:pt x="16588" y="17169"/>
                    <a:pt x="16281" y="14400"/>
                    <a:pt x="16664" y="11215"/>
                  </a:cubicBezTo>
                  <a:cubicBezTo>
                    <a:pt x="17047" y="8031"/>
                    <a:pt x="18120" y="4431"/>
                    <a:pt x="19039" y="2492"/>
                  </a:cubicBezTo>
                  <a:cubicBezTo>
                    <a:pt x="19958" y="554"/>
                    <a:pt x="20724" y="277"/>
                    <a:pt x="2149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92" name="Line"/>
            <p:cNvSpPr/>
            <p:nvPr/>
          </p:nvSpPr>
          <p:spPr>
            <a:xfrm>
              <a:off x="11875042" y="7277913"/>
              <a:ext cx="9946" cy="352864"/>
            </a:xfrm>
            <a:custGeom>
              <a:avLst/>
              <a:gdLst/>
              <a:ahLst/>
              <a:cxnLst>
                <a:cxn ang="0">
                  <a:pos x="wd2" y="hd2"/>
                </a:cxn>
                <a:cxn ang="5400000">
                  <a:pos x="wd2" y="hd2"/>
                </a:cxn>
                <a:cxn ang="10800000">
                  <a:pos x="wd2" y="hd2"/>
                </a:cxn>
                <a:cxn ang="16200000">
                  <a:pos x="wd2" y="hd2"/>
                </a:cxn>
              </a:cxnLst>
              <a:rect l="0" t="0" r="r" b="b"/>
              <a:pathLst>
                <a:path w="20700" h="21600" fill="norm" stroke="1" extrusionOk="0">
                  <a:moveTo>
                    <a:pt x="20700" y="0"/>
                  </a:moveTo>
                  <a:cubicBezTo>
                    <a:pt x="13500" y="5929"/>
                    <a:pt x="6300" y="11859"/>
                    <a:pt x="2700" y="15353"/>
                  </a:cubicBezTo>
                  <a:cubicBezTo>
                    <a:pt x="-900" y="18847"/>
                    <a:pt x="-900" y="19906"/>
                    <a:pt x="2700" y="20541"/>
                  </a:cubicBezTo>
                  <a:cubicBezTo>
                    <a:pt x="6300" y="21176"/>
                    <a:pt x="13500" y="21388"/>
                    <a:pt x="207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93" name="Line"/>
            <p:cNvSpPr/>
            <p:nvPr/>
          </p:nvSpPr>
          <p:spPr>
            <a:xfrm>
              <a:off x="11926610" y="7241447"/>
              <a:ext cx="736751" cy="448902"/>
            </a:xfrm>
            <a:custGeom>
              <a:avLst/>
              <a:gdLst/>
              <a:ahLst/>
              <a:cxnLst>
                <a:cxn ang="0">
                  <a:pos x="wd2" y="hd2"/>
                </a:cxn>
                <a:cxn ang="5400000">
                  <a:pos x="wd2" y="hd2"/>
                </a:cxn>
                <a:cxn ang="10800000">
                  <a:pos x="wd2" y="hd2"/>
                </a:cxn>
                <a:cxn ang="16200000">
                  <a:pos x="wd2" y="hd2"/>
                </a:cxn>
              </a:cxnLst>
              <a:rect l="0" t="0" r="r" b="b"/>
              <a:pathLst>
                <a:path w="21496" h="21396" fill="norm" stroke="1" extrusionOk="0">
                  <a:moveTo>
                    <a:pt x="5145" y="3716"/>
                  </a:moveTo>
                  <a:cubicBezTo>
                    <a:pt x="5447" y="2892"/>
                    <a:pt x="5750" y="2068"/>
                    <a:pt x="5548" y="2315"/>
                  </a:cubicBezTo>
                  <a:cubicBezTo>
                    <a:pt x="5346" y="2562"/>
                    <a:pt x="4640" y="3881"/>
                    <a:pt x="3681" y="5695"/>
                  </a:cubicBezTo>
                  <a:cubicBezTo>
                    <a:pt x="2722" y="7509"/>
                    <a:pt x="1511" y="9817"/>
                    <a:pt x="804" y="11384"/>
                  </a:cubicBezTo>
                  <a:cubicBezTo>
                    <a:pt x="98" y="12950"/>
                    <a:pt x="-104" y="13774"/>
                    <a:pt x="47" y="14187"/>
                  </a:cubicBezTo>
                  <a:cubicBezTo>
                    <a:pt x="199" y="14599"/>
                    <a:pt x="704" y="14599"/>
                    <a:pt x="2318" y="14846"/>
                  </a:cubicBezTo>
                  <a:cubicBezTo>
                    <a:pt x="3933" y="15093"/>
                    <a:pt x="6659" y="15588"/>
                    <a:pt x="8526" y="15588"/>
                  </a:cubicBezTo>
                  <a:cubicBezTo>
                    <a:pt x="10393" y="15588"/>
                    <a:pt x="11403" y="15093"/>
                    <a:pt x="11958" y="14434"/>
                  </a:cubicBezTo>
                  <a:cubicBezTo>
                    <a:pt x="12513" y="13774"/>
                    <a:pt x="12614" y="12950"/>
                    <a:pt x="12513" y="12208"/>
                  </a:cubicBezTo>
                  <a:cubicBezTo>
                    <a:pt x="12412" y="11466"/>
                    <a:pt x="12109" y="10806"/>
                    <a:pt x="11403" y="10724"/>
                  </a:cubicBezTo>
                  <a:cubicBezTo>
                    <a:pt x="10696" y="10642"/>
                    <a:pt x="9586" y="11136"/>
                    <a:pt x="8829" y="12208"/>
                  </a:cubicBezTo>
                  <a:cubicBezTo>
                    <a:pt x="8072" y="13280"/>
                    <a:pt x="7668" y="14929"/>
                    <a:pt x="7517" y="16165"/>
                  </a:cubicBezTo>
                  <a:cubicBezTo>
                    <a:pt x="7365" y="17402"/>
                    <a:pt x="7466" y="18226"/>
                    <a:pt x="8021" y="19051"/>
                  </a:cubicBezTo>
                  <a:cubicBezTo>
                    <a:pt x="8576" y="19875"/>
                    <a:pt x="9586" y="20700"/>
                    <a:pt x="10746" y="21112"/>
                  </a:cubicBezTo>
                  <a:cubicBezTo>
                    <a:pt x="11907" y="21524"/>
                    <a:pt x="13219" y="21524"/>
                    <a:pt x="14279" y="20864"/>
                  </a:cubicBezTo>
                  <a:cubicBezTo>
                    <a:pt x="15339" y="20205"/>
                    <a:pt x="16146" y="18886"/>
                    <a:pt x="17004" y="16330"/>
                  </a:cubicBezTo>
                  <a:cubicBezTo>
                    <a:pt x="17862" y="13774"/>
                    <a:pt x="18771" y="9982"/>
                    <a:pt x="19326" y="7344"/>
                  </a:cubicBezTo>
                  <a:cubicBezTo>
                    <a:pt x="19881" y="4706"/>
                    <a:pt x="20083" y="3222"/>
                    <a:pt x="20184" y="2068"/>
                  </a:cubicBezTo>
                  <a:cubicBezTo>
                    <a:pt x="20285" y="913"/>
                    <a:pt x="20285" y="89"/>
                    <a:pt x="20083" y="6"/>
                  </a:cubicBezTo>
                  <a:cubicBezTo>
                    <a:pt x="19881" y="-76"/>
                    <a:pt x="19477" y="584"/>
                    <a:pt x="19023" y="2232"/>
                  </a:cubicBezTo>
                  <a:cubicBezTo>
                    <a:pt x="18569" y="3881"/>
                    <a:pt x="18064" y="6519"/>
                    <a:pt x="17963" y="9240"/>
                  </a:cubicBezTo>
                  <a:cubicBezTo>
                    <a:pt x="17862" y="11961"/>
                    <a:pt x="18165" y="14764"/>
                    <a:pt x="18569" y="16413"/>
                  </a:cubicBezTo>
                  <a:cubicBezTo>
                    <a:pt x="18973" y="18061"/>
                    <a:pt x="19477" y="18556"/>
                    <a:pt x="19982" y="18556"/>
                  </a:cubicBezTo>
                  <a:cubicBezTo>
                    <a:pt x="20487" y="18556"/>
                    <a:pt x="20991" y="18061"/>
                    <a:pt x="21496" y="1756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94" name="Line"/>
            <p:cNvSpPr/>
            <p:nvPr/>
          </p:nvSpPr>
          <p:spPr>
            <a:xfrm>
              <a:off x="12414281" y="7443966"/>
              <a:ext cx="280215"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95" name="Line"/>
            <p:cNvSpPr/>
            <p:nvPr/>
          </p:nvSpPr>
          <p:spPr>
            <a:xfrm>
              <a:off x="12701001" y="7374152"/>
              <a:ext cx="936379" cy="325971"/>
            </a:xfrm>
            <a:custGeom>
              <a:avLst/>
              <a:gdLst/>
              <a:ahLst/>
              <a:cxnLst>
                <a:cxn ang="0">
                  <a:pos x="wd2" y="hd2"/>
                </a:cxn>
                <a:cxn ang="5400000">
                  <a:pos x="wd2" y="hd2"/>
                </a:cxn>
                <a:cxn ang="10800000">
                  <a:pos x="wd2" y="hd2"/>
                </a:cxn>
                <a:cxn ang="16200000">
                  <a:pos x="wd2" y="hd2"/>
                </a:cxn>
              </a:cxnLst>
              <a:rect l="0" t="0" r="r" b="b"/>
              <a:pathLst>
                <a:path w="21495" h="20982" fill="norm" stroke="1" extrusionOk="0">
                  <a:moveTo>
                    <a:pt x="327" y="5162"/>
                  </a:moveTo>
                  <a:cubicBezTo>
                    <a:pt x="327" y="6276"/>
                    <a:pt x="327" y="7389"/>
                    <a:pt x="526" y="8057"/>
                  </a:cubicBezTo>
                  <a:cubicBezTo>
                    <a:pt x="724" y="8725"/>
                    <a:pt x="1121" y="8948"/>
                    <a:pt x="1796" y="8948"/>
                  </a:cubicBezTo>
                  <a:cubicBezTo>
                    <a:pt x="2471" y="8948"/>
                    <a:pt x="3424" y="8725"/>
                    <a:pt x="4139" y="7612"/>
                  </a:cubicBezTo>
                  <a:cubicBezTo>
                    <a:pt x="4854" y="6498"/>
                    <a:pt x="5330" y="4494"/>
                    <a:pt x="5489" y="2936"/>
                  </a:cubicBezTo>
                  <a:cubicBezTo>
                    <a:pt x="5648" y="1377"/>
                    <a:pt x="5489" y="263"/>
                    <a:pt x="4973" y="41"/>
                  </a:cubicBezTo>
                  <a:cubicBezTo>
                    <a:pt x="4456" y="-182"/>
                    <a:pt x="3583" y="486"/>
                    <a:pt x="2709" y="2824"/>
                  </a:cubicBezTo>
                  <a:cubicBezTo>
                    <a:pt x="1836" y="5162"/>
                    <a:pt x="962" y="9171"/>
                    <a:pt x="486" y="11954"/>
                  </a:cubicBezTo>
                  <a:cubicBezTo>
                    <a:pt x="9" y="14738"/>
                    <a:pt x="-70" y="16296"/>
                    <a:pt x="49" y="17521"/>
                  </a:cubicBezTo>
                  <a:cubicBezTo>
                    <a:pt x="168" y="18746"/>
                    <a:pt x="486" y="19637"/>
                    <a:pt x="1399" y="20305"/>
                  </a:cubicBezTo>
                  <a:cubicBezTo>
                    <a:pt x="2312" y="20973"/>
                    <a:pt x="3821" y="21418"/>
                    <a:pt x="5211" y="20305"/>
                  </a:cubicBezTo>
                  <a:cubicBezTo>
                    <a:pt x="6601" y="19191"/>
                    <a:pt x="7871" y="16519"/>
                    <a:pt x="8586" y="14626"/>
                  </a:cubicBezTo>
                  <a:cubicBezTo>
                    <a:pt x="9301" y="12733"/>
                    <a:pt x="9459" y="11620"/>
                    <a:pt x="9539" y="10284"/>
                  </a:cubicBezTo>
                  <a:cubicBezTo>
                    <a:pt x="9618" y="8948"/>
                    <a:pt x="9618" y="7389"/>
                    <a:pt x="9380" y="6610"/>
                  </a:cubicBezTo>
                  <a:cubicBezTo>
                    <a:pt x="9142" y="5830"/>
                    <a:pt x="8665" y="5830"/>
                    <a:pt x="8149" y="6610"/>
                  </a:cubicBezTo>
                  <a:cubicBezTo>
                    <a:pt x="7633" y="7389"/>
                    <a:pt x="7077" y="8948"/>
                    <a:pt x="6799" y="10284"/>
                  </a:cubicBezTo>
                  <a:cubicBezTo>
                    <a:pt x="6521" y="11620"/>
                    <a:pt x="6521" y="12733"/>
                    <a:pt x="6521" y="13847"/>
                  </a:cubicBezTo>
                  <a:cubicBezTo>
                    <a:pt x="6521" y="14960"/>
                    <a:pt x="6521" y="16074"/>
                    <a:pt x="6720" y="16964"/>
                  </a:cubicBezTo>
                  <a:cubicBezTo>
                    <a:pt x="6918" y="17855"/>
                    <a:pt x="7315" y="18523"/>
                    <a:pt x="7911" y="19080"/>
                  </a:cubicBezTo>
                  <a:cubicBezTo>
                    <a:pt x="8506" y="19637"/>
                    <a:pt x="9301" y="20082"/>
                    <a:pt x="10174" y="19859"/>
                  </a:cubicBezTo>
                  <a:cubicBezTo>
                    <a:pt x="11048" y="19637"/>
                    <a:pt x="12001" y="18746"/>
                    <a:pt x="12636" y="17744"/>
                  </a:cubicBezTo>
                  <a:cubicBezTo>
                    <a:pt x="13271" y="16742"/>
                    <a:pt x="13589" y="15628"/>
                    <a:pt x="13867" y="14626"/>
                  </a:cubicBezTo>
                  <a:cubicBezTo>
                    <a:pt x="14145" y="13624"/>
                    <a:pt x="14383" y="12733"/>
                    <a:pt x="14542" y="12845"/>
                  </a:cubicBezTo>
                  <a:cubicBezTo>
                    <a:pt x="14701" y="12956"/>
                    <a:pt x="14780" y="14070"/>
                    <a:pt x="14820" y="13401"/>
                  </a:cubicBezTo>
                  <a:cubicBezTo>
                    <a:pt x="14859" y="12733"/>
                    <a:pt x="14859" y="10284"/>
                    <a:pt x="14899" y="8503"/>
                  </a:cubicBezTo>
                  <a:cubicBezTo>
                    <a:pt x="14939" y="6721"/>
                    <a:pt x="15018" y="5608"/>
                    <a:pt x="15217" y="4606"/>
                  </a:cubicBezTo>
                  <a:cubicBezTo>
                    <a:pt x="15415" y="3604"/>
                    <a:pt x="15733" y="2713"/>
                    <a:pt x="16090" y="2602"/>
                  </a:cubicBezTo>
                  <a:cubicBezTo>
                    <a:pt x="16448" y="2490"/>
                    <a:pt x="16845" y="3158"/>
                    <a:pt x="17361" y="4383"/>
                  </a:cubicBezTo>
                  <a:cubicBezTo>
                    <a:pt x="17877" y="5608"/>
                    <a:pt x="18512" y="7389"/>
                    <a:pt x="19029" y="8280"/>
                  </a:cubicBezTo>
                  <a:cubicBezTo>
                    <a:pt x="19545" y="9171"/>
                    <a:pt x="19942" y="9171"/>
                    <a:pt x="20140" y="9727"/>
                  </a:cubicBezTo>
                  <a:cubicBezTo>
                    <a:pt x="20339" y="10284"/>
                    <a:pt x="20339" y="11397"/>
                    <a:pt x="20458" y="12399"/>
                  </a:cubicBezTo>
                  <a:cubicBezTo>
                    <a:pt x="20577" y="13402"/>
                    <a:pt x="20815" y="14292"/>
                    <a:pt x="21054" y="15294"/>
                  </a:cubicBezTo>
                  <a:cubicBezTo>
                    <a:pt x="21292" y="16296"/>
                    <a:pt x="21530" y="17410"/>
                    <a:pt x="21490" y="18300"/>
                  </a:cubicBezTo>
                  <a:cubicBezTo>
                    <a:pt x="21451" y="19191"/>
                    <a:pt x="21133" y="19859"/>
                    <a:pt x="20656" y="20193"/>
                  </a:cubicBezTo>
                  <a:cubicBezTo>
                    <a:pt x="20180" y="20527"/>
                    <a:pt x="19545" y="20527"/>
                    <a:pt x="18909" y="2052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96" name="Line"/>
            <p:cNvSpPr/>
            <p:nvPr/>
          </p:nvSpPr>
          <p:spPr>
            <a:xfrm>
              <a:off x="13794594" y="7661910"/>
              <a:ext cx="10378"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grpSp>
        <p:nvGrpSpPr>
          <p:cNvPr id="3541" name="Drawing"/>
          <p:cNvGrpSpPr/>
          <p:nvPr/>
        </p:nvGrpSpPr>
        <p:grpSpPr>
          <a:xfrm>
            <a:off x="15629704" y="3611645"/>
            <a:ext cx="6856426" cy="5708060"/>
            <a:chOff x="0" y="0"/>
            <a:chExt cx="6856424" cy="5708059"/>
          </a:xfrm>
        </p:grpSpPr>
        <p:sp>
          <p:nvSpPr>
            <p:cNvPr id="3498" name="Line"/>
            <p:cNvSpPr/>
            <p:nvPr/>
          </p:nvSpPr>
          <p:spPr>
            <a:xfrm>
              <a:off x="0" y="186809"/>
              <a:ext cx="799128" cy="8302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273" y="18900"/>
                    <a:pt x="6545" y="16200"/>
                    <a:pt x="9678" y="12600"/>
                  </a:cubicBezTo>
                  <a:cubicBezTo>
                    <a:pt x="12810" y="9000"/>
                    <a:pt x="15803" y="4500"/>
                    <a:pt x="17766" y="2250"/>
                  </a:cubicBezTo>
                  <a:cubicBezTo>
                    <a:pt x="19730" y="0"/>
                    <a:pt x="20665" y="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499" name="Line"/>
            <p:cNvSpPr/>
            <p:nvPr/>
          </p:nvSpPr>
          <p:spPr>
            <a:xfrm>
              <a:off x="500085" y="217944"/>
              <a:ext cx="60343" cy="487780"/>
            </a:xfrm>
            <a:custGeom>
              <a:avLst/>
              <a:gdLst/>
              <a:ahLst/>
              <a:cxnLst>
                <a:cxn ang="0">
                  <a:pos x="wd2" y="hd2"/>
                </a:cxn>
                <a:cxn ang="5400000">
                  <a:pos x="wd2" y="hd2"/>
                </a:cxn>
                <a:cxn ang="10800000">
                  <a:pos x="wd2" y="hd2"/>
                </a:cxn>
                <a:cxn ang="16200000">
                  <a:pos x="wd2" y="hd2"/>
                </a:cxn>
              </a:cxnLst>
              <a:rect l="0" t="0" r="r" b="b"/>
              <a:pathLst>
                <a:path w="20931" h="21600" fill="norm" stroke="1" extrusionOk="0">
                  <a:moveTo>
                    <a:pt x="13731" y="0"/>
                  </a:moveTo>
                  <a:cubicBezTo>
                    <a:pt x="8931" y="460"/>
                    <a:pt x="4131" y="919"/>
                    <a:pt x="1731" y="1609"/>
                  </a:cubicBezTo>
                  <a:cubicBezTo>
                    <a:pt x="-669" y="2298"/>
                    <a:pt x="-669" y="3217"/>
                    <a:pt x="2331" y="5745"/>
                  </a:cubicBezTo>
                  <a:cubicBezTo>
                    <a:pt x="5331" y="8272"/>
                    <a:pt x="11331" y="12409"/>
                    <a:pt x="14931" y="15319"/>
                  </a:cubicBezTo>
                  <a:cubicBezTo>
                    <a:pt x="18531" y="18230"/>
                    <a:pt x="19731" y="19915"/>
                    <a:pt x="20931"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00" name="Line"/>
            <p:cNvSpPr/>
            <p:nvPr/>
          </p:nvSpPr>
          <p:spPr>
            <a:xfrm>
              <a:off x="952154" y="171897"/>
              <a:ext cx="459294" cy="606475"/>
            </a:xfrm>
            <a:custGeom>
              <a:avLst/>
              <a:gdLst/>
              <a:ahLst/>
              <a:cxnLst>
                <a:cxn ang="0">
                  <a:pos x="wd2" y="hd2"/>
                </a:cxn>
                <a:cxn ang="5400000">
                  <a:pos x="wd2" y="hd2"/>
                </a:cxn>
                <a:cxn ang="10800000">
                  <a:pos x="wd2" y="hd2"/>
                </a:cxn>
                <a:cxn ang="16200000">
                  <a:pos x="wd2" y="hd2"/>
                </a:cxn>
              </a:cxnLst>
              <a:rect l="0" t="0" r="r" b="b"/>
              <a:pathLst>
                <a:path w="21401" h="21394" fill="norm" stroke="1" extrusionOk="0">
                  <a:moveTo>
                    <a:pt x="607" y="4553"/>
                  </a:moveTo>
                  <a:cubicBezTo>
                    <a:pt x="1413" y="8336"/>
                    <a:pt x="2219" y="12119"/>
                    <a:pt x="2622" y="14316"/>
                  </a:cubicBezTo>
                  <a:cubicBezTo>
                    <a:pt x="3025" y="16513"/>
                    <a:pt x="3025" y="17123"/>
                    <a:pt x="3105" y="17733"/>
                  </a:cubicBezTo>
                  <a:cubicBezTo>
                    <a:pt x="3186" y="18343"/>
                    <a:pt x="3347" y="18953"/>
                    <a:pt x="3186" y="19502"/>
                  </a:cubicBezTo>
                  <a:cubicBezTo>
                    <a:pt x="3025" y="20052"/>
                    <a:pt x="2541" y="20540"/>
                    <a:pt x="1977" y="20296"/>
                  </a:cubicBezTo>
                  <a:cubicBezTo>
                    <a:pt x="1413" y="20052"/>
                    <a:pt x="768" y="19075"/>
                    <a:pt x="365" y="17001"/>
                  </a:cubicBezTo>
                  <a:cubicBezTo>
                    <a:pt x="-38" y="14926"/>
                    <a:pt x="-199" y="11753"/>
                    <a:pt x="365" y="8825"/>
                  </a:cubicBezTo>
                  <a:cubicBezTo>
                    <a:pt x="929" y="5896"/>
                    <a:pt x="2219" y="3211"/>
                    <a:pt x="3831" y="1686"/>
                  </a:cubicBezTo>
                  <a:cubicBezTo>
                    <a:pt x="5443" y="160"/>
                    <a:pt x="7377" y="-206"/>
                    <a:pt x="9070" y="99"/>
                  </a:cubicBezTo>
                  <a:cubicBezTo>
                    <a:pt x="10762" y="404"/>
                    <a:pt x="12213" y="1380"/>
                    <a:pt x="13180" y="2540"/>
                  </a:cubicBezTo>
                  <a:cubicBezTo>
                    <a:pt x="14147" y="3699"/>
                    <a:pt x="14631" y="5041"/>
                    <a:pt x="14147" y="6262"/>
                  </a:cubicBezTo>
                  <a:cubicBezTo>
                    <a:pt x="13664" y="7482"/>
                    <a:pt x="12213" y="8580"/>
                    <a:pt x="10843" y="9313"/>
                  </a:cubicBezTo>
                  <a:cubicBezTo>
                    <a:pt x="9473" y="10045"/>
                    <a:pt x="8183" y="10411"/>
                    <a:pt x="7780" y="10838"/>
                  </a:cubicBezTo>
                  <a:cubicBezTo>
                    <a:pt x="7377" y="11265"/>
                    <a:pt x="7861" y="11753"/>
                    <a:pt x="9553" y="12913"/>
                  </a:cubicBezTo>
                  <a:cubicBezTo>
                    <a:pt x="11246" y="14072"/>
                    <a:pt x="14147" y="15902"/>
                    <a:pt x="16323" y="17428"/>
                  </a:cubicBezTo>
                  <a:cubicBezTo>
                    <a:pt x="18499" y="18953"/>
                    <a:pt x="19950" y="20174"/>
                    <a:pt x="21401" y="2139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01" name="Line"/>
            <p:cNvSpPr/>
            <p:nvPr/>
          </p:nvSpPr>
          <p:spPr>
            <a:xfrm>
              <a:off x="1836957" y="471752"/>
              <a:ext cx="269836" cy="16028"/>
            </a:xfrm>
            <a:custGeom>
              <a:avLst/>
              <a:gdLst/>
              <a:ahLst/>
              <a:cxnLst>
                <a:cxn ang="0">
                  <a:pos x="wd2" y="hd2"/>
                </a:cxn>
                <a:cxn ang="5400000">
                  <a:pos x="wd2" y="hd2"/>
                </a:cxn>
                <a:cxn ang="10800000">
                  <a:pos x="wd2" y="hd2"/>
                </a:cxn>
                <a:cxn ang="16200000">
                  <a:pos x="wd2" y="hd2"/>
                </a:cxn>
              </a:cxnLst>
              <a:rect l="0" t="0" r="r" b="b"/>
              <a:pathLst>
                <a:path w="21600" h="20015" fill="norm" stroke="1" extrusionOk="0">
                  <a:moveTo>
                    <a:pt x="0" y="20015"/>
                  </a:moveTo>
                  <a:cubicBezTo>
                    <a:pt x="5815" y="11375"/>
                    <a:pt x="11631" y="2735"/>
                    <a:pt x="15231" y="575"/>
                  </a:cubicBezTo>
                  <a:cubicBezTo>
                    <a:pt x="18831" y="-1585"/>
                    <a:pt x="20215" y="2735"/>
                    <a:pt x="21600" y="7055"/>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02" name="Line"/>
            <p:cNvSpPr/>
            <p:nvPr/>
          </p:nvSpPr>
          <p:spPr>
            <a:xfrm>
              <a:off x="1857714" y="622697"/>
              <a:ext cx="300970"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03" name="Line"/>
            <p:cNvSpPr/>
            <p:nvPr/>
          </p:nvSpPr>
          <p:spPr>
            <a:xfrm>
              <a:off x="2598077" y="0"/>
              <a:ext cx="422006" cy="944425"/>
            </a:xfrm>
            <a:custGeom>
              <a:avLst/>
              <a:gdLst/>
              <a:ahLst/>
              <a:cxnLst>
                <a:cxn ang="0">
                  <a:pos x="wd2" y="hd2"/>
                </a:cxn>
                <a:cxn ang="5400000">
                  <a:pos x="wd2" y="hd2"/>
                </a:cxn>
                <a:cxn ang="10800000">
                  <a:pos x="wd2" y="hd2"/>
                </a:cxn>
                <a:cxn ang="16200000">
                  <a:pos x="wd2" y="hd2"/>
                </a:cxn>
              </a:cxnLst>
              <a:rect l="0" t="0" r="r" b="b"/>
              <a:pathLst>
                <a:path w="21079" h="21600" fill="norm" stroke="1" extrusionOk="0">
                  <a:moveTo>
                    <a:pt x="21079" y="0"/>
                  </a:moveTo>
                  <a:cubicBezTo>
                    <a:pt x="17105" y="1345"/>
                    <a:pt x="13130" y="2690"/>
                    <a:pt x="9501" y="4589"/>
                  </a:cubicBezTo>
                  <a:cubicBezTo>
                    <a:pt x="5873" y="6488"/>
                    <a:pt x="2589" y="8941"/>
                    <a:pt x="1034" y="11235"/>
                  </a:cubicBezTo>
                  <a:cubicBezTo>
                    <a:pt x="-521" y="13530"/>
                    <a:pt x="-348" y="15666"/>
                    <a:pt x="1725" y="17367"/>
                  </a:cubicBezTo>
                  <a:cubicBezTo>
                    <a:pt x="3799" y="19068"/>
                    <a:pt x="7773" y="20334"/>
                    <a:pt x="11748"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04" name="Line"/>
            <p:cNvSpPr/>
            <p:nvPr/>
          </p:nvSpPr>
          <p:spPr>
            <a:xfrm>
              <a:off x="2910831" y="236544"/>
              <a:ext cx="392925" cy="590880"/>
            </a:xfrm>
            <a:custGeom>
              <a:avLst/>
              <a:gdLst/>
              <a:ahLst/>
              <a:cxnLst>
                <a:cxn ang="0">
                  <a:pos x="wd2" y="hd2"/>
                </a:cxn>
                <a:cxn ang="5400000">
                  <a:pos x="wd2" y="hd2"/>
                </a:cxn>
                <a:cxn ang="10800000">
                  <a:pos x="wd2" y="hd2"/>
                </a:cxn>
                <a:cxn ang="16200000">
                  <a:pos x="wd2" y="hd2"/>
                </a:cxn>
              </a:cxnLst>
              <a:rect l="0" t="0" r="r" b="b"/>
              <a:pathLst>
                <a:path w="21333" h="21326" fill="norm" stroke="1" extrusionOk="0">
                  <a:moveTo>
                    <a:pt x="19455" y="1951"/>
                  </a:moveTo>
                  <a:cubicBezTo>
                    <a:pt x="20394" y="1201"/>
                    <a:pt x="21333" y="452"/>
                    <a:pt x="21333" y="140"/>
                  </a:cubicBezTo>
                  <a:cubicBezTo>
                    <a:pt x="21333" y="-172"/>
                    <a:pt x="20394" y="-47"/>
                    <a:pt x="17858" y="1389"/>
                  </a:cubicBezTo>
                  <a:cubicBezTo>
                    <a:pt x="15323" y="2825"/>
                    <a:pt x="11190" y="5571"/>
                    <a:pt x="7903" y="8381"/>
                  </a:cubicBezTo>
                  <a:cubicBezTo>
                    <a:pt x="4616" y="11190"/>
                    <a:pt x="2175" y="14062"/>
                    <a:pt x="954" y="15934"/>
                  </a:cubicBezTo>
                  <a:cubicBezTo>
                    <a:pt x="-267" y="17807"/>
                    <a:pt x="-267" y="18681"/>
                    <a:pt x="672" y="19430"/>
                  </a:cubicBezTo>
                  <a:cubicBezTo>
                    <a:pt x="1611" y="20179"/>
                    <a:pt x="3490" y="20804"/>
                    <a:pt x="5650" y="21116"/>
                  </a:cubicBezTo>
                  <a:cubicBezTo>
                    <a:pt x="7810" y="21428"/>
                    <a:pt x="10251" y="21428"/>
                    <a:pt x="12317" y="20866"/>
                  </a:cubicBezTo>
                  <a:cubicBezTo>
                    <a:pt x="14383" y="20304"/>
                    <a:pt x="16074" y="19181"/>
                    <a:pt x="17013" y="17932"/>
                  </a:cubicBezTo>
                  <a:cubicBezTo>
                    <a:pt x="17952" y="16683"/>
                    <a:pt x="18140" y="15310"/>
                    <a:pt x="17952" y="14311"/>
                  </a:cubicBezTo>
                  <a:cubicBezTo>
                    <a:pt x="17764" y="13312"/>
                    <a:pt x="17201" y="12688"/>
                    <a:pt x="15604" y="12189"/>
                  </a:cubicBezTo>
                  <a:cubicBezTo>
                    <a:pt x="14008" y="11689"/>
                    <a:pt x="11378" y="11315"/>
                    <a:pt x="9688" y="11440"/>
                  </a:cubicBezTo>
                  <a:cubicBezTo>
                    <a:pt x="7997" y="11564"/>
                    <a:pt x="7246" y="12189"/>
                    <a:pt x="6495" y="1281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05" name="Line"/>
            <p:cNvSpPr/>
            <p:nvPr/>
          </p:nvSpPr>
          <p:spPr>
            <a:xfrm>
              <a:off x="3386165" y="373618"/>
              <a:ext cx="273080" cy="329415"/>
            </a:xfrm>
            <a:custGeom>
              <a:avLst/>
              <a:gdLst/>
              <a:ahLst/>
              <a:cxnLst>
                <a:cxn ang="0">
                  <a:pos x="wd2" y="hd2"/>
                </a:cxn>
                <a:cxn ang="5400000">
                  <a:pos x="wd2" y="hd2"/>
                </a:cxn>
                <a:cxn ang="10800000">
                  <a:pos x="wd2" y="hd2"/>
                </a:cxn>
                <a:cxn ang="16200000">
                  <a:pos x="wd2" y="hd2"/>
                </a:cxn>
              </a:cxnLst>
              <a:rect l="0" t="0" r="r" b="b"/>
              <a:pathLst>
                <a:path w="20543" h="21204" fill="norm" stroke="1" extrusionOk="0">
                  <a:moveTo>
                    <a:pt x="19305" y="0"/>
                  </a:moveTo>
                  <a:cubicBezTo>
                    <a:pt x="15921" y="0"/>
                    <a:pt x="12538" y="0"/>
                    <a:pt x="9025" y="2338"/>
                  </a:cubicBezTo>
                  <a:cubicBezTo>
                    <a:pt x="5512" y="4676"/>
                    <a:pt x="1868" y="9353"/>
                    <a:pt x="567" y="12804"/>
                  </a:cubicBezTo>
                  <a:cubicBezTo>
                    <a:pt x="-734" y="16256"/>
                    <a:pt x="307" y="18482"/>
                    <a:pt x="2649" y="19819"/>
                  </a:cubicBezTo>
                  <a:cubicBezTo>
                    <a:pt x="4991" y="21155"/>
                    <a:pt x="8635" y="21600"/>
                    <a:pt x="11888" y="20821"/>
                  </a:cubicBezTo>
                  <a:cubicBezTo>
                    <a:pt x="15141" y="20041"/>
                    <a:pt x="18003" y="18037"/>
                    <a:pt x="19435" y="15031"/>
                  </a:cubicBezTo>
                  <a:cubicBezTo>
                    <a:pt x="20866" y="12025"/>
                    <a:pt x="20866" y="8016"/>
                    <a:pt x="19695" y="5456"/>
                  </a:cubicBezTo>
                  <a:cubicBezTo>
                    <a:pt x="18524" y="2895"/>
                    <a:pt x="16182" y="1781"/>
                    <a:pt x="13839" y="668"/>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06" name="Line"/>
            <p:cNvSpPr/>
            <p:nvPr/>
          </p:nvSpPr>
          <p:spPr>
            <a:xfrm>
              <a:off x="3819210" y="152214"/>
              <a:ext cx="251512" cy="854480"/>
            </a:xfrm>
            <a:custGeom>
              <a:avLst/>
              <a:gdLst/>
              <a:ahLst/>
              <a:cxnLst>
                <a:cxn ang="0">
                  <a:pos x="wd2" y="hd2"/>
                </a:cxn>
                <a:cxn ang="5400000">
                  <a:pos x="wd2" y="hd2"/>
                </a:cxn>
                <a:cxn ang="10800000">
                  <a:pos x="wd2" y="hd2"/>
                </a:cxn>
                <a:cxn ang="16200000">
                  <a:pos x="wd2" y="hd2"/>
                </a:cxn>
              </a:cxnLst>
              <a:rect l="0" t="0" r="r" b="b"/>
              <a:pathLst>
                <a:path w="20938" h="21513" fill="norm" stroke="1" extrusionOk="0">
                  <a:moveTo>
                    <a:pt x="1728" y="87"/>
                  </a:moveTo>
                  <a:cubicBezTo>
                    <a:pt x="3168" y="0"/>
                    <a:pt x="4608" y="-87"/>
                    <a:pt x="6480" y="174"/>
                  </a:cubicBezTo>
                  <a:cubicBezTo>
                    <a:pt x="8352" y="436"/>
                    <a:pt x="10656" y="1045"/>
                    <a:pt x="13392" y="2569"/>
                  </a:cubicBezTo>
                  <a:cubicBezTo>
                    <a:pt x="16128" y="4094"/>
                    <a:pt x="19296" y="6532"/>
                    <a:pt x="20448" y="8884"/>
                  </a:cubicBezTo>
                  <a:cubicBezTo>
                    <a:pt x="21600" y="11236"/>
                    <a:pt x="20736" y="13500"/>
                    <a:pt x="17712" y="15503"/>
                  </a:cubicBezTo>
                  <a:cubicBezTo>
                    <a:pt x="14688" y="17507"/>
                    <a:pt x="9504" y="19248"/>
                    <a:pt x="6192" y="20207"/>
                  </a:cubicBezTo>
                  <a:cubicBezTo>
                    <a:pt x="2880" y="21165"/>
                    <a:pt x="1440" y="21339"/>
                    <a:pt x="0" y="2151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07" name="Line"/>
            <p:cNvSpPr/>
            <p:nvPr/>
          </p:nvSpPr>
          <p:spPr>
            <a:xfrm>
              <a:off x="4372347" y="176430"/>
              <a:ext cx="225237" cy="840643"/>
            </a:xfrm>
            <a:custGeom>
              <a:avLst/>
              <a:gdLst/>
              <a:ahLst/>
              <a:cxnLst>
                <a:cxn ang="0">
                  <a:pos x="wd2" y="hd2"/>
                </a:cxn>
                <a:cxn ang="5400000">
                  <a:pos x="wd2" y="hd2"/>
                </a:cxn>
                <a:cxn ang="10800000">
                  <a:pos x="wd2" y="hd2"/>
                </a:cxn>
                <a:cxn ang="16200000">
                  <a:pos x="wd2" y="hd2"/>
                </a:cxn>
              </a:cxnLst>
              <a:rect l="0" t="0" r="r" b="b"/>
              <a:pathLst>
                <a:path w="21308" h="21600" fill="norm" stroke="1" extrusionOk="0">
                  <a:moveTo>
                    <a:pt x="21308" y="0"/>
                  </a:moveTo>
                  <a:cubicBezTo>
                    <a:pt x="15417" y="1867"/>
                    <a:pt x="9526" y="3733"/>
                    <a:pt x="5599" y="5956"/>
                  </a:cubicBezTo>
                  <a:cubicBezTo>
                    <a:pt x="1672" y="8178"/>
                    <a:pt x="-292" y="10756"/>
                    <a:pt x="35" y="13067"/>
                  </a:cubicBezTo>
                  <a:cubicBezTo>
                    <a:pt x="363" y="15378"/>
                    <a:pt x="2981" y="17422"/>
                    <a:pt x="6908" y="18800"/>
                  </a:cubicBezTo>
                  <a:cubicBezTo>
                    <a:pt x="10835" y="20178"/>
                    <a:pt x="16072" y="20889"/>
                    <a:pt x="21308"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08" name="Line"/>
            <p:cNvSpPr/>
            <p:nvPr/>
          </p:nvSpPr>
          <p:spPr>
            <a:xfrm>
              <a:off x="4805148" y="325584"/>
              <a:ext cx="355153" cy="515058"/>
            </a:xfrm>
            <a:custGeom>
              <a:avLst/>
              <a:gdLst/>
              <a:ahLst/>
              <a:cxnLst>
                <a:cxn ang="0">
                  <a:pos x="wd2" y="hd2"/>
                </a:cxn>
                <a:cxn ang="5400000">
                  <a:pos x="wd2" y="hd2"/>
                </a:cxn>
                <a:cxn ang="10800000">
                  <a:pos x="wd2" y="hd2"/>
                </a:cxn>
                <a:cxn ang="16200000">
                  <a:pos x="wd2" y="hd2"/>
                </a:cxn>
              </a:cxnLst>
              <a:rect l="0" t="0" r="r" b="b"/>
              <a:pathLst>
                <a:path w="21322" h="21439" fill="norm" stroke="1" extrusionOk="0">
                  <a:moveTo>
                    <a:pt x="0" y="4159"/>
                  </a:moveTo>
                  <a:cubicBezTo>
                    <a:pt x="5815" y="3007"/>
                    <a:pt x="11631" y="1855"/>
                    <a:pt x="15265" y="1063"/>
                  </a:cubicBezTo>
                  <a:cubicBezTo>
                    <a:pt x="18900" y="271"/>
                    <a:pt x="20354" y="-161"/>
                    <a:pt x="20977" y="55"/>
                  </a:cubicBezTo>
                  <a:cubicBezTo>
                    <a:pt x="21600" y="271"/>
                    <a:pt x="21392" y="1135"/>
                    <a:pt x="20250" y="3223"/>
                  </a:cubicBezTo>
                  <a:cubicBezTo>
                    <a:pt x="19108" y="5311"/>
                    <a:pt x="17031" y="8623"/>
                    <a:pt x="15681" y="11863"/>
                  </a:cubicBezTo>
                  <a:cubicBezTo>
                    <a:pt x="14331" y="15103"/>
                    <a:pt x="13708" y="18271"/>
                    <a:pt x="13085" y="21439"/>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09" name="Line"/>
            <p:cNvSpPr/>
            <p:nvPr/>
          </p:nvSpPr>
          <p:spPr>
            <a:xfrm>
              <a:off x="4950443" y="601940"/>
              <a:ext cx="300972"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2234" y="16200"/>
                    <a:pt x="4469" y="10800"/>
                    <a:pt x="8069" y="7200"/>
                  </a:cubicBezTo>
                  <a:cubicBezTo>
                    <a:pt x="11669" y="3600"/>
                    <a:pt x="16634" y="18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10" name="Line"/>
            <p:cNvSpPr/>
            <p:nvPr/>
          </p:nvSpPr>
          <p:spPr>
            <a:xfrm>
              <a:off x="5390221" y="425509"/>
              <a:ext cx="265947" cy="265935"/>
            </a:xfrm>
            <a:custGeom>
              <a:avLst/>
              <a:gdLst/>
              <a:ahLst/>
              <a:cxnLst>
                <a:cxn ang="0">
                  <a:pos x="wd2" y="hd2"/>
                </a:cxn>
                <a:cxn ang="5400000">
                  <a:pos x="wd2" y="hd2"/>
                </a:cxn>
                <a:cxn ang="10800000">
                  <a:pos x="wd2" y="hd2"/>
                </a:cxn>
                <a:cxn ang="16200000">
                  <a:pos x="wd2" y="hd2"/>
                </a:cxn>
              </a:cxnLst>
              <a:rect l="0" t="0" r="r" b="b"/>
              <a:pathLst>
                <a:path w="20757" h="21018" fill="norm" stroke="1" extrusionOk="0">
                  <a:moveTo>
                    <a:pt x="20757" y="4101"/>
                  </a:moveTo>
                  <a:cubicBezTo>
                    <a:pt x="17787" y="2734"/>
                    <a:pt x="14817" y="1367"/>
                    <a:pt x="11712" y="1504"/>
                  </a:cubicBezTo>
                  <a:cubicBezTo>
                    <a:pt x="8607" y="1641"/>
                    <a:pt x="5367" y="3281"/>
                    <a:pt x="3072" y="5605"/>
                  </a:cubicBezTo>
                  <a:cubicBezTo>
                    <a:pt x="777" y="7929"/>
                    <a:pt x="-573" y="10937"/>
                    <a:pt x="237" y="13944"/>
                  </a:cubicBezTo>
                  <a:cubicBezTo>
                    <a:pt x="1047" y="16952"/>
                    <a:pt x="4017" y="19959"/>
                    <a:pt x="7662" y="20780"/>
                  </a:cubicBezTo>
                  <a:cubicBezTo>
                    <a:pt x="11307" y="21600"/>
                    <a:pt x="15627" y="20233"/>
                    <a:pt x="18057" y="17772"/>
                  </a:cubicBezTo>
                  <a:cubicBezTo>
                    <a:pt x="20487" y="15311"/>
                    <a:pt x="21027" y="11757"/>
                    <a:pt x="18057" y="8613"/>
                  </a:cubicBezTo>
                  <a:cubicBezTo>
                    <a:pt x="15087" y="5468"/>
                    <a:pt x="8607" y="2734"/>
                    <a:pt x="2127"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11" name="Line"/>
            <p:cNvSpPr/>
            <p:nvPr/>
          </p:nvSpPr>
          <p:spPr>
            <a:xfrm>
              <a:off x="4585374" y="369504"/>
              <a:ext cx="199018" cy="566535"/>
            </a:xfrm>
            <a:custGeom>
              <a:avLst/>
              <a:gdLst/>
              <a:ahLst/>
              <a:cxnLst>
                <a:cxn ang="0">
                  <a:pos x="wd2" y="hd2"/>
                </a:cxn>
                <a:cxn ang="5400000">
                  <a:pos x="wd2" y="hd2"/>
                </a:cxn>
                <a:cxn ang="10800000">
                  <a:pos x="wd2" y="hd2"/>
                </a:cxn>
                <a:cxn ang="16200000">
                  <a:pos x="wd2" y="hd2"/>
                </a:cxn>
              </a:cxnLst>
              <a:rect l="0" t="0" r="r" b="b"/>
              <a:pathLst>
                <a:path w="21061" h="21438" fill="norm" stroke="1" extrusionOk="0">
                  <a:moveTo>
                    <a:pt x="7881" y="8010"/>
                  </a:moveTo>
                  <a:cubicBezTo>
                    <a:pt x="10078" y="6047"/>
                    <a:pt x="12275" y="4083"/>
                    <a:pt x="13556" y="2774"/>
                  </a:cubicBezTo>
                  <a:cubicBezTo>
                    <a:pt x="14837" y="1465"/>
                    <a:pt x="15203" y="810"/>
                    <a:pt x="14471" y="418"/>
                  </a:cubicBezTo>
                  <a:cubicBezTo>
                    <a:pt x="13739" y="25"/>
                    <a:pt x="11908" y="-106"/>
                    <a:pt x="10444" y="90"/>
                  </a:cubicBezTo>
                  <a:cubicBezTo>
                    <a:pt x="8980" y="287"/>
                    <a:pt x="7881" y="810"/>
                    <a:pt x="7881" y="2447"/>
                  </a:cubicBezTo>
                  <a:cubicBezTo>
                    <a:pt x="7881" y="4083"/>
                    <a:pt x="8980" y="6832"/>
                    <a:pt x="9712" y="9778"/>
                  </a:cubicBezTo>
                  <a:cubicBezTo>
                    <a:pt x="10444" y="12723"/>
                    <a:pt x="10810" y="15865"/>
                    <a:pt x="10444" y="17763"/>
                  </a:cubicBezTo>
                  <a:cubicBezTo>
                    <a:pt x="10078" y="19661"/>
                    <a:pt x="8980" y="20316"/>
                    <a:pt x="7515" y="20774"/>
                  </a:cubicBezTo>
                  <a:cubicBezTo>
                    <a:pt x="6051" y="21232"/>
                    <a:pt x="4220" y="21494"/>
                    <a:pt x="2573" y="21429"/>
                  </a:cubicBezTo>
                  <a:cubicBezTo>
                    <a:pt x="925" y="21363"/>
                    <a:pt x="-539" y="20970"/>
                    <a:pt x="193" y="19923"/>
                  </a:cubicBezTo>
                  <a:cubicBezTo>
                    <a:pt x="925" y="18876"/>
                    <a:pt x="3854" y="17174"/>
                    <a:pt x="7698" y="16192"/>
                  </a:cubicBezTo>
                  <a:cubicBezTo>
                    <a:pt x="11542" y="15210"/>
                    <a:pt x="16302" y="14949"/>
                    <a:pt x="21061" y="14687"/>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12" name="Line"/>
            <p:cNvSpPr/>
            <p:nvPr/>
          </p:nvSpPr>
          <p:spPr>
            <a:xfrm>
              <a:off x="4607960" y="653832"/>
              <a:ext cx="269837"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13" name="Line"/>
            <p:cNvSpPr/>
            <p:nvPr/>
          </p:nvSpPr>
          <p:spPr>
            <a:xfrm>
              <a:off x="5708059" y="176348"/>
              <a:ext cx="212843" cy="830347"/>
            </a:xfrm>
            <a:custGeom>
              <a:avLst/>
              <a:gdLst/>
              <a:ahLst/>
              <a:cxnLst>
                <a:cxn ang="0">
                  <a:pos x="wd2" y="hd2"/>
                </a:cxn>
                <a:cxn ang="5400000">
                  <a:pos x="wd2" y="hd2"/>
                </a:cxn>
                <a:cxn ang="10800000">
                  <a:pos x="wd2" y="hd2"/>
                </a:cxn>
                <a:cxn ang="16200000">
                  <a:pos x="wd2" y="hd2"/>
                </a:cxn>
              </a:cxnLst>
              <a:rect l="0" t="0" r="r" b="b"/>
              <a:pathLst>
                <a:path w="21435" h="21512" fill="norm" stroke="1" extrusionOk="0">
                  <a:moveTo>
                    <a:pt x="0" y="271"/>
                  </a:moveTo>
                  <a:cubicBezTo>
                    <a:pt x="1742" y="91"/>
                    <a:pt x="3484" y="-88"/>
                    <a:pt x="6097" y="46"/>
                  </a:cubicBezTo>
                  <a:cubicBezTo>
                    <a:pt x="8710" y="181"/>
                    <a:pt x="12194" y="629"/>
                    <a:pt x="15329" y="1973"/>
                  </a:cubicBezTo>
                  <a:cubicBezTo>
                    <a:pt x="18464" y="3318"/>
                    <a:pt x="21252" y="5558"/>
                    <a:pt x="21426" y="8561"/>
                  </a:cubicBezTo>
                  <a:cubicBezTo>
                    <a:pt x="21600" y="11563"/>
                    <a:pt x="19161" y="15328"/>
                    <a:pt x="16723" y="17613"/>
                  </a:cubicBezTo>
                  <a:cubicBezTo>
                    <a:pt x="14284" y="19899"/>
                    <a:pt x="11845" y="20705"/>
                    <a:pt x="9407" y="21512"/>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14" name="Line"/>
            <p:cNvSpPr/>
            <p:nvPr/>
          </p:nvSpPr>
          <p:spPr>
            <a:xfrm>
              <a:off x="2137926" y="1681283"/>
              <a:ext cx="352863"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15" name="Line"/>
            <p:cNvSpPr/>
            <p:nvPr/>
          </p:nvSpPr>
          <p:spPr>
            <a:xfrm>
              <a:off x="2189819" y="1899227"/>
              <a:ext cx="332105"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850" y="21600"/>
                    <a:pt x="11700" y="21600"/>
                    <a:pt x="15300" y="18000"/>
                  </a:cubicBezTo>
                  <a:cubicBezTo>
                    <a:pt x="18900" y="14400"/>
                    <a:pt x="2025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16" name="Line"/>
            <p:cNvSpPr/>
            <p:nvPr/>
          </p:nvSpPr>
          <p:spPr>
            <a:xfrm>
              <a:off x="3109778" y="1583883"/>
              <a:ext cx="377327" cy="574802"/>
            </a:xfrm>
            <a:custGeom>
              <a:avLst/>
              <a:gdLst/>
              <a:ahLst/>
              <a:cxnLst>
                <a:cxn ang="0">
                  <a:pos x="wd2" y="hd2"/>
                </a:cxn>
                <a:cxn ang="5400000">
                  <a:pos x="wd2" y="hd2"/>
                </a:cxn>
                <a:cxn ang="10800000">
                  <a:pos x="wd2" y="hd2"/>
                </a:cxn>
                <a:cxn ang="16200000">
                  <a:pos x="wd2" y="hd2"/>
                </a:cxn>
              </a:cxnLst>
              <a:rect l="0" t="0" r="r" b="b"/>
              <a:pathLst>
                <a:path w="21418" h="21491" fill="norm" stroke="1" extrusionOk="0">
                  <a:moveTo>
                    <a:pt x="6691" y="2866"/>
                  </a:moveTo>
                  <a:cubicBezTo>
                    <a:pt x="7083" y="2219"/>
                    <a:pt x="7476" y="1572"/>
                    <a:pt x="8163" y="990"/>
                  </a:cubicBezTo>
                  <a:cubicBezTo>
                    <a:pt x="8851" y="408"/>
                    <a:pt x="9833" y="-109"/>
                    <a:pt x="10225" y="20"/>
                  </a:cubicBezTo>
                  <a:cubicBezTo>
                    <a:pt x="10618" y="150"/>
                    <a:pt x="10422" y="926"/>
                    <a:pt x="8654" y="3060"/>
                  </a:cubicBezTo>
                  <a:cubicBezTo>
                    <a:pt x="6887" y="5194"/>
                    <a:pt x="3549" y="8686"/>
                    <a:pt x="1782" y="10756"/>
                  </a:cubicBezTo>
                  <a:cubicBezTo>
                    <a:pt x="14" y="12825"/>
                    <a:pt x="-182" y="13472"/>
                    <a:pt x="113" y="13989"/>
                  </a:cubicBezTo>
                  <a:cubicBezTo>
                    <a:pt x="407" y="14507"/>
                    <a:pt x="1193" y="14895"/>
                    <a:pt x="3843" y="15024"/>
                  </a:cubicBezTo>
                  <a:cubicBezTo>
                    <a:pt x="6494" y="15153"/>
                    <a:pt x="11011" y="15024"/>
                    <a:pt x="13760" y="14895"/>
                  </a:cubicBezTo>
                  <a:cubicBezTo>
                    <a:pt x="16509" y="14765"/>
                    <a:pt x="17491" y="14636"/>
                    <a:pt x="18473" y="14377"/>
                  </a:cubicBezTo>
                  <a:cubicBezTo>
                    <a:pt x="19454" y="14119"/>
                    <a:pt x="20436" y="13731"/>
                    <a:pt x="20927" y="13084"/>
                  </a:cubicBezTo>
                  <a:cubicBezTo>
                    <a:pt x="21418" y="12437"/>
                    <a:pt x="21418" y="11532"/>
                    <a:pt x="21025" y="11402"/>
                  </a:cubicBezTo>
                  <a:cubicBezTo>
                    <a:pt x="20633" y="11273"/>
                    <a:pt x="19847" y="11920"/>
                    <a:pt x="19356" y="13019"/>
                  </a:cubicBezTo>
                  <a:cubicBezTo>
                    <a:pt x="18865" y="14119"/>
                    <a:pt x="18669" y="15671"/>
                    <a:pt x="19062" y="17158"/>
                  </a:cubicBezTo>
                  <a:cubicBezTo>
                    <a:pt x="19454" y="18645"/>
                    <a:pt x="20436" y="20068"/>
                    <a:pt x="21418" y="21491"/>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17" name="Line"/>
            <p:cNvSpPr/>
            <p:nvPr/>
          </p:nvSpPr>
          <p:spPr>
            <a:xfrm>
              <a:off x="3806018" y="1549510"/>
              <a:ext cx="750901" cy="570040"/>
            </a:xfrm>
            <a:custGeom>
              <a:avLst/>
              <a:gdLst/>
              <a:ahLst/>
              <a:cxnLst>
                <a:cxn ang="0">
                  <a:pos x="wd2" y="hd2"/>
                </a:cxn>
                <a:cxn ang="5400000">
                  <a:pos x="wd2" y="hd2"/>
                </a:cxn>
                <a:cxn ang="10800000">
                  <a:pos x="wd2" y="hd2"/>
                </a:cxn>
                <a:cxn ang="16200000">
                  <a:pos x="wd2" y="hd2"/>
                </a:cxn>
              </a:cxnLst>
              <a:rect l="0" t="0" r="r" b="b"/>
              <a:pathLst>
                <a:path w="21409" h="21313" fill="norm" stroke="1" extrusionOk="0">
                  <a:moveTo>
                    <a:pt x="672" y="8419"/>
                  </a:moveTo>
                  <a:cubicBezTo>
                    <a:pt x="376" y="6737"/>
                    <a:pt x="80" y="5056"/>
                    <a:pt x="672" y="3633"/>
                  </a:cubicBezTo>
                  <a:cubicBezTo>
                    <a:pt x="1264" y="2210"/>
                    <a:pt x="2743" y="1046"/>
                    <a:pt x="3730" y="464"/>
                  </a:cubicBezTo>
                  <a:cubicBezTo>
                    <a:pt x="4716" y="-118"/>
                    <a:pt x="5209" y="-118"/>
                    <a:pt x="5801" y="270"/>
                  </a:cubicBezTo>
                  <a:cubicBezTo>
                    <a:pt x="6393" y="658"/>
                    <a:pt x="7083" y="1434"/>
                    <a:pt x="6738" y="3762"/>
                  </a:cubicBezTo>
                  <a:cubicBezTo>
                    <a:pt x="6393" y="6090"/>
                    <a:pt x="5012" y="9971"/>
                    <a:pt x="3828" y="12557"/>
                  </a:cubicBezTo>
                  <a:cubicBezTo>
                    <a:pt x="2645" y="15144"/>
                    <a:pt x="1658" y="16438"/>
                    <a:pt x="968" y="17666"/>
                  </a:cubicBezTo>
                  <a:cubicBezTo>
                    <a:pt x="278" y="18895"/>
                    <a:pt x="-117" y="20059"/>
                    <a:pt x="31" y="20706"/>
                  </a:cubicBezTo>
                  <a:cubicBezTo>
                    <a:pt x="179" y="21353"/>
                    <a:pt x="869" y="21482"/>
                    <a:pt x="2793" y="21094"/>
                  </a:cubicBezTo>
                  <a:cubicBezTo>
                    <a:pt x="4716" y="20706"/>
                    <a:pt x="7872" y="19801"/>
                    <a:pt x="10634" y="18054"/>
                  </a:cubicBezTo>
                  <a:cubicBezTo>
                    <a:pt x="13395" y="16308"/>
                    <a:pt x="15762" y="13722"/>
                    <a:pt x="17193" y="11781"/>
                  </a:cubicBezTo>
                  <a:cubicBezTo>
                    <a:pt x="18623" y="9841"/>
                    <a:pt x="19116" y="8548"/>
                    <a:pt x="19215" y="7642"/>
                  </a:cubicBezTo>
                  <a:cubicBezTo>
                    <a:pt x="19313" y="6737"/>
                    <a:pt x="19017" y="6220"/>
                    <a:pt x="18376" y="5961"/>
                  </a:cubicBezTo>
                  <a:cubicBezTo>
                    <a:pt x="17735" y="5702"/>
                    <a:pt x="16749" y="5702"/>
                    <a:pt x="15614" y="6478"/>
                  </a:cubicBezTo>
                  <a:cubicBezTo>
                    <a:pt x="14480" y="7254"/>
                    <a:pt x="13198" y="8807"/>
                    <a:pt x="12557" y="10035"/>
                  </a:cubicBezTo>
                  <a:cubicBezTo>
                    <a:pt x="11916" y="11264"/>
                    <a:pt x="11916" y="12169"/>
                    <a:pt x="12064" y="12881"/>
                  </a:cubicBezTo>
                  <a:cubicBezTo>
                    <a:pt x="12212" y="13592"/>
                    <a:pt x="12508" y="14110"/>
                    <a:pt x="13543" y="14627"/>
                  </a:cubicBezTo>
                  <a:cubicBezTo>
                    <a:pt x="14579" y="15144"/>
                    <a:pt x="16354" y="15662"/>
                    <a:pt x="17735" y="15597"/>
                  </a:cubicBezTo>
                  <a:cubicBezTo>
                    <a:pt x="19116" y="15532"/>
                    <a:pt x="20102" y="14886"/>
                    <a:pt x="20694" y="13916"/>
                  </a:cubicBezTo>
                  <a:cubicBezTo>
                    <a:pt x="21286" y="12945"/>
                    <a:pt x="21483" y="11652"/>
                    <a:pt x="21384" y="10359"/>
                  </a:cubicBezTo>
                  <a:cubicBezTo>
                    <a:pt x="21286" y="9065"/>
                    <a:pt x="20891" y="7772"/>
                    <a:pt x="20447" y="6996"/>
                  </a:cubicBezTo>
                  <a:cubicBezTo>
                    <a:pt x="20004" y="6220"/>
                    <a:pt x="19510" y="5961"/>
                    <a:pt x="18968" y="5832"/>
                  </a:cubicBezTo>
                  <a:cubicBezTo>
                    <a:pt x="18425" y="5702"/>
                    <a:pt x="17834" y="5702"/>
                    <a:pt x="17439" y="6026"/>
                  </a:cubicBezTo>
                  <a:cubicBezTo>
                    <a:pt x="17045" y="6349"/>
                    <a:pt x="16847" y="6996"/>
                    <a:pt x="16650" y="7642"/>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18" name="Line"/>
            <p:cNvSpPr/>
            <p:nvPr/>
          </p:nvSpPr>
          <p:spPr>
            <a:xfrm>
              <a:off x="4659768" y="1702039"/>
              <a:ext cx="207650" cy="280215"/>
            </a:xfrm>
            <a:custGeom>
              <a:avLst/>
              <a:gdLst/>
              <a:ahLst/>
              <a:cxnLst>
                <a:cxn ang="0">
                  <a:pos x="wd2" y="hd2"/>
                </a:cxn>
                <a:cxn ang="5400000">
                  <a:pos x="wd2" y="hd2"/>
                </a:cxn>
                <a:cxn ang="10800000">
                  <a:pos x="wd2" y="hd2"/>
                </a:cxn>
                <a:cxn ang="16200000">
                  <a:pos x="wd2" y="hd2"/>
                </a:cxn>
              </a:cxnLst>
              <a:rect l="0" t="0" r="r" b="b"/>
              <a:pathLst>
                <a:path w="20912" h="21600" fill="norm" stroke="1" extrusionOk="0">
                  <a:moveTo>
                    <a:pt x="20912" y="4000"/>
                  </a:moveTo>
                  <a:cubicBezTo>
                    <a:pt x="19518" y="3200"/>
                    <a:pt x="18125" y="2400"/>
                    <a:pt x="14641" y="2800"/>
                  </a:cubicBezTo>
                  <a:cubicBezTo>
                    <a:pt x="11157" y="3200"/>
                    <a:pt x="5583" y="4800"/>
                    <a:pt x="2622" y="7867"/>
                  </a:cubicBezTo>
                  <a:cubicBezTo>
                    <a:pt x="-340" y="10933"/>
                    <a:pt x="-688" y="15467"/>
                    <a:pt x="1054" y="18133"/>
                  </a:cubicBezTo>
                  <a:cubicBezTo>
                    <a:pt x="2796" y="20800"/>
                    <a:pt x="6628" y="21600"/>
                    <a:pt x="10286" y="21600"/>
                  </a:cubicBezTo>
                  <a:cubicBezTo>
                    <a:pt x="13944" y="21600"/>
                    <a:pt x="17428" y="20800"/>
                    <a:pt x="18822" y="17733"/>
                  </a:cubicBezTo>
                  <a:cubicBezTo>
                    <a:pt x="20215" y="14667"/>
                    <a:pt x="19518" y="9333"/>
                    <a:pt x="16557" y="6000"/>
                  </a:cubicBezTo>
                  <a:cubicBezTo>
                    <a:pt x="13596" y="2667"/>
                    <a:pt x="8370" y="1333"/>
                    <a:pt x="3144"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19" name="Line"/>
            <p:cNvSpPr/>
            <p:nvPr/>
          </p:nvSpPr>
          <p:spPr>
            <a:xfrm>
              <a:off x="560427" y="4050992"/>
              <a:ext cx="871778" cy="13145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2571" y="18758"/>
                    <a:pt x="5143" y="15916"/>
                    <a:pt x="8143" y="12789"/>
                  </a:cubicBezTo>
                  <a:cubicBezTo>
                    <a:pt x="11143" y="9663"/>
                    <a:pt x="14571" y="6253"/>
                    <a:pt x="16714" y="4263"/>
                  </a:cubicBezTo>
                  <a:cubicBezTo>
                    <a:pt x="18857" y="2274"/>
                    <a:pt x="19714" y="1705"/>
                    <a:pt x="20400" y="1137"/>
                  </a:cubicBezTo>
                  <a:cubicBezTo>
                    <a:pt x="21086" y="568"/>
                    <a:pt x="21600" y="0"/>
                    <a:pt x="21600" y="0"/>
                  </a:cubicBezTo>
                  <a:cubicBezTo>
                    <a:pt x="21600" y="0"/>
                    <a:pt x="21086" y="568"/>
                    <a:pt x="20571" y="113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20" name="Line"/>
            <p:cNvSpPr/>
            <p:nvPr/>
          </p:nvSpPr>
          <p:spPr>
            <a:xfrm>
              <a:off x="1029077" y="4120180"/>
              <a:ext cx="71022" cy="373620"/>
            </a:xfrm>
            <a:custGeom>
              <a:avLst/>
              <a:gdLst/>
              <a:ahLst/>
              <a:cxnLst>
                <a:cxn ang="0">
                  <a:pos x="wd2" y="hd2"/>
                </a:cxn>
                <a:cxn ang="5400000">
                  <a:pos x="wd2" y="hd2"/>
                </a:cxn>
                <a:cxn ang="10800000">
                  <a:pos x="wd2" y="hd2"/>
                </a:cxn>
                <a:cxn ang="16200000">
                  <a:pos x="wd2" y="hd2"/>
                </a:cxn>
              </a:cxnLst>
              <a:rect l="0" t="0" r="r" b="b"/>
              <a:pathLst>
                <a:path w="20157" h="21600" fill="norm" stroke="1" extrusionOk="0">
                  <a:moveTo>
                    <a:pt x="2484" y="0"/>
                  </a:moveTo>
                  <a:cubicBezTo>
                    <a:pt x="521" y="3200"/>
                    <a:pt x="-1443" y="6400"/>
                    <a:pt x="1502" y="10000"/>
                  </a:cubicBezTo>
                  <a:cubicBezTo>
                    <a:pt x="4448" y="13600"/>
                    <a:pt x="12302" y="17600"/>
                    <a:pt x="20157"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21" name="Line"/>
            <p:cNvSpPr/>
            <p:nvPr/>
          </p:nvSpPr>
          <p:spPr>
            <a:xfrm>
              <a:off x="1449172" y="4142646"/>
              <a:ext cx="501947" cy="496532"/>
            </a:xfrm>
            <a:custGeom>
              <a:avLst/>
              <a:gdLst/>
              <a:ahLst/>
              <a:cxnLst>
                <a:cxn ang="0">
                  <a:pos x="wd2" y="hd2"/>
                </a:cxn>
                <a:cxn ang="5400000">
                  <a:pos x="wd2" y="hd2"/>
                </a:cxn>
                <a:cxn ang="10800000">
                  <a:pos x="wd2" y="hd2"/>
                </a:cxn>
                <a:cxn ang="16200000">
                  <a:pos x="wd2" y="hd2"/>
                </a:cxn>
              </a:cxnLst>
              <a:rect l="0" t="0" r="r" b="b"/>
              <a:pathLst>
                <a:path w="21466" h="21235" fill="norm" stroke="1" extrusionOk="0">
                  <a:moveTo>
                    <a:pt x="18359" y="4365"/>
                  </a:moveTo>
                  <a:cubicBezTo>
                    <a:pt x="18507" y="3478"/>
                    <a:pt x="18655" y="2590"/>
                    <a:pt x="18285" y="1924"/>
                  </a:cubicBezTo>
                  <a:cubicBezTo>
                    <a:pt x="17915" y="1258"/>
                    <a:pt x="17028" y="815"/>
                    <a:pt x="15252" y="445"/>
                  </a:cubicBezTo>
                  <a:cubicBezTo>
                    <a:pt x="13477" y="75"/>
                    <a:pt x="10814" y="-221"/>
                    <a:pt x="8447" y="223"/>
                  </a:cubicBezTo>
                  <a:cubicBezTo>
                    <a:pt x="6080" y="667"/>
                    <a:pt x="4008" y="1850"/>
                    <a:pt x="2455" y="3995"/>
                  </a:cubicBezTo>
                  <a:cubicBezTo>
                    <a:pt x="902" y="6141"/>
                    <a:pt x="-134" y="9248"/>
                    <a:pt x="14" y="11984"/>
                  </a:cubicBezTo>
                  <a:cubicBezTo>
                    <a:pt x="162" y="14721"/>
                    <a:pt x="1493" y="17089"/>
                    <a:pt x="4230" y="18642"/>
                  </a:cubicBezTo>
                  <a:cubicBezTo>
                    <a:pt x="6967" y="20195"/>
                    <a:pt x="11110" y="20935"/>
                    <a:pt x="14217" y="21157"/>
                  </a:cubicBezTo>
                  <a:cubicBezTo>
                    <a:pt x="17324" y="21379"/>
                    <a:pt x="19395" y="21083"/>
                    <a:pt x="21466" y="2078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22" name="Line"/>
            <p:cNvSpPr/>
            <p:nvPr/>
          </p:nvSpPr>
          <p:spPr>
            <a:xfrm>
              <a:off x="2262466" y="4302097"/>
              <a:ext cx="238703" cy="25651"/>
            </a:xfrm>
            <a:custGeom>
              <a:avLst/>
              <a:gdLst/>
              <a:ahLst/>
              <a:cxnLst>
                <a:cxn ang="0">
                  <a:pos x="wd2" y="hd2"/>
                </a:cxn>
                <a:cxn ang="5400000">
                  <a:pos x="wd2" y="hd2"/>
                </a:cxn>
                <a:cxn ang="10800000">
                  <a:pos x="wd2" y="hd2"/>
                </a:cxn>
                <a:cxn ang="16200000">
                  <a:pos x="wd2" y="hd2"/>
                </a:cxn>
              </a:cxnLst>
              <a:rect l="0" t="0" r="r" b="b"/>
              <a:pathLst>
                <a:path w="21600" h="20018" fill="norm" stroke="1" extrusionOk="0">
                  <a:moveTo>
                    <a:pt x="0" y="20018"/>
                  </a:moveTo>
                  <a:cubicBezTo>
                    <a:pt x="5635" y="11918"/>
                    <a:pt x="11270" y="3818"/>
                    <a:pt x="14870" y="1118"/>
                  </a:cubicBezTo>
                  <a:cubicBezTo>
                    <a:pt x="18470" y="-1582"/>
                    <a:pt x="20035" y="1118"/>
                    <a:pt x="21600" y="381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23" name="Line"/>
            <p:cNvSpPr/>
            <p:nvPr/>
          </p:nvSpPr>
          <p:spPr>
            <a:xfrm>
              <a:off x="2262466" y="4452285"/>
              <a:ext cx="207567" cy="3113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24" name="Line"/>
            <p:cNvSpPr/>
            <p:nvPr/>
          </p:nvSpPr>
          <p:spPr>
            <a:xfrm>
              <a:off x="3131085" y="3669962"/>
              <a:ext cx="336185" cy="792703"/>
            </a:xfrm>
            <a:custGeom>
              <a:avLst/>
              <a:gdLst/>
              <a:ahLst/>
              <a:cxnLst>
                <a:cxn ang="0">
                  <a:pos x="wd2" y="hd2"/>
                </a:cxn>
                <a:cxn ang="5400000">
                  <a:pos x="wd2" y="hd2"/>
                </a:cxn>
                <a:cxn ang="10800000">
                  <a:pos x="wd2" y="hd2"/>
                </a:cxn>
                <a:cxn ang="16200000">
                  <a:pos x="wd2" y="hd2"/>
                </a:cxn>
              </a:cxnLst>
              <a:rect l="0" t="0" r="r" b="b"/>
              <a:pathLst>
                <a:path w="20991" h="21519" fill="norm" stroke="1" extrusionOk="0">
                  <a:moveTo>
                    <a:pt x="20285" y="1234"/>
                  </a:moveTo>
                  <a:cubicBezTo>
                    <a:pt x="20717" y="670"/>
                    <a:pt x="21149" y="107"/>
                    <a:pt x="20933" y="13"/>
                  </a:cubicBezTo>
                  <a:cubicBezTo>
                    <a:pt x="20717" y="-81"/>
                    <a:pt x="19853" y="295"/>
                    <a:pt x="16829" y="1938"/>
                  </a:cubicBezTo>
                  <a:cubicBezTo>
                    <a:pt x="13805" y="3582"/>
                    <a:pt x="8621" y="6493"/>
                    <a:pt x="5057" y="9216"/>
                  </a:cubicBezTo>
                  <a:cubicBezTo>
                    <a:pt x="1493" y="11940"/>
                    <a:pt x="-451" y="14476"/>
                    <a:pt x="89" y="16495"/>
                  </a:cubicBezTo>
                  <a:cubicBezTo>
                    <a:pt x="629" y="18514"/>
                    <a:pt x="3653" y="20016"/>
                    <a:pt x="6677" y="2151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25" name="Line"/>
            <p:cNvSpPr/>
            <p:nvPr/>
          </p:nvSpPr>
          <p:spPr>
            <a:xfrm>
              <a:off x="3515819" y="3910758"/>
              <a:ext cx="479823" cy="560556"/>
            </a:xfrm>
            <a:custGeom>
              <a:avLst/>
              <a:gdLst/>
              <a:ahLst/>
              <a:cxnLst>
                <a:cxn ang="0">
                  <a:pos x="wd2" y="hd2"/>
                </a:cxn>
                <a:cxn ang="5400000">
                  <a:pos x="wd2" y="hd2"/>
                </a:cxn>
                <a:cxn ang="10800000">
                  <a:pos x="wd2" y="hd2"/>
                </a:cxn>
                <a:cxn ang="16200000">
                  <a:pos x="wd2" y="hd2"/>
                </a:cxn>
              </a:cxnLst>
              <a:rect l="0" t="0" r="r" b="b"/>
              <a:pathLst>
                <a:path w="21399" h="21212" fill="norm" stroke="1" extrusionOk="0">
                  <a:moveTo>
                    <a:pt x="21399" y="1249"/>
                  </a:moveTo>
                  <a:cubicBezTo>
                    <a:pt x="18159" y="463"/>
                    <a:pt x="14919" y="-322"/>
                    <a:pt x="11679" y="136"/>
                  </a:cubicBezTo>
                  <a:cubicBezTo>
                    <a:pt x="8439" y="594"/>
                    <a:pt x="5199" y="2296"/>
                    <a:pt x="3039" y="4849"/>
                  </a:cubicBezTo>
                  <a:cubicBezTo>
                    <a:pt x="879" y="7402"/>
                    <a:pt x="-201" y="10805"/>
                    <a:pt x="30" y="13423"/>
                  </a:cubicBezTo>
                  <a:cubicBezTo>
                    <a:pt x="262" y="16042"/>
                    <a:pt x="1805" y="17874"/>
                    <a:pt x="3502" y="19053"/>
                  </a:cubicBezTo>
                  <a:cubicBezTo>
                    <a:pt x="5199" y="20231"/>
                    <a:pt x="7050" y="20754"/>
                    <a:pt x="8439" y="21016"/>
                  </a:cubicBezTo>
                  <a:cubicBezTo>
                    <a:pt x="9828" y="21278"/>
                    <a:pt x="10753" y="21278"/>
                    <a:pt x="11448" y="21016"/>
                  </a:cubicBezTo>
                  <a:cubicBezTo>
                    <a:pt x="12142" y="20754"/>
                    <a:pt x="12605" y="20231"/>
                    <a:pt x="12759" y="19183"/>
                  </a:cubicBezTo>
                  <a:cubicBezTo>
                    <a:pt x="12913" y="18136"/>
                    <a:pt x="12759" y="16565"/>
                    <a:pt x="12296" y="15387"/>
                  </a:cubicBezTo>
                  <a:cubicBezTo>
                    <a:pt x="11833" y="14209"/>
                    <a:pt x="11062" y="13423"/>
                    <a:pt x="9905" y="13162"/>
                  </a:cubicBezTo>
                  <a:cubicBezTo>
                    <a:pt x="8748" y="12900"/>
                    <a:pt x="7205" y="13162"/>
                    <a:pt x="5662" y="1342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26" name="Line"/>
            <p:cNvSpPr/>
            <p:nvPr/>
          </p:nvSpPr>
          <p:spPr>
            <a:xfrm>
              <a:off x="4024597" y="4096809"/>
              <a:ext cx="289634" cy="289301"/>
            </a:xfrm>
            <a:custGeom>
              <a:avLst/>
              <a:gdLst/>
              <a:ahLst/>
              <a:cxnLst>
                <a:cxn ang="0">
                  <a:pos x="wd2" y="hd2"/>
                </a:cxn>
                <a:cxn ang="5400000">
                  <a:pos x="wd2" y="hd2"/>
                </a:cxn>
                <a:cxn ang="10800000">
                  <a:pos x="wd2" y="hd2"/>
                </a:cxn>
                <a:cxn ang="16200000">
                  <a:pos x="wd2" y="hd2"/>
                </a:cxn>
              </a:cxnLst>
              <a:rect l="0" t="0" r="r" b="b"/>
              <a:pathLst>
                <a:path w="20319" h="21004" fill="norm" stroke="1" extrusionOk="0">
                  <a:moveTo>
                    <a:pt x="16899" y="1697"/>
                  </a:moveTo>
                  <a:cubicBezTo>
                    <a:pt x="15928" y="944"/>
                    <a:pt x="14958" y="190"/>
                    <a:pt x="12045" y="1446"/>
                  </a:cubicBezTo>
                  <a:cubicBezTo>
                    <a:pt x="9133" y="2702"/>
                    <a:pt x="4279" y="5967"/>
                    <a:pt x="1852" y="8981"/>
                  </a:cubicBezTo>
                  <a:cubicBezTo>
                    <a:pt x="-575" y="11995"/>
                    <a:pt x="-575" y="14758"/>
                    <a:pt x="1609" y="16893"/>
                  </a:cubicBezTo>
                  <a:cubicBezTo>
                    <a:pt x="3794" y="19028"/>
                    <a:pt x="8162" y="20535"/>
                    <a:pt x="11438" y="20911"/>
                  </a:cubicBezTo>
                  <a:cubicBezTo>
                    <a:pt x="14715" y="21288"/>
                    <a:pt x="16899" y="20535"/>
                    <a:pt x="18477" y="18400"/>
                  </a:cubicBezTo>
                  <a:cubicBezTo>
                    <a:pt x="20054" y="16265"/>
                    <a:pt x="21025" y="12748"/>
                    <a:pt x="19690" y="9358"/>
                  </a:cubicBezTo>
                  <a:cubicBezTo>
                    <a:pt x="18355" y="5967"/>
                    <a:pt x="14715" y="2702"/>
                    <a:pt x="12167" y="1195"/>
                  </a:cubicBezTo>
                  <a:cubicBezTo>
                    <a:pt x="9618" y="-312"/>
                    <a:pt x="8162" y="-61"/>
                    <a:pt x="6706" y="19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27" name="Line"/>
            <p:cNvSpPr/>
            <p:nvPr/>
          </p:nvSpPr>
          <p:spPr>
            <a:xfrm>
              <a:off x="4400395" y="3842948"/>
              <a:ext cx="196081" cy="640474"/>
            </a:xfrm>
            <a:custGeom>
              <a:avLst/>
              <a:gdLst/>
              <a:ahLst/>
              <a:cxnLst>
                <a:cxn ang="0">
                  <a:pos x="wd2" y="hd2"/>
                </a:cxn>
                <a:cxn ang="5400000">
                  <a:pos x="wd2" y="hd2"/>
                </a:cxn>
                <a:cxn ang="10800000">
                  <a:pos x="wd2" y="hd2"/>
                </a:cxn>
                <a:cxn ang="16200000">
                  <a:pos x="wd2" y="hd2"/>
                </a:cxn>
              </a:cxnLst>
              <a:rect l="0" t="0" r="r" b="b"/>
              <a:pathLst>
                <a:path w="20405" h="21385" fill="norm" stroke="1" extrusionOk="0">
                  <a:moveTo>
                    <a:pt x="4320" y="247"/>
                  </a:moveTo>
                  <a:cubicBezTo>
                    <a:pt x="6120" y="16"/>
                    <a:pt x="7920" y="-215"/>
                    <a:pt x="10440" y="363"/>
                  </a:cubicBezTo>
                  <a:cubicBezTo>
                    <a:pt x="12960" y="940"/>
                    <a:pt x="16200" y="2326"/>
                    <a:pt x="18360" y="4405"/>
                  </a:cubicBezTo>
                  <a:cubicBezTo>
                    <a:pt x="20520" y="6484"/>
                    <a:pt x="21600" y="9257"/>
                    <a:pt x="18360" y="12202"/>
                  </a:cubicBezTo>
                  <a:cubicBezTo>
                    <a:pt x="15120" y="15148"/>
                    <a:pt x="7560" y="18266"/>
                    <a:pt x="0" y="2138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28" name="Line"/>
            <p:cNvSpPr/>
            <p:nvPr/>
          </p:nvSpPr>
          <p:spPr>
            <a:xfrm>
              <a:off x="3523282" y="4256395"/>
              <a:ext cx="280468" cy="175135"/>
            </a:xfrm>
            <a:custGeom>
              <a:avLst/>
              <a:gdLst/>
              <a:ahLst/>
              <a:cxnLst>
                <a:cxn ang="0">
                  <a:pos x="wd2" y="hd2"/>
                </a:cxn>
                <a:cxn ang="5400000">
                  <a:pos x="wd2" y="hd2"/>
                </a:cxn>
                <a:cxn ang="10800000">
                  <a:pos x="wd2" y="hd2"/>
                </a:cxn>
                <a:cxn ang="16200000">
                  <a:pos x="wd2" y="hd2"/>
                </a:cxn>
              </a:cxnLst>
              <a:rect l="0" t="0" r="r" b="b"/>
              <a:pathLst>
                <a:path w="20847" h="21441" fill="norm" stroke="1" extrusionOk="0">
                  <a:moveTo>
                    <a:pt x="15053" y="15088"/>
                  </a:moveTo>
                  <a:cubicBezTo>
                    <a:pt x="15568" y="12970"/>
                    <a:pt x="16082" y="10853"/>
                    <a:pt x="15825" y="8947"/>
                  </a:cubicBezTo>
                  <a:cubicBezTo>
                    <a:pt x="15568" y="7041"/>
                    <a:pt x="14539" y="5347"/>
                    <a:pt x="12739" y="3865"/>
                  </a:cubicBezTo>
                  <a:cubicBezTo>
                    <a:pt x="10939" y="2382"/>
                    <a:pt x="8368" y="1112"/>
                    <a:pt x="6439" y="476"/>
                  </a:cubicBezTo>
                  <a:cubicBezTo>
                    <a:pt x="4511" y="-159"/>
                    <a:pt x="3225" y="-159"/>
                    <a:pt x="2068" y="476"/>
                  </a:cubicBezTo>
                  <a:cubicBezTo>
                    <a:pt x="911" y="1112"/>
                    <a:pt x="-118" y="2382"/>
                    <a:pt x="11" y="3017"/>
                  </a:cubicBezTo>
                  <a:cubicBezTo>
                    <a:pt x="139" y="3653"/>
                    <a:pt x="1425" y="3653"/>
                    <a:pt x="3996" y="3017"/>
                  </a:cubicBezTo>
                  <a:cubicBezTo>
                    <a:pt x="6568" y="2382"/>
                    <a:pt x="10425" y="1112"/>
                    <a:pt x="13382" y="1112"/>
                  </a:cubicBezTo>
                  <a:cubicBezTo>
                    <a:pt x="16339" y="1112"/>
                    <a:pt x="18396" y="2382"/>
                    <a:pt x="19682" y="4288"/>
                  </a:cubicBezTo>
                  <a:cubicBezTo>
                    <a:pt x="20968" y="6194"/>
                    <a:pt x="21482" y="8735"/>
                    <a:pt x="19682" y="11700"/>
                  </a:cubicBezTo>
                  <a:cubicBezTo>
                    <a:pt x="17882" y="14665"/>
                    <a:pt x="13768" y="18053"/>
                    <a:pt x="9653" y="2144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29" name="Line"/>
            <p:cNvSpPr/>
            <p:nvPr/>
          </p:nvSpPr>
          <p:spPr>
            <a:xfrm>
              <a:off x="4903693" y="3694670"/>
              <a:ext cx="233562" cy="716103"/>
            </a:xfrm>
            <a:custGeom>
              <a:avLst/>
              <a:gdLst/>
              <a:ahLst/>
              <a:cxnLst>
                <a:cxn ang="0">
                  <a:pos x="wd2" y="hd2"/>
                </a:cxn>
                <a:cxn ang="5400000">
                  <a:pos x="wd2" y="hd2"/>
                </a:cxn>
                <a:cxn ang="10800000">
                  <a:pos x="wd2" y="hd2"/>
                </a:cxn>
                <a:cxn ang="16200000">
                  <a:pos x="wd2" y="hd2"/>
                </a:cxn>
              </a:cxnLst>
              <a:rect l="0" t="0" r="r" b="b"/>
              <a:pathLst>
                <a:path w="21446" h="21600" fill="norm" stroke="1" extrusionOk="0">
                  <a:moveTo>
                    <a:pt x="21446" y="0"/>
                  </a:moveTo>
                  <a:cubicBezTo>
                    <a:pt x="16999" y="939"/>
                    <a:pt x="12552" y="1878"/>
                    <a:pt x="8264" y="3913"/>
                  </a:cubicBezTo>
                  <a:cubicBezTo>
                    <a:pt x="3975" y="5948"/>
                    <a:pt x="-154" y="9078"/>
                    <a:pt x="5" y="11948"/>
                  </a:cubicBezTo>
                  <a:cubicBezTo>
                    <a:pt x="164" y="14817"/>
                    <a:pt x="4611" y="17426"/>
                    <a:pt x="8899" y="18991"/>
                  </a:cubicBezTo>
                  <a:cubicBezTo>
                    <a:pt x="13187" y="20557"/>
                    <a:pt x="17317" y="21078"/>
                    <a:pt x="21446"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30" name="Line"/>
            <p:cNvSpPr/>
            <p:nvPr/>
          </p:nvSpPr>
          <p:spPr>
            <a:xfrm>
              <a:off x="5337634" y="3533413"/>
              <a:ext cx="380803" cy="884280"/>
            </a:xfrm>
            <a:custGeom>
              <a:avLst/>
              <a:gdLst/>
              <a:ahLst/>
              <a:cxnLst>
                <a:cxn ang="0">
                  <a:pos x="wd2" y="hd2"/>
                </a:cxn>
                <a:cxn ang="5400000">
                  <a:pos x="wd2" y="hd2"/>
                </a:cxn>
                <a:cxn ang="10800000">
                  <a:pos x="wd2" y="hd2"/>
                </a:cxn>
                <a:cxn ang="16200000">
                  <a:pos x="wd2" y="hd2"/>
                </a:cxn>
              </a:cxnLst>
              <a:rect l="0" t="0" r="r" b="b"/>
              <a:pathLst>
                <a:path w="21420" h="21483" fill="norm" stroke="1" extrusionOk="0">
                  <a:moveTo>
                    <a:pt x="7409" y="8708"/>
                  </a:moveTo>
                  <a:cubicBezTo>
                    <a:pt x="10134" y="8372"/>
                    <a:pt x="12858" y="8036"/>
                    <a:pt x="15096" y="7153"/>
                  </a:cubicBezTo>
                  <a:cubicBezTo>
                    <a:pt x="17334" y="6271"/>
                    <a:pt x="19085" y="4842"/>
                    <a:pt x="19182" y="3539"/>
                  </a:cubicBezTo>
                  <a:cubicBezTo>
                    <a:pt x="19280" y="2236"/>
                    <a:pt x="17723" y="1060"/>
                    <a:pt x="16458" y="471"/>
                  </a:cubicBezTo>
                  <a:cubicBezTo>
                    <a:pt x="15193" y="-117"/>
                    <a:pt x="14220" y="-117"/>
                    <a:pt x="13247" y="261"/>
                  </a:cubicBezTo>
                  <a:cubicBezTo>
                    <a:pt x="12274" y="639"/>
                    <a:pt x="11301" y="1396"/>
                    <a:pt x="10717" y="3371"/>
                  </a:cubicBezTo>
                  <a:cubicBezTo>
                    <a:pt x="10134" y="5346"/>
                    <a:pt x="9939" y="8540"/>
                    <a:pt x="9842" y="11355"/>
                  </a:cubicBezTo>
                  <a:cubicBezTo>
                    <a:pt x="9744" y="14171"/>
                    <a:pt x="9744" y="16608"/>
                    <a:pt x="9063" y="18205"/>
                  </a:cubicBezTo>
                  <a:cubicBezTo>
                    <a:pt x="8382" y="19802"/>
                    <a:pt x="7020" y="20558"/>
                    <a:pt x="5852" y="20979"/>
                  </a:cubicBezTo>
                  <a:cubicBezTo>
                    <a:pt x="4685" y="21399"/>
                    <a:pt x="3712" y="21483"/>
                    <a:pt x="2739" y="21483"/>
                  </a:cubicBezTo>
                  <a:cubicBezTo>
                    <a:pt x="1766" y="21483"/>
                    <a:pt x="793" y="21399"/>
                    <a:pt x="306" y="21147"/>
                  </a:cubicBezTo>
                  <a:cubicBezTo>
                    <a:pt x="-180" y="20895"/>
                    <a:pt x="-180" y="20474"/>
                    <a:pt x="988" y="19760"/>
                  </a:cubicBezTo>
                  <a:cubicBezTo>
                    <a:pt x="2155" y="19046"/>
                    <a:pt x="4490" y="18037"/>
                    <a:pt x="7215" y="17407"/>
                  </a:cubicBezTo>
                  <a:cubicBezTo>
                    <a:pt x="9939" y="16776"/>
                    <a:pt x="13052" y="16524"/>
                    <a:pt x="15485" y="16230"/>
                  </a:cubicBezTo>
                  <a:cubicBezTo>
                    <a:pt x="17917" y="15936"/>
                    <a:pt x="19669" y="15600"/>
                    <a:pt x="21420" y="1526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31" name="Line"/>
            <p:cNvSpPr/>
            <p:nvPr/>
          </p:nvSpPr>
          <p:spPr>
            <a:xfrm>
              <a:off x="5427845" y="4057911"/>
              <a:ext cx="207567"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32" name="Line"/>
            <p:cNvSpPr/>
            <p:nvPr/>
          </p:nvSpPr>
          <p:spPr>
            <a:xfrm>
              <a:off x="5983720" y="3798453"/>
              <a:ext cx="306359" cy="477403"/>
            </a:xfrm>
            <a:custGeom>
              <a:avLst/>
              <a:gdLst/>
              <a:ahLst/>
              <a:cxnLst>
                <a:cxn ang="0">
                  <a:pos x="wd2" y="hd2"/>
                </a:cxn>
                <a:cxn ang="5400000">
                  <a:pos x="wd2" y="hd2"/>
                </a:cxn>
                <a:cxn ang="10800000">
                  <a:pos x="wd2" y="hd2"/>
                </a:cxn>
                <a:cxn ang="16200000">
                  <a:pos x="wd2" y="hd2"/>
                </a:cxn>
              </a:cxnLst>
              <a:rect l="0" t="0" r="r" b="b"/>
              <a:pathLst>
                <a:path w="21254" h="21600" fill="norm" stroke="1" extrusionOk="0">
                  <a:moveTo>
                    <a:pt x="11116" y="0"/>
                  </a:moveTo>
                  <a:cubicBezTo>
                    <a:pt x="7996" y="2974"/>
                    <a:pt x="4876" y="5948"/>
                    <a:pt x="2956" y="7904"/>
                  </a:cubicBezTo>
                  <a:cubicBezTo>
                    <a:pt x="1036" y="9861"/>
                    <a:pt x="316" y="10800"/>
                    <a:pt x="76" y="11661"/>
                  </a:cubicBezTo>
                  <a:cubicBezTo>
                    <a:pt x="-164" y="12522"/>
                    <a:pt x="76" y="13304"/>
                    <a:pt x="2116" y="13774"/>
                  </a:cubicBezTo>
                  <a:cubicBezTo>
                    <a:pt x="4156" y="14243"/>
                    <a:pt x="7996" y="14400"/>
                    <a:pt x="11356" y="13930"/>
                  </a:cubicBezTo>
                  <a:cubicBezTo>
                    <a:pt x="14716" y="13461"/>
                    <a:pt x="17596" y="12365"/>
                    <a:pt x="19276" y="11426"/>
                  </a:cubicBezTo>
                  <a:cubicBezTo>
                    <a:pt x="20956" y="10487"/>
                    <a:pt x="21436" y="9704"/>
                    <a:pt x="21196" y="9548"/>
                  </a:cubicBezTo>
                  <a:cubicBezTo>
                    <a:pt x="20956" y="9391"/>
                    <a:pt x="19996" y="9861"/>
                    <a:pt x="19156" y="11583"/>
                  </a:cubicBezTo>
                  <a:cubicBezTo>
                    <a:pt x="18316" y="13304"/>
                    <a:pt x="17596" y="16278"/>
                    <a:pt x="17356" y="18157"/>
                  </a:cubicBezTo>
                  <a:cubicBezTo>
                    <a:pt x="17116" y="20035"/>
                    <a:pt x="17356" y="20817"/>
                    <a:pt x="17596"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33" name="Line"/>
            <p:cNvSpPr/>
            <p:nvPr/>
          </p:nvSpPr>
          <p:spPr>
            <a:xfrm>
              <a:off x="6376802" y="3943750"/>
              <a:ext cx="200491" cy="277434"/>
            </a:xfrm>
            <a:custGeom>
              <a:avLst/>
              <a:gdLst/>
              <a:ahLst/>
              <a:cxnLst>
                <a:cxn ang="0">
                  <a:pos x="wd2" y="hd2"/>
                </a:cxn>
                <a:cxn ang="5400000">
                  <a:pos x="wd2" y="hd2"/>
                </a:cxn>
                <a:cxn ang="10800000">
                  <a:pos x="wd2" y="hd2"/>
                </a:cxn>
                <a:cxn ang="16200000">
                  <a:pos x="wd2" y="hd2"/>
                </a:cxn>
              </a:cxnLst>
              <a:rect l="0" t="0" r="r" b="b"/>
              <a:pathLst>
                <a:path w="20191" h="21386" fill="norm" stroke="1" extrusionOk="0">
                  <a:moveTo>
                    <a:pt x="16267" y="1600"/>
                  </a:moveTo>
                  <a:cubicBezTo>
                    <a:pt x="14525" y="1067"/>
                    <a:pt x="12783" y="533"/>
                    <a:pt x="9996" y="2000"/>
                  </a:cubicBezTo>
                  <a:cubicBezTo>
                    <a:pt x="7208" y="3467"/>
                    <a:pt x="3376" y="6933"/>
                    <a:pt x="1460" y="10000"/>
                  </a:cubicBezTo>
                  <a:cubicBezTo>
                    <a:pt x="-456" y="13067"/>
                    <a:pt x="-456" y="15733"/>
                    <a:pt x="1286" y="17600"/>
                  </a:cubicBezTo>
                  <a:cubicBezTo>
                    <a:pt x="3028" y="19467"/>
                    <a:pt x="6512" y="20533"/>
                    <a:pt x="9647" y="21067"/>
                  </a:cubicBezTo>
                  <a:cubicBezTo>
                    <a:pt x="12783" y="21600"/>
                    <a:pt x="15570" y="21600"/>
                    <a:pt x="17660" y="20000"/>
                  </a:cubicBezTo>
                  <a:cubicBezTo>
                    <a:pt x="19750" y="18400"/>
                    <a:pt x="21144" y="15200"/>
                    <a:pt x="19402" y="11600"/>
                  </a:cubicBezTo>
                  <a:cubicBezTo>
                    <a:pt x="17660" y="8000"/>
                    <a:pt x="12783" y="4000"/>
                    <a:pt x="7905"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34" name="Line"/>
            <p:cNvSpPr/>
            <p:nvPr/>
          </p:nvSpPr>
          <p:spPr>
            <a:xfrm>
              <a:off x="6476052" y="3712714"/>
              <a:ext cx="380373" cy="832978"/>
            </a:xfrm>
            <a:custGeom>
              <a:avLst/>
              <a:gdLst/>
              <a:ahLst/>
              <a:cxnLst>
                <a:cxn ang="0">
                  <a:pos x="wd2" y="hd2"/>
                </a:cxn>
                <a:cxn ang="5400000">
                  <a:pos x="wd2" y="hd2"/>
                </a:cxn>
                <a:cxn ang="10800000">
                  <a:pos x="wd2" y="hd2"/>
                </a:cxn>
                <a:cxn ang="16200000">
                  <a:pos x="wd2" y="hd2"/>
                </a:cxn>
              </a:cxnLst>
              <a:rect l="0" t="0" r="r" b="b"/>
              <a:pathLst>
                <a:path w="21205" h="21492" fill="norm" stroke="1" extrusionOk="0">
                  <a:moveTo>
                    <a:pt x="10993" y="71"/>
                  </a:moveTo>
                  <a:cubicBezTo>
                    <a:pt x="12343" y="-19"/>
                    <a:pt x="13693" y="-108"/>
                    <a:pt x="15332" y="383"/>
                  </a:cubicBezTo>
                  <a:cubicBezTo>
                    <a:pt x="16971" y="874"/>
                    <a:pt x="18900" y="1945"/>
                    <a:pt x="20057" y="3462"/>
                  </a:cubicBezTo>
                  <a:cubicBezTo>
                    <a:pt x="21214" y="4980"/>
                    <a:pt x="21600" y="6943"/>
                    <a:pt x="20732" y="9130"/>
                  </a:cubicBezTo>
                  <a:cubicBezTo>
                    <a:pt x="19864" y="11317"/>
                    <a:pt x="17743" y="13727"/>
                    <a:pt x="14079" y="15824"/>
                  </a:cubicBezTo>
                  <a:cubicBezTo>
                    <a:pt x="10414" y="17922"/>
                    <a:pt x="5207" y="19707"/>
                    <a:pt x="0" y="2149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35" name="Line"/>
            <p:cNvSpPr/>
            <p:nvPr/>
          </p:nvSpPr>
          <p:spPr>
            <a:xfrm>
              <a:off x="2345493" y="5282549"/>
              <a:ext cx="280215"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36" name="Line"/>
            <p:cNvSpPr/>
            <p:nvPr/>
          </p:nvSpPr>
          <p:spPr>
            <a:xfrm>
              <a:off x="2345493" y="5427845"/>
              <a:ext cx="259458"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37" name="Line"/>
            <p:cNvSpPr/>
            <p:nvPr/>
          </p:nvSpPr>
          <p:spPr>
            <a:xfrm>
              <a:off x="3210746" y="5233438"/>
              <a:ext cx="307494" cy="399877"/>
            </a:xfrm>
            <a:custGeom>
              <a:avLst/>
              <a:gdLst/>
              <a:ahLst/>
              <a:cxnLst>
                <a:cxn ang="0">
                  <a:pos x="wd2" y="hd2"/>
                </a:cxn>
                <a:cxn ang="5400000">
                  <a:pos x="wd2" y="hd2"/>
                </a:cxn>
                <a:cxn ang="10800000">
                  <a:pos x="wd2" y="hd2"/>
                </a:cxn>
                <a:cxn ang="16200000">
                  <a:pos x="wd2" y="hd2"/>
                </a:cxn>
              </a:cxnLst>
              <a:rect l="0" t="0" r="r" b="b"/>
              <a:pathLst>
                <a:path w="21098" h="21340" fill="norm" stroke="1" extrusionOk="0">
                  <a:moveTo>
                    <a:pt x="447" y="10375"/>
                  </a:moveTo>
                  <a:cubicBezTo>
                    <a:pt x="-27" y="9083"/>
                    <a:pt x="-502" y="7790"/>
                    <a:pt x="1160" y="6037"/>
                  </a:cubicBezTo>
                  <a:cubicBezTo>
                    <a:pt x="2821" y="4283"/>
                    <a:pt x="6619" y="2067"/>
                    <a:pt x="9705" y="960"/>
                  </a:cubicBezTo>
                  <a:cubicBezTo>
                    <a:pt x="12790" y="-148"/>
                    <a:pt x="15164" y="-148"/>
                    <a:pt x="16707" y="221"/>
                  </a:cubicBezTo>
                  <a:cubicBezTo>
                    <a:pt x="18250" y="590"/>
                    <a:pt x="18962" y="1329"/>
                    <a:pt x="17894" y="3637"/>
                  </a:cubicBezTo>
                  <a:cubicBezTo>
                    <a:pt x="16826" y="5944"/>
                    <a:pt x="13977" y="9821"/>
                    <a:pt x="11010" y="12683"/>
                  </a:cubicBezTo>
                  <a:cubicBezTo>
                    <a:pt x="8043" y="15544"/>
                    <a:pt x="4957" y="17390"/>
                    <a:pt x="3058" y="18683"/>
                  </a:cubicBezTo>
                  <a:cubicBezTo>
                    <a:pt x="1159" y="19975"/>
                    <a:pt x="447" y="20714"/>
                    <a:pt x="803" y="21083"/>
                  </a:cubicBezTo>
                  <a:cubicBezTo>
                    <a:pt x="1160" y="21452"/>
                    <a:pt x="2584" y="21452"/>
                    <a:pt x="6144" y="20898"/>
                  </a:cubicBezTo>
                  <a:cubicBezTo>
                    <a:pt x="9705" y="20344"/>
                    <a:pt x="15401" y="19237"/>
                    <a:pt x="21098" y="1812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38" name="Line"/>
            <p:cNvSpPr/>
            <p:nvPr/>
          </p:nvSpPr>
          <p:spPr>
            <a:xfrm>
              <a:off x="3703067" y="5282549"/>
              <a:ext cx="334088" cy="425511"/>
            </a:xfrm>
            <a:custGeom>
              <a:avLst/>
              <a:gdLst/>
              <a:ahLst/>
              <a:cxnLst>
                <a:cxn ang="0">
                  <a:pos x="wd2" y="hd2"/>
                </a:cxn>
                <a:cxn ang="5400000">
                  <a:pos x="wd2" y="hd2"/>
                </a:cxn>
                <a:cxn ang="10800000">
                  <a:pos x="wd2" y="hd2"/>
                </a:cxn>
                <a:cxn ang="16200000">
                  <a:pos x="wd2" y="hd2"/>
                </a:cxn>
              </a:cxnLst>
              <a:rect l="0" t="0" r="r" b="b"/>
              <a:pathLst>
                <a:path w="21505" h="21600" fill="norm" stroke="1" extrusionOk="0">
                  <a:moveTo>
                    <a:pt x="8812" y="0"/>
                  </a:moveTo>
                  <a:cubicBezTo>
                    <a:pt x="6140" y="3337"/>
                    <a:pt x="3468" y="6673"/>
                    <a:pt x="1909" y="8868"/>
                  </a:cubicBezTo>
                  <a:cubicBezTo>
                    <a:pt x="350" y="11063"/>
                    <a:pt x="-95" y="12117"/>
                    <a:pt x="16" y="12995"/>
                  </a:cubicBezTo>
                  <a:cubicBezTo>
                    <a:pt x="128" y="13873"/>
                    <a:pt x="796" y="14576"/>
                    <a:pt x="3691" y="14576"/>
                  </a:cubicBezTo>
                  <a:cubicBezTo>
                    <a:pt x="6585" y="14576"/>
                    <a:pt x="11707" y="13873"/>
                    <a:pt x="14825" y="13346"/>
                  </a:cubicBezTo>
                  <a:cubicBezTo>
                    <a:pt x="17942" y="12820"/>
                    <a:pt x="19056" y="12468"/>
                    <a:pt x="19946" y="11941"/>
                  </a:cubicBezTo>
                  <a:cubicBezTo>
                    <a:pt x="20837" y="11415"/>
                    <a:pt x="21505" y="10712"/>
                    <a:pt x="21505" y="10010"/>
                  </a:cubicBezTo>
                  <a:cubicBezTo>
                    <a:pt x="21505" y="9307"/>
                    <a:pt x="20837" y="8605"/>
                    <a:pt x="20058" y="8517"/>
                  </a:cubicBezTo>
                  <a:cubicBezTo>
                    <a:pt x="19278" y="8429"/>
                    <a:pt x="18387" y="8956"/>
                    <a:pt x="17719" y="10449"/>
                  </a:cubicBezTo>
                  <a:cubicBezTo>
                    <a:pt x="17051" y="11941"/>
                    <a:pt x="16606" y="14400"/>
                    <a:pt x="16940" y="16419"/>
                  </a:cubicBezTo>
                  <a:cubicBezTo>
                    <a:pt x="17274" y="18439"/>
                    <a:pt x="18388" y="20020"/>
                    <a:pt x="19501"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39" name="Line"/>
            <p:cNvSpPr/>
            <p:nvPr/>
          </p:nvSpPr>
          <p:spPr>
            <a:xfrm>
              <a:off x="4179641" y="5337900"/>
              <a:ext cx="256631" cy="292717"/>
            </a:xfrm>
            <a:custGeom>
              <a:avLst/>
              <a:gdLst/>
              <a:ahLst/>
              <a:cxnLst>
                <a:cxn ang="0">
                  <a:pos x="wd2" y="hd2"/>
                </a:cxn>
                <a:cxn ang="5400000">
                  <a:pos x="wd2" y="hd2"/>
                </a:cxn>
                <a:cxn ang="10800000">
                  <a:pos x="wd2" y="hd2"/>
                </a:cxn>
                <a:cxn ang="16200000">
                  <a:pos x="wd2" y="hd2"/>
                </a:cxn>
              </a:cxnLst>
              <a:rect l="0" t="0" r="r" b="b"/>
              <a:pathLst>
                <a:path w="20810" h="21252" fill="norm" stroke="1" extrusionOk="0">
                  <a:moveTo>
                    <a:pt x="15376" y="5023"/>
                  </a:moveTo>
                  <a:cubicBezTo>
                    <a:pt x="13974" y="4019"/>
                    <a:pt x="12571" y="3014"/>
                    <a:pt x="10327" y="3391"/>
                  </a:cubicBezTo>
                  <a:cubicBezTo>
                    <a:pt x="8083" y="3767"/>
                    <a:pt x="4997" y="5526"/>
                    <a:pt x="2893" y="7660"/>
                  </a:cubicBezTo>
                  <a:cubicBezTo>
                    <a:pt x="789" y="9795"/>
                    <a:pt x="-333" y="12307"/>
                    <a:pt x="88" y="14693"/>
                  </a:cubicBezTo>
                  <a:cubicBezTo>
                    <a:pt x="509" y="17079"/>
                    <a:pt x="2472" y="19340"/>
                    <a:pt x="5277" y="20470"/>
                  </a:cubicBezTo>
                  <a:cubicBezTo>
                    <a:pt x="8083" y="21600"/>
                    <a:pt x="11729" y="21600"/>
                    <a:pt x="14675" y="19842"/>
                  </a:cubicBezTo>
                  <a:cubicBezTo>
                    <a:pt x="17620" y="18084"/>
                    <a:pt x="19864" y="14567"/>
                    <a:pt x="20566" y="11302"/>
                  </a:cubicBezTo>
                  <a:cubicBezTo>
                    <a:pt x="21267" y="8037"/>
                    <a:pt x="20425" y="5023"/>
                    <a:pt x="18462" y="3014"/>
                  </a:cubicBezTo>
                  <a:cubicBezTo>
                    <a:pt x="16498" y="1005"/>
                    <a:pt x="13412" y="0"/>
                    <a:pt x="11449" y="0"/>
                  </a:cubicBezTo>
                  <a:cubicBezTo>
                    <a:pt x="9485" y="0"/>
                    <a:pt x="8644" y="1005"/>
                    <a:pt x="8363" y="2512"/>
                  </a:cubicBezTo>
                  <a:cubicBezTo>
                    <a:pt x="8083" y="4019"/>
                    <a:pt x="8363" y="6028"/>
                    <a:pt x="8644" y="803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40" name="Line"/>
            <p:cNvSpPr/>
            <p:nvPr/>
          </p:nvSpPr>
          <p:spPr>
            <a:xfrm>
              <a:off x="4518785" y="5344819"/>
              <a:ext cx="196750" cy="263442"/>
            </a:xfrm>
            <a:custGeom>
              <a:avLst/>
              <a:gdLst/>
              <a:ahLst/>
              <a:cxnLst>
                <a:cxn ang="0">
                  <a:pos x="wd2" y="hd2"/>
                </a:cxn>
                <a:cxn ang="5400000">
                  <a:pos x="wd2" y="hd2"/>
                </a:cxn>
                <a:cxn ang="10800000">
                  <a:pos x="wd2" y="hd2"/>
                </a:cxn>
                <a:cxn ang="16200000">
                  <a:pos x="wd2" y="hd2"/>
                </a:cxn>
              </a:cxnLst>
              <a:rect l="0" t="0" r="r" b="b"/>
              <a:pathLst>
                <a:path w="20474" h="21362" fill="norm" stroke="1" extrusionOk="0">
                  <a:moveTo>
                    <a:pt x="15760" y="4208"/>
                  </a:moveTo>
                  <a:cubicBezTo>
                    <a:pt x="14320" y="3366"/>
                    <a:pt x="12880" y="2525"/>
                    <a:pt x="10000" y="3507"/>
                  </a:cubicBezTo>
                  <a:cubicBezTo>
                    <a:pt x="7120" y="4488"/>
                    <a:pt x="2800" y="7294"/>
                    <a:pt x="1000" y="10239"/>
                  </a:cubicBezTo>
                  <a:cubicBezTo>
                    <a:pt x="-800" y="13184"/>
                    <a:pt x="-80" y="16270"/>
                    <a:pt x="2440" y="18374"/>
                  </a:cubicBezTo>
                  <a:cubicBezTo>
                    <a:pt x="4960" y="20478"/>
                    <a:pt x="9280" y="21600"/>
                    <a:pt x="13060" y="21319"/>
                  </a:cubicBezTo>
                  <a:cubicBezTo>
                    <a:pt x="16840" y="21039"/>
                    <a:pt x="20080" y="19356"/>
                    <a:pt x="20440" y="16130"/>
                  </a:cubicBezTo>
                  <a:cubicBezTo>
                    <a:pt x="20800" y="12904"/>
                    <a:pt x="18280" y="8135"/>
                    <a:pt x="15940" y="5190"/>
                  </a:cubicBezTo>
                  <a:cubicBezTo>
                    <a:pt x="13600" y="2244"/>
                    <a:pt x="11440" y="1122"/>
                    <a:pt x="928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4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54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544" name="TextBox 2"/>
          <p:cNvSpPr txBox="1"/>
          <p:nvPr/>
        </p:nvSpPr>
        <p:spPr>
          <a:xfrm>
            <a:off x="4888849" y="1324882"/>
            <a:ext cx="14912677" cy="8661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100">
                <a:solidFill>
                  <a:srgbClr val="FFFFFF"/>
                </a:solidFill>
                <a:latin typeface="Tajawal Medium"/>
                <a:ea typeface="Tajawal Medium"/>
                <a:cs typeface="Tajawal Medium"/>
                <a:sym typeface="Tajawal Medium"/>
              </a:defRPr>
            </a:lvl1pPr>
          </a:lstStyle>
          <a:p>
            <a:pPr/>
            <a:r>
              <a:t>Equilibrium in the goods and labour markets</a:t>
            </a:r>
          </a:p>
        </p:txBody>
      </p:sp>
      <p:sp>
        <p:nvSpPr>
          <p:cNvPr id="3545" name="TextBox 7"/>
          <p:cNvSpPr txBox="1"/>
          <p:nvPr/>
        </p:nvSpPr>
        <p:spPr>
          <a:xfrm>
            <a:off x="2592215" y="4344529"/>
            <a:ext cx="18797638" cy="3488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b="1">
                <a:solidFill>
                  <a:srgbClr val="182C6A"/>
                </a:solidFill>
                <a:latin typeface="Tajawal Medium"/>
                <a:ea typeface="Tajawal Medium"/>
                <a:cs typeface="Tajawal Medium"/>
                <a:sym typeface="Tajawal Medium"/>
              </a:defRPr>
            </a:pPr>
          </a:p>
          <a:p>
            <a:pPr algn="just">
              <a:lnSpc>
                <a:spcPct val="130500"/>
              </a:lnSpc>
              <a:defRPr>
                <a:solidFill>
                  <a:srgbClr val="182C6A"/>
                </a:solidFill>
                <a:latin typeface="Tajawal Medium"/>
                <a:ea typeface="Tajawal Medium"/>
                <a:cs typeface="Tajawal Medium"/>
                <a:sym typeface="Tajawal Medium"/>
              </a:defRPr>
            </a:pPr>
          </a:p>
        </p:txBody>
      </p:sp>
      <p:grpSp>
        <p:nvGrpSpPr>
          <p:cNvPr id="3552" name="Drawing"/>
          <p:cNvGrpSpPr/>
          <p:nvPr/>
        </p:nvGrpSpPr>
        <p:grpSpPr>
          <a:xfrm>
            <a:off x="3267314" y="2986214"/>
            <a:ext cx="2679447" cy="1642504"/>
            <a:chOff x="0" y="0"/>
            <a:chExt cx="2679445" cy="1642503"/>
          </a:xfrm>
        </p:grpSpPr>
        <p:sp>
          <p:nvSpPr>
            <p:cNvPr id="3546" name="Line"/>
            <p:cNvSpPr/>
            <p:nvPr/>
          </p:nvSpPr>
          <p:spPr>
            <a:xfrm>
              <a:off x="-1" y="0"/>
              <a:ext cx="1651023" cy="670471"/>
            </a:xfrm>
            <a:custGeom>
              <a:avLst/>
              <a:gdLst/>
              <a:ahLst/>
              <a:cxnLst>
                <a:cxn ang="0">
                  <a:pos x="wd2" y="hd2"/>
                </a:cxn>
                <a:cxn ang="5400000">
                  <a:pos x="wd2" y="hd2"/>
                </a:cxn>
                <a:cxn ang="10800000">
                  <a:pos x="wd2" y="hd2"/>
                </a:cxn>
                <a:cxn ang="16200000">
                  <a:pos x="wd2" y="hd2"/>
                </a:cxn>
              </a:cxnLst>
              <a:rect l="0" t="0" r="r" b="b"/>
              <a:pathLst>
                <a:path w="21566" h="21359" fill="norm" stroke="1" extrusionOk="0">
                  <a:moveTo>
                    <a:pt x="4362" y="10667"/>
                  </a:moveTo>
                  <a:cubicBezTo>
                    <a:pt x="3413" y="11328"/>
                    <a:pt x="2464" y="11989"/>
                    <a:pt x="1832" y="12485"/>
                  </a:cubicBezTo>
                  <a:cubicBezTo>
                    <a:pt x="1199" y="12981"/>
                    <a:pt x="883" y="13312"/>
                    <a:pt x="589" y="13753"/>
                  </a:cubicBezTo>
                  <a:cubicBezTo>
                    <a:pt x="295" y="14194"/>
                    <a:pt x="24" y="14745"/>
                    <a:pt x="2" y="15020"/>
                  </a:cubicBezTo>
                  <a:cubicBezTo>
                    <a:pt x="-21" y="15296"/>
                    <a:pt x="205" y="15296"/>
                    <a:pt x="838" y="15351"/>
                  </a:cubicBezTo>
                  <a:cubicBezTo>
                    <a:pt x="1470" y="15406"/>
                    <a:pt x="2510" y="15516"/>
                    <a:pt x="3210" y="15902"/>
                  </a:cubicBezTo>
                  <a:cubicBezTo>
                    <a:pt x="3910" y="16287"/>
                    <a:pt x="4272" y="16949"/>
                    <a:pt x="4453" y="17555"/>
                  </a:cubicBezTo>
                  <a:cubicBezTo>
                    <a:pt x="4633" y="18161"/>
                    <a:pt x="4633" y="18712"/>
                    <a:pt x="4385" y="19318"/>
                  </a:cubicBezTo>
                  <a:cubicBezTo>
                    <a:pt x="4136" y="19924"/>
                    <a:pt x="3639" y="20585"/>
                    <a:pt x="3187" y="20971"/>
                  </a:cubicBezTo>
                  <a:cubicBezTo>
                    <a:pt x="2735" y="21357"/>
                    <a:pt x="2329" y="21467"/>
                    <a:pt x="2261" y="21247"/>
                  </a:cubicBezTo>
                  <a:cubicBezTo>
                    <a:pt x="2193" y="21026"/>
                    <a:pt x="2464" y="20475"/>
                    <a:pt x="3233" y="19483"/>
                  </a:cubicBezTo>
                  <a:cubicBezTo>
                    <a:pt x="4001" y="18491"/>
                    <a:pt x="5266" y="17059"/>
                    <a:pt x="6012" y="16232"/>
                  </a:cubicBezTo>
                  <a:cubicBezTo>
                    <a:pt x="6757" y="15406"/>
                    <a:pt x="6983" y="15185"/>
                    <a:pt x="6983" y="15075"/>
                  </a:cubicBezTo>
                  <a:cubicBezTo>
                    <a:pt x="6983" y="14965"/>
                    <a:pt x="6757" y="14965"/>
                    <a:pt x="6418" y="15516"/>
                  </a:cubicBezTo>
                  <a:cubicBezTo>
                    <a:pt x="6079" y="16067"/>
                    <a:pt x="5628" y="17169"/>
                    <a:pt x="5402" y="18051"/>
                  </a:cubicBezTo>
                  <a:cubicBezTo>
                    <a:pt x="5176" y="18932"/>
                    <a:pt x="5176" y="19594"/>
                    <a:pt x="5289" y="19979"/>
                  </a:cubicBezTo>
                  <a:cubicBezTo>
                    <a:pt x="5402" y="20365"/>
                    <a:pt x="5628" y="20475"/>
                    <a:pt x="6125" y="20145"/>
                  </a:cubicBezTo>
                  <a:cubicBezTo>
                    <a:pt x="6622" y="19814"/>
                    <a:pt x="7390" y="19043"/>
                    <a:pt x="7842" y="18436"/>
                  </a:cubicBezTo>
                  <a:cubicBezTo>
                    <a:pt x="8294" y="17830"/>
                    <a:pt x="8429" y="17389"/>
                    <a:pt x="8520" y="16673"/>
                  </a:cubicBezTo>
                  <a:cubicBezTo>
                    <a:pt x="8610" y="15957"/>
                    <a:pt x="8655" y="14965"/>
                    <a:pt x="8587" y="14304"/>
                  </a:cubicBezTo>
                  <a:cubicBezTo>
                    <a:pt x="8520" y="13643"/>
                    <a:pt x="8339" y="13312"/>
                    <a:pt x="8181" y="13367"/>
                  </a:cubicBezTo>
                  <a:cubicBezTo>
                    <a:pt x="8023" y="13422"/>
                    <a:pt x="7887" y="13863"/>
                    <a:pt x="7797" y="14359"/>
                  </a:cubicBezTo>
                  <a:cubicBezTo>
                    <a:pt x="7706" y="14855"/>
                    <a:pt x="7661" y="15406"/>
                    <a:pt x="7684" y="16012"/>
                  </a:cubicBezTo>
                  <a:cubicBezTo>
                    <a:pt x="7706" y="16618"/>
                    <a:pt x="7797" y="17279"/>
                    <a:pt x="8000" y="17665"/>
                  </a:cubicBezTo>
                  <a:cubicBezTo>
                    <a:pt x="8203" y="18051"/>
                    <a:pt x="8520" y="18161"/>
                    <a:pt x="9084" y="17445"/>
                  </a:cubicBezTo>
                  <a:cubicBezTo>
                    <a:pt x="9649" y="16728"/>
                    <a:pt x="10463" y="15185"/>
                    <a:pt x="11141" y="12706"/>
                  </a:cubicBezTo>
                  <a:cubicBezTo>
                    <a:pt x="11818" y="10226"/>
                    <a:pt x="12361" y="6810"/>
                    <a:pt x="12632" y="4826"/>
                  </a:cubicBezTo>
                  <a:cubicBezTo>
                    <a:pt x="12903" y="2843"/>
                    <a:pt x="12903" y="2291"/>
                    <a:pt x="12880" y="1630"/>
                  </a:cubicBezTo>
                  <a:cubicBezTo>
                    <a:pt x="12858" y="969"/>
                    <a:pt x="12812" y="198"/>
                    <a:pt x="12700" y="32"/>
                  </a:cubicBezTo>
                  <a:cubicBezTo>
                    <a:pt x="12587" y="-133"/>
                    <a:pt x="12406" y="308"/>
                    <a:pt x="12089" y="2181"/>
                  </a:cubicBezTo>
                  <a:cubicBezTo>
                    <a:pt x="11773" y="4055"/>
                    <a:pt x="11321" y="7361"/>
                    <a:pt x="11050" y="10061"/>
                  </a:cubicBezTo>
                  <a:cubicBezTo>
                    <a:pt x="10779" y="12761"/>
                    <a:pt x="10689" y="14855"/>
                    <a:pt x="10734" y="16122"/>
                  </a:cubicBezTo>
                  <a:cubicBezTo>
                    <a:pt x="10779" y="17389"/>
                    <a:pt x="10960" y="17830"/>
                    <a:pt x="11186" y="18051"/>
                  </a:cubicBezTo>
                  <a:cubicBezTo>
                    <a:pt x="11412" y="18271"/>
                    <a:pt x="11683" y="18271"/>
                    <a:pt x="12112" y="17555"/>
                  </a:cubicBezTo>
                  <a:cubicBezTo>
                    <a:pt x="12541" y="16838"/>
                    <a:pt x="13129" y="15406"/>
                    <a:pt x="13513" y="14194"/>
                  </a:cubicBezTo>
                  <a:cubicBezTo>
                    <a:pt x="13897" y="12981"/>
                    <a:pt x="14078" y="11989"/>
                    <a:pt x="14146" y="11989"/>
                  </a:cubicBezTo>
                  <a:cubicBezTo>
                    <a:pt x="14213" y="11989"/>
                    <a:pt x="14168" y="12981"/>
                    <a:pt x="14146" y="13753"/>
                  </a:cubicBezTo>
                  <a:cubicBezTo>
                    <a:pt x="14123" y="14524"/>
                    <a:pt x="14123" y="15075"/>
                    <a:pt x="14146" y="15681"/>
                  </a:cubicBezTo>
                  <a:cubicBezTo>
                    <a:pt x="14168" y="16287"/>
                    <a:pt x="14213" y="16949"/>
                    <a:pt x="14349" y="17224"/>
                  </a:cubicBezTo>
                  <a:cubicBezTo>
                    <a:pt x="14484" y="17500"/>
                    <a:pt x="14710" y="17389"/>
                    <a:pt x="15004" y="16398"/>
                  </a:cubicBezTo>
                  <a:cubicBezTo>
                    <a:pt x="15298" y="15406"/>
                    <a:pt x="15659" y="13532"/>
                    <a:pt x="15863" y="12320"/>
                  </a:cubicBezTo>
                  <a:cubicBezTo>
                    <a:pt x="16066" y="11108"/>
                    <a:pt x="16111" y="10557"/>
                    <a:pt x="16179" y="10006"/>
                  </a:cubicBezTo>
                  <a:cubicBezTo>
                    <a:pt x="16247" y="9455"/>
                    <a:pt x="16337" y="8904"/>
                    <a:pt x="16360" y="8959"/>
                  </a:cubicBezTo>
                  <a:cubicBezTo>
                    <a:pt x="16382" y="9014"/>
                    <a:pt x="16337" y="9675"/>
                    <a:pt x="16292" y="10998"/>
                  </a:cubicBezTo>
                  <a:cubicBezTo>
                    <a:pt x="16247" y="12320"/>
                    <a:pt x="16202" y="14304"/>
                    <a:pt x="16247" y="15571"/>
                  </a:cubicBezTo>
                  <a:cubicBezTo>
                    <a:pt x="16292" y="16838"/>
                    <a:pt x="16428" y="17389"/>
                    <a:pt x="16608" y="17720"/>
                  </a:cubicBezTo>
                  <a:cubicBezTo>
                    <a:pt x="16789" y="18051"/>
                    <a:pt x="17015" y="18161"/>
                    <a:pt x="17218" y="17940"/>
                  </a:cubicBezTo>
                  <a:cubicBezTo>
                    <a:pt x="17422" y="17720"/>
                    <a:pt x="17602" y="17169"/>
                    <a:pt x="17874" y="15516"/>
                  </a:cubicBezTo>
                  <a:cubicBezTo>
                    <a:pt x="18145" y="13863"/>
                    <a:pt x="18506" y="11108"/>
                    <a:pt x="18710" y="9455"/>
                  </a:cubicBezTo>
                  <a:cubicBezTo>
                    <a:pt x="18913" y="7802"/>
                    <a:pt x="18958" y="7251"/>
                    <a:pt x="18913" y="8022"/>
                  </a:cubicBezTo>
                  <a:cubicBezTo>
                    <a:pt x="18868" y="8794"/>
                    <a:pt x="18732" y="10887"/>
                    <a:pt x="18642" y="12871"/>
                  </a:cubicBezTo>
                  <a:cubicBezTo>
                    <a:pt x="18551" y="14855"/>
                    <a:pt x="18506" y="16728"/>
                    <a:pt x="18461" y="17940"/>
                  </a:cubicBezTo>
                  <a:cubicBezTo>
                    <a:pt x="18416" y="19153"/>
                    <a:pt x="18371" y="19704"/>
                    <a:pt x="18280" y="19594"/>
                  </a:cubicBezTo>
                  <a:cubicBezTo>
                    <a:pt x="18190" y="19483"/>
                    <a:pt x="18054" y="18712"/>
                    <a:pt x="17987" y="18051"/>
                  </a:cubicBezTo>
                  <a:cubicBezTo>
                    <a:pt x="17919" y="17389"/>
                    <a:pt x="17919" y="16838"/>
                    <a:pt x="18190" y="16012"/>
                  </a:cubicBezTo>
                  <a:cubicBezTo>
                    <a:pt x="18461" y="15185"/>
                    <a:pt x="19003" y="14083"/>
                    <a:pt x="19410" y="13367"/>
                  </a:cubicBezTo>
                  <a:cubicBezTo>
                    <a:pt x="19817" y="12651"/>
                    <a:pt x="20088" y="12320"/>
                    <a:pt x="20427" y="12265"/>
                  </a:cubicBezTo>
                  <a:cubicBezTo>
                    <a:pt x="20766" y="12210"/>
                    <a:pt x="21172" y="12430"/>
                    <a:pt x="21376" y="13147"/>
                  </a:cubicBezTo>
                  <a:cubicBezTo>
                    <a:pt x="21579" y="13863"/>
                    <a:pt x="21579" y="15075"/>
                    <a:pt x="21556" y="16012"/>
                  </a:cubicBezTo>
                  <a:cubicBezTo>
                    <a:pt x="21534" y="16949"/>
                    <a:pt x="21489" y="17610"/>
                    <a:pt x="21398" y="18216"/>
                  </a:cubicBezTo>
                  <a:cubicBezTo>
                    <a:pt x="21308" y="18822"/>
                    <a:pt x="21172" y="19373"/>
                    <a:pt x="21105" y="19538"/>
                  </a:cubicBezTo>
                  <a:cubicBezTo>
                    <a:pt x="21037" y="19704"/>
                    <a:pt x="21037" y="19483"/>
                    <a:pt x="21037" y="1926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547" name="Line"/>
            <p:cNvSpPr/>
            <p:nvPr/>
          </p:nvSpPr>
          <p:spPr>
            <a:xfrm>
              <a:off x="1703885" y="271631"/>
              <a:ext cx="601942" cy="270774"/>
            </a:xfrm>
            <a:custGeom>
              <a:avLst/>
              <a:gdLst/>
              <a:ahLst/>
              <a:cxnLst>
                <a:cxn ang="0">
                  <a:pos x="wd2" y="hd2"/>
                </a:cxn>
                <a:cxn ang="5400000">
                  <a:pos x="wd2" y="hd2"/>
                </a:cxn>
                <a:cxn ang="10800000">
                  <a:pos x="wd2" y="hd2"/>
                </a:cxn>
                <a:cxn ang="16200000">
                  <a:pos x="wd2" y="hd2"/>
                </a:cxn>
              </a:cxnLst>
              <a:rect l="0" t="0" r="r" b="b"/>
              <a:pathLst>
                <a:path w="21600" h="21133" fill="norm" stroke="1" extrusionOk="0">
                  <a:moveTo>
                    <a:pt x="0" y="5743"/>
                  </a:moveTo>
                  <a:cubicBezTo>
                    <a:pt x="124" y="4393"/>
                    <a:pt x="248" y="3043"/>
                    <a:pt x="497" y="1828"/>
                  </a:cubicBezTo>
                  <a:cubicBezTo>
                    <a:pt x="745" y="613"/>
                    <a:pt x="1117" y="-467"/>
                    <a:pt x="1924" y="208"/>
                  </a:cubicBezTo>
                  <a:cubicBezTo>
                    <a:pt x="2731" y="883"/>
                    <a:pt x="3972" y="3313"/>
                    <a:pt x="4717" y="5878"/>
                  </a:cubicBezTo>
                  <a:cubicBezTo>
                    <a:pt x="5462" y="8443"/>
                    <a:pt x="5710" y="11143"/>
                    <a:pt x="5834" y="13168"/>
                  </a:cubicBezTo>
                  <a:cubicBezTo>
                    <a:pt x="5959" y="15193"/>
                    <a:pt x="5959" y="16543"/>
                    <a:pt x="5586" y="18028"/>
                  </a:cubicBezTo>
                  <a:cubicBezTo>
                    <a:pt x="5214" y="19513"/>
                    <a:pt x="4469" y="21133"/>
                    <a:pt x="4159" y="21133"/>
                  </a:cubicBezTo>
                  <a:cubicBezTo>
                    <a:pt x="3848" y="21133"/>
                    <a:pt x="3972" y="19513"/>
                    <a:pt x="4717" y="16678"/>
                  </a:cubicBezTo>
                  <a:cubicBezTo>
                    <a:pt x="5462" y="13843"/>
                    <a:pt x="6828" y="9793"/>
                    <a:pt x="7821" y="7228"/>
                  </a:cubicBezTo>
                  <a:cubicBezTo>
                    <a:pt x="8814" y="4663"/>
                    <a:pt x="9434" y="3583"/>
                    <a:pt x="9807" y="3718"/>
                  </a:cubicBezTo>
                  <a:cubicBezTo>
                    <a:pt x="10179" y="3853"/>
                    <a:pt x="10303" y="5203"/>
                    <a:pt x="10366" y="6553"/>
                  </a:cubicBezTo>
                  <a:cubicBezTo>
                    <a:pt x="10428" y="7903"/>
                    <a:pt x="10428" y="9253"/>
                    <a:pt x="10366" y="11008"/>
                  </a:cubicBezTo>
                  <a:cubicBezTo>
                    <a:pt x="10303" y="12763"/>
                    <a:pt x="10179" y="14923"/>
                    <a:pt x="10490" y="16003"/>
                  </a:cubicBezTo>
                  <a:cubicBezTo>
                    <a:pt x="10800" y="17083"/>
                    <a:pt x="11545" y="17083"/>
                    <a:pt x="12538" y="16003"/>
                  </a:cubicBezTo>
                  <a:cubicBezTo>
                    <a:pt x="13531" y="14923"/>
                    <a:pt x="14772" y="12763"/>
                    <a:pt x="15703" y="11278"/>
                  </a:cubicBezTo>
                  <a:cubicBezTo>
                    <a:pt x="16634" y="9793"/>
                    <a:pt x="17255" y="8983"/>
                    <a:pt x="18186" y="9658"/>
                  </a:cubicBezTo>
                  <a:cubicBezTo>
                    <a:pt x="19117" y="10333"/>
                    <a:pt x="20359" y="12493"/>
                    <a:pt x="20979" y="14248"/>
                  </a:cubicBezTo>
                  <a:cubicBezTo>
                    <a:pt x="21600" y="16003"/>
                    <a:pt x="21600" y="17353"/>
                    <a:pt x="21600" y="1870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548" name="Line"/>
            <p:cNvSpPr/>
            <p:nvPr/>
          </p:nvSpPr>
          <p:spPr>
            <a:xfrm>
              <a:off x="440814" y="802293"/>
              <a:ext cx="2238632" cy="82595"/>
            </a:xfrm>
            <a:custGeom>
              <a:avLst/>
              <a:gdLst/>
              <a:ahLst/>
              <a:cxnLst>
                <a:cxn ang="0">
                  <a:pos x="wd2" y="hd2"/>
                </a:cxn>
                <a:cxn ang="5400000">
                  <a:pos x="wd2" y="hd2"/>
                </a:cxn>
                <a:cxn ang="10800000">
                  <a:pos x="wd2" y="hd2"/>
                </a:cxn>
                <a:cxn ang="16200000">
                  <a:pos x="wd2" y="hd2"/>
                </a:cxn>
              </a:cxnLst>
              <a:rect l="0" t="0" r="r" b="b"/>
              <a:pathLst>
                <a:path w="21570" h="21487" fill="norm" stroke="1" extrusionOk="0">
                  <a:moveTo>
                    <a:pt x="370" y="21487"/>
                  </a:moveTo>
                  <a:cubicBezTo>
                    <a:pt x="170" y="20587"/>
                    <a:pt x="-30" y="19687"/>
                    <a:pt x="3" y="19237"/>
                  </a:cubicBezTo>
                  <a:cubicBezTo>
                    <a:pt x="37" y="18787"/>
                    <a:pt x="303" y="18787"/>
                    <a:pt x="1053" y="17437"/>
                  </a:cubicBezTo>
                  <a:cubicBezTo>
                    <a:pt x="1803" y="16087"/>
                    <a:pt x="3037" y="13387"/>
                    <a:pt x="4237" y="10687"/>
                  </a:cubicBezTo>
                  <a:cubicBezTo>
                    <a:pt x="5437" y="7987"/>
                    <a:pt x="6603" y="5287"/>
                    <a:pt x="7853" y="3487"/>
                  </a:cubicBezTo>
                  <a:cubicBezTo>
                    <a:pt x="9103" y="1687"/>
                    <a:pt x="10437" y="787"/>
                    <a:pt x="11753" y="337"/>
                  </a:cubicBezTo>
                  <a:cubicBezTo>
                    <a:pt x="13070" y="-113"/>
                    <a:pt x="14370" y="-113"/>
                    <a:pt x="15703" y="337"/>
                  </a:cubicBezTo>
                  <a:cubicBezTo>
                    <a:pt x="17037" y="787"/>
                    <a:pt x="18403" y="1687"/>
                    <a:pt x="19387" y="3037"/>
                  </a:cubicBezTo>
                  <a:cubicBezTo>
                    <a:pt x="20370" y="4387"/>
                    <a:pt x="20970" y="6187"/>
                    <a:pt x="21570" y="7987"/>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549" name="Line"/>
            <p:cNvSpPr/>
            <p:nvPr/>
          </p:nvSpPr>
          <p:spPr>
            <a:xfrm>
              <a:off x="510382" y="1019805"/>
              <a:ext cx="255999" cy="48778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627" y="0"/>
                  </a:moveTo>
                  <a:cubicBezTo>
                    <a:pt x="3795" y="3370"/>
                    <a:pt x="4962" y="6740"/>
                    <a:pt x="5692" y="9574"/>
                  </a:cubicBezTo>
                  <a:cubicBezTo>
                    <a:pt x="6422" y="12409"/>
                    <a:pt x="6714" y="14706"/>
                    <a:pt x="7005" y="16238"/>
                  </a:cubicBezTo>
                  <a:cubicBezTo>
                    <a:pt x="7297" y="17770"/>
                    <a:pt x="7589" y="18536"/>
                    <a:pt x="8173" y="18230"/>
                  </a:cubicBezTo>
                  <a:cubicBezTo>
                    <a:pt x="8757" y="17923"/>
                    <a:pt x="9632" y="16545"/>
                    <a:pt x="10654" y="15243"/>
                  </a:cubicBezTo>
                  <a:cubicBezTo>
                    <a:pt x="11676" y="13940"/>
                    <a:pt x="12843" y="12715"/>
                    <a:pt x="14011" y="11872"/>
                  </a:cubicBezTo>
                  <a:cubicBezTo>
                    <a:pt x="15178" y="11030"/>
                    <a:pt x="16346" y="10570"/>
                    <a:pt x="17514" y="10570"/>
                  </a:cubicBezTo>
                  <a:cubicBezTo>
                    <a:pt x="18681" y="10570"/>
                    <a:pt x="19849" y="11030"/>
                    <a:pt x="20578" y="11643"/>
                  </a:cubicBezTo>
                  <a:cubicBezTo>
                    <a:pt x="21308" y="12255"/>
                    <a:pt x="21600" y="13021"/>
                    <a:pt x="21600" y="13864"/>
                  </a:cubicBezTo>
                  <a:cubicBezTo>
                    <a:pt x="21600" y="14706"/>
                    <a:pt x="21308" y="15626"/>
                    <a:pt x="17659" y="16928"/>
                  </a:cubicBezTo>
                  <a:cubicBezTo>
                    <a:pt x="14011" y="18230"/>
                    <a:pt x="7005" y="19915"/>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550" name="Line"/>
            <p:cNvSpPr/>
            <p:nvPr/>
          </p:nvSpPr>
          <p:spPr>
            <a:xfrm>
              <a:off x="404829" y="1196236"/>
              <a:ext cx="95176" cy="446268"/>
            </a:xfrm>
            <a:custGeom>
              <a:avLst/>
              <a:gdLst/>
              <a:ahLst/>
              <a:cxnLst>
                <a:cxn ang="0">
                  <a:pos x="wd2" y="hd2"/>
                </a:cxn>
                <a:cxn ang="5400000">
                  <a:pos x="wd2" y="hd2"/>
                </a:cxn>
                <a:cxn ang="10800000">
                  <a:pos x="wd2" y="hd2"/>
                </a:cxn>
                <a:cxn ang="16200000">
                  <a:pos x="wd2" y="hd2"/>
                </a:cxn>
              </a:cxnLst>
              <a:rect l="0" t="0" r="r" b="b"/>
              <a:pathLst>
                <a:path w="20491" h="21600" fill="norm" stroke="1" extrusionOk="0">
                  <a:moveTo>
                    <a:pt x="13788" y="0"/>
                  </a:moveTo>
                  <a:cubicBezTo>
                    <a:pt x="9319" y="1674"/>
                    <a:pt x="4850" y="3349"/>
                    <a:pt x="2243" y="6195"/>
                  </a:cubicBezTo>
                  <a:cubicBezTo>
                    <a:pt x="-364" y="9042"/>
                    <a:pt x="-1109" y="13060"/>
                    <a:pt x="2243" y="15823"/>
                  </a:cubicBezTo>
                  <a:cubicBezTo>
                    <a:pt x="5594" y="18586"/>
                    <a:pt x="13043" y="20093"/>
                    <a:pt x="20491"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3551" name="Line"/>
            <p:cNvSpPr/>
            <p:nvPr/>
          </p:nvSpPr>
          <p:spPr>
            <a:xfrm>
              <a:off x="873622" y="1185858"/>
              <a:ext cx="101082" cy="383997"/>
            </a:xfrm>
            <a:custGeom>
              <a:avLst/>
              <a:gdLst/>
              <a:ahLst/>
              <a:cxnLst>
                <a:cxn ang="0">
                  <a:pos x="wd2" y="hd2"/>
                </a:cxn>
                <a:cxn ang="5400000">
                  <a:pos x="wd2" y="hd2"/>
                </a:cxn>
                <a:cxn ang="10800000">
                  <a:pos x="wd2" y="hd2"/>
                </a:cxn>
                <a:cxn ang="16200000">
                  <a:pos x="wd2" y="hd2"/>
                </a:cxn>
              </a:cxnLst>
              <a:rect l="0" t="0" r="r" b="b"/>
              <a:pathLst>
                <a:path w="20359" h="21600" fill="norm" stroke="1" extrusionOk="0">
                  <a:moveTo>
                    <a:pt x="0" y="0"/>
                  </a:moveTo>
                  <a:cubicBezTo>
                    <a:pt x="7665" y="2919"/>
                    <a:pt x="15329" y="5838"/>
                    <a:pt x="18465" y="9438"/>
                  </a:cubicBezTo>
                  <a:cubicBezTo>
                    <a:pt x="21600" y="13038"/>
                    <a:pt x="20206" y="17319"/>
                    <a:pt x="18813"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grpSp>
      <p:grpSp>
        <p:nvGrpSpPr>
          <p:cNvPr id="3557" name="Drawing"/>
          <p:cNvGrpSpPr/>
          <p:nvPr/>
        </p:nvGrpSpPr>
        <p:grpSpPr>
          <a:xfrm>
            <a:off x="19424201" y="9824483"/>
            <a:ext cx="989310" cy="854778"/>
            <a:chOff x="0" y="0"/>
            <a:chExt cx="989309" cy="854777"/>
          </a:xfrm>
        </p:grpSpPr>
        <p:sp>
          <p:nvSpPr>
            <p:cNvPr id="3553" name="Line"/>
            <p:cNvSpPr/>
            <p:nvPr/>
          </p:nvSpPr>
          <p:spPr>
            <a:xfrm>
              <a:off x="952834" y="42470"/>
              <a:ext cx="5927" cy="546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21600" y="13815"/>
                    <a:pt x="21600" y="6030"/>
                    <a:pt x="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554" name="Line"/>
            <p:cNvSpPr/>
            <p:nvPr/>
          </p:nvSpPr>
          <p:spPr>
            <a:xfrm>
              <a:off x="927659" y="108453"/>
              <a:ext cx="61651" cy="4175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354" y="12761"/>
                    <a:pt x="7048" y="5436"/>
                    <a:pt x="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555" name="Line"/>
            <p:cNvSpPr/>
            <p:nvPr/>
          </p:nvSpPr>
          <p:spPr>
            <a:xfrm>
              <a:off x="-1" y="-1"/>
              <a:ext cx="835488" cy="523112"/>
            </a:xfrm>
            <a:custGeom>
              <a:avLst/>
              <a:gdLst/>
              <a:ahLst/>
              <a:cxnLst>
                <a:cxn ang="0">
                  <a:pos x="wd2" y="hd2"/>
                </a:cxn>
                <a:cxn ang="5400000">
                  <a:pos x="wd2" y="hd2"/>
                </a:cxn>
                <a:cxn ang="10800000">
                  <a:pos x="wd2" y="hd2"/>
                </a:cxn>
                <a:cxn ang="16200000">
                  <a:pos x="wd2" y="hd2"/>
                </a:cxn>
              </a:cxnLst>
              <a:rect l="0" t="0" r="r" b="b"/>
              <a:pathLst>
                <a:path w="21292" h="21348" fill="norm" stroke="1" extrusionOk="0">
                  <a:moveTo>
                    <a:pt x="9094" y="1424"/>
                  </a:moveTo>
                  <a:cubicBezTo>
                    <a:pt x="8829" y="859"/>
                    <a:pt x="8565" y="295"/>
                    <a:pt x="8212" y="83"/>
                  </a:cubicBezTo>
                  <a:cubicBezTo>
                    <a:pt x="7860" y="-129"/>
                    <a:pt x="7419" y="12"/>
                    <a:pt x="6229" y="1142"/>
                  </a:cubicBezTo>
                  <a:cubicBezTo>
                    <a:pt x="5038" y="2271"/>
                    <a:pt x="3099" y="4389"/>
                    <a:pt x="1865" y="6930"/>
                  </a:cubicBezTo>
                  <a:cubicBezTo>
                    <a:pt x="630" y="9471"/>
                    <a:pt x="101" y="12436"/>
                    <a:pt x="13" y="14695"/>
                  </a:cubicBezTo>
                  <a:cubicBezTo>
                    <a:pt x="-75" y="16953"/>
                    <a:pt x="278" y="18506"/>
                    <a:pt x="1644" y="19636"/>
                  </a:cubicBezTo>
                  <a:cubicBezTo>
                    <a:pt x="3011" y="20765"/>
                    <a:pt x="5391" y="21471"/>
                    <a:pt x="8080" y="21330"/>
                  </a:cubicBezTo>
                  <a:cubicBezTo>
                    <a:pt x="10769" y="21189"/>
                    <a:pt x="13767" y="20200"/>
                    <a:pt x="16059" y="18718"/>
                  </a:cubicBezTo>
                  <a:cubicBezTo>
                    <a:pt x="18351" y="17236"/>
                    <a:pt x="19938" y="15259"/>
                    <a:pt x="20732" y="12930"/>
                  </a:cubicBezTo>
                  <a:cubicBezTo>
                    <a:pt x="21525" y="10600"/>
                    <a:pt x="21525" y="7918"/>
                    <a:pt x="20423" y="5589"/>
                  </a:cubicBezTo>
                  <a:cubicBezTo>
                    <a:pt x="19321" y="3259"/>
                    <a:pt x="17117" y="1283"/>
                    <a:pt x="14913" y="647"/>
                  </a:cubicBezTo>
                  <a:cubicBezTo>
                    <a:pt x="12709" y="12"/>
                    <a:pt x="10505" y="718"/>
                    <a:pt x="9006" y="2059"/>
                  </a:cubicBezTo>
                  <a:cubicBezTo>
                    <a:pt x="7507" y="3400"/>
                    <a:pt x="6714" y="5377"/>
                    <a:pt x="5920" y="7353"/>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556" name="Line"/>
            <p:cNvSpPr/>
            <p:nvPr/>
          </p:nvSpPr>
          <p:spPr>
            <a:xfrm>
              <a:off x="439845" y="470780"/>
              <a:ext cx="197189" cy="38399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168" y="4281"/>
                    <a:pt x="8337" y="8562"/>
                    <a:pt x="11937" y="12162"/>
                  </a:cubicBezTo>
                  <a:cubicBezTo>
                    <a:pt x="15537" y="15762"/>
                    <a:pt x="18568" y="18681"/>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grpSp>
        <p:nvGrpSpPr>
          <p:cNvPr id="3696" name="Drawing"/>
          <p:cNvGrpSpPr/>
          <p:nvPr/>
        </p:nvGrpSpPr>
        <p:grpSpPr>
          <a:xfrm>
            <a:off x="9641431" y="3595968"/>
            <a:ext cx="12210902" cy="7342750"/>
            <a:chOff x="0" y="0"/>
            <a:chExt cx="12210900" cy="7342748"/>
          </a:xfrm>
        </p:grpSpPr>
        <p:sp>
          <p:nvSpPr>
            <p:cNvPr id="3558" name="Line"/>
            <p:cNvSpPr/>
            <p:nvPr/>
          </p:nvSpPr>
          <p:spPr>
            <a:xfrm>
              <a:off x="1535986" y="399673"/>
              <a:ext cx="176432" cy="410716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24" y="619"/>
                    <a:pt x="847" y="1237"/>
                    <a:pt x="2329" y="1883"/>
                  </a:cubicBezTo>
                  <a:cubicBezTo>
                    <a:pt x="3812" y="2529"/>
                    <a:pt x="6353" y="3202"/>
                    <a:pt x="8471" y="3830"/>
                  </a:cubicBezTo>
                  <a:cubicBezTo>
                    <a:pt x="10588" y="4457"/>
                    <a:pt x="12282" y="5040"/>
                    <a:pt x="13765" y="5667"/>
                  </a:cubicBezTo>
                  <a:cubicBezTo>
                    <a:pt x="15247" y="6295"/>
                    <a:pt x="16518" y="6968"/>
                    <a:pt x="17576" y="7641"/>
                  </a:cubicBezTo>
                  <a:cubicBezTo>
                    <a:pt x="18635" y="8314"/>
                    <a:pt x="19482" y="8988"/>
                    <a:pt x="20118" y="9679"/>
                  </a:cubicBezTo>
                  <a:cubicBezTo>
                    <a:pt x="20753" y="10370"/>
                    <a:pt x="21176" y="11080"/>
                    <a:pt x="21388" y="11826"/>
                  </a:cubicBezTo>
                  <a:cubicBezTo>
                    <a:pt x="21600" y="12572"/>
                    <a:pt x="21600" y="13354"/>
                    <a:pt x="21600" y="14136"/>
                  </a:cubicBezTo>
                  <a:cubicBezTo>
                    <a:pt x="21600" y="14919"/>
                    <a:pt x="21600" y="15701"/>
                    <a:pt x="21600" y="16492"/>
                  </a:cubicBezTo>
                  <a:cubicBezTo>
                    <a:pt x="21600" y="17284"/>
                    <a:pt x="21600" y="18084"/>
                    <a:pt x="21388" y="18812"/>
                  </a:cubicBezTo>
                  <a:cubicBezTo>
                    <a:pt x="21176" y="19540"/>
                    <a:pt x="20753" y="20195"/>
                    <a:pt x="20541" y="20923"/>
                  </a:cubicBezTo>
                  <a:cubicBezTo>
                    <a:pt x="20477" y="21142"/>
                    <a:pt x="20433" y="21369"/>
                    <a:pt x="20401"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559" name="Line"/>
            <p:cNvSpPr/>
            <p:nvPr/>
          </p:nvSpPr>
          <p:spPr>
            <a:xfrm>
              <a:off x="1702039" y="4996025"/>
              <a:ext cx="711" cy="5703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0" y="3402"/>
                    <a:pt x="0" y="6751"/>
                    <a:pt x="0" y="10004"/>
                  </a:cubicBezTo>
                  <a:cubicBezTo>
                    <a:pt x="0" y="13996"/>
                    <a:pt x="0" y="17844"/>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560" name="Line"/>
            <p:cNvSpPr/>
            <p:nvPr/>
          </p:nvSpPr>
          <p:spPr>
            <a:xfrm>
              <a:off x="1710783" y="5994066"/>
              <a:ext cx="43148" cy="112036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270" y="387"/>
                    <a:pt x="544" y="773"/>
                    <a:pt x="818" y="1158"/>
                  </a:cubicBezTo>
                  <a:cubicBezTo>
                    <a:pt x="2550" y="3592"/>
                    <a:pt x="4282" y="5993"/>
                    <a:pt x="6879" y="8361"/>
                  </a:cubicBezTo>
                  <a:cubicBezTo>
                    <a:pt x="9477" y="10729"/>
                    <a:pt x="12941" y="13063"/>
                    <a:pt x="15539" y="15264"/>
                  </a:cubicBezTo>
                  <a:cubicBezTo>
                    <a:pt x="18136" y="17465"/>
                    <a:pt x="19868" y="19532"/>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561" name="Line"/>
            <p:cNvSpPr/>
            <p:nvPr/>
          </p:nvSpPr>
          <p:spPr>
            <a:xfrm>
              <a:off x="0" y="6078961"/>
              <a:ext cx="9223703" cy="703361"/>
            </a:xfrm>
            <a:custGeom>
              <a:avLst/>
              <a:gdLst/>
              <a:ahLst/>
              <a:cxnLst>
                <a:cxn ang="0">
                  <a:pos x="wd2" y="hd2"/>
                </a:cxn>
                <a:cxn ang="5400000">
                  <a:pos x="wd2" y="hd2"/>
                </a:cxn>
                <a:cxn ang="10800000">
                  <a:pos x="wd2" y="hd2"/>
                </a:cxn>
                <a:cxn ang="16200000">
                  <a:pos x="wd2" y="hd2"/>
                </a:cxn>
              </a:cxnLst>
              <a:rect l="0" t="0" r="r" b="b"/>
              <a:pathLst>
                <a:path w="21594" h="21528" fill="norm" stroke="1" extrusionOk="0">
                  <a:moveTo>
                    <a:pt x="0" y="8504"/>
                  </a:moveTo>
                  <a:cubicBezTo>
                    <a:pt x="219" y="8081"/>
                    <a:pt x="437" y="7657"/>
                    <a:pt x="697" y="7552"/>
                  </a:cubicBezTo>
                  <a:cubicBezTo>
                    <a:pt x="956" y="7446"/>
                    <a:pt x="1255" y="7657"/>
                    <a:pt x="1571" y="7816"/>
                  </a:cubicBezTo>
                  <a:cubicBezTo>
                    <a:pt x="1887" y="7975"/>
                    <a:pt x="2219" y="8081"/>
                    <a:pt x="2547" y="8134"/>
                  </a:cubicBezTo>
                  <a:cubicBezTo>
                    <a:pt x="2875" y="8187"/>
                    <a:pt x="3199" y="8187"/>
                    <a:pt x="3503" y="8187"/>
                  </a:cubicBezTo>
                  <a:cubicBezTo>
                    <a:pt x="3807" y="8187"/>
                    <a:pt x="4090" y="8187"/>
                    <a:pt x="4378" y="8187"/>
                  </a:cubicBezTo>
                  <a:cubicBezTo>
                    <a:pt x="4665" y="8187"/>
                    <a:pt x="4957" y="8187"/>
                    <a:pt x="5264" y="8187"/>
                  </a:cubicBezTo>
                  <a:cubicBezTo>
                    <a:pt x="5572" y="8187"/>
                    <a:pt x="5896" y="8187"/>
                    <a:pt x="6220" y="8187"/>
                  </a:cubicBezTo>
                  <a:cubicBezTo>
                    <a:pt x="6544" y="8187"/>
                    <a:pt x="6868" y="8187"/>
                    <a:pt x="7204" y="8187"/>
                  </a:cubicBezTo>
                  <a:cubicBezTo>
                    <a:pt x="7540" y="8187"/>
                    <a:pt x="7888" y="8187"/>
                    <a:pt x="8237" y="8187"/>
                  </a:cubicBezTo>
                  <a:cubicBezTo>
                    <a:pt x="8585" y="8187"/>
                    <a:pt x="8933" y="8187"/>
                    <a:pt x="9281" y="8134"/>
                  </a:cubicBezTo>
                  <a:cubicBezTo>
                    <a:pt x="9630" y="8081"/>
                    <a:pt x="9978" y="7975"/>
                    <a:pt x="10326" y="7869"/>
                  </a:cubicBezTo>
                  <a:cubicBezTo>
                    <a:pt x="10674" y="7763"/>
                    <a:pt x="11023" y="7657"/>
                    <a:pt x="11367" y="7552"/>
                  </a:cubicBezTo>
                  <a:cubicBezTo>
                    <a:pt x="11711" y="7446"/>
                    <a:pt x="12051" y="7340"/>
                    <a:pt x="12391" y="7287"/>
                  </a:cubicBezTo>
                  <a:cubicBezTo>
                    <a:pt x="12732" y="7234"/>
                    <a:pt x="13072" y="7234"/>
                    <a:pt x="13408" y="7181"/>
                  </a:cubicBezTo>
                  <a:cubicBezTo>
                    <a:pt x="13744" y="7128"/>
                    <a:pt x="14076" y="7022"/>
                    <a:pt x="14400" y="6916"/>
                  </a:cubicBezTo>
                  <a:cubicBezTo>
                    <a:pt x="14724" y="6810"/>
                    <a:pt x="15040" y="6704"/>
                    <a:pt x="15348" y="6599"/>
                  </a:cubicBezTo>
                  <a:cubicBezTo>
                    <a:pt x="15655" y="6493"/>
                    <a:pt x="15955" y="6387"/>
                    <a:pt x="16275" y="6334"/>
                  </a:cubicBezTo>
                  <a:cubicBezTo>
                    <a:pt x="16595" y="6281"/>
                    <a:pt x="16935" y="6281"/>
                    <a:pt x="17263" y="6281"/>
                  </a:cubicBezTo>
                  <a:cubicBezTo>
                    <a:pt x="17591" y="6281"/>
                    <a:pt x="17907" y="6281"/>
                    <a:pt x="18223" y="6281"/>
                  </a:cubicBezTo>
                  <a:cubicBezTo>
                    <a:pt x="18539" y="6281"/>
                    <a:pt x="18854" y="6281"/>
                    <a:pt x="19154" y="6334"/>
                  </a:cubicBezTo>
                  <a:cubicBezTo>
                    <a:pt x="19454" y="6387"/>
                    <a:pt x="19737" y="6493"/>
                    <a:pt x="20041" y="6546"/>
                  </a:cubicBezTo>
                  <a:cubicBezTo>
                    <a:pt x="20345" y="6599"/>
                    <a:pt x="20669" y="6599"/>
                    <a:pt x="20895" y="6546"/>
                  </a:cubicBezTo>
                  <a:cubicBezTo>
                    <a:pt x="21122" y="6493"/>
                    <a:pt x="21252" y="6387"/>
                    <a:pt x="21345" y="6334"/>
                  </a:cubicBezTo>
                  <a:cubicBezTo>
                    <a:pt x="21438" y="6281"/>
                    <a:pt x="21495" y="6281"/>
                    <a:pt x="21511" y="6069"/>
                  </a:cubicBezTo>
                  <a:cubicBezTo>
                    <a:pt x="21527" y="5857"/>
                    <a:pt x="21503" y="5434"/>
                    <a:pt x="21414" y="4640"/>
                  </a:cubicBezTo>
                  <a:cubicBezTo>
                    <a:pt x="21325" y="3846"/>
                    <a:pt x="21171" y="2681"/>
                    <a:pt x="21025" y="1834"/>
                  </a:cubicBezTo>
                  <a:cubicBezTo>
                    <a:pt x="20879" y="987"/>
                    <a:pt x="20742" y="457"/>
                    <a:pt x="20652" y="193"/>
                  </a:cubicBezTo>
                  <a:cubicBezTo>
                    <a:pt x="20563" y="-72"/>
                    <a:pt x="20523" y="-72"/>
                    <a:pt x="20531" y="246"/>
                  </a:cubicBezTo>
                  <a:cubicBezTo>
                    <a:pt x="20539" y="563"/>
                    <a:pt x="20596" y="1199"/>
                    <a:pt x="20725" y="2257"/>
                  </a:cubicBezTo>
                  <a:cubicBezTo>
                    <a:pt x="20855" y="3316"/>
                    <a:pt x="21057" y="4799"/>
                    <a:pt x="21199" y="5910"/>
                  </a:cubicBezTo>
                  <a:cubicBezTo>
                    <a:pt x="21341" y="7022"/>
                    <a:pt x="21422" y="7763"/>
                    <a:pt x="21479" y="8346"/>
                  </a:cubicBezTo>
                  <a:cubicBezTo>
                    <a:pt x="21535" y="8928"/>
                    <a:pt x="21568" y="9352"/>
                    <a:pt x="21584" y="9828"/>
                  </a:cubicBezTo>
                  <a:cubicBezTo>
                    <a:pt x="21600" y="10304"/>
                    <a:pt x="21600" y="10834"/>
                    <a:pt x="21560" y="11416"/>
                  </a:cubicBezTo>
                  <a:cubicBezTo>
                    <a:pt x="21519" y="11999"/>
                    <a:pt x="21438" y="12634"/>
                    <a:pt x="21268" y="13640"/>
                  </a:cubicBezTo>
                  <a:cubicBezTo>
                    <a:pt x="21098" y="14646"/>
                    <a:pt x="20839" y="16022"/>
                    <a:pt x="20661" y="17399"/>
                  </a:cubicBezTo>
                  <a:cubicBezTo>
                    <a:pt x="20482" y="18775"/>
                    <a:pt x="20385" y="20152"/>
                    <a:pt x="20288" y="2152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562" name="Line"/>
            <p:cNvSpPr/>
            <p:nvPr/>
          </p:nvSpPr>
          <p:spPr>
            <a:xfrm>
              <a:off x="1413191" y="368538"/>
              <a:ext cx="330362" cy="415132"/>
            </a:xfrm>
            <a:custGeom>
              <a:avLst/>
              <a:gdLst/>
              <a:ahLst/>
              <a:cxnLst>
                <a:cxn ang="0">
                  <a:pos x="wd2" y="hd2"/>
                </a:cxn>
                <a:cxn ang="5400000">
                  <a:pos x="wd2" y="hd2"/>
                </a:cxn>
                <a:cxn ang="10800000">
                  <a:pos x="wd2" y="hd2"/>
                </a:cxn>
                <a:cxn ang="16200000">
                  <a:pos x="wd2" y="hd2"/>
                </a:cxn>
              </a:cxnLst>
              <a:rect l="0" t="0" r="r" b="b"/>
              <a:pathLst>
                <a:path w="21487" h="21600" fill="norm" stroke="1" extrusionOk="0">
                  <a:moveTo>
                    <a:pt x="13387" y="0"/>
                  </a:moveTo>
                  <a:cubicBezTo>
                    <a:pt x="10012" y="5040"/>
                    <a:pt x="6637" y="10080"/>
                    <a:pt x="4612" y="13140"/>
                  </a:cubicBezTo>
                  <a:cubicBezTo>
                    <a:pt x="2587" y="16200"/>
                    <a:pt x="1912" y="17280"/>
                    <a:pt x="1350" y="18270"/>
                  </a:cubicBezTo>
                  <a:cubicBezTo>
                    <a:pt x="787" y="19260"/>
                    <a:pt x="337" y="20160"/>
                    <a:pt x="112" y="20070"/>
                  </a:cubicBezTo>
                  <a:cubicBezTo>
                    <a:pt x="-113" y="19980"/>
                    <a:pt x="-113" y="18900"/>
                    <a:pt x="1237" y="16110"/>
                  </a:cubicBezTo>
                  <a:cubicBezTo>
                    <a:pt x="2587" y="13320"/>
                    <a:pt x="5287" y="8820"/>
                    <a:pt x="6975" y="6120"/>
                  </a:cubicBezTo>
                  <a:cubicBezTo>
                    <a:pt x="8662" y="3420"/>
                    <a:pt x="9337" y="2520"/>
                    <a:pt x="10124" y="1800"/>
                  </a:cubicBezTo>
                  <a:cubicBezTo>
                    <a:pt x="10912" y="1080"/>
                    <a:pt x="11812" y="540"/>
                    <a:pt x="12599" y="720"/>
                  </a:cubicBezTo>
                  <a:cubicBezTo>
                    <a:pt x="13387" y="900"/>
                    <a:pt x="14062" y="1800"/>
                    <a:pt x="15412" y="4860"/>
                  </a:cubicBezTo>
                  <a:cubicBezTo>
                    <a:pt x="16762" y="7920"/>
                    <a:pt x="18787" y="13140"/>
                    <a:pt x="19912" y="16290"/>
                  </a:cubicBezTo>
                  <a:cubicBezTo>
                    <a:pt x="21037" y="19440"/>
                    <a:pt x="21262" y="20520"/>
                    <a:pt x="21487"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563" name="Line"/>
            <p:cNvSpPr/>
            <p:nvPr/>
          </p:nvSpPr>
          <p:spPr>
            <a:xfrm>
              <a:off x="789518" y="0"/>
              <a:ext cx="291048" cy="855358"/>
            </a:xfrm>
            <a:custGeom>
              <a:avLst/>
              <a:gdLst/>
              <a:ahLst/>
              <a:cxnLst>
                <a:cxn ang="0">
                  <a:pos x="wd2" y="hd2"/>
                </a:cxn>
                <a:cxn ang="5400000">
                  <a:pos x="wd2" y="hd2"/>
                </a:cxn>
                <a:cxn ang="10800000">
                  <a:pos x="wd2" y="hd2"/>
                </a:cxn>
                <a:cxn ang="16200000">
                  <a:pos x="wd2" y="hd2"/>
                </a:cxn>
              </a:cxnLst>
              <a:rect l="0" t="0" r="r" b="b"/>
              <a:pathLst>
                <a:path w="21131" h="21193" fill="norm" stroke="1" extrusionOk="0">
                  <a:moveTo>
                    <a:pt x="697" y="6045"/>
                  </a:moveTo>
                  <a:cubicBezTo>
                    <a:pt x="446" y="5531"/>
                    <a:pt x="195" y="5017"/>
                    <a:pt x="70" y="4974"/>
                  </a:cubicBezTo>
                  <a:cubicBezTo>
                    <a:pt x="-56" y="4931"/>
                    <a:pt x="-56" y="5360"/>
                    <a:pt x="446" y="6945"/>
                  </a:cubicBezTo>
                  <a:cubicBezTo>
                    <a:pt x="949" y="8531"/>
                    <a:pt x="1953" y="11274"/>
                    <a:pt x="3084" y="13717"/>
                  </a:cubicBezTo>
                  <a:cubicBezTo>
                    <a:pt x="4214" y="16160"/>
                    <a:pt x="5470" y="18303"/>
                    <a:pt x="6349" y="19631"/>
                  </a:cubicBezTo>
                  <a:cubicBezTo>
                    <a:pt x="7228" y="20960"/>
                    <a:pt x="7730" y="21474"/>
                    <a:pt x="7228" y="21045"/>
                  </a:cubicBezTo>
                  <a:cubicBezTo>
                    <a:pt x="6725" y="20617"/>
                    <a:pt x="5218" y="19245"/>
                    <a:pt x="3837" y="17060"/>
                  </a:cubicBezTo>
                  <a:cubicBezTo>
                    <a:pt x="2456" y="14874"/>
                    <a:pt x="1200" y="11874"/>
                    <a:pt x="697" y="9303"/>
                  </a:cubicBezTo>
                  <a:cubicBezTo>
                    <a:pt x="195" y="6731"/>
                    <a:pt x="446" y="4588"/>
                    <a:pt x="823" y="3088"/>
                  </a:cubicBezTo>
                  <a:cubicBezTo>
                    <a:pt x="1200" y="1588"/>
                    <a:pt x="1702" y="731"/>
                    <a:pt x="2581" y="303"/>
                  </a:cubicBezTo>
                  <a:cubicBezTo>
                    <a:pt x="3460" y="-126"/>
                    <a:pt x="4716" y="-126"/>
                    <a:pt x="7479" y="474"/>
                  </a:cubicBezTo>
                  <a:cubicBezTo>
                    <a:pt x="10242" y="1074"/>
                    <a:pt x="14511" y="2274"/>
                    <a:pt x="17023" y="3088"/>
                  </a:cubicBezTo>
                  <a:cubicBezTo>
                    <a:pt x="19535" y="3903"/>
                    <a:pt x="20288" y="4331"/>
                    <a:pt x="20791" y="4760"/>
                  </a:cubicBezTo>
                  <a:cubicBezTo>
                    <a:pt x="21293" y="5188"/>
                    <a:pt x="21544" y="5617"/>
                    <a:pt x="19284" y="6174"/>
                  </a:cubicBezTo>
                  <a:cubicBezTo>
                    <a:pt x="17023" y="6731"/>
                    <a:pt x="12251" y="7417"/>
                    <a:pt x="8860" y="7931"/>
                  </a:cubicBezTo>
                  <a:cubicBezTo>
                    <a:pt x="5470" y="8445"/>
                    <a:pt x="3460" y="8788"/>
                    <a:pt x="1451" y="9131"/>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564" name="Line"/>
            <p:cNvSpPr/>
            <p:nvPr/>
          </p:nvSpPr>
          <p:spPr>
            <a:xfrm>
              <a:off x="1702471" y="5516169"/>
              <a:ext cx="41082" cy="629977"/>
            </a:xfrm>
            <a:custGeom>
              <a:avLst/>
              <a:gdLst/>
              <a:ahLst/>
              <a:cxnLst>
                <a:cxn ang="0">
                  <a:pos x="wd2" y="hd2"/>
                </a:cxn>
                <a:cxn ang="5400000">
                  <a:pos x="wd2" y="hd2"/>
                </a:cxn>
                <a:cxn ang="10800000">
                  <a:pos x="wd2" y="hd2"/>
                </a:cxn>
                <a:cxn ang="16200000">
                  <a:pos x="wd2" y="hd2"/>
                </a:cxn>
              </a:cxnLst>
              <a:rect l="0" t="0" r="r" b="b"/>
              <a:pathLst>
                <a:path w="21375" h="21494" fill="norm" stroke="1" extrusionOk="0">
                  <a:moveTo>
                    <a:pt x="21375" y="1770"/>
                  </a:moveTo>
                  <a:cubicBezTo>
                    <a:pt x="17775" y="5193"/>
                    <a:pt x="14175" y="8616"/>
                    <a:pt x="12375" y="11567"/>
                  </a:cubicBezTo>
                  <a:cubicBezTo>
                    <a:pt x="10575" y="14518"/>
                    <a:pt x="10575" y="16997"/>
                    <a:pt x="9675" y="18708"/>
                  </a:cubicBezTo>
                  <a:cubicBezTo>
                    <a:pt x="8775" y="20420"/>
                    <a:pt x="6975" y="21364"/>
                    <a:pt x="5175" y="21482"/>
                  </a:cubicBezTo>
                  <a:cubicBezTo>
                    <a:pt x="3375" y="21600"/>
                    <a:pt x="1575" y="20892"/>
                    <a:pt x="675" y="18295"/>
                  </a:cubicBezTo>
                  <a:cubicBezTo>
                    <a:pt x="-225" y="15698"/>
                    <a:pt x="-225" y="11213"/>
                    <a:pt x="675" y="7849"/>
                  </a:cubicBezTo>
                  <a:cubicBezTo>
                    <a:pt x="1575" y="4485"/>
                    <a:pt x="3375" y="2243"/>
                    <a:pt x="5175"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565" name="Line"/>
            <p:cNvSpPr/>
            <p:nvPr/>
          </p:nvSpPr>
          <p:spPr>
            <a:xfrm>
              <a:off x="1569019" y="5879410"/>
              <a:ext cx="105345" cy="31135"/>
            </a:xfrm>
            <a:custGeom>
              <a:avLst/>
              <a:gdLst/>
              <a:ahLst/>
              <a:cxnLst>
                <a:cxn ang="0">
                  <a:pos x="wd2" y="hd2"/>
                </a:cxn>
                <a:cxn ang="5400000">
                  <a:pos x="wd2" y="hd2"/>
                </a:cxn>
                <a:cxn ang="10800000">
                  <a:pos x="wd2" y="hd2"/>
                </a:cxn>
                <a:cxn ang="16200000">
                  <a:pos x="wd2" y="hd2"/>
                </a:cxn>
              </a:cxnLst>
              <a:rect l="0" t="0" r="r" b="b"/>
              <a:pathLst>
                <a:path w="20555" h="21600" fill="norm" stroke="1" extrusionOk="0">
                  <a:moveTo>
                    <a:pt x="3680" y="21600"/>
                  </a:moveTo>
                  <a:cubicBezTo>
                    <a:pt x="7055" y="19200"/>
                    <a:pt x="10430" y="16800"/>
                    <a:pt x="13805" y="14400"/>
                  </a:cubicBezTo>
                  <a:cubicBezTo>
                    <a:pt x="17180" y="12000"/>
                    <a:pt x="20555" y="9600"/>
                    <a:pt x="20555" y="8400"/>
                  </a:cubicBezTo>
                  <a:cubicBezTo>
                    <a:pt x="20555" y="7200"/>
                    <a:pt x="17180" y="7200"/>
                    <a:pt x="12455" y="8400"/>
                  </a:cubicBezTo>
                  <a:cubicBezTo>
                    <a:pt x="7730" y="9600"/>
                    <a:pt x="1655" y="12000"/>
                    <a:pt x="305" y="12000"/>
                  </a:cubicBezTo>
                  <a:cubicBezTo>
                    <a:pt x="-1045" y="12000"/>
                    <a:pt x="2330" y="9600"/>
                    <a:pt x="5705" y="7200"/>
                  </a:cubicBezTo>
                  <a:cubicBezTo>
                    <a:pt x="9080" y="4800"/>
                    <a:pt x="12455" y="2400"/>
                    <a:pt x="1583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66" name="Line"/>
            <p:cNvSpPr/>
            <p:nvPr/>
          </p:nvSpPr>
          <p:spPr>
            <a:xfrm>
              <a:off x="882154" y="5607725"/>
              <a:ext cx="171654" cy="416982"/>
            </a:xfrm>
            <a:custGeom>
              <a:avLst/>
              <a:gdLst/>
              <a:ahLst/>
              <a:cxnLst>
                <a:cxn ang="0">
                  <a:pos x="wd2" y="hd2"/>
                </a:cxn>
                <a:cxn ang="5400000">
                  <a:pos x="wd2" y="hd2"/>
                </a:cxn>
                <a:cxn ang="10800000">
                  <a:pos x="wd2" y="hd2"/>
                </a:cxn>
                <a:cxn ang="16200000">
                  <a:pos x="wd2" y="hd2"/>
                </a:cxn>
              </a:cxnLst>
              <a:rect l="0" t="0" r="r" b="b"/>
              <a:pathLst>
                <a:path w="21435" h="21517" fill="norm" stroke="1" extrusionOk="0">
                  <a:moveTo>
                    <a:pt x="0" y="9200"/>
                  </a:moveTo>
                  <a:cubicBezTo>
                    <a:pt x="3888" y="8486"/>
                    <a:pt x="7776" y="7772"/>
                    <a:pt x="11232" y="6522"/>
                  </a:cubicBezTo>
                  <a:cubicBezTo>
                    <a:pt x="14688" y="5272"/>
                    <a:pt x="17712" y="3487"/>
                    <a:pt x="19440" y="2148"/>
                  </a:cubicBezTo>
                  <a:cubicBezTo>
                    <a:pt x="21168" y="810"/>
                    <a:pt x="21600" y="-83"/>
                    <a:pt x="21384" y="6"/>
                  </a:cubicBezTo>
                  <a:cubicBezTo>
                    <a:pt x="21168" y="96"/>
                    <a:pt x="20304" y="1167"/>
                    <a:pt x="18360" y="3666"/>
                  </a:cubicBezTo>
                  <a:cubicBezTo>
                    <a:pt x="16416" y="6165"/>
                    <a:pt x="13392" y="10092"/>
                    <a:pt x="12096" y="13305"/>
                  </a:cubicBezTo>
                  <a:cubicBezTo>
                    <a:pt x="10800" y="16519"/>
                    <a:pt x="11232" y="19018"/>
                    <a:pt x="11664" y="21517"/>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67" name="Line"/>
            <p:cNvSpPr/>
            <p:nvPr/>
          </p:nvSpPr>
          <p:spPr>
            <a:xfrm>
              <a:off x="1138152" y="5734113"/>
              <a:ext cx="181879" cy="197195"/>
            </a:xfrm>
            <a:custGeom>
              <a:avLst/>
              <a:gdLst/>
              <a:ahLst/>
              <a:cxnLst>
                <a:cxn ang="0">
                  <a:pos x="wd2" y="hd2"/>
                </a:cxn>
                <a:cxn ang="5400000">
                  <a:pos x="wd2" y="hd2"/>
                </a:cxn>
                <a:cxn ang="10800000">
                  <a:pos x="wd2" y="hd2"/>
                </a:cxn>
                <a:cxn ang="16200000">
                  <a:pos x="wd2" y="hd2"/>
                </a:cxn>
              </a:cxnLst>
              <a:rect l="0" t="0" r="r" b="b"/>
              <a:pathLst>
                <a:path w="21427" h="20868" fill="norm" stroke="1" extrusionOk="0">
                  <a:moveTo>
                    <a:pt x="10189" y="1098"/>
                  </a:moveTo>
                  <a:cubicBezTo>
                    <a:pt x="8151" y="1464"/>
                    <a:pt x="6113" y="1831"/>
                    <a:pt x="4075" y="3661"/>
                  </a:cubicBezTo>
                  <a:cubicBezTo>
                    <a:pt x="2038" y="5492"/>
                    <a:pt x="0" y="8786"/>
                    <a:pt x="0" y="12264"/>
                  </a:cubicBezTo>
                  <a:cubicBezTo>
                    <a:pt x="0" y="15742"/>
                    <a:pt x="2038" y="19403"/>
                    <a:pt x="5502" y="20502"/>
                  </a:cubicBezTo>
                  <a:cubicBezTo>
                    <a:pt x="8966" y="21600"/>
                    <a:pt x="13857" y="20136"/>
                    <a:pt x="16913" y="17390"/>
                  </a:cubicBezTo>
                  <a:cubicBezTo>
                    <a:pt x="19970" y="14644"/>
                    <a:pt x="21192" y="10617"/>
                    <a:pt x="21396" y="7505"/>
                  </a:cubicBezTo>
                  <a:cubicBezTo>
                    <a:pt x="21600" y="4393"/>
                    <a:pt x="20785" y="2197"/>
                    <a:pt x="18747" y="1098"/>
                  </a:cubicBezTo>
                  <a:cubicBezTo>
                    <a:pt x="16709" y="0"/>
                    <a:pt x="13449" y="0"/>
                    <a:pt x="10189"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68" name="Line"/>
            <p:cNvSpPr/>
            <p:nvPr/>
          </p:nvSpPr>
          <p:spPr>
            <a:xfrm>
              <a:off x="4286233" y="6367189"/>
              <a:ext cx="52824" cy="197188"/>
            </a:xfrm>
            <a:custGeom>
              <a:avLst/>
              <a:gdLst/>
              <a:ahLst/>
              <a:cxnLst>
                <a:cxn ang="0">
                  <a:pos x="wd2" y="hd2"/>
                </a:cxn>
                <a:cxn ang="5400000">
                  <a:pos x="wd2" y="hd2"/>
                </a:cxn>
                <a:cxn ang="10800000">
                  <a:pos x="wd2" y="hd2"/>
                </a:cxn>
                <a:cxn ang="16200000">
                  <a:pos x="wd2" y="hd2"/>
                </a:cxn>
              </a:cxnLst>
              <a:rect l="0" t="0" r="r" b="b"/>
              <a:pathLst>
                <a:path w="20613" h="21600" fill="norm" stroke="1" extrusionOk="0">
                  <a:moveTo>
                    <a:pt x="12150" y="0"/>
                  </a:moveTo>
                  <a:cubicBezTo>
                    <a:pt x="13500" y="1895"/>
                    <a:pt x="14850" y="3789"/>
                    <a:pt x="16875" y="3411"/>
                  </a:cubicBezTo>
                  <a:cubicBezTo>
                    <a:pt x="18900" y="3032"/>
                    <a:pt x="21600" y="379"/>
                    <a:pt x="20250" y="568"/>
                  </a:cubicBezTo>
                  <a:cubicBezTo>
                    <a:pt x="18900" y="758"/>
                    <a:pt x="13500" y="3789"/>
                    <a:pt x="9450" y="7768"/>
                  </a:cubicBezTo>
                  <a:cubicBezTo>
                    <a:pt x="5400" y="11747"/>
                    <a:pt x="2700" y="16674"/>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69" name="Line"/>
            <p:cNvSpPr/>
            <p:nvPr/>
          </p:nvSpPr>
          <p:spPr>
            <a:xfrm>
              <a:off x="4109801" y="6847344"/>
              <a:ext cx="280215" cy="495405"/>
            </a:xfrm>
            <a:custGeom>
              <a:avLst/>
              <a:gdLst/>
              <a:ahLst/>
              <a:cxnLst>
                <a:cxn ang="0">
                  <a:pos x="wd2" y="hd2"/>
                </a:cxn>
                <a:cxn ang="5400000">
                  <a:pos x="wd2" y="hd2"/>
                </a:cxn>
                <a:cxn ang="10800000">
                  <a:pos x="wd2" y="hd2"/>
                </a:cxn>
                <a:cxn ang="16200000">
                  <a:pos x="wd2" y="hd2"/>
                </a:cxn>
              </a:cxnLst>
              <a:rect l="0" t="0" r="r" b="b"/>
              <a:pathLst>
                <a:path w="21337" h="21332" fill="norm" stroke="1" extrusionOk="0">
                  <a:moveTo>
                    <a:pt x="21337" y="4797"/>
                  </a:moveTo>
                  <a:cubicBezTo>
                    <a:pt x="17122" y="5542"/>
                    <a:pt x="12907" y="6286"/>
                    <a:pt x="10141" y="6584"/>
                  </a:cubicBezTo>
                  <a:cubicBezTo>
                    <a:pt x="7376" y="6882"/>
                    <a:pt x="6059" y="6733"/>
                    <a:pt x="5400" y="6138"/>
                  </a:cubicBezTo>
                  <a:cubicBezTo>
                    <a:pt x="4742" y="5542"/>
                    <a:pt x="4742" y="4499"/>
                    <a:pt x="6059" y="3307"/>
                  </a:cubicBezTo>
                  <a:cubicBezTo>
                    <a:pt x="7376" y="2115"/>
                    <a:pt x="10010" y="775"/>
                    <a:pt x="12644" y="253"/>
                  </a:cubicBezTo>
                  <a:cubicBezTo>
                    <a:pt x="15278" y="-268"/>
                    <a:pt x="17912" y="30"/>
                    <a:pt x="19493" y="998"/>
                  </a:cubicBezTo>
                  <a:cubicBezTo>
                    <a:pt x="21073" y="1966"/>
                    <a:pt x="21600" y="3605"/>
                    <a:pt x="20941" y="5542"/>
                  </a:cubicBezTo>
                  <a:cubicBezTo>
                    <a:pt x="20283" y="7478"/>
                    <a:pt x="18439" y="9713"/>
                    <a:pt x="14751" y="12394"/>
                  </a:cubicBezTo>
                  <a:cubicBezTo>
                    <a:pt x="11063" y="15075"/>
                    <a:pt x="5532" y="18204"/>
                    <a:pt x="0" y="21332"/>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70" name="Line"/>
            <p:cNvSpPr/>
            <p:nvPr/>
          </p:nvSpPr>
          <p:spPr>
            <a:xfrm>
              <a:off x="4502196" y="6937995"/>
              <a:ext cx="268620" cy="285551"/>
            </a:xfrm>
            <a:custGeom>
              <a:avLst/>
              <a:gdLst/>
              <a:ahLst/>
              <a:cxnLst>
                <a:cxn ang="0">
                  <a:pos x="wd2" y="hd2"/>
                </a:cxn>
                <a:cxn ang="5400000">
                  <a:pos x="wd2" y="hd2"/>
                </a:cxn>
                <a:cxn ang="10800000">
                  <a:pos x="wd2" y="hd2"/>
                </a:cxn>
                <a:cxn ang="16200000">
                  <a:pos x="wd2" y="hd2"/>
                </a:cxn>
              </a:cxnLst>
              <a:rect l="0" t="0" r="r" b="b"/>
              <a:pathLst>
                <a:path w="21230" h="21481" fill="norm" stroke="1" extrusionOk="0">
                  <a:moveTo>
                    <a:pt x="14921" y="6246"/>
                  </a:moveTo>
                  <a:cubicBezTo>
                    <a:pt x="13554" y="5986"/>
                    <a:pt x="12187" y="5725"/>
                    <a:pt x="9863" y="7287"/>
                  </a:cubicBezTo>
                  <a:cubicBezTo>
                    <a:pt x="7539" y="8848"/>
                    <a:pt x="4258" y="12231"/>
                    <a:pt x="2344" y="14574"/>
                  </a:cubicBezTo>
                  <a:cubicBezTo>
                    <a:pt x="430" y="16916"/>
                    <a:pt x="-117" y="18217"/>
                    <a:pt x="20" y="19388"/>
                  </a:cubicBezTo>
                  <a:cubicBezTo>
                    <a:pt x="156" y="20559"/>
                    <a:pt x="977" y="21600"/>
                    <a:pt x="3848" y="21470"/>
                  </a:cubicBezTo>
                  <a:cubicBezTo>
                    <a:pt x="6718" y="21340"/>
                    <a:pt x="11640" y="20039"/>
                    <a:pt x="15331" y="17696"/>
                  </a:cubicBezTo>
                  <a:cubicBezTo>
                    <a:pt x="19022" y="15354"/>
                    <a:pt x="21483" y="11971"/>
                    <a:pt x="21210" y="8848"/>
                  </a:cubicBezTo>
                  <a:cubicBezTo>
                    <a:pt x="20936" y="5725"/>
                    <a:pt x="17929" y="2863"/>
                    <a:pt x="14921"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71" name="Line"/>
            <p:cNvSpPr/>
            <p:nvPr/>
          </p:nvSpPr>
          <p:spPr>
            <a:xfrm>
              <a:off x="4338124" y="6273785"/>
              <a:ext cx="10380"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72" name="Line"/>
            <p:cNvSpPr/>
            <p:nvPr/>
          </p:nvSpPr>
          <p:spPr>
            <a:xfrm>
              <a:off x="4306989" y="5765248"/>
              <a:ext cx="10381" cy="13491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73" name="Line"/>
            <p:cNvSpPr/>
            <p:nvPr/>
          </p:nvSpPr>
          <p:spPr>
            <a:xfrm>
              <a:off x="4296612" y="5184064"/>
              <a:ext cx="20758" cy="12454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74" name="Line"/>
            <p:cNvSpPr/>
            <p:nvPr/>
          </p:nvSpPr>
          <p:spPr>
            <a:xfrm>
              <a:off x="4255098" y="4592501"/>
              <a:ext cx="10380" cy="1556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75" name="Line"/>
            <p:cNvSpPr/>
            <p:nvPr/>
          </p:nvSpPr>
          <p:spPr>
            <a:xfrm>
              <a:off x="4223963" y="4083965"/>
              <a:ext cx="10379" cy="13491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76" name="Line"/>
            <p:cNvSpPr/>
            <p:nvPr/>
          </p:nvSpPr>
          <p:spPr>
            <a:xfrm>
              <a:off x="1542905" y="3610024"/>
              <a:ext cx="140228" cy="17298"/>
            </a:xfrm>
            <a:custGeom>
              <a:avLst/>
              <a:gdLst/>
              <a:ahLst/>
              <a:cxnLst>
                <a:cxn ang="0">
                  <a:pos x="wd2" y="hd2"/>
                </a:cxn>
                <a:cxn ang="5400000">
                  <a:pos x="wd2" y="hd2"/>
                </a:cxn>
                <a:cxn ang="10800000">
                  <a:pos x="wd2" y="hd2"/>
                </a:cxn>
                <a:cxn ang="16200000">
                  <a:pos x="wd2" y="hd2"/>
                </a:cxn>
              </a:cxnLst>
              <a:rect l="0" t="0" r="r" b="b"/>
              <a:pathLst>
                <a:path w="21355" h="21600" fill="norm" stroke="1" extrusionOk="0">
                  <a:moveTo>
                    <a:pt x="16332" y="21600"/>
                  </a:moveTo>
                  <a:cubicBezTo>
                    <a:pt x="18966" y="12960"/>
                    <a:pt x="21600" y="4320"/>
                    <a:pt x="21337" y="2160"/>
                  </a:cubicBezTo>
                  <a:cubicBezTo>
                    <a:pt x="21073" y="0"/>
                    <a:pt x="17912" y="4320"/>
                    <a:pt x="14751" y="6480"/>
                  </a:cubicBezTo>
                  <a:cubicBezTo>
                    <a:pt x="11590" y="8640"/>
                    <a:pt x="8429" y="8640"/>
                    <a:pt x="5532" y="6480"/>
                  </a:cubicBezTo>
                  <a:cubicBezTo>
                    <a:pt x="2634" y="4320"/>
                    <a:pt x="0" y="0"/>
                    <a:pt x="0" y="0"/>
                  </a:cubicBezTo>
                  <a:cubicBezTo>
                    <a:pt x="0" y="0"/>
                    <a:pt x="2634" y="4320"/>
                    <a:pt x="5268" y="864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77" name="Line"/>
            <p:cNvSpPr/>
            <p:nvPr/>
          </p:nvSpPr>
          <p:spPr>
            <a:xfrm>
              <a:off x="487779" y="3482024"/>
              <a:ext cx="290593" cy="332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771" y="0"/>
                    <a:pt x="15943" y="0"/>
                    <a:pt x="13243" y="338"/>
                  </a:cubicBezTo>
                  <a:cubicBezTo>
                    <a:pt x="10543" y="675"/>
                    <a:pt x="7971" y="1350"/>
                    <a:pt x="6300" y="2138"/>
                  </a:cubicBezTo>
                  <a:cubicBezTo>
                    <a:pt x="4629" y="2925"/>
                    <a:pt x="3857" y="3825"/>
                    <a:pt x="3214" y="4950"/>
                  </a:cubicBezTo>
                  <a:cubicBezTo>
                    <a:pt x="2571" y="6075"/>
                    <a:pt x="2057" y="7425"/>
                    <a:pt x="2443" y="7988"/>
                  </a:cubicBezTo>
                  <a:cubicBezTo>
                    <a:pt x="2829" y="8550"/>
                    <a:pt x="4114" y="8325"/>
                    <a:pt x="5400" y="8100"/>
                  </a:cubicBezTo>
                  <a:cubicBezTo>
                    <a:pt x="6686" y="7875"/>
                    <a:pt x="7971" y="7650"/>
                    <a:pt x="9514" y="7988"/>
                  </a:cubicBezTo>
                  <a:cubicBezTo>
                    <a:pt x="11057" y="8325"/>
                    <a:pt x="12857" y="9225"/>
                    <a:pt x="13757" y="10238"/>
                  </a:cubicBezTo>
                  <a:cubicBezTo>
                    <a:pt x="14657" y="11250"/>
                    <a:pt x="14657" y="12375"/>
                    <a:pt x="13371" y="13838"/>
                  </a:cubicBezTo>
                  <a:cubicBezTo>
                    <a:pt x="12086" y="15300"/>
                    <a:pt x="9514" y="17100"/>
                    <a:pt x="7071" y="18450"/>
                  </a:cubicBezTo>
                  <a:cubicBezTo>
                    <a:pt x="4629" y="19800"/>
                    <a:pt x="2314" y="2070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78" name="Line"/>
            <p:cNvSpPr/>
            <p:nvPr/>
          </p:nvSpPr>
          <p:spPr>
            <a:xfrm>
              <a:off x="871776" y="3442159"/>
              <a:ext cx="192959" cy="423863"/>
            </a:xfrm>
            <a:custGeom>
              <a:avLst/>
              <a:gdLst/>
              <a:ahLst/>
              <a:cxnLst>
                <a:cxn ang="0">
                  <a:pos x="wd2" y="hd2"/>
                </a:cxn>
                <a:cxn ang="5400000">
                  <a:pos x="wd2" y="hd2"/>
                </a:cxn>
                <a:cxn ang="10800000">
                  <a:pos x="wd2" y="hd2"/>
                </a:cxn>
                <a:cxn ang="16200000">
                  <a:pos x="wd2" y="hd2"/>
                </a:cxn>
              </a:cxnLst>
              <a:rect l="0" t="0" r="r" b="b"/>
              <a:pathLst>
                <a:path w="20772" h="21516" fill="norm" stroke="1" extrusionOk="0">
                  <a:moveTo>
                    <a:pt x="18993" y="2550"/>
                  </a:moveTo>
                  <a:cubicBezTo>
                    <a:pt x="19738" y="1672"/>
                    <a:pt x="20483" y="794"/>
                    <a:pt x="19924" y="355"/>
                  </a:cubicBezTo>
                  <a:cubicBezTo>
                    <a:pt x="19366" y="-84"/>
                    <a:pt x="17503" y="-84"/>
                    <a:pt x="14710" y="179"/>
                  </a:cubicBezTo>
                  <a:cubicBezTo>
                    <a:pt x="11917" y="443"/>
                    <a:pt x="8193" y="970"/>
                    <a:pt x="5772" y="1584"/>
                  </a:cubicBezTo>
                  <a:cubicBezTo>
                    <a:pt x="3352" y="2199"/>
                    <a:pt x="2234" y="2901"/>
                    <a:pt x="1676" y="3779"/>
                  </a:cubicBezTo>
                  <a:cubicBezTo>
                    <a:pt x="1117" y="4657"/>
                    <a:pt x="1117" y="5711"/>
                    <a:pt x="2048" y="6238"/>
                  </a:cubicBezTo>
                  <a:cubicBezTo>
                    <a:pt x="2979" y="6765"/>
                    <a:pt x="4841" y="6765"/>
                    <a:pt x="8007" y="6940"/>
                  </a:cubicBezTo>
                  <a:cubicBezTo>
                    <a:pt x="11172" y="7116"/>
                    <a:pt x="15641" y="7467"/>
                    <a:pt x="18248" y="8082"/>
                  </a:cubicBezTo>
                  <a:cubicBezTo>
                    <a:pt x="20855" y="8696"/>
                    <a:pt x="21600" y="9575"/>
                    <a:pt x="19738" y="11243"/>
                  </a:cubicBezTo>
                  <a:cubicBezTo>
                    <a:pt x="17876" y="12911"/>
                    <a:pt x="13407" y="15370"/>
                    <a:pt x="9683" y="17214"/>
                  </a:cubicBezTo>
                  <a:cubicBezTo>
                    <a:pt x="5959" y="19057"/>
                    <a:pt x="2979" y="20287"/>
                    <a:pt x="0" y="2151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79" name="Line"/>
            <p:cNvSpPr/>
            <p:nvPr/>
          </p:nvSpPr>
          <p:spPr>
            <a:xfrm>
              <a:off x="2003009" y="3596186"/>
              <a:ext cx="103784"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80" name="Line"/>
            <p:cNvSpPr/>
            <p:nvPr/>
          </p:nvSpPr>
          <p:spPr>
            <a:xfrm>
              <a:off x="2470032" y="3606564"/>
              <a:ext cx="134919"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81" name="Line"/>
            <p:cNvSpPr/>
            <p:nvPr/>
          </p:nvSpPr>
          <p:spPr>
            <a:xfrm>
              <a:off x="3020082" y="3606564"/>
              <a:ext cx="290593"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82" name="Line"/>
            <p:cNvSpPr/>
            <p:nvPr/>
          </p:nvSpPr>
          <p:spPr>
            <a:xfrm>
              <a:off x="3705049" y="3596186"/>
              <a:ext cx="124541"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83" name="Line"/>
            <p:cNvSpPr/>
            <p:nvPr/>
          </p:nvSpPr>
          <p:spPr>
            <a:xfrm>
              <a:off x="4099424" y="3575430"/>
              <a:ext cx="62271" cy="1037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84" name="Line"/>
            <p:cNvSpPr/>
            <p:nvPr/>
          </p:nvSpPr>
          <p:spPr>
            <a:xfrm>
              <a:off x="4244720" y="3668834"/>
              <a:ext cx="10379"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85" name="Line"/>
            <p:cNvSpPr/>
            <p:nvPr/>
          </p:nvSpPr>
          <p:spPr>
            <a:xfrm>
              <a:off x="4223963" y="3949048"/>
              <a:ext cx="1" cy="228323"/>
            </a:xfrm>
            <a:prstGeom prst="ellipse">
              <a:avLst/>
            </a:prstGeom>
            <a:noFill/>
            <a:ln w="88900" cap="rnd">
              <a:solidFill>
                <a:srgbClr val="4ED86A"/>
              </a:solidFill>
              <a:prstDash val="solid"/>
              <a:round/>
            </a:ln>
            <a:effectLst/>
          </p:spPr>
          <p:txBody>
            <a:bodyPr wrap="square" lIns="45718" tIns="45718" rIns="45718" bIns="45718" numCol="1" anchor="t">
              <a:noAutofit/>
            </a:bodyPr>
            <a:lstStyle/>
            <a:p>
              <a:pPr/>
            </a:p>
          </p:txBody>
        </p:sp>
        <p:sp>
          <p:nvSpPr>
            <p:cNvPr id="3586" name="Line"/>
            <p:cNvSpPr/>
            <p:nvPr/>
          </p:nvSpPr>
          <p:spPr>
            <a:xfrm>
              <a:off x="4141031" y="3515481"/>
              <a:ext cx="264010" cy="192078"/>
            </a:xfrm>
            <a:custGeom>
              <a:avLst/>
              <a:gdLst/>
              <a:ahLst/>
              <a:cxnLst>
                <a:cxn ang="0">
                  <a:pos x="wd2" y="hd2"/>
                </a:cxn>
                <a:cxn ang="5400000">
                  <a:pos x="wd2" y="hd2"/>
                </a:cxn>
                <a:cxn ang="10800000">
                  <a:pos x="wd2" y="hd2"/>
                </a:cxn>
                <a:cxn ang="16200000">
                  <a:pos x="wd2" y="hd2"/>
                </a:cxn>
              </a:cxnLst>
              <a:rect l="0" t="0" r="r" b="b"/>
              <a:pathLst>
                <a:path w="21134" h="20677" fill="norm" stroke="1" extrusionOk="0">
                  <a:moveTo>
                    <a:pt x="15778" y="8688"/>
                  </a:moveTo>
                  <a:cubicBezTo>
                    <a:pt x="14393" y="7943"/>
                    <a:pt x="13008" y="7199"/>
                    <a:pt x="11624" y="7012"/>
                  </a:cubicBezTo>
                  <a:cubicBezTo>
                    <a:pt x="10239" y="6826"/>
                    <a:pt x="8854" y="7199"/>
                    <a:pt x="7747" y="8688"/>
                  </a:cubicBezTo>
                  <a:cubicBezTo>
                    <a:pt x="6639" y="10178"/>
                    <a:pt x="5808" y="12785"/>
                    <a:pt x="6085" y="14275"/>
                  </a:cubicBezTo>
                  <a:cubicBezTo>
                    <a:pt x="6362" y="15764"/>
                    <a:pt x="7747" y="16137"/>
                    <a:pt x="9131" y="15950"/>
                  </a:cubicBezTo>
                  <a:cubicBezTo>
                    <a:pt x="10516" y="15764"/>
                    <a:pt x="11901" y="15019"/>
                    <a:pt x="13008" y="13902"/>
                  </a:cubicBezTo>
                  <a:cubicBezTo>
                    <a:pt x="14116" y="12785"/>
                    <a:pt x="14947" y="11295"/>
                    <a:pt x="14670" y="9061"/>
                  </a:cubicBezTo>
                  <a:cubicBezTo>
                    <a:pt x="14393" y="6826"/>
                    <a:pt x="13008" y="3847"/>
                    <a:pt x="10931" y="2916"/>
                  </a:cubicBezTo>
                  <a:cubicBezTo>
                    <a:pt x="8854" y="1985"/>
                    <a:pt x="6085" y="3102"/>
                    <a:pt x="4008" y="5337"/>
                  </a:cubicBezTo>
                  <a:cubicBezTo>
                    <a:pt x="1931" y="7571"/>
                    <a:pt x="547" y="10923"/>
                    <a:pt x="131" y="13530"/>
                  </a:cubicBezTo>
                  <a:cubicBezTo>
                    <a:pt x="-284" y="16137"/>
                    <a:pt x="270" y="17999"/>
                    <a:pt x="2070" y="18930"/>
                  </a:cubicBezTo>
                  <a:cubicBezTo>
                    <a:pt x="3870" y="19861"/>
                    <a:pt x="6916" y="19861"/>
                    <a:pt x="9824" y="18371"/>
                  </a:cubicBezTo>
                  <a:cubicBezTo>
                    <a:pt x="12731" y="16881"/>
                    <a:pt x="15501" y="13902"/>
                    <a:pt x="17024" y="11295"/>
                  </a:cubicBezTo>
                  <a:cubicBezTo>
                    <a:pt x="18547" y="8688"/>
                    <a:pt x="18824" y="6454"/>
                    <a:pt x="18824" y="4406"/>
                  </a:cubicBezTo>
                  <a:cubicBezTo>
                    <a:pt x="18824" y="2357"/>
                    <a:pt x="18547" y="495"/>
                    <a:pt x="16747" y="123"/>
                  </a:cubicBezTo>
                  <a:cubicBezTo>
                    <a:pt x="14947" y="-250"/>
                    <a:pt x="11624" y="868"/>
                    <a:pt x="9131" y="3288"/>
                  </a:cubicBezTo>
                  <a:cubicBezTo>
                    <a:pt x="6639" y="5709"/>
                    <a:pt x="4978" y="9433"/>
                    <a:pt x="4147" y="12226"/>
                  </a:cubicBezTo>
                  <a:cubicBezTo>
                    <a:pt x="3316" y="15019"/>
                    <a:pt x="3316" y="16881"/>
                    <a:pt x="4562" y="18371"/>
                  </a:cubicBezTo>
                  <a:cubicBezTo>
                    <a:pt x="5808" y="19861"/>
                    <a:pt x="8301" y="20978"/>
                    <a:pt x="10931" y="20606"/>
                  </a:cubicBezTo>
                  <a:cubicBezTo>
                    <a:pt x="13562" y="20233"/>
                    <a:pt x="16331" y="18371"/>
                    <a:pt x="18131" y="15764"/>
                  </a:cubicBezTo>
                  <a:cubicBezTo>
                    <a:pt x="19931" y="13157"/>
                    <a:pt x="20762" y="9806"/>
                    <a:pt x="21039" y="7199"/>
                  </a:cubicBezTo>
                  <a:cubicBezTo>
                    <a:pt x="21316" y="4592"/>
                    <a:pt x="21039" y="2730"/>
                    <a:pt x="19516" y="1426"/>
                  </a:cubicBezTo>
                  <a:cubicBezTo>
                    <a:pt x="17993" y="123"/>
                    <a:pt x="15224" y="-622"/>
                    <a:pt x="13008" y="681"/>
                  </a:cubicBezTo>
                  <a:cubicBezTo>
                    <a:pt x="10793" y="1985"/>
                    <a:pt x="9131" y="5337"/>
                    <a:pt x="8301" y="7943"/>
                  </a:cubicBezTo>
                  <a:cubicBezTo>
                    <a:pt x="7470" y="10550"/>
                    <a:pt x="7470" y="12412"/>
                    <a:pt x="8162" y="13716"/>
                  </a:cubicBezTo>
                  <a:cubicBezTo>
                    <a:pt x="8854" y="15019"/>
                    <a:pt x="10239" y="15764"/>
                    <a:pt x="11624" y="15950"/>
                  </a:cubicBezTo>
                  <a:cubicBezTo>
                    <a:pt x="13008" y="16137"/>
                    <a:pt x="14393" y="15764"/>
                    <a:pt x="15501" y="14833"/>
                  </a:cubicBezTo>
                  <a:cubicBezTo>
                    <a:pt x="16608" y="13902"/>
                    <a:pt x="17439" y="12412"/>
                    <a:pt x="17301" y="10178"/>
                  </a:cubicBezTo>
                  <a:cubicBezTo>
                    <a:pt x="17162" y="7943"/>
                    <a:pt x="16054" y="4964"/>
                    <a:pt x="13839" y="3661"/>
                  </a:cubicBezTo>
                  <a:cubicBezTo>
                    <a:pt x="11624" y="2357"/>
                    <a:pt x="8301" y="2730"/>
                    <a:pt x="4978" y="3102"/>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87" name="Line"/>
            <p:cNvSpPr/>
            <p:nvPr/>
          </p:nvSpPr>
          <p:spPr>
            <a:xfrm>
              <a:off x="1733174" y="4858570"/>
              <a:ext cx="1036345" cy="101046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1298" y="20491"/>
                    <a:pt x="2596" y="19382"/>
                    <a:pt x="3785" y="18309"/>
                  </a:cubicBezTo>
                  <a:cubicBezTo>
                    <a:pt x="4975" y="17237"/>
                    <a:pt x="6057" y="16202"/>
                    <a:pt x="7355" y="14834"/>
                  </a:cubicBezTo>
                  <a:cubicBezTo>
                    <a:pt x="8652" y="13465"/>
                    <a:pt x="10167" y="11765"/>
                    <a:pt x="11645" y="10138"/>
                  </a:cubicBezTo>
                  <a:cubicBezTo>
                    <a:pt x="13123" y="8511"/>
                    <a:pt x="14565" y="6958"/>
                    <a:pt x="16151" y="5331"/>
                  </a:cubicBezTo>
                  <a:cubicBezTo>
                    <a:pt x="17737" y="3704"/>
                    <a:pt x="19468" y="2003"/>
                    <a:pt x="21198" y="376"/>
                  </a:cubicBezTo>
                  <a:cubicBezTo>
                    <a:pt x="21332" y="250"/>
                    <a:pt x="21466" y="125"/>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88" name="Line"/>
            <p:cNvSpPr/>
            <p:nvPr/>
          </p:nvSpPr>
          <p:spPr>
            <a:xfrm>
              <a:off x="3106577" y="1178044"/>
              <a:ext cx="3452502" cy="338237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152" y="21464"/>
                    <a:pt x="302" y="21332"/>
                    <a:pt x="454" y="21197"/>
                  </a:cubicBezTo>
                  <a:cubicBezTo>
                    <a:pt x="844" y="20855"/>
                    <a:pt x="1255" y="20501"/>
                    <a:pt x="1710" y="20115"/>
                  </a:cubicBezTo>
                  <a:cubicBezTo>
                    <a:pt x="2164" y="19728"/>
                    <a:pt x="2662" y="19308"/>
                    <a:pt x="3149" y="18878"/>
                  </a:cubicBezTo>
                  <a:cubicBezTo>
                    <a:pt x="3636" y="18447"/>
                    <a:pt x="4112" y="18005"/>
                    <a:pt x="4599" y="17563"/>
                  </a:cubicBezTo>
                  <a:cubicBezTo>
                    <a:pt x="5086" y="17121"/>
                    <a:pt x="5584" y="16680"/>
                    <a:pt x="6006" y="16293"/>
                  </a:cubicBezTo>
                  <a:cubicBezTo>
                    <a:pt x="6428" y="15906"/>
                    <a:pt x="6774" y="15575"/>
                    <a:pt x="7207" y="15155"/>
                  </a:cubicBezTo>
                  <a:cubicBezTo>
                    <a:pt x="7640" y="14735"/>
                    <a:pt x="8159" y="14227"/>
                    <a:pt x="8679" y="13686"/>
                  </a:cubicBezTo>
                  <a:cubicBezTo>
                    <a:pt x="9198" y="13145"/>
                    <a:pt x="9718" y="12570"/>
                    <a:pt x="10205" y="12062"/>
                  </a:cubicBezTo>
                  <a:cubicBezTo>
                    <a:pt x="10692" y="11554"/>
                    <a:pt x="11146" y="11112"/>
                    <a:pt x="11601" y="10682"/>
                  </a:cubicBezTo>
                  <a:cubicBezTo>
                    <a:pt x="12055" y="10251"/>
                    <a:pt x="12510" y="9831"/>
                    <a:pt x="12932" y="9411"/>
                  </a:cubicBezTo>
                  <a:cubicBezTo>
                    <a:pt x="13354" y="8991"/>
                    <a:pt x="13743" y="8572"/>
                    <a:pt x="14111" y="8130"/>
                  </a:cubicBezTo>
                  <a:cubicBezTo>
                    <a:pt x="14479" y="7688"/>
                    <a:pt x="14826" y="7224"/>
                    <a:pt x="15215" y="6782"/>
                  </a:cubicBezTo>
                  <a:cubicBezTo>
                    <a:pt x="15605" y="6340"/>
                    <a:pt x="16038" y="5921"/>
                    <a:pt x="16416" y="5545"/>
                  </a:cubicBezTo>
                  <a:cubicBezTo>
                    <a:pt x="16795" y="5170"/>
                    <a:pt x="17120" y="4838"/>
                    <a:pt x="17477" y="4474"/>
                  </a:cubicBezTo>
                  <a:cubicBezTo>
                    <a:pt x="17834" y="4109"/>
                    <a:pt x="18224" y="3711"/>
                    <a:pt x="18592" y="3336"/>
                  </a:cubicBezTo>
                  <a:cubicBezTo>
                    <a:pt x="18960" y="2960"/>
                    <a:pt x="19306" y="2607"/>
                    <a:pt x="19685" y="2209"/>
                  </a:cubicBezTo>
                  <a:cubicBezTo>
                    <a:pt x="20063" y="1812"/>
                    <a:pt x="20475" y="1370"/>
                    <a:pt x="20799" y="994"/>
                  </a:cubicBezTo>
                  <a:cubicBezTo>
                    <a:pt x="21124" y="619"/>
                    <a:pt x="21362" y="309"/>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89" name="Line"/>
            <p:cNvSpPr/>
            <p:nvPr/>
          </p:nvSpPr>
          <p:spPr>
            <a:xfrm>
              <a:off x="4244720" y="3585807"/>
              <a:ext cx="3082353" cy="275024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655" y="489"/>
                    <a:pt x="1309" y="978"/>
                    <a:pt x="1842" y="1386"/>
                  </a:cubicBezTo>
                  <a:cubicBezTo>
                    <a:pt x="2376" y="1793"/>
                    <a:pt x="2788" y="2119"/>
                    <a:pt x="3321" y="2540"/>
                  </a:cubicBezTo>
                  <a:cubicBezTo>
                    <a:pt x="3855" y="2962"/>
                    <a:pt x="4509" y="3478"/>
                    <a:pt x="5200" y="4089"/>
                  </a:cubicBezTo>
                  <a:cubicBezTo>
                    <a:pt x="5891" y="4700"/>
                    <a:pt x="6618" y="5407"/>
                    <a:pt x="7236" y="6005"/>
                  </a:cubicBezTo>
                  <a:cubicBezTo>
                    <a:pt x="7855" y="6602"/>
                    <a:pt x="8364" y="7091"/>
                    <a:pt x="8921" y="7635"/>
                  </a:cubicBezTo>
                  <a:cubicBezTo>
                    <a:pt x="9479" y="8178"/>
                    <a:pt x="10085" y="8776"/>
                    <a:pt x="10655" y="9374"/>
                  </a:cubicBezTo>
                  <a:cubicBezTo>
                    <a:pt x="11224" y="9971"/>
                    <a:pt x="11758" y="10569"/>
                    <a:pt x="12230" y="11140"/>
                  </a:cubicBezTo>
                  <a:cubicBezTo>
                    <a:pt x="12703" y="11710"/>
                    <a:pt x="13115" y="12254"/>
                    <a:pt x="13515" y="12715"/>
                  </a:cubicBezTo>
                  <a:cubicBezTo>
                    <a:pt x="13915" y="13177"/>
                    <a:pt x="14303" y="13558"/>
                    <a:pt x="14703" y="14020"/>
                  </a:cubicBezTo>
                  <a:cubicBezTo>
                    <a:pt x="15103" y="14482"/>
                    <a:pt x="15515" y="15025"/>
                    <a:pt x="15976" y="15528"/>
                  </a:cubicBezTo>
                  <a:cubicBezTo>
                    <a:pt x="16436" y="16030"/>
                    <a:pt x="16945" y="16492"/>
                    <a:pt x="17418" y="16995"/>
                  </a:cubicBezTo>
                  <a:cubicBezTo>
                    <a:pt x="17891" y="17497"/>
                    <a:pt x="18327" y="18041"/>
                    <a:pt x="18727" y="18530"/>
                  </a:cubicBezTo>
                  <a:cubicBezTo>
                    <a:pt x="19127" y="19019"/>
                    <a:pt x="19491" y="19454"/>
                    <a:pt x="19964" y="19956"/>
                  </a:cubicBezTo>
                  <a:cubicBezTo>
                    <a:pt x="20436" y="20459"/>
                    <a:pt x="21018" y="21029"/>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90" name="Line"/>
            <p:cNvSpPr/>
            <p:nvPr/>
          </p:nvSpPr>
          <p:spPr>
            <a:xfrm>
              <a:off x="1598256" y="1609557"/>
              <a:ext cx="3009705" cy="2246087"/>
            </a:xfrm>
            <a:custGeom>
              <a:avLst/>
              <a:gdLst/>
              <a:ahLst/>
              <a:cxnLst>
                <a:cxn ang="0">
                  <a:pos x="wd2" y="hd2"/>
                </a:cxn>
                <a:cxn ang="5400000">
                  <a:pos x="wd2" y="hd2"/>
                </a:cxn>
                <a:cxn ang="10800000">
                  <a:pos x="wd2" y="hd2"/>
                </a:cxn>
                <a:cxn ang="16200000">
                  <a:pos x="wd2" y="hd2"/>
                </a:cxn>
              </a:cxnLst>
              <a:rect l="0" t="0" r="r" b="b"/>
              <a:pathLst>
                <a:path w="21600" h="21576" fill="norm" stroke="1" extrusionOk="0">
                  <a:moveTo>
                    <a:pt x="21600" y="21576"/>
                  </a:moveTo>
                  <a:cubicBezTo>
                    <a:pt x="21029" y="21011"/>
                    <a:pt x="20458" y="20446"/>
                    <a:pt x="19974" y="19981"/>
                  </a:cubicBezTo>
                  <a:cubicBezTo>
                    <a:pt x="19490" y="19516"/>
                    <a:pt x="19092" y="19150"/>
                    <a:pt x="18720" y="18818"/>
                  </a:cubicBezTo>
                  <a:cubicBezTo>
                    <a:pt x="18348" y="18486"/>
                    <a:pt x="18000" y="18186"/>
                    <a:pt x="17578" y="17804"/>
                  </a:cubicBezTo>
                  <a:cubicBezTo>
                    <a:pt x="17156" y="17422"/>
                    <a:pt x="16659" y="16957"/>
                    <a:pt x="16088" y="16425"/>
                  </a:cubicBezTo>
                  <a:cubicBezTo>
                    <a:pt x="15517" y="15894"/>
                    <a:pt x="14872" y="15295"/>
                    <a:pt x="14214" y="14647"/>
                  </a:cubicBezTo>
                  <a:cubicBezTo>
                    <a:pt x="13556" y="13999"/>
                    <a:pt x="12886" y="13302"/>
                    <a:pt x="12265" y="12637"/>
                  </a:cubicBezTo>
                  <a:cubicBezTo>
                    <a:pt x="11644" y="11972"/>
                    <a:pt x="11073" y="11341"/>
                    <a:pt x="10403" y="10610"/>
                  </a:cubicBezTo>
                  <a:cubicBezTo>
                    <a:pt x="9732" y="9879"/>
                    <a:pt x="8963" y="9048"/>
                    <a:pt x="8268" y="8334"/>
                  </a:cubicBezTo>
                  <a:cubicBezTo>
                    <a:pt x="7572" y="7619"/>
                    <a:pt x="6952" y="7021"/>
                    <a:pt x="6430" y="6522"/>
                  </a:cubicBezTo>
                  <a:cubicBezTo>
                    <a:pt x="5909" y="6024"/>
                    <a:pt x="5487" y="5625"/>
                    <a:pt x="5065" y="5210"/>
                  </a:cubicBezTo>
                  <a:cubicBezTo>
                    <a:pt x="4643" y="4794"/>
                    <a:pt x="4221" y="4362"/>
                    <a:pt x="3823" y="3947"/>
                  </a:cubicBezTo>
                  <a:cubicBezTo>
                    <a:pt x="3426" y="3532"/>
                    <a:pt x="3054" y="3133"/>
                    <a:pt x="2619" y="2684"/>
                  </a:cubicBezTo>
                  <a:cubicBezTo>
                    <a:pt x="2185" y="2236"/>
                    <a:pt x="1688" y="1737"/>
                    <a:pt x="1279" y="1338"/>
                  </a:cubicBezTo>
                  <a:cubicBezTo>
                    <a:pt x="869" y="940"/>
                    <a:pt x="546" y="641"/>
                    <a:pt x="348" y="425"/>
                  </a:cubicBezTo>
                  <a:cubicBezTo>
                    <a:pt x="149" y="209"/>
                    <a:pt x="74" y="76"/>
                    <a:pt x="37" y="26"/>
                  </a:cubicBezTo>
                  <a:cubicBezTo>
                    <a:pt x="0" y="-24"/>
                    <a:pt x="0" y="9"/>
                    <a:pt x="0" y="4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91" name="Line"/>
            <p:cNvSpPr/>
            <p:nvPr/>
          </p:nvSpPr>
          <p:spPr>
            <a:xfrm>
              <a:off x="1531165" y="1618662"/>
              <a:ext cx="150118" cy="57541"/>
            </a:xfrm>
            <a:custGeom>
              <a:avLst/>
              <a:gdLst/>
              <a:ahLst/>
              <a:cxnLst>
                <a:cxn ang="0">
                  <a:pos x="wd2" y="hd2"/>
                </a:cxn>
                <a:cxn ang="5400000">
                  <a:pos x="wd2" y="hd2"/>
                </a:cxn>
                <a:cxn ang="10800000">
                  <a:pos x="wd2" y="hd2"/>
                </a:cxn>
                <a:cxn ang="16200000">
                  <a:pos x="wd2" y="hd2"/>
                </a:cxn>
              </a:cxnLst>
              <a:rect l="0" t="0" r="r" b="b"/>
              <a:pathLst>
                <a:path w="20829" h="21134" fill="norm" stroke="1" extrusionOk="0">
                  <a:moveTo>
                    <a:pt x="10749" y="2075"/>
                  </a:moveTo>
                  <a:cubicBezTo>
                    <a:pt x="13629" y="805"/>
                    <a:pt x="16509" y="-466"/>
                    <a:pt x="16509" y="169"/>
                  </a:cubicBezTo>
                  <a:cubicBezTo>
                    <a:pt x="16509" y="805"/>
                    <a:pt x="13629" y="3346"/>
                    <a:pt x="9789" y="6522"/>
                  </a:cubicBezTo>
                  <a:cubicBezTo>
                    <a:pt x="5949" y="9699"/>
                    <a:pt x="1149" y="13511"/>
                    <a:pt x="189" y="15416"/>
                  </a:cubicBezTo>
                  <a:cubicBezTo>
                    <a:pt x="-771" y="17322"/>
                    <a:pt x="2109" y="17322"/>
                    <a:pt x="4749" y="17322"/>
                  </a:cubicBezTo>
                  <a:cubicBezTo>
                    <a:pt x="7389" y="17322"/>
                    <a:pt x="9789" y="17322"/>
                    <a:pt x="12189" y="17322"/>
                  </a:cubicBezTo>
                  <a:cubicBezTo>
                    <a:pt x="14589" y="17322"/>
                    <a:pt x="16989" y="17322"/>
                    <a:pt x="18429" y="17958"/>
                  </a:cubicBezTo>
                  <a:cubicBezTo>
                    <a:pt x="19869" y="18593"/>
                    <a:pt x="20349" y="19863"/>
                    <a:pt x="20829" y="2113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92" name="Line"/>
            <p:cNvSpPr/>
            <p:nvPr/>
          </p:nvSpPr>
          <p:spPr>
            <a:xfrm>
              <a:off x="653832" y="1623875"/>
              <a:ext cx="181986" cy="384433"/>
            </a:xfrm>
            <a:custGeom>
              <a:avLst/>
              <a:gdLst/>
              <a:ahLst/>
              <a:cxnLst>
                <a:cxn ang="0">
                  <a:pos x="wd2" y="hd2"/>
                </a:cxn>
                <a:cxn ang="5400000">
                  <a:pos x="wd2" y="hd2"/>
                </a:cxn>
                <a:cxn ang="10800000">
                  <a:pos x="wd2" y="hd2"/>
                </a:cxn>
                <a:cxn ang="16200000">
                  <a:pos x="wd2" y="hd2"/>
                </a:cxn>
              </a:cxnLst>
              <a:rect l="0" t="0" r="r" b="b"/>
              <a:pathLst>
                <a:path w="21439" h="21431" fill="norm" stroke="1" extrusionOk="0">
                  <a:moveTo>
                    <a:pt x="0" y="12752"/>
                  </a:moveTo>
                  <a:cubicBezTo>
                    <a:pt x="408" y="11788"/>
                    <a:pt x="815" y="10824"/>
                    <a:pt x="4279" y="8992"/>
                  </a:cubicBezTo>
                  <a:cubicBezTo>
                    <a:pt x="7743" y="7160"/>
                    <a:pt x="14264" y="4460"/>
                    <a:pt x="17728" y="2627"/>
                  </a:cubicBezTo>
                  <a:cubicBezTo>
                    <a:pt x="21192" y="795"/>
                    <a:pt x="21600" y="-169"/>
                    <a:pt x="21396" y="24"/>
                  </a:cubicBezTo>
                  <a:cubicBezTo>
                    <a:pt x="21192" y="217"/>
                    <a:pt x="20377" y="1567"/>
                    <a:pt x="18747" y="4845"/>
                  </a:cubicBezTo>
                  <a:cubicBezTo>
                    <a:pt x="17117" y="8124"/>
                    <a:pt x="14672" y="13331"/>
                    <a:pt x="13653" y="16417"/>
                  </a:cubicBezTo>
                  <a:cubicBezTo>
                    <a:pt x="12634" y="19502"/>
                    <a:pt x="13042" y="20467"/>
                    <a:pt x="13449" y="2143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93" name="Line"/>
            <p:cNvSpPr/>
            <p:nvPr/>
          </p:nvSpPr>
          <p:spPr>
            <a:xfrm>
              <a:off x="905749" y="1707337"/>
              <a:ext cx="192809" cy="241874"/>
            </a:xfrm>
            <a:custGeom>
              <a:avLst/>
              <a:gdLst/>
              <a:ahLst/>
              <a:cxnLst>
                <a:cxn ang="0">
                  <a:pos x="wd2" y="hd2"/>
                </a:cxn>
                <a:cxn ang="5400000">
                  <a:pos x="wd2" y="hd2"/>
                </a:cxn>
                <a:cxn ang="10800000">
                  <a:pos x="wd2" y="hd2"/>
                </a:cxn>
                <a:cxn ang="16200000">
                  <a:pos x="wd2" y="hd2"/>
                </a:cxn>
              </a:cxnLst>
              <a:rect l="0" t="0" r="r" b="b"/>
              <a:pathLst>
                <a:path w="21120" h="21270" fill="norm" stroke="1" extrusionOk="0">
                  <a:moveTo>
                    <a:pt x="16742" y="0"/>
                  </a:moveTo>
                  <a:cubicBezTo>
                    <a:pt x="14468" y="0"/>
                    <a:pt x="12194" y="0"/>
                    <a:pt x="9352" y="2738"/>
                  </a:cubicBezTo>
                  <a:cubicBezTo>
                    <a:pt x="6510" y="5476"/>
                    <a:pt x="3100" y="10952"/>
                    <a:pt x="1394" y="14451"/>
                  </a:cubicBezTo>
                  <a:cubicBezTo>
                    <a:pt x="-311" y="17949"/>
                    <a:pt x="-311" y="19470"/>
                    <a:pt x="636" y="20383"/>
                  </a:cubicBezTo>
                  <a:cubicBezTo>
                    <a:pt x="1584" y="21296"/>
                    <a:pt x="3478" y="21600"/>
                    <a:pt x="6510" y="20839"/>
                  </a:cubicBezTo>
                  <a:cubicBezTo>
                    <a:pt x="9542" y="20079"/>
                    <a:pt x="13710" y="18254"/>
                    <a:pt x="16552" y="15972"/>
                  </a:cubicBezTo>
                  <a:cubicBezTo>
                    <a:pt x="19394" y="13690"/>
                    <a:pt x="20910" y="10952"/>
                    <a:pt x="21100" y="8214"/>
                  </a:cubicBezTo>
                  <a:cubicBezTo>
                    <a:pt x="21289" y="5476"/>
                    <a:pt x="20152" y="2738"/>
                    <a:pt x="18636" y="1369"/>
                  </a:cubicBezTo>
                  <a:cubicBezTo>
                    <a:pt x="17121" y="0"/>
                    <a:pt x="15226" y="0"/>
                    <a:pt x="13710" y="1065"/>
                  </a:cubicBezTo>
                  <a:cubicBezTo>
                    <a:pt x="12194" y="2130"/>
                    <a:pt x="11057" y="4259"/>
                    <a:pt x="9921" y="638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94" name="Line"/>
            <p:cNvSpPr/>
            <p:nvPr/>
          </p:nvSpPr>
          <p:spPr>
            <a:xfrm>
              <a:off x="1177097" y="1669853"/>
              <a:ext cx="226419" cy="266087"/>
            </a:xfrm>
            <a:custGeom>
              <a:avLst/>
              <a:gdLst/>
              <a:ahLst/>
              <a:cxnLst>
                <a:cxn ang="0">
                  <a:pos x="wd2" y="hd2"/>
                </a:cxn>
                <a:cxn ang="5400000">
                  <a:pos x="wd2" y="hd2"/>
                </a:cxn>
                <a:cxn ang="10800000">
                  <a:pos x="wd2" y="hd2"/>
                </a:cxn>
                <a:cxn ang="16200000">
                  <a:pos x="wd2" y="hd2"/>
                </a:cxn>
              </a:cxnLst>
              <a:rect l="0" t="0" r="r" b="b"/>
              <a:pathLst>
                <a:path w="20488" h="20511" fill="norm" stroke="1" extrusionOk="0">
                  <a:moveTo>
                    <a:pt x="17450" y="490"/>
                  </a:moveTo>
                  <a:cubicBezTo>
                    <a:pt x="15571" y="-44"/>
                    <a:pt x="13693" y="-577"/>
                    <a:pt x="10563" y="1423"/>
                  </a:cubicBezTo>
                  <a:cubicBezTo>
                    <a:pt x="7432" y="3423"/>
                    <a:pt x="3050" y="7956"/>
                    <a:pt x="1171" y="11556"/>
                  </a:cubicBezTo>
                  <a:cubicBezTo>
                    <a:pt x="-707" y="15156"/>
                    <a:pt x="-81" y="17823"/>
                    <a:pt x="1328" y="19290"/>
                  </a:cubicBezTo>
                  <a:cubicBezTo>
                    <a:pt x="2736" y="20756"/>
                    <a:pt x="4928" y="21023"/>
                    <a:pt x="8371" y="19423"/>
                  </a:cubicBezTo>
                  <a:cubicBezTo>
                    <a:pt x="11815" y="17823"/>
                    <a:pt x="16510" y="14356"/>
                    <a:pt x="18702" y="11156"/>
                  </a:cubicBezTo>
                  <a:cubicBezTo>
                    <a:pt x="20893" y="7956"/>
                    <a:pt x="20580" y="5023"/>
                    <a:pt x="20267" y="209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95" name="Line"/>
            <p:cNvSpPr/>
            <p:nvPr/>
          </p:nvSpPr>
          <p:spPr>
            <a:xfrm>
              <a:off x="6962975" y="6594959"/>
              <a:ext cx="607445" cy="464132"/>
            </a:xfrm>
            <a:custGeom>
              <a:avLst/>
              <a:gdLst/>
              <a:ahLst/>
              <a:cxnLst>
                <a:cxn ang="0">
                  <a:pos x="wd2" y="hd2"/>
                </a:cxn>
                <a:cxn ang="5400000">
                  <a:pos x="wd2" y="hd2"/>
                </a:cxn>
                <a:cxn ang="10800000">
                  <a:pos x="wd2" y="hd2"/>
                </a:cxn>
                <a:cxn ang="16200000">
                  <a:pos x="wd2" y="hd2"/>
                </a:cxn>
              </a:cxnLst>
              <a:rect l="0" t="0" r="r" b="b"/>
              <a:pathLst>
                <a:path w="21428" h="21000" fill="norm" stroke="1" extrusionOk="0">
                  <a:moveTo>
                    <a:pt x="1128" y="6599"/>
                  </a:moveTo>
                  <a:cubicBezTo>
                    <a:pt x="640" y="6129"/>
                    <a:pt x="152" y="5660"/>
                    <a:pt x="30" y="5034"/>
                  </a:cubicBezTo>
                  <a:cubicBezTo>
                    <a:pt x="-92" y="4408"/>
                    <a:pt x="152" y="3625"/>
                    <a:pt x="823" y="2764"/>
                  </a:cubicBezTo>
                  <a:cubicBezTo>
                    <a:pt x="1494" y="1903"/>
                    <a:pt x="2593" y="964"/>
                    <a:pt x="3569" y="416"/>
                  </a:cubicBezTo>
                  <a:cubicBezTo>
                    <a:pt x="4545" y="-131"/>
                    <a:pt x="5400" y="-288"/>
                    <a:pt x="5888" y="886"/>
                  </a:cubicBezTo>
                  <a:cubicBezTo>
                    <a:pt x="6376" y="2060"/>
                    <a:pt x="6498" y="4564"/>
                    <a:pt x="5522" y="7695"/>
                  </a:cubicBezTo>
                  <a:cubicBezTo>
                    <a:pt x="4545" y="10825"/>
                    <a:pt x="2471" y="14582"/>
                    <a:pt x="1311" y="16851"/>
                  </a:cubicBezTo>
                  <a:cubicBezTo>
                    <a:pt x="152" y="19121"/>
                    <a:pt x="-92" y="19903"/>
                    <a:pt x="91" y="20451"/>
                  </a:cubicBezTo>
                  <a:cubicBezTo>
                    <a:pt x="274" y="20999"/>
                    <a:pt x="884" y="21312"/>
                    <a:pt x="2532" y="20529"/>
                  </a:cubicBezTo>
                  <a:cubicBezTo>
                    <a:pt x="4179" y="19747"/>
                    <a:pt x="6864" y="17869"/>
                    <a:pt x="9061" y="15990"/>
                  </a:cubicBezTo>
                  <a:cubicBezTo>
                    <a:pt x="11257" y="14112"/>
                    <a:pt x="12966" y="12234"/>
                    <a:pt x="14003" y="10903"/>
                  </a:cubicBezTo>
                  <a:cubicBezTo>
                    <a:pt x="15040" y="9573"/>
                    <a:pt x="15406" y="8790"/>
                    <a:pt x="15284" y="8477"/>
                  </a:cubicBezTo>
                  <a:cubicBezTo>
                    <a:pt x="15162" y="8164"/>
                    <a:pt x="14552" y="8321"/>
                    <a:pt x="13454" y="9416"/>
                  </a:cubicBezTo>
                  <a:cubicBezTo>
                    <a:pt x="12355" y="10512"/>
                    <a:pt x="10769" y="12547"/>
                    <a:pt x="9854" y="13955"/>
                  </a:cubicBezTo>
                  <a:cubicBezTo>
                    <a:pt x="8938" y="15364"/>
                    <a:pt x="8694" y="16147"/>
                    <a:pt x="8633" y="17008"/>
                  </a:cubicBezTo>
                  <a:cubicBezTo>
                    <a:pt x="8572" y="17869"/>
                    <a:pt x="8694" y="18808"/>
                    <a:pt x="9061" y="19434"/>
                  </a:cubicBezTo>
                  <a:cubicBezTo>
                    <a:pt x="9427" y="20060"/>
                    <a:pt x="10037" y="20373"/>
                    <a:pt x="11501" y="20138"/>
                  </a:cubicBezTo>
                  <a:cubicBezTo>
                    <a:pt x="12966" y="19903"/>
                    <a:pt x="15284" y="19121"/>
                    <a:pt x="17054" y="17947"/>
                  </a:cubicBezTo>
                  <a:cubicBezTo>
                    <a:pt x="18823" y="16773"/>
                    <a:pt x="20044" y="15208"/>
                    <a:pt x="20715" y="13955"/>
                  </a:cubicBezTo>
                  <a:cubicBezTo>
                    <a:pt x="21386" y="12703"/>
                    <a:pt x="21508" y="11764"/>
                    <a:pt x="21386" y="10982"/>
                  </a:cubicBezTo>
                  <a:cubicBezTo>
                    <a:pt x="21264" y="10199"/>
                    <a:pt x="20898" y="9573"/>
                    <a:pt x="20227" y="9260"/>
                  </a:cubicBezTo>
                  <a:cubicBezTo>
                    <a:pt x="19555" y="8947"/>
                    <a:pt x="18579" y="8947"/>
                    <a:pt x="17420" y="9886"/>
                  </a:cubicBezTo>
                  <a:cubicBezTo>
                    <a:pt x="16261" y="10825"/>
                    <a:pt x="14918" y="12703"/>
                    <a:pt x="14491" y="14269"/>
                  </a:cubicBezTo>
                  <a:cubicBezTo>
                    <a:pt x="14064" y="15834"/>
                    <a:pt x="14552" y="17086"/>
                    <a:pt x="15040" y="1833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96" name="Line"/>
            <p:cNvSpPr/>
            <p:nvPr/>
          </p:nvSpPr>
          <p:spPr>
            <a:xfrm>
              <a:off x="7553338" y="6813456"/>
              <a:ext cx="251137" cy="230172"/>
            </a:xfrm>
            <a:custGeom>
              <a:avLst/>
              <a:gdLst/>
              <a:ahLst/>
              <a:cxnLst>
                <a:cxn ang="0">
                  <a:pos x="wd2" y="hd2"/>
                </a:cxn>
                <a:cxn ang="5400000">
                  <a:pos x="wd2" y="hd2"/>
                </a:cxn>
                <a:cxn ang="10800000">
                  <a:pos x="wd2" y="hd2"/>
                </a:cxn>
                <a:cxn ang="16200000">
                  <a:pos x="wd2" y="hd2"/>
                </a:cxn>
              </a:cxnLst>
              <a:rect l="0" t="0" r="r" b="b"/>
              <a:pathLst>
                <a:path w="21190" h="21450" fill="norm" stroke="1" extrusionOk="0">
                  <a:moveTo>
                    <a:pt x="21190" y="2901"/>
                  </a:moveTo>
                  <a:cubicBezTo>
                    <a:pt x="17979" y="1934"/>
                    <a:pt x="14768" y="967"/>
                    <a:pt x="11266" y="2579"/>
                  </a:cubicBezTo>
                  <a:cubicBezTo>
                    <a:pt x="7763" y="4191"/>
                    <a:pt x="3968" y="8382"/>
                    <a:pt x="1925" y="11284"/>
                  </a:cubicBezTo>
                  <a:cubicBezTo>
                    <a:pt x="-118" y="14185"/>
                    <a:pt x="-410" y="15797"/>
                    <a:pt x="466" y="17570"/>
                  </a:cubicBezTo>
                  <a:cubicBezTo>
                    <a:pt x="1341" y="19343"/>
                    <a:pt x="3385" y="21278"/>
                    <a:pt x="6449" y="21439"/>
                  </a:cubicBezTo>
                  <a:cubicBezTo>
                    <a:pt x="9514" y="21600"/>
                    <a:pt x="13601" y="19988"/>
                    <a:pt x="16228" y="17731"/>
                  </a:cubicBezTo>
                  <a:cubicBezTo>
                    <a:pt x="18855" y="15475"/>
                    <a:pt x="20022" y="12573"/>
                    <a:pt x="19439" y="9510"/>
                  </a:cubicBezTo>
                  <a:cubicBezTo>
                    <a:pt x="18855" y="6448"/>
                    <a:pt x="16520" y="3224"/>
                    <a:pt x="14185"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97" name="Line"/>
            <p:cNvSpPr/>
            <p:nvPr/>
          </p:nvSpPr>
          <p:spPr>
            <a:xfrm>
              <a:off x="7227388" y="6236563"/>
              <a:ext cx="232507" cy="213653"/>
            </a:xfrm>
            <a:custGeom>
              <a:avLst/>
              <a:gdLst/>
              <a:ahLst/>
              <a:cxnLst>
                <a:cxn ang="0">
                  <a:pos x="wd2" y="hd2"/>
                </a:cxn>
                <a:cxn ang="5400000">
                  <a:pos x="wd2" y="hd2"/>
                </a:cxn>
                <a:cxn ang="10800000">
                  <a:pos x="wd2" y="hd2"/>
                </a:cxn>
                <a:cxn ang="16200000">
                  <a:pos x="wd2" y="hd2"/>
                </a:cxn>
              </a:cxnLst>
              <a:rect l="0" t="0" r="r" b="b"/>
              <a:pathLst>
                <a:path w="21039" h="21175" fill="norm" stroke="1" extrusionOk="0">
                  <a:moveTo>
                    <a:pt x="9020" y="7804"/>
                  </a:moveTo>
                  <a:cubicBezTo>
                    <a:pt x="7768" y="6775"/>
                    <a:pt x="6516" y="5746"/>
                    <a:pt x="5420" y="6432"/>
                  </a:cubicBezTo>
                  <a:cubicBezTo>
                    <a:pt x="4325" y="7118"/>
                    <a:pt x="3386" y="9518"/>
                    <a:pt x="2916" y="11575"/>
                  </a:cubicBezTo>
                  <a:cubicBezTo>
                    <a:pt x="2446" y="13632"/>
                    <a:pt x="2446" y="15346"/>
                    <a:pt x="3385" y="16204"/>
                  </a:cubicBezTo>
                  <a:cubicBezTo>
                    <a:pt x="4325" y="17061"/>
                    <a:pt x="6203" y="17061"/>
                    <a:pt x="8707" y="16204"/>
                  </a:cubicBezTo>
                  <a:cubicBezTo>
                    <a:pt x="11212" y="15346"/>
                    <a:pt x="14342" y="13632"/>
                    <a:pt x="16533" y="11918"/>
                  </a:cubicBezTo>
                  <a:cubicBezTo>
                    <a:pt x="18725" y="10204"/>
                    <a:pt x="19977" y="8489"/>
                    <a:pt x="20603" y="6775"/>
                  </a:cubicBezTo>
                  <a:cubicBezTo>
                    <a:pt x="21229" y="5061"/>
                    <a:pt x="21229" y="3346"/>
                    <a:pt x="20290" y="2318"/>
                  </a:cubicBezTo>
                  <a:cubicBezTo>
                    <a:pt x="19351" y="1289"/>
                    <a:pt x="17472" y="946"/>
                    <a:pt x="14185" y="2489"/>
                  </a:cubicBezTo>
                  <a:cubicBezTo>
                    <a:pt x="10899" y="4032"/>
                    <a:pt x="6203" y="7461"/>
                    <a:pt x="3699" y="10032"/>
                  </a:cubicBezTo>
                  <a:cubicBezTo>
                    <a:pt x="1194" y="12604"/>
                    <a:pt x="881" y="14318"/>
                    <a:pt x="881" y="16032"/>
                  </a:cubicBezTo>
                  <a:cubicBezTo>
                    <a:pt x="881" y="17746"/>
                    <a:pt x="1194" y="19461"/>
                    <a:pt x="2290" y="20318"/>
                  </a:cubicBezTo>
                  <a:cubicBezTo>
                    <a:pt x="3386" y="21175"/>
                    <a:pt x="5264" y="21175"/>
                    <a:pt x="7768" y="19118"/>
                  </a:cubicBezTo>
                  <a:cubicBezTo>
                    <a:pt x="10272" y="17061"/>
                    <a:pt x="13403" y="12946"/>
                    <a:pt x="14498" y="9346"/>
                  </a:cubicBezTo>
                  <a:cubicBezTo>
                    <a:pt x="15594" y="5746"/>
                    <a:pt x="14655" y="2661"/>
                    <a:pt x="13246" y="1118"/>
                  </a:cubicBezTo>
                  <a:cubicBezTo>
                    <a:pt x="11838" y="-425"/>
                    <a:pt x="9959" y="-425"/>
                    <a:pt x="7612" y="1461"/>
                  </a:cubicBezTo>
                  <a:cubicBezTo>
                    <a:pt x="5264" y="3346"/>
                    <a:pt x="2446" y="7118"/>
                    <a:pt x="1038" y="10375"/>
                  </a:cubicBezTo>
                  <a:cubicBezTo>
                    <a:pt x="-371" y="13632"/>
                    <a:pt x="-371" y="16375"/>
                    <a:pt x="1194" y="17918"/>
                  </a:cubicBezTo>
                  <a:cubicBezTo>
                    <a:pt x="2759" y="19461"/>
                    <a:pt x="5890" y="19804"/>
                    <a:pt x="8864" y="18946"/>
                  </a:cubicBezTo>
                  <a:cubicBezTo>
                    <a:pt x="11838" y="18089"/>
                    <a:pt x="14655" y="16032"/>
                    <a:pt x="15751" y="13289"/>
                  </a:cubicBezTo>
                  <a:cubicBezTo>
                    <a:pt x="16846" y="10546"/>
                    <a:pt x="16220" y="7118"/>
                    <a:pt x="14812" y="5404"/>
                  </a:cubicBezTo>
                  <a:cubicBezTo>
                    <a:pt x="13403" y="3689"/>
                    <a:pt x="11212" y="3689"/>
                    <a:pt x="8864" y="4546"/>
                  </a:cubicBezTo>
                  <a:cubicBezTo>
                    <a:pt x="6516" y="5404"/>
                    <a:pt x="4012" y="7118"/>
                    <a:pt x="3386" y="10032"/>
                  </a:cubicBezTo>
                  <a:cubicBezTo>
                    <a:pt x="2759" y="12946"/>
                    <a:pt x="4012" y="17061"/>
                    <a:pt x="5264" y="2117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98" name="Line"/>
            <p:cNvSpPr/>
            <p:nvPr/>
          </p:nvSpPr>
          <p:spPr>
            <a:xfrm>
              <a:off x="4111658" y="3454144"/>
              <a:ext cx="266041" cy="241632"/>
            </a:xfrm>
            <a:custGeom>
              <a:avLst/>
              <a:gdLst/>
              <a:ahLst/>
              <a:cxnLst>
                <a:cxn ang="0">
                  <a:pos x="wd2" y="hd2"/>
                </a:cxn>
                <a:cxn ang="5400000">
                  <a:pos x="wd2" y="hd2"/>
                </a:cxn>
                <a:cxn ang="10800000">
                  <a:pos x="wd2" y="hd2"/>
                </a:cxn>
                <a:cxn ang="16200000">
                  <a:pos x="wd2" y="hd2"/>
                </a:cxn>
              </a:cxnLst>
              <a:rect l="0" t="0" r="r" b="b"/>
              <a:pathLst>
                <a:path w="21027" h="20667" fill="norm" stroke="1" extrusionOk="0">
                  <a:moveTo>
                    <a:pt x="9696" y="6823"/>
                  </a:moveTo>
                  <a:cubicBezTo>
                    <a:pt x="10516" y="5640"/>
                    <a:pt x="11337" y="4456"/>
                    <a:pt x="11063" y="4012"/>
                  </a:cubicBezTo>
                  <a:cubicBezTo>
                    <a:pt x="10790" y="3568"/>
                    <a:pt x="9423" y="3864"/>
                    <a:pt x="7645" y="5196"/>
                  </a:cubicBezTo>
                  <a:cubicBezTo>
                    <a:pt x="5868" y="6527"/>
                    <a:pt x="3681" y="8894"/>
                    <a:pt x="2314" y="10818"/>
                  </a:cubicBezTo>
                  <a:cubicBezTo>
                    <a:pt x="947" y="12741"/>
                    <a:pt x="400" y="14221"/>
                    <a:pt x="126" y="15700"/>
                  </a:cubicBezTo>
                  <a:cubicBezTo>
                    <a:pt x="-147" y="17179"/>
                    <a:pt x="-147" y="18659"/>
                    <a:pt x="1904" y="19251"/>
                  </a:cubicBezTo>
                  <a:cubicBezTo>
                    <a:pt x="3954" y="19842"/>
                    <a:pt x="8056" y="19547"/>
                    <a:pt x="11610" y="17475"/>
                  </a:cubicBezTo>
                  <a:cubicBezTo>
                    <a:pt x="15164" y="15404"/>
                    <a:pt x="18172" y="11558"/>
                    <a:pt x="19266" y="8155"/>
                  </a:cubicBezTo>
                  <a:cubicBezTo>
                    <a:pt x="20359" y="4752"/>
                    <a:pt x="19539" y="1793"/>
                    <a:pt x="16942" y="610"/>
                  </a:cubicBezTo>
                  <a:cubicBezTo>
                    <a:pt x="14344" y="-574"/>
                    <a:pt x="9969" y="18"/>
                    <a:pt x="7372" y="1941"/>
                  </a:cubicBezTo>
                  <a:cubicBezTo>
                    <a:pt x="4775" y="3864"/>
                    <a:pt x="3954" y="7119"/>
                    <a:pt x="4501" y="10522"/>
                  </a:cubicBezTo>
                  <a:cubicBezTo>
                    <a:pt x="5048" y="13925"/>
                    <a:pt x="6962" y="17475"/>
                    <a:pt x="9559" y="19251"/>
                  </a:cubicBezTo>
                  <a:cubicBezTo>
                    <a:pt x="12157" y="21026"/>
                    <a:pt x="15438" y="21026"/>
                    <a:pt x="17762" y="19842"/>
                  </a:cubicBezTo>
                  <a:cubicBezTo>
                    <a:pt x="20086" y="18659"/>
                    <a:pt x="21453" y="16292"/>
                    <a:pt x="20906" y="13037"/>
                  </a:cubicBezTo>
                  <a:cubicBezTo>
                    <a:pt x="20359" y="9782"/>
                    <a:pt x="17899" y="5640"/>
                    <a:pt x="14618" y="3568"/>
                  </a:cubicBezTo>
                  <a:cubicBezTo>
                    <a:pt x="11337" y="1497"/>
                    <a:pt x="7235" y="1497"/>
                    <a:pt x="3134" y="149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99" name="Line"/>
            <p:cNvSpPr/>
            <p:nvPr/>
          </p:nvSpPr>
          <p:spPr>
            <a:xfrm>
              <a:off x="1529882" y="1510149"/>
              <a:ext cx="211890" cy="249971"/>
            </a:xfrm>
            <a:custGeom>
              <a:avLst/>
              <a:gdLst/>
              <a:ahLst/>
              <a:cxnLst>
                <a:cxn ang="0">
                  <a:pos x="wd2" y="hd2"/>
                </a:cxn>
                <a:cxn ang="5400000">
                  <a:pos x="wd2" y="hd2"/>
                </a:cxn>
                <a:cxn ang="10800000">
                  <a:pos x="wd2" y="hd2"/>
                </a:cxn>
                <a:cxn ang="16200000">
                  <a:pos x="wd2" y="hd2"/>
                </a:cxn>
              </a:cxnLst>
              <a:rect l="0" t="0" r="r" b="b"/>
              <a:pathLst>
                <a:path w="21000" h="21380" fill="norm" stroke="1" extrusionOk="0">
                  <a:moveTo>
                    <a:pt x="2662" y="0"/>
                  </a:moveTo>
                  <a:cubicBezTo>
                    <a:pt x="4719" y="2959"/>
                    <a:pt x="6776" y="5918"/>
                    <a:pt x="9005" y="7841"/>
                  </a:cubicBezTo>
                  <a:cubicBezTo>
                    <a:pt x="11233" y="9764"/>
                    <a:pt x="13633" y="10652"/>
                    <a:pt x="15176" y="10208"/>
                  </a:cubicBezTo>
                  <a:cubicBezTo>
                    <a:pt x="16719" y="9764"/>
                    <a:pt x="17405" y="7989"/>
                    <a:pt x="17233" y="6510"/>
                  </a:cubicBezTo>
                  <a:cubicBezTo>
                    <a:pt x="17062" y="5030"/>
                    <a:pt x="16033" y="3847"/>
                    <a:pt x="13633" y="3551"/>
                  </a:cubicBezTo>
                  <a:cubicBezTo>
                    <a:pt x="11233" y="3255"/>
                    <a:pt x="7462" y="3847"/>
                    <a:pt x="5062" y="5030"/>
                  </a:cubicBezTo>
                  <a:cubicBezTo>
                    <a:pt x="2662" y="6214"/>
                    <a:pt x="1633" y="7989"/>
                    <a:pt x="1119" y="9764"/>
                  </a:cubicBezTo>
                  <a:cubicBezTo>
                    <a:pt x="605" y="11540"/>
                    <a:pt x="605" y="13315"/>
                    <a:pt x="2490" y="14499"/>
                  </a:cubicBezTo>
                  <a:cubicBezTo>
                    <a:pt x="4376" y="15682"/>
                    <a:pt x="8147" y="16274"/>
                    <a:pt x="10890" y="16126"/>
                  </a:cubicBezTo>
                  <a:cubicBezTo>
                    <a:pt x="13633" y="15978"/>
                    <a:pt x="15347" y="15090"/>
                    <a:pt x="16719" y="14055"/>
                  </a:cubicBezTo>
                  <a:cubicBezTo>
                    <a:pt x="18090" y="13019"/>
                    <a:pt x="19119" y="11836"/>
                    <a:pt x="19290" y="10504"/>
                  </a:cubicBezTo>
                  <a:cubicBezTo>
                    <a:pt x="19462" y="9173"/>
                    <a:pt x="18776" y="7693"/>
                    <a:pt x="16547" y="6953"/>
                  </a:cubicBezTo>
                  <a:cubicBezTo>
                    <a:pt x="14319" y="6214"/>
                    <a:pt x="10547" y="6214"/>
                    <a:pt x="7462" y="7545"/>
                  </a:cubicBezTo>
                  <a:cubicBezTo>
                    <a:pt x="4376" y="8877"/>
                    <a:pt x="1976" y="11540"/>
                    <a:pt x="776" y="13611"/>
                  </a:cubicBezTo>
                  <a:cubicBezTo>
                    <a:pt x="-424" y="15682"/>
                    <a:pt x="-424" y="17162"/>
                    <a:pt x="2147" y="18493"/>
                  </a:cubicBezTo>
                  <a:cubicBezTo>
                    <a:pt x="4719" y="19825"/>
                    <a:pt x="9862" y="21008"/>
                    <a:pt x="13462" y="21304"/>
                  </a:cubicBezTo>
                  <a:cubicBezTo>
                    <a:pt x="17062" y="21600"/>
                    <a:pt x="19119" y="21008"/>
                    <a:pt x="20147" y="19973"/>
                  </a:cubicBezTo>
                  <a:cubicBezTo>
                    <a:pt x="21176" y="18937"/>
                    <a:pt x="21176" y="17458"/>
                    <a:pt x="20662" y="16126"/>
                  </a:cubicBezTo>
                  <a:cubicBezTo>
                    <a:pt x="20147" y="14795"/>
                    <a:pt x="19119" y="13611"/>
                    <a:pt x="16890" y="12723"/>
                  </a:cubicBezTo>
                  <a:cubicBezTo>
                    <a:pt x="14662" y="11836"/>
                    <a:pt x="11233" y="11244"/>
                    <a:pt x="8833" y="11688"/>
                  </a:cubicBezTo>
                  <a:cubicBezTo>
                    <a:pt x="6433" y="12132"/>
                    <a:pt x="5062" y="13611"/>
                    <a:pt x="3690" y="1509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00" name="Line"/>
            <p:cNvSpPr/>
            <p:nvPr/>
          </p:nvSpPr>
          <p:spPr>
            <a:xfrm>
              <a:off x="2978569" y="5018011"/>
              <a:ext cx="1" cy="51892"/>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0"/>
                  </a:moveTo>
                  <a:cubicBezTo>
                    <a:pt x="21600" y="7200"/>
                    <a:pt x="21600" y="14400"/>
                    <a:pt x="0" y="21600"/>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3601" name="Line"/>
            <p:cNvSpPr/>
            <p:nvPr/>
          </p:nvSpPr>
          <p:spPr>
            <a:xfrm>
              <a:off x="2978569" y="5298225"/>
              <a:ext cx="1" cy="93406"/>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0"/>
                  </a:moveTo>
                  <a:cubicBezTo>
                    <a:pt x="21600" y="7200"/>
                    <a:pt x="21600" y="14400"/>
                    <a:pt x="0" y="21600"/>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3602" name="Line"/>
            <p:cNvSpPr/>
            <p:nvPr/>
          </p:nvSpPr>
          <p:spPr>
            <a:xfrm>
              <a:off x="2957812" y="5661466"/>
              <a:ext cx="20758" cy="15567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3603" name="Line"/>
            <p:cNvSpPr/>
            <p:nvPr/>
          </p:nvSpPr>
          <p:spPr>
            <a:xfrm>
              <a:off x="2968190" y="5962436"/>
              <a:ext cx="1" cy="114162"/>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0"/>
                  </a:moveTo>
                  <a:cubicBezTo>
                    <a:pt x="21600" y="7200"/>
                    <a:pt x="21600" y="14400"/>
                    <a:pt x="0" y="21600"/>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3604" name="Line"/>
            <p:cNvSpPr/>
            <p:nvPr/>
          </p:nvSpPr>
          <p:spPr>
            <a:xfrm>
              <a:off x="2968190" y="6211515"/>
              <a:ext cx="10380"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3605" name="Line"/>
            <p:cNvSpPr/>
            <p:nvPr/>
          </p:nvSpPr>
          <p:spPr>
            <a:xfrm>
              <a:off x="2638013" y="6607430"/>
              <a:ext cx="340557" cy="448186"/>
            </a:xfrm>
            <a:custGeom>
              <a:avLst/>
              <a:gdLst/>
              <a:ahLst/>
              <a:cxnLst>
                <a:cxn ang="0">
                  <a:pos x="wd2" y="hd2"/>
                </a:cxn>
                <a:cxn ang="5400000">
                  <a:pos x="wd2" y="hd2"/>
                </a:cxn>
                <a:cxn ang="10800000">
                  <a:pos x="wd2" y="hd2"/>
                </a:cxn>
                <a:cxn ang="16200000">
                  <a:pos x="wd2" y="hd2"/>
                </a:cxn>
              </a:cxnLst>
              <a:rect l="0" t="0" r="r" b="b"/>
              <a:pathLst>
                <a:path w="21478" h="21362" fill="norm" stroke="1" extrusionOk="0">
                  <a:moveTo>
                    <a:pt x="21478" y="916"/>
                  </a:moveTo>
                  <a:cubicBezTo>
                    <a:pt x="20605" y="422"/>
                    <a:pt x="19733" y="-73"/>
                    <a:pt x="18751" y="9"/>
                  </a:cubicBezTo>
                  <a:cubicBezTo>
                    <a:pt x="17769" y="92"/>
                    <a:pt x="16678" y="751"/>
                    <a:pt x="13951" y="2895"/>
                  </a:cubicBezTo>
                  <a:cubicBezTo>
                    <a:pt x="11223" y="5038"/>
                    <a:pt x="6860" y="8666"/>
                    <a:pt x="4242" y="11387"/>
                  </a:cubicBezTo>
                  <a:cubicBezTo>
                    <a:pt x="1623" y="14107"/>
                    <a:pt x="751" y="15921"/>
                    <a:pt x="314" y="17405"/>
                  </a:cubicBezTo>
                  <a:cubicBezTo>
                    <a:pt x="-122" y="18889"/>
                    <a:pt x="-122" y="20043"/>
                    <a:pt x="423" y="20703"/>
                  </a:cubicBezTo>
                  <a:cubicBezTo>
                    <a:pt x="969" y="21362"/>
                    <a:pt x="2060" y="21527"/>
                    <a:pt x="4023" y="21197"/>
                  </a:cubicBezTo>
                  <a:cubicBezTo>
                    <a:pt x="5987" y="20867"/>
                    <a:pt x="8823" y="20043"/>
                    <a:pt x="10460" y="19054"/>
                  </a:cubicBezTo>
                  <a:cubicBezTo>
                    <a:pt x="12096" y="18064"/>
                    <a:pt x="12533" y="16910"/>
                    <a:pt x="12423" y="16003"/>
                  </a:cubicBezTo>
                  <a:cubicBezTo>
                    <a:pt x="12314" y="15096"/>
                    <a:pt x="11660" y="14437"/>
                    <a:pt x="10787" y="14190"/>
                  </a:cubicBezTo>
                  <a:cubicBezTo>
                    <a:pt x="9914" y="13942"/>
                    <a:pt x="8823" y="14107"/>
                    <a:pt x="7514" y="14849"/>
                  </a:cubicBezTo>
                  <a:cubicBezTo>
                    <a:pt x="6205" y="15591"/>
                    <a:pt x="4678" y="16910"/>
                    <a:pt x="3151" y="18229"/>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3606" name="Line"/>
            <p:cNvSpPr/>
            <p:nvPr/>
          </p:nvSpPr>
          <p:spPr>
            <a:xfrm>
              <a:off x="2923279" y="6854969"/>
              <a:ext cx="192082" cy="246539"/>
            </a:xfrm>
            <a:custGeom>
              <a:avLst/>
              <a:gdLst/>
              <a:ahLst/>
              <a:cxnLst>
                <a:cxn ang="0">
                  <a:pos x="wd2" y="hd2"/>
                </a:cxn>
                <a:cxn ang="5400000">
                  <a:pos x="wd2" y="hd2"/>
                </a:cxn>
                <a:cxn ang="10800000">
                  <a:pos x="wd2" y="hd2"/>
                </a:cxn>
                <a:cxn ang="16200000">
                  <a:pos x="wd2" y="hd2"/>
                </a:cxn>
              </a:cxnLst>
              <a:rect l="0" t="0" r="r" b="b"/>
              <a:pathLst>
                <a:path w="20678" h="21380" fill="norm" stroke="1" extrusionOk="0">
                  <a:moveTo>
                    <a:pt x="13773" y="1800"/>
                  </a:moveTo>
                  <a:cubicBezTo>
                    <a:pt x="10793" y="3600"/>
                    <a:pt x="7814" y="5400"/>
                    <a:pt x="5393" y="7950"/>
                  </a:cubicBezTo>
                  <a:cubicBezTo>
                    <a:pt x="2973" y="10500"/>
                    <a:pt x="1111" y="13800"/>
                    <a:pt x="366" y="16200"/>
                  </a:cubicBezTo>
                  <a:cubicBezTo>
                    <a:pt x="-379" y="18600"/>
                    <a:pt x="-7" y="20100"/>
                    <a:pt x="1669" y="20850"/>
                  </a:cubicBezTo>
                  <a:cubicBezTo>
                    <a:pt x="3345" y="21600"/>
                    <a:pt x="6324" y="21600"/>
                    <a:pt x="9676" y="20550"/>
                  </a:cubicBezTo>
                  <a:cubicBezTo>
                    <a:pt x="13028" y="19500"/>
                    <a:pt x="16752" y="17400"/>
                    <a:pt x="18800" y="14700"/>
                  </a:cubicBezTo>
                  <a:cubicBezTo>
                    <a:pt x="20849" y="12000"/>
                    <a:pt x="21221" y="8700"/>
                    <a:pt x="19918" y="6150"/>
                  </a:cubicBezTo>
                  <a:cubicBezTo>
                    <a:pt x="18614" y="3600"/>
                    <a:pt x="15635" y="1800"/>
                    <a:pt x="12655" y="0"/>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3607" name="Line"/>
            <p:cNvSpPr/>
            <p:nvPr/>
          </p:nvSpPr>
          <p:spPr>
            <a:xfrm>
              <a:off x="2719111" y="4675528"/>
              <a:ext cx="35334" cy="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0"/>
                    <a:pt x="7200" y="0"/>
                    <a:pt x="0" y="0"/>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3608" name="Line"/>
            <p:cNvSpPr/>
            <p:nvPr/>
          </p:nvSpPr>
          <p:spPr>
            <a:xfrm>
              <a:off x="2355871" y="4675528"/>
              <a:ext cx="186810" cy="1"/>
            </a:xfrm>
            <a:prstGeom prst="ellipse">
              <a:avLst/>
            </a:prstGeom>
            <a:noFill/>
            <a:ln w="88900" cap="rnd">
              <a:solidFill>
                <a:srgbClr val="BE38F3"/>
              </a:solidFill>
              <a:prstDash val="solid"/>
              <a:round/>
            </a:ln>
            <a:effectLst/>
          </p:spPr>
          <p:txBody>
            <a:bodyPr wrap="square" lIns="45718" tIns="45718" rIns="45718" bIns="45718" numCol="1" anchor="t">
              <a:noAutofit/>
            </a:bodyPr>
            <a:lstStyle/>
            <a:p>
              <a:pPr/>
            </a:p>
          </p:txBody>
        </p:sp>
        <p:sp>
          <p:nvSpPr>
            <p:cNvPr id="3609" name="Line"/>
            <p:cNvSpPr/>
            <p:nvPr/>
          </p:nvSpPr>
          <p:spPr>
            <a:xfrm>
              <a:off x="2064954" y="4658580"/>
              <a:ext cx="52217" cy="2732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5111" y="11681"/>
                    <a:pt x="8623" y="1762"/>
                    <a:pt x="0" y="0"/>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3610" name="Line"/>
            <p:cNvSpPr/>
            <p:nvPr/>
          </p:nvSpPr>
          <p:spPr>
            <a:xfrm>
              <a:off x="561245" y="4483387"/>
              <a:ext cx="367753" cy="441221"/>
            </a:xfrm>
            <a:custGeom>
              <a:avLst/>
              <a:gdLst/>
              <a:ahLst/>
              <a:cxnLst>
                <a:cxn ang="0">
                  <a:pos x="wd2" y="hd2"/>
                </a:cxn>
                <a:cxn ang="5400000">
                  <a:pos x="wd2" y="hd2"/>
                </a:cxn>
                <a:cxn ang="10800000">
                  <a:pos x="wd2" y="hd2"/>
                </a:cxn>
                <a:cxn ang="16200000">
                  <a:pos x="wd2" y="hd2"/>
                </a:cxn>
              </a:cxnLst>
              <a:rect l="0" t="0" r="r" b="b"/>
              <a:pathLst>
                <a:path w="21261" h="21523" fill="norm" stroke="1" extrusionOk="0">
                  <a:moveTo>
                    <a:pt x="2953" y="4817"/>
                  </a:moveTo>
                  <a:cubicBezTo>
                    <a:pt x="4753" y="3804"/>
                    <a:pt x="6553" y="2792"/>
                    <a:pt x="8053" y="1864"/>
                  </a:cubicBezTo>
                  <a:cubicBezTo>
                    <a:pt x="9553" y="935"/>
                    <a:pt x="10753" y="92"/>
                    <a:pt x="10953" y="7"/>
                  </a:cubicBezTo>
                  <a:cubicBezTo>
                    <a:pt x="11153" y="-77"/>
                    <a:pt x="10353" y="598"/>
                    <a:pt x="8653" y="2454"/>
                  </a:cubicBezTo>
                  <a:cubicBezTo>
                    <a:pt x="6953" y="4311"/>
                    <a:pt x="4353" y="7348"/>
                    <a:pt x="2553" y="9542"/>
                  </a:cubicBezTo>
                  <a:cubicBezTo>
                    <a:pt x="753" y="11736"/>
                    <a:pt x="-247" y="13086"/>
                    <a:pt x="53" y="13761"/>
                  </a:cubicBezTo>
                  <a:cubicBezTo>
                    <a:pt x="353" y="14436"/>
                    <a:pt x="1953" y="14436"/>
                    <a:pt x="5453" y="13592"/>
                  </a:cubicBezTo>
                  <a:cubicBezTo>
                    <a:pt x="8953" y="12748"/>
                    <a:pt x="14353" y="11061"/>
                    <a:pt x="17453" y="9964"/>
                  </a:cubicBezTo>
                  <a:cubicBezTo>
                    <a:pt x="20553" y="8867"/>
                    <a:pt x="21353" y="8361"/>
                    <a:pt x="21253" y="8276"/>
                  </a:cubicBezTo>
                  <a:cubicBezTo>
                    <a:pt x="21153" y="8192"/>
                    <a:pt x="20153" y="8529"/>
                    <a:pt x="19253" y="9626"/>
                  </a:cubicBezTo>
                  <a:cubicBezTo>
                    <a:pt x="18353" y="10723"/>
                    <a:pt x="17553" y="12579"/>
                    <a:pt x="17153" y="14436"/>
                  </a:cubicBezTo>
                  <a:cubicBezTo>
                    <a:pt x="16753" y="16292"/>
                    <a:pt x="16753" y="18148"/>
                    <a:pt x="17053" y="19329"/>
                  </a:cubicBezTo>
                  <a:cubicBezTo>
                    <a:pt x="17353" y="20511"/>
                    <a:pt x="17953" y="21017"/>
                    <a:pt x="18553" y="21523"/>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3611" name="Line"/>
            <p:cNvSpPr/>
            <p:nvPr/>
          </p:nvSpPr>
          <p:spPr>
            <a:xfrm>
              <a:off x="1060948" y="4592501"/>
              <a:ext cx="207895" cy="251056"/>
            </a:xfrm>
            <a:custGeom>
              <a:avLst/>
              <a:gdLst/>
              <a:ahLst/>
              <a:cxnLst>
                <a:cxn ang="0">
                  <a:pos x="wd2" y="hd2"/>
                </a:cxn>
                <a:cxn ang="5400000">
                  <a:pos x="wd2" y="hd2"/>
                </a:cxn>
                <a:cxn ang="10800000">
                  <a:pos x="wd2" y="hd2"/>
                </a:cxn>
                <a:cxn ang="16200000">
                  <a:pos x="wd2" y="hd2"/>
                </a:cxn>
              </a:cxnLst>
              <a:rect l="0" t="0" r="r" b="b"/>
              <a:pathLst>
                <a:path w="20936" h="21473" fill="norm" stroke="1" extrusionOk="0">
                  <a:moveTo>
                    <a:pt x="11259" y="0"/>
                  </a:moveTo>
                  <a:cubicBezTo>
                    <a:pt x="9517" y="0"/>
                    <a:pt x="7775" y="0"/>
                    <a:pt x="5859" y="1479"/>
                  </a:cubicBezTo>
                  <a:cubicBezTo>
                    <a:pt x="3943" y="2959"/>
                    <a:pt x="1852" y="5918"/>
                    <a:pt x="807" y="9173"/>
                  </a:cubicBezTo>
                  <a:cubicBezTo>
                    <a:pt x="-238" y="12427"/>
                    <a:pt x="-238" y="15978"/>
                    <a:pt x="633" y="18197"/>
                  </a:cubicBezTo>
                  <a:cubicBezTo>
                    <a:pt x="1504" y="20416"/>
                    <a:pt x="3246" y="21304"/>
                    <a:pt x="5859" y="21452"/>
                  </a:cubicBezTo>
                  <a:cubicBezTo>
                    <a:pt x="8472" y="21600"/>
                    <a:pt x="11956" y="21008"/>
                    <a:pt x="14743" y="18345"/>
                  </a:cubicBezTo>
                  <a:cubicBezTo>
                    <a:pt x="17530" y="15682"/>
                    <a:pt x="19620" y="10948"/>
                    <a:pt x="20491" y="7693"/>
                  </a:cubicBezTo>
                  <a:cubicBezTo>
                    <a:pt x="21362" y="4438"/>
                    <a:pt x="21014" y="2663"/>
                    <a:pt x="18923" y="1775"/>
                  </a:cubicBezTo>
                  <a:cubicBezTo>
                    <a:pt x="16833" y="888"/>
                    <a:pt x="13001" y="888"/>
                    <a:pt x="10388" y="1479"/>
                  </a:cubicBezTo>
                  <a:cubicBezTo>
                    <a:pt x="7775" y="2071"/>
                    <a:pt x="6381" y="3255"/>
                    <a:pt x="4988" y="4438"/>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3612" name="Line"/>
            <p:cNvSpPr/>
            <p:nvPr/>
          </p:nvSpPr>
          <p:spPr>
            <a:xfrm>
              <a:off x="2978569" y="4218883"/>
              <a:ext cx="41514" cy="15567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3613" name="Line"/>
            <p:cNvSpPr/>
            <p:nvPr/>
          </p:nvSpPr>
          <p:spPr>
            <a:xfrm>
              <a:off x="3030460" y="3866021"/>
              <a:ext cx="10379" cy="12454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3614" name="Line"/>
            <p:cNvSpPr/>
            <p:nvPr/>
          </p:nvSpPr>
          <p:spPr>
            <a:xfrm>
              <a:off x="3061595" y="3471647"/>
              <a:ext cx="10379" cy="12454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3615" name="Line"/>
            <p:cNvSpPr/>
            <p:nvPr/>
          </p:nvSpPr>
          <p:spPr>
            <a:xfrm>
              <a:off x="3061595" y="3015002"/>
              <a:ext cx="31135" cy="21794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3616" name="Line"/>
            <p:cNvSpPr/>
            <p:nvPr/>
          </p:nvSpPr>
          <p:spPr>
            <a:xfrm>
              <a:off x="2978569" y="2734788"/>
              <a:ext cx="62270" cy="2387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9200" y="16904"/>
                    <a:pt x="16800" y="12209"/>
                    <a:pt x="15600" y="9078"/>
                  </a:cubicBezTo>
                  <a:cubicBezTo>
                    <a:pt x="14400" y="5948"/>
                    <a:pt x="14400" y="4383"/>
                    <a:pt x="12000" y="3130"/>
                  </a:cubicBezTo>
                  <a:cubicBezTo>
                    <a:pt x="9600" y="1878"/>
                    <a:pt x="4800" y="939"/>
                    <a:pt x="0" y="0"/>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3617" name="Line"/>
            <p:cNvSpPr/>
            <p:nvPr/>
          </p:nvSpPr>
          <p:spPr>
            <a:xfrm>
              <a:off x="2802138" y="2662140"/>
              <a:ext cx="114162"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3618" name="Line"/>
            <p:cNvSpPr/>
            <p:nvPr/>
          </p:nvSpPr>
          <p:spPr>
            <a:xfrm>
              <a:off x="2501167" y="2631005"/>
              <a:ext cx="197189"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21600" y="0"/>
                  </a:moveTo>
                  <a:cubicBezTo>
                    <a:pt x="14400" y="21600"/>
                    <a:pt x="7200" y="21600"/>
                    <a:pt x="0" y="0"/>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3619" name="Line"/>
            <p:cNvSpPr/>
            <p:nvPr/>
          </p:nvSpPr>
          <p:spPr>
            <a:xfrm>
              <a:off x="2117170" y="2599870"/>
              <a:ext cx="103784"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3620" name="Line"/>
            <p:cNvSpPr/>
            <p:nvPr/>
          </p:nvSpPr>
          <p:spPr>
            <a:xfrm>
              <a:off x="1826579" y="2568735"/>
              <a:ext cx="124540"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3621" name="Line"/>
            <p:cNvSpPr/>
            <p:nvPr/>
          </p:nvSpPr>
          <p:spPr>
            <a:xfrm>
              <a:off x="1681282" y="2579113"/>
              <a:ext cx="31136" cy="1"/>
            </a:xfrm>
            <a:prstGeom prst="ellipse">
              <a:avLst/>
            </a:prstGeom>
            <a:noFill/>
            <a:ln w="88900" cap="rnd">
              <a:solidFill>
                <a:srgbClr val="BE38F3"/>
              </a:solidFill>
              <a:prstDash val="solid"/>
              <a:round/>
            </a:ln>
            <a:effectLst/>
          </p:spPr>
          <p:txBody>
            <a:bodyPr wrap="square" lIns="45718" tIns="45718" rIns="45718" bIns="45718" numCol="1" anchor="t">
              <a:noAutofit/>
            </a:bodyPr>
            <a:lstStyle/>
            <a:p>
              <a:pPr/>
            </a:p>
          </p:txBody>
        </p:sp>
        <p:sp>
          <p:nvSpPr>
            <p:cNvPr id="3622" name="Line"/>
            <p:cNvSpPr/>
            <p:nvPr/>
          </p:nvSpPr>
          <p:spPr>
            <a:xfrm>
              <a:off x="757615" y="2499546"/>
              <a:ext cx="336054" cy="442808"/>
            </a:xfrm>
            <a:custGeom>
              <a:avLst/>
              <a:gdLst/>
              <a:ahLst/>
              <a:cxnLst>
                <a:cxn ang="0">
                  <a:pos x="wd2" y="hd2"/>
                </a:cxn>
                <a:cxn ang="5400000">
                  <a:pos x="wd2" y="hd2"/>
                </a:cxn>
                <a:cxn ang="10800000">
                  <a:pos x="wd2" y="hd2"/>
                </a:cxn>
                <a:cxn ang="16200000">
                  <a:pos x="wd2" y="hd2"/>
                </a:cxn>
              </a:cxnLst>
              <a:rect l="0" t="0" r="r" b="b"/>
              <a:pathLst>
                <a:path w="21194" h="21600" fill="norm" stroke="1" extrusionOk="0">
                  <a:moveTo>
                    <a:pt x="0" y="2363"/>
                  </a:moveTo>
                  <a:cubicBezTo>
                    <a:pt x="5455" y="2025"/>
                    <a:pt x="10909" y="1687"/>
                    <a:pt x="14618" y="1181"/>
                  </a:cubicBezTo>
                  <a:cubicBezTo>
                    <a:pt x="18327" y="675"/>
                    <a:pt x="20291" y="0"/>
                    <a:pt x="20945" y="0"/>
                  </a:cubicBezTo>
                  <a:cubicBezTo>
                    <a:pt x="21600" y="0"/>
                    <a:pt x="20945" y="675"/>
                    <a:pt x="19200" y="3291"/>
                  </a:cubicBezTo>
                  <a:cubicBezTo>
                    <a:pt x="17455" y="5906"/>
                    <a:pt x="14618" y="10462"/>
                    <a:pt x="13200" y="13837"/>
                  </a:cubicBezTo>
                  <a:cubicBezTo>
                    <a:pt x="11782" y="17213"/>
                    <a:pt x="11782" y="19406"/>
                    <a:pt x="11782" y="21600"/>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3623" name="Line"/>
            <p:cNvSpPr/>
            <p:nvPr/>
          </p:nvSpPr>
          <p:spPr>
            <a:xfrm>
              <a:off x="882154" y="2662140"/>
              <a:ext cx="280215" cy="8302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600" y="16200"/>
                    <a:pt x="11200" y="10800"/>
                    <a:pt x="14800" y="7200"/>
                  </a:cubicBezTo>
                  <a:cubicBezTo>
                    <a:pt x="18400" y="3600"/>
                    <a:pt x="20000" y="1800"/>
                    <a:pt x="21600" y="0"/>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3624" name="Line"/>
            <p:cNvSpPr/>
            <p:nvPr/>
          </p:nvSpPr>
          <p:spPr>
            <a:xfrm>
              <a:off x="1278696" y="2585116"/>
              <a:ext cx="197400" cy="208498"/>
            </a:xfrm>
            <a:custGeom>
              <a:avLst/>
              <a:gdLst/>
              <a:ahLst/>
              <a:cxnLst>
                <a:cxn ang="0">
                  <a:pos x="wd2" y="hd2"/>
                </a:cxn>
                <a:cxn ang="5400000">
                  <a:pos x="wd2" y="hd2"/>
                </a:cxn>
                <a:cxn ang="10800000">
                  <a:pos x="wd2" y="hd2"/>
                </a:cxn>
                <a:cxn ang="16200000">
                  <a:pos x="wd2" y="hd2"/>
                </a:cxn>
              </a:cxnLst>
              <a:rect l="0" t="0" r="r" b="b"/>
              <a:pathLst>
                <a:path w="20890" h="20664" fill="norm" stroke="1" extrusionOk="0">
                  <a:moveTo>
                    <a:pt x="12951" y="434"/>
                  </a:moveTo>
                  <a:cubicBezTo>
                    <a:pt x="11120" y="91"/>
                    <a:pt x="9290" y="-252"/>
                    <a:pt x="7642" y="262"/>
                  </a:cubicBezTo>
                  <a:cubicBezTo>
                    <a:pt x="5995" y="777"/>
                    <a:pt x="4530" y="2148"/>
                    <a:pt x="3249" y="4719"/>
                  </a:cubicBezTo>
                  <a:cubicBezTo>
                    <a:pt x="1968" y="7291"/>
                    <a:pt x="869" y="11062"/>
                    <a:pt x="320" y="13805"/>
                  </a:cubicBezTo>
                  <a:cubicBezTo>
                    <a:pt x="-229" y="16548"/>
                    <a:pt x="-229" y="18262"/>
                    <a:pt x="1602" y="19462"/>
                  </a:cubicBezTo>
                  <a:cubicBezTo>
                    <a:pt x="3432" y="20662"/>
                    <a:pt x="7093" y="21348"/>
                    <a:pt x="10571" y="19634"/>
                  </a:cubicBezTo>
                  <a:cubicBezTo>
                    <a:pt x="14049" y="17919"/>
                    <a:pt x="17344" y="13805"/>
                    <a:pt x="19174" y="10548"/>
                  </a:cubicBezTo>
                  <a:cubicBezTo>
                    <a:pt x="21005" y="7291"/>
                    <a:pt x="21371" y="4891"/>
                    <a:pt x="20273" y="3519"/>
                  </a:cubicBezTo>
                  <a:cubicBezTo>
                    <a:pt x="19174" y="2148"/>
                    <a:pt x="16612" y="1805"/>
                    <a:pt x="14598" y="2148"/>
                  </a:cubicBezTo>
                  <a:cubicBezTo>
                    <a:pt x="12585" y="2491"/>
                    <a:pt x="11120" y="3519"/>
                    <a:pt x="9656" y="4548"/>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3625" name="Line"/>
            <p:cNvSpPr/>
            <p:nvPr/>
          </p:nvSpPr>
          <p:spPr>
            <a:xfrm>
              <a:off x="1760345" y="2631005"/>
              <a:ext cx="483212" cy="428683"/>
            </a:xfrm>
            <a:custGeom>
              <a:avLst/>
              <a:gdLst/>
              <a:ahLst/>
              <a:cxnLst>
                <a:cxn ang="0">
                  <a:pos x="wd2" y="hd2"/>
                </a:cxn>
                <a:cxn ang="5400000">
                  <a:pos x="wd2" y="hd2"/>
                </a:cxn>
                <a:cxn ang="10800000">
                  <a:pos x="wd2" y="hd2"/>
                </a:cxn>
                <a:cxn ang="16200000">
                  <a:pos x="wd2" y="hd2"/>
                </a:cxn>
              </a:cxnLst>
              <a:rect l="0" t="0" r="r" b="b"/>
              <a:pathLst>
                <a:path w="21398" h="21413" fill="norm" stroke="1" extrusionOk="0">
                  <a:moveTo>
                    <a:pt x="11665" y="0"/>
                  </a:moveTo>
                  <a:cubicBezTo>
                    <a:pt x="8141" y="2938"/>
                    <a:pt x="4618" y="5875"/>
                    <a:pt x="2550" y="7690"/>
                  </a:cubicBezTo>
                  <a:cubicBezTo>
                    <a:pt x="482" y="9504"/>
                    <a:pt x="-131" y="10195"/>
                    <a:pt x="22" y="10368"/>
                  </a:cubicBezTo>
                  <a:cubicBezTo>
                    <a:pt x="175" y="10541"/>
                    <a:pt x="1095" y="10195"/>
                    <a:pt x="3929" y="8899"/>
                  </a:cubicBezTo>
                  <a:cubicBezTo>
                    <a:pt x="6763" y="7603"/>
                    <a:pt x="11512" y="5357"/>
                    <a:pt x="14422" y="4061"/>
                  </a:cubicBezTo>
                  <a:cubicBezTo>
                    <a:pt x="17333" y="2765"/>
                    <a:pt x="18405" y="2419"/>
                    <a:pt x="19401" y="1987"/>
                  </a:cubicBezTo>
                  <a:cubicBezTo>
                    <a:pt x="20397" y="1555"/>
                    <a:pt x="21316" y="1037"/>
                    <a:pt x="21392" y="1296"/>
                  </a:cubicBezTo>
                  <a:cubicBezTo>
                    <a:pt x="21469" y="1555"/>
                    <a:pt x="20703" y="2592"/>
                    <a:pt x="18099" y="5270"/>
                  </a:cubicBezTo>
                  <a:cubicBezTo>
                    <a:pt x="15495" y="7949"/>
                    <a:pt x="11052" y="12269"/>
                    <a:pt x="8524" y="14774"/>
                  </a:cubicBezTo>
                  <a:cubicBezTo>
                    <a:pt x="5997" y="17280"/>
                    <a:pt x="5384" y="17971"/>
                    <a:pt x="4771" y="18835"/>
                  </a:cubicBezTo>
                  <a:cubicBezTo>
                    <a:pt x="4158" y="19699"/>
                    <a:pt x="3546" y="20736"/>
                    <a:pt x="3775" y="21168"/>
                  </a:cubicBezTo>
                  <a:cubicBezTo>
                    <a:pt x="4005" y="21600"/>
                    <a:pt x="5078" y="21427"/>
                    <a:pt x="6380" y="20909"/>
                  </a:cubicBezTo>
                  <a:cubicBezTo>
                    <a:pt x="7682" y="20390"/>
                    <a:pt x="9214" y="19526"/>
                    <a:pt x="10746" y="18662"/>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3626" name="Line"/>
            <p:cNvSpPr/>
            <p:nvPr/>
          </p:nvSpPr>
          <p:spPr>
            <a:xfrm>
              <a:off x="1864106" y="2776219"/>
              <a:ext cx="721933" cy="579482"/>
            </a:xfrm>
            <a:custGeom>
              <a:avLst/>
              <a:gdLst/>
              <a:ahLst/>
              <a:cxnLst>
                <a:cxn ang="0">
                  <a:pos x="wd2" y="hd2"/>
                </a:cxn>
                <a:cxn ang="5400000">
                  <a:pos x="wd2" y="hd2"/>
                </a:cxn>
                <a:cxn ang="10800000">
                  <a:pos x="wd2" y="hd2"/>
                </a:cxn>
                <a:cxn ang="16200000">
                  <a:pos x="wd2" y="hd2"/>
                </a:cxn>
              </a:cxnLst>
              <a:rect l="0" t="0" r="r" b="b"/>
              <a:pathLst>
                <a:path w="21465" h="21283" fill="norm" stroke="1" extrusionOk="0">
                  <a:moveTo>
                    <a:pt x="20176" y="384"/>
                  </a:moveTo>
                  <a:cubicBezTo>
                    <a:pt x="20793" y="130"/>
                    <a:pt x="21410" y="-124"/>
                    <a:pt x="21462" y="67"/>
                  </a:cubicBezTo>
                  <a:cubicBezTo>
                    <a:pt x="21513" y="257"/>
                    <a:pt x="20999" y="892"/>
                    <a:pt x="19044" y="2608"/>
                  </a:cubicBezTo>
                  <a:cubicBezTo>
                    <a:pt x="17090" y="4323"/>
                    <a:pt x="13696" y="7118"/>
                    <a:pt x="10919" y="9532"/>
                  </a:cubicBezTo>
                  <a:cubicBezTo>
                    <a:pt x="8142" y="11947"/>
                    <a:pt x="5982" y="13980"/>
                    <a:pt x="4387" y="15568"/>
                  </a:cubicBezTo>
                  <a:cubicBezTo>
                    <a:pt x="2793" y="17156"/>
                    <a:pt x="1764" y="18300"/>
                    <a:pt x="1044" y="19125"/>
                  </a:cubicBezTo>
                  <a:cubicBezTo>
                    <a:pt x="324" y="19951"/>
                    <a:pt x="-87" y="20460"/>
                    <a:pt x="16" y="20841"/>
                  </a:cubicBezTo>
                  <a:cubicBezTo>
                    <a:pt x="119" y="21222"/>
                    <a:pt x="736" y="21476"/>
                    <a:pt x="1713" y="21095"/>
                  </a:cubicBezTo>
                  <a:cubicBezTo>
                    <a:pt x="2690" y="20714"/>
                    <a:pt x="4027" y="19697"/>
                    <a:pt x="5364" y="18681"/>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3627" name="Line"/>
            <p:cNvSpPr/>
            <p:nvPr/>
          </p:nvSpPr>
          <p:spPr>
            <a:xfrm>
              <a:off x="2158683" y="2860878"/>
              <a:ext cx="664632" cy="548500"/>
            </a:xfrm>
            <a:custGeom>
              <a:avLst/>
              <a:gdLst/>
              <a:ahLst/>
              <a:cxnLst>
                <a:cxn ang="0">
                  <a:pos x="wd2" y="hd2"/>
                </a:cxn>
                <a:cxn ang="5400000">
                  <a:pos x="wd2" y="hd2"/>
                </a:cxn>
                <a:cxn ang="10800000">
                  <a:pos x="wd2" y="hd2"/>
                </a:cxn>
                <a:cxn ang="16200000">
                  <a:pos x="wd2" y="hd2"/>
                </a:cxn>
              </a:cxnLst>
              <a:rect l="0" t="0" r="r" b="b"/>
              <a:pathLst>
                <a:path w="21502" h="21539" fill="norm" stroke="1" extrusionOk="0">
                  <a:moveTo>
                    <a:pt x="19809" y="1162"/>
                  </a:moveTo>
                  <a:cubicBezTo>
                    <a:pt x="20593" y="618"/>
                    <a:pt x="21376" y="75"/>
                    <a:pt x="21488" y="7"/>
                  </a:cubicBezTo>
                  <a:cubicBezTo>
                    <a:pt x="21600" y="-61"/>
                    <a:pt x="21040" y="347"/>
                    <a:pt x="19082" y="1977"/>
                  </a:cubicBezTo>
                  <a:cubicBezTo>
                    <a:pt x="17123" y="3607"/>
                    <a:pt x="13766" y="6460"/>
                    <a:pt x="10352" y="9924"/>
                  </a:cubicBezTo>
                  <a:cubicBezTo>
                    <a:pt x="6939" y="13388"/>
                    <a:pt x="3469" y="17464"/>
                    <a:pt x="0" y="21539"/>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3628" name="Line"/>
            <p:cNvSpPr/>
            <p:nvPr/>
          </p:nvSpPr>
          <p:spPr>
            <a:xfrm>
              <a:off x="1800339" y="3097367"/>
              <a:ext cx="1156881" cy="790240"/>
            </a:xfrm>
            <a:custGeom>
              <a:avLst/>
              <a:gdLst/>
              <a:ahLst/>
              <a:cxnLst>
                <a:cxn ang="0">
                  <a:pos x="wd2" y="hd2"/>
                </a:cxn>
                <a:cxn ang="5400000">
                  <a:pos x="wd2" y="hd2"/>
                </a:cxn>
                <a:cxn ang="10800000">
                  <a:pos x="wd2" y="hd2"/>
                </a:cxn>
                <a:cxn ang="16200000">
                  <a:pos x="wd2" y="hd2"/>
                </a:cxn>
              </a:cxnLst>
              <a:rect l="0" t="0" r="r" b="b"/>
              <a:pathLst>
                <a:path w="21434" h="21360" fill="norm" stroke="1" extrusionOk="0">
                  <a:moveTo>
                    <a:pt x="21253" y="2262"/>
                  </a:moveTo>
                  <a:cubicBezTo>
                    <a:pt x="21381" y="1421"/>
                    <a:pt x="21509" y="579"/>
                    <a:pt x="21381" y="205"/>
                  </a:cubicBezTo>
                  <a:cubicBezTo>
                    <a:pt x="21253" y="-169"/>
                    <a:pt x="20868" y="-75"/>
                    <a:pt x="19778" y="860"/>
                  </a:cubicBezTo>
                  <a:cubicBezTo>
                    <a:pt x="18689" y="1795"/>
                    <a:pt x="16894" y="3571"/>
                    <a:pt x="15035" y="5395"/>
                  </a:cubicBezTo>
                  <a:cubicBezTo>
                    <a:pt x="13177" y="7218"/>
                    <a:pt x="11254" y="9088"/>
                    <a:pt x="9331" y="10912"/>
                  </a:cubicBezTo>
                  <a:cubicBezTo>
                    <a:pt x="7408" y="12735"/>
                    <a:pt x="5485" y="14512"/>
                    <a:pt x="3979" y="16101"/>
                  </a:cubicBezTo>
                  <a:cubicBezTo>
                    <a:pt x="2473" y="17691"/>
                    <a:pt x="1383" y="19093"/>
                    <a:pt x="742" y="19982"/>
                  </a:cubicBezTo>
                  <a:cubicBezTo>
                    <a:pt x="101" y="20870"/>
                    <a:pt x="-91" y="21244"/>
                    <a:pt x="37" y="21337"/>
                  </a:cubicBezTo>
                  <a:cubicBezTo>
                    <a:pt x="165" y="21431"/>
                    <a:pt x="614" y="21244"/>
                    <a:pt x="1640" y="20543"/>
                  </a:cubicBezTo>
                  <a:cubicBezTo>
                    <a:pt x="2665" y="19841"/>
                    <a:pt x="4267" y="18626"/>
                    <a:pt x="5870" y="17410"/>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3629" name="Line"/>
            <p:cNvSpPr/>
            <p:nvPr/>
          </p:nvSpPr>
          <p:spPr>
            <a:xfrm>
              <a:off x="1779730" y="3389213"/>
              <a:ext cx="1039706" cy="807267"/>
            </a:xfrm>
            <a:custGeom>
              <a:avLst/>
              <a:gdLst/>
              <a:ahLst/>
              <a:cxnLst>
                <a:cxn ang="0">
                  <a:pos x="wd2" y="hd2"/>
                </a:cxn>
                <a:cxn ang="5400000">
                  <a:pos x="wd2" y="hd2"/>
                </a:cxn>
                <a:cxn ang="10800000">
                  <a:pos x="wd2" y="hd2"/>
                </a:cxn>
                <a:cxn ang="16200000">
                  <a:pos x="wd2" y="hd2"/>
                </a:cxn>
              </a:cxnLst>
              <a:rect l="0" t="0" r="r" b="b"/>
              <a:pathLst>
                <a:path w="21567" h="21449" fill="norm" stroke="1" extrusionOk="0">
                  <a:moveTo>
                    <a:pt x="20562" y="260"/>
                  </a:moveTo>
                  <a:cubicBezTo>
                    <a:pt x="21065" y="76"/>
                    <a:pt x="21567" y="-108"/>
                    <a:pt x="21567" y="76"/>
                  </a:cubicBezTo>
                  <a:cubicBezTo>
                    <a:pt x="21567" y="260"/>
                    <a:pt x="21065" y="811"/>
                    <a:pt x="19809" y="2052"/>
                  </a:cubicBezTo>
                  <a:cubicBezTo>
                    <a:pt x="18553" y="3293"/>
                    <a:pt x="16544" y="5223"/>
                    <a:pt x="14427" y="7245"/>
                  </a:cubicBezTo>
                  <a:cubicBezTo>
                    <a:pt x="12310" y="9267"/>
                    <a:pt x="10085" y="11381"/>
                    <a:pt x="7932" y="13449"/>
                  </a:cubicBezTo>
                  <a:cubicBezTo>
                    <a:pt x="5780" y="15518"/>
                    <a:pt x="3699" y="17540"/>
                    <a:pt x="2479" y="18735"/>
                  </a:cubicBezTo>
                  <a:cubicBezTo>
                    <a:pt x="1259" y="19929"/>
                    <a:pt x="900" y="20297"/>
                    <a:pt x="577" y="20619"/>
                  </a:cubicBezTo>
                  <a:cubicBezTo>
                    <a:pt x="254" y="20941"/>
                    <a:pt x="-33" y="21216"/>
                    <a:pt x="3" y="21354"/>
                  </a:cubicBezTo>
                  <a:cubicBezTo>
                    <a:pt x="39" y="21492"/>
                    <a:pt x="398" y="21492"/>
                    <a:pt x="900" y="21262"/>
                  </a:cubicBezTo>
                  <a:cubicBezTo>
                    <a:pt x="1402" y="21032"/>
                    <a:pt x="2048" y="20573"/>
                    <a:pt x="2694" y="20113"/>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3630" name="Line"/>
            <p:cNvSpPr/>
            <p:nvPr/>
          </p:nvSpPr>
          <p:spPr>
            <a:xfrm>
              <a:off x="1872054" y="3648077"/>
              <a:ext cx="946849" cy="772223"/>
            </a:xfrm>
            <a:custGeom>
              <a:avLst/>
              <a:gdLst/>
              <a:ahLst/>
              <a:cxnLst>
                <a:cxn ang="0">
                  <a:pos x="wd2" y="hd2"/>
                </a:cxn>
                <a:cxn ang="5400000">
                  <a:pos x="wd2" y="hd2"/>
                </a:cxn>
                <a:cxn ang="10800000">
                  <a:pos x="wd2" y="hd2"/>
                </a:cxn>
                <a:cxn ang="16200000">
                  <a:pos x="wd2" y="hd2"/>
                </a:cxn>
              </a:cxnLst>
              <a:rect l="0" t="0" r="r" b="b"/>
              <a:pathLst>
                <a:path w="21420" h="21525" fill="norm" stroke="1" extrusionOk="0">
                  <a:moveTo>
                    <a:pt x="20336" y="0"/>
                  </a:moveTo>
                  <a:cubicBezTo>
                    <a:pt x="17675" y="2314"/>
                    <a:pt x="15014" y="4629"/>
                    <a:pt x="12549" y="6846"/>
                  </a:cubicBezTo>
                  <a:cubicBezTo>
                    <a:pt x="10084" y="9064"/>
                    <a:pt x="7814" y="11186"/>
                    <a:pt x="5819" y="13066"/>
                  </a:cubicBezTo>
                  <a:cubicBezTo>
                    <a:pt x="3823" y="14946"/>
                    <a:pt x="2101" y="16586"/>
                    <a:pt x="1123" y="17646"/>
                  </a:cubicBezTo>
                  <a:cubicBezTo>
                    <a:pt x="145" y="18707"/>
                    <a:pt x="-90" y="19189"/>
                    <a:pt x="27" y="19382"/>
                  </a:cubicBezTo>
                  <a:cubicBezTo>
                    <a:pt x="145" y="19575"/>
                    <a:pt x="614" y="19479"/>
                    <a:pt x="1984" y="18659"/>
                  </a:cubicBezTo>
                  <a:cubicBezTo>
                    <a:pt x="3353" y="17839"/>
                    <a:pt x="5623" y="16296"/>
                    <a:pt x="7932" y="14657"/>
                  </a:cubicBezTo>
                  <a:cubicBezTo>
                    <a:pt x="10240" y="13018"/>
                    <a:pt x="12588" y="11282"/>
                    <a:pt x="14662" y="9788"/>
                  </a:cubicBezTo>
                  <a:cubicBezTo>
                    <a:pt x="16736" y="8293"/>
                    <a:pt x="18536" y="7039"/>
                    <a:pt x="19671" y="6316"/>
                  </a:cubicBezTo>
                  <a:cubicBezTo>
                    <a:pt x="20806" y="5593"/>
                    <a:pt x="21275" y="5400"/>
                    <a:pt x="21393" y="5545"/>
                  </a:cubicBezTo>
                  <a:cubicBezTo>
                    <a:pt x="21510" y="5689"/>
                    <a:pt x="21275" y="6171"/>
                    <a:pt x="20101" y="7473"/>
                  </a:cubicBezTo>
                  <a:cubicBezTo>
                    <a:pt x="18927" y="8775"/>
                    <a:pt x="16814" y="10896"/>
                    <a:pt x="14740" y="13066"/>
                  </a:cubicBezTo>
                  <a:cubicBezTo>
                    <a:pt x="12667" y="15236"/>
                    <a:pt x="10632" y="17454"/>
                    <a:pt x="9458" y="18707"/>
                  </a:cubicBezTo>
                  <a:cubicBezTo>
                    <a:pt x="8284" y="19961"/>
                    <a:pt x="7971" y="20250"/>
                    <a:pt x="7697" y="20588"/>
                  </a:cubicBezTo>
                  <a:cubicBezTo>
                    <a:pt x="7423" y="20925"/>
                    <a:pt x="7188" y="21311"/>
                    <a:pt x="7267" y="21455"/>
                  </a:cubicBezTo>
                  <a:cubicBezTo>
                    <a:pt x="7345" y="21600"/>
                    <a:pt x="7736" y="21504"/>
                    <a:pt x="8167" y="21311"/>
                  </a:cubicBezTo>
                  <a:cubicBezTo>
                    <a:pt x="8597" y="21118"/>
                    <a:pt x="9067" y="20829"/>
                    <a:pt x="9536" y="20539"/>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3631" name="Line"/>
            <p:cNvSpPr/>
            <p:nvPr/>
          </p:nvSpPr>
          <p:spPr>
            <a:xfrm>
              <a:off x="2308975" y="4198126"/>
              <a:ext cx="499918" cy="518916"/>
            </a:xfrm>
            <a:custGeom>
              <a:avLst/>
              <a:gdLst/>
              <a:ahLst/>
              <a:cxnLst>
                <a:cxn ang="0">
                  <a:pos x="wd2" y="hd2"/>
                </a:cxn>
                <a:cxn ang="5400000">
                  <a:pos x="wd2" y="hd2"/>
                </a:cxn>
                <a:cxn ang="10800000">
                  <a:pos x="wd2" y="hd2"/>
                </a:cxn>
                <a:cxn ang="16200000">
                  <a:pos x="wd2" y="hd2"/>
                </a:cxn>
              </a:cxnLst>
              <a:rect l="0" t="0" r="r" b="b"/>
              <a:pathLst>
                <a:path w="20949" h="21600" fill="norm" stroke="1" extrusionOk="0">
                  <a:moveTo>
                    <a:pt x="19796" y="0"/>
                  </a:moveTo>
                  <a:cubicBezTo>
                    <a:pt x="17187" y="2160"/>
                    <a:pt x="14578" y="4320"/>
                    <a:pt x="11388" y="7056"/>
                  </a:cubicBezTo>
                  <a:cubicBezTo>
                    <a:pt x="8199" y="9792"/>
                    <a:pt x="4430" y="13104"/>
                    <a:pt x="2328" y="15120"/>
                  </a:cubicBezTo>
                  <a:cubicBezTo>
                    <a:pt x="226" y="17136"/>
                    <a:pt x="-209" y="17856"/>
                    <a:pt x="81" y="18072"/>
                  </a:cubicBezTo>
                  <a:cubicBezTo>
                    <a:pt x="371" y="18288"/>
                    <a:pt x="1386" y="18000"/>
                    <a:pt x="4068" y="16776"/>
                  </a:cubicBezTo>
                  <a:cubicBezTo>
                    <a:pt x="6749" y="15552"/>
                    <a:pt x="11098" y="13392"/>
                    <a:pt x="14360" y="11880"/>
                  </a:cubicBezTo>
                  <a:cubicBezTo>
                    <a:pt x="17622" y="10368"/>
                    <a:pt x="19796" y="9504"/>
                    <a:pt x="20594" y="9360"/>
                  </a:cubicBezTo>
                  <a:cubicBezTo>
                    <a:pt x="21391" y="9216"/>
                    <a:pt x="20811" y="9792"/>
                    <a:pt x="19217" y="11448"/>
                  </a:cubicBezTo>
                  <a:cubicBezTo>
                    <a:pt x="17622" y="13104"/>
                    <a:pt x="15012" y="15840"/>
                    <a:pt x="13418" y="17712"/>
                  </a:cubicBezTo>
                  <a:cubicBezTo>
                    <a:pt x="11823" y="19584"/>
                    <a:pt x="11243" y="20592"/>
                    <a:pt x="10663" y="21600"/>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3632" name="Line"/>
            <p:cNvSpPr/>
            <p:nvPr/>
          </p:nvSpPr>
          <p:spPr>
            <a:xfrm>
              <a:off x="3352187" y="4675528"/>
              <a:ext cx="41515"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3633" name="Line"/>
            <p:cNvSpPr/>
            <p:nvPr/>
          </p:nvSpPr>
          <p:spPr>
            <a:xfrm>
              <a:off x="4203207" y="4602880"/>
              <a:ext cx="51892"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3634" name="Line"/>
            <p:cNvSpPr/>
            <p:nvPr/>
          </p:nvSpPr>
          <p:spPr>
            <a:xfrm>
              <a:off x="4462664" y="4602880"/>
              <a:ext cx="124540"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3635" name="Line"/>
            <p:cNvSpPr/>
            <p:nvPr/>
          </p:nvSpPr>
          <p:spPr>
            <a:xfrm>
              <a:off x="4981579" y="4561367"/>
              <a:ext cx="186810"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3636" name="Line"/>
            <p:cNvSpPr/>
            <p:nvPr/>
          </p:nvSpPr>
          <p:spPr>
            <a:xfrm>
              <a:off x="5614654" y="4550988"/>
              <a:ext cx="300972" cy="1"/>
            </a:xfrm>
            <a:prstGeom prst="ellipse">
              <a:avLst/>
            </a:prstGeom>
            <a:noFill/>
            <a:ln w="88900" cap="rnd">
              <a:solidFill>
                <a:srgbClr val="BE38F3"/>
              </a:solidFill>
              <a:prstDash val="solid"/>
              <a:round/>
            </a:ln>
            <a:effectLst/>
          </p:spPr>
          <p:txBody>
            <a:bodyPr wrap="square" lIns="45718" tIns="45718" rIns="45718" bIns="45718" numCol="1" anchor="t">
              <a:noAutofit/>
            </a:bodyPr>
            <a:lstStyle/>
            <a:p>
              <a:pPr/>
            </a:p>
          </p:txBody>
        </p:sp>
        <p:sp>
          <p:nvSpPr>
            <p:cNvPr id="3637" name="Line"/>
            <p:cNvSpPr/>
            <p:nvPr/>
          </p:nvSpPr>
          <p:spPr>
            <a:xfrm>
              <a:off x="6320378" y="4512935"/>
              <a:ext cx="1567123" cy="3805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954" y="19636"/>
                    <a:pt x="1907" y="17673"/>
                    <a:pt x="2885" y="15709"/>
                  </a:cubicBezTo>
                  <a:cubicBezTo>
                    <a:pt x="3862" y="13745"/>
                    <a:pt x="4864" y="11782"/>
                    <a:pt x="6032" y="9818"/>
                  </a:cubicBezTo>
                  <a:cubicBezTo>
                    <a:pt x="7200" y="7854"/>
                    <a:pt x="8535" y="5891"/>
                    <a:pt x="10180" y="4909"/>
                  </a:cubicBezTo>
                  <a:cubicBezTo>
                    <a:pt x="11825" y="3927"/>
                    <a:pt x="13780" y="3927"/>
                    <a:pt x="15616" y="3927"/>
                  </a:cubicBezTo>
                  <a:cubicBezTo>
                    <a:pt x="17452" y="3927"/>
                    <a:pt x="19168" y="3927"/>
                    <a:pt x="20146" y="2945"/>
                  </a:cubicBezTo>
                  <a:cubicBezTo>
                    <a:pt x="21123" y="1964"/>
                    <a:pt x="21362" y="0"/>
                    <a:pt x="21481" y="0"/>
                  </a:cubicBezTo>
                  <a:cubicBezTo>
                    <a:pt x="21600" y="0"/>
                    <a:pt x="21600" y="1964"/>
                    <a:pt x="21600" y="3927"/>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3638" name="Line"/>
            <p:cNvSpPr/>
            <p:nvPr/>
          </p:nvSpPr>
          <p:spPr>
            <a:xfrm>
              <a:off x="3691730" y="4398774"/>
              <a:ext cx="2732432" cy="297511"/>
            </a:xfrm>
            <a:custGeom>
              <a:avLst/>
              <a:gdLst/>
              <a:ahLst/>
              <a:cxnLst>
                <a:cxn ang="0">
                  <a:pos x="wd2" y="hd2"/>
                </a:cxn>
                <a:cxn ang="5400000">
                  <a:pos x="wd2" y="hd2"/>
                </a:cxn>
                <a:cxn ang="10800000">
                  <a:pos x="wd2" y="hd2"/>
                </a:cxn>
                <a:cxn ang="16200000">
                  <a:pos x="wd2" y="hd2"/>
                </a:cxn>
              </a:cxnLst>
              <a:rect l="0" t="0" r="r" b="b"/>
              <a:pathLst>
                <a:path w="21569" h="21600" fill="norm" stroke="1" extrusionOk="0">
                  <a:moveTo>
                    <a:pt x="21569" y="5777"/>
                  </a:moveTo>
                  <a:cubicBezTo>
                    <a:pt x="20449" y="5777"/>
                    <a:pt x="19330" y="5777"/>
                    <a:pt x="18306" y="5902"/>
                  </a:cubicBezTo>
                  <a:cubicBezTo>
                    <a:pt x="17282" y="6028"/>
                    <a:pt x="16353" y="6279"/>
                    <a:pt x="15357" y="6656"/>
                  </a:cubicBezTo>
                  <a:cubicBezTo>
                    <a:pt x="14360" y="7033"/>
                    <a:pt x="13295" y="7535"/>
                    <a:pt x="12271" y="7912"/>
                  </a:cubicBezTo>
                  <a:cubicBezTo>
                    <a:pt x="11247" y="8288"/>
                    <a:pt x="10264" y="8540"/>
                    <a:pt x="9281" y="8791"/>
                  </a:cubicBezTo>
                  <a:cubicBezTo>
                    <a:pt x="8298" y="9042"/>
                    <a:pt x="7315" y="9293"/>
                    <a:pt x="6345" y="9544"/>
                  </a:cubicBezTo>
                  <a:cubicBezTo>
                    <a:pt x="5376" y="9795"/>
                    <a:pt x="4420" y="10047"/>
                    <a:pt x="3423" y="10172"/>
                  </a:cubicBezTo>
                  <a:cubicBezTo>
                    <a:pt x="2427" y="10298"/>
                    <a:pt x="1389" y="10298"/>
                    <a:pt x="802" y="10298"/>
                  </a:cubicBezTo>
                  <a:cubicBezTo>
                    <a:pt x="215" y="10298"/>
                    <a:pt x="78" y="10298"/>
                    <a:pt x="78" y="10172"/>
                  </a:cubicBezTo>
                  <a:cubicBezTo>
                    <a:pt x="78" y="10047"/>
                    <a:pt x="215" y="9795"/>
                    <a:pt x="447" y="8414"/>
                  </a:cubicBezTo>
                  <a:cubicBezTo>
                    <a:pt x="679" y="7033"/>
                    <a:pt x="1007" y="4521"/>
                    <a:pt x="1225" y="2763"/>
                  </a:cubicBezTo>
                  <a:cubicBezTo>
                    <a:pt x="1444" y="1005"/>
                    <a:pt x="1553" y="0"/>
                    <a:pt x="1553" y="0"/>
                  </a:cubicBezTo>
                  <a:cubicBezTo>
                    <a:pt x="1553" y="0"/>
                    <a:pt x="1444" y="1005"/>
                    <a:pt x="1225" y="2888"/>
                  </a:cubicBezTo>
                  <a:cubicBezTo>
                    <a:pt x="1007" y="4772"/>
                    <a:pt x="679" y="7535"/>
                    <a:pt x="461" y="9293"/>
                  </a:cubicBezTo>
                  <a:cubicBezTo>
                    <a:pt x="242" y="11051"/>
                    <a:pt x="133" y="11805"/>
                    <a:pt x="65" y="12809"/>
                  </a:cubicBezTo>
                  <a:cubicBezTo>
                    <a:pt x="-4" y="13814"/>
                    <a:pt x="-31" y="15070"/>
                    <a:pt x="51" y="15949"/>
                  </a:cubicBezTo>
                  <a:cubicBezTo>
                    <a:pt x="133" y="16828"/>
                    <a:pt x="324" y="17330"/>
                    <a:pt x="802" y="18209"/>
                  </a:cubicBezTo>
                  <a:cubicBezTo>
                    <a:pt x="1280" y="19088"/>
                    <a:pt x="2044" y="20344"/>
                    <a:pt x="2809" y="21600"/>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3639" name="Line"/>
            <p:cNvSpPr/>
            <p:nvPr/>
          </p:nvSpPr>
          <p:spPr>
            <a:xfrm>
              <a:off x="8364901" y="4185769"/>
              <a:ext cx="201094" cy="512322"/>
            </a:xfrm>
            <a:custGeom>
              <a:avLst/>
              <a:gdLst/>
              <a:ahLst/>
              <a:cxnLst>
                <a:cxn ang="0">
                  <a:pos x="wd2" y="hd2"/>
                </a:cxn>
                <a:cxn ang="5400000">
                  <a:pos x="wd2" y="hd2"/>
                </a:cxn>
                <a:cxn ang="10800000">
                  <a:pos x="wd2" y="hd2"/>
                </a:cxn>
                <a:cxn ang="16200000">
                  <a:pos x="wd2" y="hd2"/>
                </a:cxn>
              </a:cxnLst>
              <a:rect l="0" t="0" r="r" b="b"/>
              <a:pathLst>
                <a:path w="21281" h="21469" fill="norm" stroke="1" extrusionOk="0">
                  <a:moveTo>
                    <a:pt x="0" y="5737"/>
                  </a:moveTo>
                  <a:cubicBezTo>
                    <a:pt x="2929" y="10086"/>
                    <a:pt x="5858" y="14435"/>
                    <a:pt x="7505" y="17261"/>
                  </a:cubicBezTo>
                  <a:cubicBezTo>
                    <a:pt x="9152" y="20088"/>
                    <a:pt x="9519" y="21393"/>
                    <a:pt x="8969" y="21466"/>
                  </a:cubicBezTo>
                  <a:cubicBezTo>
                    <a:pt x="8420" y="21538"/>
                    <a:pt x="6956" y="20378"/>
                    <a:pt x="5308" y="17551"/>
                  </a:cubicBezTo>
                  <a:cubicBezTo>
                    <a:pt x="3661" y="14725"/>
                    <a:pt x="1831" y="10231"/>
                    <a:pt x="915" y="7186"/>
                  </a:cubicBezTo>
                  <a:cubicBezTo>
                    <a:pt x="0" y="4142"/>
                    <a:pt x="0" y="2547"/>
                    <a:pt x="732" y="1533"/>
                  </a:cubicBezTo>
                  <a:cubicBezTo>
                    <a:pt x="1464" y="518"/>
                    <a:pt x="2929" y="83"/>
                    <a:pt x="4576" y="10"/>
                  </a:cubicBezTo>
                  <a:cubicBezTo>
                    <a:pt x="6224" y="-62"/>
                    <a:pt x="8054" y="228"/>
                    <a:pt x="10800" y="1315"/>
                  </a:cubicBezTo>
                  <a:cubicBezTo>
                    <a:pt x="13546" y="2402"/>
                    <a:pt x="17207" y="4287"/>
                    <a:pt x="19220" y="5737"/>
                  </a:cubicBezTo>
                  <a:cubicBezTo>
                    <a:pt x="21234" y="7186"/>
                    <a:pt x="21600" y="8201"/>
                    <a:pt x="21051" y="8926"/>
                  </a:cubicBezTo>
                  <a:cubicBezTo>
                    <a:pt x="20502" y="9651"/>
                    <a:pt x="19037" y="10086"/>
                    <a:pt x="17207" y="10521"/>
                  </a:cubicBezTo>
                  <a:cubicBezTo>
                    <a:pt x="15376" y="10955"/>
                    <a:pt x="13180" y="11390"/>
                    <a:pt x="12081" y="11680"/>
                  </a:cubicBezTo>
                  <a:cubicBezTo>
                    <a:pt x="10983" y="11970"/>
                    <a:pt x="10983" y="12115"/>
                    <a:pt x="10983" y="12260"/>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3640" name="Line"/>
            <p:cNvSpPr/>
            <p:nvPr/>
          </p:nvSpPr>
          <p:spPr>
            <a:xfrm>
              <a:off x="8686627" y="4364179"/>
              <a:ext cx="83029" cy="240508"/>
            </a:xfrm>
            <a:custGeom>
              <a:avLst/>
              <a:gdLst/>
              <a:ahLst/>
              <a:cxnLst>
                <a:cxn ang="0">
                  <a:pos x="wd2" y="hd2"/>
                </a:cxn>
                <a:cxn ang="5400000">
                  <a:pos x="wd2" y="hd2"/>
                </a:cxn>
                <a:cxn ang="10800000">
                  <a:pos x="wd2" y="hd2"/>
                </a:cxn>
                <a:cxn ang="16200000">
                  <a:pos x="wd2" y="hd2"/>
                </a:cxn>
              </a:cxnLst>
              <a:rect l="0" t="0" r="r" b="b"/>
              <a:pathLst>
                <a:path w="21600" h="21453" fill="norm" stroke="1" extrusionOk="0">
                  <a:moveTo>
                    <a:pt x="0" y="7406"/>
                  </a:moveTo>
                  <a:cubicBezTo>
                    <a:pt x="2700" y="10491"/>
                    <a:pt x="5400" y="13577"/>
                    <a:pt x="8100" y="16354"/>
                  </a:cubicBezTo>
                  <a:cubicBezTo>
                    <a:pt x="10800" y="19131"/>
                    <a:pt x="13500" y="21600"/>
                    <a:pt x="13050" y="21446"/>
                  </a:cubicBezTo>
                  <a:cubicBezTo>
                    <a:pt x="12600" y="21291"/>
                    <a:pt x="9000" y="18514"/>
                    <a:pt x="7200" y="15274"/>
                  </a:cubicBezTo>
                  <a:cubicBezTo>
                    <a:pt x="5400" y="12034"/>
                    <a:pt x="5400" y="8331"/>
                    <a:pt x="8100" y="5709"/>
                  </a:cubicBezTo>
                  <a:cubicBezTo>
                    <a:pt x="10800" y="3086"/>
                    <a:pt x="16200" y="1543"/>
                    <a:pt x="21600" y="0"/>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3641" name="Line"/>
            <p:cNvSpPr/>
            <p:nvPr/>
          </p:nvSpPr>
          <p:spPr>
            <a:xfrm>
              <a:off x="8904572" y="4499097"/>
              <a:ext cx="51892" cy="2075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3642" name="Line"/>
            <p:cNvSpPr/>
            <p:nvPr/>
          </p:nvSpPr>
          <p:spPr>
            <a:xfrm>
              <a:off x="9008355" y="4395314"/>
              <a:ext cx="1" cy="20757"/>
            </a:xfrm>
            <a:prstGeom prst="ellipse">
              <a:avLst/>
            </a:prstGeom>
            <a:noFill/>
            <a:ln w="88900" cap="rnd">
              <a:solidFill>
                <a:srgbClr val="BE38F3"/>
              </a:solidFill>
              <a:prstDash val="solid"/>
              <a:round/>
            </a:ln>
            <a:effectLst/>
          </p:spPr>
          <p:txBody>
            <a:bodyPr wrap="square" lIns="45718" tIns="45718" rIns="45718" bIns="45718" numCol="1" anchor="t">
              <a:noAutofit/>
            </a:bodyPr>
            <a:lstStyle/>
            <a:p>
              <a:pPr/>
            </a:p>
          </p:txBody>
        </p:sp>
        <p:sp>
          <p:nvSpPr>
            <p:cNvPr id="3643" name="Line"/>
            <p:cNvSpPr/>
            <p:nvPr/>
          </p:nvSpPr>
          <p:spPr>
            <a:xfrm>
              <a:off x="9134834" y="4467962"/>
              <a:ext cx="392436" cy="332106"/>
            </a:xfrm>
            <a:custGeom>
              <a:avLst/>
              <a:gdLst/>
              <a:ahLst/>
              <a:cxnLst>
                <a:cxn ang="0">
                  <a:pos x="wd2" y="hd2"/>
                </a:cxn>
                <a:cxn ang="5400000">
                  <a:pos x="wd2" y="hd2"/>
                </a:cxn>
                <a:cxn ang="10800000">
                  <a:pos x="wd2" y="hd2"/>
                </a:cxn>
                <a:cxn ang="16200000">
                  <a:pos x="wd2" y="hd2"/>
                </a:cxn>
              </a:cxnLst>
              <a:rect l="0" t="0" r="r" b="b"/>
              <a:pathLst>
                <a:path w="21307" h="21600" fill="norm" stroke="1" extrusionOk="0">
                  <a:moveTo>
                    <a:pt x="8347" y="0"/>
                  </a:moveTo>
                  <a:cubicBezTo>
                    <a:pt x="6093" y="450"/>
                    <a:pt x="3839" y="900"/>
                    <a:pt x="2243" y="2588"/>
                  </a:cubicBezTo>
                  <a:cubicBezTo>
                    <a:pt x="646" y="4275"/>
                    <a:pt x="-293" y="7200"/>
                    <a:pt x="83" y="9113"/>
                  </a:cubicBezTo>
                  <a:cubicBezTo>
                    <a:pt x="458" y="11025"/>
                    <a:pt x="2149" y="11925"/>
                    <a:pt x="4778" y="12263"/>
                  </a:cubicBezTo>
                  <a:cubicBezTo>
                    <a:pt x="7408" y="12600"/>
                    <a:pt x="10977" y="12375"/>
                    <a:pt x="13230" y="12150"/>
                  </a:cubicBezTo>
                  <a:cubicBezTo>
                    <a:pt x="15484" y="11925"/>
                    <a:pt x="16424" y="11700"/>
                    <a:pt x="17269" y="11138"/>
                  </a:cubicBezTo>
                  <a:cubicBezTo>
                    <a:pt x="18114" y="10575"/>
                    <a:pt x="18865" y="9675"/>
                    <a:pt x="19147" y="8663"/>
                  </a:cubicBezTo>
                  <a:cubicBezTo>
                    <a:pt x="19429" y="7650"/>
                    <a:pt x="19241" y="6525"/>
                    <a:pt x="18020" y="6188"/>
                  </a:cubicBezTo>
                  <a:cubicBezTo>
                    <a:pt x="16799" y="5850"/>
                    <a:pt x="14545" y="6300"/>
                    <a:pt x="13043" y="7763"/>
                  </a:cubicBezTo>
                  <a:cubicBezTo>
                    <a:pt x="11540" y="9225"/>
                    <a:pt x="10789" y="11700"/>
                    <a:pt x="11164" y="13838"/>
                  </a:cubicBezTo>
                  <a:cubicBezTo>
                    <a:pt x="11540" y="15975"/>
                    <a:pt x="13043" y="17775"/>
                    <a:pt x="14921" y="19013"/>
                  </a:cubicBezTo>
                  <a:cubicBezTo>
                    <a:pt x="16799" y="20250"/>
                    <a:pt x="19053" y="20925"/>
                    <a:pt x="21307" y="21600"/>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3644" name="Line"/>
            <p:cNvSpPr/>
            <p:nvPr/>
          </p:nvSpPr>
          <p:spPr>
            <a:xfrm>
              <a:off x="9800821" y="4409541"/>
              <a:ext cx="702008" cy="301117"/>
            </a:xfrm>
            <a:custGeom>
              <a:avLst/>
              <a:gdLst/>
              <a:ahLst/>
              <a:cxnLst>
                <a:cxn ang="0">
                  <a:pos x="wd2" y="hd2"/>
                </a:cxn>
                <a:cxn ang="5400000">
                  <a:pos x="wd2" y="hd2"/>
                </a:cxn>
                <a:cxn ang="10800000">
                  <a:pos x="wd2" y="hd2"/>
                </a:cxn>
                <a:cxn ang="16200000">
                  <a:pos x="wd2" y="hd2"/>
                </a:cxn>
              </a:cxnLst>
              <a:rect l="0" t="0" r="r" b="b"/>
              <a:pathLst>
                <a:path w="21278" h="21125" fill="norm" stroke="1" extrusionOk="0">
                  <a:moveTo>
                    <a:pt x="8381" y="6283"/>
                  </a:moveTo>
                  <a:cubicBezTo>
                    <a:pt x="8486" y="4584"/>
                    <a:pt x="8591" y="2885"/>
                    <a:pt x="8328" y="1672"/>
                  </a:cubicBezTo>
                  <a:cubicBezTo>
                    <a:pt x="8066" y="458"/>
                    <a:pt x="7437" y="-270"/>
                    <a:pt x="6074" y="94"/>
                  </a:cubicBezTo>
                  <a:cubicBezTo>
                    <a:pt x="4711" y="458"/>
                    <a:pt x="2614" y="1914"/>
                    <a:pt x="1356" y="4341"/>
                  </a:cubicBezTo>
                  <a:cubicBezTo>
                    <a:pt x="97" y="6768"/>
                    <a:pt x="-322" y="10166"/>
                    <a:pt x="255" y="12836"/>
                  </a:cubicBezTo>
                  <a:cubicBezTo>
                    <a:pt x="831" y="15505"/>
                    <a:pt x="2404" y="17447"/>
                    <a:pt x="4344" y="18054"/>
                  </a:cubicBezTo>
                  <a:cubicBezTo>
                    <a:pt x="6284" y="18660"/>
                    <a:pt x="8591" y="17932"/>
                    <a:pt x="10163" y="16840"/>
                  </a:cubicBezTo>
                  <a:cubicBezTo>
                    <a:pt x="11736" y="15748"/>
                    <a:pt x="12575" y="14292"/>
                    <a:pt x="13152" y="12836"/>
                  </a:cubicBezTo>
                  <a:cubicBezTo>
                    <a:pt x="13728" y="11379"/>
                    <a:pt x="14043" y="9923"/>
                    <a:pt x="13938" y="9074"/>
                  </a:cubicBezTo>
                  <a:cubicBezTo>
                    <a:pt x="13833" y="8224"/>
                    <a:pt x="13309" y="7982"/>
                    <a:pt x="12523" y="8467"/>
                  </a:cubicBezTo>
                  <a:cubicBezTo>
                    <a:pt x="11736" y="8952"/>
                    <a:pt x="10688" y="10166"/>
                    <a:pt x="10006" y="11986"/>
                  </a:cubicBezTo>
                  <a:cubicBezTo>
                    <a:pt x="9325" y="13806"/>
                    <a:pt x="9010" y="16233"/>
                    <a:pt x="9010" y="17932"/>
                  </a:cubicBezTo>
                  <a:cubicBezTo>
                    <a:pt x="9010" y="19631"/>
                    <a:pt x="9325" y="20602"/>
                    <a:pt x="10740" y="20845"/>
                  </a:cubicBezTo>
                  <a:cubicBezTo>
                    <a:pt x="12156" y="21087"/>
                    <a:pt x="14672" y="20602"/>
                    <a:pt x="16193" y="19267"/>
                  </a:cubicBezTo>
                  <a:cubicBezTo>
                    <a:pt x="17713" y="17932"/>
                    <a:pt x="18237" y="15748"/>
                    <a:pt x="18499" y="13928"/>
                  </a:cubicBezTo>
                  <a:cubicBezTo>
                    <a:pt x="18762" y="12108"/>
                    <a:pt x="18762" y="10651"/>
                    <a:pt x="18657" y="10651"/>
                  </a:cubicBezTo>
                  <a:cubicBezTo>
                    <a:pt x="18552" y="10651"/>
                    <a:pt x="18342" y="12108"/>
                    <a:pt x="18237" y="13564"/>
                  </a:cubicBezTo>
                  <a:cubicBezTo>
                    <a:pt x="18132" y="15020"/>
                    <a:pt x="18132" y="16476"/>
                    <a:pt x="18552" y="17811"/>
                  </a:cubicBezTo>
                  <a:cubicBezTo>
                    <a:pt x="18971" y="19146"/>
                    <a:pt x="19810" y="20359"/>
                    <a:pt x="20334" y="20845"/>
                  </a:cubicBezTo>
                  <a:cubicBezTo>
                    <a:pt x="20859" y="21330"/>
                    <a:pt x="21068" y="21087"/>
                    <a:pt x="21278" y="20845"/>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3645" name="Line"/>
            <p:cNvSpPr/>
            <p:nvPr/>
          </p:nvSpPr>
          <p:spPr>
            <a:xfrm>
              <a:off x="10492450" y="4395314"/>
              <a:ext cx="10379"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3646" name="Line"/>
            <p:cNvSpPr/>
            <p:nvPr/>
          </p:nvSpPr>
          <p:spPr>
            <a:xfrm>
              <a:off x="10461316" y="4057105"/>
              <a:ext cx="539672" cy="649559"/>
            </a:xfrm>
            <a:custGeom>
              <a:avLst/>
              <a:gdLst/>
              <a:ahLst/>
              <a:cxnLst>
                <a:cxn ang="0">
                  <a:pos x="wd2" y="hd2"/>
                </a:cxn>
                <a:cxn ang="5400000">
                  <a:pos x="wd2" y="hd2"/>
                </a:cxn>
                <a:cxn ang="10800000">
                  <a:pos x="wd2" y="hd2"/>
                </a:cxn>
                <a:cxn ang="16200000">
                  <a:pos x="wd2" y="hd2"/>
                </a:cxn>
              </a:cxnLst>
              <a:rect l="0" t="0" r="r" b="b"/>
              <a:pathLst>
                <a:path w="21600" h="21459" fill="norm" stroke="1" extrusionOk="0">
                  <a:moveTo>
                    <a:pt x="0" y="21459"/>
                  </a:moveTo>
                  <a:cubicBezTo>
                    <a:pt x="2215" y="21230"/>
                    <a:pt x="4431" y="21002"/>
                    <a:pt x="6785" y="19516"/>
                  </a:cubicBezTo>
                  <a:cubicBezTo>
                    <a:pt x="9138" y="18030"/>
                    <a:pt x="11631" y="15288"/>
                    <a:pt x="13362" y="12202"/>
                  </a:cubicBezTo>
                  <a:cubicBezTo>
                    <a:pt x="15092" y="9116"/>
                    <a:pt x="16062" y="5688"/>
                    <a:pt x="16546" y="3573"/>
                  </a:cubicBezTo>
                  <a:cubicBezTo>
                    <a:pt x="17031" y="1459"/>
                    <a:pt x="17031" y="659"/>
                    <a:pt x="16685" y="259"/>
                  </a:cubicBezTo>
                  <a:cubicBezTo>
                    <a:pt x="16338" y="-141"/>
                    <a:pt x="15646" y="-141"/>
                    <a:pt x="14677" y="716"/>
                  </a:cubicBezTo>
                  <a:cubicBezTo>
                    <a:pt x="13708" y="1573"/>
                    <a:pt x="12462" y="3288"/>
                    <a:pt x="11631" y="5916"/>
                  </a:cubicBezTo>
                  <a:cubicBezTo>
                    <a:pt x="10800" y="8545"/>
                    <a:pt x="10385" y="12088"/>
                    <a:pt x="10523" y="14545"/>
                  </a:cubicBezTo>
                  <a:cubicBezTo>
                    <a:pt x="10662" y="17002"/>
                    <a:pt x="11354" y="18373"/>
                    <a:pt x="11977" y="19230"/>
                  </a:cubicBezTo>
                  <a:cubicBezTo>
                    <a:pt x="12600" y="20088"/>
                    <a:pt x="13154" y="20430"/>
                    <a:pt x="14331" y="20259"/>
                  </a:cubicBezTo>
                  <a:cubicBezTo>
                    <a:pt x="15508" y="20088"/>
                    <a:pt x="17308" y="19402"/>
                    <a:pt x="18415" y="18716"/>
                  </a:cubicBezTo>
                  <a:cubicBezTo>
                    <a:pt x="19523" y="18030"/>
                    <a:pt x="19938" y="17345"/>
                    <a:pt x="20077" y="17345"/>
                  </a:cubicBezTo>
                  <a:cubicBezTo>
                    <a:pt x="20215" y="17345"/>
                    <a:pt x="20077" y="18030"/>
                    <a:pt x="20077" y="18659"/>
                  </a:cubicBezTo>
                  <a:cubicBezTo>
                    <a:pt x="20077" y="19288"/>
                    <a:pt x="20215" y="19859"/>
                    <a:pt x="20492" y="20202"/>
                  </a:cubicBezTo>
                  <a:cubicBezTo>
                    <a:pt x="20769" y="20545"/>
                    <a:pt x="21185" y="20659"/>
                    <a:pt x="21600" y="20773"/>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3647" name="Line"/>
            <p:cNvSpPr/>
            <p:nvPr/>
          </p:nvSpPr>
          <p:spPr>
            <a:xfrm>
              <a:off x="11000987" y="4395314"/>
              <a:ext cx="1" cy="20757"/>
            </a:xfrm>
            <a:prstGeom prst="ellipse">
              <a:avLst/>
            </a:prstGeom>
            <a:noFill/>
            <a:ln w="88900" cap="rnd">
              <a:solidFill>
                <a:srgbClr val="BE38F3"/>
              </a:solidFill>
              <a:prstDash val="solid"/>
              <a:round/>
            </a:ln>
            <a:effectLst/>
          </p:spPr>
          <p:txBody>
            <a:bodyPr wrap="square" lIns="45718" tIns="45718" rIns="45718" bIns="45718" numCol="1" anchor="t">
              <a:noAutofit/>
            </a:bodyPr>
            <a:lstStyle/>
            <a:p>
              <a:pPr/>
            </a:p>
          </p:txBody>
        </p:sp>
        <p:sp>
          <p:nvSpPr>
            <p:cNvPr id="3648" name="Line"/>
            <p:cNvSpPr/>
            <p:nvPr/>
          </p:nvSpPr>
          <p:spPr>
            <a:xfrm>
              <a:off x="11074461" y="4459828"/>
              <a:ext cx="767169" cy="628905"/>
            </a:xfrm>
            <a:custGeom>
              <a:avLst/>
              <a:gdLst/>
              <a:ahLst/>
              <a:cxnLst>
                <a:cxn ang="0">
                  <a:pos x="wd2" y="hd2"/>
                </a:cxn>
                <a:cxn ang="5400000">
                  <a:pos x="wd2" y="hd2"/>
                </a:cxn>
                <a:cxn ang="10800000">
                  <a:pos x="wd2" y="hd2"/>
                </a:cxn>
                <a:cxn ang="16200000">
                  <a:pos x="wd2" y="hd2"/>
                </a:cxn>
              </a:cxnLst>
              <a:rect l="0" t="0" r="r" b="b"/>
              <a:pathLst>
                <a:path w="21577" h="21458" fill="norm" stroke="1" extrusionOk="0">
                  <a:moveTo>
                    <a:pt x="269" y="2402"/>
                  </a:moveTo>
                  <a:cubicBezTo>
                    <a:pt x="172" y="4172"/>
                    <a:pt x="74" y="5943"/>
                    <a:pt x="26" y="7123"/>
                  </a:cubicBezTo>
                  <a:cubicBezTo>
                    <a:pt x="-23" y="8303"/>
                    <a:pt x="-23" y="8893"/>
                    <a:pt x="220" y="9012"/>
                  </a:cubicBezTo>
                  <a:cubicBezTo>
                    <a:pt x="463" y="9130"/>
                    <a:pt x="950" y="8775"/>
                    <a:pt x="1436" y="8008"/>
                  </a:cubicBezTo>
                  <a:cubicBezTo>
                    <a:pt x="1923" y="7241"/>
                    <a:pt x="2409" y="6061"/>
                    <a:pt x="2799" y="5234"/>
                  </a:cubicBezTo>
                  <a:cubicBezTo>
                    <a:pt x="3188" y="4408"/>
                    <a:pt x="3480" y="3936"/>
                    <a:pt x="3772" y="3936"/>
                  </a:cubicBezTo>
                  <a:cubicBezTo>
                    <a:pt x="4063" y="3936"/>
                    <a:pt x="4355" y="4408"/>
                    <a:pt x="4501" y="5057"/>
                  </a:cubicBezTo>
                  <a:cubicBezTo>
                    <a:pt x="4647" y="5707"/>
                    <a:pt x="4647" y="6533"/>
                    <a:pt x="4842" y="7123"/>
                  </a:cubicBezTo>
                  <a:cubicBezTo>
                    <a:pt x="5036" y="7713"/>
                    <a:pt x="5426" y="8067"/>
                    <a:pt x="6107" y="8185"/>
                  </a:cubicBezTo>
                  <a:cubicBezTo>
                    <a:pt x="6788" y="8303"/>
                    <a:pt x="7761" y="8185"/>
                    <a:pt x="8880" y="7182"/>
                  </a:cubicBezTo>
                  <a:cubicBezTo>
                    <a:pt x="9999" y="6179"/>
                    <a:pt x="11263" y="4290"/>
                    <a:pt x="11896" y="2933"/>
                  </a:cubicBezTo>
                  <a:cubicBezTo>
                    <a:pt x="12528" y="1575"/>
                    <a:pt x="12528" y="749"/>
                    <a:pt x="12285" y="336"/>
                  </a:cubicBezTo>
                  <a:cubicBezTo>
                    <a:pt x="12042" y="-77"/>
                    <a:pt x="11555" y="-77"/>
                    <a:pt x="11118" y="159"/>
                  </a:cubicBezTo>
                  <a:cubicBezTo>
                    <a:pt x="10680" y="395"/>
                    <a:pt x="10290" y="867"/>
                    <a:pt x="9999" y="1398"/>
                  </a:cubicBezTo>
                  <a:cubicBezTo>
                    <a:pt x="9707" y="1930"/>
                    <a:pt x="9512" y="2520"/>
                    <a:pt x="9561" y="3051"/>
                  </a:cubicBezTo>
                  <a:cubicBezTo>
                    <a:pt x="9609" y="3582"/>
                    <a:pt x="9901" y="4054"/>
                    <a:pt x="10291" y="4172"/>
                  </a:cubicBezTo>
                  <a:cubicBezTo>
                    <a:pt x="10680" y="4290"/>
                    <a:pt x="11166" y="4054"/>
                    <a:pt x="11896" y="3641"/>
                  </a:cubicBezTo>
                  <a:cubicBezTo>
                    <a:pt x="12626" y="3228"/>
                    <a:pt x="13599" y="2638"/>
                    <a:pt x="14182" y="2638"/>
                  </a:cubicBezTo>
                  <a:cubicBezTo>
                    <a:pt x="14766" y="2638"/>
                    <a:pt x="14961" y="3228"/>
                    <a:pt x="15155" y="4821"/>
                  </a:cubicBezTo>
                  <a:cubicBezTo>
                    <a:pt x="15350" y="6415"/>
                    <a:pt x="15545" y="9012"/>
                    <a:pt x="15399" y="11726"/>
                  </a:cubicBezTo>
                  <a:cubicBezTo>
                    <a:pt x="15253" y="14441"/>
                    <a:pt x="14766" y="17274"/>
                    <a:pt x="13988" y="18926"/>
                  </a:cubicBezTo>
                  <a:cubicBezTo>
                    <a:pt x="13209" y="20579"/>
                    <a:pt x="12139" y="21051"/>
                    <a:pt x="11361" y="21287"/>
                  </a:cubicBezTo>
                  <a:cubicBezTo>
                    <a:pt x="10582" y="21523"/>
                    <a:pt x="10096" y="21523"/>
                    <a:pt x="9561" y="21228"/>
                  </a:cubicBezTo>
                  <a:cubicBezTo>
                    <a:pt x="9026" y="20933"/>
                    <a:pt x="8442" y="20343"/>
                    <a:pt x="8296" y="19398"/>
                  </a:cubicBezTo>
                  <a:cubicBezTo>
                    <a:pt x="8150" y="18454"/>
                    <a:pt x="8442" y="17156"/>
                    <a:pt x="9853" y="15916"/>
                  </a:cubicBezTo>
                  <a:cubicBezTo>
                    <a:pt x="11263" y="14677"/>
                    <a:pt x="13793" y="13497"/>
                    <a:pt x="15934" y="13202"/>
                  </a:cubicBezTo>
                  <a:cubicBezTo>
                    <a:pt x="18074" y="12907"/>
                    <a:pt x="19826" y="13497"/>
                    <a:pt x="21577" y="14087"/>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3649" name="Line"/>
            <p:cNvSpPr/>
            <p:nvPr/>
          </p:nvSpPr>
          <p:spPr>
            <a:xfrm>
              <a:off x="7161019" y="5462508"/>
              <a:ext cx="1307666" cy="219715"/>
            </a:xfrm>
            <a:custGeom>
              <a:avLst/>
              <a:gdLst/>
              <a:ahLst/>
              <a:cxnLst>
                <a:cxn ang="0">
                  <a:pos x="wd2" y="hd2"/>
                </a:cxn>
                <a:cxn ang="5400000">
                  <a:pos x="wd2" y="hd2"/>
                </a:cxn>
                <a:cxn ang="10800000">
                  <a:pos x="wd2" y="hd2"/>
                </a:cxn>
                <a:cxn ang="16200000">
                  <a:pos x="wd2" y="hd2"/>
                </a:cxn>
              </a:cxnLst>
              <a:rect l="0" t="0" r="r" b="b"/>
              <a:pathLst>
                <a:path w="21600" h="21105" fill="norm" stroke="1" extrusionOk="0">
                  <a:moveTo>
                    <a:pt x="21600" y="13130"/>
                  </a:moveTo>
                  <a:cubicBezTo>
                    <a:pt x="19771" y="11800"/>
                    <a:pt x="17943" y="10471"/>
                    <a:pt x="16029" y="9474"/>
                  </a:cubicBezTo>
                  <a:cubicBezTo>
                    <a:pt x="14114" y="8477"/>
                    <a:pt x="12114" y="7813"/>
                    <a:pt x="10086" y="7813"/>
                  </a:cubicBezTo>
                  <a:cubicBezTo>
                    <a:pt x="8057" y="7813"/>
                    <a:pt x="6000" y="8477"/>
                    <a:pt x="4457" y="9640"/>
                  </a:cubicBezTo>
                  <a:cubicBezTo>
                    <a:pt x="2914" y="10804"/>
                    <a:pt x="1886" y="12465"/>
                    <a:pt x="1200" y="13628"/>
                  </a:cubicBezTo>
                  <a:cubicBezTo>
                    <a:pt x="514" y="14791"/>
                    <a:pt x="171" y="15456"/>
                    <a:pt x="114" y="15290"/>
                  </a:cubicBezTo>
                  <a:cubicBezTo>
                    <a:pt x="57" y="15123"/>
                    <a:pt x="286" y="14127"/>
                    <a:pt x="543" y="12963"/>
                  </a:cubicBezTo>
                  <a:cubicBezTo>
                    <a:pt x="800" y="11800"/>
                    <a:pt x="1086" y="10471"/>
                    <a:pt x="1514" y="8145"/>
                  </a:cubicBezTo>
                  <a:cubicBezTo>
                    <a:pt x="1943" y="5819"/>
                    <a:pt x="2514" y="2496"/>
                    <a:pt x="2629" y="1000"/>
                  </a:cubicBezTo>
                  <a:cubicBezTo>
                    <a:pt x="2743" y="-495"/>
                    <a:pt x="2400" y="-163"/>
                    <a:pt x="1943" y="1000"/>
                  </a:cubicBezTo>
                  <a:cubicBezTo>
                    <a:pt x="1486" y="2163"/>
                    <a:pt x="914" y="4157"/>
                    <a:pt x="543" y="5819"/>
                  </a:cubicBezTo>
                  <a:cubicBezTo>
                    <a:pt x="171" y="7480"/>
                    <a:pt x="0" y="8810"/>
                    <a:pt x="0" y="10305"/>
                  </a:cubicBezTo>
                  <a:cubicBezTo>
                    <a:pt x="0" y="11800"/>
                    <a:pt x="171" y="13462"/>
                    <a:pt x="857" y="15123"/>
                  </a:cubicBezTo>
                  <a:cubicBezTo>
                    <a:pt x="1543" y="16785"/>
                    <a:pt x="2743" y="18447"/>
                    <a:pt x="3486" y="19444"/>
                  </a:cubicBezTo>
                  <a:cubicBezTo>
                    <a:pt x="4229" y="20440"/>
                    <a:pt x="4514" y="20773"/>
                    <a:pt x="4800" y="2110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50" name="Line"/>
            <p:cNvSpPr/>
            <p:nvPr/>
          </p:nvSpPr>
          <p:spPr>
            <a:xfrm>
              <a:off x="8748898" y="5062670"/>
              <a:ext cx="180503" cy="580767"/>
            </a:xfrm>
            <a:custGeom>
              <a:avLst/>
              <a:gdLst/>
              <a:ahLst/>
              <a:cxnLst>
                <a:cxn ang="0">
                  <a:pos x="wd2" y="hd2"/>
                </a:cxn>
                <a:cxn ang="5400000">
                  <a:pos x="wd2" y="hd2"/>
                </a:cxn>
                <a:cxn ang="10800000">
                  <a:pos x="wd2" y="hd2"/>
                </a:cxn>
                <a:cxn ang="16200000">
                  <a:pos x="wd2" y="hd2"/>
                </a:cxn>
              </a:cxnLst>
              <a:rect l="0" t="0" r="r" b="b"/>
              <a:pathLst>
                <a:path w="20871" h="21330" fill="norm" stroke="1" extrusionOk="0">
                  <a:moveTo>
                    <a:pt x="0" y="8270"/>
                  </a:moveTo>
                  <a:cubicBezTo>
                    <a:pt x="400" y="7253"/>
                    <a:pt x="800" y="6237"/>
                    <a:pt x="1400" y="6364"/>
                  </a:cubicBezTo>
                  <a:cubicBezTo>
                    <a:pt x="2000" y="6491"/>
                    <a:pt x="2800" y="7762"/>
                    <a:pt x="4200" y="10112"/>
                  </a:cubicBezTo>
                  <a:cubicBezTo>
                    <a:pt x="5600" y="12463"/>
                    <a:pt x="7600" y="15893"/>
                    <a:pt x="9000" y="18053"/>
                  </a:cubicBezTo>
                  <a:cubicBezTo>
                    <a:pt x="10400" y="20213"/>
                    <a:pt x="11200" y="21103"/>
                    <a:pt x="10800" y="21293"/>
                  </a:cubicBezTo>
                  <a:cubicBezTo>
                    <a:pt x="10400" y="21484"/>
                    <a:pt x="8800" y="20976"/>
                    <a:pt x="7200" y="18689"/>
                  </a:cubicBezTo>
                  <a:cubicBezTo>
                    <a:pt x="5600" y="16402"/>
                    <a:pt x="4000" y="12336"/>
                    <a:pt x="3200" y="9286"/>
                  </a:cubicBezTo>
                  <a:cubicBezTo>
                    <a:pt x="2400" y="6237"/>
                    <a:pt x="2400" y="4204"/>
                    <a:pt x="2400" y="2806"/>
                  </a:cubicBezTo>
                  <a:cubicBezTo>
                    <a:pt x="2400" y="1409"/>
                    <a:pt x="2400" y="646"/>
                    <a:pt x="3400" y="265"/>
                  </a:cubicBezTo>
                  <a:cubicBezTo>
                    <a:pt x="4400" y="-116"/>
                    <a:pt x="6400" y="-116"/>
                    <a:pt x="9200" y="456"/>
                  </a:cubicBezTo>
                  <a:cubicBezTo>
                    <a:pt x="12000" y="1028"/>
                    <a:pt x="15600" y="2171"/>
                    <a:pt x="18000" y="3060"/>
                  </a:cubicBezTo>
                  <a:cubicBezTo>
                    <a:pt x="20400" y="3950"/>
                    <a:pt x="21600" y="4585"/>
                    <a:pt x="20400" y="5538"/>
                  </a:cubicBezTo>
                  <a:cubicBezTo>
                    <a:pt x="19200" y="6491"/>
                    <a:pt x="15600" y="7762"/>
                    <a:pt x="12000" y="903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51" name="Line"/>
            <p:cNvSpPr/>
            <p:nvPr/>
          </p:nvSpPr>
          <p:spPr>
            <a:xfrm>
              <a:off x="9164029" y="5464278"/>
              <a:ext cx="155675"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3652" name="Line"/>
            <p:cNvSpPr/>
            <p:nvPr/>
          </p:nvSpPr>
          <p:spPr>
            <a:xfrm>
              <a:off x="9153651" y="5547304"/>
              <a:ext cx="93405"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53" name="Line"/>
            <p:cNvSpPr/>
            <p:nvPr/>
          </p:nvSpPr>
          <p:spPr>
            <a:xfrm>
              <a:off x="9506512" y="5336279"/>
              <a:ext cx="249080" cy="3978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10894"/>
                  </a:moveTo>
                  <a:cubicBezTo>
                    <a:pt x="5700" y="8828"/>
                    <a:pt x="11400" y="6762"/>
                    <a:pt x="14550" y="5259"/>
                  </a:cubicBezTo>
                  <a:cubicBezTo>
                    <a:pt x="17700" y="3757"/>
                    <a:pt x="18300" y="2817"/>
                    <a:pt x="18750" y="1878"/>
                  </a:cubicBezTo>
                  <a:cubicBezTo>
                    <a:pt x="19200" y="939"/>
                    <a:pt x="19500" y="0"/>
                    <a:pt x="19500" y="0"/>
                  </a:cubicBezTo>
                  <a:cubicBezTo>
                    <a:pt x="19500" y="0"/>
                    <a:pt x="19200" y="939"/>
                    <a:pt x="18600" y="3757"/>
                  </a:cubicBezTo>
                  <a:cubicBezTo>
                    <a:pt x="18000" y="6574"/>
                    <a:pt x="17100" y="11270"/>
                    <a:pt x="17550" y="14557"/>
                  </a:cubicBezTo>
                  <a:cubicBezTo>
                    <a:pt x="18000" y="17843"/>
                    <a:pt x="19800" y="19722"/>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54" name="Line"/>
            <p:cNvSpPr/>
            <p:nvPr/>
          </p:nvSpPr>
          <p:spPr>
            <a:xfrm>
              <a:off x="9878972" y="5441076"/>
              <a:ext cx="187969" cy="213539"/>
            </a:xfrm>
            <a:custGeom>
              <a:avLst/>
              <a:gdLst/>
              <a:ahLst/>
              <a:cxnLst>
                <a:cxn ang="0">
                  <a:pos x="wd2" y="hd2"/>
                </a:cxn>
                <a:cxn ang="5400000">
                  <a:pos x="wd2" y="hd2"/>
                </a:cxn>
                <a:cxn ang="10800000">
                  <a:pos x="wd2" y="hd2"/>
                </a:cxn>
                <a:cxn ang="16200000">
                  <a:pos x="wd2" y="hd2"/>
                </a:cxn>
              </a:cxnLst>
              <a:rect l="0" t="0" r="r" b="b"/>
              <a:pathLst>
                <a:path w="20958" h="20833" fill="norm" stroke="1" extrusionOk="0">
                  <a:moveTo>
                    <a:pt x="20958" y="239"/>
                  </a:moveTo>
                  <a:cubicBezTo>
                    <a:pt x="19029" y="-98"/>
                    <a:pt x="17101" y="-436"/>
                    <a:pt x="13437" y="1926"/>
                  </a:cubicBezTo>
                  <a:cubicBezTo>
                    <a:pt x="9772" y="4289"/>
                    <a:pt x="4372" y="9351"/>
                    <a:pt x="1865" y="12895"/>
                  </a:cubicBezTo>
                  <a:cubicBezTo>
                    <a:pt x="-642" y="16439"/>
                    <a:pt x="-256" y="18464"/>
                    <a:pt x="901" y="19645"/>
                  </a:cubicBezTo>
                  <a:cubicBezTo>
                    <a:pt x="2058" y="20826"/>
                    <a:pt x="3987" y="21164"/>
                    <a:pt x="6879" y="20489"/>
                  </a:cubicBezTo>
                  <a:cubicBezTo>
                    <a:pt x="9772" y="19814"/>
                    <a:pt x="13629" y="18127"/>
                    <a:pt x="16137" y="15595"/>
                  </a:cubicBezTo>
                  <a:cubicBezTo>
                    <a:pt x="18644" y="13064"/>
                    <a:pt x="19801" y="9689"/>
                    <a:pt x="20187" y="7158"/>
                  </a:cubicBezTo>
                  <a:cubicBezTo>
                    <a:pt x="20572" y="4626"/>
                    <a:pt x="20187" y="2939"/>
                    <a:pt x="19029" y="2601"/>
                  </a:cubicBezTo>
                  <a:cubicBezTo>
                    <a:pt x="17872" y="2264"/>
                    <a:pt x="15944" y="3276"/>
                    <a:pt x="14015" y="428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55" name="Line"/>
            <p:cNvSpPr/>
            <p:nvPr/>
          </p:nvSpPr>
          <p:spPr>
            <a:xfrm>
              <a:off x="10118831" y="5440571"/>
              <a:ext cx="241192" cy="219040"/>
            </a:xfrm>
            <a:custGeom>
              <a:avLst/>
              <a:gdLst/>
              <a:ahLst/>
              <a:cxnLst>
                <a:cxn ang="0">
                  <a:pos x="wd2" y="hd2"/>
                </a:cxn>
                <a:cxn ang="5400000">
                  <a:pos x="wd2" y="hd2"/>
                </a:cxn>
                <a:cxn ang="10800000">
                  <a:pos x="wd2" y="hd2"/>
                </a:cxn>
                <a:cxn ang="16200000">
                  <a:pos x="wd2" y="hd2"/>
                </a:cxn>
              </a:cxnLst>
              <a:rect l="0" t="0" r="r" b="b"/>
              <a:pathLst>
                <a:path w="21210" h="20722" fill="norm" stroke="1" extrusionOk="0">
                  <a:moveTo>
                    <a:pt x="11865" y="280"/>
                  </a:moveTo>
                  <a:cubicBezTo>
                    <a:pt x="9735" y="-48"/>
                    <a:pt x="7606" y="-375"/>
                    <a:pt x="5628" y="1098"/>
                  </a:cubicBezTo>
                  <a:cubicBezTo>
                    <a:pt x="3651" y="2570"/>
                    <a:pt x="1825" y="5843"/>
                    <a:pt x="913" y="8461"/>
                  </a:cubicBezTo>
                  <a:cubicBezTo>
                    <a:pt x="0" y="11080"/>
                    <a:pt x="0" y="13043"/>
                    <a:pt x="0" y="14843"/>
                  </a:cubicBezTo>
                  <a:cubicBezTo>
                    <a:pt x="0" y="16643"/>
                    <a:pt x="0" y="18280"/>
                    <a:pt x="2434" y="19425"/>
                  </a:cubicBezTo>
                  <a:cubicBezTo>
                    <a:pt x="4868" y="20570"/>
                    <a:pt x="9735" y="21225"/>
                    <a:pt x="13386" y="20243"/>
                  </a:cubicBezTo>
                  <a:cubicBezTo>
                    <a:pt x="17037" y="19261"/>
                    <a:pt x="19470" y="16643"/>
                    <a:pt x="20535" y="13534"/>
                  </a:cubicBezTo>
                  <a:cubicBezTo>
                    <a:pt x="21600" y="10425"/>
                    <a:pt x="21296" y="6825"/>
                    <a:pt x="20383" y="4534"/>
                  </a:cubicBezTo>
                  <a:cubicBezTo>
                    <a:pt x="19470" y="2243"/>
                    <a:pt x="17949" y="1261"/>
                    <a:pt x="16428" y="1261"/>
                  </a:cubicBezTo>
                  <a:cubicBezTo>
                    <a:pt x="14907" y="1261"/>
                    <a:pt x="13386" y="2243"/>
                    <a:pt x="11865" y="322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56" name="Line"/>
            <p:cNvSpPr/>
            <p:nvPr/>
          </p:nvSpPr>
          <p:spPr>
            <a:xfrm>
              <a:off x="10492450" y="5547304"/>
              <a:ext cx="155675"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57" name="Line"/>
            <p:cNvSpPr/>
            <p:nvPr/>
          </p:nvSpPr>
          <p:spPr>
            <a:xfrm>
              <a:off x="10807435" y="5443522"/>
              <a:ext cx="222526" cy="179996"/>
            </a:xfrm>
            <a:custGeom>
              <a:avLst/>
              <a:gdLst/>
              <a:ahLst/>
              <a:cxnLst>
                <a:cxn ang="0">
                  <a:pos x="wd2" y="hd2"/>
                </a:cxn>
                <a:cxn ang="5400000">
                  <a:pos x="wd2" y="hd2"/>
                </a:cxn>
                <a:cxn ang="10800000">
                  <a:pos x="wd2" y="hd2"/>
                </a:cxn>
                <a:cxn ang="16200000">
                  <a:pos x="wd2" y="hd2"/>
                </a:cxn>
              </a:cxnLst>
              <a:rect l="0" t="0" r="r" b="b"/>
              <a:pathLst>
                <a:path w="21052" h="20812" fill="norm" stroke="1" extrusionOk="0">
                  <a:moveTo>
                    <a:pt x="18311" y="0"/>
                  </a:moveTo>
                  <a:cubicBezTo>
                    <a:pt x="13729" y="2000"/>
                    <a:pt x="9147" y="4000"/>
                    <a:pt x="6038" y="6000"/>
                  </a:cubicBezTo>
                  <a:cubicBezTo>
                    <a:pt x="2929" y="8000"/>
                    <a:pt x="1292" y="10000"/>
                    <a:pt x="474" y="12200"/>
                  </a:cubicBezTo>
                  <a:cubicBezTo>
                    <a:pt x="-344" y="14400"/>
                    <a:pt x="-344" y="16800"/>
                    <a:pt x="2438" y="18600"/>
                  </a:cubicBezTo>
                  <a:cubicBezTo>
                    <a:pt x="5220" y="20400"/>
                    <a:pt x="10783" y="21600"/>
                    <a:pt x="14383" y="20200"/>
                  </a:cubicBezTo>
                  <a:cubicBezTo>
                    <a:pt x="17983" y="18800"/>
                    <a:pt x="19620" y="14800"/>
                    <a:pt x="20438" y="11600"/>
                  </a:cubicBezTo>
                  <a:cubicBezTo>
                    <a:pt x="21256" y="8400"/>
                    <a:pt x="21256" y="6000"/>
                    <a:pt x="20438" y="4600"/>
                  </a:cubicBezTo>
                  <a:cubicBezTo>
                    <a:pt x="19620" y="3200"/>
                    <a:pt x="17983" y="2800"/>
                    <a:pt x="16347" y="24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58" name="Line"/>
            <p:cNvSpPr/>
            <p:nvPr/>
          </p:nvSpPr>
          <p:spPr>
            <a:xfrm>
              <a:off x="11177418" y="5547304"/>
              <a:ext cx="1" cy="31136"/>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3659" name="Line"/>
            <p:cNvSpPr/>
            <p:nvPr/>
          </p:nvSpPr>
          <p:spPr>
            <a:xfrm>
              <a:off x="11301957" y="5423952"/>
              <a:ext cx="280215" cy="351676"/>
            </a:xfrm>
            <a:custGeom>
              <a:avLst/>
              <a:gdLst/>
              <a:ahLst/>
              <a:cxnLst>
                <a:cxn ang="0">
                  <a:pos x="wd2" y="hd2"/>
                </a:cxn>
                <a:cxn ang="5400000">
                  <a:pos x="wd2" y="hd2"/>
                </a:cxn>
                <a:cxn ang="10800000">
                  <a:pos x="wd2" y="hd2"/>
                </a:cxn>
                <a:cxn ang="16200000">
                  <a:pos x="wd2" y="hd2"/>
                </a:cxn>
              </a:cxnLst>
              <a:rect l="0" t="0" r="r" b="b"/>
              <a:pathLst>
                <a:path w="21600" h="21527" fill="norm" stroke="1" extrusionOk="0">
                  <a:moveTo>
                    <a:pt x="21600" y="1198"/>
                  </a:moveTo>
                  <a:cubicBezTo>
                    <a:pt x="17067" y="774"/>
                    <a:pt x="12533" y="351"/>
                    <a:pt x="9600" y="139"/>
                  </a:cubicBezTo>
                  <a:cubicBezTo>
                    <a:pt x="6667" y="-73"/>
                    <a:pt x="5333" y="-73"/>
                    <a:pt x="4267" y="351"/>
                  </a:cubicBezTo>
                  <a:cubicBezTo>
                    <a:pt x="3200" y="774"/>
                    <a:pt x="2400" y="1621"/>
                    <a:pt x="1867" y="2574"/>
                  </a:cubicBezTo>
                  <a:cubicBezTo>
                    <a:pt x="1333" y="3527"/>
                    <a:pt x="1067" y="4586"/>
                    <a:pt x="1600" y="5327"/>
                  </a:cubicBezTo>
                  <a:cubicBezTo>
                    <a:pt x="2133" y="6068"/>
                    <a:pt x="3467" y="6492"/>
                    <a:pt x="5467" y="6915"/>
                  </a:cubicBezTo>
                  <a:cubicBezTo>
                    <a:pt x="7467" y="7339"/>
                    <a:pt x="10133" y="7762"/>
                    <a:pt x="11733" y="8609"/>
                  </a:cubicBezTo>
                  <a:cubicBezTo>
                    <a:pt x="13333" y="9456"/>
                    <a:pt x="13867" y="10727"/>
                    <a:pt x="13733" y="12421"/>
                  </a:cubicBezTo>
                  <a:cubicBezTo>
                    <a:pt x="13600" y="14115"/>
                    <a:pt x="12800" y="16233"/>
                    <a:pt x="10400" y="17821"/>
                  </a:cubicBezTo>
                  <a:cubicBezTo>
                    <a:pt x="8000" y="19409"/>
                    <a:pt x="4000" y="20468"/>
                    <a:pt x="0" y="2152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60" name="Line"/>
            <p:cNvSpPr/>
            <p:nvPr/>
          </p:nvSpPr>
          <p:spPr>
            <a:xfrm>
              <a:off x="11793196" y="5462438"/>
              <a:ext cx="417705" cy="288558"/>
            </a:xfrm>
            <a:custGeom>
              <a:avLst/>
              <a:gdLst/>
              <a:ahLst/>
              <a:cxnLst>
                <a:cxn ang="0">
                  <a:pos x="wd2" y="hd2"/>
                </a:cxn>
                <a:cxn ang="5400000">
                  <a:pos x="wd2" y="hd2"/>
                </a:cxn>
                <a:cxn ang="10800000">
                  <a:pos x="wd2" y="hd2"/>
                </a:cxn>
                <a:cxn ang="16200000">
                  <a:pos x="wd2" y="hd2"/>
                </a:cxn>
              </a:cxnLst>
              <a:rect l="0" t="0" r="r" b="b"/>
              <a:pathLst>
                <a:path w="21378" h="20950" fill="norm" stroke="1" extrusionOk="0">
                  <a:moveTo>
                    <a:pt x="15757" y="1640"/>
                  </a:moveTo>
                  <a:cubicBezTo>
                    <a:pt x="15226" y="636"/>
                    <a:pt x="14695" y="-369"/>
                    <a:pt x="12305" y="133"/>
                  </a:cubicBezTo>
                  <a:cubicBezTo>
                    <a:pt x="9915" y="636"/>
                    <a:pt x="5666" y="2645"/>
                    <a:pt x="3187" y="4905"/>
                  </a:cubicBezTo>
                  <a:cubicBezTo>
                    <a:pt x="708" y="7166"/>
                    <a:pt x="0" y="9677"/>
                    <a:pt x="0" y="12189"/>
                  </a:cubicBezTo>
                  <a:cubicBezTo>
                    <a:pt x="0" y="14701"/>
                    <a:pt x="708" y="17212"/>
                    <a:pt x="3718" y="18845"/>
                  </a:cubicBezTo>
                  <a:cubicBezTo>
                    <a:pt x="6728" y="20478"/>
                    <a:pt x="12039" y="21231"/>
                    <a:pt x="15403" y="20854"/>
                  </a:cubicBezTo>
                  <a:cubicBezTo>
                    <a:pt x="18767" y="20478"/>
                    <a:pt x="20184" y="18971"/>
                    <a:pt x="20892" y="16836"/>
                  </a:cubicBezTo>
                  <a:cubicBezTo>
                    <a:pt x="21600" y="14701"/>
                    <a:pt x="21600" y="11938"/>
                    <a:pt x="20449" y="9426"/>
                  </a:cubicBezTo>
                  <a:cubicBezTo>
                    <a:pt x="19298" y="6915"/>
                    <a:pt x="16997" y="4654"/>
                    <a:pt x="14872" y="4026"/>
                  </a:cubicBezTo>
                  <a:cubicBezTo>
                    <a:pt x="12748" y="3398"/>
                    <a:pt x="10800" y="4403"/>
                    <a:pt x="8853" y="540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61" name="Line"/>
            <p:cNvSpPr/>
            <p:nvPr/>
          </p:nvSpPr>
          <p:spPr>
            <a:xfrm>
              <a:off x="12007680" y="5640709"/>
              <a:ext cx="124541" cy="3113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2400" y="720"/>
                    <a:pt x="4800" y="1440"/>
                    <a:pt x="8400" y="5040"/>
                  </a:cubicBezTo>
                  <a:cubicBezTo>
                    <a:pt x="12000" y="8640"/>
                    <a:pt x="16800" y="1512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62" name="Line"/>
            <p:cNvSpPr/>
            <p:nvPr/>
          </p:nvSpPr>
          <p:spPr>
            <a:xfrm>
              <a:off x="6617181" y="861359"/>
              <a:ext cx="1311833" cy="814844"/>
            </a:xfrm>
            <a:custGeom>
              <a:avLst/>
              <a:gdLst/>
              <a:ahLst/>
              <a:cxnLst>
                <a:cxn ang="0">
                  <a:pos x="wd2" y="hd2"/>
                </a:cxn>
                <a:cxn ang="5400000">
                  <a:pos x="wd2" y="hd2"/>
                </a:cxn>
                <a:cxn ang="10800000">
                  <a:pos x="wd2" y="hd2"/>
                </a:cxn>
                <a:cxn ang="16200000">
                  <a:pos x="wd2" y="hd2"/>
                </a:cxn>
              </a:cxnLst>
              <a:rect l="0" t="0" r="r" b="b"/>
              <a:pathLst>
                <a:path w="21555" h="21558" fill="norm" stroke="1" extrusionOk="0">
                  <a:moveTo>
                    <a:pt x="21555" y="690"/>
                  </a:moveTo>
                  <a:cubicBezTo>
                    <a:pt x="21384" y="324"/>
                    <a:pt x="21214" y="-42"/>
                    <a:pt x="21015" y="4"/>
                  </a:cubicBezTo>
                  <a:cubicBezTo>
                    <a:pt x="20816" y="50"/>
                    <a:pt x="20589" y="507"/>
                    <a:pt x="19736" y="1834"/>
                  </a:cubicBezTo>
                  <a:cubicBezTo>
                    <a:pt x="18883" y="3161"/>
                    <a:pt x="17406" y="5358"/>
                    <a:pt x="15700" y="7509"/>
                  </a:cubicBezTo>
                  <a:cubicBezTo>
                    <a:pt x="13995" y="9660"/>
                    <a:pt x="12062" y="11765"/>
                    <a:pt x="10329" y="13275"/>
                  </a:cubicBezTo>
                  <a:cubicBezTo>
                    <a:pt x="8595" y="14785"/>
                    <a:pt x="7060" y="15700"/>
                    <a:pt x="5980" y="16204"/>
                  </a:cubicBezTo>
                  <a:cubicBezTo>
                    <a:pt x="4900" y="16707"/>
                    <a:pt x="4275" y="16799"/>
                    <a:pt x="3792" y="16799"/>
                  </a:cubicBezTo>
                  <a:cubicBezTo>
                    <a:pt x="3309" y="16799"/>
                    <a:pt x="2968" y="16707"/>
                    <a:pt x="2740" y="16433"/>
                  </a:cubicBezTo>
                  <a:cubicBezTo>
                    <a:pt x="2513" y="16158"/>
                    <a:pt x="2399" y="15700"/>
                    <a:pt x="2399" y="15243"/>
                  </a:cubicBezTo>
                  <a:cubicBezTo>
                    <a:pt x="2399" y="14785"/>
                    <a:pt x="2513" y="14327"/>
                    <a:pt x="2655" y="13870"/>
                  </a:cubicBezTo>
                  <a:cubicBezTo>
                    <a:pt x="2797" y="13412"/>
                    <a:pt x="2968" y="12955"/>
                    <a:pt x="3394" y="12360"/>
                  </a:cubicBezTo>
                  <a:cubicBezTo>
                    <a:pt x="3820" y="11765"/>
                    <a:pt x="4502" y="11033"/>
                    <a:pt x="4701" y="10712"/>
                  </a:cubicBezTo>
                  <a:cubicBezTo>
                    <a:pt x="4900" y="10392"/>
                    <a:pt x="4616" y="10483"/>
                    <a:pt x="3962" y="10987"/>
                  </a:cubicBezTo>
                  <a:cubicBezTo>
                    <a:pt x="3309" y="11490"/>
                    <a:pt x="2286" y="12405"/>
                    <a:pt x="1660" y="13000"/>
                  </a:cubicBezTo>
                  <a:cubicBezTo>
                    <a:pt x="1035" y="13595"/>
                    <a:pt x="808" y="13870"/>
                    <a:pt x="580" y="14144"/>
                  </a:cubicBezTo>
                  <a:cubicBezTo>
                    <a:pt x="353" y="14419"/>
                    <a:pt x="126" y="14694"/>
                    <a:pt x="40" y="15060"/>
                  </a:cubicBezTo>
                  <a:cubicBezTo>
                    <a:pt x="-45" y="15426"/>
                    <a:pt x="12" y="15883"/>
                    <a:pt x="154" y="16250"/>
                  </a:cubicBezTo>
                  <a:cubicBezTo>
                    <a:pt x="296" y="16616"/>
                    <a:pt x="523" y="16890"/>
                    <a:pt x="1547" y="17577"/>
                  </a:cubicBezTo>
                  <a:cubicBezTo>
                    <a:pt x="2570" y="18263"/>
                    <a:pt x="4389" y="19361"/>
                    <a:pt x="5412" y="20094"/>
                  </a:cubicBezTo>
                  <a:cubicBezTo>
                    <a:pt x="6435" y="20826"/>
                    <a:pt x="6662" y="21192"/>
                    <a:pt x="6890" y="21558"/>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663" name="Line"/>
            <p:cNvSpPr/>
            <p:nvPr/>
          </p:nvSpPr>
          <p:spPr>
            <a:xfrm>
              <a:off x="8613980" y="475013"/>
              <a:ext cx="198871" cy="661519"/>
            </a:xfrm>
            <a:custGeom>
              <a:avLst/>
              <a:gdLst/>
              <a:ahLst/>
              <a:cxnLst>
                <a:cxn ang="0">
                  <a:pos x="wd2" y="hd2"/>
                </a:cxn>
                <a:cxn ang="5400000">
                  <a:pos x="wd2" y="hd2"/>
                </a:cxn>
                <a:cxn ang="10800000">
                  <a:pos x="wd2" y="hd2"/>
                </a:cxn>
                <a:cxn ang="16200000">
                  <a:pos x="wd2" y="hd2"/>
                </a:cxn>
              </a:cxnLst>
              <a:rect l="0" t="0" r="r" b="b"/>
              <a:pathLst>
                <a:path w="21046" h="21512" fill="norm" stroke="1" extrusionOk="0">
                  <a:moveTo>
                    <a:pt x="0" y="6662"/>
                  </a:moveTo>
                  <a:cubicBezTo>
                    <a:pt x="1464" y="9700"/>
                    <a:pt x="2929" y="12737"/>
                    <a:pt x="4210" y="14874"/>
                  </a:cubicBezTo>
                  <a:cubicBezTo>
                    <a:pt x="5491" y="17012"/>
                    <a:pt x="6590" y="18249"/>
                    <a:pt x="7322" y="19374"/>
                  </a:cubicBezTo>
                  <a:cubicBezTo>
                    <a:pt x="8054" y="20499"/>
                    <a:pt x="8420" y="21512"/>
                    <a:pt x="8054" y="21512"/>
                  </a:cubicBezTo>
                  <a:cubicBezTo>
                    <a:pt x="7688" y="21512"/>
                    <a:pt x="6590" y="20499"/>
                    <a:pt x="4942" y="18193"/>
                  </a:cubicBezTo>
                  <a:cubicBezTo>
                    <a:pt x="3295" y="15887"/>
                    <a:pt x="1098" y="12287"/>
                    <a:pt x="732" y="9249"/>
                  </a:cubicBezTo>
                  <a:cubicBezTo>
                    <a:pt x="366" y="6212"/>
                    <a:pt x="1830" y="3737"/>
                    <a:pt x="3295" y="2275"/>
                  </a:cubicBezTo>
                  <a:cubicBezTo>
                    <a:pt x="4759" y="812"/>
                    <a:pt x="6224" y="362"/>
                    <a:pt x="7871" y="137"/>
                  </a:cubicBezTo>
                  <a:cubicBezTo>
                    <a:pt x="9519" y="-88"/>
                    <a:pt x="11349" y="-88"/>
                    <a:pt x="13729" y="531"/>
                  </a:cubicBezTo>
                  <a:cubicBezTo>
                    <a:pt x="16108" y="1150"/>
                    <a:pt x="19037" y="2387"/>
                    <a:pt x="20319" y="3681"/>
                  </a:cubicBezTo>
                  <a:cubicBezTo>
                    <a:pt x="21600" y="4974"/>
                    <a:pt x="21234" y="6324"/>
                    <a:pt x="18854" y="7449"/>
                  </a:cubicBezTo>
                  <a:cubicBezTo>
                    <a:pt x="16474" y="8574"/>
                    <a:pt x="12081" y="9474"/>
                    <a:pt x="7688" y="1037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664" name="Line"/>
            <p:cNvSpPr/>
            <p:nvPr/>
          </p:nvSpPr>
          <p:spPr>
            <a:xfrm>
              <a:off x="9039489" y="783669"/>
              <a:ext cx="186810"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600" y="10800"/>
                    <a:pt x="11200" y="0"/>
                    <a:pt x="14800" y="0"/>
                  </a:cubicBezTo>
                  <a:cubicBezTo>
                    <a:pt x="18400" y="0"/>
                    <a:pt x="20000" y="108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665" name="Line"/>
            <p:cNvSpPr/>
            <p:nvPr/>
          </p:nvSpPr>
          <p:spPr>
            <a:xfrm>
              <a:off x="9070624" y="908209"/>
              <a:ext cx="155675"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666" name="Line"/>
            <p:cNvSpPr/>
            <p:nvPr/>
          </p:nvSpPr>
          <p:spPr>
            <a:xfrm>
              <a:off x="9444243" y="542535"/>
              <a:ext cx="269837" cy="448701"/>
            </a:xfrm>
            <a:custGeom>
              <a:avLst/>
              <a:gdLst/>
              <a:ahLst/>
              <a:cxnLst>
                <a:cxn ang="0">
                  <a:pos x="wd2" y="hd2"/>
                </a:cxn>
                <a:cxn ang="5400000">
                  <a:pos x="wd2" y="hd2"/>
                </a:cxn>
                <a:cxn ang="10800000">
                  <a:pos x="wd2" y="hd2"/>
                </a:cxn>
                <a:cxn ang="16200000">
                  <a:pos x="wd2" y="hd2"/>
                </a:cxn>
              </a:cxnLst>
              <a:rect l="0" t="0" r="r" b="b"/>
              <a:pathLst>
                <a:path w="21600" h="21386" fill="norm" stroke="1" extrusionOk="0">
                  <a:moveTo>
                    <a:pt x="0" y="14955"/>
                  </a:moveTo>
                  <a:cubicBezTo>
                    <a:pt x="4708" y="12317"/>
                    <a:pt x="9415" y="9679"/>
                    <a:pt x="12323" y="7536"/>
                  </a:cubicBezTo>
                  <a:cubicBezTo>
                    <a:pt x="15231" y="5392"/>
                    <a:pt x="16338" y="3743"/>
                    <a:pt x="17169" y="2342"/>
                  </a:cubicBezTo>
                  <a:cubicBezTo>
                    <a:pt x="18000" y="940"/>
                    <a:pt x="18554" y="-214"/>
                    <a:pt x="18831" y="33"/>
                  </a:cubicBezTo>
                  <a:cubicBezTo>
                    <a:pt x="19108" y="281"/>
                    <a:pt x="19108" y="1930"/>
                    <a:pt x="18554" y="4815"/>
                  </a:cubicBezTo>
                  <a:cubicBezTo>
                    <a:pt x="18000" y="7701"/>
                    <a:pt x="16892" y="11823"/>
                    <a:pt x="16754" y="14708"/>
                  </a:cubicBezTo>
                  <a:cubicBezTo>
                    <a:pt x="16615" y="17594"/>
                    <a:pt x="17446" y="19242"/>
                    <a:pt x="18415" y="20149"/>
                  </a:cubicBezTo>
                  <a:cubicBezTo>
                    <a:pt x="19385" y="21056"/>
                    <a:pt x="20492" y="21221"/>
                    <a:pt x="21600" y="2138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667" name="Line"/>
            <p:cNvSpPr/>
            <p:nvPr/>
          </p:nvSpPr>
          <p:spPr>
            <a:xfrm>
              <a:off x="9815874" y="701236"/>
              <a:ext cx="244148" cy="198444"/>
            </a:xfrm>
            <a:custGeom>
              <a:avLst/>
              <a:gdLst/>
              <a:ahLst/>
              <a:cxnLst>
                <a:cxn ang="0">
                  <a:pos x="wd2" y="hd2"/>
                </a:cxn>
                <a:cxn ang="5400000">
                  <a:pos x="wd2" y="hd2"/>
                </a:cxn>
                <a:cxn ang="10800000">
                  <a:pos x="wd2" y="hd2"/>
                </a:cxn>
                <a:cxn ang="16200000">
                  <a:pos x="wd2" y="hd2"/>
                </a:cxn>
              </a:cxnLst>
              <a:rect l="0" t="0" r="r" b="b"/>
              <a:pathLst>
                <a:path w="21172" h="21001" fill="norm" stroke="1" extrusionOk="0">
                  <a:moveTo>
                    <a:pt x="17272" y="1035"/>
                  </a:moveTo>
                  <a:cubicBezTo>
                    <a:pt x="15772" y="303"/>
                    <a:pt x="14272" y="-429"/>
                    <a:pt x="11422" y="1218"/>
                  </a:cubicBezTo>
                  <a:cubicBezTo>
                    <a:pt x="8572" y="2866"/>
                    <a:pt x="4372" y="6893"/>
                    <a:pt x="2122" y="9822"/>
                  </a:cubicBezTo>
                  <a:cubicBezTo>
                    <a:pt x="-128" y="12751"/>
                    <a:pt x="-428" y="14581"/>
                    <a:pt x="472" y="16595"/>
                  </a:cubicBezTo>
                  <a:cubicBezTo>
                    <a:pt x="1372" y="18608"/>
                    <a:pt x="3472" y="20805"/>
                    <a:pt x="6922" y="20988"/>
                  </a:cubicBezTo>
                  <a:cubicBezTo>
                    <a:pt x="10372" y="21171"/>
                    <a:pt x="15172" y="19340"/>
                    <a:pt x="17872" y="16412"/>
                  </a:cubicBezTo>
                  <a:cubicBezTo>
                    <a:pt x="20572" y="13483"/>
                    <a:pt x="21172" y="9456"/>
                    <a:pt x="21172" y="6344"/>
                  </a:cubicBezTo>
                  <a:cubicBezTo>
                    <a:pt x="21172" y="3232"/>
                    <a:pt x="20572" y="1035"/>
                    <a:pt x="19972" y="303"/>
                  </a:cubicBezTo>
                  <a:cubicBezTo>
                    <a:pt x="19372" y="-429"/>
                    <a:pt x="18772" y="303"/>
                    <a:pt x="18172" y="1035"/>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668" name="Line"/>
            <p:cNvSpPr/>
            <p:nvPr/>
          </p:nvSpPr>
          <p:spPr>
            <a:xfrm>
              <a:off x="10232993" y="773291"/>
              <a:ext cx="259458"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669" name="Line"/>
            <p:cNvSpPr/>
            <p:nvPr/>
          </p:nvSpPr>
          <p:spPr>
            <a:xfrm>
              <a:off x="10367911" y="648752"/>
              <a:ext cx="51892" cy="33210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2880" y="5400"/>
                    <a:pt x="5760" y="10800"/>
                    <a:pt x="9360" y="14400"/>
                  </a:cubicBezTo>
                  <a:cubicBezTo>
                    <a:pt x="12960" y="18000"/>
                    <a:pt x="17280" y="198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670" name="Line"/>
            <p:cNvSpPr/>
            <p:nvPr/>
          </p:nvSpPr>
          <p:spPr>
            <a:xfrm>
              <a:off x="10689699" y="650291"/>
              <a:ext cx="186762" cy="173705"/>
            </a:xfrm>
            <a:custGeom>
              <a:avLst/>
              <a:gdLst/>
              <a:ahLst/>
              <a:cxnLst>
                <a:cxn ang="0">
                  <a:pos x="wd2" y="hd2"/>
                </a:cxn>
                <a:cxn ang="5400000">
                  <a:pos x="wd2" y="hd2"/>
                </a:cxn>
                <a:cxn ang="10800000">
                  <a:pos x="wd2" y="hd2"/>
                </a:cxn>
                <a:cxn ang="16200000">
                  <a:pos x="wd2" y="hd2"/>
                </a:cxn>
              </a:cxnLst>
              <a:rect l="0" t="0" r="r" b="b"/>
              <a:pathLst>
                <a:path w="20823" h="21266" fill="norm" stroke="1" extrusionOk="0">
                  <a:moveTo>
                    <a:pt x="16193" y="2352"/>
                  </a:moveTo>
                  <a:cubicBezTo>
                    <a:pt x="14650" y="1082"/>
                    <a:pt x="13107" y="-189"/>
                    <a:pt x="10600" y="23"/>
                  </a:cubicBezTo>
                  <a:cubicBezTo>
                    <a:pt x="8093" y="235"/>
                    <a:pt x="4621" y="1929"/>
                    <a:pt x="2500" y="4893"/>
                  </a:cubicBezTo>
                  <a:cubicBezTo>
                    <a:pt x="378" y="7858"/>
                    <a:pt x="-393" y="12093"/>
                    <a:pt x="186" y="15058"/>
                  </a:cubicBezTo>
                  <a:cubicBezTo>
                    <a:pt x="764" y="18023"/>
                    <a:pt x="2693" y="19717"/>
                    <a:pt x="5586" y="20564"/>
                  </a:cubicBezTo>
                  <a:cubicBezTo>
                    <a:pt x="8478" y="21411"/>
                    <a:pt x="12336" y="21411"/>
                    <a:pt x="15228" y="20987"/>
                  </a:cubicBezTo>
                  <a:cubicBezTo>
                    <a:pt x="18121" y="20564"/>
                    <a:pt x="20050" y="19717"/>
                    <a:pt x="20628" y="17387"/>
                  </a:cubicBezTo>
                  <a:cubicBezTo>
                    <a:pt x="21207" y="15058"/>
                    <a:pt x="20436" y="11246"/>
                    <a:pt x="19086" y="8917"/>
                  </a:cubicBezTo>
                  <a:cubicBezTo>
                    <a:pt x="17736" y="6587"/>
                    <a:pt x="15807" y="5740"/>
                    <a:pt x="13879" y="5529"/>
                  </a:cubicBezTo>
                  <a:cubicBezTo>
                    <a:pt x="11950" y="5317"/>
                    <a:pt x="10021" y="5740"/>
                    <a:pt x="9443" y="6164"/>
                  </a:cubicBezTo>
                  <a:cubicBezTo>
                    <a:pt x="8864" y="6587"/>
                    <a:pt x="9636" y="7011"/>
                    <a:pt x="10407" y="7435"/>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671" name="Line"/>
            <p:cNvSpPr/>
            <p:nvPr/>
          </p:nvSpPr>
          <p:spPr>
            <a:xfrm>
              <a:off x="11115147" y="731778"/>
              <a:ext cx="1" cy="62270"/>
            </a:xfrm>
            <a:prstGeom prst="ellipse">
              <a:avLst/>
            </a:prstGeom>
            <a:noFill/>
            <a:ln w="88900" cap="rnd">
              <a:solidFill>
                <a:srgbClr val="4ED86A"/>
              </a:solidFill>
              <a:prstDash val="solid"/>
              <a:round/>
            </a:ln>
            <a:effectLst/>
          </p:spPr>
          <p:txBody>
            <a:bodyPr wrap="square" lIns="45718" tIns="45718" rIns="45718" bIns="45718" numCol="1" anchor="t">
              <a:noAutofit/>
            </a:bodyPr>
            <a:lstStyle/>
            <a:p>
              <a:pPr/>
            </a:p>
          </p:txBody>
        </p:sp>
        <p:sp>
          <p:nvSpPr>
            <p:cNvPr id="3672" name="Line"/>
            <p:cNvSpPr/>
            <p:nvPr/>
          </p:nvSpPr>
          <p:spPr>
            <a:xfrm>
              <a:off x="11177418" y="531131"/>
              <a:ext cx="435889" cy="4289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697"/>
                  </a:moveTo>
                  <a:cubicBezTo>
                    <a:pt x="18857" y="348"/>
                    <a:pt x="16114" y="0"/>
                    <a:pt x="13714" y="0"/>
                  </a:cubicBezTo>
                  <a:cubicBezTo>
                    <a:pt x="11314" y="0"/>
                    <a:pt x="9257" y="348"/>
                    <a:pt x="7971" y="1306"/>
                  </a:cubicBezTo>
                  <a:cubicBezTo>
                    <a:pt x="6686" y="2265"/>
                    <a:pt x="6171" y="3832"/>
                    <a:pt x="5914" y="5052"/>
                  </a:cubicBezTo>
                  <a:cubicBezTo>
                    <a:pt x="5657" y="6271"/>
                    <a:pt x="5657" y="7142"/>
                    <a:pt x="6429" y="7577"/>
                  </a:cubicBezTo>
                  <a:cubicBezTo>
                    <a:pt x="7200" y="8013"/>
                    <a:pt x="8743" y="8013"/>
                    <a:pt x="10114" y="8710"/>
                  </a:cubicBezTo>
                  <a:cubicBezTo>
                    <a:pt x="11486" y="9406"/>
                    <a:pt x="12686" y="10800"/>
                    <a:pt x="13371" y="12106"/>
                  </a:cubicBezTo>
                  <a:cubicBezTo>
                    <a:pt x="14057" y="13413"/>
                    <a:pt x="14229" y="14632"/>
                    <a:pt x="14229" y="15765"/>
                  </a:cubicBezTo>
                  <a:cubicBezTo>
                    <a:pt x="14229" y="16897"/>
                    <a:pt x="14057" y="17942"/>
                    <a:pt x="13114" y="18900"/>
                  </a:cubicBezTo>
                  <a:cubicBezTo>
                    <a:pt x="12171" y="19858"/>
                    <a:pt x="10457" y="20729"/>
                    <a:pt x="8143" y="21165"/>
                  </a:cubicBezTo>
                  <a:cubicBezTo>
                    <a:pt x="5829" y="21600"/>
                    <a:pt x="2914" y="2160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673" name="Line"/>
            <p:cNvSpPr/>
            <p:nvPr/>
          </p:nvSpPr>
          <p:spPr>
            <a:xfrm>
              <a:off x="11830433" y="471367"/>
              <a:ext cx="365741" cy="405708"/>
            </a:xfrm>
            <a:custGeom>
              <a:avLst/>
              <a:gdLst/>
              <a:ahLst/>
              <a:cxnLst>
                <a:cxn ang="0">
                  <a:pos x="wd2" y="hd2"/>
                </a:cxn>
                <a:cxn ang="5400000">
                  <a:pos x="wd2" y="hd2"/>
                </a:cxn>
                <a:cxn ang="10800000">
                  <a:pos x="wd2" y="hd2"/>
                </a:cxn>
                <a:cxn ang="16200000">
                  <a:pos x="wd2" y="hd2"/>
                </a:cxn>
              </a:cxnLst>
              <a:rect l="0" t="0" r="r" b="b"/>
              <a:pathLst>
                <a:path w="20950" h="21287" fill="norm" stroke="1" extrusionOk="0">
                  <a:moveTo>
                    <a:pt x="16692" y="1139"/>
                  </a:moveTo>
                  <a:cubicBezTo>
                    <a:pt x="14116" y="413"/>
                    <a:pt x="11540" y="-313"/>
                    <a:pt x="8964" y="141"/>
                  </a:cubicBezTo>
                  <a:cubicBezTo>
                    <a:pt x="6388" y="595"/>
                    <a:pt x="3811" y="2228"/>
                    <a:pt x="2127" y="4951"/>
                  </a:cubicBezTo>
                  <a:cubicBezTo>
                    <a:pt x="443" y="7674"/>
                    <a:pt x="-350" y="11485"/>
                    <a:pt x="145" y="14208"/>
                  </a:cubicBezTo>
                  <a:cubicBezTo>
                    <a:pt x="641" y="16931"/>
                    <a:pt x="2424" y="18564"/>
                    <a:pt x="5397" y="19653"/>
                  </a:cubicBezTo>
                  <a:cubicBezTo>
                    <a:pt x="8369" y="20742"/>
                    <a:pt x="12531" y="21287"/>
                    <a:pt x="15404" y="21287"/>
                  </a:cubicBezTo>
                  <a:cubicBezTo>
                    <a:pt x="18278" y="21287"/>
                    <a:pt x="19863" y="20742"/>
                    <a:pt x="20556" y="18746"/>
                  </a:cubicBezTo>
                  <a:cubicBezTo>
                    <a:pt x="21250" y="16749"/>
                    <a:pt x="21052" y="13300"/>
                    <a:pt x="19764" y="10941"/>
                  </a:cubicBezTo>
                  <a:cubicBezTo>
                    <a:pt x="18476" y="8581"/>
                    <a:pt x="16098" y="7311"/>
                    <a:pt x="13720" y="604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674" name="Line"/>
            <p:cNvSpPr/>
            <p:nvPr/>
          </p:nvSpPr>
          <p:spPr>
            <a:xfrm>
              <a:off x="11955789" y="679886"/>
              <a:ext cx="134918" cy="34248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6646" y="4582"/>
                    <a:pt x="13292" y="9164"/>
                    <a:pt x="16892" y="12764"/>
                  </a:cubicBezTo>
                  <a:cubicBezTo>
                    <a:pt x="20492" y="16364"/>
                    <a:pt x="21046" y="18982"/>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675" name="Line"/>
            <p:cNvSpPr/>
            <p:nvPr/>
          </p:nvSpPr>
          <p:spPr>
            <a:xfrm>
              <a:off x="4137477" y="3433216"/>
              <a:ext cx="258991" cy="326099"/>
            </a:xfrm>
            <a:custGeom>
              <a:avLst/>
              <a:gdLst/>
              <a:ahLst/>
              <a:cxnLst>
                <a:cxn ang="0">
                  <a:pos x="wd2" y="hd2"/>
                </a:cxn>
                <a:cxn ang="5400000">
                  <a:pos x="wd2" y="hd2"/>
                </a:cxn>
                <a:cxn ang="10800000">
                  <a:pos x="wd2" y="hd2"/>
                </a:cxn>
                <a:cxn ang="16200000">
                  <a:pos x="wd2" y="hd2"/>
                </a:cxn>
              </a:cxnLst>
              <a:rect l="0" t="0" r="r" b="b"/>
              <a:pathLst>
                <a:path w="21001" h="20991" fill="norm" stroke="1" extrusionOk="0">
                  <a:moveTo>
                    <a:pt x="12062" y="7150"/>
                  </a:moveTo>
                  <a:cubicBezTo>
                    <a:pt x="12062" y="6037"/>
                    <a:pt x="12062" y="4924"/>
                    <a:pt x="11922" y="3476"/>
                  </a:cubicBezTo>
                  <a:cubicBezTo>
                    <a:pt x="11782" y="2029"/>
                    <a:pt x="11501" y="247"/>
                    <a:pt x="9678" y="25"/>
                  </a:cubicBezTo>
                  <a:cubicBezTo>
                    <a:pt x="7855" y="-198"/>
                    <a:pt x="4488" y="1138"/>
                    <a:pt x="2525" y="2920"/>
                  </a:cubicBezTo>
                  <a:cubicBezTo>
                    <a:pt x="561" y="4701"/>
                    <a:pt x="0" y="6928"/>
                    <a:pt x="0" y="8709"/>
                  </a:cubicBezTo>
                  <a:cubicBezTo>
                    <a:pt x="0" y="10491"/>
                    <a:pt x="561" y="11827"/>
                    <a:pt x="2665" y="12717"/>
                  </a:cubicBezTo>
                  <a:cubicBezTo>
                    <a:pt x="4769" y="13608"/>
                    <a:pt x="8416" y="14054"/>
                    <a:pt x="11361" y="12717"/>
                  </a:cubicBezTo>
                  <a:cubicBezTo>
                    <a:pt x="14306" y="11381"/>
                    <a:pt x="16551" y="8264"/>
                    <a:pt x="17392" y="6148"/>
                  </a:cubicBezTo>
                  <a:cubicBezTo>
                    <a:pt x="18234" y="4033"/>
                    <a:pt x="17673" y="2920"/>
                    <a:pt x="15849" y="2029"/>
                  </a:cubicBezTo>
                  <a:cubicBezTo>
                    <a:pt x="14026" y="1138"/>
                    <a:pt x="10940" y="470"/>
                    <a:pt x="7995" y="1472"/>
                  </a:cubicBezTo>
                  <a:cubicBezTo>
                    <a:pt x="5049" y="2474"/>
                    <a:pt x="2244" y="5146"/>
                    <a:pt x="1964" y="7930"/>
                  </a:cubicBezTo>
                  <a:cubicBezTo>
                    <a:pt x="1683" y="10713"/>
                    <a:pt x="3927" y="13608"/>
                    <a:pt x="7153" y="14944"/>
                  </a:cubicBezTo>
                  <a:cubicBezTo>
                    <a:pt x="10379" y="16280"/>
                    <a:pt x="14587" y="16058"/>
                    <a:pt x="17392" y="14944"/>
                  </a:cubicBezTo>
                  <a:cubicBezTo>
                    <a:pt x="20197" y="13831"/>
                    <a:pt x="21600" y="11827"/>
                    <a:pt x="20758" y="9377"/>
                  </a:cubicBezTo>
                  <a:cubicBezTo>
                    <a:pt x="19917" y="6928"/>
                    <a:pt x="16831" y="4033"/>
                    <a:pt x="13465" y="3031"/>
                  </a:cubicBezTo>
                  <a:cubicBezTo>
                    <a:pt x="10099" y="2029"/>
                    <a:pt x="6452" y="2920"/>
                    <a:pt x="4208" y="5369"/>
                  </a:cubicBezTo>
                  <a:cubicBezTo>
                    <a:pt x="1964" y="7818"/>
                    <a:pt x="1122" y="11827"/>
                    <a:pt x="2104" y="14833"/>
                  </a:cubicBezTo>
                  <a:cubicBezTo>
                    <a:pt x="3086" y="17839"/>
                    <a:pt x="5891" y="19843"/>
                    <a:pt x="8696" y="20623"/>
                  </a:cubicBezTo>
                  <a:cubicBezTo>
                    <a:pt x="11501" y="21402"/>
                    <a:pt x="14306" y="20957"/>
                    <a:pt x="16130" y="19175"/>
                  </a:cubicBezTo>
                  <a:cubicBezTo>
                    <a:pt x="17953" y="17394"/>
                    <a:pt x="18795" y="14276"/>
                    <a:pt x="18093" y="11827"/>
                  </a:cubicBezTo>
                  <a:cubicBezTo>
                    <a:pt x="17392" y="9377"/>
                    <a:pt x="15148" y="7596"/>
                    <a:pt x="12764" y="6928"/>
                  </a:cubicBezTo>
                  <a:cubicBezTo>
                    <a:pt x="10379" y="6260"/>
                    <a:pt x="7855" y="6705"/>
                    <a:pt x="6031" y="8153"/>
                  </a:cubicBezTo>
                  <a:cubicBezTo>
                    <a:pt x="4208" y="9600"/>
                    <a:pt x="3086" y="12049"/>
                    <a:pt x="2665" y="13831"/>
                  </a:cubicBezTo>
                  <a:cubicBezTo>
                    <a:pt x="2244" y="15612"/>
                    <a:pt x="2525" y="16726"/>
                    <a:pt x="5049" y="17616"/>
                  </a:cubicBezTo>
                  <a:cubicBezTo>
                    <a:pt x="7574" y="18507"/>
                    <a:pt x="12343" y="19175"/>
                    <a:pt x="17112" y="19843"/>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3676" name="Line"/>
            <p:cNvSpPr/>
            <p:nvPr/>
          </p:nvSpPr>
          <p:spPr>
            <a:xfrm>
              <a:off x="4936665" y="3125166"/>
              <a:ext cx="387398" cy="558939"/>
            </a:xfrm>
            <a:custGeom>
              <a:avLst/>
              <a:gdLst/>
              <a:ahLst/>
              <a:cxnLst>
                <a:cxn ang="0">
                  <a:pos x="wd2" y="hd2"/>
                </a:cxn>
                <a:cxn ang="5400000">
                  <a:pos x="wd2" y="hd2"/>
                </a:cxn>
                <a:cxn ang="10800000">
                  <a:pos x="wd2" y="hd2"/>
                </a:cxn>
                <a:cxn ang="16200000">
                  <a:pos x="wd2" y="hd2"/>
                </a:cxn>
              </a:cxnLst>
              <a:rect l="0" t="0" r="r" b="b"/>
              <a:pathLst>
                <a:path w="21406" h="21280" fill="norm" stroke="1" extrusionOk="0">
                  <a:moveTo>
                    <a:pt x="21406" y="943"/>
                  </a:moveTo>
                  <a:cubicBezTo>
                    <a:pt x="19112" y="416"/>
                    <a:pt x="16818" y="-111"/>
                    <a:pt x="13760" y="21"/>
                  </a:cubicBezTo>
                  <a:cubicBezTo>
                    <a:pt x="10702" y="152"/>
                    <a:pt x="6879" y="943"/>
                    <a:pt x="4394" y="1930"/>
                  </a:cubicBezTo>
                  <a:cubicBezTo>
                    <a:pt x="1909" y="2918"/>
                    <a:pt x="762" y="4104"/>
                    <a:pt x="284" y="5355"/>
                  </a:cubicBezTo>
                  <a:cubicBezTo>
                    <a:pt x="-194" y="6606"/>
                    <a:pt x="-3" y="7923"/>
                    <a:pt x="379" y="9438"/>
                  </a:cubicBezTo>
                  <a:cubicBezTo>
                    <a:pt x="762" y="10952"/>
                    <a:pt x="1335" y="12665"/>
                    <a:pt x="1431" y="14245"/>
                  </a:cubicBezTo>
                  <a:cubicBezTo>
                    <a:pt x="1526" y="15826"/>
                    <a:pt x="1144" y="17274"/>
                    <a:pt x="857" y="18328"/>
                  </a:cubicBezTo>
                  <a:cubicBezTo>
                    <a:pt x="571" y="19382"/>
                    <a:pt x="379" y="20040"/>
                    <a:pt x="666" y="20567"/>
                  </a:cubicBezTo>
                  <a:cubicBezTo>
                    <a:pt x="953" y="21094"/>
                    <a:pt x="1718" y="21489"/>
                    <a:pt x="4202" y="21160"/>
                  </a:cubicBezTo>
                  <a:cubicBezTo>
                    <a:pt x="6687" y="20830"/>
                    <a:pt x="10893" y="19777"/>
                    <a:pt x="15098" y="18723"/>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3677" name="Line"/>
            <p:cNvSpPr/>
            <p:nvPr/>
          </p:nvSpPr>
          <p:spPr>
            <a:xfrm>
              <a:off x="5041998" y="3419755"/>
              <a:ext cx="95256" cy="20757"/>
            </a:xfrm>
            <a:custGeom>
              <a:avLst/>
              <a:gdLst/>
              <a:ahLst/>
              <a:cxnLst>
                <a:cxn ang="0">
                  <a:pos x="wd2" y="hd2"/>
                </a:cxn>
                <a:cxn ang="5400000">
                  <a:pos x="wd2" y="hd2"/>
                </a:cxn>
                <a:cxn ang="10800000">
                  <a:pos x="wd2" y="hd2"/>
                </a:cxn>
                <a:cxn ang="16200000">
                  <a:pos x="wd2" y="hd2"/>
                </a:cxn>
              </a:cxnLst>
              <a:rect l="0" t="0" r="r" b="b"/>
              <a:pathLst>
                <a:path w="21241" h="21600" fill="norm" stroke="1" extrusionOk="0">
                  <a:moveTo>
                    <a:pt x="7355" y="21600"/>
                  </a:moveTo>
                  <a:cubicBezTo>
                    <a:pt x="3498" y="14400"/>
                    <a:pt x="-359" y="7200"/>
                    <a:pt x="27" y="3600"/>
                  </a:cubicBezTo>
                  <a:cubicBezTo>
                    <a:pt x="412" y="0"/>
                    <a:pt x="5041" y="0"/>
                    <a:pt x="9284" y="0"/>
                  </a:cubicBezTo>
                  <a:cubicBezTo>
                    <a:pt x="13527" y="0"/>
                    <a:pt x="17384" y="0"/>
                    <a:pt x="21241" y="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3678" name="Line"/>
            <p:cNvSpPr/>
            <p:nvPr/>
          </p:nvSpPr>
          <p:spPr>
            <a:xfrm>
              <a:off x="5319417" y="3513160"/>
              <a:ext cx="211779" cy="159275"/>
            </a:xfrm>
            <a:custGeom>
              <a:avLst/>
              <a:gdLst/>
              <a:ahLst/>
              <a:cxnLst>
                <a:cxn ang="0">
                  <a:pos x="wd2" y="hd2"/>
                </a:cxn>
                <a:cxn ang="5400000">
                  <a:pos x="wd2" y="hd2"/>
                </a:cxn>
                <a:cxn ang="10800000">
                  <a:pos x="wd2" y="hd2"/>
                </a:cxn>
                <a:cxn ang="16200000">
                  <a:pos x="wd2" y="hd2"/>
                </a:cxn>
              </a:cxnLst>
              <a:rect l="0" t="0" r="r" b="b"/>
              <a:pathLst>
                <a:path w="20661" h="21159" fill="norm" stroke="1" extrusionOk="0">
                  <a:moveTo>
                    <a:pt x="12603" y="0"/>
                  </a:moveTo>
                  <a:cubicBezTo>
                    <a:pt x="9228" y="2757"/>
                    <a:pt x="5853" y="5515"/>
                    <a:pt x="3659" y="7813"/>
                  </a:cubicBezTo>
                  <a:cubicBezTo>
                    <a:pt x="1466" y="10111"/>
                    <a:pt x="453" y="11949"/>
                    <a:pt x="116" y="14017"/>
                  </a:cubicBezTo>
                  <a:cubicBezTo>
                    <a:pt x="-222" y="16085"/>
                    <a:pt x="115" y="18383"/>
                    <a:pt x="1972" y="19762"/>
                  </a:cubicBezTo>
                  <a:cubicBezTo>
                    <a:pt x="3828" y="21140"/>
                    <a:pt x="7203" y="21600"/>
                    <a:pt x="10578" y="20681"/>
                  </a:cubicBezTo>
                  <a:cubicBezTo>
                    <a:pt x="13953" y="19762"/>
                    <a:pt x="17328" y="17464"/>
                    <a:pt x="19184" y="14936"/>
                  </a:cubicBezTo>
                  <a:cubicBezTo>
                    <a:pt x="21041" y="12409"/>
                    <a:pt x="21378" y="9651"/>
                    <a:pt x="18847" y="7353"/>
                  </a:cubicBezTo>
                  <a:cubicBezTo>
                    <a:pt x="16315" y="5055"/>
                    <a:pt x="10915" y="3217"/>
                    <a:pt x="5515" y="1379"/>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3679" name="Line"/>
            <p:cNvSpPr/>
            <p:nvPr/>
          </p:nvSpPr>
          <p:spPr>
            <a:xfrm>
              <a:off x="6258108" y="2881713"/>
              <a:ext cx="487782" cy="462316"/>
            </a:xfrm>
            <a:custGeom>
              <a:avLst/>
              <a:gdLst/>
              <a:ahLst/>
              <a:cxnLst>
                <a:cxn ang="0">
                  <a:pos x="wd2" y="hd2"/>
                </a:cxn>
                <a:cxn ang="5400000">
                  <a:pos x="wd2" y="hd2"/>
                </a:cxn>
                <a:cxn ang="10800000">
                  <a:pos x="wd2" y="hd2"/>
                </a:cxn>
                <a:cxn ang="16200000">
                  <a:pos x="wd2" y="hd2"/>
                </a:cxn>
              </a:cxnLst>
              <a:rect l="0" t="0" r="r" b="b"/>
              <a:pathLst>
                <a:path w="21600" h="21382" fill="norm" stroke="1" extrusionOk="0">
                  <a:moveTo>
                    <a:pt x="0" y="3765"/>
                  </a:moveTo>
                  <a:cubicBezTo>
                    <a:pt x="0" y="2645"/>
                    <a:pt x="0" y="1525"/>
                    <a:pt x="0" y="1365"/>
                  </a:cubicBezTo>
                  <a:cubicBezTo>
                    <a:pt x="0" y="1205"/>
                    <a:pt x="0" y="2005"/>
                    <a:pt x="306" y="4805"/>
                  </a:cubicBezTo>
                  <a:cubicBezTo>
                    <a:pt x="613" y="7605"/>
                    <a:pt x="1226" y="12405"/>
                    <a:pt x="1609" y="15205"/>
                  </a:cubicBezTo>
                  <a:cubicBezTo>
                    <a:pt x="1992" y="18005"/>
                    <a:pt x="2145" y="18805"/>
                    <a:pt x="2451" y="19685"/>
                  </a:cubicBezTo>
                  <a:cubicBezTo>
                    <a:pt x="2757" y="20565"/>
                    <a:pt x="3217" y="21525"/>
                    <a:pt x="3370" y="21365"/>
                  </a:cubicBezTo>
                  <a:cubicBezTo>
                    <a:pt x="3523" y="21205"/>
                    <a:pt x="3370" y="19925"/>
                    <a:pt x="3064" y="16965"/>
                  </a:cubicBezTo>
                  <a:cubicBezTo>
                    <a:pt x="2757" y="14005"/>
                    <a:pt x="2298" y="9365"/>
                    <a:pt x="1992" y="6645"/>
                  </a:cubicBezTo>
                  <a:cubicBezTo>
                    <a:pt x="1685" y="3925"/>
                    <a:pt x="1532" y="3125"/>
                    <a:pt x="1379" y="2165"/>
                  </a:cubicBezTo>
                  <a:cubicBezTo>
                    <a:pt x="1226" y="1205"/>
                    <a:pt x="1072" y="85"/>
                    <a:pt x="1149" y="5"/>
                  </a:cubicBezTo>
                  <a:cubicBezTo>
                    <a:pt x="1226" y="-75"/>
                    <a:pt x="1532" y="885"/>
                    <a:pt x="2298" y="2245"/>
                  </a:cubicBezTo>
                  <a:cubicBezTo>
                    <a:pt x="3064" y="3605"/>
                    <a:pt x="4289" y="5365"/>
                    <a:pt x="5209" y="6485"/>
                  </a:cubicBezTo>
                  <a:cubicBezTo>
                    <a:pt x="6128" y="7605"/>
                    <a:pt x="6740" y="8085"/>
                    <a:pt x="7353" y="8085"/>
                  </a:cubicBezTo>
                  <a:cubicBezTo>
                    <a:pt x="7966" y="8085"/>
                    <a:pt x="8579" y="7605"/>
                    <a:pt x="8962" y="6485"/>
                  </a:cubicBezTo>
                  <a:cubicBezTo>
                    <a:pt x="9345" y="5365"/>
                    <a:pt x="9498" y="3605"/>
                    <a:pt x="9728" y="2245"/>
                  </a:cubicBezTo>
                  <a:cubicBezTo>
                    <a:pt x="9957" y="885"/>
                    <a:pt x="10264" y="-75"/>
                    <a:pt x="10570" y="5"/>
                  </a:cubicBezTo>
                  <a:cubicBezTo>
                    <a:pt x="10877" y="85"/>
                    <a:pt x="11183" y="1205"/>
                    <a:pt x="12179" y="3365"/>
                  </a:cubicBezTo>
                  <a:cubicBezTo>
                    <a:pt x="13174" y="5525"/>
                    <a:pt x="14860" y="8725"/>
                    <a:pt x="16545" y="10725"/>
                  </a:cubicBezTo>
                  <a:cubicBezTo>
                    <a:pt x="18230" y="12725"/>
                    <a:pt x="19915" y="13525"/>
                    <a:pt x="21600" y="14325"/>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3680" name="Line"/>
            <p:cNvSpPr/>
            <p:nvPr/>
          </p:nvSpPr>
          <p:spPr>
            <a:xfrm>
              <a:off x="6764602" y="2966092"/>
              <a:ext cx="437931" cy="218304"/>
            </a:xfrm>
            <a:custGeom>
              <a:avLst/>
              <a:gdLst/>
              <a:ahLst/>
              <a:cxnLst>
                <a:cxn ang="0">
                  <a:pos x="wd2" y="hd2"/>
                </a:cxn>
                <a:cxn ang="5400000">
                  <a:pos x="wd2" y="hd2"/>
                </a:cxn>
                <a:cxn ang="10800000">
                  <a:pos x="wd2" y="hd2"/>
                </a:cxn>
                <a:cxn ang="16200000">
                  <a:pos x="wd2" y="hd2"/>
                </a:cxn>
              </a:cxnLst>
              <a:rect l="0" t="0" r="r" b="b"/>
              <a:pathLst>
                <a:path w="21362" h="20652" fill="norm" stroke="1" extrusionOk="0">
                  <a:moveTo>
                    <a:pt x="6681" y="3646"/>
                  </a:moveTo>
                  <a:cubicBezTo>
                    <a:pt x="5837" y="3646"/>
                    <a:pt x="4993" y="3646"/>
                    <a:pt x="3812" y="5773"/>
                  </a:cubicBezTo>
                  <a:cubicBezTo>
                    <a:pt x="2631" y="7900"/>
                    <a:pt x="1112" y="12155"/>
                    <a:pt x="437" y="15100"/>
                  </a:cubicBezTo>
                  <a:cubicBezTo>
                    <a:pt x="-238" y="18046"/>
                    <a:pt x="-69" y="19682"/>
                    <a:pt x="521" y="20336"/>
                  </a:cubicBezTo>
                  <a:cubicBezTo>
                    <a:pt x="1112" y="20991"/>
                    <a:pt x="2125" y="20664"/>
                    <a:pt x="3221" y="19027"/>
                  </a:cubicBezTo>
                  <a:cubicBezTo>
                    <a:pt x="4318" y="17391"/>
                    <a:pt x="5500" y="14446"/>
                    <a:pt x="6259" y="12155"/>
                  </a:cubicBezTo>
                  <a:cubicBezTo>
                    <a:pt x="7018" y="9864"/>
                    <a:pt x="7356" y="8227"/>
                    <a:pt x="7609" y="8227"/>
                  </a:cubicBezTo>
                  <a:cubicBezTo>
                    <a:pt x="7862" y="8227"/>
                    <a:pt x="8031" y="9864"/>
                    <a:pt x="8200" y="11500"/>
                  </a:cubicBezTo>
                  <a:cubicBezTo>
                    <a:pt x="8368" y="13136"/>
                    <a:pt x="8537" y="14773"/>
                    <a:pt x="9381" y="16246"/>
                  </a:cubicBezTo>
                  <a:cubicBezTo>
                    <a:pt x="10225" y="17718"/>
                    <a:pt x="11743" y="19027"/>
                    <a:pt x="12925" y="19518"/>
                  </a:cubicBezTo>
                  <a:cubicBezTo>
                    <a:pt x="14106" y="20009"/>
                    <a:pt x="14950" y="19682"/>
                    <a:pt x="15793" y="19355"/>
                  </a:cubicBezTo>
                  <a:cubicBezTo>
                    <a:pt x="16637" y="19027"/>
                    <a:pt x="17481" y="18700"/>
                    <a:pt x="17481" y="18209"/>
                  </a:cubicBezTo>
                  <a:cubicBezTo>
                    <a:pt x="17481" y="17718"/>
                    <a:pt x="16637" y="17064"/>
                    <a:pt x="15962" y="15755"/>
                  </a:cubicBezTo>
                  <a:cubicBezTo>
                    <a:pt x="15287" y="14446"/>
                    <a:pt x="14781" y="12482"/>
                    <a:pt x="14865" y="9536"/>
                  </a:cubicBezTo>
                  <a:cubicBezTo>
                    <a:pt x="14950" y="6591"/>
                    <a:pt x="15625" y="2664"/>
                    <a:pt x="16806" y="1027"/>
                  </a:cubicBezTo>
                  <a:cubicBezTo>
                    <a:pt x="17987" y="-609"/>
                    <a:pt x="19675" y="46"/>
                    <a:pt x="21362" y="70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3681" name="Line"/>
            <p:cNvSpPr/>
            <p:nvPr/>
          </p:nvSpPr>
          <p:spPr>
            <a:xfrm>
              <a:off x="7358206" y="2786679"/>
              <a:ext cx="62272" cy="4462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800" y="5860"/>
                    <a:pt x="9600" y="11721"/>
                    <a:pt x="13200" y="15321"/>
                  </a:cubicBezTo>
                  <a:cubicBezTo>
                    <a:pt x="16800" y="18921"/>
                    <a:pt x="19200" y="20260"/>
                    <a:pt x="21600" y="2160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3682" name="Line"/>
            <p:cNvSpPr/>
            <p:nvPr/>
          </p:nvSpPr>
          <p:spPr>
            <a:xfrm>
              <a:off x="7420441" y="2765909"/>
              <a:ext cx="705760" cy="430052"/>
            </a:xfrm>
            <a:custGeom>
              <a:avLst/>
              <a:gdLst/>
              <a:ahLst/>
              <a:cxnLst>
                <a:cxn ang="0">
                  <a:pos x="wd2" y="hd2"/>
                </a:cxn>
                <a:cxn ang="5400000">
                  <a:pos x="wd2" y="hd2"/>
                </a:cxn>
                <a:cxn ang="10800000">
                  <a:pos x="wd2" y="hd2"/>
                </a:cxn>
                <a:cxn ang="16200000">
                  <a:pos x="wd2" y="hd2"/>
                </a:cxn>
              </a:cxnLst>
              <a:rect l="0" t="0" r="r" b="b"/>
              <a:pathLst>
                <a:path w="21496" h="21311" fill="norm" stroke="1" extrusionOk="0">
                  <a:moveTo>
                    <a:pt x="5691" y="3600"/>
                  </a:moveTo>
                  <a:cubicBezTo>
                    <a:pt x="4321" y="5486"/>
                    <a:pt x="2952" y="7372"/>
                    <a:pt x="2056" y="8658"/>
                  </a:cubicBezTo>
                  <a:cubicBezTo>
                    <a:pt x="1160" y="9943"/>
                    <a:pt x="739" y="10629"/>
                    <a:pt x="423" y="11400"/>
                  </a:cubicBezTo>
                  <a:cubicBezTo>
                    <a:pt x="107" y="12172"/>
                    <a:pt x="-104" y="13029"/>
                    <a:pt x="54" y="13629"/>
                  </a:cubicBezTo>
                  <a:cubicBezTo>
                    <a:pt x="212" y="14229"/>
                    <a:pt x="739" y="14572"/>
                    <a:pt x="2056" y="15172"/>
                  </a:cubicBezTo>
                  <a:cubicBezTo>
                    <a:pt x="3373" y="15772"/>
                    <a:pt x="5480" y="16629"/>
                    <a:pt x="7377" y="16886"/>
                  </a:cubicBezTo>
                  <a:cubicBezTo>
                    <a:pt x="9274" y="17143"/>
                    <a:pt x="10959" y="16800"/>
                    <a:pt x="11960" y="16200"/>
                  </a:cubicBezTo>
                  <a:cubicBezTo>
                    <a:pt x="12961" y="15600"/>
                    <a:pt x="13277" y="14743"/>
                    <a:pt x="13383" y="13886"/>
                  </a:cubicBezTo>
                  <a:cubicBezTo>
                    <a:pt x="13488" y="13029"/>
                    <a:pt x="13383" y="12172"/>
                    <a:pt x="13067" y="11743"/>
                  </a:cubicBezTo>
                  <a:cubicBezTo>
                    <a:pt x="12751" y="11315"/>
                    <a:pt x="12224" y="11315"/>
                    <a:pt x="11486" y="12258"/>
                  </a:cubicBezTo>
                  <a:cubicBezTo>
                    <a:pt x="10749" y="13200"/>
                    <a:pt x="9800" y="15086"/>
                    <a:pt x="9326" y="16543"/>
                  </a:cubicBezTo>
                  <a:cubicBezTo>
                    <a:pt x="8852" y="18000"/>
                    <a:pt x="8852" y="19029"/>
                    <a:pt x="9063" y="19800"/>
                  </a:cubicBezTo>
                  <a:cubicBezTo>
                    <a:pt x="9274" y="20572"/>
                    <a:pt x="9695" y="21086"/>
                    <a:pt x="10801" y="21258"/>
                  </a:cubicBezTo>
                  <a:cubicBezTo>
                    <a:pt x="11908" y="21429"/>
                    <a:pt x="13699" y="21258"/>
                    <a:pt x="15332" y="19629"/>
                  </a:cubicBezTo>
                  <a:cubicBezTo>
                    <a:pt x="16965" y="18000"/>
                    <a:pt x="18440" y="14915"/>
                    <a:pt x="19231" y="11915"/>
                  </a:cubicBezTo>
                  <a:cubicBezTo>
                    <a:pt x="20021" y="8915"/>
                    <a:pt x="20126" y="6000"/>
                    <a:pt x="20126" y="4115"/>
                  </a:cubicBezTo>
                  <a:cubicBezTo>
                    <a:pt x="20126" y="2229"/>
                    <a:pt x="20021" y="1372"/>
                    <a:pt x="19705" y="772"/>
                  </a:cubicBezTo>
                  <a:cubicBezTo>
                    <a:pt x="19389" y="172"/>
                    <a:pt x="18862" y="-171"/>
                    <a:pt x="18493" y="86"/>
                  </a:cubicBezTo>
                  <a:cubicBezTo>
                    <a:pt x="18124" y="343"/>
                    <a:pt x="17914" y="1200"/>
                    <a:pt x="17914" y="3172"/>
                  </a:cubicBezTo>
                  <a:cubicBezTo>
                    <a:pt x="17914" y="5143"/>
                    <a:pt x="18124" y="8229"/>
                    <a:pt x="18756" y="10972"/>
                  </a:cubicBezTo>
                  <a:cubicBezTo>
                    <a:pt x="19389" y="13715"/>
                    <a:pt x="20442" y="16115"/>
                    <a:pt x="21496" y="18515"/>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3683" name="Line"/>
            <p:cNvSpPr/>
            <p:nvPr/>
          </p:nvSpPr>
          <p:spPr>
            <a:xfrm>
              <a:off x="8074308" y="2931975"/>
              <a:ext cx="114163"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1964" y="15840"/>
                    <a:pt x="3927" y="10080"/>
                    <a:pt x="7527" y="6480"/>
                  </a:cubicBezTo>
                  <a:cubicBezTo>
                    <a:pt x="11127" y="2880"/>
                    <a:pt x="16364" y="1440"/>
                    <a:pt x="21600" y="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3684" name="Line"/>
            <p:cNvSpPr/>
            <p:nvPr/>
          </p:nvSpPr>
          <p:spPr>
            <a:xfrm>
              <a:off x="8717763" y="2768620"/>
              <a:ext cx="290593" cy="225626"/>
            </a:xfrm>
            <a:custGeom>
              <a:avLst/>
              <a:gdLst/>
              <a:ahLst/>
              <a:cxnLst>
                <a:cxn ang="0">
                  <a:pos x="wd2" y="hd2"/>
                </a:cxn>
                <a:cxn ang="5400000">
                  <a:pos x="wd2" y="hd2"/>
                </a:cxn>
                <a:cxn ang="10800000">
                  <a:pos x="wd2" y="hd2"/>
                </a:cxn>
                <a:cxn ang="16200000">
                  <a:pos x="wd2" y="hd2"/>
                </a:cxn>
              </a:cxnLst>
              <a:rect l="0" t="0" r="r" b="b"/>
              <a:pathLst>
                <a:path w="21600" h="21345" fill="norm" stroke="1" extrusionOk="0">
                  <a:moveTo>
                    <a:pt x="0" y="7600"/>
                  </a:moveTo>
                  <a:cubicBezTo>
                    <a:pt x="2829" y="7927"/>
                    <a:pt x="5657" y="8254"/>
                    <a:pt x="8229" y="7763"/>
                  </a:cubicBezTo>
                  <a:cubicBezTo>
                    <a:pt x="10800" y="7272"/>
                    <a:pt x="13114" y="5963"/>
                    <a:pt x="14014" y="4490"/>
                  </a:cubicBezTo>
                  <a:cubicBezTo>
                    <a:pt x="14914" y="3018"/>
                    <a:pt x="14400" y="1381"/>
                    <a:pt x="13500" y="563"/>
                  </a:cubicBezTo>
                  <a:cubicBezTo>
                    <a:pt x="12600" y="-255"/>
                    <a:pt x="11314" y="-255"/>
                    <a:pt x="9257" y="1054"/>
                  </a:cubicBezTo>
                  <a:cubicBezTo>
                    <a:pt x="7200" y="2363"/>
                    <a:pt x="4371" y="4981"/>
                    <a:pt x="3343" y="8254"/>
                  </a:cubicBezTo>
                  <a:cubicBezTo>
                    <a:pt x="2314" y="11527"/>
                    <a:pt x="3086" y="15454"/>
                    <a:pt x="6429" y="17745"/>
                  </a:cubicBezTo>
                  <a:cubicBezTo>
                    <a:pt x="9771" y="20036"/>
                    <a:pt x="15686" y="20690"/>
                    <a:pt x="21600" y="21345"/>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3685" name="Line"/>
            <p:cNvSpPr/>
            <p:nvPr/>
          </p:nvSpPr>
          <p:spPr>
            <a:xfrm>
              <a:off x="9120125" y="2725949"/>
              <a:ext cx="189202" cy="538132"/>
            </a:xfrm>
            <a:custGeom>
              <a:avLst/>
              <a:gdLst/>
              <a:ahLst/>
              <a:cxnLst>
                <a:cxn ang="0">
                  <a:pos x="wd2" y="hd2"/>
                </a:cxn>
                <a:cxn ang="5400000">
                  <a:pos x="wd2" y="hd2"/>
                </a:cxn>
                <a:cxn ang="10800000">
                  <a:pos x="wd2" y="hd2"/>
                </a:cxn>
                <a:cxn ang="16200000">
                  <a:pos x="wd2" y="hd2"/>
                </a:cxn>
              </a:cxnLst>
              <a:rect l="0" t="0" r="r" b="b"/>
              <a:pathLst>
                <a:path w="21095" h="21538" fill="norm" stroke="1" extrusionOk="0">
                  <a:moveTo>
                    <a:pt x="21095" y="769"/>
                  </a:moveTo>
                  <a:cubicBezTo>
                    <a:pt x="19552" y="353"/>
                    <a:pt x="18009" y="-62"/>
                    <a:pt x="15116" y="7"/>
                  </a:cubicBezTo>
                  <a:cubicBezTo>
                    <a:pt x="12224" y="76"/>
                    <a:pt x="7981" y="630"/>
                    <a:pt x="5281" y="1184"/>
                  </a:cubicBezTo>
                  <a:cubicBezTo>
                    <a:pt x="2581" y="1738"/>
                    <a:pt x="1424" y="2292"/>
                    <a:pt x="652" y="2915"/>
                  </a:cubicBezTo>
                  <a:cubicBezTo>
                    <a:pt x="-119" y="3538"/>
                    <a:pt x="-505" y="4230"/>
                    <a:pt x="1231" y="4784"/>
                  </a:cubicBezTo>
                  <a:cubicBezTo>
                    <a:pt x="2966" y="5338"/>
                    <a:pt x="6824" y="5753"/>
                    <a:pt x="9716" y="5753"/>
                  </a:cubicBezTo>
                  <a:cubicBezTo>
                    <a:pt x="12609" y="5753"/>
                    <a:pt x="14538" y="5338"/>
                    <a:pt x="16466" y="4507"/>
                  </a:cubicBezTo>
                  <a:cubicBezTo>
                    <a:pt x="18395" y="3676"/>
                    <a:pt x="20324" y="2430"/>
                    <a:pt x="20709" y="2084"/>
                  </a:cubicBezTo>
                  <a:cubicBezTo>
                    <a:pt x="21095" y="1738"/>
                    <a:pt x="19938" y="2292"/>
                    <a:pt x="18202" y="4023"/>
                  </a:cubicBezTo>
                  <a:cubicBezTo>
                    <a:pt x="16466" y="5753"/>
                    <a:pt x="14152" y="8661"/>
                    <a:pt x="12416" y="11361"/>
                  </a:cubicBezTo>
                  <a:cubicBezTo>
                    <a:pt x="10681" y="14061"/>
                    <a:pt x="9524" y="16553"/>
                    <a:pt x="8945" y="18146"/>
                  </a:cubicBezTo>
                  <a:cubicBezTo>
                    <a:pt x="8366" y="19738"/>
                    <a:pt x="8366" y="20430"/>
                    <a:pt x="9331" y="20846"/>
                  </a:cubicBezTo>
                  <a:cubicBezTo>
                    <a:pt x="10295" y="21261"/>
                    <a:pt x="12224" y="21400"/>
                    <a:pt x="14152" y="21538"/>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3686" name="Line"/>
            <p:cNvSpPr/>
            <p:nvPr/>
          </p:nvSpPr>
          <p:spPr>
            <a:xfrm>
              <a:off x="9426946" y="2745166"/>
              <a:ext cx="349404" cy="264792"/>
            </a:xfrm>
            <a:custGeom>
              <a:avLst/>
              <a:gdLst/>
              <a:ahLst/>
              <a:cxnLst>
                <a:cxn ang="0">
                  <a:pos x="wd2" y="hd2"/>
                </a:cxn>
                <a:cxn ang="5400000">
                  <a:pos x="wd2" y="hd2"/>
                </a:cxn>
                <a:cxn ang="10800000">
                  <a:pos x="wd2" y="hd2"/>
                </a:cxn>
                <a:cxn ang="16200000">
                  <a:pos x="wd2" y="hd2"/>
                </a:cxn>
              </a:cxnLst>
              <a:rect l="0" t="0" r="r" b="b"/>
              <a:pathLst>
                <a:path w="21600" h="21471" fill="norm" stroke="1" extrusionOk="0">
                  <a:moveTo>
                    <a:pt x="2994" y="0"/>
                  </a:moveTo>
                  <a:cubicBezTo>
                    <a:pt x="2139" y="842"/>
                    <a:pt x="1283" y="1683"/>
                    <a:pt x="749" y="4348"/>
                  </a:cubicBezTo>
                  <a:cubicBezTo>
                    <a:pt x="214" y="7013"/>
                    <a:pt x="0" y="11501"/>
                    <a:pt x="0" y="14447"/>
                  </a:cubicBezTo>
                  <a:cubicBezTo>
                    <a:pt x="0" y="17392"/>
                    <a:pt x="214" y="18795"/>
                    <a:pt x="855" y="19075"/>
                  </a:cubicBezTo>
                  <a:cubicBezTo>
                    <a:pt x="1497" y="19356"/>
                    <a:pt x="2566" y="18514"/>
                    <a:pt x="3743" y="16971"/>
                  </a:cubicBezTo>
                  <a:cubicBezTo>
                    <a:pt x="4919" y="15429"/>
                    <a:pt x="6202" y="13184"/>
                    <a:pt x="7164" y="11361"/>
                  </a:cubicBezTo>
                  <a:cubicBezTo>
                    <a:pt x="8127" y="9538"/>
                    <a:pt x="8768" y="8135"/>
                    <a:pt x="9410" y="7995"/>
                  </a:cubicBezTo>
                  <a:cubicBezTo>
                    <a:pt x="10051" y="7855"/>
                    <a:pt x="10693" y="8977"/>
                    <a:pt x="10907" y="10379"/>
                  </a:cubicBezTo>
                  <a:cubicBezTo>
                    <a:pt x="11121" y="11782"/>
                    <a:pt x="10907" y="13465"/>
                    <a:pt x="10800" y="15008"/>
                  </a:cubicBezTo>
                  <a:cubicBezTo>
                    <a:pt x="10693" y="16551"/>
                    <a:pt x="10693" y="17953"/>
                    <a:pt x="11228" y="18234"/>
                  </a:cubicBezTo>
                  <a:cubicBezTo>
                    <a:pt x="11762" y="18514"/>
                    <a:pt x="12832" y="17673"/>
                    <a:pt x="14008" y="15990"/>
                  </a:cubicBezTo>
                  <a:cubicBezTo>
                    <a:pt x="15184" y="14306"/>
                    <a:pt x="16467" y="11782"/>
                    <a:pt x="17430" y="9958"/>
                  </a:cubicBezTo>
                  <a:cubicBezTo>
                    <a:pt x="18392" y="8135"/>
                    <a:pt x="19034" y="7013"/>
                    <a:pt x="19354" y="7153"/>
                  </a:cubicBezTo>
                  <a:cubicBezTo>
                    <a:pt x="19675" y="7294"/>
                    <a:pt x="19675" y="8696"/>
                    <a:pt x="19675" y="10940"/>
                  </a:cubicBezTo>
                  <a:cubicBezTo>
                    <a:pt x="19675" y="13184"/>
                    <a:pt x="19675" y="16270"/>
                    <a:pt x="19996" y="18374"/>
                  </a:cubicBezTo>
                  <a:cubicBezTo>
                    <a:pt x="20317" y="20478"/>
                    <a:pt x="20958" y="21600"/>
                    <a:pt x="21279" y="21460"/>
                  </a:cubicBezTo>
                  <a:cubicBezTo>
                    <a:pt x="21600" y="21319"/>
                    <a:pt x="21600" y="19917"/>
                    <a:pt x="21600" y="18514"/>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3687" name="Line"/>
            <p:cNvSpPr/>
            <p:nvPr/>
          </p:nvSpPr>
          <p:spPr>
            <a:xfrm>
              <a:off x="9776348" y="2651762"/>
              <a:ext cx="10379"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3688" name="Line"/>
            <p:cNvSpPr/>
            <p:nvPr/>
          </p:nvSpPr>
          <p:spPr>
            <a:xfrm>
              <a:off x="9797105" y="2279698"/>
              <a:ext cx="498158" cy="676494"/>
            </a:xfrm>
            <a:custGeom>
              <a:avLst/>
              <a:gdLst/>
              <a:ahLst/>
              <a:cxnLst>
                <a:cxn ang="0">
                  <a:pos x="wd2" y="hd2"/>
                </a:cxn>
                <a:cxn ang="5400000">
                  <a:pos x="wd2" y="hd2"/>
                </a:cxn>
                <a:cxn ang="10800000">
                  <a:pos x="wd2" y="hd2"/>
                </a:cxn>
                <a:cxn ang="16200000">
                  <a:pos x="wd2" y="hd2"/>
                </a:cxn>
              </a:cxnLst>
              <a:rect l="0" t="0" r="r" b="b"/>
              <a:pathLst>
                <a:path w="21600" h="21441" fill="norm" stroke="1" extrusionOk="0">
                  <a:moveTo>
                    <a:pt x="0" y="21332"/>
                  </a:moveTo>
                  <a:cubicBezTo>
                    <a:pt x="750" y="21441"/>
                    <a:pt x="1500" y="21551"/>
                    <a:pt x="2625" y="21222"/>
                  </a:cubicBezTo>
                  <a:cubicBezTo>
                    <a:pt x="3750" y="20893"/>
                    <a:pt x="5250" y="20126"/>
                    <a:pt x="7125" y="18371"/>
                  </a:cubicBezTo>
                  <a:cubicBezTo>
                    <a:pt x="9000" y="16617"/>
                    <a:pt x="11250" y="13876"/>
                    <a:pt x="12825" y="11080"/>
                  </a:cubicBezTo>
                  <a:cubicBezTo>
                    <a:pt x="14400" y="8284"/>
                    <a:pt x="15300" y="5433"/>
                    <a:pt x="15750" y="3734"/>
                  </a:cubicBezTo>
                  <a:cubicBezTo>
                    <a:pt x="16200" y="2034"/>
                    <a:pt x="16200" y="1486"/>
                    <a:pt x="15975" y="993"/>
                  </a:cubicBezTo>
                  <a:cubicBezTo>
                    <a:pt x="15750" y="499"/>
                    <a:pt x="15300" y="61"/>
                    <a:pt x="14775" y="6"/>
                  </a:cubicBezTo>
                  <a:cubicBezTo>
                    <a:pt x="14250" y="-49"/>
                    <a:pt x="13650" y="280"/>
                    <a:pt x="12375" y="2034"/>
                  </a:cubicBezTo>
                  <a:cubicBezTo>
                    <a:pt x="11100" y="3789"/>
                    <a:pt x="9150" y="6968"/>
                    <a:pt x="8250" y="9874"/>
                  </a:cubicBezTo>
                  <a:cubicBezTo>
                    <a:pt x="7350" y="12779"/>
                    <a:pt x="7500" y="15411"/>
                    <a:pt x="8100" y="17110"/>
                  </a:cubicBezTo>
                  <a:cubicBezTo>
                    <a:pt x="8700" y="18810"/>
                    <a:pt x="9750" y="19577"/>
                    <a:pt x="11025" y="19961"/>
                  </a:cubicBezTo>
                  <a:cubicBezTo>
                    <a:pt x="12300" y="20345"/>
                    <a:pt x="13800" y="20345"/>
                    <a:pt x="15225" y="20016"/>
                  </a:cubicBezTo>
                  <a:cubicBezTo>
                    <a:pt x="16650" y="19687"/>
                    <a:pt x="18000" y="19029"/>
                    <a:pt x="19050" y="18316"/>
                  </a:cubicBezTo>
                  <a:cubicBezTo>
                    <a:pt x="20100" y="17604"/>
                    <a:pt x="20850" y="16836"/>
                    <a:pt x="21225" y="16781"/>
                  </a:cubicBezTo>
                  <a:cubicBezTo>
                    <a:pt x="21600" y="16727"/>
                    <a:pt x="21600" y="17385"/>
                    <a:pt x="21600" y="18152"/>
                  </a:cubicBezTo>
                  <a:cubicBezTo>
                    <a:pt x="21600" y="18920"/>
                    <a:pt x="21600" y="19797"/>
                    <a:pt x="21525" y="19797"/>
                  </a:cubicBezTo>
                  <a:cubicBezTo>
                    <a:pt x="21450" y="19797"/>
                    <a:pt x="21300" y="18920"/>
                    <a:pt x="21150" y="18042"/>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3689" name="Line"/>
            <p:cNvSpPr/>
            <p:nvPr/>
          </p:nvSpPr>
          <p:spPr>
            <a:xfrm>
              <a:off x="10295262" y="2579113"/>
              <a:ext cx="1" cy="10380"/>
            </a:xfrm>
            <a:prstGeom prst="ellipse">
              <a:avLst/>
            </a:prstGeom>
            <a:noFill/>
            <a:ln w="88900" cap="rnd">
              <a:solidFill>
                <a:srgbClr val="F93343"/>
              </a:solidFill>
              <a:prstDash val="solid"/>
              <a:round/>
            </a:ln>
            <a:effectLst/>
          </p:spPr>
          <p:txBody>
            <a:bodyPr wrap="square" lIns="45718" tIns="45718" rIns="45718" bIns="45718" numCol="1" anchor="t">
              <a:noAutofit/>
            </a:bodyPr>
            <a:lstStyle/>
            <a:p>
              <a:pPr/>
            </a:p>
          </p:txBody>
        </p:sp>
        <p:sp>
          <p:nvSpPr>
            <p:cNvPr id="3690" name="Line"/>
            <p:cNvSpPr/>
            <p:nvPr/>
          </p:nvSpPr>
          <p:spPr>
            <a:xfrm>
              <a:off x="10402505" y="2381926"/>
              <a:ext cx="202783" cy="564200"/>
            </a:xfrm>
            <a:custGeom>
              <a:avLst/>
              <a:gdLst/>
              <a:ahLst/>
              <a:cxnLst>
                <a:cxn ang="0">
                  <a:pos x="wd2" y="hd2"/>
                </a:cxn>
                <a:cxn ang="5400000">
                  <a:pos x="wd2" y="hd2"/>
                </a:cxn>
                <a:cxn ang="10800000">
                  <a:pos x="wd2" y="hd2"/>
                </a:cxn>
                <a:cxn ang="16200000">
                  <a:pos x="wd2" y="hd2"/>
                </a:cxn>
              </a:cxnLst>
              <a:rect l="0" t="0" r="r" b="b"/>
              <a:pathLst>
                <a:path w="21102" h="21480" fill="norm" stroke="1" extrusionOk="0">
                  <a:moveTo>
                    <a:pt x="2880" y="0"/>
                  </a:moveTo>
                  <a:cubicBezTo>
                    <a:pt x="2160" y="2371"/>
                    <a:pt x="1440" y="4741"/>
                    <a:pt x="900" y="7376"/>
                  </a:cubicBezTo>
                  <a:cubicBezTo>
                    <a:pt x="360" y="10010"/>
                    <a:pt x="0" y="12907"/>
                    <a:pt x="0" y="14949"/>
                  </a:cubicBezTo>
                  <a:cubicBezTo>
                    <a:pt x="0" y="16990"/>
                    <a:pt x="360" y="18176"/>
                    <a:pt x="1440" y="18571"/>
                  </a:cubicBezTo>
                  <a:cubicBezTo>
                    <a:pt x="2520" y="18966"/>
                    <a:pt x="4320" y="18571"/>
                    <a:pt x="6660" y="17780"/>
                  </a:cubicBezTo>
                  <a:cubicBezTo>
                    <a:pt x="9000" y="16990"/>
                    <a:pt x="11880" y="15805"/>
                    <a:pt x="14220" y="15146"/>
                  </a:cubicBezTo>
                  <a:cubicBezTo>
                    <a:pt x="16560" y="14488"/>
                    <a:pt x="18360" y="14356"/>
                    <a:pt x="19620" y="14620"/>
                  </a:cubicBezTo>
                  <a:cubicBezTo>
                    <a:pt x="20880" y="14883"/>
                    <a:pt x="21600" y="15541"/>
                    <a:pt x="20700" y="16529"/>
                  </a:cubicBezTo>
                  <a:cubicBezTo>
                    <a:pt x="19800" y="17517"/>
                    <a:pt x="17280" y="18834"/>
                    <a:pt x="14580" y="19690"/>
                  </a:cubicBezTo>
                  <a:cubicBezTo>
                    <a:pt x="11880" y="20546"/>
                    <a:pt x="9000" y="20941"/>
                    <a:pt x="6480" y="21205"/>
                  </a:cubicBezTo>
                  <a:cubicBezTo>
                    <a:pt x="3960" y="21468"/>
                    <a:pt x="1800" y="21600"/>
                    <a:pt x="1440" y="21337"/>
                  </a:cubicBezTo>
                  <a:cubicBezTo>
                    <a:pt x="1080" y="21073"/>
                    <a:pt x="2520" y="20415"/>
                    <a:pt x="3960" y="19756"/>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3691" name="Line"/>
            <p:cNvSpPr/>
            <p:nvPr/>
          </p:nvSpPr>
          <p:spPr>
            <a:xfrm>
              <a:off x="10731150" y="2592951"/>
              <a:ext cx="197189" cy="340871"/>
            </a:xfrm>
            <a:custGeom>
              <a:avLst/>
              <a:gdLst/>
              <a:ahLst/>
              <a:cxnLst>
                <a:cxn ang="0">
                  <a:pos x="wd2" y="hd2"/>
                </a:cxn>
                <a:cxn ang="5400000">
                  <a:pos x="wd2" y="hd2"/>
                </a:cxn>
                <a:cxn ang="10800000">
                  <a:pos x="wd2" y="hd2"/>
                </a:cxn>
                <a:cxn ang="16200000">
                  <a:pos x="wd2" y="hd2"/>
                </a:cxn>
              </a:cxnLst>
              <a:rect l="0" t="0" r="r" b="b"/>
              <a:pathLst>
                <a:path w="21600" h="21073" fill="norm" stroke="1" extrusionOk="0">
                  <a:moveTo>
                    <a:pt x="0" y="2994"/>
                  </a:moveTo>
                  <a:cubicBezTo>
                    <a:pt x="0" y="8340"/>
                    <a:pt x="0" y="13687"/>
                    <a:pt x="379" y="16895"/>
                  </a:cubicBezTo>
                  <a:cubicBezTo>
                    <a:pt x="758" y="20103"/>
                    <a:pt x="1516" y="21172"/>
                    <a:pt x="1705" y="21065"/>
                  </a:cubicBezTo>
                  <a:cubicBezTo>
                    <a:pt x="1895" y="20958"/>
                    <a:pt x="1516" y="19675"/>
                    <a:pt x="1137" y="17322"/>
                  </a:cubicBezTo>
                  <a:cubicBezTo>
                    <a:pt x="758" y="14970"/>
                    <a:pt x="379" y="11548"/>
                    <a:pt x="2653" y="8340"/>
                  </a:cubicBezTo>
                  <a:cubicBezTo>
                    <a:pt x="4926" y="5132"/>
                    <a:pt x="9853" y="2138"/>
                    <a:pt x="13453" y="855"/>
                  </a:cubicBezTo>
                  <a:cubicBezTo>
                    <a:pt x="17053" y="-428"/>
                    <a:pt x="19326" y="0"/>
                    <a:pt x="21600" y="427"/>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3692" name="Line"/>
            <p:cNvSpPr/>
            <p:nvPr/>
          </p:nvSpPr>
          <p:spPr>
            <a:xfrm>
              <a:off x="10928338" y="2765923"/>
              <a:ext cx="31136" cy="19718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3693" name="Line"/>
            <p:cNvSpPr/>
            <p:nvPr/>
          </p:nvSpPr>
          <p:spPr>
            <a:xfrm>
              <a:off x="11011364" y="2537600"/>
              <a:ext cx="10381"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3694" name="Line"/>
            <p:cNvSpPr/>
            <p:nvPr/>
          </p:nvSpPr>
          <p:spPr>
            <a:xfrm>
              <a:off x="11104769" y="2672518"/>
              <a:ext cx="249081" cy="287298"/>
            </a:xfrm>
            <a:custGeom>
              <a:avLst/>
              <a:gdLst/>
              <a:ahLst/>
              <a:cxnLst>
                <a:cxn ang="0">
                  <a:pos x="wd2" y="hd2"/>
                </a:cxn>
                <a:cxn ang="5400000">
                  <a:pos x="wd2" y="hd2"/>
                </a:cxn>
                <a:cxn ang="10800000">
                  <a:pos x="wd2" y="hd2"/>
                </a:cxn>
                <a:cxn ang="16200000">
                  <a:pos x="wd2" y="hd2"/>
                </a:cxn>
              </a:cxnLst>
              <a:rect l="0" t="0" r="r" b="b"/>
              <a:pathLst>
                <a:path w="21600" h="21355" fill="norm" stroke="1" extrusionOk="0">
                  <a:moveTo>
                    <a:pt x="0" y="0"/>
                  </a:moveTo>
                  <a:cubicBezTo>
                    <a:pt x="0" y="5657"/>
                    <a:pt x="0" y="11314"/>
                    <a:pt x="0" y="14914"/>
                  </a:cubicBezTo>
                  <a:cubicBezTo>
                    <a:pt x="0" y="18514"/>
                    <a:pt x="0" y="20057"/>
                    <a:pt x="750" y="20829"/>
                  </a:cubicBezTo>
                  <a:cubicBezTo>
                    <a:pt x="1500" y="21600"/>
                    <a:pt x="3000" y="21600"/>
                    <a:pt x="4800" y="20314"/>
                  </a:cubicBezTo>
                  <a:cubicBezTo>
                    <a:pt x="6600" y="19029"/>
                    <a:pt x="8700" y="16457"/>
                    <a:pt x="10350" y="13500"/>
                  </a:cubicBezTo>
                  <a:cubicBezTo>
                    <a:pt x="12000" y="10543"/>
                    <a:pt x="13200" y="7200"/>
                    <a:pt x="13800" y="4886"/>
                  </a:cubicBezTo>
                  <a:cubicBezTo>
                    <a:pt x="14400" y="2571"/>
                    <a:pt x="14400" y="1286"/>
                    <a:pt x="13950" y="1286"/>
                  </a:cubicBezTo>
                  <a:cubicBezTo>
                    <a:pt x="13500" y="1286"/>
                    <a:pt x="12600" y="2571"/>
                    <a:pt x="12000" y="5014"/>
                  </a:cubicBezTo>
                  <a:cubicBezTo>
                    <a:pt x="11400" y="7457"/>
                    <a:pt x="11100" y="11057"/>
                    <a:pt x="11400" y="13371"/>
                  </a:cubicBezTo>
                  <a:cubicBezTo>
                    <a:pt x="11700" y="15686"/>
                    <a:pt x="12600" y="16714"/>
                    <a:pt x="14400" y="16971"/>
                  </a:cubicBezTo>
                  <a:cubicBezTo>
                    <a:pt x="16200" y="17229"/>
                    <a:pt x="18900" y="16714"/>
                    <a:pt x="21600" y="1620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3695" name="Line"/>
            <p:cNvSpPr/>
            <p:nvPr/>
          </p:nvSpPr>
          <p:spPr>
            <a:xfrm>
              <a:off x="11390510" y="2682896"/>
              <a:ext cx="793603" cy="192144"/>
            </a:xfrm>
            <a:custGeom>
              <a:avLst/>
              <a:gdLst/>
              <a:ahLst/>
              <a:cxnLst>
                <a:cxn ang="0">
                  <a:pos x="wd2" y="hd2"/>
                </a:cxn>
                <a:cxn ang="5400000">
                  <a:pos x="wd2" y="hd2"/>
                </a:cxn>
                <a:cxn ang="10800000">
                  <a:pos x="wd2" y="hd2"/>
                </a:cxn>
                <a:cxn ang="16200000">
                  <a:pos x="wd2" y="hd2"/>
                </a:cxn>
              </a:cxnLst>
              <a:rect l="0" t="0" r="r" b="b"/>
              <a:pathLst>
                <a:path w="21544" h="21423" fill="norm" stroke="1" extrusionOk="0">
                  <a:moveTo>
                    <a:pt x="695" y="0"/>
                  </a:moveTo>
                  <a:cubicBezTo>
                    <a:pt x="507" y="5786"/>
                    <a:pt x="320" y="11571"/>
                    <a:pt x="179" y="15429"/>
                  </a:cubicBezTo>
                  <a:cubicBezTo>
                    <a:pt x="38" y="19286"/>
                    <a:pt x="-56" y="21214"/>
                    <a:pt x="38" y="21407"/>
                  </a:cubicBezTo>
                  <a:cubicBezTo>
                    <a:pt x="132" y="21600"/>
                    <a:pt x="414" y="20057"/>
                    <a:pt x="1024" y="16971"/>
                  </a:cubicBezTo>
                  <a:cubicBezTo>
                    <a:pt x="1634" y="13886"/>
                    <a:pt x="2574" y="9257"/>
                    <a:pt x="3231" y="6171"/>
                  </a:cubicBezTo>
                  <a:cubicBezTo>
                    <a:pt x="3888" y="3086"/>
                    <a:pt x="4264" y="1543"/>
                    <a:pt x="4593" y="1543"/>
                  </a:cubicBezTo>
                  <a:cubicBezTo>
                    <a:pt x="4921" y="1543"/>
                    <a:pt x="5203" y="3086"/>
                    <a:pt x="5344" y="5786"/>
                  </a:cubicBezTo>
                  <a:cubicBezTo>
                    <a:pt x="5485" y="8486"/>
                    <a:pt x="5485" y="12343"/>
                    <a:pt x="5720" y="14271"/>
                  </a:cubicBezTo>
                  <a:cubicBezTo>
                    <a:pt x="5954" y="16200"/>
                    <a:pt x="6424" y="16200"/>
                    <a:pt x="7222" y="15043"/>
                  </a:cubicBezTo>
                  <a:cubicBezTo>
                    <a:pt x="8021" y="13886"/>
                    <a:pt x="9147" y="11571"/>
                    <a:pt x="10556" y="10607"/>
                  </a:cubicBezTo>
                  <a:cubicBezTo>
                    <a:pt x="11965" y="9643"/>
                    <a:pt x="13655" y="10029"/>
                    <a:pt x="15534" y="10607"/>
                  </a:cubicBezTo>
                  <a:cubicBezTo>
                    <a:pt x="17412" y="11186"/>
                    <a:pt x="19478" y="11957"/>
                    <a:pt x="21544" y="12729"/>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4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698"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699" name="Google Shape;128;p4"/>
          <p:cNvSpPr txBox="1"/>
          <p:nvPr/>
        </p:nvSpPr>
        <p:spPr>
          <a:xfrm>
            <a:off x="3317357" y="5800092"/>
            <a:ext cx="17462018" cy="15289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ctr">
              <a:defRPr sz="8800">
                <a:solidFill>
                  <a:srgbClr val="0A1F61"/>
                </a:solidFill>
                <a:latin typeface="Tajawal Medium"/>
                <a:ea typeface="Tajawal Medium"/>
                <a:cs typeface="Tajawal Medium"/>
                <a:sym typeface="Tajawal Medium"/>
              </a:defRPr>
            </a:lvl1pPr>
          </a:lstStyle>
          <a:p>
            <a:pPr/>
            <a:r>
              <a:t>Thank you </a:t>
            </a:r>
          </a:p>
        </p:txBody>
      </p:sp>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نسق Office">
  <a:themeElements>
    <a:clrScheme name="نسق Office">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نسق Office">
      <a:majorFont>
        <a:latin typeface="Helvetica"/>
        <a:ea typeface="Helvetica"/>
        <a:cs typeface="Helvetica"/>
      </a:majorFont>
      <a:minorFont>
        <a:latin typeface="Calibri"/>
        <a:ea typeface="Calibri"/>
        <a:cs typeface="Calibri"/>
      </a:minorFont>
    </a:fontScheme>
    <a:fmtScheme name="نسق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sx="100000" sy="100000" kx="0" ky="0" algn="b" rotWithShape="0" blurRad="76200" dist="38100" dir="5400000">
              <a:srgbClr val="000000">
                <a:alpha val="35000"/>
              </a:srgbClr>
            </a:outerShdw>
          </a:effectLst>
        </a:effectStyle>
        <a:effectStyle>
          <a:effectLst>
            <a:outerShdw sx="100000" sy="100000" kx="0" ky="0" algn="b" rotWithShape="0" blurRad="76200" dist="38100" dir="5400000">
              <a:srgbClr val="000000">
                <a:alpha val="35000"/>
              </a:srgbClr>
            </a:outerShdw>
          </a:effectLst>
        </a:effectStyle>
        <a:effectStyle>
          <a:effectLst>
            <a:outerShdw sx="100000" sy="100000" kx="0" ky="0" algn="b" rotWithShape="0" blurRad="76200" dist="38100" dir="540000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sx="100000" sy="100000" kx="0" ky="0" algn="b" rotWithShape="0" blurRad="76200" dist="38100" dir="5400000">
            <a:srgbClr val="000000">
              <a:alpha val="35000"/>
            </a:srgbClr>
          </a:outerShdw>
        </a:effectLst>
        <a:sp3d/>
      </a:spPr>
      <a:bodyPr rot="0" spcFirstLastPara="1" vertOverflow="overflow" horzOverflow="overflow" vert="horz" wrap="square" lIns="91438" tIns="91438" rIns="91438" bIns="91438" numCol="1" spcCol="38100" rtlCol="0" anchor="ctr" upright="0">
        <a:spAutoFit/>
      </a:bodyPr>
      <a:lstStyle>
        <a:def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outerShdw sx="100000" sy="100000" kx="0" ky="0" algn="b" rotWithShape="0" blurRad="76200" dist="38100" dir="5400000">
            <a:srgbClr val="000000">
              <a:alpha val="35000"/>
            </a:srgbClr>
          </a:outerShdw>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91438" tIns="91438" rIns="91438" bIns="91438" numCol="1" spcCol="38100" rtlCol="0" anchor="t" upright="0">
        <a:spAutoFit/>
      </a:bodyPr>
      <a:lstStyle>
        <a:def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نسق Office">
  <a:themeElements>
    <a:clrScheme name="نسق Office">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نسق Office">
      <a:majorFont>
        <a:latin typeface="Helvetica"/>
        <a:ea typeface="Helvetica"/>
        <a:cs typeface="Helvetica"/>
      </a:majorFont>
      <a:minorFont>
        <a:latin typeface="Calibri"/>
        <a:ea typeface="Calibri"/>
        <a:cs typeface="Calibri"/>
      </a:minorFont>
    </a:fontScheme>
    <a:fmtScheme name="نسق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sx="100000" sy="100000" kx="0" ky="0" algn="b" rotWithShape="0" blurRad="76200" dist="38100" dir="5400000">
              <a:srgbClr val="000000">
                <a:alpha val="35000"/>
              </a:srgbClr>
            </a:outerShdw>
          </a:effectLst>
        </a:effectStyle>
        <a:effectStyle>
          <a:effectLst>
            <a:outerShdw sx="100000" sy="100000" kx="0" ky="0" algn="b" rotWithShape="0" blurRad="76200" dist="38100" dir="5400000">
              <a:srgbClr val="000000">
                <a:alpha val="35000"/>
              </a:srgbClr>
            </a:outerShdw>
          </a:effectLst>
        </a:effectStyle>
        <a:effectStyle>
          <a:effectLst>
            <a:outerShdw sx="100000" sy="100000" kx="0" ky="0" algn="b" rotWithShape="0" blurRad="76200" dist="38100" dir="540000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sx="100000" sy="100000" kx="0" ky="0" algn="b" rotWithShape="0" blurRad="76200" dist="38100" dir="5400000">
            <a:srgbClr val="000000">
              <a:alpha val="35000"/>
            </a:srgbClr>
          </a:outerShdw>
        </a:effectLst>
        <a:sp3d/>
      </a:spPr>
      <a:bodyPr rot="0" spcFirstLastPara="1" vertOverflow="overflow" horzOverflow="overflow" vert="horz" wrap="square" lIns="91438" tIns="91438" rIns="91438" bIns="91438" numCol="1" spcCol="38100" rtlCol="0" anchor="ctr" upright="0">
        <a:spAutoFit/>
      </a:bodyPr>
      <a:lstStyle>
        <a:def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outerShdw sx="100000" sy="100000" kx="0" ky="0" algn="b" rotWithShape="0" blurRad="76200" dist="38100" dir="5400000">
            <a:srgbClr val="000000">
              <a:alpha val="35000"/>
            </a:srgbClr>
          </a:outerShdw>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91438" tIns="91438" rIns="91438" bIns="91438" numCol="1" spcCol="38100" rtlCol="0" anchor="t" upright="0">
        <a:spAutoFit/>
      </a:bodyPr>
      <a:lstStyle>
        <a:def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