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1A0C0-737A-ABD0-9EB7-B2143CCE6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7F04A3-9F8D-79C1-F13A-95E169BA6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DF3B8-2128-4EAD-89F7-91B3D58AEAC1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36A4D6-A3B9-BAB8-5D60-61775A450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7B1F7E-111D-58C1-A526-CED75C509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C95D1-60AA-4F68-8AB8-4982AACF5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828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FC79C7-9BAC-10E3-9F2C-63CFBDB8A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20EE2D-99D9-266F-31AF-9DAB138DD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2F230-6204-4A77-352D-F4E99DCEE6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7DF3B8-2128-4EAD-89F7-91B3D58AEAC1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D22014-8291-10AA-7911-25C4CBBAB9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8E967D-BBFA-22B2-F3B8-C010926021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EC95D1-60AA-4F68-8AB8-4982AACF59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846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B4B368-41E1-3785-3E59-38693C430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F5513-67B9-88C1-45B3-FB366082CA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404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ADD3F0-CF91-ED57-86FF-6B8121617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BBB2F-CC6E-CE70-B93F-2329EC3C02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1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22E1F-C058-0373-DD93-4706C6A4B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171376-3003-8B1A-29EC-C72335E5E8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813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E097DF-7EF2-87C2-F085-57EA4BF3B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95E3C6-BCD4-DE44-0462-539F60450D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087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484FE0-7A8D-7C83-CA76-4779A4B97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50C95B-25E3-3AA2-827E-1B012A57F3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680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83C884-E3E4-56E0-5B3D-6CC2395A1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D5B57-C4D3-DB1D-C593-ED161BF04A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370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A5A1A2-8BCD-1C19-F414-FFDCE86D2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A4A70A-B802-2830-1C36-36016E69B2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552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E8A8FD-A4E8-3C35-9A20-C108D409A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14FCA4-E591-8CE7-CCA6-5BE689C6F3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57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37F6FE-4D6E-315A-7FAD-73F99DB3C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B0793B-5CB3-1431-A825-01FDABA7A6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086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A6FC9D-C994-7657-3FF9-D8B4B3F61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D3BF9D-C6EE-747E-7E69-6D2BE6A628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74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139BF2-97AE-D1A0-E9C6-2977040B4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545671-29DC-451B-6335-435054255A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80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C95BD3-5197-A980-19B5-6137633DB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E6AF84-4F74-BA0F-6AC9-4F5A1D8BA2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348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D04811-38A4-25BF-4C92-BF5A4AD56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880AB8-1208-81B4-8480-379F0864F1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633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8B4E83-E453-6A92-21D3-1B0370DC8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88B03-2FDB-56C4-1506-206CBEB7D2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519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1FFC47-4D08-978C-C21B-5F1F5F04B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776FDB-45A2-867A-97C1-D2DC8CD1ED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090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B5A04D-F77B-ECD7-0383-45D19BF50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0C5519-0A87-D64D-2BC5-176090387D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314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3C96A-FA18-A149-DB8D-F3B22BADF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F2AEB-8B41-D250-5D85-2C5D22BB4E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064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7148DC-EF41-BCF7-C689-1CB6059FD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6DF0A5-8C3B-5225-86A7-1FA1378C90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209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50318-2A27-FCE1-0525-2DE7746B9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48209-EFC0-D743-7202-8A884FB672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6536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6CA993-DEA9-DDE8-9FBC-2C76EE323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65DC68-60AE-6D78-7009-D28403339D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811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0D3F06-4D16-6212-EFFD-59F98C0B6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B3E028-C9BF-868B-C21E-465F773093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95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92C4E6-43F3-21E9-877F-72A120721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73F1E9-1FBD-E6AE-BC50-29EAAA8B33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6326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CDE378-F90B-401C-40D4-86B409317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E2966F-149B-F404-77C2-EA8C5C9420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262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F08C01-F989-8F66-2B8A-F9D1475FC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76339F-3B45-4116-5E4C-57CC9915B7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767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379E7B-2D46-56B8-F689-59195B1F0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40D5FA-FCA0-E5E2-0B80-01E62E2354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1669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BCAD2F-73AB-E33C-C778-422D6C447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969837-BA9E-9A85-8BEA-2441C439EC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921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6087A8-958B-1748-17C9-E83BA003E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29C6C-C25A-4C5F-DBE8-2547CD5950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745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D60217-8162-B64A-D196-2D4F54F91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9BDD49-82F1-CAE7-A3CA-347087B5CB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5479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554960-B045-91D0-B142-5BD53CBA3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272D26-6225-BA18-53E4-3A39F750EB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58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F8B42F-D69B-6471-2E25-C15686DDD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1CBAC2-BE10-0D91-3516-545E34A71C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627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D1F2F-B8B5-0C25-89E8-E486900F1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9C7C82-B123-70C1-347F-86B2494C5B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3874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63C772-55B5-3A8A-57C1-9B0984F74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911D0-7B6B-5CBE-3752-5B4251EC3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4328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17FDF-A960-3B6D-8334-B53791F70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E2429-824B-02F5-B9AD-489A253F43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1561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E436C5-A80A-7A25-010E-0440887B1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B6A2C-A44F-6684-D9C2-C0E6B28BDC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2212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54497-84E7-64B4-B9A3-EB6380C8D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2E403E-A152-E3CD-6DFF-59141CBDA8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9715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470E70-E137-EFA7-515E-4D6BAB041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2F715B-F6E2-5275-05B6-AB86628CB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985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097101-A707-1C4F-8E0C-2636DCA53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20EB1-A7F2-06FC-B149-0CED0DCCC3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1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2025-07-18T14:04:36Z</dcterms:created>
  <dcterms:modified xsi:type="dcterms:W3CDTF">2025-07-18T14:04:36Z</dcterms:modified>
</cp:coreProperties>
</file>