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496" r:id="rId5"/>
    <p:sldId id="543" r:id="rId6"/>
    <p:sldId id="885" r:id="rId7"/>
    <p:sldId id="886" r:id="rId8"/>
    <p:sldId id="920" r:id="rId9"/>
    <p:sldId id="921" r:id="rId10"/>
    <p:sldId id="925" r:id="rId11"/>
    <p:sldId id="907" r:id="rId12"/>
    <p:sldId id="887" r:id="rId13"/>
    <p:sldId id="888" r:id="rId14"/>
    <p:sldId id="890" r:id="rId15"/>
    <p:sldId id="922" r:id="rId16"/>
    <p:sldId id="911" r:id="rId17"/>
    <p:sldId id="912" r:id="rId18"/>
    <p:sldId id="913" r:id="rId19"/>
    <p:sldId id="901" r:id="rId20"/>
    <p:sldId id="933" r:id="rId21"/>
    <p:sldId id="906" r:id="rId22"/>
    <p:sldId id="917" r:id="rId23"/>
    <p:sldId id="914" r:id="rId24"/>
    <p:sldId id="915" r:id="rId25"/>
    <p:sldId id="927" r:id="rId26"/>
    <p:sldId id="926" r:id="rId27"/>
    <p:sldId id="916" r:id="rId28"/>
    <p:sldId id="928" r:id="rId29"/>
    <p:sldId id="909" r:id="rId30"/>
    <p:sldId id="929" r:id="rId31"/>
    <p:sldId id="924" r:id="rId32"/>
    <p:sldId id="893" r:id="rId33"/>
    <p:sldId id="902" r:id="rId34"/>
    <p:sldId id="899" r:id="rId35"/>
    <p:sldId id="905" r:id="rId36"/>
    <p:sldId id="892" r:id="rId37"/>
    <p:sldId id="900" r:id="rId38"/>
    <p:sldId id="930" r:id="rId39"/>
    <p:sldId id="931" r:id="rId40"/>
    <p:sldId id="918" r:id="rId41"/>
    <p:sldId id="919" r:id="rId42"/>
    <p:sldId id="932" r:id="rId43"/>
    <p:sldId id="897" r:id="rId44"/>
    <p:sldId id="898" r:id="rId45"/>
    <p:sldId id="92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 id="543"/>
            <p14:sldId id="885"/>
            <p14:sldId id="886"/>
            <p14:sldId id="920"/>
            <p14:sldId id="921"/>
            <p14:sldId id="925"/>
            <p14:sldId id="907"/>
            <p14:sldId id="887"/>
            <p14:sldId id="888"/>
            <p14:sldId id="890"/>
            <p14:sldId id="922"/>
            <p14:sldId id="911"/>
            <p14:sldId id="912"/>
            <p14:sldId id="913"/>
            <p14:sldId id="901"/>
            <p14:sldId id="933"/>
            <p14:sldId id="906"/>
            <p14:sldId id="917"/>
            <p14:sldId id="914"/>
            <p14:sldId id="915"/>
            <p14:sldId id="927"/>
            <p14:sldId id="926"/>
            <p14:sldId id="916"/>
            <p14:sldId id="928"/>
            <p14:sldId id="909"/>
            <p14:sldId id="929"/>
            <p14:sldId id="924"/>
            <p14:sldId id="893"/>
            <p14:sldId id="902"/>
            <p14:sldId id="899"/>
            <p14:sldId id="905"/>
            <p14:sldId id="892"/>
            <p14:sldId id="900"/>
            <p14:sldId id="930"/>
            <p14:sldId id="931"/>
            <p14:sldId id="918"/>
            <p14:sldId id="919"/>
            <p14:sldId id="932"/>
            <p14:sldId id="897"/>
            <p14:sldId id="898"/>
            <p14:sldId id="923"/>
            <p14:sldId id="349"/>
          </p14:sldIdLst>
        </p14:section>
        <p14:section name="Default Section" id="{73925AE7-E9D8-48BC-A988-41815CE32A48}">
          <p14:sldIdLst/>
        </p14:section>
        <p14:section name="Default Section" id="{EC049921-363B-492D-A16D-C6010B32BCE9}">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p:scale>
          <a:sx n="61" d="100"/>
          <a:sy n="61" d="100"/>
        </p:scale>
        <p:origin x="-712"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ctr" rtl="0"/>
          <a:r>
            <a:rPr lang="en-US" altLang="fr-FR" sz="2000" b="1" dirty="0">
              <a:latin typeface="+mn-lt"/>
              <a:cs typeface="Aharoni" panose="02010803020104030203" pitchFamily="2" charset="-79"/>
            </a:rPr>
            <a:t>Definition of Change</a:t>
          </a:r>
          <a:r>
            <a:rPr lang="ar-EG" altLang="fr-FR" sz="2000" b="1" dirty="0">
              <a:latin typeface="+mn-lt"/>
              <a:cs typeface="Aharoni" panose="02010803020104030203" pitchFamily="2" charset="-79"/>
            </a:rPr>
            <a:t> </a:t>
          </a:r>
          <a:r>
            <a:rPr lang="en-US" altLang="fr-FR" sz="2000" b="1" dirty="0">
              <a:latin typeface="+mn-lt"/>
              <a:cs typeface="Aharoni" panose="02010803020104030203" pitchFamily="2" charset="-79"/>
            </a:rPr>
            <a:t>Management</a:t>
          </a:r>
          <a:endParaRPr lang="ar-SA" sz="2000" b="1" i="0" dirty="0">
            <a:latin typeface="+mn-lt"/>
          </a:endParaRPr>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algn="ctr" rtl="0"/>
          <a:r>
            <a:rPr lang="en-US" sz="2000" b="1" dirty="0">
              <a:latin typeface="+mn-lt"/>
              <a:cs typeface="Aharoni" panose="02010803020104030203" pitchFamily="2" charset="-79"/>
            </a:rPr>
            <a:t>What Causes Organizational Change</a:t>
          </a:r>
          <a:r>
            <a:rPr lang="en-US" sz="2000" b="1" dirty="0">
              <a:latin typeface="+mn-lt"/>
            </a:rPr>
            <a:t>?</a:t>
          </a:r>
          <a:endParaRPr lang="ar-SA" sz="2000" b="1" i="0" dirty="0">
            <a:latin typeface="+mn-lt"/>
          </a:endParaRPr>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algn="ctr"/>
          <a:r>
            <a:rPr lang="en-US" altLang="fr-FR" sz="2000" b="1" dirty="0">
              <a:latin typeface="+mn-lt"/>
              <a:cs typeface="Aharoni" panose="02010803020104030203" pitchFamily="2" charset="-79"/>
            </a:rPr>
            <a:t>Types of Change</a:t>
          </a:r>
          <a:endParaRPr lang="ar-SA" sz="2000" b="1" i="0" dirty="0">
            <a:latin typeface="+mn-lt"/>
          </a:endParaRPr>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algn="ctr" rtl="0"/>
          <a:r>
            <a:rPr lang="en-US" sz="2000" b="1" dirty="0">
              <a:latin typeface="+mn-lt"/>
              <a:cs typeface="Aharoni" panose="02010803020104030203" pitchFamily="2" charset="-79"/>
            </a:rPr>
            <a:t>A Manager’s Role In Organizational Change</a:t>
          </a:r>
          <a:endParaRPr lang="ar-SA" sz="2000" b="1" i="0" dirty="0">
            <a:latin typeface="+mn-lt"/>
          </a:endParaRPr>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6B924DF5-88F7-42B2-9E77-14339BC015F7}">
      <dgm:prSet custT="1"/>
      <dgm:spPr/>
      <dgm:t>
        <a:bodyPr/>
        <a:lstStyle/>
        <a:p>
          <a:pPr algn="ctr" rtl="0"/>
          <a:r>
            <a:rPr lang="en-AU" sz="2000" b="1" dirty="0">
              <a:latin typeface="+mn-lt"/>
              <a:cs typeface="Aharoni" panose="02010803020104030203" pitchFamily="2" charset="-79"/>
            </a:rPr>
            <a:t>Resistance to Change</a:t>
          </a:r>
          <a:endParaRPr lang="ar-SA" sz="2000" b="1" i="0" dirty="0">
            <a:latin typeface="+mn-lt"/>
          </a:endParaRPr>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8EB8F3AF-17BF-4D9C-8A04-4F67B31BF74C}">
      <dgm:prSet custT="1"/>
      <dgm:spPr/>
      <dgm:t>
        <a:bodyPr/>
        <a:lstStyle/>
        <a:p>
          <a:pPr algn="ctr">
            <a:buClr>
              <a:srgbClr val="FF0000"/>
            </a:buClr>
          </a:pPr>
          <a:r>
            <a:rPr lang="en-US" sz="2000" b="1" dirty="0">
              <a:solidFill>
                <a:schemeClr val="tx1"/>
              </a:solidFill>
            </a:rPr>
            <a:t>12 Change Management Best Practices</a:t>
          </a:r>
          <a:endParaRPr lang="ar-SA" sz="2000" b="1" i="0" dirty="0">
            <a:solidFill>
              <a:schemeClr val="tx1"/>
            </a:solidFill>
            <a:latin typeface="+mn-lt"/>
          </a:endParaRPr>
        </a:p>
      </dgm:t>
    </dgm:pt>
    <dgm:pt modelId="{03388FF6-22DC-4775-922B-5DA103776070}" type="parTrans" cxnId="{3E117560-C7DE-4CB7-B88B-FC7AAF5654BB}">
      <dgm:prSet/>
      <dgm:spPr/>
      <dgm:t>
        <a:bodyPr/>
        <a:lstStyle/>
        <a:p>
          <a:endParaRPr lang="en-US"/>
        </a:p>
      </dgm:t>
    </dgm:pt>
    <dgm:pt modelId="{F1DE3942-DDEF-4E3E-898E-97D1CB9DE983}" type="sibTrans" cxnId="{3E117560-C7DE-4CB7-B88B-FC7AAF5654BB}">
      <dgm:prSet/>
      <dgm:spPr/>
      <dgm:t>
        <a:bodyPr/>
        <a:lstStyle/>
        <a:p>
          <a:endParaRPr lang="en-US"/>
        </a:p>
      </dgm:t>
    </dgm:pt>
    <dgm:pt modelId="{5EF07030-AC6E-44A3-8540-70B66820837C}" type="pres">
      <dgm:prSet presAssocID="{B492AF84-98C6-4813-90DD-339E461941FF}" presName="linear" presStyleCnt="0">
        <dgm:presLayoutVars>
          <dgm:dir/>
          <dgm:animLvl val="lvl"/>
          <dgm:resizeHandles val="exact"/>
        </dgm:presLayoutVars>
      </dgm:prSet>
      <dgm:spPr/>
      <dgm:t>
        <a:bodyPr/>
        <a:lstStyle/>
        <a:p>
          <a:endParaRPr lang="en-US"/>
        </a:p>
      </dgm:t>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t>
        <a:bodyPr/>
        <a:lstStyle/>
        <a:p>
          <a:endParaRPr lang="en-US"/>
        </a:p>
      </dgm:t>
    </dgm:pt>
    <dgm:pt modelId="{6272754E-FD93-4EBA-9DAE-B82B3C09F90E}" type="pres">
      <dgm:prSet presAssocID="{EAB5D9C9-F7F7-47D2-BFDE-059C9462684F}" presName="parentText" presStyleLbl="node1" presStyleIdx="0" presStyleCnt="6">
        <dgm:presLayoutVars>
          <dgm:chMax val="0"/>
          <dgm:bulletEnabled val="1"/>
        </dgm:presLayoutVars>
      </dgm:prSet>
      <dgm:spPr/>
      <dgm:t>
        <a:bodyPr/>
        <a:lstStyle/>
        <a:p>
          <a:endParaRPr lang="en-US"/>
        </a:p>
      </dgm:t>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82004A4D-18A4-41F5-A4C6-82DDD4D39ACE}" type="pres">
      <dgm:prSet presAssocID="{EC45C7FB-1A46-4D63-8C8D-35810E5AD275}" presName="parentLin" presStyleCnt="0"/>
      <dgm:spPr/>
    </dgm:pt>
    <dgm:pt modelId="{D7298409-131B-4D55-9051-1B772C6750AB}" type="pres">
      <dgm:prSet presAssocID="{EC45C7FB-1A46-4D63-8C8D-35810E5AD275}" presName="parentLeftMargin" presStyleLbl="node1" presStyleIdx="0" presStyleCnt="6"/>
      <dgm:spPr/>
      <dgm:t>
        <a:bodyPr/>
        <a:lstStyle/>
        <a:p>
          <a:endParaRPr lang="en-US"/>
        </a:p>
      </dgm:t>
    </dgm:pt>
    <dgm:pt modelId="{90C2D749-800E-4018-AE92-94C87FA89AA9}" type="pres">
      <dgm:prSet presAssocID="{EC45C7FB-1A46-4D63-8C8D-35810E5AD275}" presName="parentText" presStyleLbl="node1" presStyleIdx="1" presStyleCnt="6">
        <dgm:presLayoutVars>
          <dgm:chMax val="0"/>
          <dgm:bulletEnabled val="1"/>
        </dgm:presLayoutVars>
      </dgm:prSet>
      <dgm:spPr/>
      <dgm:t>
        <a:bodyPr/>
        <a:lstStyle/>
        <a:p>
          <a:endParaRPr lang="en-US"/>
        </a:p>
      </dgm:t>
    </dgm:pt>
    <dgm:pt modelId="{31A464B6-CA7C-477D-9EA1-7BCA942BA5E7}" type="pres">
      <dgm:prSet presAssocID="{EC45C7FB-1A46-4D63-8C8D-35810E5AD275}" presName="negativeSpace" presStyleCnt="0"/>
      <dgm:spPr/>
    </dgm:pt>
    <dgm:pt modelId="{B8E6A4AB-F2C5-4C9D-A53C-FCF3EFD8C7F2}" type="pres">
      <dgm:prSet presAssocID="{EC45C7FB-1A46-4D63-8C8D-35810E5AD275}" presName="childText" presStyleLbl="conFgAcc1" presStyleIdx="1" presStyleCnt="6">
        <dgm:presLayoutVars>
          <dgm:bulletEnabled val="1"/>
        </dgm:presLayoutVars>
      </dgm:prSet>
      <dgm:spPr/>
    </dgm:pt>
    <dgm:pt modelId="{E7542437-22E5-4449-91A6-3C47D962A187}" type="pres">
      <dgm:prSet presAssocID="{695959CC-B5E0-4E22-9AEB-B0E9AEB0D692}" presName="spaceBetweenRectangles" presStyleCnt="0"/>
      <dgm:spPr/>
    </dgm:pt>
    <dgm:pt modelId="{57F38886-F6F0-473D-A585-2A1FA9BEF663}" type="pres">
      <dgm:prSet presAssocID="{778618B2-20CB-4337-BA91-039D6F27FCA3}" presName="parentLin" presStyleCnt="0"/>
      <dgm:spPr/>
    </dgm:pt>
    <dgm:pt modelId="{80DDAF13-F10F-4F3E-954F-B50F61863579}" type="pres">
      <dgm:prSet presAssocID="{778618B2-20CB-4337-BA91-039D6F27FCA3}" presName="parentLeftMargin" presStyleLbl="node1" presStyleIdx="1" presStyleCnt="6"/>
      <dgm:spPr/>
      <dgm:t>
        <a:bodyPr/>
        <a:lstStyle/>
        <a:p>
          <a:endParaRPr lang="en-US"/>
        </a:p>
      </dgm:t>
    </dgm:pt>
    <dgm:pt modelId="{106D93FA-C885-487F-9FBE-FDABEB24F004}" type="pres">
      <dgm:prSet presAssocID="{778618B2-20CB-4337-BA91-039D6F27FCA3}" presName="parentText" presStyleLbl="node1" presStyleIdx="2" presStyleCnt="6">
        <dgm:presLayoutVars>
          <dgm:chMax val="0"/>
          <dgm:bulletEnabled val="1"/>
        </dgm:presLayoutVars>
      </dgm:prSet>
      <dgm:spPr/>
      <dgm:t>
        <a:bodyPr/>
        <a:lstStyle/>
        <a:p>
          <a:endParaRPr lang="en-US"/>
        </a:p>
      </dgm:t>
    </dgm:pt>
    <dgm:pt modelId="{7718906F-C9DA-420B-861A-5CC9AF1CD46F}" type="pres">
      <dgm:prSet presAssocID="{778618B2-20CB-4337-BA91-039D6F27FCA3}" presName="negativeSpace" presStyleCnt="0"/>
      <dgm:spPr/>
    </dgm:pt>
    <dgm:pt modelId="{CF4F523A-51BD-441F-9990-F0AA48FEB99B}" type="pres">
      <dgm:prSet presAssocID="{778618B2-20CB-4337-BA91-039D6F27FCA3}" presName="childText" presStyleLbl="conFgAcc1" presStyleIdx="2" presStyleCnt="6">
        <dgm:presLayoutVars>
          <dgm:bulletEnabled val="1"/>
        </dgm:presLayoutVars>
      </dgm:prSet>
      <dgm:spPr/>
    </dgm:pt>
    <dgm:pt modelId="{D0830481-63C9-40B6-B529-BA696B974A78}" type="pres">
      <dgm:prSet presAssocID="{14AA4F02-6A69-475E-A420-5538A24B53AF}" presName="spaceBetweenRectangles" presStyleCnt="0"/>
      <dgm:spPr/>
    </dgm:pt>
    <dgm:pt modelId="{1C2F59DA-6762-42EA-886E-41ED91034DBE}" type="pres">
      <dgm:prSet presAssocID="{E7C22560-705A-46AF-B2BA-E280D23F1AB2}" presName="parentLin" presStyleCnt="0"/>
      <dgm:spPr/>
    </dgm:pt>
    <dgm:pt modelId="{670D16E0-2417-4FF8-BB1C-208F7A2711A1}" type="pres">
      <dgm:prSet presAssocID="{E7C22560-705A-46AF-B2BA-E280D23F1AB2}" presName="parentLeftMargin" presStyleLbl="node1" presStyleIdx="2" presStyleCnt="6"/>
      <dgm:spPr/>
      <dgm:t>
        <a:bodyPr/>
        <a:lstStyle/>
        <a:p>
          <a:endParaRPr lang="en-US"/>
        </a:p>
      </dgm:t>
    </dgm:pt>
    <dgm:pt modelId="{243E5469-C87D-419F-85EE-0D8064AEFB36}" type="pres">
      <dgm:prSet presAssocID="{E7C22560-705A-46AF-B2BA-E280D23F1AB2}" presName="parentText" presStyleLbl="node1" presStyleIdx="3" presStyleCnt="6">
        <dgm:presLayoutVars>
          <dgm:chMax val="0"/>
          <dgm:bulletEnabled val="1"/>
        </dgm:presLayoutVars>
      </dgm:prSet>
      <dgm:spPr/>
      <dgm:t>
        <a:bodyPr/>
        <a:lstStyle/>
        <a:p>
          <a:endParaRPr lang="en-US"/>
        </a:p>
      </dgm:t>
    </dgm:pt>
    <dgm:pt modelId="{DA9F92F7-ED99-424D-8FFF-E6CD6DAE043F}" type="pres">
      <dgm:prSet presAssocID="{E7C22560-705A-46AF-B2BA-E280D23F1AB2}" presName="negativeSpace" presStyleCnt="0"/>
      <dgm:spPr/>
    </dgm:pt>
    <dgm:pt modelId="{8A64EF78-5677-4A32-9DEA-90DF1CB7615B}" type="pres">
      <dgm:prSet presAssocID="{E7C22560-705A-46AF-B2BA-E280D23F1AB2}" presName="childText" presStyleLbl="conFgAcc1" presStyleIdx="3" presStyleCnt="6">
        <dgm:presLayoutVars>
          <dgm:bulletEnabled val="1"/>
        </dgm:presLayoutVars>
      </dgm:prSet>
      <dgm:spPr/>
    </dgm:pt>
    <dgm:pt modelId="{F8029DA1-6BEC-42D3-A895-C36271F98029}" type="pres">
      <dgm:prSet presAssocID="{F5643A8E-A03E-43DD-A3B3-777AC25B879D}" presName="spaceBetweenRectangles" presStyleCnt="0"/>
      <dgm:spPr/>
    </dgm:pt>
    <dgm:pt modelId="{B283B898-0D8B-47D2-9A9F-A615325DA154}" type="pres">
      <dgm:prSet presAssocID="{6B924DF5-88F7-42B2-9E77-14339BC015F7}" presName="parentLin" presStyleCnt="0"/>
      <dgm:spPr/>
    </dgm:pt>
    <dgm:pt modelId="{B4022497-EE2F-4B5D-887C-DFF122C5A593}" type="pres">
      <dgm:prSet presAssocID="{6B924DF5-88F7-42B2-9E77-14339BC015F7}" presName="parentLeftMargin" presStyleLbl="node1" presStyleIdx="3" presStyleCnt="6"/>
      <dgm:spPr/>
      <dgm:t>
        <a:bodyPr/>
        <a:lstStyle/>
        <a:p>
          <a:endParaRPr lang="en-US"/>
        </a:p>
      </dgm:t>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t>
        <a:bodyPr/>
        <a:lstStyle/>
        <a:p>
          <a:endParaRPr lang="en-US"/>
        </a:p>
      </dgm:t>
    </dgm:pt>
    <dgm:pt modelId="{12E527F5-3A61-432F-AB65-AC223AA795D3}" type="pres">
      <dgm:prSet presAssocID="{6B924DF5-88F7-42B2-9E77-14339BC015F7}" presName="negativeSpace" presStyleCnt="0"/>
      <dgm:spPr/>
    </dgm:pt>
    <dgm:pt modelId="{D596EF53-A1FD-4A29-A75B-5D8A53EE655E}" type="pres">
      <dgm:prSet presAssocID="{6B924DF5-88F7-42B2-9E77-14339BC015F7}" presName="childText" presStyleLbl="conFgAcc1" presStyleIdx="4" presStyleCnt="6">
        <dgm:presLayoutVars>
          <dgm:bulletEnabled val="1"/>
        </dgm:presLayoutVars>
      </dgm:prSet>
      <dgm:spPr/>
    </dgm:pt>
    <dgm:pt modelId="{E75FFE30-0E05-4CF7-AAD4-50E19265901C}" type="pres">
      <dgm:prSet presAssocID="{9273A4A4-441D-433E-9ABB-EBC2B8216F8D}" presName="spaceBetweenRectangles" presStyleCnt="0"/>
      <dgm:spPr/>
    </dgm:pt>
    <dgm:pt modelId="{B6B8199D-9763-478C-A2F9-8DA034E84A33}" type="pres">
      <dgm:prSet presAssocID="{8EB8F3AF-17BF-4D9C-8A04-4F67B31BF74C}" presName="parentLin" presStyleCnt="0"/>
      <dgm:spPr/>
    </dgm:pt>
    <dgm:pt modelId="{44997297-0D62-4DDA-92AA-8D205C3395A8}" type="pres">
      <dgm:prSet presAssocID="{8EB8F3AF-17BF-4D9C-8A04-4F67B31BF74C}" presName="parentLeftMargin" presStyleLbl="node1" presStyleIdx="4" presStyleCnt="6"/>
      <dgm:spPr/>
      <dgm:t>
        <a:bodyPr/>
        <a:lstStyle/>
        <a:p>
          <a:endParaRPr lang="en-US"/>
        </a:p>
      </dgm:t>
    </dgm:pt>
    <dgm:pt modelId="{F175F88E-5E53-4021-A6CD-EFC4FB0D359F}" type="pres">
      <dgm:prSet presAssocID="{8EB8F3AF-17BF-4D9C-8A04-4F67B31BF74C}" presName="parentText" presStyleLbl="node1" presStyleIdx="5" presStyleCnt="6">
        <dgm:presLayoutVars>
          <dgm:chMax val="0"/>
          <dgm:bulletEnabled val="1"/>
        </dgm:presLayoutVars>
      </dgm:prSet>
      <dgm:spPr/>
      <dgm:t>
        <a:bodyPr/>
        <a:lstStyle/>
        <a:p>
          <a:endParaRPr lang="en-US"/>
        </a:p>
      </dgm:t>
    </dgm:pt>
    <dgm:pt modelId="{E4475350-3513-48EE-B7A8-3EC3F159DB2F}" type="pres">
      <dgm:prSet presAssocID="{8EB8F3AF-17BF-4D9C-8A04-4F67B31BF74C}" presName="negativeSpace" presStyleCnt="0"/>
      <dgm:spPr/>
    </dgm:pt>
    <dgm:pt modelId="{A949EF4B-FF25-457C-86EB-87B87D71E0A0}" type="pres">
      <dgm:prSet presAssocID="{8EB8F3AF-17BF-4D9C-8A04-4F67B31BF74C}" presName="childText" presStyleLbl="conFgAcc1" presStyleIdx="5" presStyleCnt="6">
        <dgm:presLayoutVars>
          <dgm:bulletEnabled val="1"/>
        </dgm:presLayoutVars>
      </dgm:prSet>
      <dgm:spPr/>
    </dgm:pt>
  </dgm:ptLst>
  <dgm:cxnLst>
    <dgm:cxn modelId="{1C6A92E8-72EA-44B2-9683-A06BA7788E24}" srcId="{B492AF84-98C6-4813-90DD-339E461941FF}" destId="{EC45C7FB-1A46-4D63-8C8D-35810E5AD275}" srcOrd="1" destOrd="0" parTransId="{EB9009AE-1FCD-49F2-86FB-316A9E8651F0}" sibTransId="{695959CC-B5E0-4E22-9AEB-B0E9AEB0D692}"/>
    <dgm:cxn modelId="{019F122D-83A0-49B7-88FA-8EF32C974E37}" type="presOf" srcId="{6B924DF5-88F7-42B2-9E77-14339BC015F7}" destId="{B4022497-EE2F-4B5D-887C-DFF122C5A593}" srcOrd="0" destOrd="0" presId="urn:microsoft.com/office/officeart/2005/8/layout/list1"/>
    <dgm:cxn modelId="{8708414E-640E-4E31-820C-0F000802B36F}" type="presOf" srcId="{8EB8F3AF-17BF-4D9C-8A04-4F67B31BF74C}" destId="{F175F88E-5E53-4021-A6CD-EFC4FB0D359F}" srcOrd="1"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498EEEF5-64D2-437F-8556-B0C15B765472}" srcId="{B492AF84-98C6-4813-90DD-339E461941FF}" destId="{6B924DF5-88F7-42B2-9E77-14339BC015F7}" srcOrd="4" destOrd="0" parTransId="{809D077F-244A-4337-B80A-B5E828FC1269}" sibTransId="{9273A4A4-441D-433E-9ABB-EBC2B8216F8D}"/>
    <dgm:cxn modelId="{EEAB85D7-99EF-4864-8902-A9459667D342}" srcId="{B492AF84-98C6-4813-90DD-339E461941FF}" destId="{E7C22560-705A-46AF-B2BA-E280D23F1AB2}" srcOrd="3" destOrd="0" parTransId="{CC1510E6-44B8-4443-B1BC-2BFECD744B33}" sibTransId="{F5643A8E-A03E-43DD-A3B3-777AC25B879D}"/>
    <dgm:cxn modelId="{94B1096A-1571-443C-9B6C-92283B939FD2}" type="presOf" srcId="{B492AF84-98C6-4813-90DD-339E461941FF}" destId="{5EF07030-AC6E-44A3-8540-70B66820837C}"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AAED4914-B4A7-45FF-A729-731DB6B76B9B}" srcId="{B492AF84-98C6-4813-90DD-339E461941FF}" destId="{EAB5D9C9-F7F7-47D2-BFDE-059C9462684F}" srcOrd="0" destOrd="0" parTransId="{C2789CC3-A063-4A58-8133-E1C57C769836}" sibTransId="{3FEAF7B9-1A2C-46B5-B38F-CDE7E6AA89CD}"/>
    <dgm:cxn modelId="{58DDFD46-BA5B-46A1-B3E9-36A8D3CD51F2}" type="presOf" srcId="{EC45C7FB-1A46-4D63-8C8D-35810E5AD275}" destId="{D7298409-131B-4D55-9051-1B772C6750AB}" srcOrd="0" destOrd="0" presId="urn:microsoft.com/office/officeart/2005/8/layout/list1"/>
    <dgm:cxn modelId="{DB7C2118-E59F-4449-BD35-CC50A1505697}" type="presOf" srcId="{778618B2-20CB-4337-BA91-039D6F27FCA3}" destId="{80DDAF13-F10F-4F3E-954F-B50F61863579}" srcOrd="0" destOrd="0" presId="urn:microsoft.com/office/officeart/2005/8/layout/list1"/>
    <dgm:cxn modelId="{58AD65E0-F7F3-4596-9FF8-D9762E1EB1B8}" type="presOf" srcId="{EC45C7FB-1A46-4D63-8C8D-35810E5AD275}" destId="{90C2D749-800E-4018-AE92-94C87FA89AA9}" srcOrd="1" destOrd="0" presId="urn:microsoft.com/office/officeart/2005/8/layout/list1"/>
    <dgm:cxn modelId="{3E117560-C7DE-4CB7-B88B-FC7AAF5654BB}" srcId="{B492AF84-98C6-4813-90DD-339E461941FF}" destId="{8EB8F3AF-17BF-4D9C-8A04-4F67B31BF74C}" srcOrd="5" destOrd="0" parTransId="{03388FF6-22DC-4775-922B-5DA103776070}" sibTransId="{F1DE3942-DDEF-4E3E-898E-97D1CB9DE983}"/>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55D012C3-F370-4049-ACF3-5DEBB12E37DB}" type="presOf" srcId="{8EB8F3AF-17BF-4D9C-8A04-4F67B31BF74C}" destId="{44997297-0D62-4DDA-92AA-8D205C3395A8}" srcOrd="0" destOrd="0" presId="urn:microsoft.com/office/officeart/2005/8/layout/list1"/>
    <dgm:cxn modelId="{4BCF1B6F-754B-4097-A811-5D046BA617A4}" type="presOf" srcId="{778618B2-20CB-4337-BA91-039D6F27FCA3}" destId="{106D93FA-C885-487F-9FBE-FDABEB24F004}"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61DFC252-7885-42D3-B40B-35D5549C251E}" type="presParOf" srcId="{5EF07030-AC6E-44A3-8540-70B66820837C}" destId="{E75FFE30-0E05-4CF7-AAD4-50E19265901C}" srcOrd="19" destOrd="0" presId="urn:microsoft.com/office/officeart/2005/8/layout/list1"/>
    <dgm:cxn modelId="{A100C470-4CAA-4415-883F-9C3B4397F864}" type="presParOf" srcId="{5EF07030-AC6E-44A3-8540-70B66820837C}" destId="{B6B8199D-9763-478C-A2F9-8DA034E84A33}" srcOrd="20" destOrd="0" presId="urn:microsoft.com/office/officeart/2005/8/layout/list1"/>
    <dgm:cxn modelId="{9397444B-A564-4B13-9026-F364CD40762C}" type="presParOf" srcId="{B6B8199D-9763-478C-A2F9-8DA034E84A33}" destId="{44997297-0D62-4DDA-92AA-8D205C3395A8}" srcOrd="0" destOrd="0" presId="urn:microsoft.com/office/officeart/2005/8/layout/list1"/>
    <dgm:cxn modelId="{DCF2CAFB-A001-4031-9D8A-6089321DE271}" type="presParOf" srcId="{B6B8199D-9763-478C-A2F9-8DA034E84A33}" destId="{F175F88E-5E53-4021-A6CD-EFC4FB0D359F}" srcOrd="1" destOrd="0" presId="urn:microsoft.com/office/officeart/2005/8/layout/list1"/>
    <dgm:cxn modelId="{06D48DD9-AAE9-4D0E-AF62-BF72F34D03F6}" type="presParOf" srcId="{5EF07030-AC6E-44A3-8540-70B66820837C}" destId="{E4475350-3513-48EE-B7A8-3EC3F159DB2F}" srcOrd="21" destOrd="0" presId="urn:microsoft.com/office/officeart/2005/8/layout/list1"/>
    <dgm:cxn modelId="{6161A9DA-7B5C-47CF-BFFE-63F4CEF9F99F}" type="presParOf" srcId="{5EF07030-AC6E-44A3-8540-70B66820837C}" destId="{A949EF4B-FF25-457C-86EB-87B87D71E0A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E3030E-B010-44CB-85F3-F35571EBC9D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B564589-294F-4B82-A64E-11847DCE4572}">
      <dgm:prSet phldrT="[Text]"/>
      <dgm:spPr/>
      <dgm:t>
        <a:bodyPr/>
        <a:lstStyle/>
        <a:p>
          <a:r>
            <a:rPr lang="en-US" b="1" i="0" dirty="0"/>
            <a:t>Creativity</a:t>
          </a:r>
          <a:endParaRPr lang="en-US" dirty="0"/>
        </a:p>
      </dgm:t>
    </dgm:pt>
    <dgm:pt modelId="{CBE69C94-815A-49C5-A866-1B8D41FC9574}" type="parTrans" cxnId="{2BD8D2A8-BFF0-4839-BFFF-A11C0B98B49C}">
      <dgm:prSet/>
      <dgm:spPr/>
      <dgm:t>
        <a:bodyPr/>
        <a:lstStyle/>
        <a:p>
          <a:endParaRPr lang="en-US"/>
        </a:p>
      </dgm:t>
    </dgm:pt>
    <dgm:pt modelId="{AC32FFEE-D047-468C-8F14-BE8440BAA744}" type="sibTrans" cxnId="{2BD8D2A8-BFF0-4839-BFFF-A11C0B98B49C}">
      <dgm:prSet/>
      <dgm:spPr/>
      <dgm:t>
        <a:bodyPr/>
        <a:lstStyle/>
        <a:p>
          <a:endParaRPr lang="en-US"/>
        </a:p>
      </dgm:t>
    </dgm:pt>
    <dgm:pt modelId="{BAD137DC-7FE3-48F9-818A-12CB7EFA2550}">
      <dgm:prSet phldrT="[Text]"/>
      <dgm:spPr/>
      <dgm:t>
        <a:bodyPr/>
        <a:lstStyle/>
        <a:p>
          <a:r>
            <a:rPr lang="en-US" b="1" i="0" dirty="0"/>
            <a:t>Direction</a:t>
          </a:r>
          <a:endParaRPr lang="en-US" dirty="0"/>
        </a:p>
      </dgm:t>
    </dgm:pt>
    <dgm:pt modelId="{B323D8B0-6E62-4A40-B973-CCE7974B4039}" type="parTrans" cxnId="{0A15B399-BD70-4E7C-BEB1-EE754ECDE141}">
      <dgm:prSet/>
      <dgm:spPr/>
      <dgm:t>
        <a:bodyPr/>
        <a:lstStyle/>
        <a:p>
          <a:endParaRPr lang="en-US"/>
        </a:p>
      </dgm:t>
    </dgm:pt>
    <dgm:pt modelId="{25160110-2DB4-4A9D-AC6F-23678C8A8F80}" type="sibTrans" cxnId="{0A15B399-BD70-4E7C-BEB1-EE754ECDE141}">
      <dgm:prSet/>
      <dgm:spPr/>
      <dgm:t>
        <a:bodyPr/>
        <a:lstStyle/>
        <a:p>
          <a:endParaRPr lang="en-US"/>
        </a:p>
      </dgm:t>
    </dgm:pt>
    <dgm:pt modelId="{186A3F36-9160-4E12-BF4C-EDC44562349A}">
      <dgm:prSet phldrT="[Text]"/>
      <dgm:spPr/>
      <dgm:t>
        <a:bodyPr/>
        <a:lstStyle/>
        <a:p>
          <a:r>
            <a:rPr lang="en-US" b="1" i="0" dirty="0"/>
            <a:t>Delegation</a:t>
          </a:r>
          <a:endParaRPr lang="en-US" dirty="0"/>
        </a:p>
      </dgm:t>
    </dgm:pt>
    <dgm:pt modelId="{716D2D3F-90E8-4C19-95F7-D8BDB7263DD5}" type="parTrans" cxnId="{6C11D87E-FB59-4B40-9714-0D311046274E}">
      <dgm:prSet/>
      <dgm:spPr/>
      <dgm:t>
        <a:bodyPr/>
        <a:lstStyle/>
        <a:p>
          <a:endParaRPr lang="en-US"/>
        </a:p>
      </dgm:t>
    </dgm:pt>
    <dgm:pt modelId="{4955C1FC-7C17-422B-96B2-879ED8E310E0}" type="sibTrans" cxnId="{6C11D87E-FB59-4B40-9714-0D311046274E}">
      <dgm:prSet/>
      <dgm:spPr/>
      <dgm:t>
        <a:bodyPr/>
        <a:lstStyle/>
        <a:p>
          <a:endParaRPr lang="en-US"/>
        </a:p>
      </dgm:t>
    </dgm:pt>
    <dgm:pt modelId="{8F7D58EE-1701-4187-9BD0-13E80B384BE0}">
      <dgm:prSet phldrT="[Text]"/>
      <dgm:spPr/>
      <dgm:t>
        <a:bodyPr/>
        <a:lstStyle/>
        <a:p>
          <a:r>
            <a:rPr lang="en-US" b="1" i="0" dirty="0"/>
            <a:t>Control</a:t>
          </a:r>
          <a:endParaRPr lang="en-US" dirty="0"/>
        </a:p>
      </dgm:t>
    </dgm:pt>
    <dgm:pt modelId="{7D5056AB-C3FC-4860-AF1A-E5F7F94ADEF7}" type="parTrans" cxnId="{267424DA-35A0-4048-BE7B-F40B574BB443}">
      <dgm:prSet/>
      <dgm:spPr/>
      <dgm:t>
        <a:bodyPr/>
        <a:lstStyle/>
        <a:p>
          <a:endParaRPr lang="en-US"/>
        </a:p>
      </dgm:t>
    </dgm:pt>
    <dgm:pt modelId="{82EF08DB-3572-4710-8C45-99790127339B}" type="sibTrans" cxnId="{267424DA-35A0-4048-BE7B-F40B574BB443}">
      <dgm:prSet/>
      <dgm:spPr/>
      <dgm:t>
        <a:bodyPr/>
        <a:lstStyle/>
        <a:p>
          <a:endParaRPr lang="en-US"/>
        </a:p>
      </dgm:t>
    </dgm:pt>
    <dgm:pt modelId="{6B033B25-7BE6-4C64-86FD-77300F139D6A}">
      <dgm:prSet phldrT="[Text]"/>
      <dgm:spPr/>
      <dgm:t>
        <a:bodyPr/>
        <a:lstStyle/>
        <a:p>
          <a:r>
            <a:rPr lang="en-US" b="1" i="0" dirty="0"/>
            <a:t>Collaboration</a:t>
          </a:r>
          <a:endParaRPr lang="en-US" dirty="0"/>
        </a:p>
      </dgm:t>
    </dgm:pt>
    <dgm:pt modelId="{64956886-9503-4A6F-A9AA-BD59EB884B3A}" type="parTrans" cxnId="{DB46327C-5118-4D4C-8A0F-A79CF3A3D3A2}">
      <dgm:prSet/>
      <dgm:spPr/>
      <dgm:t>
        <a:bodyPr/>
        <a:lstStyle/>
        <a:p>
          <a:endParaRPr lang="en-US"/>
        </a:p>
      </dgm:t>
    </dgm:pt>
    <dgm:pt modelId="{855A1BCA-6545-41D9-92FE-C00E0A15671B}" type="sibTrans" cxnId="{DB46327C-5118-4D4C-8A0F-A79CF3A3D3A2}">
      <dgm:prSet/>
      <dgm:spPr/>
      <dgm:t>
        <a:bodyPr/>
        <a:lstStyle/>
        <a:p>
          <a:endParaRPr lang="en-US"/>
        </a:p>
      </dgm:t>
    </dgm:pt>
    <dgm:pt modelId="{F7DE0CC5-FC12-451F-9AD8-A4753FCC2245}" type="pres">
      <dgm:prSet presAssocID="{30E3030E-B010-44CB-85F3-F35571EBC9D0}" presName="cycle" presStyleCnt="0">
        <dgm:presLayoutVars>
          <dgm:dir/>
          <dgm:resizeHandles val="exact"/>
        </dgm:presLayoutVars>
      </dgm:prSet>
      <dgm:spPr/>
      <dgm:t>
        <a:bodyPr/>
        <a:lstStyle/>
        <a:p>
          <a:endParaRPr lang="en-US"/>
        </a:p>
      </dgm:t>
    </dgm:pt>
    <dgm:pt modelId="{DEBADFF2-3384-4C7D-84BF-F19CFE931FF2}" type="pres">
      <dgm:prSet presAssocID="{2B564589-294F-4B82-A64E-11847DCE4572}" presName="node" presStyleLbl="node1" presStyleIdx="0" presStyleCnt="5">
        <dgm:presLayoutVars>
          <dgm:bulletEnabled val="1"/>
        </dgm:presLayoutVars>
      </dgm:prSet>
      <dgm:spPr/>
      <dgm:t>
        <a:bodyPr/>
        <a:lstStyle/>
        <a:p>
          <a:endParaRPr lang="en-US"/>
        </a:p>
      </dgm:t>
    </dgm:pt>
    <dgm:pt modelId="{1BB81542-DED2-42D9-B1EE-31C7740486C5}" type="pres">
      <dgm:prSet presAssocID="{2B564589-294F-4B82-A64E-11847DCE4572}" presName="spNode" presStyleCnt="0"/>
      <dgm:spPr/>
    </dgm:pt>
    <dgm:pt modelId="{512D66F0-3AAB-4664-8278-8686C7BF9827}" type="pres">
      <dgm:prSet presAssocID="{AC32FFEE-D047-468C-8F14-BE8440BAA744}" presName="sibTrans" presStyleLbl="sibTrans1D1" presStyleIdx="0" presStyleCnt="5"/>
      <dgm:spPr/>
      <dgm:t>
        <a:bodyPr/>
        <a:lstStyle/>
        <a:p>
          <a:endParaRPr lang="en-US"/>
        </a:p>
      </dgm:t>
    </dgm:pt>
    <dgm:pt modelId="{529D2DB7-D82A-4105-AFC0-48E8E373E431}" type="pres">
      <dgm:prSet presAssocID="{BAD137DC-7FE3-48F9-818A-12CB7EFA2550}" presName="node" presStyleLbl="node1" presStyleIdx="1" presStyleCnt="5">
        <dgm:presLayoutVars>
          <dgm:bulletEnabled val="1"/>
        </dgm:presLayoutVars>
      </dgm:prSet>
      <dgm:spPr/>
      <dgm:t>
        <a:bodyPr/>
        <a:lstStyle/>
        <a:p>
          <a:endParaRPr lang="en-US"/>
        </a:p>
      </dgm:t>
    </dgm:pt>
    <dgm:pt modelId="{FEBD1CE0-8789-4E49-A067-98B7C5928C86}" type="pres">
      <dgm:prSet presAssocID="{BAD137DC-7FE3-48F9-818A-12CB7EFA2550}" presName="spNode" presStyleCnt="0"/>
      <dgm:spPr/>
    </dgm:pt>
    <dgm:pt modelId="{44A3E86D-BCBA-43BF-8FB0-C23AB6B6D427}" type="pres">
      <dgm:prSet presAssocID="{25160110-2DB4-4A9D-AC6F-23678C8A8F80}" presName="sibTrans" presStyleLbl="sibTrans1D1" presStyleIdx="1" presStyleCnt="5"/>
      <dgm:spPr/>
      <dgm:t>
        <a:bodyPr/>
        <a:lstStyle/>
        <a:p>
          <a:endParaRPr lang="en-US"/>
        </a:p>
      </dgm:t>
    </dgm:pt>
    <dgm:pt modelId="{060DECB8-D6ED-4CEF-AB2C-44FB1B185A3E}" type="pres">
      <dgm:prSet presAssocID="{186A3F36-9160-4E12-BF4C-EDC44562349A}" presName="node" presStyleLbl="node1" presStyleIdx="2" presStyleCnt="5">
        <dgm:presLayoutVars>
          <dgm:bulletEnabled val="1"/>
        </dgm:presLayoutVars>
      </dgm:prSet>
      <dgm:spPr/>
      <dgm:t>
        <a:bodyPr/>
        <a:lstStyle/>
        <a:p>
          <a:endParaRPr lang="en-US"/>
        </a:p>
      </dgm:t>
    </dgm:pt>
    <dgm:pt modelId="{D7188D51-6D19-4F6A-BE5D-38EED12646A6}" type="pres">
      <dgm:prSet presAssocID="{186A3F36-9160-4E12-BF4C-EDC44562349A}" presName="spNode" presStyleCnt="0"/>
      <dgm:spPr/>
    </dgm:pt>
    <dgm:pt modelId="{3771095A-71AC-404A-8BCB-C9733B8F512C}" type="pres">
      <dgm:prSet presAssocID="{4955C1FC-7C17-422B-96B2-879ED8E310E0}" presName="sibTrans" presStyleLbl="sibTrans1D1" presStyleIdx="2" presStyleCnt="5"/>
      <dgm:spPr/>
      <dgm:t>
        <a:bodyPr/>
        <a:lstStyle/>
        <a:p>
          <a:endParaRPr lang="en-US"/>
        </a:p>
      </dgm:t>
    </dgm:pt>
    <dgm:pt modelId="{B14AAC2D-FDD5-4346-A0D6-DBB18ABD4E5F}" type="pres">
      <dgm:prSet presAssocID="{8F7D58EE-1701-4187-9BD0-13E80B384BE0}" presName="node" presStyleLbl="node1" presStyleIdx="3" presStyleCnt="5">
        <dgm:presLayoutVars>
          <dgm:bulletEnabled val="1"/>
        </dgm:presLayoutVars>
      </dgm:prSet>
      <dgm:spPr/>
      <dgm:t>
        <a:bodyPr/>
        <a:lstStyle/>
        <a:p>
          <a:endParaRPr lang="en-US"/>
        </a:p>
      </dgm:t>
    </dgm:pt>
    <dgm:pt modelId="{980178AB-6A26-4EC1-A4FC-40CDA719FCD6}" type="pres">
      <dgm:prSet presAssocID="{8F7D58EE-1701-4187-9BD0-13E80B384BE0}" presName="spNode" presStyleCnt="0"/>
      <dgm:spPr/>
    </dgm:pt>
    <dgm:pt modelId="{21529C60-D962-4DD0-BB16-368D57702852}" type="pres">
      <dgm:prSet presAssocID="{82EF08DB-3572-4710-8C45-99790127339B}" presName="sibTrans" presStyleLbl="sibTrans1D1" presStyleIdx="3" presStyleCnt="5"/>
      <dgm:spPr/>
      <dgm:t>
        <a:bodyPr/>
        <a:lstStyle/>
        <a:p>
          <a:endParaRPr lang="en-US"/>
        </a:p>
      </dgm:t>
    </dgm:pt>
    <dgm:pt modelId="{95468066-30D9-43C7-A4E3-E12FACBD10C1}" type="pres">
      <dgm:prSet presAssocID="{6B033B25-7BE6-4C64-86FD-77300F139D6A}" presName="node" presStyleLbl="node1" presStyleIdx="4" presStyleCnt="5">
        <dgm:presLayoutVars>
          <dgm:bulletEnabled val="1"/>
        </dgm:presLayoutVars>
      </dgm:prSet>
      <dgm:spPr/>
      <dgm:t>
        <a:bodyPr/>
        <a:lstStyle/>
        <a:p>
          <a:endParaRPr lang="en-US"/>
        </a:p>
      </dgm:t>
    </dgm:pt>
    <dgm:pt modelId="{16A8797D-7FA5-4EB3-89CD-4097626A646A}" type="pres">
      <dgm:prSet presAssocID="{6B033B25-7BE6-4C64-86FD-77300F139D6A}" presName="spNode" presStyleCnt="0"/>
      <dgm:spPr/>
    </dgm:pt>
    <dgm:pt modelId="{1A906208-2A58-4054-99FD-39E71BB977BB}" type="pres">
      <dgm:prSet presAssocID="{855A1BCA-6545-41D9-92FE-C00E0A15671B}" presName="sibTrans" presStyleLbl="sibTrans1D1" presStyleIdx="4" presStyleCnt="5"/>
      <dgm:spPr/>
      <dgm:t>
        <a:bodyPr/>
        <a:lstStyle/>
        <a:p>
          <a:endParaRPr lang="en-US"/>
        </a:p>
      </dgm:t>
    </dgm:pt>
  </dgm:ptLst>
  <dgm:cxnLst>
    <dgm:cxn modelId="{267424DA-35A0-4048-BE7B-F40B574BB443}" srcId="{30E3030E-B010-44CB-85F3-F35571EBC9D0}" destId="{8F7D58EE-1701-4187-9BD0-13E80B384BE0}" srcOrd="3" destOrd="0" parTransId="{7D5056AB-C3FC-4860-AF1A-E5F7F94ADEF7}" sibTransId="{82EF08DB-3572-4710-8C45-99790127339B}"/>
    <dgm:cxn modelId="{A99116DE-F3AE-4925-98AD-F6120AF89EC6}" type="presOf" srcId="{4955C1FC-7C17-422B-96B2-879ED8E310E0}" destId="{3771095A-71AC-404A-8BCB-C9733B8F512C}" srcOrd="0" destOrd="0" presId="urn:microsoft.com/office/officeart/2005/8/layout/cycle5"/>
    <dgm:cxn modelId="{ACF48D02-F768-45EE-ABE2-A14C4F5F14BF}" type="presOf" srcId="{2B564589-294F-4B82-A64E-11847DCE4572}" destId="{DEBADFF2-3384-4C7D-84BF-F19CFE931FF2}" srcOrd="0" destOrd="0" presId="urn:microsoft.com/office/officeart/2005/8/layout/cycle5"/>
    <dgm:cxn modelId="{946C2796-EA14-4A3A-A697-37B37CA0F71B}" type="presOf" srcId="{AC32FFEE-D047-468C-8F14-BE8440BAA744}" destId="{512D66F0-3AAB-4664-8278-8686C7BF9827}" srcOrd="0" destOrd="0" presId="urn:microsoft.com/office/officeart/2005/8/layout/cycle5"/>
    <dgm:cxn modelId="{06A5DDE3-25D4-4191-BFE3-37A836F10F8E}" type="presOf" srcId="{855A1BCA-6545-41D9-92FE-C00E0A15671B}" destId="{1A906208-2A58-4054-99FD-39E71BB977BB}" srcOrd="0" destOrd="0" presId="urn:microsoft.com/office/officeart/2005/8/layout/cycle5"/>
    <dgm:cxn modelId="{2BD8D2A8-BFF0-4839-BFFF-A11C0B98B49C}" srcId="{30E3030E-B010-44CB-85F3-F35571EBC9D0}" destId="{2B564589-294F-4B82-A64E-11847DCE4572}" srcOrd="0" destOrd="0" parTransId="{CBE69C94-815A-49C5-A866-1B8D41FC9574}" sibTransId="{AC32FFEE-D047-468C-8F14-BE8440BAA744}"/>
    <dgm:cxn modelId="{DB46327C-5118-4D4C-8A0F-A79CF3A3D3A2}" srcId="{30E3030E-B010-44CB-85F3-F35571EBC9D0}" destId="{6B033B25-7BE6-4C64-86FD-77300F139D6A}" srcOrd="4" destOrd="0" parTransId="{64956886-9503-4A6F-A9AA-BD59EB884B3A}" sibTransId="{855A1BCA-6545-41D9-92FE-C00E0A15671B}"/>
    <dgm:cxn modelId="{0A15B399-BD70-4E7C-BEB1-EE754ECDE141}" srcId="{30E3030E-B010-44CB-85F3-F35571EBC9D0}" destId="{BAD137DC-7FE3-48F9-818A-12CB7EFA2550}" srcOrd="1" destOrd="0" parTransId="{B323D8B0-6E62-4A40-B973-CCE7974B4039}" sibTransId="{25160110-2DB4-4A9D-AC6F-23678C8A8F80}"/>
    <dgm:cxn modelId="{3703AE67-E773-451D-9077-34FFC7732982}" type="presOf" srcId="{BAD137DC-7FE3-48F9-818A-12CB7EFA2550}" destId="{529D2DB7-D82A-4105-AFC0-48E8E373E431}" srcOrd="0" destOrd="0" presId="urn:microsoft.com/office/officeart/2005/8/layout/cycle5"/>
    <dgm:cxn modelId="{6C11D87E-FB59-4B40-9714-0D311046274E}" srcId="{30E3030E-B010-44CB-85F3-F35571EBC9D0}" destId="{186A3F36-9160-4E12-BF4C-EDC44562349A}" srcOrd="2" destOrd="0" parTransId="{716D2D3F-90E8-4C19-95F7-D8BDB7263DD5}" sibTransId="{4955C1FC-7C17-422B-96B2-879ED8E310E0}"/>
    <dgm:cxn modelId="{94B4BBA7-7754-4660-BE91-646E128611FD}" type="presOf" srcId="{25160110-2DB4-4A9D-AC6F-23678C8A8F80}" destId="{44A3E86D-BCBA-43BF-8FB0-C23AB6B6D427}" srcOrd="0" destOrd="0" presId="urn:microsoft.com/office/officeart/2005/8/layout/cycle5"/>
    <dgm:cxn modelId="{57A64011-910B-4469-A953-E7413092CF03}" type="presOf" srcId="{30E3030E-B010-44CB-85F3-F35571EBC9D0}" destId="{F7DE0CC5-FC12-451F-9AD8-A4753FCC2245}" srcOrd="0" destOrd="0" presId="urn:microsoft.com/office/officeart/2005/8/layout/cycle5"/>
    <dgm:cxn modelId="{6BB93F63-3D4B-4D83-983C-0BB55D259366}" type="presOf" srcId="{8F7D58EE-1701-4187-9BD0-13E80B384BE0}" destId="{B14AAC2D-FDD5-4346-A0D6-DBB18ABD4E5F}" srcOrd="0" destOrd="0" presId="urn:microsoft.com/office/officeart/2005/8/layout/cycle5"/>
    <dgm:cxn modelId="{22289D73-3DBE-41DC-B2DF-FC9AE23DD392}" type="presOf" srcId="{6B033B25-7BE6-4C64-86FD-77300F139D6A}" destId="{95468066-30D9-43C7-A4E3-E12FACBD10C1}" srcOrd="0" destOrd="0" presId="urn:microsoft.com/office/officeart/2005/8/layout/cycle5"/>
    <dgm:cxn modelId="{E95FDE4C-630A-488A-8140-B88BD7AD0229}" type="presOf" srcId="{82EF08DB-3572-4710-8C45-99790127339B}" destId="{21529C60-D962-4DD0-BB16-368D57702852}" srcOrd="0" destOrd="0" presId="urn:microsoft.com/office/officeart/2005/8/layout/cycle5"/>
    <dgm:cxn modelId="{FB607E19-9493-470B-89CF-8346BC61228E}" type="presOf" srcId="{186A3F36-9160-4E12-BF4C-EDC44562349A}" destId="{060DECB8-D6ED-4CEF-AB2C-44FB1B185A3E}" srcOrd="0" destOrd="0" presId="urn:microsoft.com/office/officeart/2005/8/layout/cycle5"/>
    <dgm:cxn modelId="{415FE8E8-B427-47D6-BAF0-E1F54AAF9864}" type="presParOf" srcId="{F7DE0CC5-FC12-451F-9AD8-A4753FCC2245}" destId="{DEBADFF2-3384-4C7D-84BF-F19CFE931FF2}" srcOrd="0" destOrd="0" presId="urn:microsoft.com/office/officeart/2005/8/layout/cycle5"/>
    <dgm:cxn modelId="{02A56D16-3AD2-454C-B32E-A86B2B1682E0}" type="presParOf" srcId="{F7DE0CC5-FC12-451F-9AD8-A4753FCC2245}" destId="{1BB81542-DED2-42D9-B1EE-31C7740486C5}" srcOrd="1" destOrd="0" presId="urn:microsoft.com/office/officeart/2005/8/layout/cycle5"/>
    <dgm:cxn modelId="{7252855C-2926-460F-A8C4-2C410AF9AF47}" type="presParOf" srcId="{F7DE0CC5-FC12-451F-9AD8-A4753FCC2245}" destId="{512D66F0-3AAB-4664-8278-8686C7BF9827}" srcOrd="2" destOrd="0" presId="urn:microsoft.com/office/officeart/2005/8/layout/cycle5"/>
    <dgm:cxn modelId="{32BA05A8-8F4C-4572-A068-08382357C472}" type="presParOf" srcId="{F7DE0CC5-FC12-451F-9AD8-A4753FCC2245}" destId="{529D2DB7-D82A-4105-AFC0-48E8E373E431}" srcOrd="3" destOrd="0" presId="urn:microsoft.com/office/officeart/2005/8/layout/cycle5"/>
    <dgm:cxn modelId="{7389596D-4CF8-4D39-97C1-56715B8E523D}" type="presParOf" srcId="{F7DE0CC5-FC12-451F-9AD8-A4753FCC2245}" destId="{FEBD1CE0-8789-4E49-A067-98B7C5928C86}" srcOrd="4" destOrd="0" presId="urn:microsoft.com/office/officeart/2005/8/layout/cycle5"/>
    <dgm:cxn modelId="{248CF924-5ED7-4E88-B42C-2266AB5A65E7}" type="presParOf" srcId="{F7DE0CC5-FC12-451F-9AD8-A4753FCC2245}" destId="{44A3E86D-BCBA-43BF-8FB0-C23AB6B6D427}" srcOrd="5" destOrd="0" presId="urn:microsoft.com/office/officeart/2005/8/layout/cycle5"/>
    <dgm:cxn modelId="{33237D05-5B45-42B6-8F2B-60E0DB500C03}" type="presParOf" srcId="{F7DE0CC5-FC12-451F-9AD8-A4753FCC2245}" destId="{060DECB8-D6ED-4CEF-AB2C-44FB1B185A3E}" srcOrd="6" destOrd="0" presId="urn:microsoft.com/office/officeart/2005/8/layout/cycle5"/>
    <dgm:cxn modelId="{63286F3A-4A3E-49ED-BFF6-4652AEC3692B}" type="presParOf" srcId="{F7DE0CC5-FC12-451F-9AD8-A4753FCC2245}" destId="{D7188D51-6D19-4F6A-BE5D-38EED12646A6}" srcOrd="7" destOrd="0" presId="urn:microsoft.com/office/officeart/2005/8/layout/cycle5"/>
    <dgm:cxn modelId="{EFBD29C1-4271-487B-B680-AF5019788ECC}" type="presParOf" srcId="{F7DE0CC5-FC12-451F-9AD8-A4753FCC2245}" destId="{3771095A-71AC-404A-8BCB-C9733B8F512C}" srcOrd="8" destOrd="0" presId="urn:microsoft.com/office/officeart/2005/8/layout/cycle5"/>
    <dgm:cxn modelId="{882C1F05-1BA7-4AD7-BFD1-CE19183426D8}" type="presParOf" srcId="{F7DE0CC5-FC12-451F-9AD8-A4753FCC2245}" destId="{B14AAC2D-FDD5-4346-A0D6-DBB18ABD4E5F}" srcOrd="9" destOrd="0" presId="urn:microsoft.com/office/officeart/2005/8/layout/cycle5"/>
    <dgm:cxn modelId="{028FFA41-6F4F-4D0C-B8ED-5CA4F2ED39BC}" type="presParOf" srcId="{F7DE0CC5-FC12-451F-9AD8-A4753FCC2245}" destId="{980178AB-6A26-4EC1-A4FC-40CDA719FCD6}" srcOrd="10" destOrd="0" presId="urn:microsoft.com/office/officeart/2005/8/layout/cycle5"/>
    <dgm:cxn modelId="{E08FAFFC-09AA-49FA-9330-795EB749F2B8}" type="presParOf" srcId="{F7DE0CC5-FC12-451F-9AD8-A4753FCC2245}" destId="{21529C60-D962-4DD0-BB16-368D57702852}" srcOrd="11" destOrd="0" presId="urn:microsoft.com/office/officeart/2005/8/layout/cycle5"/>
    <dgm:cxn modelId="{6F896A40-ED01-4F5B-8877-FB697FB85783}" type="presParOf" srcId="{F7DE0CC5-FC12-451F-9AD8-A4753FCC2245}" destId="{95468066-30D9-43C7-A4E3-E12FACBD10C1}" srcOrd="12" destOrd="0" presId="urn:microsoft.com/office/officeart/2005/8/layout/cycle5"/>
    <dgm:cxn modelId="{F371B6E3-C8AD-47BB-BEB5-2162DC2524E3}" type="presParOf" srcId="{F7DE0CC5-FC12-451F-9AD8-A4753FCC2245}" destId="{16A8797D-7FA5-4EB3-89CD-4097626A646A}" srcOrd="13" destOrd="0" presId="urn:microsoft.com/office/officeart/2005/8/layout/cycle5"/>
    <dgm:cxn modelId="{981727C3-9107-45AD-BF17-6C4D05A22781}" type="presParOf" srcId="{F7DE0CC5-FC12-451F-9AD8-A4753FCC2245}" destId="{1A906208-2A58-4054-99FD-39E71BB977BB}"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9DE80F-B465-40C3-B387-F5526A22B03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DAE7D787-93BE-404D-A059-F5E148445B0F}">
      <dgm:prSet phldrT="[Text]" custT="1"/>
      <dgm:spPr/>
      <dgm:t>
        <a:bodyPr/>
        <a:lstStyle/>
        <a:p>
          <a:r>
            <a:rPr lang="en-US" altLang="en-US" sz="4400" b="1" dirty="0"/>
            <a:t>Increasing the organization's ability to adapt</a:t>
          </a:r>
          <a:endParaRPr lang="en-US" sz="4400" dirty="0"/>
        </a:p>
      </dgm:t>
    </dgm:pt>
    <dgm:pt modelId="{EBF24E3F-635A-4D79-BE87-E51909D67F6C}" type="parTrans" cxnId="{76D6CB3A-8AE7-456D-8A61-02B5262057E8}">
      <dgm:prSet/>
      <dgm:spPr/>
      <dgm:t>
        <a:bodyPr/>
        <a:lstStyle/>
        <a:p>
          <a:endParaRPr lang="en-US"/>
        </a:p>
      </dgm:t>
    </dgm:pt>
    <dgm:pt modelId="{87211854-C4F4-427C-8688-FA823EA8353C}" type="sibTrans" cxnId="{76D6CB3A-8AE7-456D-8A61-02B5262057E8}">
      <dgm:prSet/>
      <dgm:spPr/>
      <dgm:t>
        <a:bodyPr/>
        <a:lstStyle/>
        <a:p>
          <a:endParaRPr lang="en-US"/>
        </a:p>
      </dgm:t>
    </dgm:pt>
    <dgm:pt modelId="{C839463D-21EB-4151-B65D-87428A35F539}">
      <dgm:prSet phldrT="[Text]" custT="1"/>
      <dgm:spPr/>
      <dgm:t>
        <a:bodyPr/>
        <a:lstStyle/>
        <a:p>
          <a:r>
            <a:rPr lang="en-US" altLang="en-US" sz="4400" b="1" dirty="0"/>
            <a:t>Adopt new ways of going about business activities</a:t>
          </a:r>
          <a:endParaRPr lang="en-US" sz="4400" dirty="0"/>
        </a:p>
      </dgm:t>
    </dgm:pt>
    <dgm:pt modelId="{70EF09CE-37D9-4E5C-8BAF-9B570A019C36}" type="parTrans" cxnId="{9BB1D2E1-43C5-4DFA-9B1C-583A9EA4C4C8}">
      <dgm:prSet/>
      <dgm:spPr/>
      <dgm:t>
        <a:bodyPr/>
        <a:lstStyle/>
        <a:p>
          <a:endParaRPr lang="en-US"/>
        </a:p>
      </dgm:t>
    </dgm:pt>
    <dgm:pt modelId="{7452FF31-3D87-45C6-87F5-20017C604C62}" type="sibTrans" cxnId="{9BB1D2E1-43C5-4DFA-9B1C-583A9EA4C4C8}">
      <dgm:prSet/>
      <dgm:spPr/>
      <dgm:t>
        <a:bodyPr/>
        <a:lstStyle/>
        <a:p>
          <a:endParaRPr lang="en-US"/>
        </a:p>
      </dgm:t>
    </dgm:pt>
    <dgm:pt modelId="{E0622AC4-3F27-4B91-B52F-4B87B485FCD2}" type="pres">
      <dgm:prSet presAssocID="{289DE80F-B465-40C3-B387-F5526A22B03B}" presName="diagram" presStyleCnt="0">
        <dgm:presLayoutVars>
          <dgm:dir/>
          <dgm:resizeHandles val="exact"/>
        </dgm:presLayoutVars>
      </dgm:prSet>
      <dgm:spPr/>
      <dgm:t>
        <a:bodyPr/>
        <a:lstStyle/>
        <a:p>
          <a:endParaRPr lang="en-US"/>
        </a:p>
      </dgm:t>
    </dgm:pt>
    <dgm:pt modelId="{4964CF36-BAF8-472D-A567-CF999C0DCD4C}" type="pres">
      <dgm:prSet presAssocID="{DAE7D787-93BE-404D-A059-F5E148445B0F}" presName="node" presStyleLbl="node1" presStyleIdx="0" presStyleCnt="2">
        <dgm:presLayoutVars>
          <dgm:bulletEnabled val="1"/>
        </dgm:presLayoutVars>
      </dgm:prSet>
      <dgm:spPr/>
      <dgm:t>
        <a:bodyPr/>
        <a:lstStyle/>
        <a:p>
          <a:endParaRPr lang="en-US"/>
        </a:p>
      </dgm:t>
    </dgm:pt>
    <dgm:pt modelId="{8178E72E-A0CD-47FC-82D5-4139CA14CF3D}" type="pres">
      <dgm:prSet presAssocID="{87211854-C4F4-427C-8688-FA823EA8353C}" presName="sibTrans" presStyleCnt="0"/>
      <dgm:spPr/>
    </dgm:pt>
    <dgm:pt modelId="{AACDF511-77D6-4BB9-92AB-8D0B2F7BC9B6}" type="pres">
      <dgm:prSet presAssocID="{C839463D-21EB-4151-B65D-87428A35F539}" presName="node" presStyleLbl="node1" presStyleIdx="1" presStyleCnt="2">
        <dgm:presLayoutVars>
          <dgm:bulletEnabled val="1"/>
        </dgm:presLayoutVars>
      </dgm:prSet>
      <dgm:spPr/>
      <dgm:t>
        <a:bodyPr/>
        <a:lstStyle/>
        <a:p>
          <a:endParaRPr lang="en-US"/>
        </a:p>
      </dgm:t>
    </dgm:pt>
  </dgm:ptLst>
  <dgm:cxnLst>
    <dgm:cxn modelId="{6DBE7200-9A30-408C-98F9-DF8CF5306471}" type="presOf" srcId="{289DE80F-B465-40C3-B387-F5526A22B03B}" destId="{E0622AC4-3F27-4B91-B52F-4B87B485FCD2}" srcOrd="0" destOrd="0" presId="urn:microsoft.com/office/officeart/2005/8/layout/default"/>
    <dgm:cxn modelId="{76D6CB3A-8AE7-456D-8A61-02B5262057E8}" srcId="{289DE80F-B465-40C3-B387-F5526A22B03B}" destId="{DAE7D787-93BE-404D-A059-F5E148445B0F}" srcOrd="0" destOrd="0" parTransId="{EBF24E3F-635A-4D79-BE87-E51909D67F6C}" sibTransId="{87211854-C4F4-427C-8688-FA823EA8353C}"/>
    <dgm:cxn modelId="{D7498EF2-202C-47C1-8697-DC4E8B9D7C68}" type="presOf" srcId="{DAE7D787-93BE-404D-A059-F5E148445B0F}" destId="{4964CF36-BAF8-472D-A567-CF999C0DCD4C}" srcOrd="0" destOrd="0" presId="urn:microsoft.com/office/officeart/2005/8/layout/default"/>
    <dgm:cxn modelId="{7727BECF-274B-4C18-9BB4-E13D379E2F50}" type="presOf" srcId="{C839463D-21EB-4151-B65D-87428A35F539}" destId="{AACDF511-77D6-4BB9-92AB-8D0B2F7BC9B6}" srcOrd="0" destOrd="0" presId="urn:microsoft.com/office/officeart/2005/8/layout/default"/>
    <dgm:cxn modelId="{9BB1D2E1-43C5-4DFA-9B1C-583A9EA4C4C8}" srcId="{289DE80F-B465-40C3-B387-F5526A22B03B}" destId="{C839463D-21EB-4151-B65D-87428A35F539}" srcOrd="1" destOrd="0" parTransId="{70EF09CE-37D9-4E5C-8BAF-9B570A019C36}" sibTransId="{7452FF31-3D87-45C6-87F5-20017C604C62}"/>
    <dgm:cxn modelId="{ACE3BD01-0DD8-45BE-90C0-16468C43D290}" type="presParOf" srcId="{E0622AC4-3F27-4B91-B52F-4B87B485FCD2}" destId="{4964CF36-BAF8-472D-A567-CF999C0DCD4C}" srcOrd="0" destOrd="0" presId="urn:microsoft.com/office/officeart/2005/8/layout/default"/>
    <dgm:cxn modelId="{302E4ABE-1640-4A64-81F1-4DE984453BD8}" type="presParOf" srcId="{E0622AC4-3F27-4B91-B52F-4B87B485FCD2}" destId="{8178E72E-A0CD-47FC-82D5-4139CA14CF3D}" srcOrd="1" destOrd="0" presId="urn:microsoft.com/office/officeart/2005/8/layout/default"/>
    <dgm:cxn modelId="{F5DD45EC-DB6F-4F7D-A0A2-EE5FFC20ACF4}" type="presParOf" srcId="{E0622AC4-3F27-4B91-B52F-4B87B485FCD2}" destId="{AACDF511-77D6-4BB9-92AB-8D0B2F7BC9B6}"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22492E-EC91-47C1-9766-C83268277794}" type="doc">
      <dgm:prSet loTypeId="urn:microsoft.com/office/officeart/2005/8/layout/pyramid2" loCatId="pyramid" qsTypeId="urn:microsoft.com/office/officeart/2005/8/quickstyle/simple1" qsCatId="simple" csTypeId="urn:microsoft.com/office/officeart/2005/8/colors/accent3_1" csCatId="accent3" phldr="1"/>
      <dgm:spPr/>
    </dgm:pt>
    <dgm:pt modelId="{8C904576-6083-4AD5-8798-CD7C70ACB40E}">
      <dgm:prSet phldrT="[Text]" custT="1"/>
      <dgm:spPr/>
      <dgm:t>
        <a:bodyPr/>
        <a:lstStyle/>
        <a:p>
          <a:pPr>
            <a:buFont typeface="+mj-lt"/>
            <a:buAutoNum type="arabicPeriod"/>
          </a:pPr>
          <a:r>
            <a:rPr lang="en-US" sz="2200" b="0" i="0" dirty="0"/>
            <a:t>Organizational change management</a:t>
          </a:r>
          <a:endParaRPr lang="en-US" sz="2200" dirty="0"/>
        </a:p>
      </dgm:t>
    </dgm:pt>
    <dgm:pt modelId="{5A5628AA-11DE-4380-880C-6C8F72E0EB78}" type="parTrans" cxnId="{4EDB7807-107A-45E6-B179-F35D604DB4B7}">
      <dgm:prSet/>
      <dgm:spPr/>
      <dgm:t>
        <a:bodyPr/>
        <a:lstStyle/>
        <a:p>
          <a:endParaRPr lang="en-US"/>
        </a:p>
      </dgm:t>
    </dgm:pt>
    <dgm:pt modelId="{45A267AC-8841-4F41-8E56-91164D4551D6}" type="sibTrans" cxnId="{4EDB7807-107A-45E6-B179-F35D604DB4B7}">
      <dgm:prSet/>
      <dgm:spPr/>
      <dgm:t>
        <a:bodyPr/>
        <a:lstStyle/>
        <a:p>
          <a:endParaRPr lang="en-US"/>
        </a:p>
      </dgm:t>
    </dgm:pt>
    <dgm:pt modelId="{A73CFF5B-F8D3-41D9-A749-4AA30A53C2BB}">
      <dgm:prSet phldrT="[Text]" custT="1"/>
      <dgm:spPr/>
      <dgm:t>
        <a:bodyPr/>
        <a:lstStyle/>
        <a:p>
          <a:pPr>
            <a:buFont typeface="+mj-lt"/>
            <a:buAutoNum type="arabicPeriod"/>
          </a:pPr>
          <a:r>
            <a:rPr lang="en-US" sz="2200" b="0" i="0" dirty="0"/>
            <a:t>Project-level change management</a:t>
          </a:r>
          <a:endParaRPr lang="en-US" sz="2200" dirty="0"/>
        </a:p>
      </dgm:t>
    </dgm:pt>
    <dgm:pt modelId="{8B5870F4-5A4A-4C14-8E0A-A952321BEC1C}" type="parTrans" cxnId="{B5882C7A-0404-4DB0-AF0E-197F5C99867D}">
      <dgm:prSet/>
      <dgm:spPr/>
      <dgm:t>
        <a:bodyPr/>
        <a:lstStyle/>
        <a:p>
          <a:endParaRPr lang="en-US"/>
        </a:p>
      </dgm:t>
    </dgm:pt>
    <dgm:pt modelId="{7794E412-398B-454F-9284-1EE20A303677}" type="sibTrans" cxnId="{B5882C7A-0404-4DB0-AF0E-197F5C99867D}">
      <dgm:prSet/>
      <dgm:spPr/>
      <dgm:t>
        <a:bodyPr/>
        <a:lstStyle/>
        <a:p>
          <a:endParaRPr lang="en-US"/>
        </a:p>
      </dgm:t>
    </dgm:pt>
    <dgm:pt modelId="{EBA1E6DC-CFCE-47C8-BF79-C5BEA98CFB8C}">
      <dgm:prSet phldrT="[Text]" custT="1"/>
      <dgm:spPr/>
      <dgm:t>
        <a:bodyPr/>
        <a:lstStyle/>
        <a:p>
          <a:pPr>
            <a:buFont typeface="+mj-lt"/>
            <a:buAutoNum type="arabicPeriod"/>
          </a:pPr>
          <a:r>
            <a:rPr lang="en-US" sz="2200" b="0" i="0" dirty="0"/>
            <a:t>Individual change management</a:t>
          </a:r>
          <a:endParaRPr lang="en-US" sz="2200" dirty="0"/>
        </a:p>
      </dgm:t>
    </dgm:pt>
    <dgm:pt modelId="{41488368-6D4C-4199-AFD5-50C3566AA96D}" type="parTrans" cxnId="{66853705-16F4-4BA4-886D-1CC1EA19E50B}">
      <dgm:prSet/>
      <dgm:spPr/>
      <dgm:t>
        <a:bodyPr/>
        <a:lstStyle/>
        <a:p>
          <a:endParaRPr lang="en-US"/>
        </a:p>
      </dgm:t>
    </dgm:pt>
    <dgm:pt modelId="{A8002025-747A-48BD-A2B7-A2EF66B08D8A}" type="sibTrans" cxnId="{66853705-16F4-4BA4-886D-1CC1EA19E50B}">
      <dgm:prSet/>
      <dgm:spPr/>
      <dgm:t>
        <a:bodyPr/>
        <a:lstStyle/>
        <a:p>
          <a:endParaRPr lang="en-US"/>
        </a:p>
      </dgm:t>
    </dgm:pt>
    <dgm:pt modelId="{C844459E-1A9C-4014-858C-FCDCD80A5792}" type="pres">
      <dgm:prSet presAssocID="{1122492E-EC91-47C1-9766-C83268277794}" presName="compositeShape" presStyleCnt="0">
        <dgm:presLayoutVars>
          <dgm:dir/>
          <dgm:resizeHandles/>
        </dgm:presLayoutVars>
      </dgm:prSet>
      <dgm:spPr/>
    </dgm:pt>
    <dgm:pt modelId="{BCD16E74-FFC7-4E23-B481-A00F2D94FD44}" type="pres">
      <dgm:prSet presAssocID="{1122492E-EC91-47C1-9766-C83268277794}" presName="pyramid" presStyleLbl="node1" presStyleIdx="0" presStyleCnt="1"/>
      <dgm:spPr>
        <a:solidFill>
          <a:schemeClr val="accent2">
            <a:lumMod val="20000"/>
            <a:lumOff val="80000"/>
          </a:schemeClr>
        </a:solidFill>
      </dgm:spPr>
    </dgm:pt>
    <dgm:pt modelId="{1CA63956-D7D4-4191-98FB-73AA76DB7F5C}" type="pres">
      <dgm:prSet presAssocID="{1122492E-EC91-47C1-9766-C83268277794}" presName="theList" presStyleCnt="0"/>
      <dgm:spPr/>
    </dgm:pt>
    <dgm:pt modelId="{B678E984-87C0-468B-BE3F-9D2CBB9653B0}" type="pres">
      <dgm:prSet presAssocID="{8C904576-6083-4AD5-8798-CD7C70ACB40E}" presName="aNode" presStyleLbl="fgAcc1" presStyleIdx="0" presStyleCnt="3" custScaleX="133134">
        <dgm:presLayoutVars>
          <dgm:bulletEnabled val="1"/>
        </dgm:presLayoutVars>
      </dgm:prSet>
      <dgm:spPr/>
      <dgm:t>
        <a:bodyPr/>
        <a:lstStyle/>
        <a:p>
          <a:endParaRPr lang="en-US"/>
        </a:p>
      </dgm:t>
    </dgm:pt>
    <dgm:pt modelId="{0C915510-B450-4134-BD3D-C1FD3B5E6F6B}" type="pres">
      <dgm:prSet presAssocID="{8C904576-6083-4AD5-8798-CD7C70ACB40E}" presName="aSpace" presStyleCnt="0"/>
      <dgm:spPr/>
    </dgm:pt>
    <dgm:pt modelId="{463D2867-D98B-40A8-807E-7FF13D58C4BC}" type="pres">
      <dgm:prSet presAssocID="{A73CFF5B-F8D3-41D9-A749-4AA30A53C2BB}" presName="aNode" presStyleLbl="fgAcc1" presStyleIdx="1" presStyleCnt="3" custScaleX="133134" custLinFactY="13903" custLinFactNeighborY="100000">
        <dgm:presLayoutVars>
          <dgm:bulletEnabled val="1"/>
        </dgm:presLayoutVars>
      </dgm:prSet>
      <dgm:spPr/>
      <dgm:t>
        <a:bodyPr/>
        <a:lstStyle/>
        <a:p>
          <a:endParaRPr lang="en-US"/>
        </a:p>
      </dgm:t>
    </dgm:pt>
    <dgm:pt modelId="{2EFD6ABE-8A5D-46CD-92C3-93B2937D3B63}" type="pres">
      <dgm:prSet presAssocID="{A73CFF5B-F8D3-41D9-A749-4AA30A53C2BB}" presName="aSpace" presStyleCnt="0"/>
      <dgm:spPr/>
    </dgm:pt>
    <dgm:pt modelId="{5A09D2F3-9CC3-4C4D-9E15-C95B7680512D}" type="pres">
      <dgm:prSet presAssocID="{EBA1E6DC-CFCE-47C8-BF79-C5BEA98CFB8C}" presName="aNode" presStyleLbl="fgAcc1" presStyleIdx="2" presStyleCnt="3" custScaleX="133134" custLinFactY="85066" custLinFactNeighborY="100000">
        <dgm:presLayoutVars>
          <dgm:bulletEnabled val="1"/>
        </dgm:presLayoutVars>
      </dgm:prSet>
      <dgm:spPr/>
      <dgm:t>
        <a:bodyPr/>
        <a:lstStyle/>
        <a:p>
          <a:endParaRPr lang="en-US"/>
        </a:p>
      </dgm:t>
    </dgm:pt>
    <dgm:pt modelId="{5E6607B3-A00A-47F1-85EA-FD815BCEBF0F}" type="pres">
      <dgm:prSet presAssocID="{EBA1E6DC-CFCE-47C8-BF79-C5BEA98CFB8C}" presName="aSpace" presStyleCnt="0"/>
      <dgm:spPr/>
    </dgm:pt>
  </dgm:ptLst>
  <dgm:cxnLst>
    <dgm:cxn modelId="{4EDB7807-107A-45E6-B179-F35D604DB4B7}" srcId="{1122492E-EC91-47C1-9766-C83268277794}" destId="{8C904576-6083-4AD5-8798-CD7C70ACB40E}" srcOrd="0" destOrd="0" parTransId="{5A5628AA-11DE-4380-880C-6C8F72E0EB78}" sibTransId="{45A267AC-8841-4F41-8E56-91164D4551D6}"/>
    <dgm:cxn modelId="{2D18258B-F104-49F5-812E-100BF71360DB}" type="presOf" srcId="{EBA1E6DC-CFCE-47C8-BF79-C5BEA98CFB8C}" destId="{5A09D2F3-9CC3-4C4D-9E15-C95B7680512D}" srcOrd="0" destOrd="0" presId="urn:microsoft.com/office/officeart/2005/8/layout/pyramid2"/>
    <dgm:cxn modelId="{68677FA9-E902-4BDC-BBB7-6D2C08509CAE}" type="presOf" srcId="{8C904576-6083-4AD5-8798-CD7C70ACB40E}" destId="{B678E984-87C0-468B-BE3F-9D2CBB9653B0}" srcOrd="0" destOrd="0" presId="urn:microsoft.com/office/officeart/2005/8/layout/pyramid2"/>
    <dgm:cxn modelId="{CECE324A-38EE-4B63-975C-2248674F0FEC}" type="presOf" srcId="{1122492E-EC91-47C1-9766-C83268277794}" destId="{C844459E-1A9C-4014-858C-FCDCD80A5792}" srcOrd="0" destOrd="0" presId="urn:microsoft.com/office/officeart/2005/8/layout/pyramid2"/>
    <dgm:cxn modelId="{B5882C7A-0404-4DB0-AF0E-197F5C99867D}" srcId="{1122492E-EC91-47C1-9766-C83268277794}" destId="{A73CFF5B-F8D3-41D9-A749-4AA30A53C2BB}" srcOrd="1" destOrd="0" parTransId="{8B5870F4-5A4A-4C14-8E0A-A952321BEC1C}" sibTransId="{7794E412-398B-454F-9284-1EE20A303677}"/>
    <dgm:cxn modelId="{66853705-16F4-4BA4-886D-1CC1EA19E50B}" srcId="{1122492E-EC91-47C1-9766-C83268277794}" destId="{EBA1E6DC-CFCE-47C8-BF79-C5BEA98CFB8C}" srcOrd="2" destOrd="0" parTransId="{41488368-6D4C-4199-AFD5-50C3566AA96D}" sibTransId="{A8002025-747A-48BD-A2B7-A2EF66B08D8A}"/>
    <dgm:cxn modelId="{BB388F04-A15E-43AF-A853-0E17FB8FC977}" type="presOf" srcId="{A73CFF5B-F8D3-41D9-A749-4AA30A53C2BB}" destId="{463D2867-D98B-40A8-807E-7FF13D58C4BC}" srcOrd="0" destOrd="0" presId="urn:microsoft.com/office/officeart/2005/8/layout/pyramid2"/>
    <dgm:cxn modelId="{F87BE8A4-38AB-43BD-8504-C2903C66F025}" type="presParOf" srcId="{C844459E-1A9C-4014-858C-FCDCD80A5792}" destId="{BCD16E74-FFC7-4E23-B481-A00F2D94FD44}" srcOrd="0" destOrd="0" presId="urn:microsoft.com/office/officeart/2005/8/layout/pyramid2"/>
    <dgm:cxn modelId="{C3390E8C-0D1E-4E88-BE2B-DAEB2F7E3D6F}" type="presParOf" srcId="{C844459E-1A9C-4014-858C-FCDCD80A5792}" destId="{1CA63956-D7D4-4191-98FB-73AA76DB7F5C}" srcOrd="1" destOrd="0" presId="urn:microsoft.com/office/officeart/2005/8/layout/pyramid2"/>
    <dgm:cxn modelId="{C1F692FD-11AD-4A72-AD81-9C51338EBF73}" type="presParOf" srcId="{1CA63956-D7D4-4191-98FB-73AA76DB7F5C}" destId="{B678E984-87C0-468B-BE3F-9D2CBB9653B0}" srcOrd="0" destOrd="0" presId="urn:microsoft.com/office/officeart/2005/8/layout/pyramid2"/>
    <dgm:cxn modelId="{4964A2D5-0D4A-4D61-BD16-2AF934E54BC7}" type="presParOf" srcId="{1CA63956-D7D4-4191-98FB-73AA76DB7F5C}" destId="{0C915510-B450-4134-BD3D-C1FD3B5E6F6B}" srcOrd="1" destOrd="0" presId="urn:microsoft.com/office/officeart/2005/8/layout/pyramid2"/>
    <dgm:cxn modelId="{AFCF345A-6CB2-4ECD-9E56-E7757239BDEC}" type="presParOf" srcId="{1CA63956-D7D4-4191-98FB-73AA76DB7F5C}" destId="{463D2867-D98B-40A8-807E-7FF13D58C4BC}" srcOrd="2" destOrd="0" presId="urn:microsoft.com/office/officeart/2005/8/layout/pyramid2"/>
    <dgm:cxn modelId="{ADEFC630-3C71-4023-91B9-937627CAF4D6}" type="presParOf" srcId="{1CA63956-D7D4-4191-98FB-73AA76DB7F5C}" destId="{2EFD6ABE-8A5D-46CD-92C3-93B2937D3B63}" srcOrd="3" destOrd="0" presId="urn:microsoft.com/office/officeart/2005/8/layout/pyramid2"/>
    <dgm:cxn modelId="{6B2EB07F-69DD-4EBB-8C43-386A1969563B}" type="presParOf" srcId="{1CA63956-D7D4-4191-98FB-73AA76DB7F5C}" destId="{5A09D2F3-9CC3-4C4D-9E15-C95B7680512D}" srcOrd="4" destOrd="0" presId="urn:microsoft.com/office/officeart/2005/8/layout/pyramid2"/>
    <dgm:cxn modelId="{065F5FEB-D856-49ED-8A6A-EF285A4D841C}" type="presParOf" srcId="{1CA63956-D7D4-4191-98FB-73AA76DB7F5C}" destId="{5E6607B3-A00A-47F1-85EA-FD815BCEBF0F}"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AB10C3-4AF6-44D7-92CC-DA80AB1C00C9}"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D92D9EEE-5555-4025-B1A5-992CD0EF07DB}">
      <dgm:prSet phldrT="[Text]"/>
      <dgm:spPr/>
      <dgm:t>
        <a:bodyPr/>
        <a:lstStyle/>
        <a:p>
          <a:r>
            <a:rPr lang="en-US" b="1" i="0" dirty="0"/>
            <a:t>Choose the right change management model</a:t>
          </a:r>
          <a:endParaRPr lang="en-US" dirty="0"/>
        </a:p>
      </dgm:t>
    </dgm:pt>
    <dgm:pt modelId="{EF974E60-C12F-4B81-B6E9-01DA268D9F82}" type="parTrans" cxnId="{7344EA4B-1EC2-46C0-A74F-A7DA17BA8268}">
      <dgm:prSet/>
      <dgm:spPr/>
      <dgm:t>
        <a:bodyPr/>
        <a:lstStyle/>
        <a:p>
          <a:endParaRPr lang="en-US"/>
        </a:p>
      </dgm:t>
    </dgm:pt>
    <dgm:pt modelId="{6041D075-6A39-4319-A053-205E93D33B47}" type="sibTrans" cxnId="{7344EA4B-1EC2-46C0-A74F-A7DA17BA8268}">
      <dgm:prSet/>
      <dgm:spPr/>
      <dgm:t>
        <a:bodyPr/>
        <a:lstStyle/>
        <a:p>
          <a:endParaRPr lang="en-US"/>
        </a:p>
      </dgm:t>
    </dgm:pt>
    <dgm:pt modelId="{4C36C532-A2FC-4BAA-8A48-D8722EBCC7AC}">
      <dgm:prSet phldrT="[Text]"/>
      <dgm:spPr/>
      <dgm:t>
        <a:bodyPr/>
        <a:lstStyle/>
        <a:p>
          <a:r>
            <a:rPr lang="en-US" b="1" i="0" dirty="0"/>
            <a:t>Assign clear responsibilities.</a:t>
          </a:r>
          <a:endParaRPr lang="en-US" dirty="0"/>
        </a:p>
      </dgm:t>
    </dgm:pt>
    <dgm:pt modelId="{3433AC11-4F47-4A8E-922F-BFFAB02AC344}" type="parTrans" cxnId="{0B53834B-DF52-4AF0-B3FD-FF0ADE8DC5AD}">
      <dgm:prSet/>
      <dgm:spPr/>
      <dgm:t>
        <a:bodyPr/>
        <a:lstStyle/>
        <a:p>
          <a:endParaRPr lang="en-US"/>
        </a:p>
      </dgm:t>
    </dgm:pt>
    <dgm:pt modelId="{9E037F49-1569-498C-B391-6F41C3B183D2}" type="sibTrans" cxnId="{0B53834B-DF52-4AF0-B3FD-FF0ADE8DC5AD}">
      <dgm:prSet/>
      <dgm:spPr/>
      <dgm:t>
        <a:bodyPr/>
        <a:lstStyle/>
        <a:p>
          <a:endParaRPr lang="en-US"/>
        </a:p>
      </dgm:t>
    </dgm:pt>
    <dgm:pt modelId="{4AC37FC6-982E-47BC-A830-2A36379E47A1}">
      <dgm:prSet phldrT="[Text]"/>
      <dgm:spPr/>
      <dgm:t>
        <a:bodyPr/>
        <a:lstStyle/>
        <a:p>
          <a:r>
            <a:rPr lang="en-US" b="0" i="0" dirty="0"/>
            <a:t>‎</a:t>
          </a:r>
          <a:r>
            <a:rPr lang="en-US" b="1" i="0" dirty="0"/>
            <a:t>Monitor your change management performance.</a:t>
          </a:r>
          <a:endParaRPr lang="en-US" dirty="0"/>
        </a:p>
      </dgm:t>
    </dgm:pt>
    <dgm:pt modelId="{2E623A77-4AEA-404C-8D3D-4481DB0CBB25}" type="parTrans" cxnId="{C326D968-119C-4A03-A934-C6307326F821}">
      <dgm:prSet/>
      <dgm:spPr/>
      <dgm:t>
        <a:bodyPr/>
        <a:lstStyle/>
        <a:p>
          <a:endParaRPr lang="en-US"/>
        </a:p>
      </dgm:t>
    </dgm:pt>
    <dgm:pt modelId="{9BFBA49B-9F59-4E9A-9396-1CF53FB5DBF4}" type="sibTrans" cxnId="{C326D968-119C-4A03-A934-C6307326F821}">
      <dgm:prSet/>
      <dgm:spPr/>
      <dgm:t>
        <a:bodyPr/>
        <a:lstStyle/>
        <a:p>
          <a:endParaRPr lang="en-US"/>
        </a:p>
      </dgm:t>
    </dgm:pt>
    <dgm:pt modelId="{F82E5428-106B-4065-9074-D7ABDA41E1FB}" type="pres">
      <dgm:prSet presAssocID="{A1AB10C3-4AF6-44D7-92CC-DA80AB1C00C9}" presName="Name0" presStyleCnt="0">
        <dgm:presLayoutVars>
          <dgm:chMax val="11"/>
          <dgm:chPref val="11"/>
          <dgm:dir/>
          <dgm:resizeHandles/>
        </dgm:presLayoutVars>
      </dgm:prSet>
      <dgm:spPr/>
      <dgm:t>
        <a:bodyPr/>
        <a:lstStyle/>
        <a:p>
          <a:endParaRPr lang="en-US"/>
        </a:p>
      </dgm:t>
    </dgm:pt>
    <dgm:pt modelId="{1A23C910-D200-41C1-AA2C-4F6DAA0C728B}" type="pres">
      <dgm:prSet presAssocID="{4AC37FC6-982E-47BC-A830-2A36379E47A1}" presName="Accent3" presStyleCnt="0"/>
      <dgm:spPr/>
    </dgm:pt>
    <dgm:pt modelId="{A4222123-41B9-44A7-8609-0C1E52F8F400}" type="pres">
      <dgm:prSet presAssocID="{4AC37FC6-982E-47BC-A830-2A36379E47A1}" presName="Accent" presStyleLbl="node1" presStyleIdx="0" presStyleCnt="3"/>
      <dgm:spPr/>
    </dgm:pt>
    <dgm:pt modelId="{DB04F3A6-3818-4F45-A3CE-EF5A30F991F8}" type="pres">
      <dgm:prSet presAssocID="{4AC37FC6-982E-47BC-A830-2A36379E47A1}" presName="ParentBackground3" presStyleCnt="0"/>
      <dgm:spPr/>
    </dgm:pt>
    <dgm:pt modelId="{B362C12B-635B-469E-843B-45C86C64CD2E}" type="pres">
      <dgm:prSet presAssocID="{4AC37FC6-982E-47BC-A830-2A36379E47A1}" presName="ParentBackground" presStyleLbl="fgAcc1" presStyleIdx="0" presStyleCnt="3"/>
      <dgm:spPr/>
      <dgm:t>
        <a:bodyPr/>
        <a:lstStyle/>
        <a:p>
          <a:endParaRPr lang="en-US"/>
        </a:p>
      </dgm:t>
    </dgm:pt>
    <dgm:pt modelId="{95E35748-211A-4AAD-8470-255FC3481781}" type="pres">
      <dgm:prSet presAssocID="{4AC37FC6-982E-47BC-A830-2A36379E47A1}" presName="Parent3" presStyleLbl="revTx" presStyleIdx="0" presStyleCnt="0">
        <dgm:presLayoutVars>
          <dgm:chMax val="1"/>
          <dgm:chPref val="1"/>
          <dgm:bulletEnabled val="1"/>
        </dgm:presLayoutVars>
      </dgm:prSet>
      <dgm:spPr/>
      <dgm:t>
        <a:bodyPr/>
        <a:lstStyle/>
        <a:p>
          <a:endParaRPr lang="en-US"/>
        </a:p>
      </dgm:t>
    </dgm:pt>
    <dgm:pt modelId="{DC5E04A8-6430-4BEE-BCD3-433AE15630AC}" type="pres">
      <dgm:prSet presAssocID="{4C36C532-A2FC-4BAA-8A48-D8722EBCC7AC}" presName="Accent2" presStyleCnt="0"/>
      <dgm:spPr/>
    </dgm:pt>
    <dgm:pt modelId="{D746397F-B21A-49C6-A733-D37B9C8E49AF}" type="pres">
      <dgm:prSet presAssocID="{4C36C532-A2FC-4BAA-8A48-D8722EBCC7AC}" presName="Accent" presStyleLbl="node1" presStyleIdx="1" presStyleCnt="3"/>
      <dgm:spPr/>
    </dgm:pt>
    <dgm:pt modelId="{D37AC09D-2D07-428F-9E0F-6DF320CF7789}" type="pres">
      <dgm:prSet presAssocID="{4C36C532-A2FC-4BAA-8A48-D8722EBCC7AC}" presName="ParentBackground2" presStyleCnt="0"/>
      <dgm:spPr/>
    </dgm:pt>
    <dgm:pt modelId="{FB0A4A9C-2A1F-46CE-B015-96F8114486D9}" type="pres">
      <dgm:prSet presAssocID="{4C36C532-A2FC-4BAA-8A48-D8722EBCC7AC}" presName="ParentBackground" presStyleLbl="fgAcc1" presStyleIdx="1" presStyleCnt="3"/>
      <dgm:spPr/>
      <dgm:t>
        <a:bodyPr/>
        <a:lstStyle/>
        <a:p>
          <a:endParaRPr lang="en-US"/>
        </a:p>
      </dgm:t>
    </dgm:pt>
    <dgm:pt modelId="{78938C8D-F59C-49CF-BFAB-E3666A2F7D12}" type="pres">
      <dgm:prSet presAssocID="{4C36C532-A2FC-4BAA-8A48-D8722EBCC7AC}" presName="Parent2" presStyleLbl="revTx" presStyleIdx="0" presStyleCnt="0">
        <dgm:presLayoutVars>
          <dgm:chMax val="1"/>
          <dgm:chPref val="1"/>
          <dgm:bulletEnabled val="1"/>
        </dgm:presLayoutVars>
      </dgm:prSet>
      <dgm:spPr/>
      <dgm:t>
        <a:bodyPr/>
        <a:lstStyle/>
        <a:p>
          <a:endParaRPr lang="en-US"/>
        </a:p>
      </dgm:t>
    </dgm:pt>
    <dgm:pt modelId="{EEDC92C5-4E19-4312-A796-47E3E3319359}" type="pres">
      <dgm:prSet presAssocID="{D92D9EEE-5555-4025-B1A5-992CD0EF07DB}" presName="Accent1" presStyleCnt="0"/>
      <dgm:spPr/>
    </dgm:pt>
    <dgm:pt modelId="{3ABB9BF0-409D-4050-89E1-03FE947BA4D6}" type="pres">
      <dgm:prSet presAssocID="{D92D9EEE-5555-4025-B1A5-992CD0EF07DB}" presName="Accent" presStyleLbl="node1" presStyleIdx="2" presStyleCnt="3"/>
      <dgm:spPr/>
    </dgm:pt>
    <dgm:pt modelId="{361C2516-74AF-43BC-A450-0A62C922E540}" type="pres">
      <dgm:prSet presAssocID="{D92D9EEE-5555-4025-B1A5-992CD0EF07DB}" presName="ParentBackground1" presStyleCnt="0"/>
      <dgm:spPr/>
    </dgm:pt>
    <dgm:pt modelId="{FA3E8238-146E-402C-8758-97551AF5C8CE}" type="pres">
      <dgm:prSet presAssocID="{D92D9EEE-5555-4025-B1A5-992CD0EF07DB}" presName="ParentBackground" presStyleLbl="fgAcc1" presStyleIdx="2" presStyleCnt="3"/>
      <dgm:spPr/>
      <dgm:t>
        <a:bodyPr/>
        <a:lstStyle/>
        <a:p>
          <a:endParaRPr lang="en-US"/>
        </a:p>
      </dgm:t>
    </dgm:pt>
    <dgm:pt modelId="{6B24361A-050C-439D-847F-F045CC1FFD0C}" type="pres">
      <dgm:prSet presAssocID="{D92D9EEE-5555-4025-B1A5-992CD0EF07DB}" presName="Parent1" presStyleLbl="revTx" presStyleIdx="0" presStyleCnt="0">
        <dgm:presLayoutVars>
          <dgm:chMax val="1"/>
          <dgm:chPref val="1"/>
          <dgm:bulletEnabled val="1"/>
        </dgm:presLayoutVars>
      </dgm:prSet>
      <dgm:spPr/>
      <dgm:t>
        <a:bodyPr/>
        <a:lstStyle/>
        <a:p>
          <a:endParaRPr lang="en-US"/>
        </a:p>
      </dgm:t>
    </dgm:pt>
  </dgm:ptLst>
  <dgm:cxnLst>
    <dgm:cxn modelId="{AB640073-1C84-45CF-A8EC-BAF0A1E2626D}" type="presOf" srcId="{A1AB10C3-4AF6-44D7-92CC-DA80AB1C00C9}" destId="{F82E5428-106B-4065-9074-D7ABDA41E1FB}" srcOrd="0" destOrd="0" presId="urn:microsoft.com/office/officeart/2011/layout/CircleProcess"/>
    <dgm:cxn modelId="{80F75151-3C0E-4C75-BA59-84C1C211DC4B}" type="presOf" srcId="{D92D9EEE-5555-4025-B1A5-992CD0EF07DB}" destId="{FA3E8238-146E-402C-8758-97551AF5C8CE}" srcOrd="0" destOrd="0" presId="urn:microsoft.com/office/officeart/2011/layout/CircleProcess"/>
    <dgm:cxn modelId="{0B53834B-DF52-4AF0-B3FD-FF0ADE8DC5AD}" srcId="{A1AB10C3-4AF6-44D7-92CC-DA80AB1C00C9}" destId="{4C36C532-A2FC-4BAA-8A48-D8722EBCC7AC}" srcOrd="1" destOrd="0" parTransId="{3433AC11-4F47-4A8E-922F-BFFAB02AC344}" sibTransId="{9E037F49-1569-498C-B391-6F41C3B183D2}"/>
    <dgm:cxn modelId="{050023AA-ED86-403F-9E06-6E7D650FF3D4}" type="presOf" srcId="{4C36C532-A2FC-4BAA-8A48-D8722EBCC7AC}" destId="{78938C8D-F59C-49CF-BFAB-E3666A2F7D12}" srcOrd="1" destOrd="0" presId="urn:microsoft.com/office/officeart/2011/layout/CircleProcess"/>
    <dgm:cxn modelId="{31E3AB11-03C0-4630-B10E-61F3C59C858F}" type="presOf" srcId="{4AC37FC6-982E-47BC-A830-2A36379E47A1}" destId="{B362C12B-635B-469E-843B-45C86C64CD2E}" srcOrd="0" destOrd="0" presId="urn:microsoft.com/office/officeart/2011/layout/CircleProcess"/>
    <dgm:cxn modelId="{C326D968-119C-4A03-A934-C6307326F821}" srcId="{A1AB10C3-4AF6-44D7-92CC-DA80AB1C00C9}" destId="{4AC37FC6-982E-47BC-A830-2A36379E47A1}" srcOrd="2" destOrd="0" parTransId="{2E623A77-4AEA-404C-8D3D-4481DB0CBB25}" sibTransId="{9BFBA49B-9F59-4E9A-9396-1CF53FB5DBF4}"/>
    <dgm:cxn modelId="{04DA907B-9FD8-43E3-90B3-8362C882FD2D}" type="presOf" srcId="{D92D9EEE-5555-4025-B1A5-992CD0EF07DB}" destId="{6B24361A-050C-439D-847F-F045CC1FFD0C}" srcOrd="1" destOrd="0" presId="urn:microsoft.com/office/officeart/2011/layout/CircleProcess"/>
    <dgm:cxn modelId="{7344EA4B-1EC2-46C0-A74F-A7DA17BA8268}" srcId="{A1AB10C3-4AF6-44D7-92CC-DA80AB1C00C9}" destId="{D92D9EEE-5555-4025-B1A5-992CD0EF07DB}" srcOrd="0" destOrd="0" parTransId="{EF974E60-C12F-4B81-B6E9-01DA268D9F82}" sibTransId="{6041D075-6A39-4319-A053-205E93D33B47}"/>
    <dgm:cxn modelId="{DA481877-CD01-4BB5-BDA5-19CE9217DD43}" type="presOf" srcId="{4AC37FC6-982E-47BC-A830-2A36379E47A1}" destId="{95E35748-211A-4AAD-8470-255FC3481781}" srcOrd="1" destOrd="0" presId="urn:microsoft.com/office/officeart/2011/layout/CircleProcess"/>
    <dgm:cxn modelId="{842B8DAD-F34A-41A2-AA04-DF96754511F3}" type="presOf" srcId="{4C36C532-A2FC-4BAA-8A48-D8722EBCC7AC}" destId="{FB0A4A9C-2A1F-46CE-B015-96F8114486D9}" srcOrd="0" destOrd="0" presId="urn:microsoft.com/office/officeart/2011/layout/CircleProcess"/>
    <dgm:cxn modelId="{526439F5-E674-4138-ACD0-46A6DF12795B}" type="presParOf" srcId="{F82E5428-106B-4065-9074-D7ABDA41E1FB}" destId="{1A23C910-D200-41C1-AA2C-4F6DAA0C728B}" srcOrd="0" destOrd="0" presId="urn:microsoft.com/office/officeart/2011/layout/CircleProcess"/>
    <dgm:cxn modelId="{8F42A0C8-F04E-47E1-806F-7C7E2A1C8ECE}" type="presParOf" srcId="{1A23C910-D200-41C1-AA2C-4F6DAA0C728B}" destId="{A4222123-41B9-44A7-8609-0C1E52F8F400}" srcOrd="0" destOrd="0" presId="urn:microsoft.com/office/officeart/2011/layout/CircleProcess"/>
    <dgm:cxn modelId="{E956AC65-C0FB-4E1E-9FD2-E1B4DC92CD5D}" type="presParOf" srcId="{F82E5428-106B-4065-9074-D7ABDA41E1FB}" destId="{DB04F3A6-3818-4F45-A3CE-EF5A30F991F8}" srcOrd="1" destOrd="0" presId="urn:microsoft.com/office/officeart/2011/layout/CircleProcess"/>
    <dgm:cxn modelId="{4D25E84F-0796-4B64-A12E-E08CC52312A0}" type="presParOf" srcId="{DB04F3A6-3818-4F45-A3CE-EF5A30F991F8}" destId="{B362C12B-635B-469E-843B-45C86C64CD2E}" srcOrd="0" destOrd="0" presId="urn:microsoft.com/office/officeart/2011/layout/CircleProcess"/>
    <dgm:cxn modelId="{DAE22229-2C0A-4E0D-8396-605521E55DB4}" type="presParOf" srcId="{F82E5428-106B-4065-9074-D7ABDA41E1FB}" destId="{95E35748-211A-4AAD-8470-255FC3481781}" srcOrd="2" destOrd="0" presId="urn:microsoft.com/office/officeart/2011/layout/CircleProcess"/>
    <dgm:cxn modelId="{A76D8B44-8819-423F-B51E-1EB8DC66CC11}" type="presParOf" srcId="{F82E5428-106B-4065-9074-D7ABDA41E1FB}" destId="{DC5E04A8-6430-4BEE-BCD3-433AE15630AC}" srcOrd="3" destOrd="0" presId="urn:microsoft.com/office/officeart/2011/layout/CircleProcess"/>
    <dgm:cxn modelId="{2535EF0D-1E58-48F2-A44C-6AD65C0FE096}" type="presParOf" srcId="{DC5E04A8-6430-4BEE-BCD3-433AE15630AC}" destId="{D746397F-B21A-49C6-A733-D37B9C8E49AF}" srcOrd="0" destOrd="0" presId="urn:microsoft.com/office/officeart/2011/layout/CircleProcess"/>
    <dgm:cxn modelId="{73C06A3F-6114-4417-962D-EC98CC446A43}" type="presParOf" srcId="{F82E5428-106B-4065-9074-D7ABDA41E1FB}" destId="{D37AC09D-2D07-428F-9E0F-6DF320CF7789}" srcOrd="4" destOrd="0" presId="urn:microsoft.com/office/officeart/2011/layout/CircleProcess"/>
    <dgm:cxn modelId="{42715E06-64CE-4DC6-BC3D-44F8AAB29F9C}" type="presParOf" srcId="{D37AC09D-2D07-428F-9E0F-6DF320CF7789}" destId="{FB0A4A9C-2A1F-46CE-B015-96F8114486D9}" srcOrd="0" destOrd="0" presId="urn:microsoft.com/office/officeart/2011/layout/CircleProcess"/>
    <dgm:cxn modelId="{F342330E-DFAC-46E4-B2E8-462A79C2B5F0}" type="presParOf" srcId="{F82E5428-106B-4065-9074-D7ABDA41E1FB}" destId="{78938C8D-F59C-49CF-BFAB-E3666A2F7D12}" srcOrd="5" destOrd="0" presId="urn:microsoft.com/office/officeart/2011/layout/CircleProcess"/>
    <dgm:cxn modelId="{B90AF1F9-6C99-4612-AF89-2C95629A41FA}" type="presParOf" srcId="{F82E5428-106B-4065-9074-D7ABDA41E1FB}" destId="{EEDC92C5-4E19-4312-A796-47E3E3319359}" srcOrd="6" destOrd="0" presId="urn:microsoft.com/office/officeart/2011/layout/CircleProcess"/>
    <dgm:cxn modelId="{5D18D026-BF6C-40CA-8CE2-FAC3C4AC72C5}" type="presParOf" srcId="{EEDC92C5-4E19-4312-A796-47E3E3319359}" destId="{3ABB9BF0-409D-4050-89E1-03FE947BA4D6}" srcOrd="0" destOrd="0" presId="urn:microsoft.com/office/officeart/2011/layout/CircleProcess"/>
    <dgm:cxn modelId="{D2805ABA-1BC7-4BC3-928D-F461BADBFD7A}" type="presParOf" srcId="{F82E5428-106B-4065-9074-D7ABDA41E1FB}" destId="{361C2516-74AF-43BC-A450-0A62C922E540}" srcOrd="7" destOrd="0" presId="urn:microsoft.com/office/officeart/2011/layout/CircleProcess"/>
    <dgm:cxn modelId="{84E80374-ED88-4AA8-BEB1-9B671C3BCB08}" type="presParOf" srcId="{361C2516-74AF-43BC-A450-0A62C922E540}" destId="{FA3E8238-146E-402C-8758-97551AF5C8CE}" srcOrd="0" destOrd="0" presId="urn:microsoft.com/office/officeart/2011/layout/CircleProcess"/>
    <dgm:cxn modelId="{FCADAB81-BBC5-4C97-AE41-E0B55CC2A5C4}" type="presParOf" srcId="{F82E5428-106B-4065-9074-D7ABDA41E1FB}" destId="{6B24361A-050C-439D-847F-F045CC1FFD0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2BBB6CF-ACAA-4A46-BA45-B9F16144FD1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FAA1996A-ED52-47C7-84E2-5C79524A58B1}">
      <dgm:prSet phldrT="[Text]" custT="1"/>
      <dgm:spPr>
        <a:solidFill>
          <a:schemeClr val="bg2"/>
        </a:solidFill>
      </dgm:spPr>
      <dgm:t>
        <a:bodyPr/>
        <a:lstStyle/>
        <a:p>
          <a:r>
            <a:rPr lang="en-US" sz="4400" dirty="0"/>
            <a:t>External</a:t>
          </a:r>
        </a:p>
      </dgm:t>
    </dgm:pt>
    <dgm:pt modelId="{71DC0E6C-5261-409F-B2FC-110928003F46}" type="parTrans" cxnId="{0C90F4A5-19A0-47CD-8312-A12C9419F66C}">
      <dgm:prSet/>
      <dgm:spPr/>
      <dgm:t>
        <a:bodyPr/>
        <a:lstStyle/>
        <a:p>
          <a:endParaRPr lang="en-US"/>
        </a:p>
      </dgm:t>
    </dgm:pt>
    <dgm:pt modelId="{7FBAC0C4-7B92-40FB-AD0B-A300261AC11C}" type="sibTrans" cxnId="{0C90F4A5-19A0-47CD-8312-A12C9419F66C}">
      <dgm:prSet/>
      <dgm:spPr/>
      <dgm:t>
        <a:bodyPr/>
        <a:lstStyle/>
        <a:p>
          <a:endParaRPr lang="en-US"/>
        </a:p>
      </dgm:t>
    </dgm:pt>
    <dgm:pt modelId="{3BED0279-538B-4BBC-9CD2-441891EC4467}">
      <dgm:prSet phldrT="[Text]" custT="1"/>
      <dgm:spPr>
        <a:solidFill>
          <a:schemeClr val="bg2"/>
        </a:solidFill>
        <a:ln w="28575"/>
      </dgm:spPr>
      <dgm:t>
        <a:bodyPr/>
        <a:lstStyle/>
        <a:p>
          <a:pPr>
            <a:buFont typeface="Arial" panose="020B0604020202020204" pitchFamily="34" charset="0"/>
            <a:buChar char="•"/>
          </a:pPr>
          <a:r>
            <a:rPr lang="en-US" sz="1600" b="1" dirty="0">
              <a:solidFill>
                <a:schemeClr val="tx1"/>
              </a:solidFill>
            </a:rPr>
            <a:t>Changing nature of markets</a:t>
          </a:r>
        </a:p>
        <a:p>
          <a:pPr>
            <a:buFont typeface="Arial" panose="020B0604020202020204" pitchFamily="34" charset="0"/>
            <a:buChar char="•"/>
          </a:pPr>
          <a:r>
            <a:rPr lang="en-US" sz="1600" b="1" dirty="0">
              <a:solidFill>
                <a:schemeClr val="tx1"/>
              </a:solidFill>
            </a:rPr>
            <a:t>Economic &amp; Finance</a:t>
          </a:r>
        </a:p>
        <a:p>
          <a:pPr>
            <a:buFont typeface="Arial" panose="020B0604020202020204" pitchFamily="34" charset="0"/>
            <a:buChar char="•"/>
          </a:pPr>
          <a:r>
            <a:rPr lang="en-US" sz="1600" b="1" dirty="0">
              <a:solidFill>
                <a:schemeClr val="tx1"/>
              </a:solidFill>
            </a:rPr>
            <a:t>Geographic</a:t>
          </a:r>
        </a:p>
        <a:p>
          <a:pPr>
            <a:buFont typeface="Arial" panose="020B0604020202020204" pitchFamily="34" charset="0"/>
            <a:buChar char="•"/>
          </a:pPr>
          <a:r>
            <a:rPr lang="en-US" sz="1600" b="1" dirty="0">
              <a:solidFill>
                <a:schemeClr val="tx1"/>
              </a:solidFill>
            </a:rPr>
            <a:t>Social </a:t>
          </a:r>
        </a:p>
        <a:p>
          <a:pPr>
            <a:buFont typeface="Arial" panose="020B0604020202020204" pitchFamily="34" charset="0"/>
            <a:buChar char="•"/>
          </a:pPr>
          <a:r>
            <a:rPr lang="en-US" sz="1600" b="1" dirty="0">
              <a:solidFill>
                <a:schemeClr val="tx1"/>
              </a:solidFill>
            </a:rPr>
            <a:t>Legal </a:t>
          </a:r>
        </a:p>
        <a:p>
          <a:pPr>
            <a:buFont typeface="Arial" panose="020B0604020202020204" pitchFamily="34" charset="0"/>
            <a:buChar char="•"/>
          </a:pPr>
          <a:r>
            <a:rPr lang="en-US" sz="1600" b="1" dirty="0">
              <a:solidFill>
                <a:schemeClr val="tx1"/>
              </a:solidFill>
            </a:rPr>
            <a:t>Political</a:t>
          </a:r>
        </a:p>
        <a:p>
          <a:pPr>
            <a:buFont typeface="Arial" panose="020B0604020202020204" pitchFamily="34" charset="0"/>
            <a:buChar char="•"/>
          </a:pPr>
          <a:r>
            <a:rPr lang="en-US" sz="1600" b="1" dirty="0">
              <a:solidFill>
                <a:schemeClr val="tx1"/>
              </a:solidFill>
            </a:rPr>
            <a:t>Technological</a:t>
          </a:r>
        </a:p>
        <a:p>
          <a:pPr>
            <a:buFont typeface="Arial" panose="020B0604020202020204" pitchFamily="34" charset="0"/>
            <a:buChar char="•"/>
          </a:pPr>
          <a:r>
            <a:rPr lang="en-US" sz="1600" b="1" dirty="0">
              <a:solidFill>
                <a:schemeClr val="tx1"/>
              </a:solidFill>
            </a:rPr>
            <a:t>environmental</a:t>
          </a:r>
        </a:p>
      </dgm:t>
    </dgm:pt>
    <dgm:pt modelId="{C7E70758-79AC-49AB-A14B-1A3ED3BC4D37}" type="parTrans" cxnId="{ADFC8FE0-7F18-4817-BF44-8E4E46B65DF4}">
      <dgm:prSet/>
      <dgm:spPr/>
      <dgm:t>
        <a:bodyPr/>
        <a:lstStyle/>
        <a:p>
          <a:endParaRPr lang="en-US"/>
        </a:p>
      </dgm:t>
    </dgm:pt>
    <dgm:pt modelId="{8B15A7E6-F113-4B93-BA37-148672DB174B}" type="sibTrans" cxnId="{ADFC8FE0-7F18-4817-BF44-8E4E46B65DF4}">
      <dgm:prSet/>
      <dgm:spPr/>
      <dgm:t>
        <a:bodyPr/>
        <a:lstStyle/>
        <a:p>
          <a:endParaRPr lang="en-US"/>
        </a:p>
      </dgm:t>
    </dgm:pt>
    <dgm:pt modelId="{6F887986-32DF-435B-8EEF-0CB36634B735}">
      <dgm:prSet phldrT="[Text]" custT="1"/>
      <dgm:spPr>
        <a:solidFill>
          <a:schemeClr val="bg2"/>
        </a:solidFill>
      </dgm:spPr>
      <dgm:t>
        <a:bodyPr/>
        <a:lstStyle/>
        <a:p>
          <a:r>
            <a:rPr lang="en-US" sz="4400" dirty="0"/>
            <a:t>Internal</a:t>
          </a:r>
        </a:p>
      </dgm:t>
    </dgm:pt>
    <dgm:pt modelId="{2C156A0A-4988-4305-A3F5-6E263BEC0C1F}" type="parTrans" cxnId="{C36D6E24-D615-4E81-AF19-07133B4DD71A}">
      <dgm:prSet/>
      <dgm:spPr/>
      <dgm:t>
        <a:bodyPr/>
        <a:lstStyle/>
        <a:p>
          <a:endParaRPr lang="en-US"/>
        </a:p>
      </dgm:t>
    </dgm:pt>
    <dgm:pt modelId="{CFA376BF-DA9A-4B4C-B899-A4A613F6859F}" type="sibTrans" cxnId="{C36D6E24-D615-4E81-AF19-07133B4DD71A}">
      <dgm:prSet/>
      <dgm:spPr/>
      <dgm:t>
        <a:bodyPr/>
        <a:lstStyle/>
        <a:p>
          <a:endParaRPr lang="en-US"/>
        </a:p>
      </dgm:t>
    </dgm:pt>
    <dgm:pt modelId="{B344A758-3EEC-456D-8E41-E9E111BA448E}">
      <dgm:prSet phldrT="[Text]"/>
      <dgm:spPr>
        <a:solidFill>
          <a:schemeClr val="bg2"/>
        </a:solidFill>
        <a:ln w="28575"/>
      </dgm:spPr>
      <dgm:t>
        <a:bodyPr/>
        <a:lstStyle/>
        <a:p>
          <a:pPr>
            <a:buFont typeface="Arial" panose="020B0604020202020204" pitchFamily="34" charset="0"/>
            <a:buChar char="•"/>
          </a:pPr>
          <a:r>
            <a:rPr lang="en-US" b="1" dirty="0">
              <a:solidFill>
                <a:schemeClr val="tx1"/>
              </a:solidFill>
            </a:rPr>
            <a:t>Accelerating new technology </a:t>
          </a:r>
        </a:p>
        <a:p>
          <a:pPr>
            <a:buFont typeface="Arial" panose="020B0604020202020204" pitchFamily="34" charset="0"/>
            <a:buChar char="•"/>
          </a:pPr>
          <a:r>
            <a:rPr lang="en-US" b="1" dirty="0">
              <a:solidFill>
                <a:schemeClr val="tx1"/>
              </a:solidFill>
            </a:rPr>
            <a:t>New system and procedures</a:t>
          </a:r>
        </a:p>
        <a:p>
          <a:pPr>
            <a:buFont typeface="Arial" panose="020B0604020202020204" pitchFamily="34" charset="0"/>
            <a:buChar char="•"/>
          </a:pPr>
          <a:r>
            <a:rPr lang="en-US" b="1" dirty="0">
              <a:solidFill>
                <a:schemeClr val="tx1"/>
              </a:solidFill>
            </a:rPr>
            <a:t>New business  culture</a:t>
          </a:r>
        </a:p>
        <a:p>
          <a:pPr>
            <a:buFont typeface="Arial" panose="020B0604020202020204" pitchFamily="34" charset="0"/>
            <a:buChar char="•"/>
          </a:pPr>
          <a:r>
            <a:rPr lang="en-US" b="1" dirty="0">
              <a:solidFill>
                <a:schemeClr val="tx1"/>
              </a:solidFill>
              <a:latin typeface="Trade Gothic W01 Roman"/>
            </a:rPr>
            <a:t>New leadership at the company or within its departments</a:t>
          </a:r>
        </a:p>
        <a:p>
          <a:pPr>
            <a:buFont typeface="Wingdings" panose="05000000000000000000" pitchFamily="2" charset="2"/>
            <a:buChar char="Ø"/>
          </a:pPr>
          <a:r>
            <a:rPr lang="en-US" b="1" dirty="0">
              <a:solidFill>
                <a:schemeClr val="tx1"/>
              </a:solidFill>
              <a:latin typeface="Trade Gothic W01 Roman"/>
            </a:rPr>
            <a:t>Shifts in the organizational team structure</a:t>
          </a:r>
        </a:p>
        <a:p>
          <a:pPr>
            <a:buFont typeface="Wingdings" panose="05000000000000000000" pitchFamily="2" charset="2"/>
            <a:buChar char="Ø"/>
          </a:pPr>
          <a:r>
            <a:rPr lang="en-US" b="1" dirty="0">
              <a:solidFill>
                <a:schemeClr val="tx1"/>
              </a:solidFill>
              <a:latin typeface="Trade Gothic W01 Roman"/>
            </a:rPr>
            <a:t>The adoption of new business models</a:t>
          </a:r>
        </a:p>
        <a:p>
          <a:pPr>
            <a:buFont typeface="Wingdings" panose="05000000000000000000" pitchFamily="2" charset="2"/>
            <a:buChar char="Ø"/>
          </a:pPr>
          <a:r>
            <a:rPr lang="en-US" b="1" dirty="0">
              <a:solidFill>
                <a:schemeClr val="tx1"/>
              </a:solidFill>
            </a:rPr>
            <a:t>Equipment/resources </a:t>
          </a:r>
        </a:p>
        <a:p>
          <a:pPr>
            <a:buFont typeface="Wingdings" panose="05000000000000000000" pitchFamily="2" charset="2"/>
            <a:buChar char="Ø"/>
          </a:pPr>
          <a:r>
            <a:rPr lang="en-US" b="1" dirty="0">
              <a:solidFill>
                <a:schemeClr val="tx1"/>
              </a:solidFill>
            </a:rPr>
            <a:t>Implement E-Commerce</a:t>
          </a:r>
          <a:endParaRPr lang="en-US" dirty="0">
            <a:solidFill>
              <a:schemeClr val="tx1"/>
            </a:solidFill>
          </a:endParaRPr>
        </a:p>
      </dgm:t>
    </dgm:pt>
    <dgm:pt modelId="{AD6F9DE3-A4D2-4F12-A1F7-9395D3302B27}" type="parTrans" cxnId="{B3F1C461-FABB-4C53-AC24-A14667592C44}">
      <dgm:prSet/>
      <dgm:spPr/>
      <dgm:t>
        <a:bodyPr/>
        <a:lstStyle/>
        <a:p>
          <a:endParaRPr lang="en-US"/>
        </a:p>
      </dgm:t>
    </dgm:pt>
    <dgm:pt modelId="{F077CD67-4F50-4D59-9E49-3254D14D3B90}" type="sibTrans" cxnId="{B3F1C461-FABB-4C53-AC24-A14667592C44}">
      <dgm:prSet/>
      <dgm:spPr/>
      <dgm:t>
        <a:bodyPr/>
        <a:lstStyle/>
        <a:p>
          <a:endParaRPr lang="en-US"/>
        </a:p>
      </dgm:t>
    </dgm:pt>
    <dgm:pt modelId="{F9FA0151-625F-4002-902B-50787C10DDB2}" type="pres">
      <dgm:prSet presAssocID="{F2BBB6CF-ACAA-4A46-BA45-B9F16144FD1E}" presName="theList" presStyleCnt="0">
        <dgm:presLayoutVars>
          <dgm:dir/>
          <dgm:animLvl val="lvl"/>
          <dgm:resizeHandles val="exact"/>
        </dgm:presLayoutVars>
      </dgm:prSet>
      <dgm:spPr/>
      <dgm:t>
        <a:bodyPr/>
        <a:lstStyle/>
        <a:p>
          <a:endParaRPr lang="en-US"/>
        </a:p>
      </dgm:t>
    </dgm:pt>
    <dgm:pt modelId="{CABDCA4E-6732-4B8E-A85F-5F7DB434FF88}" type="pres">
      <dgm:prSet presAssocID="{FAA1996A-ED52-47C7-84E2-5C79524A58B1}" presName="compNode" presStyleCnt="0"/>
      <dgm:spPr/>
    </dgm:pt>
    <dgm:pt modelId="{5C2C4DC8-CAD1-43E7-B5C8-D2CAD6A5AFCC}" type="pres">
      <dgm:prSet presAssocID="{FAA1996A-ED52-47C7-84E2-5C79524A58B1}" presName="aNode" presStyleLbl="bgShp" presStyleIdx="0" presStyleCnt="2"/>
      <dgm:spPr/>
      <dgm:t>
        <a:bodyPr/>
        <a:lstStyle/>
        <a:p>
          <a:endParaRPr lang="en-US"/>
        </a:p>
      </dgm:t>
    </dgm:pt>
    <dgm:pt modelId="{F6C22877-933B-42D3-968A-50F66ACB6A1B}" type="pres">
      <dgm:prSet presAssocID="{FAA1996A-ED52-47C7-84E2-5C79524A58B1}" presName="textNode" presStyleLbl="bgShp" presStyleIdx="0" presStyleCnt="2"/>
      <dgm:spPr/>
      <dgm:t>
        <a:bodyPr/>
        <a:lstStyle/>
        <a:p>
          <a:endParaRPr lang="en-US"/>
        </a:p>
      </dgm:t>
    </dgm:pt>
    <dgm:pt modelId="{ABAD569A-D593-4FE9-AD9F-703F6B5D181B}" type="pres">
      <dgm:prSet presAssocID="{FAA1996A-ED52-47C7-84E2-5C79524A58B1}" presName="compChildNode" presStyleCnt="0"/>
      <dgm:spPr/>
    </dgm:pt>
    <dgm:pt modelId="{5C24B04B-0EDF-47B5-A6DD-510B52E01AFC}" type="pres">
      <dgm:prSet presAssocID="{FAA1996A-ED52-47C7-84E2-5C79524A58B1}" presName="theInnerList" presStyleCnt="0"/>
      <dgm:spPr/>
    </dgm:pt>
    <dgm:pt modelId="{7753AA51-42E4-4EF8-9974-830CDC1C6656}" type="pres">
      <dgm:prSet presAssocID="{3BED0279-538B-4BBC-9CD2-441891EC4467}" presName="childNode" presStyleLbl="node1" presStyleIdx="0" presStyleCnt="2">
        <dgm:presLayoutVars>
          <dgm:bulletEnabled val="1"/>
        </dgm:presLayoutVars>
      </dgm:prSet>
      <dgm:spPr/>
      <dgm:t>
        <a:bodyPr/>
        <a:lstStyle/>
        <a:p>
          <a:endParaRPr lang="en-US"/>
        </a:p>
      </dgm:t>
    </dgm:pt>
    <dgm:pt modelId="{E441F8D6-A22D-41C2-B881-CFE69F81C7BA}" type="pres">
      <dgm:prSet presAssocID="{FAA1996A-ED52-47C7-84E2-5C79524A58B1}" presName="aSpace" presStyleCnt="0"/>
      <dgm:spPr/>
    </dgm:pt>
    <dgm:pt modelId="{6735DB8A-AEBC-4FC2-AD4F-DF105CF5E003}" type="pres">
      <dgm:prSet presAssocID="{6F887986-32DF-435B-8EEF-0CB36634B735}" presName="compNode" presStyleCnt="0"/>
      <dgm:spPr/>
    </dgm:pt>
    <dgm:pt modelId="{D19F65EB-6B97-486E-A056-68DBD76DA8B6}" type="pres">
      <dgm:prSet presAssocID="{6F887986-32DF-435B-8EEF-0CB36634B735}" presName="aNode" presStyleLbl="bgShp" presStyleIdx="1" presStyleCnt="2"/>
      <dgm:spPr/>
      <dgm:t>
        <a:bodyPr/>
        <a:lstStyle/>
        <a:p>
          <a:endParaRPr lang="en-US"/>
        </a:p>
      </dgm:t>
    </dgm:pt>
    <dgm:pt modelId="{365AE3AF-BD98-4313-A793-C76D08C1030D}" type="pres">
      <dgm:prSet presAssocID="{6F887986-32DF-435B-8EEF-0CB36634B735}" presName="textNode" presStyleLbl="bgShp" presStyleIdx="1" presStyleCnt="2"/>
      <dgm:spPr/>
      <dgm:t>
        <a:bodyPr/>
        <a:lstStyle/>
        <a:p>
          <a:endParaRPr lang="en-US"/>
        </a:p>
      </dgm:t>
    </dgm:pt>
    <dgm:pt modelId="{56C7ED26-E3D7-41ED-ADFA-1E91DE73EFB7}" type="pres">
      <dgm:prSet presAssocID="{6F887986-32DF-435B-8EEF-0CB36634B735}" presName="compChildNode" presStyleCnt="0"/>
      <dgm:spPr/>
    </dgm:pt>
    <dgm:pt modelId="{40950662-1273-43B2-BA6B-9442477C0939}" type="pres">
      <dgm:prSet presAssocID="{6F887986-32DF-435B-8EEF-0CB36634B735}" presName="theInnerList" presStyleCnt="0"/>
      <dgm:spPr/>
    </dgm:pt>
    <dgm:pt modelId="{90D8CA09-B294-4897-98CD-451039000F9F}" type="pres">
      <dgm:prSet presAssocID="{B344A758-3EEC-456D-8E41-E9E111BA448E}" presName="childNode" presStyleLbl="node1" presStyleIdx="1" presStyleCnt="2">
        <dgm:presLayoutVars>
          <dgm:bulletEnabled val="1"/>
        </dgm:presLayoutVars>
      </dgm:prSet>
      <dgm:spPr/>
      <dgm:t>
        <a:bodyPr/>
        <a:lstStyle/>
        <a:p>
          <a:endParaRPr lang="en-US"/>
        </a:p>
      </dgm:t>
    </dgm:pt>
  </dgm:ptLst>
  <dgm:cxnLst>
    <dgm:cxn modelId="{FD46EC79-D87A-46E0-823E-52CA9A118090}" type="presOf" srcId="{FAA1996A-ED52-47C7-84E2-5C79524A58B1}" destId="{5C2C4DC8-CAD1-43E7-B5C8-D2CAD6A5AFCC}" srcOrd="0" destOrd="0" presId="urn:microsoft.com/office/officeart/2005/8/layout/lProcess2"/>
    <dgm:cxn modelId="{7DB0F99C-DF10-4981-9A1B-99FD19048029}" type="presOf" srcId="{FAA1996A-ED52-47C7-84E2-5C79524A58B1}" destId="{F6C22877-933B-42D3-968A-50F66ACB6A1B}" srcOrd="1" destOrd="0" presId="urn:microsoft.com/office/officeart/2005/8/layout/lProcess2"/>
    <dgm:cxn modelId="{C36D6E24-D615-4E81-AF19-07133B4DD71A}" srcId="{F2BBB6CF-ACAA-4A46-BA45-B9F16144FD1E}" destId="{6F887986-32DF-435B-8EEF-0CB36634B735}" srcOrd="1" destOrd="0" parTransId="{2C156A0A-4988-4305-A3F5-6E263BEC0C1F}" sibTransId="{CFA376BF-DA9A-4B4C-B899-A4A613F6859F}"/>
    <dgm:cxn modelId="{ADFC8FE0-7F18-4817-BF44-8E4E46B65DF4}" srcId="{FAA1996A-ED52-47C7-84E2-5C79524A58B1}" destId="{3BED0279-538B-4BBC-9CD2-441891EC4467}" srcOrd="0" destOrd="0" parTransId="{C7E70758-79AC-49AB-A14B-1A3ED3BC4D37}" sibTransId="{8B15A7E6-F113-4B93-BA37-148672DB174B}"/>
    <dgm:cxn modelId="{3353CA18-96AB-4199-A042-C4B3B6DDB0BD}" type="presOf" srcId="{3BED0279-538B-4BBC-9CD2-441891EC4467}" destId="{7753AA51-42E4-4EF8-9974-830CDC1C6656}" srcOrd="0" destOrd="0" presId="urn:microsoft.com/office/officeart/2005/8/layout/lProcess2"/>
    <dgm:cxn modelId="{0C90F4A5-19A0-47CD-8312-A12C9419F66C}" srcId="{F2BBB6CF-ACAA-4A46-BA45-B9F16144FD1E}" destId="{FAA1996A-ED52-47C7-84E2-5C79524A58B1}" srcOrd="0" destOrd="0" parTransId="{71DC0E6C-5261-409F-B2FC-110928003F46}" sibTransId="{7FBAC0C4-7B92-40FB-AD0B-A300261AC11C}"/>
    <dgm:cxn modelId="{8E854CEF-1FC7-4CFB-8BA9-3FCAB0F8015A}" type="presOf" srcId="{6F887986-32DF-435B-8EEF-0CB36634B735}" destId="{D19F65EB-6B97-486E-A056-68DBD76DA8B6}" srcOrd="0" destOrd="0" presId="urn:microsoft.com/office/officeart/2005/8/layout/lProcess2"/>
    <dgm:cxn modelId="{D460D07A-5BF5-47AD-86D2-BF808145CAF3}" type="presOf" srcId="{B344A758-3EEC-456D-8E41-E9E111BA448E}" destId="{90D8CA09-B294-4897-98CD-451039000F9F}" srcOrd="0" destOrd="0" presId="urn:microsoft.com/office/officeart/2005/8/layout/lProcess2"/>
    <dgm:cxn modelId="{A5CB82DA-B82E-4934-9E05-2476C0F66E49}" type="presOf" srcId="{F2BBB6CF-ACAA-4A46-BA45-B9F16144FD1E}" destId="{F9FA0151-625F-4002-902B-50787C10DDB2}" srcOrd="0" destOrd="0" presId="urn:microsoft.com/office/officeart/2005/8/layout/lProcess2"/>
    <dgm:cxn modelId="{B3F1C461-FABB-4C53-AC24-A14667592C44}" srcId="{6F887986-32DF-435B-8EEF-0CB36634B735}" destId="{B344A758-3EEC-456D-8E41-E9E111BA448E}" srcOrd="0" destOrd="0" parTransId="{AD6F9DE3-A4D2-4F12-A1F7-9395D3302B27}" sibTransId="{F077CD67-4F50-4D59-9E49-3254D14D3B90}"/>
    <dgm:cxn modelId="{2E0135D8-DF1D-42CC-B379-453039FC5E6F}" type="presOf" srcId="{6F887986-32DF-435B-8EEF-0CB36634B735}" destId="{365AE3AF-BD98-4313-A793-C76D08C1030D}" srcOrd="1" destOrd="0" presId="urn:microsoft.com/office/officeart/2005/8/layout/lProcess2"/>
    <dgm:cxn modelId="{9E4CDC71-A46C-49A0-971B-EA9E17E63D69}" type="presParOf" srcId="{F9FA0151-625F-4002-902B-50787C10DDB2}" destId="{CABDCA4E-6732-4B8E-A85F-5F7DB434FF88}" srcOrd="0" destOrd="0" presId="urn:microsoft.com/office/officeart/2005/8/layout/lProcess2"/>
    <dgm:cxn modelId="{44D0719F-7A12-44DE-B326-73FDEACD311A}" type="presParOf" srcId="{CABDCA4E-6732-4B8E-A85F-5F7DB434FF88}" destId="{5C2C4DC8-CAD1-43E7-B5C8-D2CAD6A5AFCC}" srcOrd="0" destOrd="0" presId="urn:microsoft.com/office/officeart/2005/8/layout/lProcess2"/>
    <dgm:cxn modelId="{2780C605-A35F-4C61-AF4E-367F521C67CC}" type="presParOf" srcId="{CABDCA4E-6732-4B8E-A85F-5F7DB434FF88}" destId="{F6C22877-933B-42D3-968A-50F66ACB6A1B}" srcOrd="1" destOrd="0" presId="urn:microsoft.com/office/officeart/2005/8/layout/lProcess2"/>
    <dgm:cxn modelId="{5E1B8B23-AD53-4182-834B-005B99A38210}" type="presParOf" srcId="{CABDCA4E-6732-4B8E-A85F-5F7DB434FF88}" destId="{ABAD569A-D593-4FE9-AD9F-703F6B5D181B}" srcOrd="2" destOrd="0" presId="urn:microsoft.com/office/officeart/2005/8/layout/lProcess2"/>
    <dgm:cxn modelId="{9946D607-06CC-464C-BE99-8E48B9354230}" type="presParOf" srcId="{ABAD569A-D593-4FE9-AD9F-703F6B5D181B}" destId="{5C24B04B-0EDF-47B5-A6DD-510B52E01AFC}" srcOrd="0" destOrd="0" presId="urn:microsoft.com/office/officeart/2005/8/layout/lProcess2"/>
    <dgm:cxn modelId="{68424448-4B01-4D22-ABEE-5E19A7DAC935}" type="presParOf" srcId="{5C24B04B-0EDF-47B5-A6DD-510B52E01AFC}" destId="{7753AA51-42E4-4EF8-9974-830CDC1C6656}" srcOrd="0" destOrd="0" presId="urn:microsoft.com/office/officeart/2005/8/layout/lProcess2"/>
    <dgm:cxn modelId="{DFDFD2E7-DAD5-4AB2-B98D-DF7011BB4582}" type="presParOf" srcId="{F9FA0151-625F-4002-902B-50787C10DDB2}" destId="{E441F8D6-A22D-41C2-B881-CFE69F81C7BA}" srcOrd="1" destOrd="0" presId="urn:microsoft.com/office/officeart/2005/8/layout/lProcess2"/>
    <dgm:cxn modelId="{BB00208D-FB58-4779-B3E8-D931E1D82EC3}" type="presParOf" srcId="{F9FA0151-625F-4002-902B-50787C10DDB2}" destId="{6735DB8A-AEBC-4FC2-AD4F-DF105CF5E003}" srcOrd="2" destOrd="0" presId="urn:microsoft.com/office/officeart/2005/8/layout/lProcess2"/>
    <dgm:cxn modelId="{6B894929-A080-4D1D-900A-EFF1A877823B}" type="presParOf" srcId="{6735DB8A-AEBC-4FC2-AD4F-DF105CF5E003}" destId="{D19F65EB-6B97-486E-A056-68DBD76DA8B6}" srcOrd="0" destOrd="0" presId="urn:microsoft.com/office/officeart/2005/8/layout/lProcess2"/>
    <dgm:cxn modelId="{524ECF87-0CBC-4A2C-9645-12C7CFB5BA6E}" type="presParOf" srcId="{6735DB8A-AEBC-4FC2-AD4F-DF105CF5E003}" destId="{365AE3AF-BD98-4313-A793-C76D08C1030D}" srcOrd="1" destOrd="0" presId="urn:microsoft.com/office/officeart/2005/8/layout/lProcess2"/>
    <dgm:cxn modelId="{DF2C1202-CBD9-40D7-90E4-A35A63EF68BF}" type="presParOf" srcId="{6735DB8A-AEBC-4FC2-AD4F-DF105CF5E003}" destId="{56C7ED26-E3D7-41ED-ADFA-1E91DE73EFB7}" srcOrd="2" destOrd="0" presId="urn:microsoft.com/office/officeart/2005/8/layout/lProcess2"/>
    <dgm:cxn modelId="{D9B13D74-CEF8-4E7E-A186-F5F67719AB5F}" type="presParOf" srcId="{56C7ED26-E3D7-41ED-ADFA-1E91DE73EFB7}" destId="{40950662-1273-43B2-BA6B-9442477C0939}" srcOrd="0" destOrd="0" presId="urn:microsoft.com/office/officeart/2005/8/layout/lProcess2"/>
    <dgm:cxn modelId="{08A5EE7C-BB29-46E7-970D-69C8121AD645}" type="presParOf" srcId="{40950662-1273-43B2-BA6B-9442477C0939}" destId="{90D8CA09-B294-4897-98CD-451039000F9F}" srcOrd="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4D53C42-65B0-4ACC-B991-F1145609B00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434E7651-09FB-484B-9FEF-0D9DF7019682}">
      <dgm:prSet phldrT="[Text]"/>
      <dgm:spPr>
        <a:solidFill>
          <a:schemeClr val="accent4">
            <a:lumMod val="60000"/>
            <a:lumOff val="40000"/>
          </a:schemeClr>
        </a:solidFill>
      </dgm:spPr>
      <dgm:t>
        <a:bodyPr/>
        <a:lstStyle/>
        <a:p>
          <a:pPr>
            <a:buFont typeface="+mj-lt"/>
            <a:buAutoNum type="arabicPeriod"/>
          </a:pPr>
          <a:r>
            <a:rPr lang="en-US" b="1" dirty="0">
              <a:solidFill>
                <a:srgbClr val="FF0000"/>
              </a:solidFill>
              <a:latin typeface="inherit"/>
            </a:rPr>
            <a:t>Developmental change</a:t>
          </a:r>
          <a:endParaRPr lang="en-US" dirty="0"/>
        </a:p>
      </dgm:t>
    </dgm:pt>
    <dgm:pt modelId="{C4634943-0E5D-4165-A902-1E179D021091}" type="parTrans" cxnId="{B7A45C0E-4AC4-4501-A244-EE2D145087CE}">
      <dgm:prSet/>
      <dgm:spPr/>
      <dgm:t>
        <a:bodyPr/>
        <a:lstStyle/>
        <a:p>
          <a:endParaRPr lang="en-US"/>
        </a:p>
      </dgm:t>
    </dgm:pt>
    <dgm:pt modelId="{6F01316C-F46C-4329-A5CC-964BB6484C92}" type="sibTrans" cxnId="{B7A45C0E-4AC4-4501-A244-EE2D145087CE}">
      <dgm:prSet/>
      <dgm:spPr/>
      <dgm:t>
        <a:bodyPr/>
        <a:lstStyle/>
        <a:p>
          <a:endParaRPr lang="en-US"/>
        </a:p>
      </dgm:t>
    </dgm:pt>
    <dgm:pt modelId="{A2D9CA05-DD70-4160-B279-C16359FB7CDA}">
      <dgm:prSet phldrT="[Text]"/>
      <dgm:spPr>
        <a:solidFill>
          <a:schemeClr val="accent2">
            <a:lumMod val="20000"/>
            <a:lumOff val="80000"/>
            <a:alpha val="90000"/>
          </a:schemeClr>
        </a:solidFill>
      </dgm:spPr>
      <dgm:t>
        <a:bodyPr/>
        <a:lstStyle/>
        <a:p>
          <a:pPr algn="ctr">
            <a:buFont typeface="+mj-lt"/>
            <a:buNone/>
          </a:pPr>
          <a:r>
            <a:rPr lang="en-US" b="1" dirty="0">
              <a:latin typeface="neue-haas-unica"/>
            </a:rPr>
            <a:t>Any organizational change that improves and optimizes on previously established processes, strategies and procedures.</a:t>
          </a:r>
          <a:endParaRPr lang="en-US" dirty="0"/>
        </a:p>
      </dgm:t>
    </dgm:pt>
    <dgm:pt modelId="{990F7F1B-299D-4AB2-AB77-EAEB05AC6955}" type="parTrans" cxnId="{3BC9DCAE-4050-4118-AEDD-7F238FABC98A}">
      <dgm:prSet/>
      <dgm:spPr/>
      <dgm:t>
        <a:bodyPr/>
        <a:lstStyle/>
        <a:p>
          <a:endParaRPr lang="en-US"/>
        </a:p>
      </dgm:t>
    </dgm:pt>
    <dgm:pt modelId="{FF45E4A9-B91D-4062-8F73-1C60B7189D9A}" type="sibTrans" cxnId="{3BC9DCAE-4050-4118-AEDD-7F238FABC98A}">
      <dgm:prSet/>
      <dgm:spPr/>
      <dgm:t>
        <a:bodyPr/>
        <a:lstStyle/>
        <a:p>
          <a:endParaRPr lang="en-US"/>
        </a:p>
      </dgm:t>
    </dgm:pt>
    <dgm:pt modelId="{DAA23C6E-D466-43E8-8176-1B62020B224F}">
      <dgm:prSet phldrT="[Text]"/>
      <dgm:spPr/>
      <dgm:t>
        <a:bodyPr/>
        <a:lstStyle/>
        <a:p>
          <a:r>
            <a:rPr lang="en-US" b="1" dirty="0">
              <a:solidFill>
                <a:srgbClr val="FF0000"/>
              </a:solidFill>
              <a:latin typeface="inherit"/>
            </a:rPr>
            <a:t>Transitional change</a:t>
          </a:r>
          <a:endParaRPr lang="en-US" dirty="0"/>
        </a:p>
      </dgm:t>
    </dgm:pt>
    <dgm:pt modelId="{199F9170-0472-4A58-8691-E0AADA64358E}" type="parTrans" cxnId="{F98F4D89-8102-4FC1-B08A-E9F6CCB610D1}">
      <dgm:prSet/>
      <dgm:spPr/>
      <dgm:t>
        <a:bodyPr/>
        <a:lstStyle/>
        <a:p>
          <a:endParaRPr lang="en-US"/>
        </a:p>
      </dgm:t>
    </dgm:pt>
    <dgm:pt modelId="{2D655F75-93AD-4EE4-9D30-339B917AFC53}" type="sibTrans" cxnId="{F98F4D89-8102-4FC1-B08A-E9F6CCB610D1}">
      <dgm:prSet/>
      <dgm:spPr/>
      <dgm:t>
        <a:bodyPr/>
        <a:lstStyle/>
        <a:p>
          <a:endParaRPr lang="en-US"/>
        </a:p>
      </dgm:t>
    </dgm:pt>
    <dgm:pt modelId="{D82AF74F-2094-4F24-95C8-6D8196F835F1}">
      <dgm:prSet phldrT="[Text]"/>
      <dgm:spPr/>
      <dgm:t>
        <a:bodyPr/>
        <a:lstStyle/>
        <a:p>
          <a:pPr algn="ctr">
            <a:buNone/>
          </a:pPr>
          <a:r>
            <a:rPr lang="en-US" b="1" dirty="0">
              <a:latin typeface="neue-haas-unica"/>
            </a:rPr>
            <a:t>Change that moves an organization away from its current state to a new state in order to solve a problem, such as mergers and acquisitions and automation.</a:t>
          </a:r>
          <a:endParaRPr lang="en-US" dirty="0"/>
        </a:p>
      </dgm:t>
    </dgm:pt>
    <dgm:pt modelId="{DA19976B-7CA7-4FF9-9107-8367565CEEE1}" type="parTrans" cxnId="{908C7761-0646-4D03-9426-AB7D883A4BD3}">
      <dgm:prSet/>
      <dgm:spPr/>
      <dgm:t>
        <a:bodyPr/>
        <a:lstStyle/>
        <a:p>
          <a:endParaRPr lang="en-US"/>
        </a:p>
      </dgm:t>
    </dgm:pt>
    <dgm:pt modelId="{BFFB691C-8AA4-4768-A988-6D9C5E87CF26}" type="sibTrans" cxnId="{908C7761-0646-4D03-9426-AB7D883A4BD3}">
      <dgm:prSet/>
      <dgm:spPr/>
      <dgm:t>
        <a:bodyPr/>
        <a:lstStyle/>
        <a:p>
          <a:endParaRPr lang="en-US"/>
        </a:p>
      </dgm:t>
    </dgm:pt>
    <dgm:pt modelId="{AF93041E-2DC4-4671-BD8E-4C63FFAFF864}">
      <dgm:prSet phldrT="[Text]"/>
      <dgm:spPr>
        <a:solidFill>
          <a:schemeClr val="accent4">
            <a:lumMod val="60000"/>
            <a:lumOff val="40000"/>
          </a:schemeClr>
        </a:solidFill>
      </dgm:spPr>
      <dgm:t>
        <a:bodyPr/>
        <a:lstStyle/>
        <a:p>
          <a:r>
            <a:rPr lang="en-US" b="1" dirty="0">
              <a:solidFill>
                <a:srgbClr val="FF0000"/>
              </a:solidFill>
              <a:latin typeface="inherit"/>
            </a:rPr>
            <a:t>Transformational change</a:t>
          </a:r>
          <a:r>
            <a:rPr lang="en-US" b="1" dirty="0">
              <a:solidFill>
                <a:srgbClr val="FF0000"/>
              </a:solidFill>
              <a:latin typeface="neue-haas-unica"/>
            </a:rPr>
            <a:t> </a:t>
          </a:r>
          <a:endParaRPr lang="en-US" dirty="0"/>
        </a:p>
      </dgm:t>
    </dgm:pt>
    <dgm:pt modelId="{D9C2A79D-474D-41DF-AC22-F74D13080E35}" type="parTrans" cxnId="{DC7C7BE8-BB92-4F68-B3F1-BD2EAFB0866C}">
      <dgm:prSet/>
      <dgm:spPr/>
      <dgm:t>
        <a:bodyPr/>
        <a:lstStyle/>
        <a:p>
          <a:endParaRPr lang="en-US"/>
        </a:p>
      </dgm:t>
    </dgm:pt>
    <dgm:pt modelId="{33B014E9-8ACC-4ADD-A759-9B44C48904A9}" type="sibTrans" cxnId="{DC7C7BE8-BB92-4F68-B3F1-BD2EAFB0866C}">
      <dgm:prSet/>
      <dgm:spPr/>
      <dgm:t>
        <a:bodyPr/>
        <a:lstStyle/>
        <a:p>
          <a:endParaRPr lang="en-US"/>
        </a:p>
      </dgm:t>
    </dgm:pt>
    <dgm:pt modelId="{344744B6-FB67-4B57-BF07-C65B5E661CC0}">
      <dgm:prSet phldrT="[Text]"/>
      <dgm:spPr>
        <a:solidFill>
          <a:schemeClr val="accent2">
            <a:lumMod val="20000"/>
            <a:lumOff val="80000"/>
            <a:alpha val="90000"/>
          </a:schemeClr>
        </a:solidFill>
      </dgm:spPr>
      <dgm:t>
        <a:bodyPr/>
        <a:lstStyle/>
        <a:p>
          <a:pPr algn="ctr">
            <a:buNone/>
          </a:pPr>
          <a:r>
            <a:rPr lang="en-US" b="1" dirty="0">
              <a:latin typeface="neue-haas-unica"/>
            </a:rPr>
            <a:t>Change that radically and fundamentally alters the culture, core values and operations</a:t>
          </a:r>
          <a:r>
            <a:rPr lang="en-US" dirty="0">
              <a:latin typeface="neue-haas-unica"/>
            </a:rPr>
            <a:t>.</a:t>
          </a:r>
          <a:endParaRPr lang="en-US" dirty="0"/>
        </a:p>
      </dgm:t>
    </dgm:pt>
    <dgm:pt modelId="{AE26BB38-BB7C-459E-8825-B7CE1FEB35C9}" type="parTrans" cxnId="{9E55DF9D-C6CF-4AC4-91D3-4877C2352E9C}">
      <dgm:prSet/>
      <dgm:spPr/>
      <dgm:t>
        <a:bodyPr/>
        <a:lstStyle/>
        <a:p>
          <a:endParaRPr lang="en-US"/>
        </a:p>
      </dgm:t>
    </dgm:pt>
    <dgm:pt modelId="{6A7792A7-FBDC-45E3-A9F0-F5052FC88E81}" type="sibTrans" cxnId="{9E55DF9D-C6CF-4AC4-91D3-4877C2352E9C}">
      <dgm:prSet/>
      <dgm:spPr/>
      <dgm:t>
        <a:bodyPr/>
        <a:lstStyle/>
        <a:p>
          <a:endParaRPr lang="en-US"/>
        </a:p>
      </dgm:t>
    </dgm:pt>
    <dgm:pt modelId="{31BFFF55-63AD-4F56-9545-DF5286D4A4EA}" type="pres">
      <dgm:prSet presAssocID="{A4D53C42-65B0-4ACC-B991-F1145609B00B}" presName="Name0" presStyleCnt="0">
        <dgm:presLayoutVars>
          <dgm:dir/>
          <dgm:animLvl val="lvl"/>
          <dgm:resizeHandles val="exact"/>
        </dgm:presLayoutVars>
      </dgm:prSet>
      <dgm:spPr/>
      <dgm:t>
        <a:bodyPr/>
        <a:lstStyle/>
        <a:p>
          <a:endParaRPr lang="en-US"/>
        </a:p>
      </dgm:t>
    </dgm:pt>
    <dgm:pt modelId="{2E1B97C9-FBC9-48AD-A232-2E8AE928D456}" type="pres">
      <dgm:prSet presAssocID="{434E7651-09FB-484B-9FEF-0D9DF7019682}" presName="composite" presStyleCnt="0"/>
      <dgm:spPr/>
    </dgm:pt>
    <dgm:pt modelId="{F49C6359-DE1B-4B67-8C37-A0446AB6352F}" type="pres">
      <dgm:prSet presAssocID="{434E7651-09FB-484B-9FEF-0D9DF7019682}" presName="parTx" presStyleLbl="alignNode1" presStyleIdx="0" presStyleCnt="3">
        <dgm:presLayoutVars>
          <dgm:chMax val="0"/>
          <dgm:chPref val="0"/>
          <dgm:bulletEnabled val="1"/>
        </dgm:presLayoutVars>
      </dgm:prSet>
      <dgm:spPr/>
      <dgm:t>
        <a:bodyPr/>
        <a:lstStyle/>
        <a:p>
          <a:endParaRPr lang="en-US"/>
        </a:p>
      </dgm:t>
    </dgm:pt>
    <dgm:pt modelId="{FEED3685-BD41-42B1-A97F-CEF8C4CEAA10}" type="pres">
      <dgm:prSet presAssocID="{434E7651-09FB-484B-9FEF-0D9DF7019682}" presName="desTx" presStyleLbl="alignAccFollowNode1" presStyleIdx="0" presStyleCnt="3">
        <dgm:presLayoutVars>
          <dgm:bulletEnabled val="1"/>
        </dgm:presLayoutVars>
      </dgm:prSet>
      <dgm:spPr/>
      <dgm:t>
        <a:bodyPr/>
        <a:lstStyle/>
        <a:p>
          <a:endParaRPr lang="en-US"/>
        </a:p>
      </dgm:t>
    </dgm:pt>
    <dgm:pt modelId="{640707F9-63B4-4C32-89CB-4740E071788B}" type="pres">
      <dgm:prSet presAssocID="{6F01316C-F46C-4329-A5CC-964BB6484C92}" presName="space" presStyleCnt="0"/>
      <dgm:spPr/>
    </dgm:pt>
    <dgm:pt modelId="{327ECC5A-B003-4D14-973D-78C25C9C7368}" type="pres">
      <dgm:prSet presAssocID="{DAA23C6E-D466-43E8-8176-1B62020B224F}" presName="composite" presStyleCnt="0"/>
      <dgm:spPr/>
    </dgm:pt>
    <dgm:pt modelId="{8D65E7A7-97F3-420B-ABD4-2D33A191DF67}" type="pres">
      <dgm:prSet presAssocID="{DAA23C6E-D466-43E8-8176-1B62020B224F}" presName="parTx" presStyleLbl="alignNode1" presStyleIdx="1" presStyleCnt="3">
        <dgm:presLayoutVars>
          <dgm:chMax val="0"/>
          <dgm:chPref val="0"/>
          <dgm:bulletEnabled val="1"/>
        </dgm:presLayoutVars>
      </dgm:prSet>
      <dgm:spPr/>
      <dgm:t>
        <a:bodyPr/>
        <a:lstStyle/>
        <a:p>
          <a:endParaRPr lang="en-US"/>
        </a:p>
      </dgm:t>
    </dgm:pt>
    <dgm:pt modelId="{5725B586-C395-4CE9-8940-2D063B73FA73}" type="pres">
      <dgm:prSet presAssocID="{DAA23C6E-D466-43E8-8176-1B62020B224F}" presName="desTx" presStyleLbl="alignAccFollowNode1" presStyleIdx="1" presStyleCnt="3">
        <dgm:presLayoutVars>
          <dgm:bulletEnabled val="1"/>
        </dgm:presLayoutVars>
      </dgm:prSet>
      <dgm:spPr/>
      <dgm:t>
        <a:bodyPr/>
        <a:lstStyle/>
        <a:p>
          <a:endParaRPr lang="en-US"/>
        </a:p>
      </dgm:t>
    </dgm:pt>
    <dgm:pt modelId="{C61E8012-D898-4108-B0B5-F65C3D9CA6D4}" type="pres">
      <dgm:prSet presAssocID="{2D655F75-93AD-4EE4-9D30-339B917AFC53}" presName="space" presStyleCnt="0"/>
      <dgm:spPr/>
    </dgm:pt>
    <dgm:pt modelId="{10155473-A6A1-473B-9097-2EDB5DF89AF6}" type="pres">
      <dgm:prSet presAssocID="{AF93041E-2DC4-4671-BD8E-4C63FFAFF864}" presName="composite" presStyleCnt="0"/>
      <dgm:spPr/>
    </dgm:pt>
    <dgm:pt modelId="{6C2B69CC-21F3-45BF-BBF8-CDCE7C188022}" type="pres">
      <dgm:prSet presAssocID="{AF93041E-2DC4-4671-BD8E-4C63FFAFF864}" presName="parTx" presStyleLbl="alignNode1" presStyleIdx="2" presStyleCnt="3">
        <dgm:presLayoutVars>
          <dgm:chMax val="0"/>
          <dgm:chPref val="0"/>
          <dgm:bulletEnabled val="1"/>
        </dgm:presLayoutVars>
      </dgm:prSet>
      <dgm:spPr/>
      <dgm:t>
        <a:bodyPr/>
        <a:lstStyle/>
        <a:p>
          <a:endParaRPr lang="en-US"/>
        </a:p>
      </dgm:t>
    </dgm:pt>
    <dgm:pt modelId="{F2FC1CCE-1CF2-4AA5-96F4-C6CEE87C938D}" type="pres">
      <dgm:prSet presAssocID="{AF93041E-2DC4-4671-BD8E-4C63FFAFF864}" presName="desTx" presStyleLbl="alignAccFollowNode1" presStyleIdx="2" presStyleCnt="3">
        <dgm:presLayoutVars>
          <dgm:bulletEnabled val="1"/>
        </dgm:presLayoutVars>
      </dgm:prSet>
      <dgm:spPr/>
      <dgm:t>
        <a:bodyPr/>
        <a:lstStyle/>
        <a:p>
          <a:endParaRPr lang="en-US"/>
        </a:p>
      </dgm:t>
    </dgm:pt>
  </dgm:ptLst>
  <dgm:cxnLst>
    <dgm:cxn modelId="{3462A5B9-E4C2-46B0-A48C-776C537F6837}" type="presOf" srcId="{AF93041E-2DC4-4671-BD8E-4C63FFAFF864}" destId="{6C2B69CC-21F3-45BF-BBF8-CDCE7C188022}" srcOrd="0" destOrd="0" presId="urn:microsoft.com/office/officeart/2005/8/layout/hList1"/>
    <dgm:cxn modelId="{643243B9-CB42-4947-B574-269B7B564CC8}" type="presOf" srcId="{344744B6-FB67-4B57-BF07-C65B5E661CC0}" destId="{F2FC1CCE-1CF2-4AA5-96F4-C6CEE87C938D}" srcOrd="0" destOrd="0" presId="urn:microsoft.com/office/officeart/2005/8/layout/hList1"/>
    <dgm:cxn modelId="{B7A45C0E-4AC4-4501-A244-EE2D145087CE}" srcId="{A4D53C42-65B0-4ACC-B991-F1145609B00B}" destId="{434E7651-09FB-484B-9FEF-0D9DF7019682}" srcOrd="0" destOrd="0" parTransId="{C4634943-0E5D-4165-A902-1E179D021091}" sibTransId="{6F01316C-F46C-4329-A5CC-964BB6484C92}"/>
    <dgm:cxn modelId="{DC7C7BE8-BB92-4F68-B3F1-BD2EAFB0866C}" srcId="{A4D53C42-65B0-4ACC-B991-F1145609B00B}" destId="{AF93041E-2DC4-4671-BD8E-4C63FFAFF864}" srcOrd="2" destOrd="0" parTransId="{D9C2A79D-474D-41DF-AC22-F74D13080E35}" sibTransId="{33B014E9-8ACC-4ADD-A759-9B44C48904A9}"/>
    <dgm:cxn modelId="{8D714005-D7FE-46B9-BD49-8F92A96ABDFB}" type="presOf" srcId="{A2D9CA05-DD70-4160-B279-C16359FB7CDA}" destId="{FEED3685-BD41-42B1-A97F-CEF8C4CEAA10}" srcOrd="0" destOrd="0" presId="urn:microsoft.com/office/officeart/2005/8/layout/hList1"/>
    <dgm:cxn modelId="{3BC9DCAE-4050-4118-AEDD-7F238FABC98A}" srcId="{434E7651-09FB-484B-9FEF-0D9DF7019682}" destId="{A2D9CA05-DD70-4160-B279-C16359FB7CDA}" srcOrd="0" destOrd="0" parTransId="{990F7F1B-299D-4AB2-AB77-EAEB05AC6955}" sibTransId="{FF45E4A9-B91D-4062-8F73-1C60B7189D9A}"/>
    <dgm:cxn modelId="{B955E49E-C1F7-4860-A425-E39F1A342789}" type="presOf" srcId="{A4D53C42-65B0-4ACC-B991-F1145609B00B}" destId="{31BFFF55-63AD-4F56-9545-DF5286D4A4EA}" srcOrd="0" destOrd="0" presId="urn:microsoft.com/office/officeart/2005/8/layout/hList1"/>
    <dgm:cxn modelId="{2BC75D66-3F64-4C29-8BFF-C9B3E7FC0901}" type="presOf" srcId="{D82AF74F-2094-4F24-95C8-6D8196F835F1}" destId="{5725B586-C395-4CE9-8940-2D063B73FA73}" srcOrd="0" destOrd="0" presId="urn:microsoft.com/office/officeart/2005/8/layout/hList1"/>
    <dgm:cxn modelId="{F98F4D89-8102-4FC1-B08A-E9F6CCB610D1}" srcId="{A4D53C42-65B0-4ACC-B991-F1145609B00B}" destId="{DAA23C6E-D466-43E8-8176-1B62020B224F}" srcOrd="1" destOrd="0" parTransId="{199F9170-0472-4A58-8691-E0AADA64358E}" sibTransId="{2D655F75-93AD-4EE4-9D30-339B917AFC53}"/>
    <dgm:cxn modelId="{9E55DF9D-C6CF-4AC4-91D3-4877C2352E9C}" srcId="{AF93041E-2DC4-4671-BD8E-4C63FFAFF864}" destId="{344744B6-FB67-4B57-BF07-C65B5E661CC0}" srcOrd="0" destOrd="0" parTransId="{AE26BB38-BB7C-459E-8825-B7CE1FEB35C9}" sibTransId="{6A7792A7-FBDC-45E3-A9F0-F5052FC88E81}"/>
    <dgm:cxn modelId="{3AA4604D-A464-45E2-8BDB-048253ABF7DB}" type="presOf" srcId="{434E7651-09FB-484B-9FEF-0D9DF7019682}" destId="{F49C6359-DE1B-4B67-8C37-A0446AB6352F}" srcOrd="0" destOrd="0" presId="urn:microsoft.com/office/officeart/2005/8/layout/hList1"/>
    <dgm:cxn modelId="{E93CF3A8-77C5-419B-8CE6-1A6D2803AD20}" type="presOf" srcId="{DAA23C6E-D466-43E8-8176-1B62020B224F}" destId="{8D65E7A7-97F3-420B-ABD4-2D33A191DF67}" srcOrd="0" destOrd="0" presId="urn:microsoft.com/office/officeart/2005/8/layout/hList1"/>
    <dgm:cxn modelId="{908C7761-0646-4D03-9426-AB7D883A4BD3}" srcId="{DAA23C6E-D466-43E8-8176-1B62020B224F}" destId="{D82AF74F-2094-4F24-95C8-6D8196F835F1}" srcOrd="0" destOrd="0" parTransId="{DA19976B-7CA7-4FF9-9107-8367565CEEE1}" sibTransId="{BFFB691C-8AA4-4768-A988-6D9C5E87CF26}"/>
    <dgm:cxn modelId="{0C310AE3-DCD4-4E67-B1AA-29C49D419CE5}" type="presParOf" srcId="{31BFFF55-63AD-4F56-9545-DF5286D4A4EA}" destId="{2E1B97C9-FBC9-48AD-A232-2E8AE928D456}" srcOrd="0" destOrd="0" presId="urn:microsoft.com/office/officeart/2005/8/layout/hList1"/>
    <dgm:cxn modelId="{DB142D7B-FFE9-493C-BC21-A9D0EF7D891A}" type="presParOf" srcId="{2E1B97C9-FBC9-48AD-A232-2E8AE928D456}" destId="{F49C6359-DE1B-4B67-8C37-A0446AB6352F}" srcOrd="0" destOrd="0" presId="urn:microsoft.com/office/officeart/2005/8/layout/hList1"/>
    <dgm:cxn modelId="{33952BE8-3EFE-4C7F-9DA3-85EE431039B1}" type="presParOf" srcId="{2E1B97C9-FBC9-48AD-A232-2E8AE928D456}" destId="{FEED3685-BD41-42B1-A97F-CEF8C4CEAA10}" srcOrd="1" destOrd="0" presId="urn:microsoft.com/office/officeart/2005/8/layout/hList1"/>
    <dgm:cxn modelId="{213D87DF-CC17-43A5-8477-32F5DF6CABCF}" type="presParOf" srcId="{31BFFF55-63AD-4F56-9545-DF5286D4A4EA}" destId="{640707F9-63B4-4C32-89CB-4740E071788B}" srcOrd="1" destOrd="0" presId="urn:microsoft.com/office/officeart/2005/8/layout/hList1"/>
    <dgm:cxn modelId="{6D1DBDBE-1965-4DD1-A2AB-8DACBA26C280}" type="presParOf" srcId="{31BFFF55-63AD-4F56-9545-DF5286D4A4EA}" destId="{327ECC5A-B003-4D14-973D-78C25C9C7368}" srcOrd="2" destOrd="0" presId="urn:microsoft.com/office/officeart/2005/8/layout/hList1"/>
    <dgm:cxn modelId="{824B4B5B-8D17-4930-98F2-971A3EB46307}" type="presParOf" srcId="{327ECC5A-B003-4D14-973D-78C25C9C7368}" destId="{8D65E7A7-97F3-420B-ABD4-2D33A191DF67}" srcOrd="0" destOrd="0" presId="urn:microsoft.com/office/officeart/2005/8/layout/hList1"/>
    <dgm:cxn modelId="{90839E03-DAC6-4DC8-BAF2-1746F5273EB4}" type="presParOf" srcId="{327ECC5A-B003-4D14-973D-78C25C9C7368}" destId="{5725B586-C395-4CE9-8940-2D063B73FA73}" srcOrd="1" destOrd="0" presId="urn:microsoft.com/office/officeart/2005/8/layout/hList1"/>
    <dgm:cxn modelId="{6ADD2D71-83C9-4E1E-9E9A-1DE0A8B83FC8}" type="presParOf" srcId="{31BFFF55-63AD-4F56-9545-DF5286D4A4EA}" destId="{C61E8012-D898-4108-B0B5-F65C3D9CA6D4}" srcOrd="3" destOrd="0" presId="urn:microsoft.com/office/officeart/2005/8/layout/hList1"/>
    <dgm:cxn modelId="{AEEA98E4-5A6B-431F-B702-01129669CB61}" type="presParOf" srcId="{31BFFF55-63AD-4F56-9545-DF5286D4A4EA}" destId="{10155473-A6A1-473B-9097-2EDB5DF89AF6}" srcOrd="4" destOrd="0" presId="urn:microsoft.com/office/officeart/2005/8/layout/hList1"/>
    <dgm:cxn modelId="{C019ABEE-E545-4E02-9A64-AADA21A6830B}" type="presParOf" srcId="{10155473-A6A1-473B-9097-2EDB5DF89AF6}" destId="{6C2B69CC-21F3-45BF-BBF8-CDCE7C188022}" srcOrd="0" destOrd="0" presId="urn:microsoft.com/office/officeart/2005/8/layout/hList1"/>
    <dgm:cxn modelId="{A2937EA0-07A1-4423-85EF-1C8FDF528377}" type="presParOf" srcId="{10155473-A6A1-473B-9097-2EDB5DF89AF6}" destId="{F2FC1CCE-1CF2-4AA5-96F4-C6CEE87C938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2907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347983" y="6339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lvl="0" algn="ctr" defTabSz="889000" rtl="0">
            <a:lnSpc>
              <a:spcPct val="90000"/>
            </a:lnSpc>
            <a:spcBef>
              <a:spcPct val="0"/>
            </a:spcBef>
            <a:spcAft>
              <a:spcPct val="35000"/>
            </a:spcAft>
          </a:pPr>
          <a:r>
            <a:rPr lang="en-US" altLang="fr-FR" sz="2000" b="1" kern="1200" dirty="0">
              <a:latin typeface="+mn-lt"/>
              <a:cs typeface="Aharoni" panose="02010803020104030203" pitchFamily="2" charset="-79"/>
            </a:rPr>
            <a:t>Definition of Change</a:t>
          </a:r>
          <a:r>
            <a:rPr lang="ar-EG" altLang="fr-FR" sz="2000" b="1" kern="1200" dirty="0">
              <a:latin typeface="+mn-lt"/>
              <a:cs typeface="Aharoni" panose="02010803020104030203" pitchFamily="2" charset="-79"/>
            </a:rPr>
            <a:t> </a:t>
          </a:r>
          <a:r>
            <a:rPr lang="en-US" altLang="fr-FR" sz="2000" b="1" kern="1200" dirty="0">
              <a:latin typeface="+mn-lt"/>
              <a:cs typeface="Aharoni" panose="02010803020104030203" pitchFamily="2" charset="-79"/>
            </a:rPr>
            <a:t>Management</a:t>
          </a:r>
          <a:endParaRPr lang="ar-SA" sz="2000" b="1" i="0" kern="1200" dirty="0">
            <a:latin typeface="+mn-lt"/>
          </a:endParaRPr>
        </a:p>
      </dsp:txBody>
      <dsp:txXfrm>
        <a:off x="373922" y="89329"/>
        <a:ext cx="4819885" cy="479482"/>
      </dsp:txXfrm>
    </dsp:sp>
    <dsp:sp modelId="{B8E6A4AB-F2C5-4C9D-A53C-FCF3EFD8C7F2}">
      <dsp:nvSpPr>
        <dsp:cNvPr id="0" name=""/>
        <dsp:cNvSpPr/>
      </dsp:nvSpPr>
      <dsp:spPr>
        <a:xfrm>
          <a:off x="0" y="114555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347983" y="87987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lvl="0" algn="ctr" defTabSz="889000" rtl="0">
            <a:lnSpc>
              <a:spcPct val="90000"/>
            </a:lnSpc>
            <a:spcBef>
              <a:spcPct val="0"/>
            </a:spcBef>
            <a:spcAft>
              <a:spcPct val="35000"/>
            </a:spcAft>
          </a:pPr>
          <a:r>
            <a:rPr lang="en-US" sz="2000" b="1" kern="1200" dirty="0">
              <a:latin typeface="+mn-lt"/>
              <a:cs typeface="Aharoni" panose="02010803020104030203" pitchFamily="2" charset="-79"/>
            </a:rPr>
            <a:t>What Causes Organizational Change</a:t>
          </a:r>
          <a:r>
            <a:rPr lang="en-US" sz="2000" b="1" kern="1200" dirty="0">
              <a:latin typeface="+mn-lt"/>
            </a:rPr>
            <a:t>?</a:t>
          </a:r>
          <a:endParaRPr lang="ar-SA" sz="2000" b="1" i="0" kern="1200" dirty="0">
            <a:latin typeface="+mn-lt"/>
          </a:endParaRPr>
        </a:p>
      </dsp:txBody>
      <dsp:txXfrm>
        <a:off x="373922" y="905809"/>
        <a:ext cx="4819885" cy="479482"/>
      </dsp:txXfrm>
    </dsp:sp>
    <dsp:sp modelId="{CF4F523A-51BD-441F-9990-F0AA48FEB99B}">
      <dsp:nvSpPr>
        <dsp:cNvPr id="0" name=""/>
        <dsp:cNvSpPr/>
      </dsp:nvSpPr>
      <dsp:spPr>
        <a:xfrm>
          <a:off x="0" y="196203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347983" y="169635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lvl="0" algn="ctr" defTabSz="889000">
            <a:lnSpc>
              <a:spcPct val="90000"/>
            </a:lnSpc>
            <a:spcBef>
              <a:spcPct val="0"/>
            </a:spcBef>
            <a:spcAft>
              <a:spcPct val="35000"/>
            </a:spcAft>
          </a:pPr>
          <a:r>
            <a:rPr lang="en-US" altLang="fr-FR" sz="2000" b="1" kern="1200" dirty="0">
              <a:latin typeface="+mn-lt"/>
              <a:cs typeface="Aharoni" panose="02010803020104030203" pitchFamily="2" charset="-79"/>
            </a:rPr>
            <a:t>Types of Change</a:t>
          </a:r>
          <a:endParaRPr lang="ar-SA" sz="2000" b="1" i="0" kern="1200" dirty="0">
            <a:latin typeface="+mn-lt"/>
          </a:endParaRPr>
        </a:p>
      </dsp:txBody>
      <dsp:txXfrm>
        <a:off x="373922" y="1722289"/>
        <a:ext cx="4819885" cy="479482"/>
      </dsp:txXfrm>
    </dsp:sp>
    <dsp:sp modelId="{8A64EF78-5677-4A32-9DEA-90DF1CB7615B}">
      <dsp:nvSpPr>
        <dsp:cNvPr id="0" name=""/>
        <dsp:cNvSpPr/>
      </dsp:nvSpPr>
      <dsp:spPr>
        <a:xfrm>
          <a:off x="0" y="277851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347983" y="251283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lvl="0" algn="ctr" defTabSz="889000" rtl="0">
            <a:lnSpc>
              <a:spcPct val="90000"/>
            </a:lnSpc>
            <a:spcBef>
              <a:spcPct val="0"/>
            </a:spcBef>
            <a:spcAft>
              <a:spcPct val="35000"/>
            </a:spcAft>
          </a:pPr>
          <a:r>
            <a:rPr lang="en-US" sz="2000" b="1" kern="1200" dirty="0">
              <a:latin typeface="+mn-lt"/>
              <a:cs typeface="Aharoni" panose="02010803020104030203" pitchFamily="2" charset="-79"/>
            </a:rPr>
            <a:t>A Manager’s Role In Organizational Change</a:t>
          </a:r>
          <a:endParaRPr lang="ar-SA" sz="2000" b="1" i="0" kern="1200" dirty="0">
            <a:latin typeface="+mn-lt"/>
          </a:endParaRPr>
        </a:p>
      </dsp:txBody>
      <dsp:txXfrm>
        <a:off x="373922" y="2538769"/>
        <a:ext cx="4819885" cy="479482"/>
      </dsp:txXfrm>
    </dsp:sp>
    <dsp:sp modelId="{D596EF53-A1FD-4A29-A75B-5D8A53EE655E}">
      <dsp:nvSpPr>
        <dsp:cNvPr id="0" name=""/>
        <dsp:cNvSpPr/>
      </dsp:nvSpPr>
      <dsp:spPr>
        <a:xfrm>
          <a:off x="0" y="383527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347983" y="3329310"/>
          <a:ext cx="4871763" cy="7716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lvl="0" algn="ctr" defTabSz="889000" rtl="0">
            <a:lnSpc>
              <a:spcPct val="90000"/>
            </a:lnSpc>
            <a:spcBef>
              <a:spcPct val="0"/>
            </a:spcBef>
            <a:spcAft>
              <a:spcPct val="35000"/>
            </a:spcAft>
          </a:pPr>
          <a:r>
            <a:rPr lang="en-AU" sz="2000" b="1" kern="1200" dirty="0">
              <a:latin typeface="+mn-lt"/>
              <a:cs typeface="Aharoni" panose="02010803020104030203" pitchFamily="2" charset="-79"/>
            </a:rPr>
            <a:t>Resistance to Change</a:t>
          </a:r>
          <a:endParaRPr lang="ar-SA" sz="2000" b="1" i="0" kern="1200" dirty="0">
            <a:latin typeface="+mn-lt"/>
          </a:endParaRPr>
        </a:p>
      </dsp:txBody>
      <dsp:txXfrm>
        <a:off x="385651" y="3366978"/>
        <a:ext cx="4796427" cy="696304"/>
      </dsp:txXfrm>
    </dsp:sp>
    <dsp:sp modelId="{A949EF4B-FF25-457C-86EB-87B87D71E0A0}">
      <dsp:nvSpPr>
        <dsp:cNvPr id="0" name=""/>
        <dsp:cNvSpPr/>
      </dsp:nvSpPr>
      <dsp:spPr>
        <a:xfrm>
          <a:off x="0" y="4651750"/>
          <a:ext cx="6959662" cy="4536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75F88E-5E53-4021-A6CD-EFC4FB0D359F}">
      <dsp:nvSpPr>
        <dsp:cNvPr id="0" name=""/>
        <dsp:cNvSpPr/>
      </dsp:nvSpPr>
      <dsp:spPr>
        <a:xfrm>
          <a:off x="347983" y="4386070"/>
          <a:ext cx="4871763" cy="53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lvl="0" algn="ctr" defTabSz="889000">
            <a:lnSpc>
              <a:spcPct val="90000"/>
            </a:lnSpc>
            <a:spcBef>
              <a:spcPct val="0"/>
            </a:spcBef>
            <a:spcAft>
              <a:spcPct val="35000"/>
            </a:spcAft>
            <a:buClr>
              <a:srgbClr val="FF0000"/>
            </a:buClr>
          </a:pPr>
          <a:r>
            <a:rPr lang="en-US" sz="2000" b="1" kern="1200" dirty="0">
              <a:solidFill>
                <a:schemeClr val="tx1"/>
              </a:solidFill>
            </a:rPr>
            <a:t>12 Change Management Best Practices</a:t>
          </a:r>
          <a:endParaRPr lang="ar-SA" sz="2000" b="1" i="0" kern="1200" dirty="0">
            <a:solidFill>
              <a:schemeClr val="tx1"/>
            </a:solidFill>
            <a:latin typeface="+mn-lt"/>
          </a:endParaRPr>
        </a:p>
      </dsp:txBody>
      <dsp:txXfrm>
        <a:off x="373922" y="4412009"/>
        <a:ext cx="4819885" cy="479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ADFF2-3384-4C7D-84BF-F19CFE931FF2}">
      <dsp:nvSpPr>
        <dsp:cNvPr id="0" name=""/>
        <dsp:cNvSpPr/>
      </dsp:nvSpPr>
      <dsp:spPr>
        <a:xfrm>
          <a:off x="2066721" y="1942"/>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t>Creativity</a:t>
          </a:r>
          <a:endParaRPr lang="en-US" sz="1800" kern="1200" dirty="0"/>
        </a:p>
      </dsp:txBody>
      <dsp:txXfrm>
        <a:off x="2114876" y="50097"/>
        <a:ext cx="1421309" cy="890142"/>
      </dsp:txXfrm>
    </dsp:sp>
    <dsp:sp modelId="{512D66F0-3AAB-4664-8278-8686C7BF9827}">
      <dsp:nvSpPr>
        <dsp:cNvPr id="0" name=""/>
        <dsp:cNvSpPr/>
      </dsp:nvSpPr>
      <dsp:spPr>
        <a:xfrm>
          <a:off x="851986" y="495169"/>
          <a:ext cx="3947088" cy="3947088"/>
        </a:xfrm>
        <a:custGeom>
          <a:avLst/>
          <a:gdLst/>
          <a:ahLst/>
          <a:cxnLst/>
          <a:rect l="0" t="0" r="0" b="0"/>
          <a:pathLst>
            <a:path>
              <a:moveTo>
                <a:pt x="2936327" y="250777"/>
              </a:moveTo>
              <a:arcTo wR="1973544" hR="1973544" stAng="17951942"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529D2DB7-D82A-4105-AFC0-48E8E373E431}">
      <dsp:nvSpPr>
        <dsp:cNvPr id="0" name=""/>
        <dsp:cNvSpPr/>
      </dsp:nvSpPr>
      <dsp:spPr>
        <a:xfrm>
          <a:off x="3943673"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t>Direction</a:t>
          </a:r>
          <a:endParaRPr lang="en-US" sz="1800" kern="1200" dirty="0"/>
        </a:p>
      </dsp:txBody>
      <dsp:txXfrm>
        <a:off x="3991828" y="1413783"/>
        <a:ext cx="1421309" cy="890142"/>
      </dsp:txXfrm>
    </dsp:sp>
    <dsp:sp modelId="{44A3E86D-BCBA-43BF-8FB0-C23AB6B6D427}">
      <dsp:nvSpPr>
        <dsp:cNvPr id="0" name=""/>
        <dsp:cNvSpPr/>
      </dsp:nvSpPr>
      <dsp:spPr>
        <a:xfrm>
          <a:off x="851986" y="495169"/>
          <a:ext cx="3947088" cy="3947088"/>
        </a:xfrm>
        <a:custGeom>
          <a:avLst/>
          <a:gdLst/>
          <a:ahLst/>
          <a:cxnLst/>
          <a:rect l="0" t="0" r="0" b="0"/>
          <a:pathLst>
            <a:path>
              <a:moveTo>
                <a:pt x="3942385" y="2109712"/>
              </a:moveTo>
              <a:arcTo wR="1973544" hR="1973544" stAng="21837382"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60DECB8-D6ED-4CEF-AB2C-44FB1B185A3E}">
      <dsp:nvSpPr>
        <dsp:cNvPr id="0" name=""/>
        <dsp:cNvSpPr/>
      </dsp:nvSpPr>
      <dsp:spPr>
        <a:xfrm>
          <a:off x="322674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t>Delegation</a:t>
          </a:r>
          <a:endParaRPr lang="en-US" sz="1800" kern="1200" dirty="0"/>
        </a:p>
      </dsp:txBody>
      <dsp:txXfrm>
        <a:off x="3274896" y="3620273"/>
        <a:ext cx="1421309" cy="890142"/>
      </dsp:txXfrm>
    </dsp:sp>
    <dsp:sp modelId="{3771095A-71AC-404A-8BCB-C9733B8F512C}">
      <dsp:nvSpPr>
        <dsp:cNvPr id="0" name=""/>
        <dsp:cNvSpPr/>
      </dsp:nvSpPr>
      <dsp:spPr>
        <a:xfrm>
          <a:off x="851986" y="495169"/>
          <a:ext cx="3947088" cy="3947088"/>
        </a:xfrm>
        <a:custGeom>
          <a:avLst/>
          <a:gdLst/>
          <a:ahLst/>
          <a:cxnLst/>
          <a:rect l="0" t="0" r="0" b="0"/>
          <a:pathLst>
            <a:path>
              <a:moveTo>
                <a:pt x="2216469" y="3932080"/>
              </a:moveTo>
              <a:arcTo wR="1973544" hR="1973544" stAng="4975769" swAng="8484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B14AAC2D-FDD5-4346-A0D6-DBB18ABD4E5F}">
      <dsp:nvSpPr>
        <dsp:cNvPr id="0" name=""/>
        <dsp:cNvSpPr/>
      </dsp:nvSpPr>
      <dsp:spPr>
        <a:xfrm>
          <a:off x="90670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t>Control</a:t>
          </a:r>
          <a:endParaRPr lang="en-US" sz="1800" kern="1200" dirty="0"/>
        </a:p>
      </dsp:txBody>
      <dsp:txXfrm>
        <a:off x="954856" y="3620273"/>
        <a:ext cx="1421309" cy="890142"/>
      </dsp:txXfrm>
    </dsp:sp>
    <dsp:sp modelId="{21529C60-D962-4DD0-BB16-368D57702852}">
      <dsp:nvSpPr>
        <dsp:cNvPr id="0" name=""/>
        <dsp:cNvSpPr/>
      </dsp:nvSpPr>
      <dsp:spPr>
        <a:xfrm>
          <a:off x="851986" y="495169"/>
          <a:ext cx="3947088" cy="3947088"/>
        </a:xfrm>
        <a:custGeom>
          <a:avLst/>
          <a:gdLst/>
          <a:ahLst/>
          <a:cxnLst/>
          <a:rect l="0" t="0" r="0" b="0"/>
          <a:pathLst>
            <a:path>
              <a:moveTo>
                <a:pt x="209648" y="2858726"/>
              </a:moveTo>
              <a:arcTo wR="1973544" hR="1973544" stAng="9201058"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95468066-30D9-43C7-A4E3-E12FACBD10C1}">
      <dsp:nvSpPr>
        <dsp:cNvPr id="0" name=""/>
        <dsp:cNvSpPr/>
      </dsp:nvSpPr>
      <dsp:spPr>
        <a:xfrm>
          <a:off x="189769"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t>Collaboration</a:t>
          </a:r>
          <a:endParaRPr lang="en-US" sz="1800" kern="1200" dirty="0"/>
        </a:p>
      </dsp:txBody>
      <dsp:txXfrm>
        <a:off x="237924" y="1413783"/>
        <a:ext cx="1421309" cy="890142"/>
      </dsp:txXfrm>
    </dsp:sp>
    <dsp:sp modelId="{1A906208-2A58-4054-99FD-39E71BB977BB}">
      <dsp:nvSpPr>
        <dsp:cNvPr id="0" name=""/>
        <dsp:cNvSpPr/>
      </dsp:nvSpPr>
      <dsp:spPr>
        <a:xfrm>
          <a:off x="851986" y="495169"/>
          <a:ext cx="3947088" cy="3947088"/>
        </a:xfrm>
        <a:custGeom>
          <a:avLst/>
          <a:gdLst/>
          <a:ahLst/>
          <a:cxnLst/>
          <a:rect l="0" t="0" r="0" b="0"/>
          <a:pathLst>
            <a:path>
              <a:moveTo>
                <a:pt x="474397" y="690019"/>
              </a:moveTo>
              <a:arcTo wR="1973544" hR="1973544" stAng="13234149"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4CF36-BAF8-472D-A567-CF999C0DCD4C}">
      <dsp:nvSpPr>
        <dsp:cNvPr id="0" name=""/>
        <dsp:cNvSpPr/>
      </dsp:nvSpPr>
      <dsp:spPr>
        <a:xfrm>
          <a:off x="1214"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altLang="en-US" sz="4400" b="1" kern="1200" dirty="0"/>
            <a:t>Increasing the organization's ability to adapt</a:t>
          </a:r>
          <a:endParaRPr lang="en-US" sz="4400" kern="1200" dirty="0"/>
        </a:p>
      </dsp:txBody>
      <dsp:txXfrm>
        <a:off x="1214" y="1288484"/>
        <a:ext cx="4736164" cy="2841698"/>
      </dsp:txXfrm>
    </dsp:sp>
    <dsp:sp modelId="{AACDF511-77D6-4BB9-92AB-8D0B2F7BC9B6}">
      <dsp:nvSpPr>
        <dsp:cNvPr id="0" name=""/>
        <dsp:cNvSpPr/>
      </dsp:nvSpPr>
      <dsp:spPr>
        <a:xfrm>
          <a:off x="5210995"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altLang="en-US" sz="4400" b="1" kern="1200" dirty="0"/>
            <a:t>Adopt new ways of going about business activities</a:t>
          </a:r>
          <a:endParaRPr lang="en-US" sz="4400" kern="1200" dirty="0"/>
        </a:p>
      </dsp:txBody>
      <dsp:txXfrm>
        <a:off x="5210995" y="1288484"/>
        <a:ext cx="4736164" cy="28416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6E74-FFC7-4E23-B481-A00F2D94FD44}">
      <dsp:nvSpPr>
        <dsp:cNvPr id="0" name=""/>
        <dsp:cNvSpPr/>
      </dsp:nvSpPr>
      <dsp:spPr>
        <a:xfrm>
          <a:off x="2604307" y="0"/>
          <a:ext cx="3868024" cy="3868024"/>
        </a:xfrm>
        <a:prstGeom prst="triangle">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8E984-87C0-468B-BE3F-9D2CBB9653B0}">
      <dsp:nvSpPr>
        <dsp:cNvPr id="0" name=""/>
        <dsp:cNvSpPr/>
      </dsp:nvSpPr>
      <dsp:spPr>
        <a:xfrm>
          <a:off x="4121789" y="388879"/>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buFont typeface="+mj-lt"/>
            <a:buAutoNum type="arabicPeriod"/>
          </a:pPr>
          <a:r>
            <a:rPr lang="en-US" sz="2200" b="0" i="0" kern="1200" dirty="0"/>
            <a:t>Organizational change management</a:t>
          </a:r>
          <a:endParaRPr lang="en-US" sz="2200" kern="1200" dirty="0"/>
        </a:p>
      </dsp:txBody>
      <dsp:txXfrm>
        <a:off x="4166487" y="433577"/>
        <a:ext cx="3257879" cy="826237"/>
      </dsp:txXfrm>
    </dsp:sp>
    <dsp:sp modelId="{463D2867-D98B-40A8-807E-7FF13D58C4BC}">
      <dsp:nvSpPr>
        <dsp:cNvPr id="0" name=""/>
        <dsp:cNvSpPr/>
      </dsp:nvSpPr>
      <dsp:spPr>
        <a:xfrm>
          <a:off x="4121789" y="1660722"/>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buFont typeface="+mj-lt"/>
            <a:buAutoNum type="arabicPeriod"/>
          </a:pPr>
          <a:r>
            <a:rPr lang="en-US" sz="2200" b="0" i="0" kern="1200" dirty="0"/>
            <a:t>Project-level change management</a:t>
          </a:r>
          <a:endParaRPr lang="en-US" sz="2200" kern="1200" dirty="0"/>
        </a:p>
      </dsp:txBody>
      <dsp:txXfrm>
        <a:off x="4166487" y="1705420"/>
        <a:ext cx="3257879" cy="826237"/>
      </dsp:txXfrm>
    </dsp:sp>
    <dsp:sp modelId="{5A09D2F3-9CC3-4C4D-9E15-C95B7680512D}">
      <dsp:nvSpPr>
        <dsp:cNvPr id="0" name=""/>
        <dsp:cNvSpPr/>
      </dsp:nvSpPr>
      <dsp:spPr>
        <a:xfrm>
          <a:off x="4121789" y="2952390"/>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buFont typeface="+mj-lt"/>
            <a:buAutoNum type="arabicPeriod"/>
          </a:pPr>
          <a:r>
            <a:rPr lang="en-US" sz="2200" b="0" i="0" kern="1200" dirty="0"/>
            <a:t>Individual change management</a:t>
          </a:r>
          <a:endParaRPr lang="en-US" sz="2200" kern="1200" dirty="0"/>
        </a:p>
      </dsp:txBody>
      <dsp:txXfrm>
        <a:off x="4166487" y="2997088"/>
        <a:ext cx="3257879" cy="8262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222123-41B9-44A7-8609-0C1E52F8F400}">
      <dsp:nvSpPr>
        <dsp:cNvPr id="0" name=""/>
        <dsp:cNvSpPr/>
      </dsp:nvSpPr>
      <dsp:spPr>
        <a:xfrm>
          <a:off x="6611852" y="870461"/>
          <a:ext cx="2305829" cy="230625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62C12B-635B-469E-843B-45C86C64CD2E}">
      <dsp:nvSpPr>
        <dsp:cNvPr id="0" name=""/>
        <dsp:cNvSpPr/>
      </dsp:nvSpPr>
      <dsp:spPr>
        <a:xfrm>
          <a:off x="6688412" y="947349"/>
          <a:ext cx="2152708" cy="2152479"/>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0" i="0" kern="1200" dirty="0"/>
            <a:t>‎</a:t>
          </a:r>
          <a:r>
            <a:rPr lang="en-US" sz="1700" b="1" i="0" kern="1200" dirty="0"/>
            <a:t>Monitor your change management performance.</a:t>
          </a:r>
          <a:endParaRPr lang="en-US" sz="1700" kern="1200" dirty="0"/>
        </a:p>
      </dsp:txBody>
      <dsp:txXfrm>
        <a:off x="6996157" y="1254904"/>
        <a:ext cx="1537219" cy="1537369"/>
      </dsp:txXfrm>
    </dsp:sp>
    <dsp:sp modelId="{D746397F-B21A-49C6-A733-D37B9C8E49AF}">
      <dsp:nvSpPr>
        <dsp:cNvPr id="0" name=""/>
        <dsp:cNvSpPr/>
      </dsp:nvSpPr>
      <dsp:spPr>
        <a:xfrm rot="2700000">
          <a:off x="4231487" y="873249"/>
          <a:ext cx="2300275" cy="2300275"/>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0A4A9C-2A1F-46CE-B015-96F8114486D9}">
      <dsp:nvSpPr>
        <dsp:cNvPr id="0" name=""/>
        <dsp:cNvSpPr/>
      </dsp:nvSpPr>
      <dsp:spPr>
        <a:xfrm>
          <a:off x="4305271" y="947349"/>
          <a:ext cx="2152708" cy="2152479"/>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i="0" kern="1200" dirty="0"/>
            <a:t>Assign clear responsibilities.</a:t>
          </a:r>
          <a:endParaRPr lang="en-US" sz="1700" kern="1200" dirty="0"/>
        </a:p>
      </dsp:txBody>
      <dsp:txXfrm>
        <a:off x="4613015" y="1254904"/>
        <a:ext cx="1537219" cy="1537369"/>
      </dsp:txXfrm>
    </dsp:sp>
    <dsp:sp modelId="{3ABB9BF0-409D-4050-89E1-03FE947BA4D6}">
      <dsp:nvSpPr>
        <dsp:cNvPr id="0" name=""/>
        <dsp:cNvSpPr/>
      </dsp:nvSpPr>
      <dsp:spPr>
        <a:xfrm rot="2700000">
          <a:off x="1848346" y="873249"/>
          <a:ext cx="2300275" cy="2300275"/>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E8238-146E-402C-8758-97551AF5C8CE}">
      <dsp:nvSpPr>
        <dsp:cNvPr id="0" name=""/>
        <dsp:cNvSpPr/>
      </dsp:nvSpPr>
      <dsp:spPr>
        <a:xfrm>
          <a:off x="1922130" y="947349"/>
          <a:ext cx="2152708" cy="2152479"/>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i="0" kern="1200" dirty="0"/>
            <a:t>Choose the right change management model</a:t>
          </a:r>
          <a:endParaRPr lang="en-US" sz="1700" kern="1200" dirty="0"/>
        </a:p>
      </dsp:txBody>
      <dsp:txXfrm>
        <a:off x="2229874" y="1254904"/>
        <a:ext cx="1537219" cy="15373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C4DC8-CAD1-43E7-B5C8-D2CAD6A5AFCC}">
      <dsp:nvSpPr>
        <dsp:cNvPr id="0" name=""/>
        <dsp:cNvSpPr/>
      </dsp:nvSpPr>
      <dsp:spPr>
        <a:xfrm>
          <a:off x="4067"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sz="4400" kern="1200" dirty="0"/>
            <a:t>External</a:t>
          </a:r>
        </a:p>
      </dsp:txBody>
      <dsp:txXfrm>
        <a:off x="4067" y="0"/>
        <a:ext cx="3913187" cy="1289706"/>
      </dsp:txXfrm>
    </dsp:sp>
    <dsp:sp modelId="{7753AA51-42E4-4EF8-9974-830CDC1C6656}">
      <dsp:nvSpPr>
        <dsp:cNvPr id="0" name=""/>
        <dsp:cNvSpPr/>
      </dsp:nvSpPr>
      <dsp:spPr>
        <a:xfrm>
          <a:off x="395386"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Changing nature of markets</a:t>
          </a:r>
        </a:p>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Economic &amp; Finance</a:t>
          </a:r>
        </a:p>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Geographic</a:t>
          </a:r>
        </a:p>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Social </a:t>
          </a:r>
        </a:p>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Legal </a:t>
          </a:r>
        </a:p>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Political</a:t>
          </a:r>
        </a:p>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Technological</a:t>
          </a:r>
        </a:p>
        <a:p>
          <a:pPr lvl="0" algn="ctr" defTabSz="711200">
            <a:lnSpc>
              <a:spcPct val="90000"/>
            </a:lnSpc>
            <a:spcBef>
              <a:spcPct val="0"/>
            </a:spcBef>
            <a:spcAft>
              <a:spcPct val="35000"/>
            </a:spcAft>
            <a:buFont typeface="Arial" panose="020B0604020202020204" pitchFamily="34" charset="0"/>
            <a:buChar char="•"/>
          </a:pPr>
          <a:r>
            <a:rPr lang="en-US" sz="1600" b="1" kern="1200" dirty="0">
              <a:solidFill>
                <a:schemeClr val="tx1"/>
              </a:solidFill>
            </a:rPr>
            <a:t>environmental</a:t>
          </a:r>
        </a:p>
      </dsp:txBody>
      <dsp:txXfrm>
        <a:off x="477230" y="1371550"/>
        <a:ext cx="2966861" cy="2630676"/>
      </dsp:txXfrm>
    </dsp:sp>
    <dsp:sp modelId="{D19F65EB-6B97-486E-A056-68DBD76DA8B6}">
      <dsp:nvSpPr>
        <dsp:cNvPr id="0" name=""/>
        <dsp:cNvSpPr/>
      </dsp:nvSpPr>
      <dsp:spPr>
        <a:xfrm>
          <a:off x="4210744"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n-US" sz="4400" kern="1200" dirty="0"/>
            <a:t>Internal</a:t>
          </a:r>
        </a:p>
      </dsp:txBody>
      <dsp:txXfrm>
        <a:off x="4210744" y="0"/>
        <a:ext cx="3913187" cy="1289706"/>
      </dsp:txXfrm>
    </dsp:sp>
    <dsp:sp modelId="{90D8CA09-B294-4897-98CD-451039000F9F}">
      <dsp:nvSpPr>
        <dsp:cNvPr id="0" name=""/>
        <dsp:cNvSpPr/>
      </dsp:nvSpPr>
      <dsp:spPr>
        <a:xfrm>
          <a:off x="4602063"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lvl="0" algn="ctr" defTabSz="577850">
            <a:lnSpc>
              <a:spcPct val="90000"/>
            </a:lnSpc>
            <a:spcBef>
              <a:spcPct val="0"/>
            </a:spcBef>
            <a:spcAft>
              <a:spcPct val="35000"/>
            </a:spcAft>
            <a:buFont typeface="Arial" panose="020B0604020202020204" pitchFamily="34" charset="0"/>
            <a:buChar char="•"/>
          </a:pPr>
          <a:r>
            <a:rPr lang="en-US" sz="1300" b="1" kern="1200" dirty="0">
              <a:solidFill>
                <a:schemeClr val="tx1"/>
              </a:solidFill>
            </a:rPr>
            <a:t>Accelerating new technology </a:t>
          </a:r>
        </a:p>
        <a:p>
          <a:pPr lvl="0" algn="ctr" defTabSz="577850">
            <a:lnSpc>
              <a:spcPct val="90000"/>
            </a:lnSpc>
            <a:spcBef>
              <a:spcPct val="0"/>
            </a:spcBef>
            <a:spcAft>
              <a:spcPct val="35000"/>
            </a:spcAft>
            <a:buFont typeface="Arial" panose="020B0604020202020204" pitchFamily="34" charset="0"/>
            <a:buChar char="•"/>
          </a:pPr>
          <a:r>
            <a:rPr lang="en-US" sz="1300" b="1" kern="1200" dirty="0">
              <a:solidFill>
                <a:schemeClr val="tx1"/>
              </a:solidFill>
            </a:rPr>
            <a:t>New system and procedures</a:t>
          </a:r>
        </a:p>
        <a:p>
          <a:pPr lvl="0" algn="ctr" defTabSz="577850">
            <a:lnSpc>
              <a:spcPct val="90000"/>
            </a:lnSpc>
            <a:spcBef>
              <a:spcPct val="0"/>
            </a:spcBef>
            <a:spcAft>
              <a:spcPct val="35000"/>
            </a:spcAft>
            <a:buFont typeface="Arial" panose="020B0604020202020204" pitchFamily="34" charset="0"/>
            <a:buChar char="•"/>
          </a:pPr>
          <a:r>
            <a:rPr lang="en-US" sz="1300" b="1" kern="1200" dirty="0">
              <a:solidFill>
                <a:schemeClr val="tx1"/>
              </a:solidFill>
            </a:rPr>
            <a:t>New business  culture</a:t>
          </a:r>
        </a:p>
        <a:p>
          <a:pPr lvl="0" algn="ctr" defTabSz="577850">
            <a:lnSpc>
              <a:spcPct val="90000"/>
            </a:lnSpc>
            <a:spcBef>
              <a:spcPct val="0"/>
            </a:spcBef>
            <a:spcAft>
              <a:spcPct val="35000"/>
            </a:spcAft>
            <a:buFont typeface="Arial" panose="020B0604020202020204" pitchFamily="34" charset="0"/>
            <a:buChar char="•"/>
          </a:pPr>
          <a:r>
            <a:rPr lang="en-US" sz="1300" b="1" kern="1200" dirty="0">
              <a:solidFill>
                <a:schemeClr val="tx1"/>
              </a:solidFill>
              <a:latin typeface="Trade Gothic W01 Roman"/>
            </a:rPr>
            <a:t>New leadership at the company or within its departments</a:t>
          </a:r>
        </a:p>
        <a:p>
          <a:pPr lvl="0" algn="ctr" defTabSz="577850">
            <a:lnSpc>
              <a:spcPct val="90000"/>
            </a:lnSpc>
            <a:spcBef>
              <a:spcPct val="0"/>
            </a:spcBef>
            <a:spcAft>
              <a:spcPct val="35000"/>
            </a:spcAft>
            <a:buFont typeface="Wingdings" panose="05000000000000000000" pitchFamily="2" charset="2"/>
            <a:buChar char="Ø"/>
          </a:pPr>
          <a:r>
            <a:rPr lang="en-US" sz="1300" b="1" kern="1200" dirty="0">
              <a:solidFill>
                <a:schemeClr val="tx1"/>
              </a:solidFill>
              <a:latin typeface="Trade Gothic W01 Roman"/>
            </a:rPr>
            <a:t>Shifts in the organizational team structure</a:t>
          </a:r>
        </a:p>
        <a:p>
          <a:pPr lvl="0" algn="ctr" defTabSz="577850">
            <a:lnSpc>
              <a:spcPct val="90000"/>
            </a:lnSpc>
            <a:spcBef>
              <a:spcPct val="0"/>
            </a:spcBef>
            <a:spcAft>
              <a:spcPct val="35000"/>
            </a:spcAft>
            <a:buFont typeface="Wingdings" panose="05000000000000000000" pitchFamily="2" charset="2"/>
            <a:buChar char="Ø"/>
          </a:pPr>
          <a:r>
            <a:rPr lang="en-US" sz="1300" b="1" kern="1200" dirty="0">
              <a:solidFill>
                <a:schemeClr val="tx1"/>
              </a:solidFill>
              <a:latin typeface="Trade Gothic W01 Roman"/>
            </a:rPr>
            <a:t>The adoption of new business models</a:t>
          </a:r>
        </a:p>
        <a:p>
          <a:pPr lvl="0" algn="ctr" defTabSz="577850">
            <a:lnSpc>
              <a:spcPct val="90000"/>
            </a:lnSpc>
            <a:spcBef>
              <a:spcPct val="0"/>
            </a:spcBef>
            <a:spcAft>
              <a:spcPct val="35000"/>
            </a:spcAft>
            <a:buFont typeface="Wingdings" panose="05000000000000000000" pitchFamily="2" charset="2"/>
            <a:buChar char="Ø"/>
          </a:pPr>
          <a:r>
            <a:rPr lang="en-US" sz="1300" b="1" kern="1200" dirty="0">
              <a:solidFill>
                <a:schemeClr val="tx1"/>
              </a:solidFill>
            </a:rPr>
            <a:t>Equipment/resources </a:t>
          </a:r>
        </a:p>
        <a:p>
          <a:pPr lvl="0" algn="ctr" defTabSz="577850">
            <a:lnSpc>
              <a:spcPct val="90000"/>
            </a:lnSpc>
            <a:spcBef>
              <a:spcPct val="0"/>
            </a:spcBef>
            <a:spcAft>
              <a:spcPct val="35000"/>
            </a:spcAft>
            <a:buFont typeface="Wingdings" panose="05000000000000000000" pitchFamily="2" charset="2"/>
            <a:buChar char="Ø"/>
          </a:pPr>
          <a:r>
            <a:rPr lang="en-US" sz="1300" b="1" kern="1200" dirty="0">
              <a:solidFill>
                <a:schemeClr val="tx1"/>
              </a:solidFill>
            </a:rPr>
            <a:t>Implement E-Commerce</a:t>
          </a:r>
          <a:endParaRPr lang="en-US" sz="1300" kern="1200" dirty="0">
            <a:solidFill>
              <a:schemeClr val="tx1"/>
            </a:solidFill>
          </a:endParaRPr>
        </a:p>
      </dsp:txBody>
      <dsp:txXfrm>
        <a:off x="4683907" y="1371550"/>
        <a:ext cx="2966861" cy="26306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C6359-DE1B-4B67-8C37-A0446AB6352F}">
      <dsp:nvSpPr>
        <dsp:cNvPr id="0" name=""/>
        <dsp:cNvSpPr/>
      </dsp:nvSpPr>
      <dsp:spPr>
        <a:xfrm>
          <a:off x="2540" y="160872"/>
          <a:ext cx="2476500" cy="705562"/>
        </a:xfrm>
        <a:prstGeom prst="rect">
          <a:avLst/>
        </a:prstGeom>
        <a:solidFill>
          <a:schemeClr val="accent4">
            <a:lumMod val="60000"/>
            <a:lumOff val="4000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buFont typeface="+mj-lt"/>
            <a:buAutoNum type="arabicPeriod"/>
          </a:pPr>
          <a:r>
            <a:rPr lang="en-US" sz="2000" b="1" kern="1200" dirty="0">
              <a:solidFill>
                <a:srgbClr val="FF0000"/>
              </a:solidFill>
              <a:latin typeface="inherit"/>
            </a:rPr>
            <a:t>Developmental change</a:t>
          </a:r>
          <a:endParaRPr lang="en-US" sz="2000" kern="1200" dirty="0"/>
        </a:p>
      </dsp:txBody>
      <dsp:txXfrm>
        <a:off x="2540" y="160872"/>
        <a:ext cx="2476500" cy="705562"/>
      </dsp:txXfrm>
    </dsp:sp>
    <dsp:sp modelId="{FEED3685-BD41-42B1-A97F-CEF8C4CEAA10}">
      <dsp:nvSpPr>
        <dsp:cNvPr id="0" name=""/>
        <dsp:cNvSpPr/>
      </dsp:nvSpPr>
      <dsp:spPr>
        <a:xfrm>
          <a:off x="2540" y="866435"/>
          <a:ext cx="2476500" cy="3242531"/>
        </a:xfrm>
        <a:prstGeom prst="rect">
          <a:avLst/>
        </a:prstGeom>
        <a:solidFill>
          <a:schemeClr val="accent2">
            <a:lumMod val="20000"/>
            <a:lumOff val="80000"/>
            <a:alpha val="9000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Font typeface="+mj-lt"/>
            <a:buChar char="••"/>
          </a:pPr>
          <a:r>
            <a:rPr lang="en-US" sz="2000" b="1" kern="1200" dirty="0">
              <a:latin typeface="neue-haas-unica"/>
            </a:rPr>
            <a:t>Any organizational change that improves and optimizes on previously established processes, strategies and procedures.</a:t>
          </a:r>
          <a:endParaRPr lang="en-US" sz="2000" kern="1200" dirty="0"/>
        </a:p>
      </dsp:txBody>
      <dsp:txXfrm>
        <a:off x="2540" y="866435"/>
        <a:ext cx="2476500" cy="3242531"/>
      </dsp:txXfrm>
    </dsp:sp>
    <dsp:sp modelId="{8D65E7A7-97F3-420B-ABD4-2D33A191DF67}">
      <dsp:nvSpPr>
        <dsp:cNvPr id="0" name=""/>
        <dsp:cNvSpPr/>
      </dsp:nvSpPr>
      <dsp:spPr>
        <a:xfrm>
          <a:off x="2825750" y="160872"/>
          <a:ext cx="2476500" cy="70556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b="1" kern="1200" dirty="0">
              <a:solidFill>
                <a:srgbClr val="FF0000"/>
              </a:solidFill>
              <a:latin typeface="inherit"/>
            </a:rPr>
            <a:t>Transitional change</a:t>
          </a:r>
          <a:endParaRPr lang="en-US" sz="2000" kern="1200" dirty="0"/>
        </a:p>
      </dsp:txBody>
      <dsp:txXfrm>
        <a:off x="2825750" y="160872"/>
        <a:ext cx="2476500" cy="705562"/>
      </dsp:txXfrm>
    </dsp:sp>
    <dsp:sp modelId="{5725B586-C395-4CE9-8940-2D063B73FA73}">
      <dsp:nvSpPr>
        <dsp:cNvPr id="0" name=""/>
        <dsp:cNvSpPr/>
      </dsp:nvSpPr>
      <dsp:spPr>
        <a:xfrm>
          <a:off x="2825750" y="866435"/>
          <a:ext cx="2476500" cy="3242531"/>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en-US" sz="2000" b="1" kern="1200" dirty="0">
              <a:latin typeface="neue-haas-unica"/>
            </a:rPr>
            <a:t>Change that moves an organization away from its current state to a new state in order to solve a problem, such as mergers and acquisitions and automation.</a:t>
          </a:r>
          <a:endParaRPr lang="en-US" sz="2000" kern="1200" dirty="0"/>
        </a:p>
      </dsp:txBody>
      <dsp:txXfrm>
        <a:off x="2825750" y="866435"/>
        <a:ext cx="2476500" cy="3242531"/>
      </dsp:txXfrm>
    </dsp:sp>
    <dsp:sp modelId="{6C2B69CC-21F3-45BF-BBF8-CDCE7C188022}">
      <dsp:nvSpPr>
        <dsp:cNvPr id="0" name=""/>
        <dsp:cNvSpPr/>
      </dsp:nvSpPr>
      <dsp:spPr>
        <a:xfrm>
          <a:off x="5648960" y="160872"/>
          <a:ext cx="2476500" cy="705562"/>
        </a:xfrm>
        <a:prstGeom prst="rect">
          <a:avLst/>
        </a:prstGeom>
        <a:solidFill>
          <a:schemeClr val="accent4">
            <a:lumMod val="60000"/>
            <a:lumOff val="4000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a:lnSpc>
              <a:spcPct val="90000"/>
            </a:lnSpc>
            <a:spcBef>
              <a:spcPct val="0"/>
            </a:spcBef>
            <a:spcAft>
              <a:spcPct val="35000"/>
            </a:spcAft>
          </a:pPr>
          <a:r>
            <a:rPr lang="en-US" sz="2000" b="1" kern="1200" dirty="0">
              <a:solidFill>
                <a:srgbClr val="FF0000"/>
              </a:solidFill>
              <a:latin typeface="inherit"/>
            </a:rPr>
            <a:t>Transformational change</a:t>
          </a:r>
          <a:r>
            <a:rPr lang="en-US" sz="2000" b="1" kern="1200" dirty="0">
              <a:solidFill>
                <a:srgbClr val="FF0000"/>
              </a:solidFill>
              <a:latin typeface="neue-haas-unica"/>
            </a:rPr>
            <a:t> </a:t>
          </a:r>
          <a:endParaRPr lang="en-US" sz="2000" kern="1200" dirty="0"/>
        </a:p>
      </dsp:txBody>
      <dsp:txXfrm>
        <a:off x="5648960" y="160872"/>
        <a:ext cx="2476500" cy="705562"/>
      </dsp:txXfrm>
    </dsp:sp>
    <dsp:sp modelId="{F2FC1CCE-1CF2-4AA5-96F4-C6CEE87C938D}">
      <dsp:nvSpPr>
        <dsp:cNvPr id="0" name=""/>
        <dsp:cNvSpPr/>
      </dsp:nvSpPr>
      <dsp:spPr>
        <a:xfrm>
          <a:off x="5648960" y="866435"/>
          <a:ext cx="2476500" cy="3242531"/>
        </a:xfrm>
        <a:prstGeom prst="rect">
          <a:avLst/>
        </a:prstGeom>
        <a:solidFill>
          <a:schemeClr val="accent2">
            <a:lumMod val="20000"/>
            <a:lumOff val="80000"/>
            <a:alpha val="9000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en-US" sz="2000" b="1" kern="1200" dirty="0">
              <a:latin typeface="neue-haas-unica"/>
            </a:rPr>
            <a:t>Change that radically and fundamentally alters the culture, core values and operations</a:t>
          </a:r>
          <a:r>
            <a:rPr lang="en-US" sz="2000" kern="1200" dirty="0">
              <a:latin typeface="neue-haas-unica"/>
            </a:rPr>
            <a:t>.</a:t>
          </a:r>
          <a:endParaRPr lang="en-US" sz="2000" kern="1200" dirty="0"/>
        </a:p>
      </dsp:txBody>
      <dsp:txXfrm>
        <a:off x="5648960" y="866435"/>
        <a:ext cx="2476500" cy="324253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6DA2A351-F790-AFE2-C1F3-D2D436315CEA}"/>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5" name="Footer Placeholder 4">
            <a:extLst>
              <a:ext uri="{FF2B5EF4-FFF2-40B4-BE49-F238E27FC236}">
                <a16:creationId xmlns:a16="http://schemas.microsoft.com/office/drawing/2014/main" xmlns=""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2B5DE5-D34B-8B9D-18D9-6D169F8FC4A6}"/>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5" name="Footer Placeholder 4">
            <a:extLst>
              <a:ext uri="{FF2B5EF4-FFF2-40B4-BE49-F238E27FC236}">
                <a16:creationId xmlns:a16="http://schemas.microsoft.com/office/drawing/2014/main" xmlns=""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2339621-D171-2606-E120-048201DFF15B}"/>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5" name="Footer Placeholder 4">
            <a:extLst>
              <a:ext uri="{FF2B5EF4-FFF2-40B4-BE49-F238E27FC236}">
                <a16:creationId xmlns:a16="http://schemas.microsoft.com/office/drawing/2014/main" xmlns=""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DF7CBA-1459-5542-05F4-90EBEF234354}"/>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6" name="Footer Placeholder 5">
            <a:extLst>
              <a:ext uri="{FF2B5EF4-FFF2-40B4-BE49-F238E27FC236}">
                <a16:creationId xmlns:a16="http://schemas.microsoft.com/office/drawing/2014/main" xmlns=""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9F53409-22FC-36B4-F361-AC07535F39BA}"/>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8" name="Footer Placeholder 7">
            <a:extLst>
              <a:ext uri="{FF2B5EF4-FFF2-40B4-BE49-F238E27FC236}">
                <a16:creationId xmlns:a16="http://schemas.microsoft.com/office/drawing/2014/main" xmlns=""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B7F81D5-8C62-5290-A4D9-2200A9007120}"/>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4" name="Footer Placeholder 3">
            <a:extLst>
              <a:ext uri="{FF2B5EF4-FFF2-40B4-BE49-F238E27FC236}">
                <a16:creationId xmlns:a16="http://schemas.microsoft.com/office/drawing/2014/main" xmlns=""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2A637D1-2C08-DBFD-FDB6-F6336507E33F}"/>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3" name="Footer Placeholder 2">
            <a:extLst>
              <a:ext uri="{FF2B5EF4-FFF2-40B4-BE49-F238E27FC236}">
                <a16:creationId xmlns:a16="http://schemas.microsoft.com/office/drawing/2014/main" xmlns=""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2240FB-9D88-BFD4-FCF8-06A74E539BF2}"/>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6" name="Footer Placeholder 5">
            <a:extLst>
              <a:ext uri="{FF2B5EF4-FFF2-40B4-BE49-F238E27FC236}">
                <a16:creationId xmlns:a16="http://schemas.microsoft.com/office/drawing/2014/main" xmlns=""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87C9048-DB48-BBFC-605A-13AC8C321FD7}"/>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6" name="Footer Placeholder 5">
            <a:extLst>
              <a:ext uri="{FF2B5EF4-FFF2-40B4-BE49-F238E27FC236}">
                <a16:creationId xmlns:a16="http://schemas.microsoft.com/office/drawing/2014/main" xmlns=""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D05928E-A0A2-FC81-A230-3D222A3ACF18}"/>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5" name="Footer Placeholder 4">
            <a:extLst>
              <a:ext uri="{FF2B5EF4-FFF2-40B4-BE49-F238E27FC236}">
                <a16:creationId xmlns:a16="http://schemas.microsoft.com/office/drawing/2014/main" xmlns=""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4948584-73D2-7453-5242-90D1C121E27A}"/>
              </a:ext>
            </a:extLst>
          </p:cNvPr>
          <p:cNvSpPr>
            <a:spLocks noGrp="1"/>
          </p:cNvSpPr>
          <p:nvPr>
            <p:ph type="dt" sz="half" idx="10"/>
          </p:nvPr>
        </p:nvSpPr>
        <p:spPr/>
        <p:txBody>
          <a:bodyPr/>
          <a:lstStyle/>
          <a:p>
            <a:fld id="{A4A047D2-C530-429C-BB05-F084561562E2}" type="datetimeFigureOut">
              <a:rPr lang="en-US" smtClean="0"/>
              <a:t>12/3/2024</a:t>
            </a:fld>
            <a:endParaRPr lang="en-US"/>
          </a:p>
        </p:txBody>
      </p:sp>
      <p:sp>
        <p:nvSpPr>
          <p:cNvPr id="5" name="Footer Placeholder 4">
            <a:extLst>
              <a:ext uri="{FF2B5EF4-FFF2-40B4-BE49-F238E27FC236}">
                <a16:creationId xmlns:a16="http://schemas.microsoft.com/office/drawing/2014/main" xmlns=""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12/3/2024</a:t>
            </a:fld>
            <a:endParaRPr lang="en-US"/>
          </a:p>
        </p:txBody>
      </p:sp>
      <p:sp>
        <p:nvSpPr>
          <p:cNvPr id="5" name="Footer Placeholder 4">
            <a:extLst>
              <a:ext uri="{FF2B5EF4-FFF2-40B4-BE49-F238E27FC236}">
                <a16:creationId xmlns:a16="http://schemas.microsoft.com/office/drawing/2014/main" xmlns=""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5784736" y="2900285"/>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b="1" dirty="0">
                <a:solidFill>
                  <a:srgbClr val="00B0F0"/>
                </a:solidFill>
                <a:latin typeface="Aharoni" panose="02010803020104030203" pitchFamily="2" charset="-79"/>
                <a:cs typeface="Aharoni" panose="02010803020104030203" pitchFamily="2" charset="-79"/>
              </a:rPr>
              <a:t>Change</a:t>
            </a:r>
            <a:r>
              <a:rPr lang="ar-EG" sz="3600" b="1" dirty="0">
                <a:solidFill>
                  <a:srgbClr val="00B0F0"/>
                </a:solidFill>
                <a:latin typeface="Aharoni" panose="02010803020104030203" pitchFamily="2" charset="-79"/>
                <a:cs typeface="Aharoni" panose="02010803020104030203" pitchFamily="2" charset="-79"/>
              </a:rPr>
              <a:t> </a:t>
            </a:r>
            <a:r>
              <a:rPr lang="en-US" sz="3600" b="1" dirty="0">
                <a:solidFill>
                  <a:srgbClr val="00B0F0"/>
                </a:solidFill>
                <a:latin typeface="Aharoni" panose="02010803020104030203" pitchFamily="2" charset="-79"/>
                <a:cs typeface="Aharoni" panose="02010803020104030203" pitchFamily="2" charset="-79"/>
              </a:rPr>
              <a:t>Management</a:t>
            </a:r>
            <a:endParaRPr lang="ar-SA" sz="3600" b="1" dirty="0">
              <a:solidFill>
                <a:srgbClr val="00B0F0"/>
              </a:solidFill>
              <a:latin typeface="Aharoni" panose="02010803020104030203" pitchFamily="2" charset="-79"/>
            </a:endParaRPr>
          </a:p>
          <a:p>
            <a:pPr algn="ctr"/>
            <a:r>
              <a:rPr lang="en-US" sz="3600" dirty="0">
                <a:solidFill>
                  <a:schemeClr val="accent1">
                    <a:lumMod val="75000"/>
                  </a:schemeClr>
                </a:solidFill>
              </a:rPr>
              <a:t>Lecture 10</a:t>
            </a: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10</a:t>
            </a:r>
          </a:p>
        </p:txBody>
      </p:sp>
      <p:sp>
        <p:nvSpPr>
          <p:cNvPr id="5" name="Content Placeholder 4">
            <a:extLst>
              <a:ext uri="{FF2B5EF4-FFF2-40B4-BE49-F238E27FC236}">
                <a16:creationId xmlns:a16="http://schemas.microsoft.com/office/drawing/2014/main" xmlns="" id="{8854FD23-719D-D534-CDD0-E3DB2779F66C}"/>
              </a:ext>
            </a:extLst>
          </p:cNvPr>
          <p:cNvSpPr>
            <a:spLocks noGrp="1"/>
          </p:cNvSpPr>
          <p:nvPr>
            <p:ph sz="half" idx="1"/>
          </p:nvPr>
        </p:nvSpPr>
        <p:spPr>
          <a:xfrm>
            <a:off x="208010" y="954594"/>
            <a:ext cx="3176322" cy="590427"/>
          </a:xfrm>
        </p:spPr>
        <p:txBody>
          <a:bodyPr/>
          <a:lstStyle/>
          <a:p>
            <a:pPr marL="0" indent="0">
              <a:buNone/>
            </a:pPr>
            <a:r>
              <a:rPr lang="en-US" b="1" u="sng" dirty="0">
                <a:cs typeface="+mj-cs"/>
              </a:rPr>
              <a:t>The main points:</a:t>
            </a:r>
          </a:p>
          <a:p>
            <a:pPr marL="0" indent="0">
              <a:buNone/>
            </a:pPr>
            <a:endParaRPr lang="en-US" b="1" u="sng" dirty="0">
              <a:cs typeface="+mj-cs"/>
            </a:endParaRP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xmlns=""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xmlns=""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xmlns="" id="{3BD82D6B-4B28-E9B0-0F3B-3127F0238206}"/>
              </a:ext>
            </a:extLst>
          </p:cNvPr>
          <p:cNvGraphicFramePr/>
          <p:nvPr>
            <p:extLst>
              <p:ext uri="{D42A27DB-BD31-4B8C-83A1-F6EECF244321}">
                <p14:modId xmlns:p14="http://schemas.microsoft.com/office/powerpoint/2010/main" val="3132855898"/>
              </p:ext>
            </p:extLst>
          </p:nvPr>
        </p:nvGraphicFramePr>
        <p:xfrm>
          <a:off x="166352" y="1545021"/>
          <a:ext cx="695966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4">
            <a:extLst>
              <a:ext uri="{FF2B5EF4-FFF2-40B4-BE49-F238E27FC236}">
                <a16:creationId xmlns:a16="http://schemas.microsoft.com/office/drawing/2014/main" xmlns="" id="{28FAA04E-96E8-E4DE-8389-E08DDEDA1C98}"/>
              </a:ext>
            </a:extLst>
          </p:cNvPr>
          <p:cNvSpPr txBox="1">
            <a:spLocks/>
          </p:cNvSpPr>
          <p:nvPr/>
        </p:nvSpPr>
        <p:spPr>
          <a:xfrm>
            <a:off x="1491731" y="589258"/>
            <a:ext cx="8499088" cy="64055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CA" dirty="0"/>
              <a:t>The </a:t>
            </a:r>
            <a:r>
              <a:rPr lang="en-US" dirty="0"/>
              <a:t>S</a:t>
            </a:r>
            <a:r>
              <a:rPr lang="en-CA" dirty="0" err="1"/>
              <a:t>ecret</a:t>
            </a:r>
            <a:r>
              <a:rPr lang="en-CA" dirty="0"/>
              <a:t> of Change</a:t>
            </a:r>
            <a:endParaRPr lang="fr-CA" dirty="0"/>
          </a:p>
        </p:txBody>
      </p:sp>
      <p:sp>
        <p:nvSpPr>
          <p:cNvPr id="9" name="TextBox 8">
            <a:extLst>
              <a:ext uri="{FF2B5EF4-FFF2-40B4-BE49-F238E27FC236}">
                <a16:creationId xmlns:a16="http://schemas.microsoft.com/office/drawing/2014/main" xmlns="" id="{EC6DEF41-D429-7DA8-D1E2-B7ADF5630192}"/>
              </a:ext>
            </a:extLst>
          </p:cNvPr>
          <p:cNvSpPr txBox="1"/>
          <p:nvPr/>
        </p:nvSpPr>
        <p:spPr>
          <a:xfrm>
            <a:off x="840701" y="2709554"/>
            <a:ext cx="6995245" cy="2492990"/>
          </a:xfrm>
          <a:prstGeom prst="rect">
            <a:avLst/>
          </a:prstGeom>
          <a:noFill/>
          <a:ln>
            <a:noFill/>
          </a:ln>
        </p:spPr>
        <p:txBody>
          <a:bodyPr wrap="square">
            <a:spAutoFit/>
          </a:bodyPr>
          <a:lstStyle/>
          <a:p>
            <a:pPr algn="ctr" eaLnBrk="1" hangingPunct="1">
              <a:defRPr/>
            </a:pPr>
            <a:r>
              <a:rPr lang="en-CA" sz="3600" b="1" dirty="0"/>
              <a:t>The Secret of change is to focus all your energy, not on fighting the old, but on building the new.</a:t>
            </a:r>
          </a:p>
          <a:p>
            <a:pPr eaLnBrk="1" hangingPunct="1">
              <a:defRPr/>
            </a:pPr>
            <a:r>
              <a:rPr lang="en-CA" sz="4800" b="1" i="1" dirty="0">
                <a:solidFill>
                  <a:srgbClr val="00B0F0"/>
                </a:solidFill>
              </a:rPr>
              <a:t>					Socrates</a:t>
            </a:r>
            <a:endParaRPr lang="fr-CA" sz="4800" b="1" i="1" dirty="0">
              <a:solidFill>
                <a:srgbClr val="00B0F0"/>
              </a:solidFill>
            </a:endParaRPr>
          </a:p>
        </p:txBody>
      </p:sp>
      <p:pic>
        <p:nvPicPr>
          <p:cNvPr id="10" name="Picture 2">
            <a:extLst>
              <a:ext uri="{FF2B5EF4-FFF2-40B4-BE49-F238E27FC236}">
                <a16:creationId xmlns:a16="http://schemas.microsoft.com/office/drawing/2014/main" xmlns="" id="{C372C515-1264-202A-37A6-0F7067AC0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579" y="2619703"/>
            <a:ext cx="2518021" cy="28141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896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r>
              <a:rPr lang="en-US" altLang="fr-FR" sz="4000" b="1" u="sng" dirty="0">
                <a:solidFill>
                  <a:srgbClr val="FF0000"/>
                </a:solidFill>
              </a:rPr>
              <a:t>Definition of Change  </a:t>
            </a:r>
            <a:endParaRPr lang="en-US" altLang="fr-FR" sz="4000" b="1" u="sng" dirty="0">
              <a:solidFill>
                <a:srgbClr val="FF0000"/>
              </a:solidFill>
              <a:cs typeface="Times New Roman" panose="02020603050405020304" pitchFamily="18" charset="0"/>
            </a:endParaRPr>
          </a:p>
          <a:p>
            <a:pPr lvl="1">
              <a:spcBef>
                <a:spcPct val="20000"/>
              </a:spcBef>
              <a:buFont typeface="Wingdings" panose="05000000000000000000" pitchFamily="2" charset="2"/>
              <a:buChar char="Ø"/>
            </a:pPr>
            <a:endParaRPr lang="en-US" altLang="fr-FR" sz="2800" b="1" dirty="0">
              <a:cs typeface="Times New Roman" panose="02020603050405020304" pitchFamily="18" charset="0"/>
            </a:endParaRPr>
          </a:p>
          <a:p>
            <a:pPr lvl="1">
              <a:spcBef>
                <a:spcPct val="20000"/>
              </a:spcBef>
              <a:buFont typeface="Wingdings" panose="05000000000000000000" pitchFamily="2" charset="2"/>
              <a:buChar char="Ø"/>
            </a:pPr>
            <a:r>
              <a:rPr lang="en-US" altLang="fr-FR" sz="2800" b="1" dirty="0">
                <a:cs typeface="Times New Roman" panose="02020603050405020304" pitchFamily="18" charset="0"/>
              </a:rPr>
              <a:t>A transition. </a:t>
            </a:r>
          </a:p>
          <a:p>
            <a:pPr lvl="1">
              <a:spcBef>
                <a:spcPct val="20000"/>
              </a:spcBef>
              <a:buFont typeface="Wingdings" panose="05000000000000000000" pitchFamily="2" charset="2"/>
              <a:buChar char="Ø"/>
            </a:pPr>
            <a:r>
              <a:rPr lang="en-US" altLang="fr-FR" sz="2800" b="1" dirty="0">
                <a:cs typeface="Times New Roman" panose="02020603050405020304" pitchFamily="18" charset="0"/>
              </a:rPr>
              <a:t>The process of going from one steady state to another </a:t>
            </a:r>
          </a:p>
          <a:p>
            <a:pPr lvl="1">
              <a:spcBef>
                <a:spcPct val="20000"/>
              </a:spcBef>
              <a:buFont typeface="Wingdings" panose="05000000000000000000" pitchFamily="2" charset="2"/>
              <a:buChar char="Ø"/>
            </a:pPr>
            <a:r>
              <a:rPr lang="en-US" altLang="fr-FR" sz="2800" b="1" dirty="0">
                <a:cs typeface="Times New Roman" panose="02020603050405020304" pitchFamily="18" charset="0"/>
              </a:rPr>
              <a:t>Change occurs when the balance of our capabilities against our challenges is disrupted.</a:t>
            </a:r>
            <a:r>
              <a:rPr lang="en-US" altLang="fr-FR" sz="2800" dirty="0"/>
              <a:t> </a:t>
            </a:r>
          </a:p>
        </p:txBody>
      </p:sp>
      <p:sp>
        <p:nvSpPr>
          <p:cNvPr id="8" name="Rectangle 2">
            <a:extLst>
              <a:ext uri="{FF2B5EF4-FFF2-40B4-BE49-F238E27FC236}">
                <a16:creationId xmlns:a16="http://schemas.microsoft.com/office/drawing/2014/main" xmlns="" id="{F2F65F57-D4CA-045B-6579-EC19FCA544CE}"/>
              </a:ext>
            </a:extLst>
          </p:cNvPr>
          <p:cNvSpPr txBox="1">
            <a:spLocks noChangeArrowheads="1"/>
          </p:cNvSpPr>
          <p:nvPr/>
        </p:nvSpPr>
        <p:spPr>
          <a:xfrm>
            <a:off x="1258862" y="326468"/>
            <a:ext cx="8932127"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fr-FR" sz="4000" dirty="0"/>
              <a:t>What is Change</a:t>
            </a:r>
          </a:p>
        </p:txBody>
      </p:sp>
    </p:spTree>
    <p:extLst>
      <p:ext uri="{BB962C8B-B14F-4D97-AF65-F5344CB8AC3E}">
        <p14:creationId xmlns:p14="http://schemas.microsoft.com/office/powerpoint/2010/main" val="125453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Rectangle 5">
            <a:extLst>
              <a:ext uri="{FF2B5EF4-FFF2-40B4-BE49-F238E27FC236}">
                <a16:creationId xmlns:a16="http://schemas.microsoft.com/office/drawing/2014/main" xmlns="" id="{4925A832-D2E2-368F-C20A-F39C60A33A04}"/>
              </a:ext>
            </a:extLst>
          </p:cNvPr>
          <p:cNvSpPr/>
          <p:nvPr/>
        </p:nvSpPr>
        <p:spPr>
          <a:xfrm>
            <a:off x="1049584" y="2577211"/>
            <a:ext cx="9523141" cy="2246769"/>
          </a:xfrm>
          <a:prstGeom prst="rect">
            <a:avLst/>
          </a:prstGeom>
          <a:ln>
            <a:noFill/>
          </a:ln>
        </p:spPr>
        <p:txBody>
          <a:bodyPr wrap="square">
            <a:spAutoFit/>
          </a:bodyPr>
          <a:lstStyle/>
          <a:p>
            <a:pPr algn="ctr"/>
            <a:r>
              <a:rPr lang="en-US" sz="2800" b="1" dirty="0">
                <a:solidFill>
                  <a:srgbClr val="181818"/>
                </a:solidFill>
                <a:latin typeface="Trade Gothic W01 Roman"/>
              </a:rPr>
              <a:t>Change is inevitable. When a business is static, a steady decline happens across all areas. To stay competitive, your company needs to be constantly changing. It involves continuous employee training, digital transformation, process improvement, and performance monitoring</a:t>
            </a:r>
          </a:p>
        </p:txBody>
      </p:sp>
    </p:spTree>
    <p:extLst>
      <p:ext uri="{BB962C8B-B14F-4D97-AF65-F5344CB8AC3E}">
        <p14:creationId xmlns:p14="http://schemas.microsoft.com/office/powerpoint/2010/main" val="120269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pic>
        <p:nvPicPr>
          <p:cNvPr id="8" name="Picture 7">
            <a:extLst>
              <a:ext uri="{FF2B5EF4-FFF2-40B4-BE49-F238E27FC236}">
                <a16:creationId xmlns:a16="http://schemas.microsoft.com/office/drawing/2014/main" xmlns="" id="{C3CB6146-685D-0788-B2F6-A765998BA0AA}"/>
              </a:ext>
            </a:extLst>
          </p:cNvPr>
          <p:cNvPicPr>
            <a:picLocks noChangeAspect="1"/>
          </p:cNvPicPr>
          <p:nvPr/>
        </p:nvPicPr>
        <p:blipFill rotWithShape="1">
          <a:blip r:embed="rId3"/>
          <a:srcRect l="11175" t="42452" r="35696" b="34100"/>
          <a:stretch/>
        </p:blipFill>
        <p:spPr>
          <a:xfrm>
            <a:off x="1997554" y="2110587"/>
            <a:ext cx="8196891" cy="3293965"/>
          </a:xfrm>
          <a:prstGeom prst="rect">
            <a:avLst/>
          </a:prstGeom>
        </p:spPr>
      </p:pic>
    </p:spTree>
    <p:extLst>
      <p:ext uri="{BB962C8B-B14F-4D97-AF65-F5344CB8AC3E}">
        <p14:creationId xmlns:p14="http://schemas.microsoft.com/office/powerpoint/2010/main" val="2990449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505DD014-F9D8-E7A8-C3AF-A80723B88061}"/>
              </a:ext>
            </a:extLst>
          </p:cNvPr>
          <p:cNvSpPr txBox="1"/>
          <p:nvPr/>
        </p:nvSpPr>
        <p:spPr>
          <a:xfrm>
            <a:off x="2346765" y="3246961"/>
            <a:ext cx="7575001" cy="1077218"/>
          </a:xfrm>
          <a:prstGeom prst="rect">
            <a:avLst/>
          </a:prstGeom>
          <a:noFill/>
        </p:spPr>
        <p:txBody>
          <a:bodyPr wrap="square">
            <a:spAutoFit/>
          </a:bodyPr>
          <a:lstStyle/>
          <a:p>
            <a:pPr algn="ctr"/>
            <a:r>
              <a:rPr lang="en-US" sz="3200" b="1" dirty="0">
                <a:solidFill>
                  <a:srgbClr val="222222"/>
                </a:solidFill>
                <a:highlight>
                  <a:srgbClr val="FFFFFF"/>
                </a:highlight>
                <a:latin typeface="latoregular"/>
              </a:rPr>
              <a:t>M</a:t>
            </a:r>
            <a:r>
              <a:rPr lang="en-US" sz="3200" b="1" i="0" dirty="0">
                <a:solidFill>
                  <a:srgbClr val="222222"/>
                </a:solidFill>
                <a:effectLst/>
                <a:highlight>
                  <a:srgbClr val="FFFFFF"/>
                </a:highlight>
                <a:latin typeface="latoregular"/>
              </a:rPr>
              <a:t>anagers must predict and diagnose the need for change</a:t>
            </a:r>
            <a:endParaRPr lang="en-US" sz="3200" b="1" dirty="0"/>
          </a:p>
        </p:txBody>
      </p:sp>
    </p:spTree>
    <p:extLst>
      <p:ext uri="{BB962C8B-B14F-4D97-AF65-F5344CB8AC3E}">
        <p14:creationId xmlns:p14="http://schemas.microsoft.com/office/powerpoint/2010/main" val="3561450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46079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504584" y="733218"/>
            <a:ext cx="6760041"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b="1" dirty="0">
                <a:solidFill>
                  <a:srgbClr val="FF0000"/>
                </a:solidFill>
                <a:latin typeface="+mn-lt"/>
              </a:rPr>
              <a:t>Diagnosing the Need for Change</a:t>
            </a:r>
          </a:p>
        </p:txBody>
      </p:sp>
      <p:sp>
        <p:nvSpPr>
          <p:cNvPr id="8" name="TextBox 7">
            <a:extLst>
              <a:ext uri="{FF2B5EF4-FFF2-40B4-BE49-F238E27FC236}">
                <a16:creationId xmlns:a16="http://schemas.microsoft.com/office/drawing/2014/main" xmlns="" id="{99A440EB-27BC-698B-D347-F5B1094BBCAC}"/>
              </a:ext>
            </a:extLst>
          </p:cNvPr>
          <p:cNvSpPr txBox="1"/>
          <p:nvPr/>
        </p:nvSpPr>
        <p:spPr>
          <a:xfrm>
            <a:off x="113038" y="6357738"/>
            <a:ext cx="10152994" cy="307777"/>
          </a:xfrm>
          <a:prstGeom prst="rect">
            <a:avLst/>
          </a:prstGeom>
          <a:noFill/>
        </p:spPr>
        <p:txBody>
          <a:bodyPr wrap="square">
            <a:spAutoFit/>
          </a:bodyPr>
          <a:lstStyle/>
          <a:p>
            <a:pPr marL="0" indent="0">
              <a:buNone/>
            </a:pPr>
            <a:r>
              <a:rPr lang="en-US" sz="1400" dirty="0"/>
              <a:t>https://www.cliffsnotes.com/study-guides/principles-of-management/managing-change/diagnosing-the-need-for-change</a:t>
            </a:r>
          </a:p>
        </p:txBody>
      </p:sp>
      <p:sp>
        <p:nvSpPr>
          <p:cNvPr id="3" name="TextBox 2">
            <a:extLst>
              <a:ext uri="{FF2B5EF4-FFF2-40B4-BE49-F238E27FC236}">
                <a16:creationId xmlns:a16="http://schemas.microsoft.com/office/drawing/2014/main" xmlns="" id="{E830C273-90FC-0D58-8765-D886D60954D4}"/>
              </a:ext>
            </a:extLst>
          </p:cNvPr>
          <p:cNvSpPr txBox="1"/>
          <p:nvPr/>
        </p:nvSpPr>
        <p:spPr>
          <a:xfrm>
            <a:off x="617879" y="2119201"/>
            <a:ext cx="4246179" cy="3785652"/>
          </a:xfrm>
          <a:prstGeom prst="rect">
            <a:avLst/>
          </a:prstGeom>
          <a:noFill/>
        </p:spPr>
        <p:txBody>
          <a:bodyPr wrap="square">
            <a:spAutoFit/>
          </a:bodyPr>
          <a:lstStyle/>
          <a:p>
            <a:pPr algn="ctr"/>
            <a:r>
              <a:rPr lang="en-US" sz="2000" b="0" i="0" dirty="0">
                <a:solidFill>
                  <a:srgbClr val="222222"/>
                </a:solidFill>
                <a:effectLst/>
                <a:highlight>
                  <a:srgbClr val="FFFFFF"/>
                </a:highlight>
                <a:latin typeface="latoregular"/>
              </a:rPr>
              <a:t>An organizational development theory developed by Larry E. Greiner is helpful in change management. </a:t>
            </a:r>
          </a:p>
          <a:p>
            <a:pPr algn="ctr"/>
            <a:endParaRPr lang="en-US" sz="2000" dirty="0">
              <a:solidFill>
                <a:srgbClr val="222222"/>
              </a:solidFill>
              <a:highlight>
                <a:srgbClr val="FFFFFF"/>
              </a:highlight>
              <a:latin typeface="latoregular"/>
            </a:endParaRPr>
          </a:p>
          <a:p>
            <a:pPr algn="ctr"/>
            <a:r>
              <a:rPr lang="en-US" sz="2000" b="0" i="0" dirty="0">
                <a:solidFill>
                  <a:srgbClr val="222222"/>
                </a:solidFill>
                <a:effectLst/>
                <a:highlight>
                  <a:srgbClr val="FFFFFF"/>
                </a:highlight>
                <a:latin typeface="latoregular"/>
              </a:rPr>
              <a:t>Greiner's model shows an organization as it evolves through the five stages of growth, and the end of each of these stages is marked by a crisis that calls for a change. The five stages of growth are as follows:</a:t>
            </a:r>
            <a:endParaRPr lang="en-US" sz="2000" dirty="0"/>
          </a:p>
        </p:txBody>
      </p:sp>
      <p:graphicFrame>
        <p:nvGraphicFramePr>
          <p:cNvPr id="9" name="Diagram 8">
            <a:extLst>
              <a:ext uri="{FF2B5EF4-FFF2-40B4-BE49-F238E27FC236}">
                <a16:creationId xmlns:a16="http://schemas.microsoft.com/office/drawing/2014/main" xmlns="" id="{A35F9FD9-A440-27BD-E224-A4A040FC2B58}"/>
              </a:ext>
            </a:extLst>
          </p:cNvPr>
          <p:cNvGraphicFramePr/>
          <p:nvPr/>
        </p:nvGraphicFramePr>
        <p:xfrm>
          <a:off x="5923059" y="1666316"/>
          <a:ext cx="5651062" cy="4626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8676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xmlns="" id="{0AFB8113-2C1C-ED4B-7166-642318D96C6A}"/>
              </a:ext>
            </a:extLst>
          </p:cNvPr>
          <p:cNvSpPr txBox="1">
            <a:spLocks noChangeArrowheads="1"/>
          </p:cNvSpPr>
          <p:nvPr/>
        </p:nvSpPr>
        <p:spPr>
          <a:xfrm>
            <a:off x="1644536" y="1855922"/>
            <a:ext cx="9653161" cy="10750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089025" lvl="1" indent="-517525" algn="l">
              <a:spcBef>
                <a:spcPct val="50000"/>
              </a:spcBef>
              <a:buClr>
                <a:schemeClr val="tx1"/>
              </a:buClr>
              <a:buFont typeface="Wingdings" panose="05000000000000000000" pitchFamily="2" charset="2"/>
              <a:buNone/>
              <a:tabLst>
                <a:tab pos="1030288" algn="l"/>
              </a:tabLst>
            </a:pPr>
            <a:r>
              <a:rPr lang="en-US" altLang="en-US" sz="3200" b="1" dirty="0"/>
              <a:t>	Change management is organizational or management discipline focused on:</a:t>
            </a:r>
          </a:p>
        </p:txBody>
      </p:sp>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1974056" y="477315"/>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400" b="1" dirty="0">
                <a:solidFill>
                  <a:srgbClr val="C00000"/>
                </a:solidFill>
              </a:rPr>
              <a:t>Change Management</a:t>
            </a:r>
          </a:p>
        </p:txBody>
      </p:sp>
      <p:graphicFrame>
        <p:nvGraphicFramePr>
          <p:cNvPr id="9" name="Diagram 8">
            <a:extLst>
              <a:ext uri="{FF2B5EF4-FFF2-40B4-BE49-F238E27FC236}">
                <a16:creationId xmlns:a16="http://schemas.microsoft.com/office/drawing/2014/main" xmlns="" id="{2E302C13-3734-D1CA-F8B9-9C9AE658B479}"/>
              </a:ext>
            </a:extLst>
          </p:cNvPr>
          <p:cNvGraphicFramePr/>
          <p:nvPr>
            <p:extLst>
              <p:ext uri="{D42A27DB-BD31-4B8C-83A1-F6EECF244321}">
                <p14:modId xmlns:p14="http://schemas.microsoft.com/office/powerpoint/2010/main" val="1709180781"/>
              </p:ext>
            </p:extLst>
          </p:nvPr>
        </p:nvGraphicFramePr>
        <p:xfrm>
          <a:off x="869145" y="1731423"/>
          <a:ext cx="99483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444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a:t>
            </a:r>
            <a:endParaRPr lang="ar-SA" dirty="0"/>
          </a:p>
        </p:txBody>
      </p:sp>
      <p:sp>
        <p:nvSpPr>
          <p:cNvPr id="6" name="Rectangle 5">
            <a:extLst>
              <a:ext uri="{FF2B5EF4-FFF2-40B4-BE49-F238E27FC236}">
                <a16:creationId xmlns:a16="http://schemas.microsoft.com/office/drawing/2014/main" xmlns="" id="{4925A832-D2E2-368F-C20A-F39C60A33A04}"/>
              </a:ext>
            </a:extLst>
          </p:cNvPr>
          <p:cNvSpPr/>
          <p:nvPr/>
        </p:nvSpPr>
        <p:spPr>
          <a:xfrm>
            <a:off x="848890" y="2261901"/>
            <a:ext cx="9523141" cy="2862322"/>
          </a:xfrm>
          <a:prstGeom prst="rect">
            <a:avLst/>
          </a:prstGeom>
          <a:ln>
            <a:noFill/>
          </a:ln>
        </p:spPr>
        <p:txBody>
          <a:bodyPr wrap="square">
            <a:spAutoFit/>
          </a:bodyPr>
          <a:lstStyle/>
          <a:p>
            <a:pPr algn="ctr"/>
            <a:r>
              <a:rPr lang="en-US" sz="3600" b="1" dirty="0">
                <a:solidFill>
                  <a:srgbClr val="181818"/>
                </a:solidFill>
                <a:latin typeface="Trade Gothic W01 Roman"/>
              </a:rPr>
              <a:t>the actions in which a company or business alters a major component of its organization, such as its culture, the underlying technologies or infrastructure it uses to operate, or its internal processes.</a:t>
            </a:r>
          </a:p>
        </p:txBody>
      </p:sp>
    </p:spTree>
    <p:extLst>
      <p:ext uri="{BB962C8B-B14F-4D97-AF65-F5344CB8AC3E}">
        <p14:creationId xmlns:p14="http://schemas.microsoft.com/office/powerpoint/2010/main" val="3980785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Definition of Change Management </a:t>
            </a:r>
            <a:endParaRPr lang="ar-SA" dirty="0"/>
          </a:p>
        </p:txBody>
      </p:sp>
      <p:sp>
        <p:nvSpPr>
          <p:cNvPr id="6" name="Rectangle 5">
            <a:extLst>
              <a:ext uri="{FF2B5EF4-FFF2-40B4-BE49-F238E27FC236}">
                <a16:creationId xmlns:a16="http://schemas.microsoft.com/office/drawing/2014/main" xmlns="" id="{4925A832-D2E2-368F-C20A-F39C60A33A04}"/>
              </a:ext>
            </a:extLst>
          </p:cNvPr>
          <p:cNvSpPr/>
          <p:nvPr/>
        </p:nvSpPr>
        <p:spPr>
          <a:xfrm>
            <a:off x="1308279" y="2355976"/>
            <a:ext cx="9523141" cy="3108543"/>
          </a:xfrm>
          <a:prstGeom prst="rect">
            <a:avLst/>
          </a:prstGeom>
          <a:ln>
            <a:noFill/>
          </a:ln>
        </p:spPr>
        <p:txBody>
          <a:bodyPr wrap="square">
            <a:spAutoFit/>
          </a:bodyPr>
          <a:lstStyle/>
          <a:p>
            <a:pPr marL="0" indent="0" algn="ctr">
              <a:buNone/>
            </a:pPr>
            <a:r>
              <a:rPr lang="en-US" sz="2800" dirty="0"/>
              <a:t>Change management is the process, tools and techniques to manage the </a:t>
            </a:r>
            <a:r>
              <a:rPr lang="en-US" sz="2800" u="sng" dirty="0"/>
              <a:t>people side of change </a:t>
            </a:r>
            <a:r>
              <a:rPr lang="en-US" sz="2800" dirty="0"/>
              <a:t>to achieve the required business outcome.</a:t>
            </a:r>
          </a:p>
          <a:p>
            <a:pPr marL="0" indent="0" algn="ctr">
              <a:buNone/>
            </a:pPr>
            <a:endParaRPr lang="en-US" sz="2800" dirty="0"/>
          </a:p>
          <a:p>
            <a:pPr marL="0" indent="0" algn="ctr">
              <a:buNone/>
            </a:pPr>
            <a:r>
              <a:rPr lang="en-US" sz="2800" dirty="0"/>
              <a:t>Change management incorporates the organizational tools that can be utilized to help individuals make successful personal transitions resulting in the adoption and realization of change. </a:t>
            </a:r>
          </a:p>
        </p:txBody>
      </p:sp>
    </p:spTree>
    <p:extLst>
      <p:ext uri="{BB962C8B-B14F-4D97-AF65-F5344CB8AC3E}">
        <p14:creationId xmlns:p14="http://schemas.microsoft.com/office/powerpoint/2010/main" val="374335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346765" y="605267"/>
            <a:ext cx="7117392"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FF0000"/>
                </a:solidFill>
                <a:latin typeface="+mn-lt"/>
              </a:rPr>
              <a:t>Change Management can be split into three levels:</a:t>
            </a:r>
            <a:endParaRPr lang="en-US" altLang="en-US" sz="2800" b="1" dirty="0">
              <a:solidFill>
                <a:srgbClr val="FF0000"/>
              </a:solidFill>
              <a:latin typeface="+mn-lt"/>
            </a:endParaRPr>
          </a:p>
        </p:txBody>
      </p:sp>
      <p:graphicFrame>
        <p:nvGraphicFramePr>
          <p:cNvPr id="11" name="Diagram 10">
            <a:extLst>
              <a:ext uri="{FF2B5EF4-FFF2-40B4-BE49-F238E27FC236}">
                <a16:creationId xmlns:a16="http://schemas.microsoft.com/office/drawing/2014/main" xmlns="" id="{A2A2BE10-17E1-50FE-3594-3E1848DDB214}"/>
              </a:ext>
            </a:extLst>
          </p:cNvPr>
          <p:cNvGraphicFramePr/>
          <p:nvPr>
            <p:extLst>
              <p:ext uri="{D42A27DB-BD31-4B8C-83A1-F6EECF244321}">
                <p14:modId xmlns:p14="http://schemas.microsoft.com/office/powerpoint/2010/main" val="2072305915"/>
              </p:ext>
            </p:extLst>
          </p:nvPr>
        </p:nvGraphicFramePr>
        <p:xfrm>
          <a:off x="758047" y="1917510"/>
          <a:ext cx="10073373" cy="3868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6732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94820" y="419553"/>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xmlns="" id="{4925A832-D2E2-368F-C20A-F39C60A33A04}"/>
              </a:ext>
            </a:extLst>
          </p:cNvPr>
          <p:cNvSpPr/>
          <p:nvPr/>
        </p:nvSpPr>
        <p:spPr>
          <a:xfrm>
            <a:off x="620111" y="2355976"/>
            <a:ext cx="10499834" cy="2308324"/>
          </a:xfrm>
          <a:prstGeom prst="rect">
            <a:avLst/>
          </a:prstGeom>
          <a:ln>
            <a:noFill/>
          </a:ln>
        </p:spPr>
        <p:txBody>
          <a:bodyPr wrap="square">
            <a:spAutoFit/>
          </a:bodyPr>
          <a:lstStyle/>
          <a:p>
            <a:pPr marL="0" indent="0" algn="ctr">
              <a:buNone/>
            </a:pPr>
            <a:r>
              <a:rPr lang="en-US" sz="3200" b="1" dirty="0">
                <a:solidFill>
                  <a:srgbClr val="FF0000"/>
                </a:solidFill>
              </a:rPr>
              <a:t>Manage change as smoothly as possible</a:t>
            </a:r>
            <a:endParaRPr lang="ar-EG" sz="3200" b="1" dirty="0">
              <a:solidFill>
                <a:srgbClr val="FF0000"/>
              </a:solidFill>
            </a:endParaRPr>
          </a:p>
          <a:p>
            <a:pPr marL="0" indent="0" algn="just">
              <a:buNone/>
            </a:pPr>
            <a:endParaRPr lang="ar-EG" sz="2800" dirty="0"/>
          </a:p>
          <a:p>
            <a:pPr marL="0" indent="0" algn="just">
              <a:buNone/>
            </a:pPr>
            <a:r>
              <a:rPr lang="en-US" sz="2800" dirty="0"/>
              <a:t>Change management provides a structured approach to managing the complexities of change. As a result, it reduces disruptions to your workflow and helps you enact change as efficiently as possible.</a:t>
            </a:r>
          </a:p>
        </p:txBody>
      </p:sp>
    </p:spTree>
    <p:extLst>
      <p:ext uri="{BB962C8B-B14F-4D97-AF65-F5344CB8AC3E}">
        <p14:creationId xmlns:p14="http://schemas.microsoft.com/office/powerpoint/2010/main" val="1674694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257592"/>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xmlns="" id="{4925A832-D2E2-368F-C20A-F39C60A33A04}"/>
              </a:ext>
            </a:extLst>
          </p:cNvPr>
          <p:cNvSpPr/>
          <p:nvPr/>
        </p:nvSpPr>
        <p:spPr>
          <a:xfrm>
            <a:off x="731727" y="1696193"/>
            <a:ext cx="10499834" cy="4093428"/>
          </a:xfrm>
          <a:prstGeom prst="rect">
            <a:avLst/>
          </a:prstGeom>
          <a:ln>
            <a:noFill/>
          </a:ln>
        </p:spPr>
        <p:txBody>
          <a:bodyPr wrap="square">
            <a:spAutoFit/>
          </a:bodyPr>
          <a:lstStyle/>
          <a:p>
            <a:pPr marL="0" indent="0" algn="ctr">
              <a:buNone/>
            </a:pPr>
            <a:r>
              <a:rPr lang="en-US" sz="3200" b="1" dirty="0">
                <a:solidFill>
                  <a:srgbClr val="FF0000"/>
                </a:solidFill>
              </a:rPr>
              <a:t>Get people on board</a:t>
            </a:r>
            <a:endParaRPr lang="ar-EG" sz="3200" b="1" dirty="0">
              <a:solidFill>
                <a:srgbClr val="FF0000"/>
              </a:solidFill>
            </a:endParaRPr>
          </a:p>
          <a:p>
            <a:pPr marL="0" indent="0" algn="ctr">
              <a:buNone/>
            </a:pPr>
            <a:endParaRPr lang="ar-EG" sz="3200" b="1" dirty="0">
              <a:solidFill>
                <a:srgbClr val="FF0000"/>
              </a:solidFill>
            </a:endParaRPr>
          </a:p>
          <a:p>
            <a:pPr marL="0" indent="0" algn="just">
              <a:buNone/>
            </a:pPr>
            <a:r>
              <a:rPr lang="en-US" sz="2800" dirty="0"/>
              <a:t>A big deal in effective change management is winning the hearts and minds of your people. Real change can’t happen without that, but it’s human nature to resist change. People need to go from “I hear you, but I don’t like it” to embracing the change as enthusiastically as you do. With a change management process, you’re better positioned to convince team members that your change is a good idea and get them 100% behind you.</a:t>
            </a:r>
          </a:p>
        </p:txBody>
      </p:sp>
    </p:spTree>
    <p:extLst>
      <p:ext uri="{BB962C8B-B14F-4D97-AF65-F5344CB8AC3E}">
        <p14:creationId xmlns:p14="http://schemas.microsoft.com/office/powerpoint/2010/main" val="3189442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sz="4000" dirty="0"/>
              <a:t>Why is change management important?</a:t>
            </a:r>
          </a:p>
        </p:txBody>
      </p:sp>
      <p:sp>
        <p:nvSpPr>
          <p:cNvPr id="6" name="Rectangle 5">
            <a:extLst>
              <a:ext uri="{FF2B5EF4-FFF2-40B4-BE49-F238E27FC236}">
                <a16:creationId xmlns:a16="http://schemas.microsoft.com/office/drawing/2014/main" xmlns="" id="{4925A832-D2E2-368F-C20A-F39C60A33A04}"/>
              </a:ext>
            </a:extLst>
          </p:cNvPr>
          <p:cNvSpPr/>
          <p:nvPr/>
        </p:nvSpPr>
        <p:spPr>
          <a:xfrm>
            <a:off x="731727" y="1696193"/>
            <a:ext cx="10499834" cy="3293209"/>
          </a:xfrm>
          <a:prstGeom prst="rect">
            <a:avLst/>
          </a:prstGeom>
          <a:ln>
            <a:noFill/>
          </a:ln>
        </p:spPr>
        <p:txBody>
          <a:bodyPr wrap="square">
            <a:spAutoFit/>
          </a:bodyPr>
          <a:lstStyle/>
          <a:p>
            <a:pPr marL="0" indent="0" algn="ctr">
              <a:buNone/>
            </a:pPr>
            <a:r>
              <a:rPr lang="en-US" sz="3200" b="1" dirty="0">
                <a:solidFill>
                  <a:srgbClr val="FF0000"/>
                </a:solidFill>
              </a:rPr>
              <a:t>Mitigate risks</a:t>
            </a:r>
            <a:endParaRPr lang="ar-EG" sz="3200" b="1" dirty="0">
              <a:solidFill>
                <a:srgbClr val="FF0000"/>
              </a:solidFill>
            </a:endParaRPr>
          </a:p>
          <a:p>
            <a:pPr marL="0" indent="0" algn="just">
              <a:buNone/>
            </a:pPr>
            <a:endParaRPr lang="ar-EG" sz="3200" dirty="0"/>
          </a:p>
          <a:p>
            <a:pPr marL="0" indent="0" algn="just">
              <a:buNone/>
            </a:pPr>
            <a:endParaRPr lang="ar-EG" sz="3200" dirty="0"/>
          </a:p>
          <a:p>
            <a:pPr marL="0" indent="0" algn="just">
              <a:buNone/>
            </a:pPr>
            <a:r>
              <a:rPr lang="en-US" sz="2800" dirty="0"/>
              <a:t>Change inherently carries risk. There can be disruptions to your work, a decrease in productivity, or negative impacts on employee morale. Change management identifies and assesses these risks, allowing you to develop strategies to mitigate and address them effectively.</a:t>
            </a:r>
          </a:p>
        </p:txBody>
      </p:sp>
    </p:spTree>
    <p:extLst>
      <p:ext uri="{BB962C8B-B14F-4D97-AF65-F5344CB8AC3E}">
        <p14:creationId xmlns:p14="http://schemas.microsoft.com/office/powerpoint/2010/main" val="1381741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C00000"/>
                </a:solidFill>
                <a:latin typeface="+mn-lt"/>
              </a:rPr>
              <a:t>Categories of change </a:t>
            </a:r>
            <a:endParaRPr lang="ar-SA" sz="3200" b="1" dirty="0">
              <a:solidFill>
                <a:srgbClr val="C00000"/>
              </a:solidFill>
              <a:latin typeface="+mn-lt"/>
            </a:endParaRPr>
          </a:p>
        </p:txBody>
      </p:sp>
      <p:sp>
        <p:nvSpPr>
          <p:cNvPr id="8" name="Rectangle 2">
            <a:extLst>
              <a:ext uri="{FF2B5EF4-FFF2-40B4-BE49-F238E27FC236}">
                <a16:creationId xmlns:a16="http://schemas.microsoft.com/office/drawing/2014/main" xmlns="" id="{038A5FD6-BC02-5798-5D0F-022570EF6554}"/>
              </a:ext>
            </a:extLst>
          </p:cNvPr>
          <p:cNvSpPr>
            <a:spLocks noChangeArrowheads="1"/>
          </p:cNvSpPr>
          <p:nvPr/>
        </p:nvSpPr>
        <p:spPr bwMode="auto">
          <a:xfrm>
            <a:off x="1981200" y="2785240"/>
            <a:ext cx="8229600" cy="3386959"/>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0" name="Rectangle 3">
            <a:extLst>
              <a:ext uri="{FF2B5EF4-FFF2-40B4-BE49-F238E27FC236}">
                <a16:creationId xmlns:a16="http://schemas.microsoft.com/office/drawing/2014/main" xmlns="" id="{5DF2DE34-2ABC-B860-FA9F-863197E2FA12}"/>
              </a:ext>
            </a:extLst>
          </p:cNvPr>
          <p:cNvSpPr>
            <a:spLocks noChangeArrowheads="1"/>
          </p:cNvSpPr>
          <p:nvPr/>
        </p:nvSpPr>
        <p:spPr bwMode="auto">
          <a:xfrm>
            <a:off x="1981200" y="1731369"/>
            <a:ext cx="8229600" cy="105387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sz="5400">
                <a:solidFill>
                  <a:srgbClr val="FFFFFF"/>
                </a:solidFill>
                <a:effectLst>
                  <a:outerShdw blurRad="38100" dist="38100" dir="2700000" algn="tl">
                    <a:srgbClr val="000000"/>
                  </a:outerShdw>
                </a:effectLst>
              </a:rPr>
              <a:t>Categories of Change</a:t>
            </a:r>
          </a:p>
        </p:txBody>
      </p:sp>
      <p:sp>
        <p:nvSpPr>
          <p:cNvPr id="13" name="Rectangle 4">
            <a:extLst>
              <a:ext uri="{FF2B5EF4-FFF2-40B4-BE49-F238E27FC236}">
                <a16:creationId xmlns:a16="http://schemas.microsoft.com/office/drawing/2014/main" xmlns="" id="{5C8C424E-CB76-AA47-4391-41A84CADE2D2}"/>
              </a:ext>
            </a:extLst>
          </p:cNvPr>
          <p:cNvSpPr>
            <a:spLocks noChangeArrowheads="1"/>
          </p:cNvSpPr>
          <p:nvPr/>
        </p:nvSpPr>
        <p:spPr bwMode="auto">
          <a:xfrm>
            <a:off x="67818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Structure</a:t>
            </a:r>
          </a:p>
        </p:txBody>
      </p:sp>
      <p:sp>
        <p:nvSpPr>
          <p:cNvPr id="14" name="Rectangle 5">
            <a:extLst>
              <a:ext uri="{FF2B5EF4-FFF2-40B4-BE49-F238E27FC236}">
                <a16:creationId xmlns:a16="http://schemas.microsoft.com/office/drawing/2014/main" xmlns="" id="{3A07BD67-16BE-2799-F1F4-ECBF99E9B56D}"/>
              </a:ext>
            </a:extLst>
          </p:cNvPr>
          <p:cNvSpPr>
            <a:spLocks noChangeArrowheads="1"/>
          </p:cNvSpPr>
          <p:nvPr/>
        </p:nvSpPr>
        <p:spPr bwMode="auto">
          <a:xfrm>
            <a:off x="24384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People</a:t>
            </a:r>
          </a:p>
        </p:txBody>
      </p:sp>
      <p:sp>
        <p:nvSpPr>
          <p:cNvPr id="15" name="Rectangle 6">
            <a:extLst>
              <a:ext uri="{FF2B5EF4-FFF2-40B4-BE49-F238E27FC236}">
                <a16:creationId xmlns:a16="http://schemas.microsoft.com/office/drawing/2014/main" xmlns="" id="{C2344276-EC7A-EF68-237F-4FFBA1F3DF1B}"/>
              </a:ext>
            </a:extLst>
          </p:cNvPr>
          <p:cNvSpPr>
            <a:spLocks noChangeArrowheads="1"/>
          </p:cNvSpPr>
          <p:nvPr/>
        </p:nvSpPr>
        <p:spPr bwMode="auto">
          <a:xfrm>
            <a:off x="4572000" y="5587588"/>
            <a:ext cx="2971800" cy="50841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ar-SA" sz="3200" b="1">
                <a:solidFill>
                  <a:srgbClr val="FFFFFF"/>
                </a:solidFill>
                <a:effectLst>
                  <a:outerShdw blurRad="38100" dist="38100" dir="2700000" algn="tl">
                    <a:srgbClr val="000000"/>
                  </a:outerShdw>
                </a:effectLst>
                <a:latin typeface="Arial" panose="020B0604020202020204" pitchFamily="34" charset="0"/>
              </a:rPr>
              <a:t>Technology</a:t>
            </a:r>
          </a:p>
        </p:txBody>
      </p:sp>
      <p:cxnSp>
        <p:nvCxnSpPr>
          <p:cNvPr id="16" name="AutoShape 7">
            <a:extLst>
              <a:ext uri="{FF2B5EF4-FFF2-40B4-BE49-F238E27FC236}">
                <a16:creationId xmlns:a16="http://schemas.microsoft.com/office/drawing/2014/main" xmlns="" id="{D0A5FC2B-9B9B-E0A9-2A04-7CB7AA65D342}"/>
              </a:ext>
            </a:extLst>
          </p:cNvPr>
          <p:cNvCxnSpPr>
            <a:cxnSpLocks noChangeShapeType="1"/>
            <a:stCxn id="14" idx="2"/>
            <a:endCxn id="15" idx="1"/>
          </p:cNvCxnSpPr>
          <p:nvPr/>
        </p:nvCxnSpPr>
        <p:spPr bwMode="auto">
          <a:xfrm rot="16200000" flipH="1">
            <a:off x="3422753" y="4692546"/>
            <a:ext cx="1650795" cy="6477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a:extLst>
              <a:ext uri="{FF2B5EF4-FFF2-40B4-BE49-F238E27FC236}">
                <a16:creationId xmlns:a16="http://schemas.microsoft.com/office/drawing/2014/main" xmlns="" id="{405F5FDB-CDF9-D102-EA6F-19023081423E}"/>
              </a:ext>
            </a:extLst>
          </p:cNvPr>
          <p:cNvCxnSpPr>
            <a:cxnSpLocks noChangeShapeType="1"/>
            <a:stCxn id="13" idx="2"/>
            <a:endCxn id="15" idx="3"/>
          </p:cNvCxnSpPr>
          <p:nvPr/>
        </p:nvCxnSpPr>
        <p:spPr bwMode="auto">
          <a:xfrm rot="5400000">
            <a:off x="7080353" y="4654446"/>
            <a:ext cx="1650795" cy="7239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a:extLst>
              <a:ext uri="{FF2B5EF4-FFF2-40B4-BE49-F238E27FC236}">
                <a16:creationId xmlns:a16="http://schemas.microsoft.com/office/drawing/2014/main" xmlns="" id="{355D62FB-13A7-C0EA-76A4-4EF59821E394}"/>
              </a:ext>
            </a:extLst>
          </p:cNvPr>
          <p:cNvCxnSpPr>
            <a:cxnSpLocks noChangeShapeType="1"/>
            <a:stCxn id="14" idx="3"/>
            <a:endCxn id="10" idx="2"/>
          </p:cNvCxnSpPr>
          <p:nvPr/>
        </p:nvCxnSpPr>
        <p:spPr bwMode="auto">
          <a:xfrm flipV="1">
            <a:off x="5410200" y="2785240"/>
            <a:ext cx="685800" cy="99986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
            <a:extLst>
              <a:ext uri="{FF2B5EF4-FFF2-40B4-BE49-F238E27FC236}">
                <a16:creationId xmlns:a16="http://schemas.microsoft.com/office/drawing/2014/main" xmlns="" id="{1A305E7E-16C8-C65B-BAF3-9217BE8ADDCB}"/>
              </a:ext>
            </a:extLst>
          </p:cNvPr>
          <p:cNvCxnSpPr>
            <a:cxnSpLocks noChangeShapeType="1"/>
            <a:stCxn id="13" idx="1"/>
          </p:cNvCxnSpPr>
          <p:nvPr/>
        </p:nvCxnSpPr>
        <p:spPr bwMode="auto">
          <a:xfrm rot="10800000">
            <a:off x="6096000" y="2606569"/>
            <a:ext cx="685800" cy="1178541"/>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36826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solidFill>
                  <a:srgbClr val="C00000"/>
                </a:solidFill>
                <a:latin typeface="+mn-lt"/>
              </a:rPr>
              <a:t>Categories of change </a:t>
            </a:r>
            <a:endParaRPr lang="ar-SA" sz="3200" b="1" dirty="0">
              <a:solidFill>
                <a:srgbClr val="C00000"/>
              </a:solidFill>
              <a:latin typeface="+mn-lt"/>
            </a:endParaRPr>
          </a:p>
        </p:txBody>
      </p:sp>
      <p:grpSp>
        <p:nvGrpSpPr>
          <p:cNvPr id="2" name="Group 10">
            <a:extLst>
              <a:ext uri="{FF2B5EF4-FFF2-40B4-BE49-F238E27FC236}">
                <a16:creationId xmlns:a16="http://schemas.microsoft.com/office/drawing/2014/main" xmlns="" id="{7EC93860-BC02-BF06-C6E7-C85877462006}"/>
              </a:ext>
            </a:extLst>
          </p:cNvPr>
          <p:cNvGrpSpPr>
            <a:grpSpLocks/>
          </p:cNvGrpSpPr>
          <p:nvPr/>
        </p:nvGrpSpPr>
        <p:grpSpPr bwMode="auto">
          <a:xfrm>
            <a:off x="613317" y="2165131"/>
            <a:ext cx="10191317" cy="3993932"/>
            <a:chOff x="192" y="288"/>
            <a:chExt cx="5376" cy="3600"/>
          </a:xfrm>
          <a:solidFill>
            <a:schemeClr val="accent1">
              <a:lumMod val="20000"/>
              <a:lumOff val="80000"/>
            </a:schemeClr>
          </a:solidFill>
        </p:grpSpPr>
        <p:sp>
          <p:nvSpPr>
            <p:cNvPr id="3" name="Rectangle 3">
              <a:extLst>
                <a:ext uri="{FF2B5EF4-FFF2-40B4-BE49-F238E27FC236}">
                  <a16:creationId xmlns:a16="http://schemas.microsoft.com/office/drawing/2014/main" xmlns="" id="{7399CD5B-0F2A-5D6D-4A99-89653211EDD8}"/>
                </a:ext>
              </a:extLst>
            </p:cNvPr>
            <p:cNvSpPr>
              <a:spLocks noChangeArrowheads="1"/>
            </p:cNvSpPr>
            <p:nvPr/>
          </p:nvSpPr>
          <p:spPr bwMode="auto">
            <a:xfrm>
              <a:off x="192" y="288"/>
              <a:ext cx="5376" cy="12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en-US" altLang="ar-SA" dirty="0">
                  <a:solidFill>
                    <a:schemeClr val="tx1"/>
                  </a:solidFill>
                  <a:effectLst>
                    <a:outerShdw blurRad="38100" dist="38100" dir="2700000" algn="tl">
                      <a:srgbClr val="000000"/>
                    </a:outerShdw>
                  </a:effectLst>
                </a:rPr>
                <a:t>Techniques for </a:t>
              </a:r>
              <a:br>
                <a:rPr lang="en-US" altLang="ar-SA" dirty="0">
                  <a:solidFill>
                    <a:schemeClr val="tx1"/>
                  </a:solidFill>
                  <a:effectLst>
                    <a:outerShdw blurRad="38100" dist="38100" dir="2700000" algn="tl">
                      <a:srgbClr val="000000"/>
                    </a:outerShdw>
                  </a:effectLst>
                </a:rPr>
              </a:br>
              <a:r>
                <a:rPr lang="en-US" altLang="ar-SA" dirty="0">
                  <a:solidFill>
                    <a:schemeClr val="tx1"/>
                  </a:solidFill>
                  <a:effectLst>
                    <a:outerShdw blurRad="38100" dist="38100" dir="2700000" algn="tl">
                      <a:srgbClr val="000000"/>
                    </a:outerShdw>
                  </a:effectLst>
                </a:rPr>
                <a:t>Managing Change</a:t>
              </a:r>
              <a:endParaRPr lang="en-US" altLang="ar-SA" dirty="0">
                <a:solidFill>
                  <a:schemeClr val="tx1"/>
                </a:solidFill>
              </a:endParaRPr>
            </a:p>
          </p:txBody>
        </p:sp>
        <p:sp>
          <p:nvSpPr>
            <p:cNvPr id="9" name="Rectangle 4">
              <a:extLst>
                <a:ext uri="{FF2B5EF4-FFF2-40B4-BE49-F238E27FC236}">
                  <a16:creationId xmlns:a16="http://schemas.microsoft.com/office/drawing/2014/main" xmlns="" id="{710CC297-B6D1-860D-0B44-EEE75203FA78}"/>
                </a:ext>
              </a:extLst>
            </p:cNvPr>
            <p:cNvSpPr>
              <a:spLocks noChangeArrowheads="1"/>
            </p:cNvSpPr>
            <p:nvPr/>
          </p:nvSpPr>
          <p:spPr bwMode="auto">
            <a:xfrm>
              <a:off x="192"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Authority</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Coordination</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Centralization</a:t>
              </a:r>
              <a:endParaRPr lang="en-US" altLang="ar-SA">
                <a:effectLst>
                  <a:outerShdw blurRad="38100" dist="38100" dir="2700000" algn="tl">
                    <a:srgbClr val="FFFFFF"/>
                  </a:outerShdw>
                </a:effectLst>
              </a:endParaRPr>
            </a:p>
          </p:txBody>
        </p:sp>
        <p:sp>
          <p:nvSpPr>
            <p:cNvPr id="11" name="Rectangle 5">
              <a:extLst>
                <a:ext uri="{FF2B5EF4-FFF2-40B4-BE49-F238E27FC236}">
                  <a16:creationId xmlns:a16="http://schemas.microsoft.com/office/drawing/2014/main" xmlns="" id="{A9E67E8A-8218-BFA2-2AB3-CDD0EC28ABF7}"/>
                </a:ext>
              </a:extLst>
            </p:cNvPr>
            <p:cNvSpPr>
              <a:spLocks noChangeArrowheads="1"/>
            </p:cNvSpPr>
            <p:nvPr/>
          </p:nvSpPr>
          <p:spPr bwMode="auto">
            <a:xfrm>
              <a:off x="3829"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Attitudes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Expectations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Behavior</a:t>
              </a:r>
              <a:endParaRPr lang="en-US" altLang="ar-SA">
                <a:effectLst>
                  <a:outerShdw blurRad="38100" dist="38100" dir="2700000" algn="tl">
                    <a:srgbClr val="FFFFFF"/>
                  </a:outerShdw>
                </a:effectLst>
              </a:endParaRPr>
            </a:p>
          </p:txBody>
        </p:sp>
        <p:sp>
          <p:nvSpPr>
            <p:cNvPr id="12" name="Rectangle 6">
              <a:extLst>
                <a:ext uri="{FF2B5EF4-FFF2-40B4-BE49-F238E27FC236}">
                  <a16:creationId xmlns:a16="http://schemas.microsoft.com/office/drawing/2014/main" xmlns="" id="{B5E70CFA-C769-3643-BA91-F4DAF6BF1931}"/>
                </a:ext>
              </a:extLst>
            </p:cNvPr>
            <p:cNvSpPr>
              <a:spLocks noChangeArrowheads="1"/>
            </p:cNvSpPr>
            <p:nvPr/>
          </p:nvSpPr>
          <p:spPr bwMode="auto">
            <a:xfrm>
              <a:off x="1931" y="1488"/>
              <a:ext cx="1898"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Processes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Methods</a:t>
              </a:r>
            </a:p>
            <a:p>
              <a:pPr algn="ctr">
                <a:lnSpc>
                  <a:spcPct val="140000"/>
                </a:lnSpc>
              </a:pPr>
              <a:r>
                <a:rPr lang="en-US" altLang="ar-SA" sz="3200" b="1">
                  <a:effectLst>
                    <a:outerShdw blurRad="38100" dist="38100" dir="2700000" algn="tl">
                      <a:srgbClr val="000000"/>
                    </a:outerShdw>
                  </a:effectLst>
                  <a:latin typeface="Arial Narrow" panose="020B0606020202030204" pitchFamily="34" charset="0"/>
                </a:rPr>
                <a:t>Equipment</a:t>
              </a:r>
              <a:endParaRPr lang="en-US" altLang="ar-SA">
                <a:effectLst>
                  <a:outerShdw blurRad="38100" dist="38100" dir="2700000" algn="tl">
                    <a:srgbClr val="FFFFFF"/>
                  </a:outerShdw>
                </a:effectLst>
              </a:endParaRPr>
            </a:p>
          </p:txBody>
        </p:sp>
        <p:sp>
          <p:nvSpPr>
            <p:cNvPr id="20" name="Text Box 7">
              <a:extLst>
                <a:ext uri="{FF2B5EF4-FFF2-40B4-BE49-F238E27FC236}">
                  <a16:creationId xmlns:a16="http://schemas.microsoft.com/office/drawing/2014/main" xmlns="" id="{6B104549-5951-FFA4-09AD-08FC844ED120}"/>
                </a:ext>
              </a:extLst>
            </p:cNvPr>
            <p:cNvSpPr txBox="1">
              <a:spLocks noChangeArrowheads="1"/>
            </p:cNvSpPr>
            <p:nvPr/>
          </p:nvSpPr>
          <p:spPr bwMode="auto">
            <a:xfrm>
              <a:off x="4198" y="1507"/>
              <a:ext cx="989"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a:effectLst>
                    <a:outerShdw blurRad="38100" dist="38100" dir="2700000" algn="tl">
                      <a:srgbClr val="C0C0C0"/>
                    </a:outerShdw>
                  </a:effectLst>
                  <a:latin typeface="Arial" panose="020B0604020202020204" pitchFamily="34" charset="0"/>
                </a:rPr>
                <a:t>People</a:t>
              </a:r>
              <a:endParaRPr lang="en-US" altLang="ar-SA">
                <a:effectLst>
                  <a:outerShdw blurRad="38100" dist="38100" dir="2700000" algn="tl">
                    <a:srgbClr val="C0C0C0"/>
                  </a:outerShdw>
                </a:effectLst>
              </a:endParaRPr>
            </a:p>
          </p:txBody>
        </p:sp>
        <p:sp>
          <p:nvSpPr>
            <p:cNvPr id="21" name="Text Box 8">
              <a:extLst>
                <a:ext uri="{FF2B5EF4-FFF2-40B4-BE49-F238E27FC236}">
                  <a16:creationId xmlns:a16="http://schemas.microsoft.com/office/drawing/2014/main" xmlns="" id="{5AD572B9-3560-5A91-46B4-F2791D3FF703}"/>
                </a:ext>
              </a:extLst>
            </p:cNvPr>
            <p:cNvSpPr txBox="1">
              <a:spLocks noChangeArrowheads="1"/>
            </p:cNvSpPr>
            <p:nvPr/>
          </p:nvSpPr>
          <p:spPr bwMode="auto">
            <a:xfrm>
              <a:off x="2099" y="1507"/>
              <a:ext cx="1606"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a:effectLst>
                    <a:outerShdw blurRad="38100" dist="38100" dir="2700000" algn="tl">
                      <a:srgbClr val="C0C0C0"/>
                    </a:outerShdw>
                  </a:effectLst>
                  <a:latin typeface="Arial" panose="020B0604020202020204" pitchFamily="34" charset="0"/>
                </a:rPr>
                <a:t>Technology</a:t>
              </a:r>
              <a:endParaRPr lang="en-US" altLang="ar-SA">
                <a:effectLst>
                  <a:outerShdw blurRad="38100" dist="38100" dir="2700000" algn="tl">
                    <a:srgbClr val="C0C0C0"/>
                  </a:outerShdw>
                </a:effectLst>
              </a:endParaRPr>
            </a:p>
          </p:txBody>
        </p:sp>
        <p:sp>
          <p:nvSpPr>
            <p:cNvPr id="22" name="Text Box 9">
              <a:extLst>
                <a:ext uri="{FF2B5EF4-FFF2-40B4-BE49-F238E27FC236}">
                  <a16:creationId xmlns:a16="http://schemas.microsoft.com/office/drawing/2014/main" xmlns="" id="{F5C8A5D8-16B1-193F-BDD9-F6B2409EBE44}"/>
                </a:ext>
              </a:extLst>
            </p:cNvPr>
            <p:cNvSpPr txBox="1">
              <a:spLocks noChangeArrowheads="1"/>
            </p:cNvSpPr>
            <p:nvPr/>
          </p:nvSpPr>
          <p:spPr bwMode="auto">
            <a:xfrm>
              <a:off x="427" y="1507"/>
              <a:ext cx="1300" cy="36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ar-SA" sz="3200" b="1" u="sng" dirty="0">
                  <a:effectLst>
                    <a:outerShdw blurRad="38100" dist="38100" dir="2700000" algn="tl">
                      <a:srgbClr val="C0C0C0"/>
                    </a:outerShdw>
                  </a:effectLst>
                  <a:latin typeface="Arial" panose="020B0604020202020204" pitchFamily="34" charset="0"/>
                </a:rPr>
                <a:t>Structure</a:t>
              </a:r>
              <a:endParaRPr lang="en-US" altLang="ar-SA" dirty="0">
                <a:effectLst>
                  <a:outerShdw blurRad="38100" dist="38100" dir="2700000" algn="tl">
                    <a:srgbClr val="C0C0C0"/>
                  </a:outerShdw>
                </a:effectLst>
              </a:endParaRPr>
            </a:p>
          </p:txBody>
        </p:sp>
      </p:grpSp>
    </p:spTree>
    <p:extLst>
      <p:ext uri="{BB962C8B-B14F-4D97-AF65-F5344CB8AC3E}">
        <p14:creationId xmlns:p14="http://schemas.microsoft.com/office/powerpoint/2010/main" val="4045568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Categories of change </a:t>
            </a:r>
            <a:endParaRPr lang="ar-SA" sz="2800" b="1" dirty="0">
              <a:solidFill>
                <a:srgbClr val="C00000"/>
              </a:solidFill>
              <a:latin typeface="+mn-lt"/>
            </a:endParaRPr>
          </a:p>
        </p:txBody>
      </p:sp>
      <p:sp>
        <p:nvSpPr>
          <p:cNvPr id="12" name="Rectangle: Rounded Corners 11">
            <a:extLst>
              <a:ext uri="{FF2B5EF4-FFF2-40B4-BE49-F238E27FC236}">
                <a16:creationId xmlns:a16="http://schemas.microsoft.com/office/drawing/2014/main" xmlns="" id="{F82B2A9F-5DF6-B1BA-2226-FB99F76BEC85}"/>
              </a:ext>
            </a:extLst>
          </p:cNvPr>
          <p:cNvSpPr/>
          <p:nvPr/>
        </p:nvSpPr>
        <p:spPr>
          <a:xfrm>
            <a:off x="589372" y="1818715"/>
            <a:ext cx="10812720" cy="4530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11" name="Rectangle 10">
            <a:extLst>
              <a:ext uri="{FF2B5EF4-FFF2-40B4-BE49-F238E27FC236}">
                <a16:creationId xmlns:a16="http://schemas.microsoft.com/office/drawing/2014/main" xmlns="" id="{3E3671B1-38E4-4400-1D28-5A4D08EBA22A}"/>
              </a:ext>
            </a:extLst>
          </p:cNvPr>
          <p:cNvSpPr/>
          <p:nvPr/>
        </p:nvSpPr>
        <p:spPr>
          <a:xfrm>
            <a:off x="391940" y="10273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xmlns="" id="{8C855495-7A64-3529-E011-336D2F741F3D}"/>
              </a:ext>
            </a:extLst>
          </p:cNvPr>
          <p:cNvPicPr>
            <a:picLocks noChangeAspect="1"/>
          </p:cNvPicPr>
          <p:nvPr/>
        </p:nvPicPr>
        <p:blipFill rotWithShape="1">
          <a:blip r:embed="rId3"/>
          <a:srcRect l="22414" t="28659" r="24661" b="20153"/>
          <a:stretch/>
        </p:blipFill>
        <p:spPr>
          <a:xfrm>
            <a:off x="1796397" y="2063739"/>
            <a:ext cx="8703437" cy="4063791"/>
          </a:xfrm>
          <a:prstGeom prst="rect">
            <a:avLst/>
          </a:prstGeom>
        </p:spPr>
      </p:pic>
    </p:spTree>
    <p:extLst>
      <p:ext uri="{BB962C8B-B14F-4D97-AF65-F5344CB8AC3E}">
        <p14:creationId xmlns:p14="http://schemas.microsoft.com/office/powerpoint/2010/main" val="111679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3074" name="Picture 2" descr="Visual of Kotter’s 8-Step Theory">
            <a:extLst>
              <a:ext uri="{FF2B5EF4-FFF2-40B4-BE49-F238E27FC236}">
                <a16:creationId xmlns:a16="http://schemas.microsoft.com/office/drawing/2014/main" xmlns="" id="{4991FF13-2568-BC9F-E786-049215BEF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34" y="1772976"/>
            <a:ext cx="4115754" cy="403924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xmlns="" id="{7FD04EA3-EFE1-D9A4-6C19-C7B17B067389}"/>
              </a:ext>
            </a:extLst>
          </p:cNvPr>
          <p:cNvSpPr txBox="1"/>
          <p:nvPr/>
        </p:nvSpPr>
        <p:spPr>
          <a:xfrm>
            <a:off x="583396" y="2168941"/>
            <a:ext cx="3217944" cy="461665"/>
          </a:xfrm>
          <a:prstGeom prst="rect">
            <a:avLst/>
          </a:prstGeom>
          <a:noFill/>
        </p:spPr>
        <p:txBody>
          <a:bodyPr wrap="square">
            <a:spAutoFit/>
          </a:bodyPr>
          <a:lstStyle/>
          <a:p>
            <a:pPr algn="ctr"/>
            <a:r>
              <a:rPr lang="en-US" sz="2400" b="1" i="0" u="none" strike="noStrike" dirty="0">
                <a:solidFill>
                  <a:srgbClr val="FF0000"/>
                </a:solidFill>
                <a:effectLst/>
                <a:highlight>
                  <a:srgbClr val="FFFFFF"/>
                </a:highlight>
                <a:latin typeface="Albert Sans"/>
              </a:rPr>
              <a:t>Kotter’s 8-Step Theory</a:t>
            </a:r>
          </a:p>
        </p:txBody>
      </p:sp>
      <p:sp>
        <p:nvSpPr>
          <p:cNvPr id="11" name="TextBox 10">
            <a:extLst>
              <a:ext uri="{FF2B5EF4-FFF2-40B4-BE49-F238E27FC236}">
                <a16:creationId xmlns:a16="http://schemas.microsoft.com/office/drawing/2014/main" xmlns="" id="{1946D3DB-9D76-C2D3-0C43-C5FD8FF08AC7}"/>
              </a:ext>
            </a:extLst>
          </p:cNvPr>
          <p:cNvSpPr txBox="1"/>
          <p:nvPr/>
        </p:nvSpPr>
        <p:spPr>
          <a:xfrm>
            <a:off x="663816" y="2765233"/>
            <a:ext cx="5684431" cy="3046988"/>
          </a:xfrm>
          <a:prstGeom prst="rect">
            <a:avLst/>
          </a:prstGeom>
          <a:noFill/>
        </p:spPr>
        <p:txBody>
          <a:bodyPr wrap="square">
            <a:spAutoFit/>
          </a:bodyPr>
          <a:lstStyle/>
          <a:p>
            <a:pPr algn="just"/>
            <a:r>
              <a:rPr lang="en-US" sz="2400" dirty="0"/>
              <a:t>is a framework developed by Dr. John Kotter of Harvard Business School, a leadership and change management expert. </a:t>
            </a:r>
            <a:endParaRPr lang="ar-EG" sz="2400" dirty="0"/>
          </a:p>
          <a:p>
            <a:pPr algn="just"/>
            <a:endParaRPr lang="ar-EG" sz="2400" dirty="0"/>
          </a:p>
          <a:p>
            <a:pPr algn="just"/>
            <a:r>
              <a:rPr lang="en-US" sz="2400" b="1" dirty="0"/>
              <a:t>It focuses on the importance of engaging employees and stakeholders throughout the organizational change management process</a:t>
            </a:r>
            <a:r>
              <a:rPr lang="en-US" sz="2400" dirty="0"/>
              <a:t>.</a:t>
            </a:r>
          </a:p>
        </p:txBody>
      </p:sp>
    </p:spTree>
    <p:extLst>
      <p:ext uri="{BB962C8B-B14F-4D97-AF65-F5344CB8AC3E}">
        <p14:creationId xmlns:p14="http://schemas.microsoft.com/office/powerpoint/2010/main" val="3491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xmlns="" id="{7FD04EA3-EFE1-D9A4-6C19-C7B17B067389}"/>
              </a:ext>
            </a:extLst>
          </p:cNvPr>
          <p:cNvSpPr txBox="1"/>
          <p:nvPr/>
        </p:nvSpPr>
        <p:spPr>
          <a:xfrm>
            <a:off x="711517" y="2191573"/>
            <a:ext cx="3270496" cy="461665"/>
          </a:xfrm>
          <a:prstGeom prst="rect">
            <a:avLst/>
          </a:prstGeom>
          <a:noFill/>
        </p:spPr>
        <p:txBody>
          <a:bodyPr wrap="square">
            <a:spAutoFit/>
          </a:bodyPr>
          <a:lstStyle/>
          <a:p>
            <a:r>
              <a:rPr lang="en-US" sz="2400" b="1" dirty="0">
                <a:solidFill>
                  <a:srgbClr val="FF0000"/>
                </a:solidFill>
              </a:rPr>
              <a:t>McKinsey’s 7-S Model</a:t>
            </a:r>
          </a:p>
        </p:txBody>
      </p:sp>
      <p:pic>
        <p:nvPicPr>
          <p:cNvPr id="3076" name="Picture 4" descr="Visual of McKinsey’s 7-S Model">
            <a:extLst>
              <a:ext uri="{FF2B5EF4-FFF2-40B4-BE49-F238E27FC236}">
                <a16:creationId xmlns:a16="http://schemas.microsoft.com/office/drawing/2014/main" xmlns="" id="{F0DD60BD-36E5-9BD7-28EC-C6F63EA50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7945" y="1772976"/>
            <a:ext cx="4555120" cy="401822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xmlns="" id="{3BCBE60E-7EAC-8298-BEEF-C85A33E3EE40}"/>
              </a:ext>
            </a:extLst>
          </p:cNvPr>
          <p:cNvSpPr txBox="1"/>
          <p:nvPr/>
        </p:nvSpPr>
        <p:spPr>
          <a:xfrm>
            <a:off x="567558" y="2943687"/>
            <a:ext cx="5528441" cy="2677656"/>
          </a:xfrm>
          <a:prstGeom prst="rect">
            <a:avLst/>
          </a:prstGeom>
          <a:noFill/>
        </p:spPr>
        <p:txBody>
          <a:bodyPr wrap="square">
            <a:spAutoFit/>
          </a:bodyPr>
          <a:lstStyle/>
          <a:p>
            <a:pPr algn="just"/>
            <a:r>
              <a:rPr lang="en-US" sz="2400" dirty="0"/>
              <a:t>McKinsey’s 7-S Model is used to assess how different parts of a business interact and influence each other. </a:t>
            </a:r>
            <a:endParaRPr lang="ar-EG" sz="2400" dirty="0"/>
          </a:p>
          <a:p>
            <a:pPr algn="just"/>
            <a:endParaRPr lang="ar-EG" sz="2400" dirty="0"/>
          </a:p>
          <a:p>
            <a:pPr algn="just"/>
            <a:r>
              <a:rPr lang="en-US" sz="2400" b="1" dirty="0"/>
              <a:t>Analyzing these elements helps you figure out what change needs to happen and how to implement it effectively.</a:t>
            </a:r>
          </a:p>
        </p:txBody>
      </p:sp>
    </p:spTree>
    <p:extLst>
      <p:ext uri="{BB962C8B-B14F-4D97-AF65-F5344CB8AC3E}">
        <p14:creationId xmlns:p14="http://schemas.microsoft.com/office/powerpoint/2010/main" val="222261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xmlns="" id="{7FD04EA3-EFE1-D9A4-6C19-C7B17B067389}"/>
              </a:ext>
            </a:extLst>
          </p:cNvPr>
          <p:cNvSpPr txBox="1"/>
          <p:nvPr/>
        </p:nvSpPr>
        <p:spPr>
          <a:xfrm>
            <a:off x="744456" y="2074169"/>
            <a:ext cx="4931130" cy="461665"/>
          </a:xfrm>
          <a:prstGeom prst="rect">
            <a:avLst/>
          </a:prstGeom>
          <a:noFill/>
        </p:spPr>
        <p:txBody>
          <a:bodyPr wrap="square">
            <a:spAutoFit/>
          </a:bodyPr>
          <a:lstStyle/>
          <a:p>
            <a:r>
              <a:rPr lang="en-US" sz="2400" b="1" dirty="0">
                <a:solidFill>
                  <a:srgbClr val="FF0000"/>
                </a:solidFill>
              </a:rPr>
              <a:t>Lewin’s 3-Stage Model of Change</a:t>
            </a:r>
          </a:p>
        </p:txBody>
      </p:sp>
      <p:pic>
        <p:nvPicPr>
          <p:cNvPr id="3078" name="Picture 6" descr="Visual of Lewin’s 3-Stage Model of Change">
            <a:extLst>
              <a:ext uri="{FF2B5EF4-FFF2-40B4-BE49-F238E27FC236}">
                <a16:creationId xmlns:a16="http://schemas.microsoft.com/office/drawing/2014/main" xmlns="" id="{AB35A523-B90D-9BDE-FE67-3FE727FCD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594" y="1767201"/>
            <a:ext cx="4764130" cy="411859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C4981D99-8465-718D-0E37-4B7614E63FDD}"/>
              </a:ext>
            </a:extLst>
          </p:cNvPr>
          <p:cNvSpPr txBox="1"/>
          <p:nvPr/>
        </p:nvSpPr>
        <p:spPr>
          <a:xfrm>
            <a:off x="567559" y="2856844"/>
            <a:ext cx="5244662" cy="2677656"/>
          </a:xfrm>
          <a:prstGeom prst="rect">
            <a:avLst/>
          </a:prstGeom>
          <a:noFill/>
        </p:spPr>
        <p:txBody>
          <a:bodyPr wrap="square">
            <a:spAutoFit/>
          </a:bodyPr>
          <a:lstStyle/>
          <a:p>
            <a:pPr algn="just"/>
            <a:r>
              <a:rPr lang="en-US" sz="2400" b="1" dirty="0"/>
              <a:t>Lewin’s 3-Stage Model of Change is a framework that focuses on the importance of “unfreezing” the existing state of your business before introducing change. According to Lewin, this helps reduce resistance and increase acceptance.</a:t>
            </a:r>
          </a:p>
        </p:txBody>
      </p:sp>
    </p:spTree>
    <p:extLst>
      <p:ext uri="{BB962C8B-B14F-4D97-AF65-F5344CB8AC3E}">
        <p14:creationId xmlns:p14="http://schemas.microsoft.com/office/powerpoint/2010/main" val="281674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42532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9" name="TextBox 8">
            <a:extLst>
              <a:ext uri="{FF2B5EF4-FFF2-40B4-BE49-F238E27FC236}">
                <a16:creationId xmlns:a16="http://schemas.microsoft.com/office/drawing/2014/main" xmlns="" id="{7FD04EA3-EFE1-D9A4-6C19-C7B17B067389}"/>
              </a:ext>
            </a:extLst>
          </p:cNvPr>
          <p:cNvSpPr txBox="1"/>
          <p:nvPr/>
        </p:nvSpPr>
        <p:spPr>
          <a:xfrm>
            <a:off x="744456" y="2074169"/>
            <a:ext cx="3181158" cy="830997"/>
          </a:xfrm>
          <a:prstGeom prst="rect">
            <a:avLst/>
          </a:prstGeom>
          <a:noFill/>
        </p:spPr>
        <p:txBody>
          <a:bodyPr wrap="square">
            <a:spAutoFit/>
          </a:bodyPr>
          <a:lstStyle/>
          <a:p>
            <a:pPr algn="ctr"/>
            <a:r>
              <a:rPr lang="en-US" sz="2400" b="1" dirty="0">
                <a:solidFill>
                  <a:srgbClr val="FF0000"/>
                </a:solidFill>
              </a:rPr>
              <a:t>Lewin’s 3-Stage Model of Change</a:t>
            </a:r>
          </a:p>
        </p:txBody>
      </p:sp>
      <p:sp>
        <p:nvSpPr>
          <p:cNvPr id="11" name="TextBox 10">
            <a:extLst>
              <a:ext uri="{FF2B5EF4-FFF2-40B4-BE49-F238E27FC236}">
                <a16:creationId xmlns:a16="http://schemas.microsoft.com/office/drawing/2014/main" xmlns="" id="{BAE19E95-AFAC-BFA9-5A2B-DBAA3573F426}"/>
              </a:ext>
            </a:extLst>
          </p:cNvPr>
          <p:cNvSpPr txBox="1"/>
          <p:nvPr/>
        </p:nvSpPr>
        <p:spPr>
          <a:xfrm>
            <a:off x="744456" y="3547060"/>
            <a:ext cx="3181158" cy="1323439"/>
          </a:xfrm>
          <a:prstGeom prst="rect">
            <a:avLst/>
          </a:prstGeom>
          <a:noFill/>
        </p:spPr>
        <p:txBody>
          <a:bodyPr wrap="square">
            <a:spAutoFit/>
          </a:bodyPr>
          <a:lstStyle/>
          <a:p>
            <a:pPr algn="ctr"/>
            <a:r>
              <a:rPr lang="en-US" sz="2000" dirty="0">
                <a:effectLst>
                  <a:outerShdw blurRad="38100" dist="38100" dir="2700000" algn="tl">
                    <a:srgbClr val="000000">
                      <a:alpha val="43137"/>
                    </a:srgbClr>
                  </a:outerShdw>
                </a:effectLst>
                <a:latin typeface="Source Sans Pro" panose="020B0503030403020204" pitchFamily="34" charset="0"/>
                <a:ea typeface="Source Sans Pro" panose="020B0503030403020204" pitchFamily="34" charset="0"/>
                <a:cs typeface="Tahoma" panose="020B0604030504040204" pitchFamily="34" charset="0"/>
              </a:rPr>
              <a:t>Lewin </a:t>
            </a:r>
            <a:r>
              <a:rPr lang="en-US" sz="2000" dirty="0">
                <a:latin typeface="Source Sans Pro" panose="020B0503030403020204" pitchFamily="34" charset="0"/>
                <a:ea typeface="Source Sans Pro" panose="020B0503030403020204" pitchFamily="34" charset="0"/>
                <a:cs typeface="Tahoma" panose="020B0604030504040204" pitchFamily="34" charset="0"/>
              </a:rPr>
              <a:t>explained organizational change using the analogy of changing the shape of a block of ice</a:t>
            </a:r>
            <a:endParaRPr lang="en-US" sz="2000" dirty="0"/>
          </a:p>
        </p:txBody>
      </p:sp>
      <p:pic>
        <p:nvPicPr>
          <p:cNvPr id="8" name="Picture 7">
            <a:extLst>
              <a:ext uri="{FF2B5EF4-FFF2-40B4-BE49-F238E27FC236}">
                <a16:creationId xmlns:a16="http://schemas.microsoft.com/office/drawing/2014/main" xmlns="" id="{3FB7EE9B-22B0-CB3F-4A75-77AFFA13A8CE}"/>
              </a:ext>
            </a:extLst>
          </p:cNvPr>
          <p:cNvPicPr>
            <a:picLocks noChangeAspect="1"/>
          </p:cNvPicPr>
          <p:nvPr/>
        </p:nvPicPr>
        <p:blipFill>
          <a:blip r:embed="rId3"/>
          <a:stretch>
            <a:fillRect/>
          </a:stretch>
        </p:blipFill>
        <p:spPr>
          <a:xfrm>
            <a:off x="7293845" y="1145598"/>
            <a:ext cx="3448050" cy="1015430"/>
          </a:xfrm>
          <a:prstGeom prst="rect">
            <a:avLst/>
          </a:prstGeom>
        </p:spPr>
      </p:pic>
      <p:pic>
        <p:nvPicPr>
          <p:cNvPr id="10" name="Picture 9">
            <a:extLst>
              <a:ext uri="{FF2B5EF4-FFF2-40B4-BE49-F238E27FC236}">
                <a16:creationId xmlns:a16="http://schemas.microsoft.com/office/drawing/2014/main" xmlns="" id="{F5AA1CBF-7293-F54A-3DAB-713EAAF6DF6B}"/>
              </a:ext>
            </a:extLst>
          </p:cNvPr>
          <p:cNvPicPr>
            <a:picLocks noChangeAspect="1"/>
          </p:cNvPicPr>
          <p:nvPr/>
        </p:nvPicPr>
        <p:blipFill>
          <a:blip r:embed="rId4"/>
          <a:stretch>
            <a:fillRect/>
          </a:stretch>
        </p:blipFill>
        <p:spPr>
          <a:xfrm>
            <a:off x="7284320" y="3046036"/>
            <a:ext cx="3467100" cy="1022952"/>
          </a:xfrm>
          <a:prstGeom prst="rect">
            <a:avLst/>
          </a:prstGeom>
        </p:spPr>
      </p:pic>
      <p:pic>
        <p:nvPicPr>
          <p:cNvPr id="12" name="Picture 11">
            <a:extLst>
              <a:ext uri="{FF2B5EF4-FFF2-40B4-BE49-F238E27FC236}">
                <a16:creationId xmlns:a16="http://schemas.microsoft.com/office/drawing/2014/main" xmlns="" id="{C91109EA-131F-B61C-598F-A82DBC23ED5F}"/>
              </a:ext>
            </a:extLst>
          </p:cNvPr>
          <p:cNvPicPr>
            <a:picLocks noChangeAspect="1"/>
          </p:cNvPicPr>
          <p:nvPr/>
        </p:nvPicPr>
        <p:blipFill>
          <a:blip r:embed="rId5"/>
          <a:stretch>
            <a:fillRect/>
          </a:stretch>
        </p:blipFill>
        <p:spPr>
          <a:xfrm>
            <a:off x="7289082" y="4911937"/>
            <a:ext cx="3457575" cy="1000387"/>
          </a:xfrm>
          <a:prstGeom prst="rect">
            <a:avLst/>
          </a:prstGeom>
        </p:spPr>
      </p:pic>
      <p:sp>
        <p:nvSpPr>
          <p:cNvPr id="13" name="Rectangle 12">
            <a:extLst>
              <a:ext uri="{FF2B5EF4-FFF2-40B4-BE49-F238E27FC236}">
                <a16:creationId xmlns:a16="http://schemas.microsoft.com/office/drawing/2014/main" xmlns="" id="{3827D9F2-9802-F0F9-A7D1-8A9BCE8900A9}"/>
              </a:ext>
            </a:extLst>
          </p:cNvPr>
          <p:cNvSpPr/>
          <p:nvPr/>
        </p:nvSpPr>
        <p:spPr>
          <a:xfrm>
            <a:off x="7104660" y="2227120"/>
            <a:ext cx="4006225"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Creating a sense a change is needed</a:t>
            </a:r>
            <a:endParaRPr lang="en-US" b="0" i="0" dirty="0">
              <a:solidFill>
                <a:srgbClr val="39383A"/>
              </a:solidFill>
              <a:effectLst/>
              <a:latin typeface="Open Sans"/>
            </a:endParaRPr>
          </a:p>
        </p:txBody>
      </p:sp>
      <p:sp>
        <p:nvSpPr>
          <p:cNvPr id="14" name="Rectangle 13">
            <a:extLst>
              <a:ext uri="{FF2B5EF4-FFF2-40B4-BE49-F238E27FC236}">
                <a16:creationId xmlns:a16="http://schemas.microsoft.com/office/drawing/2014/main" xmlns="" id="{269C476F-81AA-F0F7-49F2-59007049B8A7}"/>
              </a:ext>
            </a:extLst>
          </p:cNvPr>
          <p:cNvSpPr/>
          <p:nvPr/>
        </p:nvSpPr>
        <p:spPr>
          <a:xfrm>
            <a:off x="6122270" y="4154571"/>
            <a:ext cx="5791200" cy="36933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Moving towards a new and desired behavior</a:t>
            </a:r>
            <a:endParaRPr lang="en-US" b="0" i="0" dirty="0">
              <a:solidFill>
                <a:srgbClr val="39383A"/>
              </a:solidFill>
              <a:effectLst/>
              <a:latin typeface="Open Sans"/>
            </a:endParaRPr>
          </a:p>
        </p:txBody>
      </p:sp>
      <p:sp>
        <p:nvSpPr>
          <p:cNvPr id="15" name="Rectangle 14">
            <a:extLst>
              <a:ext uri="{FF2B5EF4-FFF2-40B4-BE49-F238E27FC236}">
                <a16:creationId xmlns:a16="http://schemas.microsoft.com/office/drawing/2014/main" xmlns="" id="{921D6202-3F39-E765-9AFE-BD8CC6148943}"/>
              </a:ext>
            </a:extLst>
          </p:cNvPr>
          <p:cNvSpPr/>
          <p:nvPr/>
        </p:nvSpPr>
        <p:spPr>
          <a:xfrm>
            <a:off x="6719939" y="6033920"/>
            <a:ext cx="4390946"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dirty="0">
                <a:solidFill>
                  <a:srgbClr val="39383A"/>
                </a:solidFill>
                <a:latin typeface="Open Sans"/>
              </a:rPr>
              <a:t>Setting this behavior as the new normal</a:t>
            </a:r>
            <a:endParaRPr lang="en-US" b="0" i="0" dirty="0">
              <a:solidFill>
                <a:srgbClr val="39383A"/>
              </a:solidFill>
              <a:effectLst/>
              <a:latin typeface="Open Sans"/>
            </a:endParaRPr>
          </a:p>
        </p:txBody>
      </p:sp>
    </p:spTree>
    <p:extLst>
      <p:ext uri="{BB962C8B-B14F-4D97-AF65-F5344CB8AC3E}">
        <p14:creationId xmlns:p14="http://schemas.microsoft.com/office/powerpoint/2010/main" val="3602694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pic>
        <p:nvPicPr>
          <p:cNvPr id="6" name="Picture 5">
            <a:extLst>
              <a:ext uri="{FF2B5EF4-FFF2-40B4-BE49-F238E27FC236}">
                <a16:creationId xmlns:a16="http://schemas.microsoft.com/office/drawing/2014/main" xmlns="" id="{4096518F-4DC5-3E0B-E62F-97ACCFC300EB}"/>
              </a:ext>
            </a:extLst>
          </p:cNvPr>
          <p:cNvPicPr>
            <a:picLocks noChangeAspect="1"/>
          </p:cNvPicPr>
          <p:nvPr/>
        </p:nvPicPr>
        <p:blipFill>
          <a:blip r:embed="rId3"/>
          <a:stretch>
            <a:fillRect/>
          </a:stretch>
        </p:blipFill>
        <p:spPr>
          <a:xfrm>
            <a:off x="2633134" y="2352373"/>
            <a:ext cx="6697020" cy="3567706"/>
          </a:xfrm>
          <a:prstGeom prst="rect">
            <a:avLst/>
          </a:prstGeom>
        </p:spPr>
      </p:pic>
      <p:sp>
        <p:nvSpPr>
          <p:cNvPr id="9" name="TextBox 8">
            <a:extLst>
              <a:ext uri="{FF2B5EF4-FFF2-40B4-BE49-F238E27FC236}">
                <a16:creationId xmlns:a16="http://schemas.microsoft.com/office/drawing/2014/main" xmlns="" id="{7FD04EA3-EFE1-D9A4-6C19-C7B17B067389}"/>
              </a:ext>
            </a:extLst>
          </p:cNvPr>
          <p:cNvSpPr txBox="1"/>
          <p:nvPr/>
        </p:nvSpPr>
        <p:spPr>
          <a:xfrm>
            <a:off x="744456" y="2074169"/>
            <a:ext cx="4931130" cy="461665"/>
          </a:xfrm>
          <a:prstGeom prst="rect">
            <a:avLst/>
          </a:prstGeom>
          <a:noFill/>
        </p:spPr>
        <p:txBody>
          <a:bodyPr wrap="square">
            <a:spAutoFit/>
          </a:bodyPr>
          <a:lstStyle/>
          <a:p>
            <a:r>
              <a:rPr lang="en-US" sz="2400" b="1" dirty="0">
                <a:solidFill>
                  <a:srgbClr val="FF0000"/>
                </a:solidFill>
              </a:rPr>
              <a:t>Lewin’s 3-Stage Model of Change</a:t>
            </a:r>
          </a:p>
        </p:txBody>
      </p:sp>
    </p:spTree>
    <p:extLst>
      <p:ext uri="{BB962C8B-B14F-4D97-AF65-F5344CB8AC3E}">
        <p14:creationId xmlns:p14="http://schemas.microsoft.com/office/powerpoint/2010/main" val="192325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1963656" y="194957"/>
            <a:ext cx="8035976"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b="1" i="0" u="none" strike="noStrike" dirty="0">
                <a:solidFill>
                  <a:srgbClr val="101828"/>
                </a:solidFill>
                <a:effectLst/>
                <a:highlight>
                  <a:srgbClr val="FFFFFF"/>
                </a:highlight>
                <a:latin typeface="Albert Sans"/>
              </a:rPr>
              <a:t>the common change management models?</a:t>
            </a:r>
          </a:p>
        </p:txBody>
      </p:sp>
      <p:sp>
        <p:nvSpPr>
          <p:cNvPr id="8" name="TextBox 7">
            <a:extLst>
              <a:ext uri="{FF2B5EF4-FFF2-40B4-BE49-F238E27FC236}">
                <a16:creationId xmlns:a16="http://schemas.microsoft.com/office/drawing/2014/main" xmlns="" id="{217541A7-9092-C477-5922-D409280DEB45}"/>
              </a:ext>
            </a:extLst>
          </p:cNvPr>
          <p:cNvSpPr txBox="1"/>
          <p:nvPr/>
        </p:nvSpPr>
        <p:spPr>
          <a:xfrm>
            <a:off x="892714" y="3297321"/>
            <a:ext cx="4025462" cy="1200329"/>
          </a:xfrm>
          <a:prstGeom prst="rect">
            <a:avLst/>
          </a:prstGeom>
          <a:noFill/>
        </p:spPr>
        <p:txBody>
          <a:bodyPr wrap="square">
            <a:spAutoFit/>
          </a:bodyPr>
          <a:lstStyle/>
          <a:p>
            <a:pPr algn="l"/>
            <a:r>
              <a:rPr lang="en-US" sz="2400" b="1" i="0" dirty="0">
                <a:effectLst/>
                <a:highlight>
                  <a:srgbClr val="FFFFFF"/>
                </a:highlight>
                <a:latin typeface="Inter"/>
              </a:rPr>
              <a:t>tracks the stages of employee performance to measure how they feel about the change.</a:t>
            </a:r>
          </a:p>
        </p:txBody>
      </p:sp>
      <p:sp>
        <p:nvSpPr>
          <p:cNvPr id="11" name="TextBox 10">
            <a:extLst>
              <a:ext uri="{FF2B5EF4-FFF2-40B4-BE49-F238E27FC236}">
                <a16:creationId xmlns:a16="http://schemas.microsoft.com/office/drawing/2014/main" xmlns="" id="{A909FECD-71BE-4F0F-3F47-ABE7EA9478A4}"/>
              </a:ext>
            </a:extLst>
          </p:cNvPr>
          <p:cNvSpPr txBox="1"/>
          <p:nvPr/>
        </p:nvSpPr>
        <p:spPr>
          <a:xfrm>
            <a:off x="1019504" y="2329126"/>
            <a:ext cx="6096000" cy="400110"/>
          </a:xfrm>
          <a:prstGeom prst="rect">
            <a:avLst/>
          </a:prstGeom>
          <a:noFill/>
        </p:spPr>
        <p:txBody>
          <a:bodyPr wrap="square">
            <a:spAutoFit/>
          </a:bodyPr>
          <a:lstStyle/>
          <a:p>
            <a:r>
              <a:rPr lang="en-US" sz="2000" b="1" i="0" u="none" strike="noStrike" dirty="0">
                <a:solidFill>
                  <a:srgbClr val="FF0000"/>
                </a:solidFill>
                <a:effectLst/>
                <a:highlight>
                  <a:srgbClr val="FFFFFF"/>
                </a:highlight>
                <a:latin typeface="Albert Sans"/>
              </a:rPr>
              <a:t>ADKAR Change Management Model</a:t>
            </a:r>
          </a:p>
        </p:txBody>
      </p:sp>
      <p:pic>
        <p:nvPicPr>
          <p:cNvPr id="4098" name="Picture 2" descr="Visual of the ADKAR Change Management Model">
            <a:extLst>
              <a:ext uri="{FF2B5EF4-FFF2-40B4-BE49-F238E27FC236}">
                <a16:creationId xmlns:a16="http://schemas.microsoft.com/office/drawing/2014/main" xmlns="" id="{15681426-775C-89EB-3727-DDC2E5683A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5076" y="1772976"/>
            <a:ext cx="5241928" cy="4028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29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Line Callout 1 3">
            <a:extLst>
              <a:ext uri="{FF2B5EF4-FFF2-40B4-BE49-F238E27FC236}">
                <a16:creationId xmlns:a16="http://schemas.microsoft.com/office/drawing/2014/main" xmlns="" id="{941CC217-C172-FB7D-D51D-4B893DBE577D}"/>
              </a:ext>
            </a:extLst>
          </p:cNvPr>
          <p:cNvSpPr/>
          <p:nvPr/>
        </p:nvSpPr>
        <p:spPr>
          <a:xfrm>
            <a:off x="2266076" y="1960835"/>
            <a:ext cx="8229600" cy="533400"/>
          </a:xfrm>
          <a:prstGeom prst="borderCallout1">
            <a:avLst>
              <a:gd name="adj1" fmla="val 86314"/>
              <a:gd name="adj2" fmla="val 17"/>
              <a:gd name="adj3" fmla="val 212751"/>
              <a:gd name="adj4" fmla="val 5"/>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Monitor Performance</a:t>
            </a:r>
            <a:endParaRPr lang="en-US" dirty="0"/>
          </a:p>
        </p:txBody>
      </p:sp>
      <p:sp>
        <p:nvSpPr>
          <p:cNvPr id="9" name="Line Callout 1 4">
            <a:extLst>
              <a:ext uri="{FF2B5EF4-FFF2-40B4-BE49-F238E27FC236}">
                <a16:creationId xmlns:a16="http://schemas.microsoft.com/office/drawing/2014/main" xmlns="" id="{EBD1440C-204E-F949-57A5-A613AB3EC03B}"/>
              </a:ext>
            </a:extLst>
          </p:cNvPr>
          <p:cNvSpPr/>
          <p:nvPr/>
        </p:nvSpPr>
        <p:spPr>
          <a:xfrm>
            <a:off x="780655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Future</a:t>
            </a:r>
          </a:p>
        </p:txBody>
      </p:sp>
      <p:sp>
        <p:nvSpPr>
          <p:cNvPr id="10" name="Line Callout 1 5">
            <a:extLst>
              <a:ext uri="{FF2B5EF4-FFF2-40B4-BE49-F238E27FC236}">
                <a16:creationId xmlns:a16="http://schemas.microsoft.com/office/drawing/2014/main" xmlns="" id="{0A2A3B8B-B260-C659-4804-53861B60462B}"/>
              </a:ext>
            </a:extLst>
          </p:cNvPr>
          <p:cNvSpPr/>
          <p:nvPr/>
        </p:nvSpPr>
        <p:spPr>
          <a:xfrm>
            <a:off x="2022899" y="5313635"/>
            <a:ext cx="2286000" cy="533400"/>
          </a:xfrm>
          <a:prstGeom prst="borderCallout1">
            <a:avLst>
              <a:gd name="adj1" fmla="val 600"/>
              <a:gd name="adj2" fmla="val 20821"/>
              <a:gd name="adj3" fmla="val -250556"/>
              <a:gd name="adj4" fmla="val 21248"/>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Current</a:t>
            </a:r>
            <a:endParaRPr lang="en-US" dirty="0"/>
          </a:p>
        </p:txBody>
      </p:sp>
      <p:sp>
        <p:nvSpPr>
          <p:cNvPr id="12" name="Line Callout 1 6">
            <a:extLst>
              <a:ext uri="{FF2B5EF4-FFF2-40B4-BE49-F238E27FC236}">
                <a16:creationId xmlns:a16="http://schemas.microsoft.com/office/drawing/2014/main" xmlns="" id="{25FAC713-BD77-5C6F-6E44-AB9624903C1C}"/>
              </a:ext>
            </a:extLst>
          </p:cNvPr>
          <p:cNvSpPr/>
          <p:nvPr/>
        </p:nvSpPr>
        <p:spPr>
          <a:xfrm>
            <a:off x="490996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Transition</a:t>
            </a:r>
            <a:endParaRPr lang="en-US" dirty="0"/>
          </a:p>
        </p:txBody>
      </p:sp>
      <p:sp>
        <p:nvSpPr>
          <p:cNvPr id="13" name="Right Arrow 8">
            <a:extLst>
              <a:ext uri="{FF2B5EF4-FFF2-40B4-BE49-F238E27FC236}">
                <a16:creationId xmlns:a16="http://schemas.microsoft.com/office/drawing/2014/main" xmlns="" id="{C47F8AD5-592B-ACB3-4999-77B6E8004532}"/>
              </a:ext>
            </a:extLst>
          </p:cNvPr>
          <p:cNvSpPr/>
          <p:nvPr/>
        </p:nvSpPr>
        <p:spPr>
          <a:xfrm>
            <a:off x="2243954" y="2570435"/>
            <a:ext cx="8229600" cy="1849271"/>
          </a:xfrm>
          <a:prstGeom prst="rightArrow">
            <a:avLst/>
          </a:prstGeom>
          <a:gradFill flip="none" rotWithShape="1">
            <a:gsLst>
              <a:gs pos="0">
                <a:srgbClr val="C00000"/>
              </a:gs>
              <a:gs pos="10000">
                <a:srgbClr val="FF0000"/>
              </a:gs>
              <a:gs pos="25000">
                <a:srgbClr val="FFC000"/>
              </a:gs>
              <a:gs pos="82000">
                <a:srgbClr val="00B050"/>
              </a:gs>
              <a:gs pos="74000">
                <a:srgbClr val="92D050"/>
              </a:gs>
              <a:gs pos="45000">
                <a:srgbClr val="FFFF00"/>
              </a:gs>
              <a:gs pos="51000">
                <a:srgbClr val="FFFF00"/>
              </a:gs>
            </a:gsLst>
            <a:lin ang="0" scaled="1"/>
            <a:tileRect/>
          </a:gradFill>
          <a:ln>
            <a:solidFill>
              <a:schemeClr val="tx1">
                <a:alpha val="50000"/>
              </a:schemeClr>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rPr>
              <a:t>Change Management</a:t>
            </a:r>
          </a:p>
        </p:txBody>
      </p:sp>
      <p:sp>
        <p:nvSpPr>
          <p:cNvPr id="14" name="Title 1">
            <a:extLst>
              <a:ext uri="{FF2B5EF4-FFF2-40B4-BE49-F238E27FC236}">
                <a16:creationId xmlns:a16="http://schemas.microsoft.com/office/drawing/2014/main" xmlns="" id="{86976010-17B5-64B3-F91D-E70C1730215B}"/>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cxnSp>
        <p:nvCxnSpPr>
          <p:cNvPr id="15" name="Straight Connector 14">
            <a:extLst>
              <a:ext uri="{FF2B5EF4-FFF2-40B4-BE49-F238E27FC236}">
                <a16:creationId xmlns:a16="http://schemas.microsoft.com/office/drawing/2014/main" xmlns="" id="{DCA6FFAF-26DD-3F6A-12B8-D3C7A9B18A57}"/>
              </a:ext>
            </a:extLst>
          </p:cNvPr>
          <p:cNvCxnSpPr/>
          <p:nvPr/>
        </p:nvCxnSpPr>
        <p:spPr>
          <a:xfrm>
            <a:off x="10495676" y="2418035"/>
            <a:ext cx="0" cy="10668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02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sp>
        <p:nvSpPr>
          <p:cNvPr id="12" name="TextBox 11">
            <a:extLst>
              <a:ext uri="{FF2B5EF4-FFF2-40B4-BE49-F238E27FC236}">
                <a16:creationId xmlns:a16="http://schemas.microsoft.com/office/drawing/2014/main" xmlns="" id="{ED5E8320-C40D-D3C8-C668-C07E559FACCE}"/>
              </a:ext>
            </a:extLst>
          </p:cNvPr>
          <p:cNvSpPr txBox="1"/>
          <p:nvPr/>
        </p:nvSpPr>
        <p:spPr>
          <a:xfrm>
            <a:off x="1849821" y="1715374"/>
            <a:ext cx="8264167" cy="954107"/>
          </a:xfrm>
          <a:prstGeom prst="rect">
            <a:avLst/>
          </a:prstGeom>
          <a:noFill/>
        </p:spPr>
        <p:txBody>
          <a:bodyPr wrap="square">
            <a:spAutoFit/>
          </a:bodyPr>
          <a:lstStyle/>
          <a:p>
            <a:pPr marL="0" lvl="0" indent="0" algn="ctr">
              <a:buNone/>
            </a:pPr>
            <a:r>
              <a:rPr lang="en-US" sz="2800" b="1" dirty="0">
                <a:solidFill>
                  <a:srgbClr val="FF0000"/>
                </a:solidFill>
              </a:rPr>
              <a:t>Change Management using the </a:t>
            </a:r>
          </a:p>
          <a:p>
            <a:pPr marL="0" lvl="0" indent="0" algn="ctr">
              <a:buNone/>
            </a:pPr>
            <a:r>
              <a:rPr lang="en-US" sz="2800" b="1" dirty="0">
                <a:solidFill>
                  <a:srgbClr val="FF0000"/>
                </a:solidFill>
              </a:rPr>
              <a:t>7 step Problem Solving Process </a:t>
            </a:r>
          </a:p>
        </p:txBody>
      </p:sp>
      <p:sp>
        <p:nvSpPr>
          <p:cNvPr id="14" name="TextBox 13">
            <a:extLst>
              <a:ext uri="{FF2B5EF4-FFF2-40B4-BE49-F238E27FC236}">
                <a16:creationId xmlns:a16="http://schemas.microsoft.com/office/drawing/2014/main" xmlns="" id="{E7BF1B81-2343-9FF7-FBFD-59F9D2F83CE4}"/>
              </a:ext>
            </a:extLst>
          </p:cNvPr>
          <p:cNvSpPr txBox="1"/>
          <p:nvPr/>
        </p:nvSpPr>
        <p:spPr>
          <a:xfrm>
            <a:off x="912810" y="2997129"/>
            <a:ext cx="6096000" cy="2677656"/>
          </a:xfrm>
          <a:prstGeom prst="rect">
            <a:avLst/>
          </a:prstGeom>
          <a:noFill/>
        </p:spPr>
        <p:txBody>
          <a:bodyPr wrap="square">
            <a:spAutoFit/>
          </a:bodyPr>
          <a:lstStyle/>
          <a:p>
            <a:pPr marL="342900" indent="-342900">
              <a:buFont typeface="+mj-lt"/>
              <a:buAutoNum type="arabicPeriod"/>
            </a:pPr>
            <a:r>
              <a:rPr lang="en-US" sz="2400" b="1" dirty="0"/>
              <a:t>Problem</a:t>
            </a:r>
          </a:p>
          <a:p>
            <a:pPr marL="342900" indent="-342900">
              <a:buFont typeface="+mj-lt"/>
              <a:buAutoNum type="arabicPeriod"/>
            </a:pPr>
            <a:r>
              <a:rPr lang="en-US" sz="2400" b="1" dirty="0"/>
              <a:t>Gather Facts and Make Assumptions</a:t>
            </a:r>
          </a:p>
          <a:p>
            <a:pPr marL="342900" indent="-342900">
              <a:buFont typeface="+mj-lt"/>
              <a:buAutoNum type="arabicPeriod"/>
            </a:pPr>
            <a:r>
              <a:rPr lang="en-US" sz="2400" b="1" dirty="0"/>
              <a:t>Define End States and Establish Criteria</a:t>
            </a:r>
            <a:endParaRPr lang="en-US" sz="2400" dirty="0"/>
          </a:p>
          <a:p>
            <a:pPr marL="342900" indent="-342900">
              <a:buFont typeface="+mj-lt"/>
              <a:buAutoNum type="arabicPeriod"/>
            </a:pPr>
            <a:r>
              <a:rPr lang="en-US" sz="2400" b="1" dirty="0"/>
              <a:t>Develop Possible Solutions</a:t>
            </a:r>
            <a:endParaRPr lang="en-US" sz="2400" dirty="0"/>
          </a:p>
          <a:p>
            <a:pPr marL="342900" indent="-342900">
              <a:buFont typeface="+mj-lt"/>
              <a:buAutoNum type="arabicPeriod"/>
            </a:pPr>
            <a:r>
              <a:rPr lang="en-US" sz="2400" b="1" dirty="0"/>
              <a:t>Analyze and Compare Possible Solutions</a:t>
            </a:r>
            <a:endParaRPr lang="en-US" sz="2400" dirty="0"/>
          </a:p>
          <a:p>
            <a:pPr marL="342900" indent="-342900">
              <a:buFont typeface="+mj-lt"/>
              <a:buAutoNum type="arabicPeriod"/>
            </a:pPr>
            <a:r>
              <a:rPr lang="en-US" sz="2400" b="1" dirty="0"/>
              <a:t>Select and Implement Solution</a:t>
            </a:r>
            <a:endParaRPr lang="en-US" sz="2400" dirty="0"/>
          </a:p>
          <a:p>
            <a:pPr marL="342900" indent="-342900">
              <a:buFont typeface="+mj-lt"/>
              <a:buAutoNum type="arabicPeriod"/>
            </a:pPr>
            <a:r>
              <a:rPr lang="en-US" sz="2400" b="1" dirty="0"/>
              <a:t>Analyze Solution for Effectiveness</a:t>
            </a:r>
            <a:endParaRPr lang="en-US" sz="2400" dirty="0"/>
          </a:p>
        </p:txBody>
      </p:sp>
    </p:spTree>
    <p:extLst>
      <p:ext uri="{BB962C8B-B14F-4D97-AF65-F5344CB8AC3E}">
        <p14:creationId xmlns:p14="http://schemas.microsoft.com/office/powerpoint/2010/main" val="3336361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xmlns=""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xmlns=""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fr-FR" dirty="0"/>
              <a:t>Change Management Process</a:t>
            </a:r>
            <a:endParaRPr lang="ar-SA" dirty="0"/>
          </a:p>
        </p:txBody>
      </p:sp>
      <p:pic>
        <p:nvPicPr>
          <p:cNvPr id="2050" name="Picture 2" descr="Cycle for change management">
            <a:extLst>
              <a:ext uri="{FF2B5EF4-FFF2-40B4-BE49-F238E27FC236}">
                <a16:creationId xmlns:a16="http://schemas.microsoft.com/office/drawing/2014/main" xmlns="" id="{63F58A56-135B-0C1D-D7CA-B049C8A4A8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234401"/>
            <a:ext cx="10047037" cy="3688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844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a:extLst>
              <a:ext uri="{FF2B5EF4-FFF2-40B4-BE49-F238E27FC236}">
                <a16:creationId xmlns:a16="http://schemas.microsoft.com/office/drawing/2014/main" xmlns="" id="{E4FDE700-5692-42F4-FFA6-FDFBE66EF927}"/>
              </a:ext>
            </a:extLst>
          </p:cNvPr>
          <p:cNvSpPr txBox="1">
            <a:spLocks/>
          </p:cNvSpPr>
          <p:nvPr/>
        </p:nvSpPr>
        <p:spPr>
          <a:xfrm>
            <a:off x="1792041" y="645284"/>
            <a:ext cx="7707234" cy="830997"/>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2400" b="1" i="0" u="none" strike="noStrike" dirty="0">
                <a:solidFill>
                  <a:srgbClr val="101828"/>
                </a:solidFill>
                <a:effectLst/>
                <a:highlight>
                  <a:srgbClr val="FFFFFF"/>
                </a:highlight>
                <a:latin typeface="Albert Sans"/>
              </a:rPr>
              <a:t>Top tips for creating a successful change management process</a:t>
            </a:r>
          </a:p>
        </p:txBody>
      </p:sp>
      <p:graphicFrame>
        <p:nvGraphicFramePr>
          <p:cNvPr id="2" name="Diagram 1">
            <a:extLst>
              <a:ext uri="{FF2B5EF4-FFF2-40B4-BE49-F238E27FC236}">
                <a16:creationId xmlns:a16="http://schemas.microsoft.com/office/drawing/2014/main" xmlns="" id="{7EDB9298-5C85-A04D-12E5-858C6FA2FC53}"/>
              </a:ext>
            </a:extLst>
          </p:cNvPr>
          <p:cNvGraphicFramePr/>
          <p:nvPr/>
        </p:nvGraphicFramePr>
        <p:xfrm>
          <a:off x="662153" y="2091559"/>
          <a:ext cx="10289626" cy="40467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2112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76" indent="-265176">
              <a:buFont typeface="Wingdings 2"/>
              <a:buChar char=""/>
              <a:defRPr/>
            </a:pPr>
            <a:endParaRPr lang="en-AU" sz="2800" dirty="0">
              <a:solidFill>
                <a:schemeClr val="tx1"/>
              </a:solidFill>
              <a:latin typeface="Times New Roman" pitchFamily="18" charset="0"/>
              <a:cs typeface="Times New Roman"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Organizations change</a:t>
            </a:r>
            <a:endParaRPr lang="ar-SA" sz="2800" b="1" dirty="0">
              <a:latin typeface="+mn-lt"/>
            </a:endParaRPr>
          </a:p>
        </p:txBody>
      </p:sp>
      <p:sp>
        <p:nvSpPr>
          <p:cNvPr id="3" name="TextBox 2">
            <a:extLst>
              <a:ext uri="{FF2B5EF4-FFF2-40B4-BE49-F238E27FC236}">
                <a16:creationId xmlns:a16="http://schemas.microsoft.com/office/drawing/2014/main" xmlns="" id="{086130BB-6FCB-9444-5430-D83E44419CAA}"/>
              </a:ext>
            </a:extLst>
          </p:cNvPr>
          <p:cNvSpPr txBox="1"/>
          <p:nvPr/>
        </p:nvSpPr>
        <p:spPr>
          <a:xfrm>
            <a:off x="1513490" y="2554464"/>
            <a:ext cx="8809556" cy="2677656"/>
          </a:xfrm>
          <a:prstGeom prst="rect">
            <a:avLst/>
          </a:prstGeom>
          <a:noFill/>
        </p:spPr>
        <p:txBody>
          <a:bodyPr wrap="square">
            <a:spAutoFit/>
          </a:bodyPr>
          <a:lstStyle/>
          <a:p>
            <a:pPr algn="ctr"/>
            <a:r>
              <a:rPr lang="en-US" sz="2400" b="0" i="0" dirty="0">
                <a:solidFill>
                  <a:srgbClr val="273239"/>
                </a:solidFill>
                <a:effectLst/>
                <a:highlight>
                  <a:srgbClr val="FFFFFF"/>
                </a:highlight>
                <a:latin typeface="Nunito" pitchFamily="2" charset="0"/>
              </a:rPr>
              <a:t>Organizational change can be triggered by internal or external factors and is guided by the need to foster growth and success. </a:t>
            </a:r>
          </a:p>
          <a:p>
            <a:pPr algn="ctr"/>
            <a:endParaRPr lang="en-US" sz="2400" dirty="0">
              <a:solidFill>
                <a:srgbClr val="273239"/>
              </a:solidFill>
              <a:highlight>
                <a:srgbClr val="FFFFFF"/>
              </a:highlight>
              <a:latin typeface="Nunito" pitchFamily="2" charset="0"/>
            </a:endParaRPr>
          </a:p>
          <a:p>
            <a:pPr algn="ctr"/>
            <a:r>
              <a:rPr lang="en-US" sz="2400" b="0" i="0" dirty="0">
                <a:solidFill>
                  <a:srgbClr val="273239"/>
                </a:solidFill>
                <a:effectLst/>
                <a:highlight>
                  <a:srgbClr val="FFFFFF"/>
                </a:highlight>
                <a:latin typeface="Nunito" pitchFamily="2" charset="0"/>
              </a:rPr>
              <a:t>It encompasses diverse areas such as restructuring, cultural evolution, process optimization, technological advancements, strategic realignment, and people-centric initiatives.</a:t>
            </a:r>
            <a:endParaRPr lang="en-US" sz="2400" dirty="0"/>
          </a:p>
        </p:txBody>
      </p:sp>
    </p:spTree>
    <p:extLst>
      <p:ext uri="{BB962C8B-B14F-4D97-AF65-F5344CB8AC3E}">
        <p14:creationId xmlns:p14="http://schemas.microsoft.com/office/powerpoint/2010/main" val="261872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solidFill>
                  <a:srgbClr val="C00000"/>
                </a:solidFill>
                <a:latin typeface="+mn-lt"/>
              </a:rPr>
              <a:t>Source of change </a:t>
            </a:r>
            <a:endParaRPr lang="ar-SA" sz="2800" b="1" dirty="0">
              <a:solidFill>
                <a:srgbClr val="C00000"/>
              </a:solidFill>
              <a:latin typeface="+mn-lt"/>
            </a:endParaRPr>
          </a:p>
        </p:txBody>
      </p:sp>
      <p:pic>
        <p:nvPicPr>
          <p:cNvPr id="8" name="Picture 7">
            <a:extLst>
              <a:ext uri="{FF2B5EF4-FFF2-40B4-BE49-F238E27FC236}">
                <a16:creationId xmlns:a16="http://schemas.microsoft.com/office/drawing/2014/main" xmlns="" id="{281EF3BE-0AAA-E947-5EF4-1E13DE7C4807}"/>
              </a:ext>
            </a:extLst>
          </p:cNvPr>
          <p:cNvPicPr>
            <a:picLocks noChangeAspect="1"/>
          </p:cNvPicPr>
          <p:nvPr/>
        </p:nvPicPr>
        <p:blipFill rotWithShape="1">
          <a:blip r:embed="rId3"/>
          <a:srcRect l="21290" t="19616" r="22414" b="16935"/>
          <a:stretch/>
        </p:blipFill>
        <p:spPr>
          <a:xfrm>
            <a:off x="1376855" y="1803821"/>
            <a:ext cx="9301655" cy="4351301"/>
          </a:xfrm>
          <a:prstGeom prst="rect">
            <a:avLst/>
          </a:prstGeom>
        </p:spPr>
      </p:pic>
    </p:spTree>
    <p:extLst>
      <p:ext uri="{BB962C8B-B14F-4D97-AF65-F5344CB8AC3E}">
        <p14:creationId xmlns:p14="http://schemas.microsoft.com/office/powerpoint/2010/main" val="300494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solidFill>
                  <a:srgbClr val="C00000"/>
                </a:solidFill>
                <a:latin typeface="+mn-lt"/>
              </a:rPr>
              <a:t>Other Source of Change </a:t>
            </a:r>
            <a:endParaRPr lang="ar-SA" sz="3600" b="1" dirty="0">
              <a:solidFill>
                <a:srgbClr val="C00000"/>
              </a:solidFill>
              <a:latin typeface="+mn-lt"/>
            </a:endParaRPr>
          </a:p>
        </p:txBody>
      </p:sp>
      <p:graphicFrame>
        <p:nvGraphicFramePr>
          <p:cNvPr id="2" name="Diagram 1">
            <a:extLst>
              <a:ext uri="{FF2B5EF4-FFF2-40B4-BE49-F238E27FC236}">
                <a16:creationId xmlns:a16="http://schemas.microsoft.com/office/drawing/2014/main" xmlns="" id="{28AF3122-BFF5-7EC2-A603-09617BCE8D3B}"/>
              </a:ext>
            </a:extLst>
          </p:cNvPr>
          <p:cNvGraphicFramePr/>
          <p:nvPr>
            <p:extLst>
              <p:ext uri="{D42A27DB-BD31-4B8C-83A1-F6EECF244321}">
                <p14:modId xmlns:p14="http://schemas.microsoft.com/office/powerpoint/2010/main" val="529681800"/>
              </p:ext>
            </p:extLst>
          </p:nvPr>
        </p:nvGraphicFramePr>
        <p:xfrm>
          <a:off x="2032000" y="1839310"/>
          <a:ext cx="8128000" cy="4299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441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xmlns="" id="{447D3DD7-2F7A-FB7A-EE0D-7801657AAAEC}"/>
              </a:ext>
            </a:extLst>
          </p:cNvPr>
          <p:cNvPicPr>
            <a:picLocks noChangeAspect="1"/>
          </p:cNvPicPr>
          <p:nvPr/>
        </p:nvPicPr>
        <p:blipFill rotWithShape="1">
          <a:blip r:embed="rId3"/>
          <a:srcRect l="21597" t="20443" r="23027" b="17854"/>
          <a:stretch/>
        </p:blipFill>
        <p:spPr>
          <a:xfrm>
            <a:off x="2538589" y="1731370"/>
            <a:ext cx="7114822" cy="4231601"/>
          </a:xfrm>
          <a:prstGeom prst="rect">
            <a:avLst/>
          </a:prstGeom>
        </p:spPr>
      </p:pic>
    </p:spTree>
    <p:extLst>
      <p:ext uri="{BB962C8B-B14F-4D97-AF65-F5344CB8AC3E}">
        <p14:creationId xmlns:p14="http://schemas.microsoft.com/office/powerpoint/2010/main" val="3955823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3 most common types</a:t>
            </a:r>
            <a:r>
              <a:rPr lang="en-US" sz="2800" b="1" dirty="0">
                <a:latin typeface="neue-haas-unica"/>
              </a:rPr>
              <a:t> of organizational change include</a:t>
            </a:r>
            <a:endParaRPr lang="ar-SA" sz="2800" b="1" dirty="0">
              <a:latin typeface="+mn-lt"/>
            </a:endParaRPr>
          </a:p>
        </p:txBody>
      </p:sp>
      <p:pic>
        <p:nvPicPr>
          <p:cNvPr id="1026" name="Picture 2">
            <a:extLst>
              <a:ext uri="{FF2B5EF4-FFF2-40B4-BE49-F238E27FC236}">
                <a16:creationId xmlns:a16="http://schemas.microsoft.com/office/drawing/2014/main" xmlns="" id="{5BA5643B-364F-3467-EF2C-ED6990039C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2138" y="1898765"/>
            <a:ext cx="8050587" cy="3840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01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3 most common types</a:t>
            </a:r>
            <a:r>
              <a:rPr lang="en-US" sz="2800" b="1" dirty="0">
                <a:latin typeface="neue-haas-unica"/>
              </a:rPr>
              <a:t> of organizational change include</a:t>
            </a:r>
            <a:endParaRPr lang="ar-SA" sz="2800" b="1" dirty="0">
              <a:latin typeface="+mn-lt"/>
            </a:endParaRPr>
          </a:p>
        </p:txBody>
      </p:sp>
      <p:graphicFrame>
        <p:nvGraphicFramePr>
          <p:cNvPr id="2" name="Diagram 1">
            <a:extLst>
              <a:ext uri="{FF2B5EF4-FFF2-40B4-BE49-F238E27FC236}">
                <a16:creationId xmlns:a16="http://schemas.microsoft.com/office/drawing/2014/main" xmlns="" id="{38624034-CADE-9BC6-697D-80C5BC75A501}"/>
              </a:ext>
            </a:extLst>
          </p:cNvPr>
          <p:cNvGraphicFramePr/>
          <p:nvPr/>
        </p:nvGraphicFramePr>
        <p:xfrm>
          <a:off x="2032000" y="1868494"/>
          <a:ext cx="8128000" cy="4269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257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endParaRPr lang="ar-SA" sz="2800" b="1" dirty="0">
              <a:latin typeface="+mn-lt"/>
            </a:endParaRPr>
          </a:p>
        </p:txBody>
      </p:sp>
      <p:pic>
        <p:nvPicPr>
          <p:cNvPr id="5122" name="Picture 2" descr="14 Reasons People Resistance Change ...">
            <a:extLst>
              <a:ext uri="{FF2B5EF4-FFF2-40B4-BE49-F238E27FC236}">
                <a16:creationId xmlns:a16="http://schemas.microsoft.com/office/drawing/2014/main" xmlns="" id="{878419E2-3DD8-CFBC-3EEF-32FB2CB50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901" y="1987908"/>
            <a:ext cx="3082699" cy="348798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xmlns="" id="{7EB95574-6B03-15F2-168E-577E73C68D88}"/>
              </a:ext>
            </a:extLst>
          </p:cNvPr>
          <p:cNvGrpSpPr>
            <a:grpSpLocks/>
          </p:cNvGrpSpPr>
          <p:nvPr/>
        </p:nvGrpSpPr>
        <p:grpSpPr bwMode="auto">
          <a:xfrm>
            <a:off x="1364997" y="2303574"/>
            <a:ext cx="6188307" cy="3590160"/>
            <a:chOff x="1837916" y="2132856"/>
            <a:chExt cx="5470388" cy="3253680"/>
          </a:xfrm>
        </p:grpSpPr>
        <p:sp>
          <p:nvSpPr>
            <p:cNvPr id="3" name="Rectangle 4">
              <a:extLst>
                <a:ext uri="{FF2B5EF4-FFF2-40B4-BE49-F238E27FC236}">
                  <a16:creationId xmlns:a16="http://schemas.microsoft.com/office/drawing/2014/main" xmlns="" id="{5378573F-A8D6-2FF7-D107-5DAEF1128B5B}"/>
                </a:ext>
              </a:extLst>
            </p:cNvPr>
            <p:cNvSpPr>
              <a:spLocks noChangeArrowheads="1"/>
            </p:cNvSpPr>
            <p:nvPr/>
          </p:nvSpPr>
          <p:spPr bwMode="auto">
            <a:xfrm>
              <a:off x="1868277" y="2132856"/>
              <a:ext cx="1346572" cy="36004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fr-FR" b="1" dirty="0"/>
                <a:t>Change</a:t>
              </a:r>
            </a:p>
          </p:txBody>
        </p:sp>
        <p:sp>
          <p:nvSpPr>
            <p:cNvPr id="8" name="Rectangle 5">
              <a:extLst>
                <a:ext uri="{FF2B5EF4-FFF2-40B4-BE49-F238E27FC236}">
                  <a16:creationId xmlns:a16="http://schemas.microsoft.com/office/drawing/2014/main" xmlns="" id="{148417EC-DAD4-C71E-BC95-3DBE91A2719B}"/>
                </a:ext>
              </a:extLst>
            </p:cNvPr>
            <p:cNvSpPr>
              <a:spLocks noChangeArrowheads="1"/>
            </p:cNvSpPr>
            <p:nvPr/>
          </p:nvSpPr>
          <p:spPr bwMode="auto">
            <a:xfrm>
              <a:off x="5552814" y="2204864"/>
              <a:ext cx="1284188" cy="41910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Response</a:t>
              </a:r>
            </a:p>
          </p:txBody>
        </p:sp>
        <p:sp>
          <p:nvSpPr>
            <p:cNvPr id="9" name="Rectangle 6">
              <a:extLst>
                <a:ext uri="{FF2B5EF4-FFF2-40B4-BE49-F238E27FC236}">
                  <a16:creationId xmlns:a16="http://schemas.microsoft.com/office/drawing/2014/main" xmlns="" id="{4B24320B-FEBB-A65F-2782-C8B6007A7CEB}"/>
                </a:ext>
              </a:extLst>
            </p:cNvPr>
            <p:cNvSpPr>
              <a:spLocks noChangeArrowheads="1"/>
            </p:cNvSpPr>
            <p:nvPr/>
          </p:nvSpPr>
          <p:spPr bwMode="auto">
            <a:xfrm>
              <a:off x="1837916" y="4941168"/>
              <a:ext cx="2282676"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Personal History</a:t>
              </a:r>
            </a:p>
          </p:txBody>
        </p:sp>
        <p:sp>
          <p:nvSpPr>
            <p:cNvPr id="10" name="Rectangle 7">
              <a:extLst>
                <a:ext uri="{FF2B5EF4-FFF2-40B4-BE49-F238E27FC236}">
                  <a16:creationId xmlns:a16="http://schemas.microsoft.com/office/drawing/2014/main" xmlns="" id="{6E30FBAE-F96B-3449-F7EB-24B7C71074E3}"/>
                </a:ext>
              </a:extLst>
            </p:cNvPr>
            <p:cNvSpPr>
              <a:spLocks noChangeArrowheads="1"/>
            </p:cNvSpPr>
            <p:nvPr/>
          </p:nvSpPr>
          <p:spPr bwMode="auto">
            <a:xfrm>
              <a:off x="3585096" y="3550915"/>
              <a:ext cx="1630040" cy="41528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Attitudes</a:t>
              </a:r>
            </a:p>
          </p:txBody>
        </p:sp>
        <p:sp>
          <p:nvSpPr>
            <p:cNvPr id="11" name="Rectangle 8">
              <a:extLst>
                <a:ext uri="{FF2B5EF4-FFF2-40B4-BE49-F238E27FC236}">
                  <a16:creationId xmlns:a16="http://schemas.microsoft.com/office/drawing/2014/main" xmlns="" id="{7F4D51DE-45E0-6457-7CC6-6F6C00FCEBA1}"/>
                </a:ext>
              </a:extLst>
            </p:cNvPr>
            <p:cNvSpPr>
              <a:spLocks noChangeArrowheads="1"/>
            </p:cNvSpPr>
            <p:nvPr/>
          </p:nvSpPr>
          <p:spPr bwMode="auto">
            <a:xfrm>
              <a:off x="5215136" y="4941168"/>
              <a:ext cx="2093168"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en-US" altLang="fr-FR" sz="2400" b="1" dirty="0">
                  <a:latin typeface="Times New Roman" panose="02020603050405020304" pitchFamily="18" charset="0"/>
                </a:rPr>
                <a:t>Social Situation</a:t>
              </a:r>
            </a:p>
          </p:txBody>
        </p:sp>
        <p:sp>
          <p:nvSpPr>
            <p:cNvPr id="12" name="Line 9">
              <a:extLst>
                <a:ext uri="{FF2B5EF4-FFF2-40B4-BE49-F238E27FC236}">
                  <a16:creationId xmlns:a16="http://schemas.microsoft.com/office/drawing/2014/main" xmlns="" id="{5F816E6B-4180-F7A9-0119-C43E9CE1C85F}"/>
                </a:ext>
              </a:extLst>
            </p:cNvPr>
            <p:cNvSpPr>
              <a:spLocks noChangeShapeType="1"/>
            </p:cNvSpPr>
            <p:nvPr/>
          </p:nvSpPr>
          <p:spPr bwMode="auto">
            <a:xfrm flipV="1">
              <a:off x="3191937" y="4038600"/>
              <a:ext cx="1067048"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3" name="Line 10">
              <a:extLst>
                <a:ext uri="{FF2B5EF4-FFF2-40B4-BE49-F238E27FC236}">
                  <a16:creationId xmlns:a16="http://schemas.microsoft.com/office/drawing/2014/main" xmlns="" id="{2653461C-FB45-5AD7-70C0-3EBB2150E155}"/>
                </a:ext>
              </a:extLst>
            </p:cNvPr>
            <p:cNvSpPr>
              <a:spLocks noChangeShapeType="1"/>
            </p:cNvSpPr>
            <p:nvPr/>
          </p:nvSpPr>
          <p:spPr bwMode="auto">
            <a:xfrm flipV="1">
              <a:off x="5327485" y="2642765"/>
              <a:ext cx="926049" cy="899666"/>
            </a:xfrm>
            <a:prstGeom prst="line">
              <a:avLst/>
            </a:prstGeom>
            <a:noFill/>
            <a:ln w="254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4" name="Line 12">
              <a:extLst>
                <a:ext uri="{FF2B5EF4-FFF2-40B4-BE49-F238E27FC236}">
                  <a16:creationId xmlns:a16="http://schemas.microsoft.com/office/drawing/2014/main" xmlns="" id="{D2A85315-89B5-68F7-5DD6-FF2893BA5B1F}"/>
                </a:ext>
              </a:extLst>
            </p:cNvPr>
            <p:cNvSpPr>
              <a:spLocks noChangeShapeType="1"/>
            </p:cNvSpPr>
            <p:nvPr/>
          </p:nvSpPr>
          <p:spPr bwMode="auto">
            <a:xfrm>
              <a:off x="5062611" y="4038600"/>
              <a:ext cx="879761"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5" name="Line 13">
              <a:extLst>
                <a:ext uri="{FF2B5EF4-FFF2-40B4-BE49-F238E27FC236}">
                  <a16:creationId xmlns:a16="http://schemas.microsoft.com/office/drawing/2014/main" xmlns="" id="{19CB7FD4-475A-03DB-6B17-A05A6C19950B}"/>
                </a:ext>
              </a:extLst>
            </p:cNvPr>
            <p:cNvSpPr>
              <a:spLocks noChangeShapeType="1"/>
            </p:cNvSpPr>
            <p:nvPr/>
          </p:nvSpPr>
          <p:spPr bwMode="auto">
            <a:xfrm flipH="1" flipV="1">
              <a:off x="2853544" y="2570758"/>
              <a:ext cx="916451" cy="907752"/>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grpSp>
    </p:spTree>
    <p:extLst>
      <p:ext uri="{BB962C8B-B14F-4D97-AF65-F5344CB8AC3E}">
        <p14:creationId xmlns:p14="http://schemas.microsoft.com/office/powerpoint/2010/main" val="1670331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xmlns=""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inherit"/>
              </a:rPr>
              <a:t>Why People Resist Changes ?</a:t>
            </a:r>
            <a:endParaRPr lang="ar-SA" sz="2800" b="1" dirty="0">
              <a:latin typeface="+mn-lt"/>
            </a:endParaRPr>
          </a:p>
        </p:txBody>
      </p:sp>
      <p:pic>
        <p:nvPicPr>
          <p:cNvPr id="7170" name="Picture 2" descr="Resistance to Change: 7 Causes &amp; How to Overcome Them (2024)">
            <a:extLst>
              <a:ext uri="{FF2B5EF4-FFF2-40B4-BE49-F238E27FC236}">
                <a16:creationId xmlns:a16="http://schemas.microsoft.com/office/drawing/2014/main" xmlns="" id="{0C662E81-858B-7098-533E-65E7E49C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905" y="1789674"/>
            <a:ext cx="7620000" cy="4105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565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xmlns="" id="{C425E7F7-844D-1F64-1816-7AD2261EB42F}"/>
              </a:ext>
            </a:extLst>
          </p:cNvPr>
          <p:cNvSpPr txBox="1">
            <a:spLocks/>
          </p:cNvSpPr>
          <p:nvPr/>
        </p:nvSpPr>
        <p:spPr>
          <a:xfrm>
            <a:off x="2246317" y="380435"/>
            <a:ext cx="6540331" cy="83099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SA" sz="2400" dirty="0">
              <a:solidFill>
                <a:srgbClr val="FF0000"/>
              </a:solidFill>
            </a:endParaRPr>
          </a:p>
        </p:txBody>
      </p:sp>
      <p:sp>
        <p:nvSpPr>
          <p:cNvPr id="3" name="Content Placeholder 2">
            <a:extLst>
              <a:ext uri="{FF2B5EF4-FFF2-40B4-BE49-F238E27FC236}">
                <a16:creationId xmlns:a16="http://schemas.microsoft.com/office/drawing/2014/main" xmlns="" id="{90F1E350-3809-B963-E000-EB99793CF614}"/>
              </a:ext>
            </a:extLst>
          </p:cNvPr>
          <p:cNvSpPr txBox="1">
            <a:spLocks/>
          </p:cNvSpPr>
          <p:nvPr/>
        </p:nvSpPr>
        <p:spPr>
          <a:xfrm>
            <a:off x="1196344" y="1836999"/>
            <a:ext cx="10375877" cy="39639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dirty="0">
                <a:latin typeface="Times New Roman" panose="02020603050405020304" pitchFamily="18" charset="0"/>
                <a:cs typeface="Times New Roman" panose="02020603050405020304" pitchFamily="18" charset="0"/>
              </a:rPr>
              <a:t>Within an organization, every employee has a different role in assisting with change. While many staff members may complete heavily detailed work, senior-level executives with longer tenure might have different goals. Even within management, leaders and managers perform different tasks.</a:t>
            </a:r>
          </a:p>
          <a:p>
            <a:pPr marL="0" indent="0" algn="ctr">
              <a:buNone/>
            </a:pPr>
            <a:endParaRPr lang="ar-SA" dirty="0"/>
          </a:p>
        </p:txBody>
      </p:sp>
    </p:spTree>
    <p:extLst>
      <p:ext uri="{BB962C8B-B14F-4D97-AF65-F5344CB8AC3E}">
        <p14:creationId xmlns:p14="http://schemas.microsoft.com/office/powerpoint/2010/main" val="866860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xmlns="" id="{C425E7F7-844D-1F64-1816-7AD2261EB42F}"/>
              </a:ext>
            </a:extLst>
          </p:cNvPr>
          <p:cNvSpPr txBox="1">
            <a:spLocks/>
          </p:cNvSpPr>
          <p:nvPr/>
        </p:nvSpPr>
        <p:spPr>
          <a:xfrm>
            <a:off x="2246317" y="380435"/>
            <a:ext cx="6540331" cy="83099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sz="2400" dirty="0">
                <a:solidFill>
                  <a:srgbClr val="FF0000"/>
                </a:solidFill>
              </a:rPr>
              <a:t>A MANAGER’S ROLE IN ORGANIZATIONAL CHANGE</a:t>
            </a:r>
            <a:endParaRPr lang="ar-SA" sz="2400" dirty="0">
              <a:solidFill>
                <a:srgbClr val="FF0000"/>
              </a:solidFill>
            </a:endParaRPr>
          </a:p>
        </p:txBody>
      </p:sp>
      <p:sp>
        <p:nvSpPr>
          <p:cNvPr id="3" name="Content Placeholder 2">
            <a:extLst>
              <a:ext uri="{FF2B5EF4-FFF2-40B4-BE49-F238E27FC236}">
                <a16:creationId xmlns:a16="http://schemas.microsoft.com/office/drawing/2014/main" xmlns="" id="{90F1E350-3809-B963-E000-EB99793CF614}"/>
              </a:ext>
            </a:extLst>
          </p:cNvPr>
          <p:cNvSpPr txBox="1">
            <a:spLocks/>
          </p:cNvSpPr>
          <p:nvPr/>
        </p:nvSpPr>
        <p:spPr>
          <a:xfrm>
            <a:off x="977922" y="1949779"/>
            <a:ext cx="10375877" cy="3963938"/>
          </a:xfrm>
          <a:prstGeom prst="rect">
            <a:avLst/>
          </a:prstGeom>
          <a:ln>
            <a:noFill/>
          </a:ln>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4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b="1" u="sng" dirty="0">
                <a:solidFill>
                  <a:srgbClr val="FF0000"/>
                </a:solidFill>
              </a:rPr>
              <a:t>To achieve this, managers must have a wide array of skills, such as:</a:t>
            </a:r>
          </a:p>
          <a:p>
            <a:pPr>
              <a:buFont typeface="Wingdings" panose="05000000000000000000" pitchFamily="2" charset="2"/>
              <a:buChar char="§"/>
            </a:pPr>
            <a:r>
              <a:rPr lang="en-US" dirty="0"/>
              <a:t>The ability to communicate clearly and effectively—this includes actively listening to their team and colleagues</a:t>
            </a:r>
          </a:p>
          <a:p>
            <a:pPr>
              <a:buFont typeface="Wingdings" panose="05000000000000000000" pitchFamily="2" charset="2"/>
              <a:buChar char="§"/>
            </a:pPr>
            <a:r>
              <a:rPr lang="en-US" dirty="0"/>
              <a:t>A highly developed level of emotional intelligence</a:t>
            </a:r>
          </a:p>
          <a:p>
            <a:pPr>
              <a:buFont typeface="Wingdings" panose="05000000000000000000" pitchFamily="2" charset="2"/>
              <a:buChar char="§"/>
            </a:pPr>
            <a:r>
              <a:rPr lang="en-US" dirty="0"/>
              <a:t>Strong organizational skills</a:t>
            </a:r>
          </a:p>
          <a:p>
            <a:pPr>
              <a:buFont typeface="Wingdings" panose="05000000000000000000" pitchFamily="2" charset="2"/>
              <a:buChar char="§"/>
            </a:pPr>
            <a:r>
              <a:rPr lang="en-US" dirty="0"/>
              <a:t>An eye for detail</a:t>
            </a:r>
          </a:p>
          <a:p>
            <a:pPr>
              <a:buFont typeface="Wingdings" panose="05000000000000000000" pitchFamily="2" charset="2"/>
              <a:buChar char="§"/>
            </a:pPr>
            <a:r>
              <a:rPr lang="en-US" dirty="0"/>
              <a:t>Problem-solving and decision-making skills</a:t>
            </a:r>
          </a:p>
          <a:p>
            <a:pPr>
              <a:buFont typeface="Wingdings" panose="05000000000000000000" pitchFamily="2" charset="2"/>
              <a:buChar char="§"/>
            </a:pPr>
            <a:r>
              <a:rPr lang="en-US" dirty="0"/>
              <a:t>Delegating.</a:t>
            </a:r>
          </a:p>
          <a:p>
            <a:endParaRPr lang="ar-SA" dirty="0"/>
          </a:p>
          <a:p>
            <a:pPr marL="0" indent="0" algn="ctr">
              <a:buNone/>
            </a:pPr>
            <a:endParaRPr lang="ar-SA" dirty="0"/>
          </a:p>
        </p:txBody>
      </p:sp>
    </p:spTree>
    <p:extLst>
      <p:ext uri="{BB962C8B-B14F-4D97-AF65-F5344CB8AC3E}">
        <p14:creationId xmlns:p14="http://schemas.microsoft.com/office/powerpoint/2010/main" val="1207717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Rectangle 3">
            <a:extLst>
              <a:ext uri="{FF2B5EF4-FFF2-40B4-BE49-F238E27FC236}">
                <a16:creationId xmlns:a16="http://schemas.microsoft.com/office/drawing/2014/main" xmlns="" id="{77256A95-CC0E-DD24-78A0-7635D44C9A9A}"/>
              </a:ext>
            </a:extLst>
          </p:cNvPr>
          <p:cNvSpPr>
            <a:spLocks noChangeArrowheads="1"/>
          </p:cNvSpPr>
          <p:nvPr/>
        </p:nvSpPr>
        <p:spPr bwMode="auto">
          <a:xfrm>
            <a:off x="23622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Education and</a:t>
            </a:r>
          </a:p>
          <a:p>
            <a:pPr algn="ctr"/>
            <a:r>
              <a:rPr lang="en-US" altLang="ar-SA" sz="2400" b="1" dirty="0">
                <a:latin typeface="Tahoma" panose="020B0604030504040204" pitchFamily="34" charset="0"/>
              </a:rPr>
              <a:t>Communication</a:t>
            </a:r>
            <a:endParaRPr lang="en-US" altLang="ar-SA" dirty="0">
              <a:latin typeface="Tahoma" panose="020B0604030504040204" pitchFamily="34" charset="0"/>
            </a:endParaRPr>
          </a:p>
        </p:txBody>
      </p:sp>
      <p:sp>
        <p:nvSpPr>
          <p:cNvPr id="31" name="Rectangle 4">
            <a:extLst>
              <a:ext uri="{FF2B5EF4-FFF2-40B4-BE49-F238E27FC236}">
                <a16:creationId xmlns:a16="http://schemas.microsoft.com/office/drawing/2014/main" xmlns="" id="{E6599202-31A9-935B-DDED-D8A83AA37A07}"/>
              </a:ext>
            </a:extLst>
          </p:cNvPr>
          <p:cNvSpPr>
            <a:spLocks noChangeArrowheads="1"/>
          </p:cNvSpPr>
          <p:nvPr/>
        </p:nvSpPr>
        <p:spPr bwMode="auto">
          <a:xfrm>
            <a:off x="63246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Participation</a:t>
            </a:r>
            <a:endParaRPr lang="en-US" altLang="ar-SA" dirty="0">
              <a:latin typeface="Tahoma" panose="020B0604030504040204" pitchFamily="34" charset="0"/>
            </a:endParaRPr>
          </a:p>
        </p:txBody>
      </p:sp>
      <p:sp>
        <p:nvSpPr>
          <p:cNvPr id="32" name="Rectangle 5">
            <a:extLst>
              <a:ext uri="{FF2B5EF4-FFF2-40B4-BE49-F238E27FC236}">
                <a16:creationId xmlns:a16="http://schemas.microsoft.com/office/drawing/2014/main" xmlns="" id="{C20F2C77-C543-F2A6-6B93-31B6A549043E}"/>
              </a:ext>
            </a:extLst>
          </p:cNvPr>
          <p:cNvSpPr>
            <a:spLocks noChangeArrowheads="1"/>
          </p:cNvSpPr>
          <p:nvPr/>
        </p:nvSpPr>
        <p:spPr bwMode="auto">
          <a:xfrm>
            <a:off x="23622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Negotiation</a:t>
            </a:r>
            <a:endParaRPr lang="en-US" altLang="ar-SA" dirty="0">
              <a:latin typeface="Tahoma" panose="020B0604030504040204" pitchFamily="34" charset="0"/>
            </a:endParaRPr>
          </a:p>
        </p:txBody>
      </p:sp>
      <p:sp>
        <p:nvSpPr>
          <p:cNvPr id="33" name="Rectangle 6">
            <a:extLst>
              <a:ext uri="{FF2B5EF4-FFF2-40B4-BE49-F238E27FC236}">
                <a16:creationId xmlns:a16="http://schemas.microsoft.com/office/drawing/2014/main" xmlns="" id="{232C84ED-C90E-838D-741F-E4F362F89E85}"/>
              </a:ext>
            </a:extLst>
          </p:cNvPr>
          <p:cNvSpPr>
            <a:spLocks noChangeArrowheads="1"/>
          </p:cNvSpPr>
          <p:nvPr/>
        </p:nvSpPr>
        <p:spPr bwMode="auto">
          <a:xfrm>
            <a:off x="63246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Facilitation</a:t>
            </a:r>
          </a:p>
          <a:p>
            <a:pPr algn="ctr"/>
            <a:r>
              <a:rPr lang="en-US" altLang="ar-SA" sz="2400" b="1" dirty="0">
                <a:latin typeface="Tahoma" panose="020B0604030504040204" pitchFamily="34" charset="0"/>
              </a:rPr>
              <a:t>and Support</a:t>
            </a:r>
            <a:endParaRPr lang="en-US" altLang="ar-SA" dirty="0">
              <a:latin typeface="Tahoma" panose="020B0604030504040204" pitchFamily="34" charset="0"/>
            </a:endParaRPr>
          </a:p>
        </p:txBody>
      </p:sp>
      <p:sp>
        <p:nvSpPr>
          <p:cNvPr id="34" name="Rectangle 7">
            <a:extLst>
              <a:ext uri="{FF2B5EF4-FFF2-40B4-BE49-F238E27FC236}">
                <a16:creationId xmlns:a16="http://schemas.microsoft.com/office/drawing/2014/main" xmlns="" id="{40D9EAAA-82EF-C35E-F956-0CE337D92FDA}"/>
              </a:ext>
            </a:extLst>
          </p:cNvPr>
          <p:cNvSpPr>
            <a:spLocks noChangeArrowheads="1"/>
          </p:cNvSpPr>
          <p:nvPr/>
        </p:nvSpPr>
        <p:spPr bwMode="auto">
          <a:xfrm>
            <a:off x="63246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Coercion</a:t>
            </a:r>
            <a:endParaRPr lang="en-US" altLang="ar-SA" dirty="0">
              <a:latin typeface="Tahoma" panose="020B0604030504040204" pitchFamily="34" charset="0"/>
            </a:endParaRPr>
          </a:p>
        </p:txBody>
      </p:sp>
      <p:sp>
        <p:nvSpPr>
          <p:cNvPr id="35" name="Rectangle 8">
            <a:extLst>
              <a:ext uri="{FF2B5EF4-FFF2-40B4-BE49-F238E27FC236}">
                <a16:creationId xmlns:a16="http://schemas.microsoft.com/office/drawing/2014/main" xmlns="" id="{E0DF5DF3-EC41-806A-0B38-644D8411F8A4}"/>
              </a:ext>
            </a:extLst>
          </p:cNvPr>
          <p:cNvSpPr>
            <a:spLocks noChangeArrowheads="1"/>
          </p:cNvSpPr>
          <p:nvPr/>
        </p:nvSpPr>
        <p:spPr bwMode="auto">
          <a:xfrm>
            <a:off x="23622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Manipulation</a:t>
            </a:r>
          </a:p>
          <a:p>
            <a:pPr algn="ctr"/>
            <a:r>
              <a:rPr lang="en-US" altLang="ar-SA" sz="2400" b="1" dirty="0">
                <a:latin typeface="Tahoma" panose="020B0604030504040204" pitchFamily="34" charset="0"/>
              </a:rPr>
              <a:t>and Cooptation</a:t>
            </a:r>
            <a:endParaRPr lang="en-US" altLang="ar-SA" dirty="0">
              <a:latin typeface="Tahoma" panose="020B0604030504040204" pitchFamily="34" charset="0"/>
            </a:endParaRPr>
          </a:p>
        </p:txBody>
      </p:sp>
      <p:sp>
        <p:nvSpPr>
          <p:cNvPr id="36" name="Rectangle 9">
            <a:extLst>
              <a:ext uri="{FF2B5EF4-FFF2-40B4-BE49-F238E27FC236}">
                <a16:creationId xmlns:a16="http://schemas.microsoft.com/office/drawing/2014/main" xmlns="" id="{151D9F58-2193-9916-22A9-C2CAB203B882}"/>
              </a:ext>
            </a:extLst>
          </p:cNvPr>
          <p:cNvSpPr>
            <a:spLocks noChangeArrowheads="1"/>
          </p:cNvSpPr>
          <p:nvPr/>
        </p:nvSpPr>
        <p:spPr bwMode="auto">
          <a:xfrm>
            <a:off x="2209800" y="1211431"/>
            <a:ext cx="7772400" cy="859101"/>
          </a:xfrm>
          <a:prstGeom prst="rect">
            <a:avLst/>
          </a:prstGeom>
          <a:solidFill>
            <a:srgbClr val="FFCC66"/>
          </a:solidFill>
          <a:ln w="9525">
            <a:solidFill>
              <a:schemeClr val="tx1"/>
            </a:solidFill>
            <a:miter lim="800000"/>
            <a:headEnd/>
            <a:tailEnd/>
          </a:ln>
          <a:effectLst>
            <a:outerShdw dist="35921" dir="2700000" algn="ctr" rotWithShape="0">
              <a:srgbClr val="808080"/>
            </a:outerShdw>
          </a:effectLst>
        </p:spPr>
        <p:txBody>
          <a:bodyPr wrap="none" anchor="ctr"/>
          <a:lstStyle/>
          <a:p>
            <a:pPr algn="ctr"/>
            <a:r>
              <a:rPr lang="en-US" altLang="ar-SA" sz="2800" b="1" dirty="0">
                <a:latin typeface="Tahoma" panose="020B0604030504040204" pitchFamily="34" charset="0"/>
              </a:rPr>
              <a:t>Techniques for</a:t>
            </a:r>
          </a:p>
          <a:p>
            <a:pPr algn="ctr"/>
            <a:r>
              <a:rPr lang="en-US" altLang="ar-SA" sz="2800" b="1" dirty="0">
                <a:latin typeface="Tahoma" panose="020B0604030504040204" pitchFamily="34" charset="0"/>
              </a:rPr>
              <a:t>Reducing Resistance</a:t>
            </a:r>
          </a:p>
        </p:txBody>
      </p:sp>
      <p:cxnSp>
        <p:nvCxnSpPr>
          <p:cNvPr id="37" name="AutoShape 10">
            <a:extLst>
              <a:ext uri="{FF2B5EF4-FFF2-40B4-BE49-F238E27FC236}">
                <a16:creationId xmlns:a16="http://schemas.microsoft.com/office/drawing/2014/main" xmlns="" id="{92FB1C79-C8A0-76C2-5787-BFD6091909E8}"/>
              </a:ext>
            </a:extLst>
          </p:cNvPr>
          <p:cNvCxnSpPr>
            <a:cxnSpLocks noChangeShapeType="1"/>
            <a:stCxn id="36" idx="1"/>
            <a:endCxn id="35" idx="1"/>
          </p:cNvCxnSpPr>
          <p:nvPr/>
        </p:nvCxnSpPr>
        <p:spPr bwMode="auto">
          <a:xfrm rot="10800000" flipH="1" flipV="1">
            <a:off x="220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AutoShape 11">
            <a:extLst>
              <a:ext uri="{FF2B5EF4-FFF2-40B4-BE49-F238E27FC236}">
                <a16:creationId xmlns:a16="http://schemas.microsoft.com/office/drawing/2014/main" xmlns="" id="{CB4486C6-55FD-DFED-F063-32D261D2D055}"/>
              </a:ext>
            </a:extLst>
          </p:cNvPr>
          <p:cNvCxnSpPr>
            <a:cxnSpLocks noChangeShapeType="1"/>
            <a:stCxn id="36" idx="3"/>
            <a:endCxn id="34" idx="3"/>
          </p:cNvCxnSpPr>
          <p:nvPr/>
        </p:nvCxnSpPr>
        <p:spPr bwMode="auto">
          <a:xfrm flipH="1">
            <a:off x="982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AutoShape 12">
            <a:extLst>
              <a:ext uri="{FF2B5EF4-FFF2-40B4-BE49-F238E27FC236}">
                <a16:creationId xmlns:a16="http://schemas.microsoft.com/office/drawing/2014/main" xmlns="" id="{FE9F3E1E-A84B-E879-1F10-B8BB534B9B1D}"/>
              </a:ext>
            </a:extLst>
          </p:cNvPr>
          <p:cNvCxnSpPr>
            <a:cxnSpLocks noChangeShapeType="1"/>
            <a:stCxn id="36" idx="1"/>
            <a:endCxn id="30" idx="1"/>
          </p:cNvCxnSpPr>
          <p:nvPr/>
        </p:nvCxnSpPr>
        <p:spPr bwMode="auto">
          <a:xfrm rot="10800000" flipH="1" flipV="1">
            <a:off x="220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AutoShape 13">
            <a:extLst>
              <a:ext uri="{FF2B5EF4-FFF2-40B4-BE49-F238E27FC236}">
                <a16:creationId xmlns:a16="http://schemas.microsoft.com/office/drawing/2014/main" xmlns="" id="{B6618AE1-0328-84FC-C399-A3406030305C}"/>
              </a:ext>
            </a:extLst>
          </p:cNvPr>
          <p:cNvCxnSpPr>
            <a:cxnSpLocks noChangeShapeType="1"/>
            <a:stCxn id="36" idx="1"/>
            <a:endCxn id="32" idx="1"/>
          </p:cNvCxnSpPr>
          <p:nvPr/>
        </p:nvCxnSpPr>
        <p:spPr bwMode="auto">
          <a:xfrm rot="10800000" flipH="1" flipV="1">
            <a:off x="220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AutoShape 14">
            <a:extLst>
              <a:ext uri="{FF2B5EF4-FFF2-40B4-BE49-F238E27FC236}">
                <a16:creationId xmlns:a16="http://schemas.microsoft.com/office/drawing/2014/main" xmlns="" id="{FD9D510A-CA3A-2705-7530-EB12EFE1B7B8}"/>
              </a:ext>
            </a:extLst>
          </p:cNvPr>
          <p:cNvCxnSpPr>
            <a:cxnSpLocks noChangeShapeType="1"/>
            <a:stCxn id="36" idx="3"/>
            <a:endCxn id="31" idx="3"/>
          </p:cNvCxnSpPr>
          <p:nvPr/>
        </p:nvCxnSpPr>
        <p:spPr bwMode="auto">
          <a:xfrm flipH="1">
            <a:off x="982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AutoShape 15">
            <a:extLst>
              <a:ext uri="{FF2B5EF4-FFF2-40B4-BE49-F238E27FC236}">
                <a16:creationId xmlns:a16="http://schemas.microsoft.com/office/drawing/2014/main" xmlns="" id="{D0F09598-A7DC-A9A0-BC56-07BF7B2E252B}"/>
              </a:ext>
            </a:extLst>
          </p:cNvPr>
          <p:cNvCxnSpPr>
            <a:cxnSpLocks noChangeShapeType="1"/>
            <a:stCxn id="36" idx="3"/>
            <a:endCxn id="33" idx="3"/>
          </p:cNvCxnSpPr>
          <p:nvPr/>
        </p:nvCxnSpPr>
        <p:spPr bwMode="auto">
          <a:xfrm flipH="1">
            <a:off x="982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809185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xmlns="" id="{FFD2159E-13E8-692E-FC40-0181EA51F759}"/>
              </a:ext>
            </a:extLst>
          </p:cNvPr>
          <p:cNvSpPr txBox="1">
            <a:spLocks/>
          </p:cNvSpPr>
          <p:nvPr/>
        </p:nvSpPr>
        <p:spPr>
          <a:xfrm>
            <a:off x="1155226" y="1382982"/>
            <a:ext cx="10707018" cy="473129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US" b="1" dirty="0">
              <a:solidFill>
                <a:srgbClr val="FF0000"/>
              </a:solidFill>
            </a:endParaRPr>
          </a:p>
          <a:p>
            <a:pPr marL="0" indent="0" fontAlgn="base">
              <a:buFont typeface="Arial" panose="020B0604020202020204" pitchFamily="34" charset="0"/>
              <a:buNone/>
            </a:pPr>
            <a:r>
              <a:rPr lang="en-US" b="1" dirty="0">
                <a:solidFill>
                  <a:srgbClr val="FF0000"/>
                </a:solidFill>
              </a:rPr>
              <a:t> There are some rules and best practices every organization should follow:</a:t>
            </a:r>
          </a:p>
          <a:p>
            <a:pPr marL="0" indent="0">
              <a:buFont typeface="Arial" panose="020B0604020202020204" pitchFamily="34" charset="0"/>
              <a:buNone/>
            </a:pPr>
            <a:r>
              <a:rPr lang="en-US" b="1" dirty="0"/>
              <a:t>1. Define clear goals</a:t>
            </a:r>
          </a:p>
          <a:p>
            <a:pPr marL="0" indent="0" fontAlgn="base">
              <a:buFont typeface="Arial" panose="020B0604020202020204" pitchFamily="34" charset="0"/>
              <a:buNone/>
            </a:pPr>
            <a:r>
              <a:rPr lang="en-US" b="1" dirty="0"/>
              <a:t>2. Be honest and transparent</a:t>
            </a:r>
          </a:p>
          <a:p>
            <a:pPr marL="0" indent="0" fontAlgn="base">
              <a:buFont typeface="Arial" panose="020B0604020202020204" pitchFamily="34" charset="0"/>
              <a:buNone/>
            </a:pPr>
            <a:r>
              <a:rPr lang="en-US" b="1" dirty="0"/>
              <a:t>3. Train and reassure your teams</a:t>
            </a:r>
          </a:p>
          <a:p>
            <a:pPr marL="0" indent="0" fontAlgn="base">
              <a:buFont typeface="Arial" panose="020B0604020202020204" pitchFamily="34" charset="0"/>
              <a:buNone/>
            </a:pPr>
            <a:r>
              <a:rPr lang="en-US" b="1" dirty="0"/>
              <a:t>4. Encourage conversations and communicate regularly</a:t>
            </a:r>
          </a:p>
          <a:p>
            <a:pPr marL="0" indent="0" fontAlgn="base">
              <a:buFont typeface="Arial" panose="020B0604020202020204" pitchFamily="34" charset="0"/>
              <a:buNone/>
            </a:pPr>
            <a:r>
              <a:rPr lang="en-US" b="1" dirty="0"/>
              <a:t>5. Listen to your employees</a:t>
            </a:r>
          </a:p>
          <a:p>
            <a:pPr marL="0" indent="0">
              <a:buFont typeface="Arial" panose="020B0604020202020204" pitchFamily="34" charset="0"/>
              <a:buNone/>
            </a:pPr>
            <a:r>
              <a:rPr lang="en-US" sz="1800" dirty="0"/>
              <a:t/>
            </a:r>
            <a:br>
              <a:rPr lang="en-US" sz="1800" dirty="0"/>
            </a:br>
            <a:r>
              <a:rPr lang="en-US" sz="1800" dirty="0"/>
              <a:t/>
            </a:r>
            <a:br>
              <a:rPr lang="en-US" sz="1800" dirty="0"/>
            </a:br>
            <a:r>
              <a:rPr lang="en-US" sz="1800" dirty="0"/>
              <a:t/>
            </a:r>
            <a:br>
              <a:rPr lang="en-US" sz="1800" dirty="0"/>
            </a:br>
            <a:r>
              <a:rPr lang="en-US" sz="1800" dirty="0"/>
              <a:t/>
            </a:r>
            <a:br>
              <a:rPr lang="en-US" sz="1800" dirty="0"/>
            </a:br>
            <a:r>
              <a:rPr lang="en-US" sz="1800" dirty="0"/>
              <a:t/>
            </a:r>
            <a:br>
              <a:rPr lang="en-US" sz="1800" dirty="0"/>
            </a:br>
            <a:r>
              <a:rPr lang="en-US" sz="1800" dirty="0"/>
              <a:t/>
            </a:r>
            <a:br>
              <a:rPr lang="en-US" sz="1800" dirty="0"/>
            </a:br>
            <a:endParaRPr lang="ar-SA" sz="1800" dirty="0"/>
          </a:p>
        </p:txBody>
      </p:sp>
      <p:sp>
        <p:nvSpPr>
          <p:cNvPr id="10" name="Title 1">
            <a:extLst>
              <a:ext uri="{FF2B5EF4-FFF2-40B4-BE49-F238E27FC236}">
                <a16:creationId xmlns:a16="http://schemas.microsoft.com/office/drawing/2014/main" xmlns=""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3200" dirty="0">
                <a:solidFill>
                  <a:srgbClr val="FF0000"/>
                </a:solidFill>
              </a:rPr>
              <a:t>12 Change Management Best Practices</a:t>
            </a:r>
            <a:endParaRPr lang="ar-SA" sz="3200" dirty="0">
              <a:solidFill>
                <a:srgbClr val="FF0000"/>
              </a:solidFill>
            </a:endParaRPr>
          </a:p>
        </p:txBody>
      </p:sp>
    </p:spTree>
    <p:extLst>
      <p:ext uri="{BB962C8B-B14F-4D97-AF65-F5344CB8AC3E}">
        <p14:creationId xmlns:p14="http://schemas.microsoft.com/office/powerpoint/2010/main" val="2720585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xmlns=""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r>
              <a:rPr lang="en-US" sz="2800" b="1" dirty="0"/>
              <a:t>6. Bring your  good leaders</a:t>
            </a:r>
          </a:p>
          <a:p>
            <a:pPr marL="0" indent="0" fontAlgn="base">
              <a:buFont typeface="Arial" panose="020B0604020202020204" pitchFamily="34" charset="0"/>
              <a:buNone/>
            </a:pPr>
            <a:r>
              <a:rPr lang="en-US" sz="2800" b="1" dirty="0"/>
              <a:t>7. Choose the right communication tool</a:t>
            </a:r>
          </a:p>
          <a:p>
            <a:pPr marL="0" indent="0" fontAlgn="base">
              <a:buFont typeface="Arial" panose="020B0604020202020204" pitchFamily="34" charset="0"/>
              <a:buNone/>
            </a:pPr>
            <a:r>
              <a:rPr lang="en-US" sz="2800" b="1" dirty="0"/>
              <a:t>8. Empower your employees</a:t>
            </a:r>
          </a:p>
          <a:p>
            <a:pPr marL="0" indent="0" fontAlgn="base">
              <a:buFont typeface="Arial" panose="020B0604020202020204" pitchFamily="34" charset="0"/>
              <a:buNone/>
            </a:pPr>
            <a:r>
              <a:rPr lang="en-US" sz="2800" b="1" dirty="0"/>
              <a:t>9. Encourage knowledge sharing</a:t>
            </a:r>
          </a:p>
          <a:p>
            <a:pPr marL="0" indent="0" fontAlgn="base">
              <a:buFont typeface="Arial" panose="020B0604020202020204" pitchFamily="34" charset="0"/>
              <a:buNone/>
            </a:pPr>
            <a:r>
              <a:rPr lang="en-US" sz="2800" b="1" dirty="0"/>
              <a:t>10. Document and make information easily accessible</a:t>
            </a:r>
          </a:p>
          <a:p>
            <a:pPr marL="0" indent="0" fontAlgn="base">
              <a:buFont typeface="Arial" panose="020B0604020202020204" pitchFamily="34" charset="0"/>
              <a:buNone/>
            </a:pPr>
            <a:r>
              <a:rPr lang="en-US" sz="2800" b="1" dirty="0"/>
              <a:t>11. Recognize and reward</a:t>
            </a:r>
          </a:p>
          <a:p>
            <a:pPr marL="0" indent="0" fontAlgn="base">
              <a:buFont typeface="Arial" panose="020B0604020202020204" pitchFamily="34" charset="0"/>
              <a:buNone/>
            </a:pPr>
            <a:r>
              <a:rPr lang="en-US" sz="2800" b="1" dirty="0"/>
              <a:t>12. Make it social</a:t>
            </a:r>
            <a:r>
              <a:rPr lang="en-US" sz="2800" dirty="0"/>
              <a:t/>
            </a:r>
            <a:br>
              <a:rPr lang="en-US" sz="2800" dirty="0"/>
            </a:br>
            <a:r>
              <a:rPr lang="en-US" sz="2800" dirty="0"/>
              <a:t/>
            </a:r>
            <a:br>
              <a:rPr lang="en-US" sz="2800" dirty="0"/>
            </a:br>
            <a:r>
              <a:rPr lang="en-US" sz="2800" dirty="0"/>
              <a:t/>
            </a:r>
            <a:br>
              <a:rPr lang="en-US" sz="2800" dirty="0"/>
            </a:br>
            <a:endParaRPr lang="ar-SA" sz="2800" dirty="0"/>
          </a:p>
        </p:txBody>
      </p:sp>
      <p:sp>
        <p:nvSpPr>
          <p:cNvPr id="10" name="Title 1">
            <a:extLst>
              <a:ext uri="{FF2B5EF4-FFF2-40B4-BE49-F238E27FC236}">
                <a16:creationId xmlns:a16="http://schemas.microsoft.com/office/drawing/2014/main" xmlns=""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3200" dirty="0">
                <a:solidFill>
                  <a:srgbClr val="FF0000"/>
                </a:solidFill>
              </a:rPr>
              <a:t>12 Change Management Best Practices</a:t>
            </a:r>
            <a:endParaRPr lang="ar-SA" sz="3200" dirty="0">
              <a:solidFill>
                <a:srgbClr val="FF0000"/>
              </a:solidFill>
            </a:endParaRPr>
          </a:p>
        </p:txBody>
      </p:sp>
    </p:spTree>
    <p:extLst>
      <p:ext uri="{BB962C8B-B14F-4D97-AF65-F5344CB8AC3E}">
        <p14:creationId xmlns:p14="http://schemas.microsoft.com/office/powerpoint/2010/main" val="3794333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xmlns=""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pic>
        <p:nvPicPr>
          <p:cNvPr id="8" name="Content Placeholder 6" descr="A diagram of project integration management. There is an arrow called project integration management that starts at stakeholders’ needs and expectations. Most of the arrow is in a section called 10 knowledge areas. There are nine boxes that go to the arrow. The nine boxes are scope management, time management, cost management, quality management, human resource management, communications management, risk management, procurement management, and stakeholder management. The arrow is also in a box called tools and techniques and there is an image of a computer screen, a clock and a list with checkmarks. The arrow ends at project success. This goes to project portfolio which is a briefcase with project 1, project 2, project 3 and project 4. This goes to enterprise success. ">
            <a:extLst>
              <a:ext uri="{FF2B5EF4-FFF2-40B4-BE49-F238E27FC236}">
                <a16:creationId xmlns:a16="http://schemas.microsoft.com/office/drawing/2014/main" xmlns="" id="{6EFFA08A-EFF3-C7BE-E634-751E7FAD3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499" y="1925725"/>
            <a:ext cx="8998226" cy="4277728"/>
          </a:xfrm>
          <a:prstGeom prst="rect">
            <a:avLst/>
          </a:prstGeom>
        </p:spPr>
      </p:pic>
    </p:spTree>
    <p:extLst>
      <p:ext uri="{BB962C8B-B14F-4D97-AF65-F5344CB8AC3E}">
        <p14:creationId xmlns:p14="http://schemas.microsoft.com/office/powerpoint/2010/main" val="166423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2A22E3E-FA99-4736-A62B-467ADC18E999}">
  <ds:schemaRef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12515721-E4F5-43B2-8830-657C77A8E83C}">
  <ds:schemaRefs>
    <ds:schemaRef ds:uri="http://schemas.microsoft.com/sharepoint/v3/contenttype/forms"/>
  </ds:schemaRefs>
</ds:datastoreItem>
</file>

<file path=customXml/itemProps3.xml><?xml version="1.0" encoding="utf-8"?>
<ds:datastoreItem xmlns:ds="http://schemas.openxmlformats.org/officeDocument/2006/customXml" ds:itemID="{1D4C1D28-11A9-483E-A318-1C715BEB3B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TotalTime>
  <Words>1224</Words>
  <Application>Microsoft Office PowerPoint</Application>
  <PresentationFormat>Custom</PresentationFormat>
  <Paragraphs>212</Paragraphs>
  <Slides>43</Slides>
  <Notes>1</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Lec.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aya</cp:lastModifiedBy>
  <cp:revision>385</cp:revision>
  <dcterms:created xsi:type="dcterms:W3CDTF">2024-05-21T09:15:01Z</dcterms:created>
  <dcterms:modified xsi:type="dcterms:W3CDTF">2024-12-03T21:58:49Z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