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svg" ContentType="image/svg+xml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480" r:id="rId2"/>
    <p:sldId id="303" r:id="rId3"/>
    <p:sldId id="271" r:id="rId4"/>
    <p:sldId id="276" r:id="rId5"/>
    <p:sldId id="482" r:id="rId6"/>
    <p:sldId id="483" r:id="rId7"/>
    <p:sldId id="484" r:id="rId8"/>
    <p:sldId id="486" r:id="rId9"/>
    <p:sldId id="487" r:id="rId10"/>
    <p:sldId id="488" r:id="rId11"/>
    <p:sldId id="489" r:id="rId12"/>
    <p:sldId id="490" r:id="rId13"/>
    <p:sldId id="491" r:id="rId14"/>
    <p:sldId id="481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482"/>
            <p14:sldId id="483"/>
            <p14:sldId id="484"/>
            <p14:sldId id="486"/>
            <p14:sldId id="487"/>
            <p14:sldId id="488"/>
            <p14:sldId id="489"/>
            <p14:sldId id="490"/>
            <p14:sldId id="491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/>
    <p:restoredTop sz="93769" autoAdjust="0"/>
  </p:normalViewPr>
  <p:slideViewPr>
    <p:cSldViewPr snapToGrid="0">
      <p:cViewPr>
        <p:scale>
          <a:sx n="83" d="100"/>
          <a:sy n="83" d="100"/>
        </p:scale>
        <p:origin x="976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png"/><Relationship Id="rId8" Type="http://schemas.openxmlformats.org/officeDocument/2006/relationships/image" Target="../media/image6.png"/><Relationship Id="rId7" Type="http://schemas.openxmlformats.org/officeDocument/2006/relationships/image" Target="../media/image6.sv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7.jpeg"/><Relationship Id="rId3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6" Type="http://schemas.openxmlformats.org/officeDocument/2006/relationships/image" Target="../media/image12.svg"/><Relationship Id="rId7" Type="http://schemas.openxmlformats.org/officeDocument/2006/relationships/image" Target="../media/image5.png"/><Relationship Id="rId8" Type="http://schemas.openxmlformats.org/officeDocument/2006/relationships/image" Target="../media/image6.svg"/><Relationship Id="rId9" Type="http://schemas.openxmlformats.org/officeDocument/2006/relationships/image" Target="../media/image2.png"/><Relationship Id="rId10" Type="http://schemas.openxmlformats.org/officeDocument/2006/relationships/image" Target="../media/image9.jpg"/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Sarah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Chahine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22320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Ventures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50811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Lecture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352208"/>
            <a:ext cx="112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 634</a:t>
            </a:r>
            <a:endPara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603"/>
    </mc:Choice>
    <mc:Fallback xmlns="">
      <p:transition spd="slow" advTm="22660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Ventures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Lecture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2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 634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Sarah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Chahine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956"/>
    </mc:Choice>
    <mc:Fallback xmlns="">
      <p:transition spd="slow" advTm="10995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971241"/>
            <a:ext cx="4747323" cy="186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Entrepreneurship has ignited a global interest </a:t>
            </a:r>
            <a:r>
              <a:rPr lang="en-US" sz="16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capturing the imagination of individuals and communities worldwide. This surge of interest can be attributed to its transformative potential, offering avenues for innovation, economic growth, and individual empowerment.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37839" y="1259391"/>
            <a:ext cx="6088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32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Entrepreneurship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858"/>
    </mc:Choice>
    <mc:Fallback xmlns="">
      <p:transition spd="slow" advTm="350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charset="0"/>
              <a:buChar char="•"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700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Entrepreneurship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 people become entrepreneurs?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successful entrepreneurs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myths about entrepreneurs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positive effects of entrepreneurship and entrepreneurial firms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entrepreneurial process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4713"/>
    </mc:Choice>
    <mc:Fallback xmlns="">
      <p:transition advTm="34471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731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Recognizing Opportunities </a:t>
            </a:r>
            <a:r>
              <a:rPr lang="en-US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Generating Ideas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differences between opportunities and ideas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characteristics of the entrepreneur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for generating ideas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9692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297"/>
    </mc:Choice>
    <mc:Fallback xmlns="">
      <p:transition advTm="31929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Feasibility Analysis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Product/service feasibility analysis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Industry/target market feasibility analysis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feasibility analysis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Feasibility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778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821"/>
    </mc:Choice>
    <mc:Fallback xmlns="">
      <p:transition advTm="18382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83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an Effective Business Model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and their importance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categories of business models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9867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2816"/>
    </mc:Choice>
    <mc:Fallback xmlns="">
      <p:transition advTm="21281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685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and Competitor Analysis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five forces model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types and the opportunities they offer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Competitor analysis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7361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817"/>
    </mc:Choice>
    <mc:Fallback xmlns="">
      <p:transition advTm="17181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a Business Plan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writing a business plan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 of the business plan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Presenting the business plan to investors</a:t>
            </a:r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4654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831"/>
    </mc:Choice>
    <mc:Fallback xmlns="">
      <p:transition advTm="18283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17595"/>
            <a:ext cx="7777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Assessing a New Venture’s Financial Strength  and Viability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Objectives of a Firm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financial management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statements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4923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450"/>
    </mc:Choice>
    <mc:Fallback xmlns="">
      <p:transition advTm="12045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890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 New-Venture Team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Liability of newness as a challenge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an new-venture 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eam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role of professional advisors</a:t>
            </a:r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7550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732"/>
    </mc:Choice>
    <mc:Fallback xmlns="">
      <p:transition advTm="102732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755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Getting Financing or Funding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personal 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inancing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equity financing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debt financing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sources of financing and funding</a:t>
            </a:r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2719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198"/>
    </mc:Choice>
    <mc:Fallback xmlns="">
      <p:transition advTm="18219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755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Marketing Issues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a market and establishing a position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Branding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process and related issues</a:t>
            </a:r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6207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198"/>
    </mc:Choice>
    <mc:Fallback xmlns="">
      <p:transition advTm="10219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=""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1243" y="140103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3013075" y="3286091"/>
            <a:ext cx="65151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Whether driven by the desire for financial independence, a desire to solve pressing global issues, or a thirst for creative expression, entrepreneurship stands as a beacon of opportunity, transcending borders and cultures in today's dynamic and ever-evolving landscape.</a:t>
            </a:r>
            <a:endParaRPr lang="en-US" dirty="0">
              <a:solidFill>
                <a:srgbClr val="2D3956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25"/>
    </mc:Choice>
    <mc:Fallback xmlns="">
      <p:transition spd="slow" advTm="4952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10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21"/>
    </mc:Choice>
    <mc:Fallback xmlns="">
      <p:transition spd="slow" advTm="1832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2333</TotalTime>
  <Words>344</Words>
  <Application>Microsoft Macintosh PowerPoint</Application>
  <PresentationFormat>Widescreen</PresentationFormat>
  <Paragraphs>97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Office User</cp:lastModifiedBy>
  <cp:revision>31</cp:revision>
  <dcterms:created xsi:type="dcterms:W3CDTF">2023-04-29T09:08:23Z</dcterms:created>
  <dcterms:modified xsi:type="dcterms:W3CDTF">2023-09-21T18:30:03Z</dcterms:modified>
</cp:coreProperties>
</file>