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708DA-0CA5-9273-D2BC-7C8C0CF0E7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4D47B-549A-A1B3-BFFD-81BD6EEAB1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97CDD-E441-F26D-0F11-9A84CEC5D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92DF7-E58F-31F1-F090-69F6150AD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2862B-31A6-80EE-AD1C-BD9D37113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458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477A-03B7-3C6C-2525-DE3393167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3D689-BE5B-A73F-DC91-B67731FE5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189D67-02E6-5FE6-88B7-46D8F152A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A81B0-F026-BC1C-DDB3-AD6A9F5E9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8D26D-3535-6599-7000-78E7349AE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83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AB90B-B52E-95D4-3B55-9FCFC6C2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E27468-EA8B-DCEC-F590-8D3B40DED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D0F65-20DF-B674-2638-01F74645C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D159D-B14A-DE4F-679F-B1EC02D48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D2C3B-C62D-641A-A7B8-8274ACFCC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808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A273-B3EA-393D-CA8F-DC7298974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68DD8-FB98-8139-059C-9FEAB38DB9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18149-24FC-A98D-D1E3-46DA2337FC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4563F-F682-19AF-2712-046BEB977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40E3A2-C9E1-AB6F-02B0-C387D44ED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81ED4-1D8D-97D9-9807-0DA5D2562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38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2DFCF-A6B3-0A6B-2EFD-A36A6652C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4A60C-7C95-35BE-0B9C-05B7368156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1C00DA-2203-A461-D478-32C148937E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C662EF-6D35-4CA1-4B63-688CC2AE0D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52EF50-1EF0-16FA-9C54-9FA4E4DDC0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519E5C-243E-834F-3C0C-97F3DB5A0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C38AEF-2C7F-7A0E-D1D3-0F6E4CF6C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577845-D911-75AB-204A-8356A51EC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7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6812-995E-D833-C735-7512743A4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70836-EDD2-411B-413F-C2D080408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F7BAE6-AE97-AB39-DDBC-43CDAAB2E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33C178-7FAE-EC9A-FAA9-FB169B0FF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284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EC6C0D-025B-ADF6-AC37-319A0C5D8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0322A3-B96F-25F2-E261-2DCE84236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FA630C-8E06-761E-2647-C0F189CD8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767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CD31E-09BC-4449-9FDA-0C3E7896E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1FDA8-FB73-34B7-74F2-2756D5FEC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E0BFAD-EA5C-CDBC-592B-97CCB922E2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84048E-A9A9-004B-4167-48C7E48A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DBD9E-ECBA-54EB-AD1C-AFDEDCB3C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FC922F-B457-D594-9995-A899C8EC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87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FE0E9-087E-AAF3-5FEE-D5093EA2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C25952-D501-3BAC-5B25-D5B1EACC9A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74F112-CBEC-47AE-F928-AF3AE0705D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E78AB-C6FA-5739-80C1-2F440DDAD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199E0-BD7A-C877-44D0-E22D63F47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3F021D-6BA5-913B-16FE-CFFE32294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682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F634D-D328-6089-FA92-5EB20D6A0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08CE7A-66D6-AF7F-C1C5-6186867173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233FA-BF4D-EB2C-E584-67CF2403F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601DCE-84F5-19A6-6A5D-CE90595A7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ED273-9DC2-9363-63CF-FC7F1B15B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21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766927-F2C6-EF04-83EE-569D414463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7819C5-C816-1EAA-D731-D9EAAE7627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A5BE2-9379-B9C9-6263-C9F6982CB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62463-B30E-7D4E-A1AB-E2F640318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59FDB-FE14-2187-0E0D-2743D3390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773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19FF02-D78C-25C6-02FE-05A3A4B87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575125-39BC-CB0B-7ED8-CB081BEDF1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95986-8C2F-8C68-5D7F-FECB374CF3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980F87-B513-448D-9702-59517CA77E43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D3BA3-B887-F774-29E7-F9A5743255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634F9-DCCE-B867-167B-5D17B5C77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9A7FC5-EDA3-4326-8484-94894FA789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05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B04A19A6-48A8-FCCB-3104-76E52F9E69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716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62CE336E-4DBF-D6D3-B0FC-989358BEAC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961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8B357629-35E7-BD7B-6981-805160C41EA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881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05BF66FC-231C-E381-3419-B0CC3810925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020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9EB07653-FEFE-C43C-F1B2-510A33C1C6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511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14E2095F-E484-74A8-80BD-40FFCBF089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254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F7E0CDBC-AEF8-9BFC-6D63-82CC0F6B227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644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37006AAD-BE37-8836-6FE8-FDDAE40E13D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300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1A8F9C74-61CF-9744-C18F-02EF82E47C4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217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E640ECE8-D75B-17AD-3E46-43653F832D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961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B301C782-5402-3183-B6B1-0EDF48F0268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443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15CFCDC6-AE1B-60C3-37B8-174DDB206C3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310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15DD660A-7CCB-DF17-2E83-0A359CA0509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85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19B28202-658E-8042-ACF5-9EE8389905A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776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751BA2B6-7053-3AB1-2812-FDA583BCF6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268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897DD3C8-73CC-4F0A-F346-9A7C659A45E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456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48C47EF6-CF44-9187-F57F-16A8381EE08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856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0CF3C6B7-435C-EA5B-E22E-0BFACE9E5E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443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3B210D05-2D81-3DA1-4D60-E09F402A6E3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750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8518C153-F1F6-6103-164E-901C137E3D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84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34A8D8D5-1CAA-A74F-BC13-94F15AB3134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7623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421FF759-97FF-41F9-18E5-2F42E61CC1A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8857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70634562-5B9E-C2BD-ED93-2F89FC458D7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6028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8826C8B3-AC1C-3B55-02FE-2420218CC5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917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49037729-6F25-0981-C25A-73A4F84E817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3333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4562645B-D1B2-BA52-AE61-6F3C5992927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8139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79BDEA57-4EAC-5256-EE67-0258D34DC12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1984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D089F5DC-92CB-B295-A608-E88B5C3ACB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1964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3E74FA26-62DB-AD33-0449-3216FE8EF2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361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6DF44054-8D39-34C7-B3BD-3EFD00CF6AC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5512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B9A4A306-74D4-2E59-74AF-D712BB31CF4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9546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C426390F-A6AC-5809-4EAD-B55B5578799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9863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E0C186B7-9061-84AD-F637-6B6266D6ADC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3750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1208211D-9D6F-1D99-AA2C-C59A078285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6978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8EC508DF-A7FE-3A49-03D9-9F53A3088FF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9174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9EBC68E6-BD2D-6422-2615-7C2C660BF9F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131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EA0EA200-A3C7-44DA-16E6-5004C4F3C97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3391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7B5F1018-D3D5-A9A4-1CBB-AD1035EA2B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0335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2AA509AB-6D34-106F-4786-5FF67C088FE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2377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BAEBB545-C4EE-AB47-44F8-DBA87388AB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4278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07CE6E75-205B-3358-061D-F5661A6A656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5394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2AA7C7CE-AF39-1109-53A7-93F9F5F7125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80405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1FD24587-4D11-3B25-58EE-D07669E108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174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BBC2765B-C65B-A23B-25E1-9B5A061BAA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96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16B53AAD-50F7-3E6D-33BD-26954FCE632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7092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3E9DB514-4657-9CA3-A30B-672DFC320A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968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Dr. Khaled ELMenshawy</dc:creator>
  <cp:lastModifiedBy>Dr. Khaled ELMenshawy</cp:lastModifiedBy>
  <cp:revision>1</cp:revision>
  <dcterms:created xsi:type="dcterms:W3CDTF">2025-09-10T08:02:23Z</dcterms:created>
  <dcterms:modified xsi:type="dcterms:W3CDTF">2025-09-10T08:03:00Z</dcterms:modified>
</cp:coreProperties>
</file>