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480" r:id="rId5"/>
    <p:sldId id="494" r:id="rId6"/>
    <p:sldId id="306" r:id="rId7"/>
    <p:sldId id="483" r:id="rId8"/>
    <p:sldId id="484" r:id="rId9"/>
    <p:sldId id="489" r:id="rId10"/>
    <p:sldId id="490" r:id="rId11"/>
    <p:sldId id="491" r:id="rId12"/>
    <p:sldId id="492" r:id="rId13"/>
    <p:sldId id="493" r:id="rId14"/>
    <p:sldId id="486" r:id="rId15"/>
    <p:sldId id="488" r:id="rId16"/>
    <p:sldId id="487" r:id="rId17"/>
    <p:sldId id="256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10" Type="http://schemas.openxmlformats.org/officeDocument/2006/relationships/image" Target="../media/image42.svg"/><Relationship Id="rId4" Type="http://schemas.openxmlformats.org/officeDocument/2006/relationships/image" Target="../media/image36.svg"/><Relationship Id="rId9" Type="http://schemas.openxmlformats.org/officeDocument/2006/relationships/image" Target="../media/image41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10" Type="http://schemas.openxmlformats.org/officeDocument/2006/relationships/image" Target="../media/image42.svg"/><Relationship Id="rId4" Type="http://schemas.openxmlformats.org/officeDocument/2006/relationships/image" Target="../media/image36.svg"/><Relationship Id="rId9" Type="http://schemas.openxmlformats.org/officeDocument/2006/relationships/image" Target="../media/image4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391AF0-E2A7-400A-8E2F-3AC473B0C652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5428A5D-9261-434A-B3E8-EE54399192E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Teaching Team</a:t>
          </a:r>
          <a:endParaRPr lang="en-US"/>
        </a:p>
      </dgm:t>
    </dgm:pt>
    <dgm:pt modelId="{2419773B-0D28-4D7F-B0EA-8636A9CF7CBA}" type="parTrans" cxnId="{CCA9D27B-80D7-428D-85AD-F0C4E4CE5049}">
      <dgm:prSet/>
      <dgm:spPr/>
      <dgm:t>
        <a:bodyPr/>
        <a:lstStyle/>
        <a:p>
          <a:endParaRPr lang="en-US"/>
        </a:p>
      </dgm:t>
    </dgm:pt>
    <dgm:pt modelId="{1ADF5C8B-61B0-4B53-9548-1A1C930D9030}" type="sibTrans" cxnId="{CCA9D27B-80D7-428D-85AD-F0C4E4CE5049}">
      <dgm:prSet/>
      <dgm:spPr/>
      <dgm:t>
        <a:bodyPr/>
        <a:lstStyle/>
        <a:p>
          <a:endParaRPr lang="en-US"/>
        </a:p>
      </dgm:t>
    </dgm:pt>
    <dgm:pt modelId="{21128CA3-01D4-49F5-81B1-CA6123E41FA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course Learning Outcomes</a:t>
          </a:r>
          <a:endParaRPr lang="en-US" dirty="0"/>
        </a:p>
      </dgm:t>
    </dgm:pt>
    <dgm:pt modelId="{C1B4F4ED-BE27-46BF-8C18-447337E58AB9}" type="parTrans" cxnId="{C7C86291-4597-4218-B255-5CA611AF35F7}">
      <dgm:prSet/>
      <dgm:spPr/>
      <dgm:t>
        <a:bodyPr/>
        <a:lstStyle/>
        <a:p>
          <a:endParaRPr lang="en-US"/>
        </a:p>
      </dgm:t>
    </dgm:pt>
    <dgm:pt modelId="{FE4644C0-7FBF-4813-9DC0-640B033EFA55}" type="sibTrans" cxnId="{C7C86291-4597-4218-B255-5CA611AF35F7}">
      <dgm:prSet/>
      <dgm:spPr/>
      <dgm:t>
        <a:bodyPr/>
        <a:lstStyle/>
        <a:p>
          <a:endParaRPr lang="en-US"/>
        </a:p>
      </dgm:t>
    </dgm:pt>
    <dgm:pt modelId="{AE9FB5C2-C695-447B-B528-D943F4936D9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Course Structure</a:t>
          </a:r>
          <a:endParaRPr lang="en-US" dirty="0"/>
        </a:p>
      </dgm:t>
    </dgm:pt>
    <dgm:pt modelId="{24533133-1A73-44A5-AE65-67447F2659AD}" type="parTrans" cxnId="{9A703311-8F71-43CE-9B23-601FF9F8B3D7}">
      <dgm:prSet/>
      <dgm:spPr/>
      <dgm:t>
        <a:bodyPr/>
        <a:lstStyle/>
        <a:p>
          <a:endParaRPr lang="en-US"/>
        </a:p>
      </dgm:t>
    </dgm:pt>
    <dgm:pt modelId="{BFB0D1F0-46B6-4B7C-BB3E-6264026739CC}" type="sibTrans" cxnId="{9A703311-8F71-43CE-9B23-601FF9F8B3D7}">
      <dgm:prSet/>
      <dgm:spPr/>
      <dgm:t>
        <a:bodyPr/>
        <a:lstStyle/>
        <a:p>
          <a:endParaRPr lang="en-US"/>
        </a:p>
      </dgm:t>
    </dgm:pt>
    <dgm:pt modelId="{A9491801-7878-4984-BEBC-EEDD6D6713B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Expectations</a:t>
          </a:r>
          <a:endParaRPr lang="en-US"/>
        </a:p>
      </dgm:t>
    </dgm:pt>
    <dgm:pt modelId="{A43BEBD4-DE48-45CE-B74C-DF600896FBD2}" type="parTrans" cxnId="{9E0144AB-450B-446C-B75F-4CA806B1A2CF}">
      <dgm:prSet/>
      <dgm:spPr/>
      <dgm:t>
        <a:bodyPr/>
        <a:lstStyle/>
        <a:p>
          <a:endParaRPr lang="en-US"/>
        </a:p>
      </dgm:t>
    </dgm:pt>
    <dgm:pt modelId="{1BFD5625-F9C1-463B-B9B5-E2E4F28EF3CD}" type="sibTrans" cxnId="{9E0144AB-450B-446C-B75F-4CA806B1A2CF}">
      <dgm:prSet/>
      <dgm:spPr/>
      <dgm:t>
        <a:bodyPr/>
        <a:lstStyle/>
        <a:p>
          <a:endParaRPr lang="en-US"/>
        </a:p>
      </dgm:t>
    </dgm:pt>
    <dgm:pt modelId="{37A23117-BC25-4B4F-B3C9-2E9EB71F2C2A}" type="pres">
      <dgm:prSet presAssocID="{BA391AF0-E2A7-400A-8E2F-3AC473B0C652}" presName="root" presStyleCnt="0">
        <dgm:presLayoutVars>
          <dgm:dir/>
          <dgm:resizeHandles val="exact"/>
        </dgm:presLayoutVars>
      </dgm:prSet>
      <dgm:spPr/>
    </dgm:pt>
    <dgm:pt modelId="{1F38D755-A180-480A-B7F3-ECFA9321D4DC}" type="pres">
      <dgm:prSet presAssocID="{05428A5D-9261-434A-B3E8-EE54399192E7}" presName="compNode" presStyleCnt="0"/>
      <dgm:spPr/>
    </dgm:pt>
    <dgm:pt modelId="{1BDA48B0-9BF8-4ED3-80A9-71852B54F14C}" type="pres">
      <dgm:prSet presAssocID="{05428A5D-9261-434A-B3E8-EE54399192E7}" presName="iconBgRect" presStyleLbl="bgShp" presStyleIdx="0" presStyleCnt="4"/>
      <dgm:spPr/>
    </dgm:pt>
    <dgm:pt modelId="{BD3BAC75-09DD-4617-A4CB-9FDB4D4CBF33}" type="pres">
      <dgm:prSet presAssocID="{05428A5D-9261-434A-B3E8-EE54399192E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C23C90DE-CBAA-442D-ACEB-5151BDABC292}" type="pres">
      <dgm:prSet presAssocID="{05428A5D-9261-434A-B3E8-EE54399192E7}" presName="spaceRect" presStyleCnt="0"/>
      <dgm:spPr/>
    </dgm:pt>
    <dgm:pt modelId="{22E61D51-DE88-4793-B80B-9C399258FA64}" type="pres">
      <dgm:prSet presAssocID="{05428A5D-9261-434A-B3E8-EE54399192E7}" presName="textRect" presStyleLbl="revTx" presStyleIdx="0" presStyleCnt="4">
        <dgm:presLayoutVars>
          <dgm:chMax val="1"/>
          <dgm:chPref val="1"/>
        </dgm:presLayoutVars>
      </dgm:prSet>
      <dgm:spPr/>
    </dgm:pt>
    <dgm:pt modelId="{D6B00D82-0AAC-41E1-B7B8-BE2BC4182751}" type="pres">
      <dgm:prSet presAssocID="{1ADF5C8B-61B0-4B53-9548-1A1C930D9030}" presName="sibTrans" presStyleCnt="0"/>
      <dgm:spPr/>
    </dgm:pt>
    <dgm:pt modelId="{3E6E3234-DC31-46B4-AC5D-4A067F35EF5F}" type="pres">
      <dgm:prSet presAssocID="{21128CA3-01D4-49F5-81B1-CA6123E41FAA}" presName="compNode" presStyleCnt="0"/>
      <dgm:spPr/>
    </dgm:pt>
    <dgm:pt modelId="{F4694DB0-F95E-4299-80D0-551AE64C9B08}" type="pres">
      <dgm:prSet presAssocID="{21128CA3-01D4-49F5-81B1-CA6123E41FAA}" presName="iconBgRect" presStyleLbl="bgShp" presStyleIdx="1" presStyleCnt="4"/>
      <dgm:spPr/>
    </dgm:pt>
    <dgm:pt modelId="{91F8662A-39E4-4DC2-9680-4549D02C1128}" type="pres">
      <dgm:prSet presAssocID="{21128CA3-01D4-49F5-81B1-CA6123E41FA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92DA5967-FFDF-4AFC-BDB6-0EB63867388D}" type="pres">
      <dgm:prSet presAssocID="{21128CA3-01D4-49F5-81B1-CA6123E41FAA}" presName="spaceRect" presStyleCnt="0"/>
      <dgm:spPr/>
    </dgm:pt>
    <dgm:pt modelId="{865B806A-A8A5-474A-9251-FF8878C08EF1}" type="pres">
      <dgm:prSet presAssocID="{21128CA3-01D4-49F5-81B1-CA6123E41FAA}" presName="textRect" presStyleLbl="revTx" presStyleIdx="1" presStyleCnt="4">
        <dgm:presLayoutVars>
          <dgm:chMax val="1"/>
          <dgm:chPref val="1"/>
        </dgm:presLayoutVars>
      </dgm:prSet>
      <dgm:spPr/>
    </dgm:pt>
    <dgm:pt modelId="{79900600-B9FE-4BAD-938D-3D5FDF9B431C}" type="pres">
      <dgm:prSet presAssocID="{FE4644C0-7FBF-4813-9DC0-640B033EFA55}" presName="sibTrans" presStyleCnt="0"/>
      <dgm:spPr/>
    </dgm:pt>
    <dgm:pt modelId="{77DE22C3-CA7F-4BC8-9001-F1BD4AFB4A35}" type="pres">
      <dgm:prSet presAssocID="{AE9FB5C2-C695-447B-B528-D943F4936D92}" presName="compNode" presStyleCnt="0"/>
      <dgm:spPr/>
    </dgm:pt>
    <dgm:pt modelId="{2273B51D-6473-474A-9CE8-D4BFD10F89B4}" type="pres">
      <dgm:prSet presAssocID="{AE9FB5C2-C695-447B-B528-D943F4936D92}" presName="iconBgRect" presStyleLbl="bgShp" presStyleIdx="2" presStyleCnt="4"/>
      <dgm:spPr/>
    </dgm:pt>
    <dgm:pt modelId="{22C65DC5-6629-405E-B400-78BA9727E59C}" type="pres">
      <dgm:prSet presAssocID="{AE9FB5C2-C695-447B-B528-D943F4936D9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99E0E555-4E71-4C50-8F28-71E092F6B140}" type="pres">
      <dgm:prSet presAssocID="{AE9FB5C2-C695-447B-B528-D943F4936D92}" presName="spaceRect" presStyleCnt="0"/>
      <dgm:spPr/>
    </dgm:pt>
    <dgm:pt modelId="{35D709EB-07F2-4CE1-A496-E85B1DAB300D}" type="pres">
      <dgm:prSet presAssocID="{AE9FB5C2-C695-447B-B528-D943F4936D92}" presName="textRect" presStyleLbl="revTx" presStyleIdx="2" presStyleCnt="4">
        <dgm:presLayoutVars>
          <dgm:chMax val="1"/>
          <dgm:chPref val="1"/>
        </dgm:presLayoutVars>
      </dgm:prSet>
      <dgm:spPr/>
    </dgm:pt>
    <dgm:pt modelId="{E465EEA0-B970-434F-90BA-9E77F8DFED96}" type="pres">
      <dgm:prSet presAssocID="{BFB0D1F0-46B6-4B7C-BB3E-6264026739CC}" presName="sibTrans" presStyleCnt="0"/>
      <dgm:spPr/>
    </dgm:pt>
    <dgm:pt modelId="{9FCCD5B5-2A6E-4EB4-B682-CBD1E1C97ED2}" type="pres">
      <dgm:prSet presAssocID="{A9491801-7878-4984-BEBC-EEDD6D6713B5}" presName="compNode" presStyleCnt="0"/>
      <dgm:spPr/>
    </dgm:pt>
    <dgm:pt modelId="{22273BB9-56B4-48FF-9A6E-1CFAD4F1A78B}" type="pres">
      <dgm:prSet presAssocID="{A9491801-7878-4984-BEBC-EEDD6D6713B5}" presName="iconBgRect" presStyleLbl="bgShp" presStyleIdx="3" presStyleCnt="4"/>
      <dgm:spPr/>
    </dgm:pt>
    <dgm:pt modelId="{F52F8155-E88A-466D-AA8C-DAA807E8167E}" type="pres">
      <dgm:prSet presAssocID="{A9491801-7878-4984-BEBC-EEDD6D6713B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A3B2EA3-EE42-4FFB-AA97-1CCC7F9000AD}" type="pres">
      <dgm:prSet presAssocID="{A9491801-7878-4984-BEBC-EEDD6D6713B5}" presName="spaceRect" presStyleCnt="0"/>
      <dgm:spPr/>
    </dgm:pt>
    <dgm:pt modelId="{F112DC54-14E1-4154-AA0E-558CF6AA1162}" type="pres">
      <dgm:prSet presAssocID="{A9491801-7878-4984-BEBC-EEDD6D6713B5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9A703311-8F71-43CE-9B23-601FF9F8B3D7}" srcId="{BA391AF0-E2A7-400A-8E2F-3AC473B0C652}" destId="{AE9FB5C2-C695-447B-B528-D943F4936D92}" srcOrd="2" destOrd="0" parTransId="{24533133-1A73-44A5-AE65-67447F2659AD}" sibTransId="{BFB0D1F0-46B6-4B7C-BB3E-6264026739CC}"/>
    <dgm:cxn modelId="{4ABEAC2D-2525-4019-9DE4-6F2B56432B44}" type="presOf" srcId="{21128CA3-01D4-49F5-81B1-CA6123E41FAA}" destId="{865B806A-A8A5-474A-9251-FF8878C08EF1}" srcOrd="0" destOrd="0" presId="urn:microsoft.com/office/officeart/2018/5/layout/IconCircleLabelList"/>
    <dgm:cxn modelId="{0869E937-4513-4DAB-B22D-BA91DB787C63}" type="presOf" srcId="{AE9FB5C2-C695-447B-B528-D943F4936D92}" destId="{35D709EB-07F2-4CE1-A496-E85B1DAB300D}" srcOrd="0" destOrd="0" presId="urn:microsoft.com/office/officeart/2018/5/layout/IconCircleLabelList"/>
    <dgm:cxn modelId="{0D2A6F3A-3E10-46BF-9507-3BC53D583ABC}" type="presOf" srcId="{05428A5D-9261-434A-B3E8-EE54399192E7}" destId="{22E61D51-DE88-4793-B80B-9C399258FA64}" srcOrd="0" destOrd="0" presId="urn:microsoft.com/office/officeart/2018/5/layout/IconCircleLabelList"/>
    <dgm:cxn modelId="{8879E855-F3B6-4301-A4F1-EAAF0BF8EB0D}" type="presOf" srcId="{BA391AF0-E2A7-400A-8E2F-3AC473B0C652}" destId="{37A23117-BC25-4B4F-B3C9-2E9EB71F2C2A}" srcOrd="0" destOrd="0" presId="urn:microsoft.com/office/officeart/2018/5/layout/IconCircleLabelList"/>
    <dgm:cxn modelId="{CCA9D27B-80D7-428D-85AD-F0C4E4CE5049}" srcId="{BA391AF0-E2A7-400A-8E2F-3AC473B0C652}" destId="{05428A5D-9261-434A-B3E8-EE54399192E7}" srcOrd="0" destOrd="0" parTransId="{2419773B-0D28-4D7F-B0EA-8636A9CF7CBA}" sibTransId="{1ADF5C8B-61B0-4B53-9548-1A1C930D9030}"/>
    <dgm:cxn modelId="{C7C86291-4597-4218-B255-5CA611AF35F7}" srcId="{BA391AF0-E2A7-400A-8E2F-3AC473B0C652}" destId="{21128CA3-01D4-49F5-81B1-CA6123E41FAA}" srcOrd="1" destOrd="0" parTransId="{C1B4F4ED-BE27-46BF-8C18-447337E58AB9}" sibTransId="{FE4644C0-7FBF-4813-9DC0-640B033EFA55}"/>
    <dgm:cxn modelId="{9E0144AB-450B-446C-B75F-4CA806B1A2CF}" srcId="{BA391AF0-E2A7-400A-8E2F-3AC473B0C652}" destId="{A9491801-7878-4984-BEBC-EEDD6D6713B5}" srcOrd="3" destOrd="0" parTransId="{A43BEBD4-DE48-45CE-B74C-DF600896FBD2}" sibTransId="{1BFD5625-F9C1-463B-B9B5-E2E4F28EF3CD}"/>
    <dgm:cxn modelId="{81819EB2-26B3-4F01-8C61-DE6BE5114ADD}" type="presOf" srcId="{A9491801-7878-4984-BEBC-EEDD6D6713B5}" destId="{F112DC54-14E1-4154-AA0E-558CF6AA1162}" srcOrd="0" destOrd="0" presId="urn:microsoft.com/office/officeart/2018/5/layout/IconCircleLabelList"/>
    <dgm:cxn modelId="{D14EEDC4-DAB7-4AED-9754-8C6EC821A867}" type="presParOf" srcId="{37A23117-BC25-4B4F-B3C9-2E9EB71F2C2A}" destId="{1F38D755-A180-480A-B7F3-ECFA9321D4DC}" srcOrd="0" destOrd="0" presId="urn:microsoft.com/office/officeart/2018/5/layout/IconCircleLabelList"/>
    <dgm:cxn modelId="{77BBD117-F868-44E4-A11E-DB4F268E3D7F}" type="presParOf" srcId="{1F38D755-A180-480A-B7F3-ECFA9321D4DC}" destId="{1BDA48B0-9BF8-4ED3-80A9-71852B54F14C}" srcOrd="0" destOrd="0" presId="urn:microsoft.com/office/officeart/2018/5/layout/IconCircleLabelList"/>
    <dgm:cxn modelId="{76554183-A3E8-4662-A32B-07ED19AB9846}" type="presParOf" srcId="{1F38D755-A180-480A-B7F3-ECFA9321D4DC}" destId="{BD3BAC75-09DD-4617-A4CB-9FDB4D4CBF33}" srcOrd="1" destOrd="0" presId="urn:microsoft.com/office/officeart/2018/5/layout/IconCircleLabelList"/>
    <dgm:cxn modelId="{E0D14DAC-61D4-47A8-9E16-16AFAF9C9DA7}" type="presParOf" srcId="{1F38D755-A180-480A-B7F3-ECFA9321D4DC}" destId="{C23C90DE-CBAA-442D-ACEB-5151BDABC292}" srcOrd="2" destOrd="0" presId="urn:microsoft.com/office/officeart/2018/5/layout/IconCircleLabelList"/>
    <dgm:cxn modelId="{172B146B-AF5F-40E0-A90B-51F3631D8624}" type="presParOf" srcId="{1F38D755-A180-480A-B7F3-ECFA9321D4DC}" destId="{22E61D51-DE88-4793-B80B-9C399258FA64}" srcOrd="3" destOrd="0" presId="urn:microsoft.com/office/officeart/2018/5/layout/IconCircleLabelList"/>
    <dgm:cxn modelId="{3CA21A3C-0E41-4B19-B4B0-228EBB783602}" type="presParOf" srcId="{37A23117-BC25-4B4F-B3C9-2E9EB71F2C2A}" destId="{D6B00D82-0AAC-41E1-B7B8-BE2BC4182751}" srcOrd="1" destOrd="0" presId="urn:microsoft.com/office/officeart/2018/5/layout/IconCircleLabelList"/>
    <dgm:cxn modelId="{F759F79B-6566-41DF-8D39-02D4D06A55A9}" type="presParOf" srcId="{37A23117-BC25-4B4F-B3C9-2E9EB71F2C2A}" destId="{3E6E3234-DC31-46B4-AC5D-4A067F35EF5F}" srcOrd="2" destOrd="0" presId="urn:microsoft.com/office/officeart/2018/5/layout/IconCircleLabelList"/>
    <dgm:cxn modelId="{A3CD6116-DFBC-446E-A418-F33586F8EC43}" type="presParOf" srcId="{3E6E3234-DC31-46B4-AC5D-4A067F35EF5F}" destId="{F4694DB0-F95E-4299-80D0-551AE64C9B08}" srcOrd="0" destOrd="0" presId="urn:microsoft.com/office/officeart/2018/5/layout/IconCircleLabelList"/>
    <dgm:cxn modelId="{CC8AB7EA-AFAC-4CF4-8272-A909B02BA3A2}" type="presParOf" srcId="{3E6E3234-DC31-46B4-AC5D-4A067F35EF5F}" destId="{91F8662A-39E4-4DC2-9680-4549D02C1128}" srcOrd="1" destOrd="0" presId="urn:microsoft.com/office/officeart/2018/5/layout/IconCircleLabelList"/>
    <dgm:cxn modelId="{11CB6AFB-2469-4A91-A409-4387A18EDCD8}" type="presParOf" srcId="{3E6E3234-DC31-46B4-AC5D-4A067F35EF5F}" destId="{92DA5967-FFDF-4AFC-BDB6-0EB63867388D}" srcOrd="2" destOrd="0" presId="urn:microsoft.com/office/officeart/2018/5/layout/IconCircleLabelList"/>
    <dgm:cxn modelId="{EFE202B7-65F8-4BE4-9E97-C58DC9C997B6}" type="presParOf" srcId="{3E6E3234-DC31-46B4-AC5D-4A067F35EF5F}" destId="{865B806A-A8A5-474A-9251-FF8878C08EF1}" srcOrd="3" destOrd="0" presId="urn:microsoft.com/office/officeart/2018/5/layout/IconCircleLabelList"/>
    <dgm:cxn modelId="{44D9007B-01AF-4C38-A695-B844E8B73B43}" type="presParOf" srcId="{37A23117-BC25-4B4F-B3C9-2E9EB71F2C2A}" destId="{79900600-B9FE-4BAD-938D-3D5FDF9B431C}" srcOrd="3" destOrd="0" presId="urn:microsoft.com/office/officeart/2018/5/layout/IconCircleLabelList"/>
    <dgm:cxn modelId="{CE95B3F7-16FD-4576-9EF4-BDF23CA7C83A}" type="presParOf" srcId="{37A23117-BC25-4B4F-B3C9-2E9EB71F2C2A}" destId="{77DE22C3-CA7F-4BC8-9001-F1BD4AFB4A35}" srcOrd="4" destOrd="0" presId="urn:microsoft.com/office/officeart/2018/5/layout/IconCircleLabelList"/>
    <dgm:cxn modelId="{6B922F73-2C74-407A-82C1-CC527637ACEF}" type="presParOf" srcId="{77DE22C3-CA7F-4BC8-9001-F1BD4AFB4A35}" destId="{2273B51D-6473-474A-9CE8-D4BFD10F89B4}" srcOrd="0" destOrd="0" presId="urn:microsoft.com/office/officeart/2018/5/layout/IconCircleLabelList"/>
    <dgm:cxn modelId="{DCE24A44-E210-444F-9694-43B08A263B6F}" type="presParOf" srcId="{77DE22C3-CA7F-4BC8-9001-F1BD4AFB4A35}" destId="{22C65DC5-6629-405E-B400-78BA9727E59C}" srcOrd="1" destOrd="0" presId="urn:microsoft.com/office/officeart/2018/5/layout/IconCircleLabelList"/>
    <dgm:cxn modelId="{5008F51E-C570-470C-997D-77E5418D34EB}" type="presParOf" srcId="{77DE22C3-CA7F-4BC8-9001-F1BD4AFB4A35}" destId="{99E0E555-4E71-4C50-8F28-71E092F6B140}" srcOrd="2" destOrd="0" presId="urn:microsoft.com/office/officeart/2018/5/layout/IconCircleLabelList"/>
    <dgm:cxn modelId="{C8FFF00B-05D4-46DC-838A-37C77ADB3E81}" type="presParOf" srcId="{77DE22C3-CA7F-4BC8-9001-F1BD4AFB4A35}" destId="{35D709EB-07F2-4CE1-A496-E85B1DAB300D}" srcOrd="3" destOrd="0" presId="urn:microsoft.com/office/officeart/2018/5/layout/IconCircleLabelList"/>
    <dgm:cxn modelId="{28E62BB2-7C4B-45E3-BA3F-2D7F187E6F32}" type="presParOf" srcId="{37A23117-BC25-4B4F-B3C9-2E9EB71F2C2A}" destId="{E465EEA0-B970-434F-90BA-9E77F8DFED96}" srcOrd="5" destOrd="0" presId="urn:microsoft.com/office/officeart/2018/5/layout/IconCircleLabelList"/>
    <dgm:cxn modelId="{45B3DBF8-199B-407A-9548-9B638C89E7B1}" type="presParOf" srcId="{37A23117-BC25-4B4F-B3C9-2E9EB71F2C2A}" destId="{9FCCD5B5-2A6E-4EB4-B682-CBD1E1C97ED2}" srcOrd="6" destOrd="0" presId="urn:microsoft.com/office/officeart/2018/5/layout/IconCircleLabelList"/>
    <dgm:cxn modelId="{FD022AF2-8494-40F7-9323-C73110D542A9}" type="presParOf" srcId="{9FCCD5B5-2A6E-4EB4-B682-CBD1E1C97ED2}" destId="{22273BB9-56B4-48FF-9A6E-1CFAD4F1A78B}" srcOrd="0" destOrd="0" presId="urn:microsoft.com/office/officeart/2018/5/layout/IconCircleLabelList"/>
    <dgm:cxn modelId="{DB4E2C35-258F-4CDF-98ED-0E27127CF5AF}" type="presParOf" srcId="{9FCCD5B5-2A6E-4EB4-B682-CBD1E1C97ED2}" destId="{F52F8155-E88A-466D-AA8C-DAA807E8167E}" srcOrd="1" destOrd="0" presId="urn:microsoft.com/office/officeart/2018/5/layout/IconCircleLabelList"/>
    <dgm:cxn modelId="{1928BFCE-DBCE-42D3-B625-E958342CCDD0}" type="presParOf" srcId="{9FCCD5B5-2A6E-4EB4-B682-CBD1E1C97ED2}" destId="{3A3B2EA3-EE42-4FFB-AA97-1CCC7F9000AD}" srcOrd="2" destOrd="0" presId="urn:microsoft.com/office/officeart/2018/5/layout/IconCircleLabelList"/>
    <dgm:cxn modelId="{BD93ACA1-7864-47D0-A802-6B0D71AA4E11}" type="presParOf" srcId="{9FCCD5B5-2A6E-4EB4-B682-CBD1E1C97ED2}" destId="{F112DC54-14E1-4154-AA0E-558CF6AA116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1519E4-A987-4094-9C03-28109EB4F29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AD1EB50-FA44-40C6-B344-E59ED49BB8E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Be treated professionally and with respect.</a:t>
          </a:r>
          <a:endParaRPr lang="en-US"/>
        </a:p>
      </dgm:t>
    </dgm:pt>
    <dgm:pt modelId="{6E4CDF3B-C08E-42AE-A60E-E41C43379D7F}" type="parTrans" cxnId="{CBF1832B-6449-4246-AD21-E00FB2E9CF78}">
      <dgm:prSet/>
      <dgm:spPr/>
      <dgm:t>
        <a:bodyPr/>
        <a:lstStyle/>
        <a:p>
          <a:endParaRPr lang="en-US" sz="1600"/>
        </a:p>
      </dgm:t>
    </dgm:pt>
    <dgm:pt modelId="{5F078CEF-118A-4254-BD44-CA56E4384B4F}" type="sibTrans" cxnId="{CBF1832B-6449-4246-AD21-E00FB2E9CF78}">
      <dgm:prSet/>
      <dgm:spPr/>
      <dgm:t>
        <a:bodyPr/>
        <a:lstStyle/>
        <a:p>
          <a:endParaRPr lang="en-US"/>
        </a:p>
      </dgm:t>
    </dgm:pt>
    <dgm:pt modelId="{FD35A47E-1AFC-4DFC-96B4-AE9798BA7A7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Lectures prepared, with resources available in advance.</a:t>
          </a:r>
          <a:endParaRPr lang="en-US" dirty="0"/>
        </a:p>
      </dgm:t>
    </dgm:pt>
    <dgm:pt modelId="{AE56478B-6112-4CB1-BEAF-8C30AEAD13B7}" type="parTrans" cxnId="{98FB8BDA-41E7-41FF-A310-7650A24074BD}">
      <dgm:prSet/>
      <dgm:spPr/>
      <dgm:t>
        <a:bodyPr/>
        <a:lstStyle/>
        <a:p>
          <a:endParaRPr lang="en-US" sz="1600"/>
        </a:p>
      </dgm:t>
    </dgm:pt>
    <dgm:pt modelId="{625417AD-D84E-4857-9953-0EF35CEC781E}" type="sibTrans" cxnId="{98FB8BDA-41E7-41FF-A310-7650A24074BD}">
      <dgm:prSet/>
      <dgm:spPr/>
      <dgm:t>
        <a:bodyPr/>
        <a:lstStyle/>
        <a:p>
          <a:endParaRPr lang="en-US"/>
        </a:p>
      </dgm:t>
    </dgm:pt>
    <dgm:pt modelId="{0377BC89-FB8D-4720-A220-662FB9498EC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Guidance and provision of additional resources.</a:t>
          </a:r>
          <a:endParaRPr lang="en-US"/>
        </a:p>
      </dgm:t>
    </dgm:pt>
    <dgm:pt modelId="{B2720657-B045-4CC9-AB4D-48EC8E7859C7}" type="parTrans" cxnId="{FD28FE9E-5FEE-4138-A28F-80F1CAF43F20}">
      <dgm:prSet/>
      <dgm:spPr/>
      <dgm:t>
        <a:bodyPr/>
        <a:lstStyle/>
        <a:p>
          <a:endParaRPr lang="en-US" sz="1600"/>
        </a:p>
      </dgm:t>
    </dgm:pt>
    <dgm:pt modelId="{8059DCC6-D07A-40EC-B3DB-EB42A72BF428}" type="sibTrans" cxnId="{FD28FE9E-5FEE-4138-A28F-80F1CAF43F20}">
      <dgm:prSet/>
      <dgm:spPr/>
      <dgm:t>
        <a:bodyPr/>
        <a:lstStyle/>
        <a:p>
          <a:endParaRPr lang="en-US"/>
        </a:p>
      </dgm:t>
    </dgm:pt>
    <dgm:pt modelId="{0C797A41-E1AE-4F15-98F4-06ED86E79A1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Support for assessments .</a:t>
          </a:r>
          <a:endParaRPr lang="en-US" dirty="0"/>
        </a:p>
      </dgm:t>
    </dgm:pt>
    <dgm:pt modelId="{0C8DFBC8-597E-4CCE-9AA7-87BFFFDB1A9A}" type="parTrans" cxnId="{51E992A5-14AF-47E8-8424-06ED8B1995B1}">
      <dgm:prSet/>
      <dgm:spPr/>
      <dgm:t>
        <a:bodyPr/>
        <a:lstStyle/>
        <a:p>
          <a:endParaRPr lang="en-US" sz="1600"/>
        </a:p>
      </dgm:t>
    </dgm:pt>
    <dgm:pt modelId="{021D155E-56A4-43C8-AFA0-F9EAD1C9984F}" type="sibTrans" cxnId="{51E992A5-14AF-47E8-8424-06ED8B1995B1}">
      <dgm:prSet/>
      <dgm:spPr/>
      <dgm:t>
        <a:bodyPr/>
        <a:lstStyle/>
        <a:p>
          <a:endParaRPr lang="en-US"/>
        </a:p>
      </dgm:t>
    </dgm:pt>
    <dgm:pt modelId="{355CBBB5-65EF-4AB2-886B-4AC3C1845EA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Relevant engaging sessions.</a:t>
          </a:r>
          <a:endParaRPr lang="en-US" dirty="0"/>
        </a:p>
      </dgm:t>
    </dgm:pt>
    <dgm:pt modelId="{FC751459-F5DC-4AE2-B51A-CEEA76BF9BB2}" type="parTrans" cxnId="{5FC5C2D5-A318-4C6C-A278-270B30A3D0B4}">
      <dgm:prSet/>
      <dgm:spPr/>
      <dgm:t>
        <a:bodyPr/>
        <a:lstStyle/>
        <a:p>
          <a:endParaRPr lang="en-US" sz="1600"/>
        </a:p>
      </dgm:t>
    </dgm:pt>
    <dgm:pt modelId="{4E51AA39-367E-4975-A759-0A6DF7B93912}" type="sibTrans" cxnId="{5FC5C2D5-A318-4C6C-A278-270B30A3D0B4}">
      <dgm:prSet/>
      <dgm:spPr/>
      <dgm:t>
        <a:bodyPr/>
        <a:lstStyle/>
        <a:p>
          <a:endParaRPr lang="en-US"/>
        </a:p>
      </dgm:t>
    </dgm:pt>
    <dgm:pt modelId="{3C83462A-8D1F-41A1-9E5B-3D268910E55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Enthusiastic, responsive and fun team!</a:t>
          </a:r>
          <a:endParaRPr lang="en-US"/>
        </a:p>
      </dgm:t>
    </dgm:pt>
    <dgm:pt modelId="{46989025-D993-4BDE-8648-86920350847C}" type="parTrans" cxnId="{E0188BEC-EE89-4E3F-9707-0BE374424F50}">
      <dgm:prSet/>
      <dgm:spPr/>
      <dgm:t>
        <a:bodyPr/>
        <a:lstStyle/>
        <a:p>
          <a:endParaRPr lang="en-US" sz="1600"/>
        </a:p>
      </dgm:t>
    </dgm:pt>
    <dgm:pt modelId="{ECA75870-51AA-4B16-AF78-E7AFF210B863}" type="sibTrans" cxnId="{E0188BEC-EE89-4E3F-9707-0BE374424F50}">
      <dgm:prSet/>
      <dgm:spPr/>
      <dgm:t>
        <a:bodyPr/>
        <a:lstStyle/>
        <a:p>
          <a:endParaRPr lang="en-US"/>
        </a:p>
      </dgm:t>
    </dgm:pt>
    <dgm:pt modelId="{8FCA48B8-08F4-4F16-920D-E727A49EDB8E}" type="pres">
      <dgm:prSet presAssocID="{6C1519E4-A987-4094-9C03-28109EB4F299}" presName="root" presStyleCnt="0">
        <dgm:presLayoutVars>
          <dgm:dir/>
          <dgm:resizeHandles val="exact"/>
        </dgm:presLayoutVars>
      </dgm:prSet>
      <dgm:spPr/>
    </dgm:pt>
    <dgm:pt modelId="{1C129471-5DD3-4AD1-91AC-CC94B1C87808}" type="pres">
      <dgm:prSet presAssocID="{6AD1EB50-FA44-40C6-B344-E59ED49BB8E9}" presName="compNode" presStyleCnt="0"/>
      <dgm:spPr/>
    </dgm:pt>
    <dgm:pt modelId="{5B8B8679-6E29-4292-A022-B94E1E4F007B}" type="pres">
      <dgm:prSet presAssocID="{6AD1EB50-FA44-40C6-B344-E59ED49BB8E9}" presName="bgRect" presStyleLbl="bgShp" presStyleIdx="0" presStyleCnt="6" custLinFactNeighborY="-7538"/>
      <dgm:spPr/>
    </dgm:pt>
    <dgm:pt modelId="{F081A332-E7C4-48A4-AE5C-5F177CEEC1C8}" type="pres">
      <dgm:prSet presAssocID="{6AD1EB50-FA44-40C6-B344-E59ED49BB8E9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11C1DAAF-D68B-41F2-98BE-C838518589C8}" type="pres">
      <dgm:prSet presAssocID="{6AD1EB50-FA44-40C6-B344-E59ED49BB8E9}" presName="spaceRect" presStyleCnt="0"/>
      <dgm:spPr/>
    </dgm:pt>
    <dgm:pt modelId="{4404A413-2E13-43A4-996B-D0C3693CCDBA}" type="pres">
      <dgm:prSet presAssocID="{6AD1EB50-FA44-40C6-B344-E59ED49BB8E9}" presName="parTx" presStyleLbl="revTx" presStyleIdx="0" presStyleCnt="6">
        <dgm:presLayoutVars>
          <dgm:chMax val="0"/>
          <dgm:chPref val="0"/>
        </dgm:presLayoutVars>
      </dgm:prSet>
      <dgm:spPr/>
    </dgm:pt>
    <dgm:pt modelId="{8B67FE29-3299-4047-9F3F-DD35C55B08BA}" type="pres">
      <dgm:prSet presAssocID="{5F078CEF-118A-4254-BD44-CA56E4384B4F}" presName="sibTrans" presStyleCnt="0"/>
      <dgm:spPr/>
    </dgm:pt>
    <dgm:pt modelId="{059323B9-33EE-43D3-BA2C-67C5CA91D05B}" type="pres">
      <dgm:prSet presAssocID="{FD35A47E-1AFC-4DFC-96B4-AE9798BA7A7B}" presName="compNode" presStyleCnt="0"/>
      <dgm:spPr/>
    </dgm:pt>
    <dgm:pt modelId="{D91786B7-09AD-44D3-A3C7-558F0335DAEF}" type="pres">
      <dgm:prSet presAssocID="{FD35A47E-1AFC-4DFC-96B4-AE9798BA7A7B}" presName="bgRect" presStyleLbl="bgShp" presStyleIdx="1" presStyleCnt="6"/>
      <dgm:spPr/>
    </dgm:pt>
    <dgm:pt modelId="{E67FDD41-7ECB-4456-9079-2F7008C33348}" type="pres">
      <dgm:prSet presAssocID="{FD35A47E-1AFC-4DFC-96B4-AE9798BA7A7B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1DF2865-51A0-4F4E-A391-310A7F6ADE27}" type="pres">
      <dgm:prSet presAssocID="{FD35A47E-1AFC-4DFC-96B4-AE9798BA7A7B}" presName="spaceRect" presStyleCnt="0"/>
      <dgm:spPr/>
    </dgm:pt>
    <dgm:pt modelId="{E423FC41-D412-4881-B850-DA7D2BCDCC40}" type="pres">
      <dgm:prSet presAssocID="{FD35A47E-1AFC-4DFC-96B4-AE9798BA7A7B}" presName="parTx" presStyleLbl="revTx" presStyleIdx="1" presStyleCnt="6">
        <dgm:presLayoutVars>
          <dgm:chMax val="0"/>
          <dgm:chPref val="0"/>
        </dgm:presLayoutVars>
      </dgm:prSet>
      <dgm:spPr/>
    </dgm:pt>
    <dgm:pt modelId="{912CF332-F39D-4BCC-819B-C6E17AA3808E}" type="pres">
      <dgm:prSet presAssocID="{625417AD-D84E-4857-9953-0EF35CEC781E}" presName="sibTrans" presStyleCnt="0"/>
      <dgm:spPr/>
    </dgm:pt>
    <dgm:pt modelId="{C26E17B2-E82C-4754-AB9A-EE23D66B6CE4}" type="pres">
      <dgm:prSet presAssocID="{0377BC89-FB8D-4720-A220-662FB9498EC9}" presName="compNode" presStyleCnt="0"/>
      <dgm:spPr/>
    </dgm:pt>
    <dgm:pt modelId="{88C8FCC7-585B-4624-998C-EF5D44E515E0}" type="pres">
      <dgm:prSet presAssocID="{0377BC89-FB8D-4720-A220-662FB9498EC9}" presName="bgRect" presStyleLbl="bgShp" presStyleIdx="2" presStyleCnt="6"/>
      <dgm:spPr/>
    </dgm:pt>
    <dgm:pt modelId="{2B4D1131-28CD-4E86-B982-AA1938E9B765}" type="pres">
      <dgm:prSet presAssocID="{0377BC89-FB8D-4720-A220-662FB9498EC9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604B8967-4DDE-44EC-9F2C-25655E0B2DBC}" type="pres">
      <dgm:prSet presAssocID="{0377BC89-FB8D-4720-A220-662FB9498EC9}" presName="spaceRect" presStyleCnt="0"/>
      <dgm:spPr/>
    </dgm:pt>
    <dgm:pt modelId="{5CBDE31B-CE8F-47C8-996B-E4E335ADEF1C}" type="pres">
      <dgm:prSet presAssocID="{0377BC89-FB8D-4720-A220-662FB9498EC9}" presName="parTx" presStyleLbl="revTx" presStyleIdx="2" presStyleCnt="6">
        <dgm:presLayoutVars>
          <dgm:chMax val="0"/>
          <dgm:chPref val="0"/>
        </dgm:presLayoutVars>
      </dgm:prSet>
      <dgm:spPr/>
    </dgm:pt>
    <dgm:pt modelId="{79FD1110-1F40-4032-BA50-DC6111D3093F}" type="pres">
      <dgm:prSet presAssocID="{8059DCC6-D07A-40EC-B3DB-EB42A72BF428}" presName="sibTrans" presStyleCnt="0"/>
      <dgm:spPr/>
    </dgm:pt>
    <dgm:pt modelId="{7EFC1DF7-02D8-4407-8A8A-EEBCBE2DC0E3}" type="pres">
      <dgm:prSet presAssocID="{0C797A41-E1AE-4F15-98F4-06ED86E79A1B}" presName="compNode" presStyleCnt="0"/>
      <dgm:spPr/>
    </dgm:pt>
    <dgm:pt modelId="{85C26C81-61A5-46F1-B7B7-BBBA397706DE}" type="pres">
      <dgm:prSet presAssocID="{0C797A41-E1AE-4F15-98F4-06ED86E79A1B}" presName="bgRect" presStyleLbl="bgShp" presStyleIdx="3" presStyleCnt="6"/>
      <dgm:spPr/>
    </dgm:pt>
    <dgm:pt modelId="{FA4AE5B2-10C3-43A1-9601-0EB746457847}" type="pres">
      <dgm:prSet presAssocID="{0C797A41-E1AE-4F15-98F4-06ED86E79A1B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E1922A78-9243-4726-A911-9CC7F173082F}" type="pres">
      <dgm:prSet presAssocID="{0C797A41-E1AE-4F15-98F4-06ED86E79A1B}" presName="spaceRect" presStyleCnt="0"/>
      <dgm:spPr/>
    </dgm:pt>
    <dgm:pt modelId="{A0B33BD4-BFFA-4512-A486-0907A23AF322}" type="pres">
      <dgm:prSet presAssocID="{0C797A41-E1AE-4F15-98F4-06ED86E79A1B}" presName="parTx" presStyleLbl="revTx" presStyleIdx="3" presStyleCnt="6">
        <dgm:presLayoutVars>
          <dgm:chMax val="0"/>
          <dgm:chPref val="0"/>
        </dgm:presLayoutVars>
      </dgm:prSet>
      <dgm:spPr/>
    </dgm:pt>
    <dgm:pt modelId="{983D774A-517F-4670-A205-7661072B8716}" type="pres">
      <dgm:prSet presAssocID="{021D155E-56A4-43C8-AFA0-F9EAD1C9984F}" presName="sibTrans" presStyleCnt="0"/>
      <dgm:spPr/>
    </dgm:pt>
    <dgm:pt modelId="{6FA36FC6-2510-41FF-8812-D4E02ADA435D}" type="pres">
      <dgm:prSet presAssocID="{355CBBB5-65EF-4AB2-886B-4AC3C1845EAF}" presName="compNode" presStyleCnt="0"/>
      <dgm:spPr/>
    </dgm:pt>
    <dgm:pt modelId="{4992A53A-4538-445E-AEEA-14F87E4B6064}" type="pres">
      <dgm:prSet presAssocID="{355CBBB5-65EF-4AB2-886B-4AC3C1845EAF}" presName="bgRect" presStyleLbl="bgShp" presStyleIdx="4" presStyleCnt="6"/>
      <dgm:spPr/>
    </dgm:pt>
    <dgm:pt modelId="{6B8B6419-EA3A-4B28-B964-74195898B0A1}" type="pres">
      <dgm:prSet presAssocID="{355CBBB5-65EF-4AB2-886B-4AC3C1845EA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eatre"/>
        </a:ext>
      </dgm:extLst>
    </dgm:pt>
    <dgm:pt modelId="{913150F9-81C2-4B2A-8DF9-1EC363AF83D2}" type="pres">
      <dgm:prSet presAssocID="{355CBBB5-65EF-4AB2-886B-4AC3C1845EAF}" presName="spaceRect" presStyleCnt="0"/>
      <dgm:spPr/>
    </dgm:pt>
    <dgm:pt modelId="{AD9E311E-7F1F-4ADB-ACC5-87A30F432DB9}" type="pres">
      <dgm:prSet presAssocID="{355CBBB5-65EF-4AB2-886B-4AC3C1845EAF}" presName="parTx" presStyleLbl="revTx" presStyleIdx="4" presStyleCnt="6">
        <dgm:presLayoutVars>
          <dgm:chMax val="0"/>
          <dgm:chPref val="0"/>
        </dgm:presLayoutVars>
      </dgm:prSet>
      <dgm:spPr/>
    </dgm:pt>
    <dgm:pt modelId="{773D7CFB-69BB-49BD-95E1-1070F6ACE59A}" type="pres">
      <dgm:prSet presAssocID="{4E51AA39-367E-4975-A759-0A6DF7B93912}" presName="sibTrans" presStyleCnt="0"/>
      <dgm:spPr/>
    </dgm:pt>
    <dgm:pt modelId="{B64472F4-798C-4071-BD61-9605D953EA50}" type="pres">
      <dgm:prSet presAssocID="{3C83462A-8D1F-41A1-9E5B-3D268910E553}" presName="compNode" presStyleCnt="0"/>
      <dgm:spPr/>
    </dgm:pt>
    <dgm:pt modelId="{5C5838B9-2287-48E3-912B-9046DF3914FC}" type="pres">
      <dgm:prSet presAssocID="{3C83462A-8D1F-41A1-9E5B-3D268910E553}" presName="bgRect" presStyleLbl="bgShp" presStyleIdx="5" presStyleCnt="6"/>
      <dgm:spPr/>
    </dgm:pt>
    <dgm:pt modelId="{A588AB3E-64B9-46DC-85BC-58FF5E085A93}" type="pres">
      <dgm:prSet presAssocID="{3C83462A-8D1F-41A1-9E5B-3D268910E553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ngel Face Outline"/>
        </a:ext>
      </dgm:extLst>
    </dgm:pt>
    <dgm:pt modelId="{5C2717A6-BB64-462B-8E31-A369124B6D11}" type="pres">
      <dgm:prSet presAssocID="{3C83462A-8D1F-41A1-9E5B-3D268910E553}" presName="spaceRect" presStyleCnt="0"/>
      <dgm:spPr/>
    </dgm:pt>
    <dgm:pt modelId="{04CE5B1C-0DEA-4501-AE3E-277258BC8E4B}" type="pres">
      <dgm:prSet presAssocID="{3C83462A-8D1F-41A1-9E5B-3D268910E553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55D7F219-D08C-46FA-8227-7E34332173BD}" type="presOf" srcId="{FD35A47E-1AFC-4DFC-96B4-AE9798BA7A7B}" destId="{E423FC41-D412-4881-B850-DA7D2BCDCC40}" srcOrd="0" destOrd="0" presId="urn:microsoft.com/office/officeart/2018/2/layout/IconVerticalSolidList"/>
    <dgm:cxn modelId="{541A3E1D-D734-4EF5-AA87-3FF303EB5E6A}" type="presOf" srcId="{6AD1EB50-FA44-40C6-B344-E59ED49BB8E9}" destId="{4404A413-2E13-43A4-996B-D0C3693CCDBA}" srcOrd="0" destOrd="0" presId="urn:microsoft.com/office/officeart/2018/2/layout/IconVerticalSolidList"/>
    <dgm:cxn modelId="{CBF1832B-6449-4246-AD21-E00FB2E9CF78}" srcId="{6C1519E4-A987-4094-9C03-28109EB4F299}" destId="{6AD1EB50-FA44-40C6-B344-E59ED49BB8E9}" srcOrd="0" destOrd="0" parTransId="{6E4CDF3B-C08E-42AE-A60E-E41C43379D7F}" sibTransId="{5F078CEF-118A-4254-BD44-CA56E4384B4F}"/>
    <dgm:cxn modelId="{6EC46D66-0FD0-4C37-B44C-A5159B8706FE}" type="presOf" srcId="{6C1519E4-A987-4094-9C03-28109EB4F299}" destId="{8FCA48B8-08F4-4F16-920D-E727A49EDB8E}" srcOrd="0" destOrd="0" presId="urn:microsoft.com/office/officeart/2018/2/layout/IconVerticalSolidList"/>
    <dgm:cxn modelId="{5BCD864B-97AD-491B-9E84-4B6609931D0D}" type="presOf" srcId="{355CBBB5-65EF-4AB2-886B-4AC3C1845EAF}" destId="{AD9E311E-7F1F-4ADB-ACC5-87A30F432DB9}" srcOrd="0" destOrd="0" presId="urn:microsoft.com/office/officeart/2018/2/layout/IconVerticalSolidList"/>
    <dgm:cxn modelId="{75866093-4A06-43A1-B4F3-13F1909EC9E9}" type="presOf" srcId="{0377BC89-FB8D-4720-A220-662FB9498EC9}" destId="{5CBDE31B-CE8F-47C8-996B-E4E335ADEF1C}" srcOrd="0" destOrd="0" presId="urn:microsoft.com/office/officeart/2018/2/layout/IconVerticalSolidList"/>
    <dgm:cxn modelId="{FD28FE9E-5FEE-4138-A28F-80F1CAF43F20}" srcId="{6C1519E4-A987-4094-9C03-28109EB4F299}" destId="{0377BC89-FB8D-4720-A220-662FB9498EC9}" srcOrd="2" destOrd="0" parTransId="{B2720657-B045-4CC9-AB4D-48EC8E7859C7}" sibTransId="{8059DCC6-D07A-40EC-B3DB-EB42A72BF428}"/>
    <dgm:cxn modelId="{51E992A5-14AF-47E8-8424-06ED8B1995B1}" srcId="{6C1519E4-A987-4094-9C03-28109EB4F299}" destId="{0C797A41-E1AE-4F15-98F4-06ED86E79A1B}" srcOrd="3" destOrd="0" parTransId="{0C8DFBC8-597E-4CCE-9AA7-87BFFFDB1A9A}" sibTransId="{021D155E-56A4-43C8-AFA0-F9EAD1C9984F}"/>
    <dgm:cxn modelId="{93AA2CC6-123A-43B6-8CE4-D087049EE72D}" type="presOf" srcId="{3C83462A-8D1F-41A1-9E5B-3D268910E553}" destId="{04CE5B1C-0DEA-4501-AE3E-277258BC8E4B}" srcOrd="0" destOrd="0" presId="urn:microsoft.com/office/officeart/2018/2/layout/IconVerticalSolidList"/>
    <dgm:cxn modelId="{5FC5C2D5-A318-4C6C-A278-270B30A3D0B4}" srcId="{6C1519E4-A987-4094-9C03-28109EB4F299}" destId="{355CBBB5-65EF-4AB2-886B-4AC3C1845EAF}" srcOrd="4" destOrd="0" parTransId="{FC751459-F5DC-4AE2-B51A-CEEA76BF9BB2}" sibTransId="{4E51AA39-367E-4975-A759-0A6DF7B93912}"/>
    <dgm:cxn modelId="{98FB8BDA-41E7-41FF-A310-7650A24074BD}" srcId="{6C1519E4-A987-4094-9C03-28109EB4F299}" destId="{FD35A47E-1AFC-4DFC-96B4-AE9798BA7A7B}" srcOrd="1" destOrd="0" parTransId="{AE56478B-6112-4CB1-BEAF-8C30AEAD13B7}" sibTransId="{625417AD-D84E-4857-9953-0EF35CEC781E}"/>
    <dgm:cxn modelId="{E0188BEC-EE89-4E3F-9707-0BE374424F50}" srcId="{6C1519E4-A987-4094-9C03-28109EB4F299}" destId="{3C83462A-8D1F-41A1-9E5B-3D268910E553}" srcOrd="5" destOrd="0" parTransId="{46989025-D993-4BDE-8648-86920350847C}" sibTransId="{ECA75870-51AA-4B16-AF78-E7AFF210B863}"/>
    <dgm:cxn modelId="{AA3C7FF7-77B2-4D26-BABB-DABB9E8AC9C3}" type="presOf" srcId="{0C797A41-E1AE-4F15-98F4-06ED86E79A1B}" destId="{A0B33BD4-BFFA-4512-A486-0907A23AF322}" srcOrd="0" destOrd="0" presId="urn:microsoft.com/office/officeart/2018/2/layout/IconVerticalSolidList"/>
    <dgm:cxn modelId="{A210A042-50A7-4D5E-B517-E3BE029C8D02}" type="presParOf" srcId="{8FCA48B8-08F4-4F16-920D-E727A49EDB8E}" destId="{1C129471-5DD3-4AD1-91AC-CC94B1C87808}" srcOrd="0" destOrd="0" presId="urn:microsoft.com/office/officeart/2018/2/layout/IconVerticalSolidList"/>
    <dgm:cxn modelId="{7CBC1169-2AB7-43D1-96DF-02DFDF4D91EF}" type="presParOf" srcId="{1C129471-5DD3-4AD1-91AC-CC94B1C87808}" destId="{5B8B8679-6E29-4292-A022-B94E1E4F007B}" srcOrd="0" destOrd="0" presId="urn:microsoft.com/office/officeart/2018/2/layout/IconVerticalSolidList"/>
    <dgm:cxn modelId="{046D50FC-48E7-4BDC-90D4-F5FE7A71341B}" type="presParOf" srcId="{1C129471-5DD3-4AD1-91AC-CC94B1C87808}" destId="{F081A332-E7C4-48A4-AE5C-5F177CEEC1C8}" srcOrd="1" destOrd="0" presId="urn:microsoft.com/office/officeart/2018/2/layout/IconVerticalSolidList"/>
    <dgm:cxn modelId="{F9429166-9B62-4304-9C30-3D11BA14191D}" type="presParOf" srcId="{1C129471-5DD3-4AD1-91AC-CC94B1C87808}" destId="{11C1DAAF-D68B-41F2-98BE-C838518589C8}" srcOrd="2" destOrd="0" presId="urn:microsoft.com/office/officeart/2018/2/layout/IconVerticalSolidList"/>
    <dgm:cxn modelId="{655F4360-FE9D-43E7-A02B-B703B6AAD7DE}" type="presParOf" srcId="{1C129471-5DD3-4AD1-91AC-CC94B1C87808}" destId="{4404A413-2E13-43A4-996B-D0C3693CCDBA}" srcOrd="3" destOrd="0" presId="urn:microsoft.com/office/officeart/2018/2/layout/IconVerticalSolidList"/>
    <dgm:cxn modelId="{8D32CC1C-277B-4E03-BD19-9505446CB270}" type="presParOf" srcId="{8FCA48B8-08F4-4F16-920D-E727A49EDB8E}" destId="{8B67FE29-3299-4047-9F3F-DD35C55B08BA}" srcOrd="1" destOrd="0" presId="urn:microsoft.com/office/officeart/2018/2/layout/IconVerticalSolidList"/>
    <dgm:cxn modelId="{2681B465-7581-4304-ABD5-6246B896C7C3}" type="presParOf" srcId="{8FCA48B8-08F4-4F16-920D-E727A49EDB8E}" destId="{059323B9-33EE-43D3-BA2C-67C5CA91D05B}" srcOrd="2" destOrd="0" presId="urn:microsoft.com/office/officeart/2018/2/layout/IconVerticalSolidList"/>
    <dgm:cxn modelId="{462DC35F-978B-42FE-8ADD-9E5B63336341}" type="presParOf" srcId="{059323B9-33EE-43D3-BA2C-67C5CA91D05B}" destId="{D91786B7-09AD-44D3-A3C7-558F0335DAEF}" srcOrd="0" destOrd="0" presId="urn:microsoft.com/office/officeart/2018/2/layout/IconVerticalSolidList"/>
    <dgm:cxn modelId="{18DAB61A-7A86-4295-922F-2CF9FA5CDE9C}" type="presParOf" srcId="{059323B9-33EE-43D3-BA2C-67C5CA91D05B}" destId="{E67FDD41-7ECB-4456-9079-2F7008C33348}" srcOrd="1" destOrd="0" presId="urn:microsoft.com/office/officeart/2018/2/layout/IconVerticalSolidList"/>
    <dgm:cxn modelId="{1BCE49DF-A72A-4A9F-A32A-5EEB02CF5F84}" type="presParOf" srcId="{059323B9-33EE-43D3-BA2C-67C5CA91D05B}" destId="{31DF2865-51A0-4F4E-A391-310A7F6ADE27}" srcOrd="2" destOrd="0" presId="urn:microsoft.com/office/officeart/2018/2/layout/IconVerticalSolidList"/>
    <dgm:cxn modelId="{6923FD89-F34C-479D-BED3-BA61D5951CDD}" type="presParOf" srcId="{059323B9-33EE-43D3-BA2C-67C5CA91D05B}" destId="{E423FC41-D412-4881-B850-DA7D2BCDCC40}" srcOrd="3" destOrd="0" presId="urn:microsoft.com/office/officeart/2018/2/layout/IconVerticalSolidList"/>
    <dgm:cxn modelId="{ED14892F-0967-41CD-BB25-F9D53CE8AD83}" type="presParOf" srcId="{8FCA48B8-08F4-4F16-920D-E727A49EDB8E}" destId="{912CF332-F39D-4BCC-819B-C6E17AA3808E}" srcOrd="3" destOrd="0" presId="urn:microsoft.com/office/officeart/2018/2/layout/IconVerticalSolidList"/>
    <dgm:cxn modelId="{E84E8F72-AA51-417F-8283-0906EBBDC294}" type="presParOf" srcId="{8FCA48B8-08F4-4F16-920D-E727A49EDB8E}" destId="{C26E17B2-E82C-4754-AB9A-EE23D66B6CE4}" srcOrd="4" destOrd="0" presId="urn:microsoft.com/office/officeart/2018/2/layout/IconVerticalSolidList"/>
    <dgm:cxn modelId="{51D0B031-3F3A-40AC-90DC-E0AF242F785E}" type="presParOf" srcId="{C26E17B2-E82C-4754-AB9A-EE23D66B6CE4}" destId="{88C8FCC7-585B-4624-998C-EF5D44E515E0}" srcOrd="0" destOrd="0" presId="urn:microsoft.com/office/officeart/2018/2/layout/IconVerticalSolidList"/>
    <dgm:cxn modelId="{E959A85D-4270-4ACB-8B51-9EAFF1074E26}" type="presParOf" srcId="{C26E17B2-E82C-4754-AB9A-EE23D66B6CE4}" destId="{2B4D1131-28CD-4E86-B982-AA1938E9B765}" srcOrd="1" destOrd="0" presId="urn:microsoft.com/office/officeart/2018/2/layout/IconVerticalSolidList"/>
    <dgm:cxn modelId="{5B4DD7DB-42ED-4598-AD41-5F92A75B05C9}" type="presParOf" srcId="{C26E17B2-E82C-4754-AB9A-EE23D66B6CE4}" destId="{604B8967-4DDE-44EC-9F2C-25655E0B2DBC}" srcOrd="2" destOrd="0" presId="urn:microsoft.com/office/officeart/2018/2/layout/IconVerticalSolidList"/>
    <dgm:cxn modelId="{018EB239-FCB2-482C-9C15-91DE9821221C}" type="presParOf" srcId="{C26E17B2-E82C-4754-AB9A-EE23D66B6CE4}" destId="{5CBDE31B-CE8F-47C8-996B-E4E335ADEF1C}" srcOrd="3" destOrd="0" presId="urn:microsoft.com/office/officeart/2018/2/layout/IconVerticalSolidList"/>
    <dgm:cxn modelId="{3FDF9E2D-BDB5-469C-BBF6-3BE697577111}" type="presParOf" srcId="{8FCA48B8-08F4-4F16-920D-E727A49EDB8E}" destId="{79FD1110-1F40-4032-BA50-DC6111D3093F}" srcOrd="5" destOrd="0" presId="urn:microsoft.com/office/officeart/2018/2/layout/IconVerticalSolidList"/>
    <dgm:cxn modelId="{CE619B6E-D023-42C1-851E-8AE069AEA6A0}" type="presParOf" srcId="{8FCA48B8-08F4-4F16-920D-E727A49EDB8E}" destId="{7EFC1DF7-02D8-4407-8A8A-EEBCBE2DC0E3}" srcOrd="6" destOrd="0" presId="urn:microsoft.com/office/officeart/2018/2/layout/IconVerticalSolidList"/>
    <dgm:cxn modelId="{8C58F256-F4DC-46DA-98F5-A5BBD8D1D92C}" type="presParOf" srcId="{7EFC1DF7-02D8-4407-8A8A-EEBCBE2DC0E3}" destId="{85C26C81-61A5-46F1-B7B7-BBBA397706DE}" srcOrd="0" destOrd="0" presId="urn:microsoft.com/office/officeart/2018/2/layout/IconVerticalSolidList"/>
    <dgm:cxn modelId="{E13B20FC-27DD-4F24-BF1C-D9FCCFDDEF2B}" type="presParOf" srcId="{7EFC1DF7-02D8-4407-8A8A-EEBCBE2DC0E3}" destId="{FA4AE5B2-10C3-43A1-9601-0EB746457847}" srcOrd="1" destOrd="0" presId="urn:microsoft.com/office/officeart/2018/2/layout/IconVerticalSolidList"/>
    <dgm:cxn modelId="{EBD90230-43FA-48D7-AF5E-A975CCCFFA14}" type="presParOf" srcId="{7EFC1DF7-02D8-4407-8A8A-EEBCBE2DC0E3}" destId="{E1922A78-9243-4726-A911-9CC7F173082F}" srcOrd="2" destOrd="0" presId="urn:microsoft.com/office/officeart/2018/2/layout/IconVerticalSolidList"/>
    <dgm:cxn modelId="{F5262F11-410B-4914-8982-EFDA9D301A19}" type="presParOf" srcId="{7EFC1DF7-02D8-4407-8A8A-EEBCBE2DC0E3}" destId="{A0B33BD4-BFFA-4512-A486-0907A23AF322}" srcOrd="3" destOrd="0" presId="urn:microsoft.com/office/officeart/2018/2/layout/IconVerticalSolidList"/>
    <dgm:cxn modelId="{7B071D44-08B0-49ED-B1D2-61AD3B51773D}" type="presParOf" srcId="{8FCA48B8-08F4-4F16-920D-E727A49EDB8E}" destId="{983D774A-517F-4670-A205-7661072B8716}" srcOrd="7" destOrd="0" presId="urn:microsoft.com/office/officeart/2018/2/layout/IconVerticalSolidList"/>
    <dgm:cxn modelId="{151701AC-800B-428F-BB29-A9B1D5D8043E}" type="presParOf" srcId="{8FCA48B8-08F4-4F16-920D-E727A49EDB8E}" destId="{6FA36FC6-2510-41FF-8812-D4E02ADA435D}" srcOrd="8" destOrd="0" presId="urn:microsoft.com/office/officeart/2018/2/layout/IconVerticalSolidList"/>
    <dgm:cxn modelId="{D9C4CAB0-A6A0-461E-9152-17252E1BC8E1}" type="presParOf" srcId="{6FA36FC6-2510-41FF-8812-D4E02ADA435D}" destId="{4992A53A-4538-445E-AEEA-14F87E4B6064}" srcOrd="0" destOrd="0" presId="urn:microsoft.com/office/officeart/2018/2/layout/IconVerticalSolidList"/>
    <dgm:cxn modelId="{146DDD39-CE73-4242-97DA-513D9B1B0A51}" type="presParOf" srcId="{6FA36FC6-2510-41FF-8812-D4E02ADA435D}" destId="{6B8B6419-EA3A-4B28-B964-74195898B0A1}" srcOrd="1" destOrd="0" presId="urn:microsoft.com/office/officeart/2018/2/layout/IconVerticalSolidList"/>
    <dgm:cxn modelId="{530AC1FB-F268-454E-BA03-405338790580}" type="presParOf" srcId="{6FA36FC6-2510-41FF-8812-D4E02ADA435D}" destId="{913150F9-81C2-4B2A-8DF9-1EC363AF83D2}" srcOrd="2" destOrd="0" presId="urn:microsoft.com/office/officeart/2018/2/layout/IconVerticalSolidList"/>
    <dgm:cxn modelId="{29088827-1945-4F07-A3EB-706E28D23F54}" type="presParOf" srcId="{6FA36FC6-2510-41FF-8812-D4E02ADA435D}" destId="{AD9E311E-7F1F-4ADB-ACC5-87A30F432DB9}" srcOrd="3" destOrd="0" presId="urn:microsoft.com/office/officeart/2018/2/layout/IconVerticalSolidList"/>
    <dgm:cxn modelId="{37FC4562-67FE-4B38-AD67-81B608307EC5}" type="presParOf" srcId="{8FCA48B8-08F4-4F16-920D-E727A49EDB8E}" destId="{773D7CFB-69BB-49BD-95E1-1070F6ACE59A}" srcOrd="9" destOrd="0" presId="urn:microsoft.com/office/officeart/2018/2/layout/IconVerticalSolidList"/>
    <dgm:cxn modelId="{D7C02BBA-8A0F-4608-A70F-1047EF664FBE}" type="presParOf" srcId="{8FCA48B8-08F4-4F16-920D-E727A49EDB8E}" destId="{B64472F4-798C-4071-BD61-9605D953EA50}" srcOrd="10" destOrd="0" presId="urn:microsoft.com/office/officeart/2018/2/layout/IconVerticalSolidList"/>
    <dgm:cxn modelId="{4F180F23-3DA5-4159-BC2D-F23419E14555}" type="presParOf" srcId="{B64472F4-798C-4071-BD61-9605D953EA50}" destId="{5C5838B9-2287-48E3-912B-9046DF3914FC}" srcOrd="0" destOrd="0" presId="urn:microsoft.com/office/officeart/2018/2/layout/IconVerticalSolidList"/>
    <dgm:cxn modelId="{EB8ED490-D6CC-4A77-A0B7-05C995D4BBC1}" type="presParOf" srcId="{B64472F4-798C-4071-BD61-9605D953EA50}" destId="{A588AB3E-64B9-46DC-85BC-58FF5E085A93}" srcOrd="1" destOrd="0" presId="urn:microsoft.com/office/officeart/2018/2/layout/IconVerticalSolidList"/>
    <dgm:cxn modelId="{63469D0C-446D-41B6-BFB2-DD136CECBC34}" type="presParOf" srcId="{B64472F4-798C-4071-BD61-9605D953EA50}" destId="{5C2717A6-BB64-462B-8E31-A369124B6D11}" srcOrd="2" destOrd="0" presId="urn:microsoft.com/office/officeart/2018/2/layout/IconVerticalSolidList"/>
    <dgm:cxn modelId="{AB7F4860-DFDA-49D6-8389-2CB0F305AB44}" type="presParOf" srcId="{B64472F4-798C-4071-BD61-9605D953EA50}" destId="{04CE5B1C-0DEA-4501-AE3E-277258BC8E4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FC11EA-8E38-4600-9075-7248BFC1197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334292E-00EA-4577-B0FC-29ECFB9786C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/>
            <a:t>Show respect to staff and fellow students, with a professional attitude and communication style.</a:t>
          </a:r>
          <a:endParaRPr lang="en-US" sz="1600"/>
        </a:p>
      </dgm:t>
    </dgm:pt>
    <dgm:pt modelId="{E0D0862F-76C7-4A2B-B9BA-F98F379B1AB8}" type="parTrans" cxnId="{7894CC2B-5923-46A1-93EB-FD9536F9B970}">
      <dgm:prSet/>
      <dgm:spPr/>
      <dgm:t>
        <a:bodyPr/>
        <a:lstStyle/>
        <a:p>
          <a:endParaRPr lang="en-US" sz="1600"/>
        </a:p>
      </dgm:t>
    </dgm:pt>
    <dgm:pt modelId="{9B36FE34-845B-4FEC-AC6D-0B76B50D9D3E}" type="sibTrans" cxnId="{7894CC2B-5923-46A1-93EB-FD9536F9B970}">
      <dgm:prSet phldrT="1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6BA66D4F-F143-4D0E-A7E2-B328782ADC2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Listen</a:t>
          </a:r>
          <a:r>
            <a:rPr lang="en-US" sz="1600" baseline="0" dirty="0"/>
            <a:t> to all recorded lectures every week.</a:t>
          </a:r>
          <a:endParaRPr lang="en-US" sz="1600" dirty="0"/>
        </a:p>
      </dgm:t>
    </dgm:pt>
    <dgm:pt modelId="{8B9CC562-C482-47BD-B6EA-2BF1668B9085}" type="parTrans" cxnId="{B381EA6D-2E08-495D-9C46-AC0BC01518FF}">
      <dgm:prSet/>
      <dgm:spPr/>
      <dgm:t>
        <a:bodyPr/>
        <a:lstStyle/>
        <a:p>
          <a:endParaRPr lang="en-US" sz="1600"/>
        </a:p>
      </dgm:t>
    </dgm:pt>
    <dgm:pt modelId="{9C1AC1FD-F011-4B5A-8FAA-A9F86FDB8BDC}" type="sibTrans" cxnId="{B381EA6D-2E08-495D-9C46-AC0BC01518FF}">
      <dgm:prSet phldrT="2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DA9C809B-3845-4FB2-A954-C4299D176A8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/>
            <a:t>Manage your time effectively.</a:t>
          </a:r>
          <a:endParaRPr lang="en-US" sz="1600"/>
        </a:p>
      </dgm:t>
    </dgm:pt>
    <dgm:pt modelId="{D3CD8A13-B349-406B-81CC-4084C8A1C648}" type="parTrans" cxnId="{F70ADCA6-0B43-44F9-92C3-D76A9BA36ECB}">
      <dgm:prSet/>
      <dgm:spPr/>
      <dgm:t>
        <a:bodyPr/>
        <a:lstStyle/>
        <a:p>
          <a:endParaRPr lang="en-US" sz="1600"/>
        </a:p>
      </dgm:t>
    </dgm:pt>
    <dgm:pt modelId="{0D85675A-B99D-4610-A6B6-AD6DCC6DEF95}" type="sibTrans" cxnId="{F70ADCA6-0B43-44F9-92C3-D76A9BA36ECB}">
      <dgm:prSet phldrT="4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CA01C6EA-DD4A-46D2-BE27-C7EC0CD858D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/>
            <a:t>Engage in sessions to deepen understanding .</a:t>
          </a:r>
          <a:endParaRPr lang="en-US" sz="1600" dirty="0"/>
        </a:p>
      </dgm:t>
    </dgm:pt>
    <dgm:pt modelId="{D41F0E1D-09D0-4F1F-95FB-BE7D9A92CCA1}" type="parTrans" cxnId="{D64BE2E0-8D46-42A8-8E9E-9B4C3DD39DED}">
      <dgm:prSet/>
      <dgm:spPr/>
      <dgm:t>
        <a:bodyPr/>
        <a:lstStyle/>
        <a:p>
          <a:endParaRPr lang="en-US" sz="1600"/>
        </a:p>
      </dgm:t>
    </dgm:pt>
    <dgm:pt modelId="{3201DC87-89BE-4AE5-AAE7-3274EEC86AB7}" type="sibTrans" cxnId="{D64BE2E0-8D46-42A8-8E9E-9B4C3DD39DED}">
      <dgm:prSet phldrT="6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812B2AE3-5D06-46EF-A74E-4CB3D5AF8A5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/>
            <a:t>Have fun and enjoy learning!</a:t>
          </a:r>
          <a:endParaRPr lang="en-US" sz="1600"/>
        </a:p>
      </dgm:t>
    </dgm:pt>
    <dgm:pt modelId="{0DDDAF05-0D5C-4016-9921-D8241768E2A1}" type="parTrans" cxnId="{98513E3C-A924-4347-9D4F-21FA4147606F}">
      <dgm:prSet/>
      <dgm:spPr/>
      <dgm:t>
        <a:bodyPr/>
        <a:lstStyle/>
        <a:p>
          <a:endParaRPr lang="en-US" sz="1600"/>
        </a:p>
      </dgm:t>
    </dgm:pt>
    <dgm:pt modelId="{7DEC9343-F263-4646-8A9D-45541F8D25BD}" type="sibTrans" cxnId="{98513E3C-A924-4347-9D4F-21FA4147606F}">
      <dgm:prSet phldrT="7"/>
      <dgm:spPr/>
      <dgm:t>
        <a:bodyPr/>
        <a:lstStyle/>
        <a:p>
          <a:endParaRPr lang="en-US" sz="1600"/>
        </a:p>
      </dgm:t>
    </dgm:pt>
    <dgm:pt modelId="{4EAC1442-134F-48CF-92CC-78B4552975AA}" type="pres">
      <dgm:prSet presAssocID="{CCFC11EA-8E38-4600-9075-7248BFC1197E}" presName="root" presStyleCnt="0">
        <dgm:presLayoutVars>
          <dgm:dir/>
          <dgm:resizeHandles val="exact"/>
        </dgm:presLayoutVars>
      </dgm:prSet>
      <dgm:spPr/>
    </dgm:pt>
    <dgm:pt modelId="{5AE8042B-90F7-43A3-92A3-CB846E6EC87D}" type="pres">
      <dgm:prSet presAssocID="{9334292E-00EA-4577-B0FC-29ECFB9786CB}" presName="compNode" presStyleCnt="0"/>
      <dgm:spPr/>
    </dgm:pt>
    <dgm:pt modelId="{BF7EA52A-A69A-43BC-A44B-9431BC8039E7}" type="pres">
      <dgm:prSet presAssocID="{9334292E-00EA-4577-B0FC-29ECFB9786CB}" presName="bgRect" presStyleLbl="bgShp" presStyleIdx="0" presStyleCnt="5"/>
      <dgm:spPr/>
    </dgm:pt>
    <dgm:pt modelId="{48234D4E-AC20-4BA3-8579-3734966FAA02}" type="pres">
      <dgm:prSet presAssocID="{9334292E-00EA-4577-B0FC-29ECFB9786C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C122BECF-43A5-4E66-B82B-AE05E453D72D}" type="pres">
      <dgm:prSet presAssocID="{9334292E-00EA-4577-B0FC-29ECFB9786CB}" presName="spaceRect" presStyleCnt="0"/>
      <dgm:spPr/>
    </dgm:pt>
    <dgm:pt modelId="{E5109538-1D25-4AFD-9F60-A962B8793F20}" type="pres">
      <dgm:prSet presAssocID="{9334292E-00EA-4577-B0FC-29ECFB9786CB}" presName="parTx" presStyleLbl="revTx" presStyleIdx="0" presStyleCnt="5">
        <dgm:presLayoutVars>
          <dgm:chMax val="0"/>
          <dgm:chPref val="0"/>
        </dgm:presLayoutVars>
      </dgm:prSet>
      <dgm:spPr/>
    </dgm:pt>
    <dgm:pt modelId="{13FEB404-D323-4B39-A2BD-495F9A5381EF}" type="pres">
      <dgm:prSet presAssocID="{9B36FE34-845B-4FEC-AC6D-0B76B50D9D3E}" presName="sibTrans" presStyleCnt="0"/>
      <dgm:spPr/>
    </dgm:pt>
    <dgm:pt modelId="{BF146ADB-87B7-4E2F-AC94-92EF27E312EA}" type="pres">
      <dgm:prSet presAssocID="{6BA66D4F-F143-4D0E-A7E2-B328782ADC26}" presName="compNode" presStyleCnt="0"/>
      <dgm:spPr/>
    </dgm:pt>
    <dgm:pt modelId="{72E796E6-2DB6-4972-89D3-E5A80125A0CE}" type="pres">
      <dgm:prSet presAssocID="{6BA66D4F-F143-4D0E-A7E2-B328782ADC26}" presName="bgRect" presStyleLbl="bgShp" presStyleIdx="1" presStyleCnt="5"/>
      <dgm:spPr/>
    </dgm:pt>
    <dgm:pt modelId="{022E78A5-91D9-4FAF-934B-56216AC6DB97}" type="pres">
      <dgm:prSet presAssocID="{6BA66D4F-F143-4D0E-A7E2-B328782ADC26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838ED3C5-BEB9-4E4C-AF20-3FFB23FD6E50}" type="pres">
      <dgm:prSet presAssocID="{6BA66D4F-F143-4D0E-A7E2-B328782ADC26}" presName="spaceRect" presStyleCnt="0"/>
      <dgm:spPr/>
    </dgm:pt>
    <dgm:pt modelId="{89153359-FEB0-4528-B721-094C452EF5B6}" type="pres">
      <dgm:prSet presAssocID="{6BA66D4F-F143-4D0E-A7E2-B328782ADC26}" presName="parTx" presStyleLbl="revTx" presStyleIdx="1" presStyleCnt="5">
        <dgm:presLayoutVars>
          <dgm:chMax val="0"/>
          <dgm:chPref val="0"/>
        </dgm:presLayoutVars>
      </dgm:prSet>
      <dgm:spPr/>
    </dgm:pt>
    <dgm:pt modelId="{D6FE2BDA-0B53-41D9-A4D1-59458AE383BD}" type="pres">
      <dgm:prSet presAssocID="{9C1AC1FD-F011-4B5A-8FAA-A9F86FDB8BDC}" presName="sibTrans" presStyleCnt="0"/>
      <dgm:spPr/>
    </dgm:pt>
    <dgm:pt modelId="{240856BE-8387-4C65-A3DB-C08AB1CB1CD5}" type="pres">
      <dgm:prSet presAssocID="{DA9C809B-3845-4FB2-A954-C4299D176A8C}" presName="compNode" presStyleCnt="0"/>
      <dgm:spPr/>
    </dgm:pt>
    <dgm:pt modelId="{81C3E359-CCDD-4894-87DA-36BD10816BBE}" type="pres">
      <dgm:prSet presAssocID="{DA9C809B-3845-4FB2-A954-C4299D176A8C}" presName="bgRect" presStyleLbl="bgShp" presStyleIdx="2" presStyleCnt="5"/>
      <dgm:spPr/>
    </dgm:pt>
    <dgm:pt modelId="{FD356758-5678-4C83-A935-FFD88D7FEE2B}" type="pres">
      <dgm:prSet presAssocID="{DA9C809B-3845-4FB2-A954-C4299D176A8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606B496F-B15C-4FED-8A77-CB970989CD51}" type="pres">
      <dgm:prSet presAssocID="{DA9C809B-3845-4FB2-A954-C4299D176A8C}" presName="spaceRect" presStyleCnt="0"/>
      <dgm:spPr/>
    </dgm:pt>
    <dgm:pt modelId="{1446FA21-F0CD-4383-8DC6-8D19EEE7A416}" type="pres">
      <dgm:prSet presAssocID="{DA9C809B-3845-4FB2-A954-C4299D176A8C}" presName="parTx" presStyleLbl="revTx" presStyleIdx="2" presStyleCnt="5">
        <dgm:presLayoutVars>
          <dgm:chMax val="0"/>
          <dgm:chPref val="0"/>
        </dgm:presLayoutVars>
      </dgm:prSet>
      <dgm:spPr/>
    </dgm:pt>
    <dgm:pt modelId="{728BF62E-6378-4293-A3C2-37591FFAB971}" type="pres">
      <dgm:prSet presAssocID="{0D85675A-B99D-4610-A6B6-AD6DCC6DEF95}" presName="sibTrans" presStyleCnt="0"/>
      <dgm:spPr/>
    </dgm:pt>
    <dgm:pt modelId="{B758B25B-9054-4CC2-93B3-FEFF1E9677AA}" type="pres">
      <dgm:prSet presAssocID="{CA01C6EA-DD4A-46D2-BE27-C7EC0CD858D5}" presName="compNode" presStyleCnt="0"/>
      <dgm:spPr/>
    </dgm:pt>
    <dgm:pt modelId="{D6EBADC9-0294-4AA4-B427-3238E00812A6}" type="pres">
      <dgm:prSet presAssocID="{CA01C6EA-DD4A-46D2-BE27-C7EC0CD858D5}" presName="bgRect" presStyleLbl="bgShp" presStyleIdx="3" presStyleCnt="5"/>
      <dgm:spPr/>
    </dgm:pt>
    <dgm:pt modelId="{93A64F31-E1FA-4BD1-AA00-4122F8788812}" type="pres">
      <dgm:prSet presAssocID="{CA01C6EA-DD4A-46D2-BE27-C7EC0CD858D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A758AB52-5FAB-432A-961D-95915235F493}" type="pres">
      <dgm:prSet presAssocID="{CA01C6EA-DD4A-46D2-BE27-C7EC0CD858D5}" presName="spaceRect" presStyleCnt="0"/>
      <dgm:spPr/>
    </dgm:pt>
    <dgm:pt modelId="{06714F0A-B7CC-4B4F-98EC-BB9A61646718}" type="pres">
      <dgm:prSet presAssocID="{CA01C6EA-DD4A-46D2-BE27-C7EC0CD858D5}" presName="parTx" presStyleLbl="revTx" presStyleIdx="3" presStyleCnt="5">
        <dgm:presLayoutVars>
          <dgm:chMax val="0"/>
          <dgm:chPref val="0"/>
        </dgm:presLayoutVars>
      </dgm:prSet>
      <dgm:spPr/>
    </dgm:pt>
    <dgm:pt modelId="{004920DE-FF6F-4C7B-ACF9-90399346B031}" type="pres">
      <dgm:prSet presAssocID="{3201DC87-89BE-4AE5-AAE7-3274EEC86AB7}" presName="sibTrans" presStyleCnt="0"/>
      <dgm:spPr/>
    </dgm:pt>
    <dgm:pt modelId="{0F5A9698-B94B-4B34-9D9B-01148B1777F7}" type="pres">
      <dgm:prSet presAssocID="{812B2AE3-5D06-46EF-A74E-4CB3D5AF8A57}" presName="compNode" presStyleCnt="0"/>
      <dgm:spPr/>
    </dgm:pt>
    <dgm:pt modelId="{890FC23E-8CC9-4FA3-8F60-53F29A0482C3}" type="pres">
      <dgm:prSet presAssocID="{812B2AE3-5D06-46EF-A74E-4CB3D5AF8A57}" presName="bgRect" presStyleLbl="bgShp" presStyleIdx="4" presStyleCnt="5"/>
      <dgm:spPr/>
    </dgm:pt>
    <dgm:pt modelId="{B86FADF2-02E3-41A3-A130-D530DAF3E83A}" type="pres">
      <dgm:prSet presAssocID="{812B2AE3-5D06-46EF-A74E-4CB3D5AF8A57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each ball"/>
        </a:ext>
      </dgm:extLst>
    </dgm:pt>
    <dgm:pt modelId="{50F7C7DD-D906-4212-9F99-11ADA5F68754}" type="pres">
      <dgm:prSet presAssocID="{812B2AE3-5D06-46EF-A74E-4CB3D5AF8A57}" presName="spaceRect" presStyleCnt="0"/>
      <dgm:spPr/>
    </dgm:pt>
    <dgm:pt modelId="{82B68734-7A45-451D-B023-7149FDAACD17}" type="pres">
      <dgm:prSet presAssocID="{812B2AE3-5D06-46EF-A74E-4CB3D5AF8A57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82076F12-CE66-4B77-8313-917B8A6A9F3B}" type="presOf" srcId="{CCFC11EA-8E38-4600-9075-7248BFC1197E}" destId="{4EAC1442-134F-48CF-92CC-78B4552975AA}" srcOrd="0" destOrd="0" presId="urn:microsoft.com/office/officeart/2018/2/layout/IconVerticalSolidList"/>
    <dgm:cxn modelId="{7894CC2B-5923-46A1-93EB-FD9536F9B970}" srcId="{CCFC11EA-8E38-4600-9075-7248BFC1197E}" destId="{9334292E-00EA-4577-B0FC-29ECFB9786CB}" srcOrd="0" destOrd="0" parTransId="{E0D0862F-76C7-4A2B-B9BA-F98F379B1AB8}" sibTransId="{9B36FE34-845B-4FEC-AC6D-0B76B50D9D3E}"/>
    <dgm:cxn modelId="{98513E3C-A924-4347-9D4F-21FA4147606F}" srcId="{CCFC11EA-8E38-4600-9075-7248BFC1197E}" destId="{812B2AE3-5D06-46EF-A74E-4CB3D5AF8A57}" srcOrd="4" destOrd="0" parTransId="{0DDDAF05-0D5C-4016-9921-D8241768E2A1}" sibTransId="{7DEC9343-F263-4646-8A9D-45541F8D25BD}"/>
    <dgm:cxn modelId="{B381EA6D-2E08-495D-9C46-AC0BC01518FF}" srcId="{CCFC11EA-8E38-4600-9075-7248BFC1197E}" destId="{6BA66D4F-F143-4D0E-A7E2-B328782ADC26}" srcOrd="1" destOrd="0" parTransId="{8B9CC562-C482-47BD-B6EA-2BF1668B9085}" sibTransId="{9C1AC1FD-F011-4B5A-8FAA-A9F86FDB8BDC}"/>
    <dgm:cxn modelId="{31C9664E-2B55-4F16-A8DA-D0CD3EB80921}" type="presOf" srcId="{CA01C6EA-DD4A-46D2-BE27-C7EC0CD858D5}" destId="{06714F0A-B7CC-4B4F-98EC-BB9A61646718}" srcOrd="0" destOrd="0" presId="urn:microsoft.com/office/officeart/2018/2/layout/IconVerticalSolidList"/>
    <dgm:cxn modelId="{06F6E097-78A8-4971-AD71-9037F7C87A08}" type="presOf" srcId="{6BA66D4F-F143-4D0E-A7E2-B328782ADC26}" destId="{89153359-FEB0-4528-B721-094C452EF5B6}" srcOrd="0" destOrd="0" presId="urn:microsoft.com/office/officeart/2018/2/layout/IconVerticalSolidList"/>
    <dgm:cxn modelId="{F70ADCA6-0B43-44F9-92C3-D76A9BA36ECB}" srcId="{CCFC11EA-8E38-4600-9075-7248BFC1197E}" destId="{DA9C809B-3845-4FB2-A954-C4299D176A8C}" srcOrd="2" destOrd="0" parTransId="{D3CD8A13-B349-406B-81CC-4084C8A1C648}" sibTransId="{0D85675A-B99D-4610-A6B6-AD6DCC6DEF95}"/>
    <dgm:cxn modelId="{20D35DB4-BEE7-4203-86C9-4FEF16D76181}" type="presOf" srcId="{812B2AE3-5D06-46EF-A74E-4CB3D5AF8A57}" destId="{82B68734-7A45-451D-B023-7149FDAACD17}" srcOrd="0" destOrd="0" presId="urn:microsoft.com/office/officeart/2018/2/layout/IconVerticalSolidList"/>
    <dgm:cxn modelId="{244A2DD3-B98C-40E1-9675-66FF22F1C4A3}" type="presOf" srcId="{DA9C809B-3845-4FB2-A954-C4299D176A8C}" destId="{1446FA21-F0CD-4383-8DC6-8D19EEE7A416}" srcOrd="0" destOrd="0" presId="urn:microsoft.com/office/officeart/2018/2/layout/IconVerticalSolidList"/>
    <dgm:cxn modelId="{D64BE2E0-8D46-42A8-8E9E-9B4C3DD39DED}" srcId="{CCFC11EA-8E38-4600-9075-7248BFC1197E}" destId="{CA01C6EA-DD4A-46D2-BE27-C7EC0CD858D5}" srcOrd="3" destOrd="0" parTransId="{D41F0E1D-09D0-4F1F-95FB-BE7D9A92CCA1}" sibTransId="{3201DC87-89BE-4AE5-AAE7-3274EEC86AB7}"/>
    <dgm:cxn modelId="{19515DEA-447D-4E9B-BBC6-5BD43EF0F2EF}" type="presOf" srcId="{9334292E-00EA-4577-B0FC-29ECFB9786CB}" destId="{E5109538-1D25-4AFD-9F60-A962B8793F20}" srcOrd="0" destOrd="0" presId="urn:microsoft.com/office/officeart/2018/2/layout/IconVerticalSolidList"/>
    <dgm:cxn modelId="{8B0314F5-FA33-483B-8C00-9CC9E92B6524}" type="presParOf" srcId="{4EAC1442-134F-48CF-92CC-78B4552975AA}" destId="{5AE8042B-90F7-43A3-92A3-CB846E6EC87D}" srcOrd="0" destOrd="0" presId="urn:microsoft.com/office/officeart/2018/2/layout/IconVerticalSolidList"/>
    <dgm:cxn modelId="{C51AEF64-472C-43D8-AB45-E1199B0E2F32}" type="presParOf" srcId="{5AE8042B-90F7-43A3-92A3-CB846E6EC87D}" destId="{BF7EA52A-A69A-43BC-A44B-9431BC8039E7}" srcOrd="0" destOrd="0" presId="urn:microsoft.com/office/officeart/2018/2/layout/IconVerticalSolidList"/>
    <dgm:cxn modelId="{D7057A33-6696-4A78-A1AC-848C5DD32BE5}" type="presParOf" srcId="{5AE8042B-90F7-43A3-92A3-CB846E6EC87D}" destId="{48234D4E-AC20-4BA3-8579-3734966FAA02}" srcOrd="1" destOrd="0" presId="urn:microsoft.com/office/officeart/2018/2/layout/IconVerticalSolidList"/>
    <dgm:cxn modelId="{560C09D7-1DA5-4488-BCAF-71CBCA1B4077}" type="presParOf" srcId="{5AE8042B-90F7-43A3-92A3-CB846E6EC87D}" destId="{C122BECF-43A5-4E66-B82B-AE05E453D72D}" srcOrd="2" destOrd="0" presId="urn:microsoft.com/office/officeart/2018/2/layout/IconVerticalSolidList"/>
    <dgm:cxn modelId="{719B4446-BDC8-4F42-8D5B-C1E5BCED903F}" type="presParOf" srcId="{5AE8042B-90F7-43A3-92A3-CB846E6EC87D}" destId="{E5109538-1D25-4AFD-9F60-A962B8793F20}" srcOrd="3" destOrd="0" presId="urn:microsoft.com/office/officeart/2018/2/layout/IconVerticalSolidList"/>
    <dgm:cxn modelId="{D9254F88-2C70-466A-9092-6010858B6559}" type="presParOf" srcId="{4EAC1442-134F-48CF-92CC-78B4552975AA}" destId="{13FEB404-D323-4B39-A2BD-495F9A5381EF}" srcOrd="1" destOrd="0" presId="urn:microsoft.com/office/officeart/2018/2/layout/IconVerticalSolidList"/>
    <dgm:cxn modelId="{50144163-DD2A-450E-BB21-AA8E85C38CB8}" type="presParOf" srcId="{4EAC1442-134F-48CF-92CC-78B4552975AA}" destId="{BF146ADB-87B7-4E2F-AC94-92EF27E312EA}" srcOrd="2" destOrd="0" presId="urn:microsoft.com/office/officeart/2018/2/layout/IconVerticalSolidList"/>
    <dgm:cxn modelId="{AD0DD3A4-F75E-4AC3-8839-C123AE5C7AD8}" type="presParOf" srcId="{BF146ADB-87B7-4E2F-AC94-92EF27E312EA}" destId="{72E796E6-2DB6-4972-89D3-E5A80125A0CE}" srcOrd="0" destOrd="0" presId="urn:microsoft.com/office/officeart/2018/2/layout/IconVerticalSolidList"/>
    <dgm:cxn modelId="{F2E7C575-61AA-45B8-A272-F2AC85947EB8}" type="presParOf" srcId="{BF146ADB-87B7-4E2F-AC94-92EF27E312EA}" destId="{022E78A5-91D9-4FAF-934B-56216AC6DB97}" srcOrd="1" destOrd="0" presId="urn:microsoft.com/office/officeart/2018/2/layout/IconVerticalSolidList"/>
    <dgm:cxn modelId="{52FAC529-BDEE-4654-BA9C-C0151757DA89}" type="presParOf" srcId="{BF146ADB-87B7-4E2F-AC94-92EF27E312EA}" destId="{838ED3C5-BEB9-4E4C-AF20-3FFB23FD6E50}" srcOrd="2" destOrd="0" presId="urn:microsoft.com/office/officeart/2018/2/layout/IconVerticalSolidList"/>
    <dgm:cxn modelId="{634F026C-F259-4E71-885D-89B3C68DE4BD}" type="presParOf" srcId="{BF146ADB-87B7-4E2F-AC94-92EF27E312EA}" destId="{89153359-FEB0-4528-B721-094C452EF5B6}" srcOrd="3" destOrd="0" presId="urn:microsoft.com/office/officeart/2018/2/layout/IconVerticalSolidList"/>
    <dgm:cxn modelId="{19BBF6F1-52BA-44CF-B45F-422DD181222A}" type="presParOf" srcId="{4EAC1442-134F-48CF-92CC-78B4552975AA}" destId="{D6FE2BDA-0B53-41D9-A4D1-59458AE383BD}" srcOrd="3" destOrd="0" presId="urn:microsoft.com/office/officeart/2018/2/layout/IconVerticalSolidList"/>
    <dgm:cxn modelId="{E1253455-4058-4107-9F67-74D4EB19CC8A}" type="presParOf" srcId="{4EAC1442-134F-48CF-92CC-78B4552975AA}" destId="{240856BE-8387-4C65-A3DB-C08AB1CB1CD5}" srcOrd="4" destOrd="0" presId="urn:microsoft.com/office/officeart/2018/2/layout/IconVerticalSolidList"/>
    <dgm:cxn modelId="{0FDA4277-0F40-4EEE-A278-0B04EA4DA9FA}" type="presParOf" srcId="{240856BE-8387-4C65-A3DB-C08AB1CB1CD5}" destId="{81C3E359-CCDD-4894-87DA-36BD10816BBE}" srcOrd="0" destOrd="0" presId="urn:microsoft.com/office/officeart/2018/2/layout/IconVerticalSolidList"/>
    <dgm:cxn modelId="{EBFCB998-CAD0-4D34-8639-49F6B51F83AF}" type="presParOf" srcId="{240856BE-8387-4C65-A3DB-C08AB1CB1CD5}" destId="{FD356758-5678-4C83-A935-FFD88D7FEE2B}" srcOrd="1" destOrd="0" presId="urn:microsoft.com/office/officeart/2018/2/layout/IconVerticalSolidList"/>
    <dgm:cxn modelId="{3AFCFA92-DA4D-4DF6-B762-89E8D0423F45}" type="presParOf" srcId="{240856BE-8387-4C65-A3DB-C08AB1CB1CD5}" destId="{606B496F-B15C-4FED-8A77-CB970989CD51}" srcOrd="2" destOrd="0" presId="urn:microsoft.com/office/officeart/2018/2/layout/IconVerticalSolidList"/>
    <dgm:cxn modelId="{96BB966D-298C-4BD2-B3E6-D64E389A2771}" type="presParOf" srcId="{240856BE-8387-4C65-A3DB-C08AB1CB1CD5}" destId="{1446FA21-F0CD-4383-8DC6-8D19EEE7A416}" srcOrd="3" destOrd="0" presId="urn:microsoft.com/office/officeart/2018/2/layout/IconVerticalSolidList"/>
    <dgm:cxn modelId="{CD386F40-AAA1-4C76-9F6C-6C190A7A9081}" type="presParOf" srcId="{4EAC1442-134F-48CF-92CC-78B4552975AA}" destId="{728BF62E-6378-4293-A3C2-37591FFAB971}" srcOrd="5" destOrd="0" presId="urn:microsoft.com/office/officeart/2018/2/layout/IconVerticalSolidList"/>
    <dgm:cxn modelId="{AD107E8C-FE60-4F61-A559-158132AE261C}" type="presParOf" srcId="{4EAC1442-134F-48CF-92CC-78B4552975AA}" destId="{B758B25B-9054-4CC2-93B3-FEFF1E9677AA}" srcOrd="6" destOrd="0" presId="urn:microsoft.com/office/officeart/2018/2/layout/IconVerticalSolidList"/>
    <dgm:cxn modelId="{39C5395B-46EE-47CD-BFF8-BA52091C57AB}" type="presParOf" srcId="{B758B25B-9054-4CC2-93B3-FEFF1E9677AA}" destId="{D6EBADC9-0294-4AA4-B427-3238E00812A6}" srcOrd="0" destOrd="0" presId="urn:microsoft.com/office/officeart/2018/2/layout/IconVerticalSolidList"/>
    <dgm:cxn modelId="{36D58467-5348-4ECD-A34E-47DFA3D8EF86}" type="presParOf" srcId="{B758B25B-9054-4CC2-93B3-FEFF1E9677AA}" destId="{93A64F31-E1FA-4BD1-AA00-4122F8788812}" srcOrd="1" destOrd="0" presId="urn:microsoft.com/office/officeart/2018/2/layout/IconVerticalSolidList"/>
    <dgm:cxn modelId="{EDA8562F-4955-4D96-8959-3C182BCEAB38}" type="presParOf" srcId="{B758B25B-9054-4CC2-93B3-FEFF1E9677AA}" destId="{A758AB52-5FAB-432A-961D-95915235F493}" srcOrd="2" destOrd="0" presId="urn:microsoft.com/office/officeart/2018/2/layout/IconVerticalSolidList"/>
    <dgm:cxn modelId="{22F45EE6-5F60-495A-8614-0A5F90D7F2E7}" type="presParOf" srcId="{B758B25B-9054-4CC2-93B3-FEFF1E9677AA}" destId="{06714F0A-B7CC-4B4F-98EC-BB9A61646718}" srcOrd="3" destOrd="0" presId="urn:microsoft.com/office/officeart/2018/2/layout/IconVerticalSolidList"/>
    <dgm:cxn modelId="{14821845-E5FF-4252-BA63-59609FEC4B56}" type="presParOf" srcId="{4EAC1442-134F-48CF-92CC-78B4552975AA}" destId="{004920DE-FF6F-4C7B-ACF9-90399346B031}" srcOrd="7" destOrd="0" presId="urn:microsoft.com/office/officeart/2018/2/layout/IconVerticalSolidList"/>
    <dgm:cxn modelId="{5F738913-013E-41D6-94C3-6A8C01EDC857}" type="presParOf" srcId="{4EAC1442-134F-48CF-92CC-78B4552975AA}" destId="{0F5A9698-B94B-4B34-9D9B-01148B1777F7}" srcOrd="8" destOrd="0" presId="urn:microsoft.com/office/officeart/2018/2/layout/IconVerticalSolidList"/>
    <dgm:cxn modelId="{3598BE1C-96D5-487B-81FC-E53AF7C292A7}" type="presParOf" srcId="{0F5A9698-B94B-4B34-9D9B-01148B1777F7}" destId="{890FC23E-8CC9-4FA3-8F60-53F29A0482C3}" srcOrd="0" destOrd="0" presId="urn:microsoft.com/office/officeart/2018/2/layout/IconVerticalSolidList"/>
    <dgm:cxn modelId="{6DAD8078-36C6-4D85-A164-D8F20DC9BF23}" type="presParOf" srcId="{0F5A9698-B94B-4B34-9D9B-01148B1777F7}" destId="{B86FADF2-02E3-41A3-A130-D530DAF3E83A}" srcOrd="1" destOrd="0" presId="urn:microsoft.com/office/officeart/2018/2/layout/IconVerticalSolidList"/>
    <dgm:cxn modelId="{4C89DB77-113D-42C2-BD54-B90F9C4A2597}" type="presParOf" srcId="{0F5A9698-B94B-4B34-9D9B-01148B1777F7}" destId="{50F7C7DD-D906-4212-9F99-11ADA5F68754}" srcOrd="2" destOrd="0" presId="urn:microsoft.com/office/officeart/2018/2/layout/IconVerticalSolidList"/>
    <dgm:cxn modelId="{BD302328-22F8-41A7-9ABF-5B00D2954DE1}" type="presParOf" srcId="{0F5A9698-B94B-4B34-9D9B-01148B1777F7}" destId="{82B68734-7A45-451D-B023-7149FDAACD1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A48B0-9BF8-4ED3-80A9-71852B54F14C}">
      <dsp:nvSpPr>
        <dsp:cNvPr id="0" name=""/>
        <dsp:cNvSpPr/>
      </dsp:nvSpPr>
      <dsp:spPr>
        <a:xfrm>
          <a:off x="562927" y="788206"/>
          <a:ext cx="1445998" cy="144599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3BAC75-09DD-4617-A4CB-9FDB4D4CBF33}">
      <dsp:nvSpPr>
        <dsp:cNvPr id="0" name=""/>
        <dsp:cNvSpPr/>
      </dsp:nvSpPr>
      <dsp:spPr>
        <a:xfrm>
          <a:off x="871091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E61D51-DE88-4793-B80B-9C399258FA64}">
      <dsp:nvSpPr>
        <dsp:cNvPr id="0" name=""/>
        <dsp:cNvSpPr/>
      </dsp:nvSpPr>
      <dsp:spPr>
        <a:xfrm>
          <a:off x="100682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/>
            <a:t>Teaching Team</a:t>
          </a:r>
          <a:endParaRPr lang="en-US" sz="2300" kern="1200"/>
        </a:p>
      </dsp:txBody>
      <dsp:txXfrm>
        <a:off x="100682" y="2684598"/>
        <a:ext cx="2370489" cy="720000"/>
      </dsp:txXfrm>
    </dsp:sp>
    <dsp:sp modelId="{F4694DB0-F95E-4299-80D0-551AE64C9B08}">
      <dsp:nvSpPr>
        <dsp:cNvPr id="0" name=""/>
        <dsp:cNvSpPr/>
      </dsp:nvSpPr>
      <dsp:spPr>
        <a:xfrm>
          <a:off x="3348252" y="788206"/>
          <a:ext cx="1445998" cy="144599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F8662A-39E4-4DC2-9680-4549D02C1128}">
      <dsp:nvSpPr>
        <dsp:cNvPr id="0" name=""/>
        <dsp:cNvSpPr/>
      </dsp:nvSpPr>
      <dsp:spPr>
        <a:xfrm>
          <a:off x="3656416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5B806A-A8A5-474A-9251-FF8878C08EF1}">
      <dsp:nvSpPr>
        <dsp:cNvPr id="0" name=""/>
        <dsp:cNvSpPr/>
      </dsp:nvSpPr>
      <dsp:spPr>
        <a:xfrm>
          <a:off x="2886007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 dirty="0"/>
            <a:t>course Learning Outcomes</a:t>
          </a:r>
          <a:endParaRPr lang="en-US" sz="2300" kern="1200" dirty="0"/>
        </a:p>
      </dsp:txBody>
      <dsp:txXfrm>
        <a:off x="2886007" y="2684598"/>
        <a:ext cx="2370489" cy="720000"/>
      </dsp:txXfrm>
    </dsp:sp>
    <dsp:sp modelId="{2273B51D-6473-474A-9CE8-D4BFD10F89B4}">
      <dsp:nvSpPr>
        <dsp:cNvPr id="0" name=""/>
        <dsp:cNvSpPr/>
      </dsp:nvSpPr>
      <dsp:spPr>
        <a:xfrm>
          <a:off x="6133577" y="788206"/>
          <a:ext cx="1445998" cy="144599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C65DC5-6629-405E-B400-78BA9727E59C}">
      <dsp:nvSpPr>
        <dsp:cNvPr id="0" name=""/>
        <dsp:cNvSpPr/>
      </dsp:nvSpPr>
      <dsp:spPr>
        <a:xfrm>
          <a:off x="6441741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D709EB-07F2-4CE1-A496-E85B1DAB300D}">
      <dsp:nvSpPr>
        <dsp:cNvPr id="0" name=""/>
        <dsp:cNvSpPr/>
      </dsp:nvSpPr>
      <dsp:spPr>
        <a:xfrm>
          <a:off x="5671332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 dirty="0"/>
            <a:t>Course Structure</a:t>
          </a:r>
          <a:endParaRPr lang="en-US" sz="2300" kern="1200" dirty="0"/>
        </a:p>
      </dsp:txBody>
      <dsp:txXfrm>
        <a:off x="5671332" y="2684598"/>
        <a:ext cx="2370489" cy="720000"/>
      </dsp:txXfrm>
    </dsp:sp>
    <dsp:sp modelId="{22273BB9-56B4-48FF-9A6E-1CFAD4F1A78B}">
      <dsp:nvSpPr>
        <dsp:cNvPr id="0" name=""/>
        <dsp:cNvSpPr/>
      </dsp:nvSpPr>
      <dsp:spPr>
        <a:xfrm>
          <a:off x="8918902" y="788206"/>
          <a:ext cx="1445998" cy="144599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2F8155-E88A-466D-AA8C-DAA807E8167E}">
      <dsp:nvSpPr>
        <dsp:cNvPr id="0" name=""/>
        <dsp:cNvSpPr/>
      </dsp:nvSpPr>
      <dsp:spPr>
        <a:xfrm>
          <a:off x="9227066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12DC54-14E1-4154-AA0E-558CF6AA1162}">
      <dsp:nvSpPr>
        <dsp:cNvPr id="0" name=""/>
        <dsp:cNvSpPr/>
      </dsp:nvSpPr>
      <dsp:spPr>
        <a:xfrm>
          <a:off x="8456657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/>
            <a:t>Expectations</a:t>
          </a:r>
          <a:endParaRPr lang="en-US" sz="2300" kern="1200"/>
        </a:p>
      </dsp:txBody>
      <dsp:txXfrm>
        <a:off x="8456657" y="2684598"/>
        <a:ext cx="2370489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8B8679-6E29-4292-A022-B94E1E4F007B}">
      <dsp:nvSpPr>
        <dsp:cNvPr id="0" name=""/>
        <dsp:cNvSpPr/>
      </dsp:nvSpPr>
      <dsp:spPr>
        <a:xfrm>
          <a:off x="0" y="0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81A332-E7C4-48A4-AE5C-5F177CEEC1C8}">
      <dsp:nvSpPr>
        <dsp:cNvPr id="0" name=""/>
        <dsp:cNvSpPr/>
      </dsp:nvSpPr>
      <dsp:spPr>
        <a:xfrm>
          <a:off x="233059" y="175158"/>
          <a:ext cx="423745" cy="42374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4A413-2E13-43A4-996B-D0C3693CCDBA}">
      <dsp:nvSpPr>
        <dsp:cNvPr id="0" name=""/>
        <dsp:cNvSpPr/>
      </dsp:nvSpPr>
      <dsp:spPr>
        <a:xfrm>
          <a:off x="889864" y="1808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Be treated professionally and with respect.</a:t>
          </a:r>
          <a:endParaRPr lang="en-US" sz="1900" kern="1200"/>
        </a:p>
      </dsp:txBody>
      <dsp:txXfrm>
        <a:off x="889864" y="1808"/>
        <a:ext cx="5355400" cy="770445"/>
      </dsp:txXfrm>
    </dsp:sp>
    <dsp:sp modelId="{D91786B7-09AD-44D3-A3C7-558F0335DAEF}">
      <dsp:nvSpPr>
        <dsp:cNvPr id="0" name=""/>
        <dsp:cNvSpPr/>
      </dsp:nvSpPr>
      <dsp:spPr>
        <a:xfrm>
          <a:off x="0" y="964865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7FDD41-7ECB-4456-9079-2F7008C33348}">
      <dsp:nvSpPr>
        <dsp:cNvPr id="0" name=""/>
        <dsp:cNvSpPr/>
      </dsp:nvSpPr>
      <dsp:spPr>
        <a:xfrm>
          <a:off x="233059" y="1138215"/>
          <a:ext cx="423745" cy="42374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23FC41-D412-4881-B850-DA7D2BCDCC40}">
      <dsp:nvSpPr>
        <dsp:cNvPr id="0" name=""/>
        <dsp:cNvSpPr/>
      </dsp:nvSpPr>
      <dsp:spPr>
        <a:xfrm>
          <a:off x="889864" y="964865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Lectures prepared, with resources available in advance.</a:t>
          </a:r>
          <a:endParaRPr lang="en-US" sz="1900" kern="1200" dirty="0"/>
        </a:p>
      </dsp:txBody>
      <dsp:txXfrm>
        <a:off x="889864" y="964865"/>
        <a:ext cx="5355400" cy="770445"/>
      </dsp:txXfrm>
    </dsp:sp>
    <dsp:sp modelId="{88C8FCC7-585B-4624-998C-EF5D44E515E0}">
      <dsp:nvSpPr>
        <dsp:cNvPr id="0" name=""/>
        <dsp:cNvSpPr/>
      </dsp:nvSpPr>
      <dsp:spPr>
        <a:xfrm>
          <a:off x="0" y="1927922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4D1131-28CD-4E86-B982-AA1938E9B765}">
      <dsp:nvSpPr>
        <dsp:cNvPr id="0" name=""/>
        <dsp:cNvSpPr/>
      </dsp:nvSpPr>
      <dsp:spPr>
        <a:xfrm>
          <a:off x="233059" y="2101272"/>
          <a:ext cx="423745" cy="42374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BDE31B-CE8F-47C8-996B-E4E335ADEF1C}">
      <dsp:nvSpPr>
        <dsp:cNvPr id="0" name=""/>
        <dsp:cNvSpPr/>
      </dsp:nvSpPr>
      <dsp:spPr>
        <a:xfrm>
          <a:off x="889864" y="1927922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Guidance and provision of additional resources.</a:t>
          </a:r>
          <a:endParaRPr lang="en-US" sz="1900" kern="1200"/>
        </a:p>
      </dsp:txBody>
      <dsp:txXfrm>
        <a:off x="889864" y="1927922"/>
        <a:ext cx="5355400" cy="770445"/>
      </dsp:txXfrm>
    </dsp:sp>
    <dsp:sp modelId="{85C26C81-61A5-46F1-B7B7-BBBA397706DE}">
      <dsp:nvSpPr>
        <dsp:cNvPr id="0" name=""/>
        <dsp:cNvSpPr/>
      </dsp:nvSpPr>
      <dsp:spPr>
        <a:xfrm>
          <a:off x="0" y="2890979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4AE5B2-10C3-43A1-9601-0EB746457847}">
      <dsp:nvSpPr>
        <dsp:cNvPr id="0" name=""/>
        <dsp:cNvSpPr/>
      </dsp:nvSpPr>
      <dsp:spPr>
        <a:xfrm>
          <a:off x="233059" y="3064329"/>
          <a:ext cx="423745" cy="42374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B33BD4-BFFA-4512-A486-0907A23AF322}">
      <dsp:nvSpPr>
        <dsp:cNvPr id="0" name=""/>
        <dsp:cNvSpPr/>
      </dsp:nvSpPr>
      <dsp:spPr>
        <a:xfrm>
          <a:off x="889864" y="2890979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Support for assessments .</a:t>
          </a:r>
          <a:endParaRPr lang="en-US" sz="1900" kern="1200" dirty="0"/>
        </a:p>
      </dsp:txBody>
      <dsp:txXfrm>
        <a:off x="889864" y="2890979"/>
        <a:ext cx="5355400" cy="770445"/>
      </dsp:txXfrm>
    </dsp:sp>
    <dsp:sp modelId="{4992A53A-4538-445E-AEEA-14F87E4B6064}">
      <dsp:nvSpPr>
        <dsp:cNvPr id="0" name=""/>
        <dsp:cNvSpPr/>
      </dsp:nvSpPr>
      <dsp:spPr>
        <a:xfrm>
          <a:off x="0" y="3854036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8B6419-EA3A-4B28-B964-74195898B0A1}">
      <dsp:nvSpPr>
        <dsp:cNvPr id="0" name=""/>
        <dsp:cNvSpPr/>
      </dsp:nvSpPr>
      <dsp:spPr>
        <a:xfrm>
          <a:off x="233059" y="4027386"/>
          <a:ext cx="423745" cy="42374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9E311E-7F1F-4ADB-ACC5-87A30F432DB9}">
      <dsp:nvSpPr>
        <dsp:cNvPr id="0" name=""/>
        <dsp:cNvSpPr/>
      </dsp:nvSpPr>
      <dsp:spPr>
        <a:xfrm>
          <a:off x="889864" y="3854036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Relevant engaging sessions.</a:t>
          </a:r>
          <a:endParaRPr lang="en-US" sz="1900" kern="1200" dirty="0"/>
        </a:p>
      </dsp:txBody>
      <dsp:txXfrm>
        <a:off x="889864" y="3854036"/>
        <a:ext cx="5355400" cy="770445"/>
      </dsp:txXfrm>
    </dsp:sp>
    <dsp:sp modelId="{5C5838B9-2287-48E3-912B-9046DF3914FC}">
      <dsp:nvSpPr>
        <dsp:cNvPr id="0" name=""/>
        <dsp:cNvSpPr/>
      </dsp:nvSpPr>
      <dsp:spPr>
        <a:xfrm>
          <a:off x="0" y="4817093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88AB3E-64B9-46DC-85BC-58FF5E085A93}">
      <dsp:nvSpPr>
        <dsp:cNvPr id="0" name=""/>
        <dsp:cNvSpPr/>
      </dsp:nvSpPr>
      <dsp:spPr>
        <a:xfrm>
          <a:off x="233059" y="4990443"/>
          <a:ext cx="423745" cy="42374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CE5B1C-0DEA-4501-AE3E-277258BC8E4B}">
      <dsp:nvSpPr>
        <dsp:cNvPr id="0" name=""/>
        <dsp:cNvSpPr/>
      </dsp:nvSpPr>
      <dsp:spPr>
        <a:xfrm>
          <a:off x="889864" y="4817093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Enthusiastic, responsive and fun team!</a:t>
          </a:r>
          <a:endParaRPr lang="en-US" sz="1900" kern="1200"/>
        </a:p>
      </dsp:txBody>
      <dsp:txXfrm>
        <a:off x="889864" y="4817093"/>
        <a:ext cx="5355400" cy="7704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7EA52A-A69A-43BC-A44B-9431BC8039E7}">
      <dsp:nvSpPr>
        <dsp:cNvPr id="0" name=""/>
        <dsp:cNvSpPr/>
      </dsp:nvSpPr>
      <dsp:spPr>
        <a:xfrm>
          <a:off x="0" y="4158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234D4E-AC20-4BA3-8579-3734966FAA02}">
      <dsp:nvSpPr>
        <dsp:cNvPr id="0" name=""/>
        <dsp:cNvSpPr/>
      </dsp:nvSpPr>
      <dsp:spPr>
        <a:xfrm>
          <a:off x="267964" y="203471"/>
          <a:ext cx="487207" cy="48720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109538-1D25-4AFD-9F60-A962B8793F20}">
      <dsp:nvSpPr>
        <dsp:cNvPr id="0" name=""/>
        <dsp:cNvSpPr/>
      </dsp:nvSpPr>
      <dsp:spPr>
        <a:xfrm>
          <a:off x="1023136" y="4158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Show respect to staff and fellow students, with a professional attitude and communication style.</a:t>
          </a:r>
          <a:endParaRPr lang="en-US" sz="1600" kern="1200"/>
        </a:p>
      </dsp:txBody>
      <dsp:txXfrm>
        <a:off x="1023136" y="4158"/>
        <a:ext cx="6673063" cy="885832"/>
      </dsp:txXfrm>
    </dsp:sp>
    <dsp:sp modelId="{72E796E6-2DB6-4972-89D3-E5A80125A0CE}">
      <dsp:nvSpPr>
        <dsp:cNvPr id="0" name=""/>
        <dsp:cNvSpPr/>
      </dsp:nvSpPr>
      <dsp:spPr>
        <a:xfrm>
          <a:off x="0" y="1111448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2E78A5-91D9-4FAF-934B-56216AC6DB97}">
      <dsp:nvSpPr>
        <dsp:cNvPr id="0" name=""/>
        <dsp:cNvSpPr/>
      </dsp:nvSpPr>
      <dsp:spPr>
        <a:xfrm>
          <a:off x="267964" y="1310761"/>
          <a:ext cx="487207" cy="48720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153359-FEB0-4528-B721-094C452EF5B6}">
      <dsp:nvSpPr>
        <dsp:cNvPr id="0" name=""/>
        <dsp:cNvSpPr/>
      </dsp:nvSpPr>
      <dsp:spPr>
        <a:xfrm>
          <a:off x="1023136" y="1111448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Listen</a:t>
          </a:r>
          <a:r>
            <a:rPr lang="en-US" sz="1600" kern="1200" baseline="0" dirty="0"/>
            <a:t> to all recorded lectures every week.</a:t>
          </a:r>
          <a:endParaRPr lang="en-US" sz="1600" kern="1200" dirty="0"/>
        </a:p>
      </dsp:txBody>
      <dsp:txXfrm>
        <a:off x="1023136" y="1111448"/>
        <a:ext cx="6673063" cy="885832"/>
      </dsp:txXfrm>
    </dsp:sp>
    <dsp:sp modelId="{81C3E359-CCDD-4894-87DA-36BD10816BBE}">
      <dsp:nvSpPr>
        <dsp:cNvPr id="0" name=""/>
        <dsp:cNvSpPr/>
      </dsp:nvSpPr>
      <dsp:spPr>
        <a:xfrm>
          <a:off x="0" y="2218738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356758-5678-4C83-A935-FFD88D7FEE2B}">
      <dsp:nvSpPr>
        <dsp:cNvPr id="0" name=""/>
        <dsp:cNvSpPr/>
      </dsp:nvSpPr>
      <dsp:spPr>
        <a:xfrm>
          <a:off x="267964" y="2418051"/>
          <a:ext cx="487207" cy="48720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46FA21-F0CD-4383-8DC6-8D19EEE7A416}">
      <dsp:nvSpPr>
        <dsp:cNvPr id="0" name=""/>
        <dsp:cNvSpPr/>
      </dsp:nvSpPr>
      <dsp:spPr>
        <a:xfrm>
          <a:off x="1023136" y="2218738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Manage your time effectively.</a:t>
          </a:r>
          <a:endParaRPr lang="en-US" sz="1600" kern="1200"/>
        </a:p>
      </dsp:txBody>
      <dsp:txXfrm>
        <a:off x="1023136" y="2218738"/>
        <a:ext cx="6673063" cy="885832"/>
      </dsp:txXfrm>
    </dsp:sp>
    <dsp:sp modelId="{D6EBADC9-0294-4AA4-B427-3238E00812A6}">
      <dsp:nvSpPr>
        <dsp:cNvPr id="0" name=""/>
        <dsp:cNvSpPr/>
      </dsp:nvSpPr>
      <dsp:spPr>
        <a:xfrm>
          <a:off x="0" y="3326029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A64F31-E1FA-4BD1-AA00-4122F8788812}">
      <dsp:nvSpPr>
        <dsp:cNvPr id="0" name=""/>
        <dsp:cNvSpPr/>
      </dsp:nvSpPr>
      <dsp:spPr>
        <a:xfrm>
          <a:off x="267964" y="3525341"/>
          <a:ext cx="487207" cy="48720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714F0A-B7CC-4B4F-98EC-BB9A61646718}">
      <dsp:nvSpPr>
        <dsp:cNvPr id="0" name=""/>
        <dsp:cNvSpPr/>
      </dsp:nvSpPr>
      <dsp:spPr>
        <a:xfrm>
          <a:off x="1023136" y="3326029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Engage in sessions to deepen understanding .</a:t>
          </a:r>
          <a:endParaRPr lang="en-US" sz="1600" kern="1200" dirty="0"/>
        </a:p>
      </dsp:txBody>
      <dsp:txXfrm>
        <a:off x="1023136" y="3326029"/>
        <a:ext cx="6673063" cy="885832"/>
      </dsp:txXfrm>
    </dsp:sp>
    <dsp:sp modelId="{890FC23E-8CC9-4FA3-8F60-53F29A0482C3}">
      <dsp:nvSpPr>
        <dsp:cNvPr id="0" name=""/>
        <dsp:cNvSpPr/>
      </dsp:nvSpPr>
      <dsp:spPr>
        <a:xfrm>
          <a:off x="0" y="4433319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6FADF2-02E3-41A3-A130-D530DAF3E83A}">
      <dsp:nvSpPr>
        <dsp:cNvPr id="0" name=""/>
        <dsp:cNvSpPr/>
      </dsp:nvSpPr>
      <dsp:spPr>
        <a:xfrm>
          <a:off x="267964" y="4632631"/>
          <a:ext cx="487207" cy="48720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B68734-7A45-451D-B023-7149FDAACD17}">
      <dsp:nvSpPr>
        <dsp:cNvPr id="0" name=""/>
        <dsp:cNvSpPr/>
      </dsp:nvSpPr>
      <dsp:spPr>
        <a:xfrm>
          <a:off x="1023136" y="4433319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Have fun and enjoy learning!</a:t>
          </a:r>
          <a:endParaRPr lang="en-US" sz="1600" kern="1200"/>
        </a:p>
      </dsp:txBody>
      <dsp:txXfrm>
        <a:off x="1023136" y="4433319"/>
        <a:ext cx="6673063" cy="8858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DC132A-F04D-4E25-A873-6189C8F6D2CE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EAC741-1F97-4439-BB5F-FCCFCB9CB2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341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99265-213D-147C-429B-49C02BD431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47BB98-E7B5-14A9-3187-54133597F6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BF090-FA0E-65BF-01D2-AB16A0C95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69F63-6805-071B-CDF6-C01BF676F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953CE-41E6-E08C-A565-FAED97CD5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01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1475D-0A21-441F-28D3-CE9170350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95AA9F-907F-A72E-391B-35DF20EF2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3832AC-F21D-EA12-74DA-AD71722DB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8BEFA-73CD-8C7D-486A-62D9BA04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EA65B-3E30-8264-5F4C-6D3B67C21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015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F6C7B-3CC5-DF1C-B507-D42525BC3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9FC7E0-3806-8E41-0935-945D5009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2E65F-C6BA-15C4-7E0B-7AFF197FF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2B081-30C4-1400-E41C-333FD8D8B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DF056-4FD6-FE1A-30B3-0A0D654C0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177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C8D41-3950-D3DE-50C1-A638859B7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4EFFB-A470-4E22-8920-7E16A96E37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FC4BDF-D2AC-4460-43EA-25FAB33C2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1CB2FC-EBF8-349E-D540-54CB231BF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71877C-6807-32DA-13B9-B42051A2B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0BD036-2801-AAF6-04E1-553EB4FBC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256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57702-1232-4A12-DF05-B9D7B614C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A9F151-FAE3-7BF9-1116-6A320C8A7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E59BF7-520C-D755-FC6A-279224C64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8E678A-4C64-5AA3-F58C-C03ABED607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1A7430-A5F1-7FDC-8991-57EE1E3D07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954EB4-F92B-B0BE-5143-7DE529C43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409794-6843-7CD6-E660-0AD4863AF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98502D-3A64-E0DF-E5A7-A980BBF37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866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4288E-0879-9B87-D618-F49E42982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722271-4F1F-7992-80B2-166D6BBCC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14E2CD-6D58-99FE-7DEE-64A649D1A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674CFB-FA26-C176-8E82-7D15F7C52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768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3A5BFA-7F08-DB34-1CE2-E2EA1E8F2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675EAE-A363-A717-84CC-DE8501D48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070B65-B7DA-D655-5FBE-556329031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500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80CED-3B36-4F91-D794-A1383927B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DAFF3-B59C-B09D-0A5D-5F41E6A40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2CFE33-4724-8129-ECF0-E8C71025B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EFDD43-4F98-C655-820A-1EFA88E3D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6E82A-AB3D-E895-492B-F0FCFE2E5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EF0C35-CB89-1F29-BDA1-3F0EE993F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20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A4615-1F54-ACED-295A-B57B7970D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2EB270-0A0E-745C-D758-596B76407C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30135-5137-B2AD-3981-4FD8EE6E3A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46D0B2-3AB9-9B7D-8026-953331E4A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C5E68F-3751-8E0D-ADF5-B8FD06F17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ED5EE3-9A70-F29A-CF7D-AC5037E3A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740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F5C2C-B0D4-8C2D-FEBA-1085102E7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C9D9AB-5175-3086-0B96-725B4F9CD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3B651-B932-2308-F742-F4350571D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95291-B72E-7696-8257-D7F1A7A3E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15570-E6FF-7F69-2F41-7C97591CD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112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E67F95-EC7A-1EEA-7F7F-9353A9FB94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21640C-06CA-6021-EA3A-FD3E201F3A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1A3B04-E15B-731A-1C3B-0DFF0A43B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6C0C4-18A2-C376-3CB3-59712585C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EFA08-C865-A860-E308-4D7C292A2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231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2705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65845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4732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1040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41177A-1319-6C99-A4D9-40854D531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BAA7AE-DA63-14D5-1FEB-4CD524162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18E75E-6D9B-02A1-DB80-109A744E7E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A28A8-E2C3-417D-AFE6-F3CA7EBDFEDB}" type="datetimeFigureOut">
              <a:rPr lang="en-GB" smtClean="0"/>
              <a:t>21/09/2024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5B243B-B6A6-1276-7FD5-7D1AD8E000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B91356-385B-AC07-0A3F-57F32C5F5E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691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sv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69569" y="3794124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AMER ALANAZI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69569" y="2336979"/>
            <a:ext cx="473892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Employment Relations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65780" y="593612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19542" y="5351350"/>
            <a:ext cx="17331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HRM624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7C3DA3-9278-96E0-CC2A-B42FC5C5046B}"/>
              </a:ext>
            </a:extLst>
          </p:cNvPr>
          <p:cNvSpPr txBox="1"/>
          <p:nvPr/>
        </p:nvSpPr>
        <p:spPr>
          <a:xfrm>
            <a:off x="6307898" y="2785710"/>
            <a:ext cx="473892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Employment Relations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64759B1-AACC-69D7-5DD2-167E772F8B59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Introduction 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18AA83-00DD-AB9D-86D4-7459948C4AF0}"/>
              </a:ext>
            </a:extLst>
          </p:cNvPr>
          <p:cNvSpPr txBox="1"/>
          <p:nvPr/>
        </p:nvSpPr>
        <p:spPr>
          <a:xfrm>
            <a:off x="6370224" y="4802552"/>
            <a:ext cx="11512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/>
              <a:t>HRM624 </a:t>
            </a:r>
            <a:endParaRPr lang="en-GB" sz="2000" dirty="0"/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76CFE9-79A3-1EE3-429F-61697B991D38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AMER ALANAZI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5"/>
            <a:ext cx="10044023" cy="107634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b="1" dirty="0"/>
              <a:t>Welcome and Introduction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6DBFAD2E-2326-CF87-81BE-A2EB64E7847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6208975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B82DE1-B99E-D49A-C13B-AC91D94A6929}"/>
              </a:ext>
            </a:extLst>
          </p:cNvPr>
          <p:cNvSpPr txBox="1">
            <a:spLocks/>
          </p:cNvSpPr>
          <p:nvPr/>
        </p:nvSpPr>
        <p:spPr>
          <a:xfrm>
            <a:off x="725184" y="103294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/>
              <a:t>Teaching Team</a:t>
            </a:r>
            <a:endParaRPr lang="en-GB" b="1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A0719F9-0DFF-53D9-28FF-B89A193A94F7}"/>
              </a:ext>
            </a:extLst>
          </p:cNvPr>
          <p:cNvSpPr txBox="1">
            <a:spLocks/>
          </p:cNvSpPr>
          <p:nvPr/>
        </p:nvSpPr>
        <p:spPr>
          <a:xfrm>
            <a:off x="838200" y="2358508"/>
            <a:ext cx="10515600" cy="38184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This Course will be presented by : </a:t>
            </a:r>
            <a:r>
              <a:rPr lang="en-GB" b="1" dirty="0"/>
              <a:t>DR. AMER ALANAZI</a:t>
            </a:r>
            <a:r>
              <a:rPr lang="en-GB" dirty="0"/>
              <a:t>. </a:t>
            </a:r>
          </a:p>
          <a:p>
            <a:r>
              <a:rPr lang="en-GB" dirty="0"/>
              <a:t>Qualifications.   </a:t>
            </a:r>
          </a:p>
          <a:p>
            <a:r>
              <a:rPr lang="en-GB" dirty="0"/>
              <a:t>Employment History:</a:t>
            </a:r>
          </a:p>
          <a:p>
            <a:pPr marL="0" indent="0">
              <a:buNone/>
            </a:pPr>
            <a:r>
              <a:rPr lang="en-GB" dirty="0"/>
              <a:t>    - Work Experience. </a:t>
            </a:r>
          </a:p>
          <a:p>
            <a:pPr marL="0" indent="0">
              <a:buNone/>
            </a:pPr>
            <a:r>
              <a:rPr lang="en-GB" dirty="0"/>
              <a:t>     - Academic Experience.  </a:t>
            </a:r>
          </a:p>
        </p:txBody>
      </p:sp>
    </p:spTree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178EEFC-B63B-9641-BD9E-233C7DD7BAC0}"/>
              </a:ext>
            </a:extLst>
          </p:cNvPr>
          <p:cNvSpPr txBox="1">
            <a:spLocks/>
          </p:cNvSpPr>
          <p:nvPr/>
        </p:nvSpPr>
        <p:spPr>
          <a:xfrm>
            <a:off x="761800" y="762001"/>
            <a:ext cx="5334197" cy="170824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Objectives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52F709E-8BEF-664C-AE7B-0DC12D0D498E}"/>
              </a:ext>
            </a:extLst>
          </p:cNvPr>
          <p:cNvSpPr txBox="1">
            <a:spLocks/>
          </p:cNvSpPr>
          <p:nvPr/>
        </p:nvSpPr>
        <p:spPr>
          <a:xfrm>
            <a:off x="761800" y="2056072"/>
            <a:ext cx="5334197" cy="291571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2000" dirty="0"/>
              <a:t>Applying practical approaches to build positive employee and labour relations , and solving the related problems through increased employee motivation , effectiveness , and retention.</a:t>
            </a:r>
          </a:p>
        </p:txBody>
      </p:sp>
      <p:pic>
        <p:nvPicPr>
          <p:cNvPr id="6" name="Picture Placeholder 4">
            <a:extLst>
              <a:ext uri="{FF2B5EF4-FFF2-40B4-BE49-F238E27FC236}">
                <a16:creationId xmlns:a16="http://schemas.microsoft.com/office/drawing/2014/main" id="{1DD24375-0BE1-B317-084C-278BF70D4FE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542377" y="1616122"/>
            <a:ext cx="5201432" cy="3323821"/>
          </a:xfrm>
        </p:spPr>
      </p:pic>
    </p:spTree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4213588-6907-B249-F3DF-C861E28F1708}"/>
              </a:ext>
            </a:extLst>
          </p:cNvPr>
          <p:cNvSpPr txBox="1">
            <a:spLocks/>
          </p:cNvSpPr>
          <p:nvPr/>
        </p:nvSpPr>
        <p:spPr>
          <a:xfrm>
            <a:off x="4731140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Examine the dilemmas and strategies for  </a:t>
            </a:r>
          </a:p>
          <a:p>
            <a:pPr marL="0" indent="0" fontAlgn="base">
              <a:buNone/>
            </a:pPr>
            <a:r>
              <a:rPr lang="en-GB" dirty="0">
                <a:latin typeface="Segoe UI" panose="020B0502040204020203" pitchFamily="34" charset="0"/>
              </a:rPr>
              <a:t>   managing effective relationships with</a:t>
            </a:r>
          </a:p>
          <a:p>
            <a:pPr marL="0" indent="0" fontAlgn="base">
              <a:buNone/>
            </a:pPr>
            <a:r>
              <a:rPr lang="en-GB" dirty="0">
                <a:latin typeface="Segoe UI" panose="020B0502040204020203" pitchFamily="34" charset="0"/>
              </a:rPr>
              <a:t>   employees, bosses, and labour unions.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Red toy person in front of two lines of white figures">
            <a:extLst>
              <a:ext uri="{FF2B5EF4-FFF2-40B4-BE49-F238E27FC236}">
                <a16:creationId xmlns:a16="http://schemas.microsoft.com/office/drawing/2014/main" id="{E2C19B9B-19B7-F54B-6469-D139198802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39" r="18884"/>
          <a:stretch/>
        </p:blipFill>
        <p:spPr>
          <a:xfrm>
            <a:off x="0" y="1155870"/>
            <a:ext cx="4550709" cy="5394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80756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Effectively manage </a:t>
            </a:r>
            <a:r>
              <a:rPr lang="en-GB" i="1" dirty="0">
                <a:latin typeface="Segoe UI" panose="020B0502040204020203" pitchFamily="34" charset="0"/>
              </a:rPr>
              <a:t>disruptive employee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GB" i="1" dirty="0">
                <a:latin typeface="Segoe UI" panose="020B0502040204020203" pitchFamily="34" charset="0"/>
              </a:rPr>
              <a:t> </a:t>
            </a:r>
            <a:r>
              <a:rPr lang="ar-SA" i="1" dirty="0">
                <a:latin typeface="Segoe UI" panose="020B0502040204020203" pitchFamily="34" charset="0"/>
              </a:rPr>
              <a:t>  </a:t>
            </a:r>
            <a:r>
              <a:rPr lang="en-GB" i="1" dirty="0">
                <a:latin typeface="Segoe UI" panose="020B0502040204020203" pitchFamily="34" charset="0"/>
              </a:rPr>
              <a:t>behaviour </a:t>
            </a:r>
            <a:r>
              <a:rPr lang="en-GB" dirty="0">
                <a:latin typeface="Segoe UI" panose="020B0502040204020203" pitchFamily="34" charset="0"/>
              </a:rPr>
              <a:t>that challenges organizational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</a:t>
            </a:r>
            <a:r>
              <a:rPr lang="en-GB" dirty="0">
                <a:latin typeface="Segoe UI" panose="020B0502040204020203" pitchFamily="34" charset="0"/>
              </a:rPr>
              <a:t> norms and goals.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Orange coloured pencil standing out from the crowd of black pencils">
            <a:extLst>
              <a:ext uri="{FF2B5EF4-FFF2-40B4-BE49-F238E27FC236}">
                <a16:creationId xmlns:a16="http://schemas.microsoft.com/office/drawing/2014/main" id="{D1CA53BB-A684-6589-1BA5-1FE33A5BCD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119" r="43548"/>
          <a:stretch/>
        </p:blipFill>
        <p:spPr>
          <a:xfrm>
            <a:off x="1" y="1155870"/>
            <a:ext cx="4495800" cy="53820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C46C14-702A-DFBA-6190-96D25D2869D9}"/>
              </a:ext>
            </a:extLst>
          </p:cNvPr>
          <p:cNvSpPr txBox="1">
            <a:spLocks/>
          </p:cNvSpPr>
          <p:nvPr/>
        </p:nvSpPr>
        <p:spPr>
          <a:xfrm>
            <a:off x="4798031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1689484618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Recognize how </a:t>
            </a:r>
            <a:r>
              <a:rPr lang="en-GB" i="1" dirty="0">
                <a:latin typeface="Segoe UI" panose="020B0502040204020203" pitchFamily="34" charset="0"/>
              </a:rPr>
              <a:t>gender, cultural, and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i="1" dirty="0">
                <a:latin typeface="Segoe UI" panose="020B0502040204020203" pitchFamily="34" charset="0"/>
              </a:rPr>
              <a:t>  </a:t>
            </a:r>
            <a:r>
              <a:rPr lang="en-GB" i="1" dirty="0">
                <a:latin typeface="Segoe UI" panose="020B0502040204020203" pitchFamily="34" charset="0"/>
              </a:rPr>
              <a:t> generational differences </a:t>
            </a:r>
            <a:r>
              <a:rPr lang="en-GB" dirty="0">
                <a:latin typeface="Segoe UI" panose="020B0502040204020203" pitchFamily="34" charset="0"/>
              </a:rPr>
              <a:t>affect employee </a:t>
            </a:r>
            <a:r>
              <a:rPr lang="ar-SA" dirty="0">
                <a:latin typeface="Segoe UI" panose="020B0502040204020203" pitchFamily="34" charset="0"/>
              </a:rPr>
              <a:t>  </a:t>
            </a: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GB" dirty="0">
                <a:latin typeface="Segoe UI" panose="020B0502040204020203" pitchFamily="34" charset="0"/>
              </a:rPr>
              <a:t>relations. Practice managing these 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GB" dirty="0">
                <a:latin typeface="Segoe UI" panose="020B0502040204020203" pitchFamily="34" charset="0"/>
              </a:rPr>
              <a:t>differences effectively.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Person holding a puzzle piece">
            <a:extLst>
              <a:ext uri="{FF2B5EF4-FFF2-40B4-BE49-F238E27FC236}">
                <a16:creationId xmlns:a16="http://schemas.microsoft.com/office/drawing/2014/main" id="{018140A8-C6AB-DE84-255B-0DE7B1677E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51" r="19726" b="-1"/>
          <a:stretch/>
        </p:blipFill>
        <p:spPr>
          <a:xfrm>
            <a:off x="0" y="1201588"/>
            <a:ext cx="4574241" cy="53482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BE33C5-278F-0C8A-EBF0-1F51AD1F689E}"/>
              </a:ext>
            </a:extLst>
          </p:cNvPr>
          <p:cNvSpPr txBox="1">
            <a:spLocks/>
          </p:cNvSpPr>
          <p:nvPr/>
        </p:nvSpPr>
        <p:spPr>
          <a:xfrm>
            <a:off x="4731140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1993331628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 descr="Light bulb on yellow background with sketched light beams and cord">
            <a:extLst>
              <a:ext uri="{FF2B5EF4-FFF2-40B4-BE49-F238E27FC236}">
                <a16:creationId xmlns:a16="http://schemas.microsoft.com/office/drawing/2014/main" id="{644C8CFA-A204-3247-3906-14A7153884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246" r="6988"/>
          <a:stretch/>
        </p:blipFill>
        <p:spPr>
          <a:xfrm>
            <a:off x="23532" y="1155869"/>
            <a:ext cx="4657344" cy="54560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Use </a:t>
            </a:r>
            <a:r>
              <a:rPr lang="en-GB" i="1" dirty="0">
                <a:latin typeface="Segoe UI" panose="020B0502040204020203" pitchFamily="34" charset="0"/>
              </a:rPr>
              <a:t>data-driven, evidence-based 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i="1" dirty="0">
                <a:latin typeface="Segoe UI" panose="020B0502040204020203" pitchFamily="34" charset="0"/>
              </a:rPr>
              <a:t>   </a:t>
            </a:r>
            <a:r>
              <a:rPr lang="en-GB" i="1" dirty="0">
                <a:latin typeface="Segoe UI" panose="020B0502040204020203" pitchFamily="34" charset="0"/>
              </a:rPr>
              <a:t>approaches </a:t>
            </a:r>
            <a:r>
              <a:rPr lang="en-GB" dirty="0">
                <a:latin typeface="Segoe UI" panose="020B0502040204020203" pitchFamily="34" charset="0"/>
              </a:rPr>
              <a:t>to improve the practice of 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GB" dirty="0">
                <a:latin typeface="Segoe UI" panose="020B0502040204020203" pitchFamily="34" charset="0"/>
              </a:rPr>
              <a:t>management within organizations.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6D0FC39-CDE2-251A-4F26-DD7598C00A31}"/>
              </a:ext>
            </a:extLst>
          </p:cNvPr>
          <p:cNvSpPr txBox="1">
            <a:spLocks/>
          </p:cNvSpPr>
          <p:nvPr/>
        </p:nvSpPr>
        <p:spPr>
          <a:xfrm>
            <a:off x="4798031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2895937892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US" dirty="0">
                <a:latin typeface="Segoe UI" panose="020B0502040204020203" pitchFamily="34" charset="0"/>
              </a:rPr>
              <a:t>Utilize </a:t>
            </a:r>
            <a:r>
              <a:rPr lang="en-US" i="1" dirty="0">
                <a:latin typeface="Segoe UI" panose="020B0502040204020203" pitchFamily="34" charset="0"/>
              </a:rPr>
              <a:t>performance management 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i="1" dirty="0">
                <a:latin typeface="Segoe UI" panose="020B0502040204020203" pitchFamily="34" charset="0"/>
              </a:rPr>
              <a:t>   </a:t>
            </a:r>
            <a:r>
              <a:rPr lang="en-US" i="1" dirty="0">
                <a:latin typeface="Segoe UI" panose="020B0502040204020203" pitchFamily="34" charset="0"/>
              </a:rPr>
              <a:t>evaluations </a:t>
            </a:r>
            <a:r>
              <a:rPr lang="en-US" dirty="0">
                <a:latin typeface="Segoe UI" panose="020B0502040204020203" pitchFamily="34" charset="0"/>
              </a:rPr>
              <a:t>to coach, counsel, and correct 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US" dirty="0">
                <a:latin typeface="Segoe UI" panose="020B0502040204020203" pitchFamily="34" charset="0"/>
              </a:rPr>
              <a:t>employee behavior.</a:t>
            </a:r>
            <a:endParaRPr lang="en-GB" dirty="0">
              <a:latin typeface="Segoe UI" panose="020B05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One in a crowd">
            <a:extLst>
              <a:ext uri="{FF2B5EF4-FFF2-40B4-BE49-F238E27FC236}">
                <a16:creationId xmlns:a16="http://schemas.microsoft.com/office/drawing/2014/main" id="{40EDE781-A12D-7B33-0A9C-3AB09041EA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62" r="12572"/>
          <a:stretch/>
        </p:blipFill>
        <p:spPr>
          <a:xfrm>
            <a:off x="20" y="1201587"/>
            <a:ext cx="4574221" cy="52971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F15F11-5C0F-1DCF-2E5F-F127848523C0}"/>
              </a:ext>
            </a:extLst>
          </p:cNvPr>
          <p:cNvSpPr txBox="1">
            <a:spLocks/>
          </p:cNvSpPr>
          <p:nvPr/>
        </p:nvSpPr>
        <p:spPr>
          <a:xfrm>
            <a:off x="4798031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1023302020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 descr="Glasses on top of a book">
            <a:extLst>
              <a:ext uri="{FF2B5EF4-FFF2-40B4-BE49-F238E27FC236}">
                <a16:creationId xmlns:a16="http://schemas.microsoft.com/office/drawing/2014/main" id="{B521E5A5-4F4B-917A-E7DF-1C82D7A4B6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533" r="33865" b="-1"/>
          <a:stretch/>
        </p:blipFill>
        <p:spPr>
          <a:xfrm>
            <a:off x="7109716" y="1452246"/>
            <a:ext cx="4790184" cy="4583821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C64C371-9310-B1E7-9EE5-E86C9980626E}"/>
              </a:ext>
            </a:extLst>
          </p:cNvPr>
          <p:cNvSpPr txBox="1">
            <a:spLocks/>
          </p:cNvSpPr>
          <p:nvPr/>
        </p:nvSpPr>
        <p:spPr>
          <a:xfrm>
            <a:off x="180431" y="1452246"/>
            <a:ext cx="6929285" cy="472471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/>
              <a:t>Course Code : </a:t>
            </a:r>
            <a:r>
              <a:rPr lang="en-GB" sz="2000" dirty="0"/>
              <a:t>HRM624.</a:t>
            </a:r>
          </a:p>
          <a:p>
            <a:r>
              <a:rPr lang="en-GB" sz="2000" b="1" dirty="0"/>
              <a:t>Course name : </a:t>
            </a:r>
            <a:r>
              <a:rPr lang="en-GB" sz="2000" dirty="0"/>
              <a:t>Employment Relations.</a:t>
            </a:r>
          </a:p>
          <a:p>
            <a:r>
              <a:rPr lang="en-GB" sz="2000" b="1" dirty="0"/>
              <a:t>Credit Hours : </a:t>
            </a:r>
            <a:r>
              <a:rPr lang="en-GB" sz="2000" dirty="0"/>
              <a:t>3 credit hours .</a:t>
            </a:r>
          </a:p>
          <a:p>
            <a:r>
              <a:rPr lang="en-GB" sz="2000" b="1" dirty="0"/>
              <a:t>Course resources : </a:t>
            </a:r>
            <a:r>
              <a:rPr lang="en-GB" sz="2000" dirty="0"/>
              <a:t>will be attached at the end of each chapter ppt.</a:t>
            </a:r>
          </a:p>
          <a:p>
            <a:r>
              <a:rPr lang="en-GB" sz="2000" b="1" dirty="0"/>
              <a:t>Classes</a:t>
            </a:r>
            <a:r>
              <a:rPr lang="en-GB" sz="2000" dirty="0"/>
              <a:t>: recorded lectures .</a:t>
            </a:r>
          </a:p>
          <a:p>
            <a:r>
              <a:rPr lang="en-GB" sz="2000" b="1" dirty="0"/>
              <a:t>Discussion class : </a:t>
            </a:r>
            <a:r>
              <a:rPr lang="en-GB" sz="2000"/>
              <a:t>Discussion and Activates</a:t>
            </a:r>
            <a:r>
              <a:rPr lang="en-GB" sz="2000" dirty="0"/>
              <a:t>.</a:t>
            </a:r>
          </a:p>
          <a:p>
            <a:r>
              <a:rPr lang="en-GB" sz="2000" b="1" dirty="0"/>
              <a:t>Self-study</a:t>
            </a:r>
            <a:r>
              <a:rPr lang="en-GB" sz="2000" dirty="0"/>
              <a:t>: you are required to carry out research and reading.</a:t>
            </a:r>
          </a:p>
          <a:p>
            <a:endParaRPr lang="en-GB" sz="2000" dirty="0"/>
          </a:p>
        </p:txBody>
      </p:sp>
    </p:spTree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B36F71-1420-CEBF-FAFF-F3CC937844BF}"/>
              </a:ext>
            </a:extLst>
          </p:cNvPr>
          <p:cNvSpPr txBox="1">
            <a:spLocks/>
          </p:cNvSpPr>
          <p:nvPr/>
        </p:nvSpPr>
        <p:spPr>
          <a:xfrm>
            <a:off x="479394" y="1070800"/>
            <a:ext cx="3939688" cy="5583126"/>
          </a:xfrm>
          <a:prstGeom prst="ellipse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800" b="1" dirty="0"/>
              <a:t>Expectations: What you can expect from us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414588-3011-F941-AECA-B6FA841A687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7206393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8F9B55B-95F9-740A-370C-5058E506D03D}"/>
              </a:ext>
            </a:extLst>
          </p:cNvPr>
          <p:cNvSpPr txBox="1">
            <a:spLocks/>
          </p:cNvSpPr>
          <p:nvPr/>
        </p:nvSpPr>
        <p:spPr>
          <a:xfrm>
            <a:off x="838200" y="2057400"/>
            <a:ext cx="2743200" cy="2743200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400" dirty="0">
                <a:solidFill>
                  <a:srgbClr val="FFFFFF"/>
                </a:solidFill>
              </a:rPr>
              <a:t>Expectations: What we expect from </a:t>
            </a:r>
            <a:r>
              <a:rPr lang="en-GB" sz="2400" i="1" dirty="0">
                <a:solidFill>
                  <a:srgbClr val="FFFFFF"/>
                </a:solidFill>
              </a:rPr>
              <a:t>you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B5A870E3-FBEA-8617-94C3-ED4478460C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172159"/>
              </p:ext>
            </p:extLst>
          </p:nvPr>
        </p:nvGraphicFramePr>
        <p:xfrm>
          <a:off x="3821986" y="956760"/>
          <a:ext cx="7696200" cy="5323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269797" y="571978"/>
            <a:ext cx="10007821" cy="485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7883147" y="980410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70274" y="146853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John W. Budd , Labor relations text </a:t>
            </a:r>
            <a:r>
              <a:rPr lang="en-GB" dirty="0" err="1"/>
              <a:t>bok</a:t>
            </a:r>
            <a:r>
              <a:rPr lang="en-GB" dirty="0"/>
              <a:t> , MC Graw-Hill , 6</a:t>
            </a:r>
            <a:r>
              <a:rPr lang="en-GB" baseline="30000" dirty="0"/>
              <a:t>th</a:t>
            </a:r>
            <a:r>
              <a:rPr lang="en-GB" dirty="0"/>
              <a:t> edition 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187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List of references</a:t>
            </a:r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9F697D-F26A-E1BA-BF90-FE2EFF64A735}"/>
              </a:ext>
            </a:extLst>
          </p:cNvPr>
          <p:cNvSpPr txBox="1"/>
          <p:nvPr/>
        </p:nvSpPr>
        <p:spPr>
          <a:xfrm>
            <a:off x="1913562" y="2197775"/>
            <a:ext cx="614908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The material will be supported with another additional references will be added at the end of each chapter.</a:t>
            </a:r>
          </a:p>
          <a:p>
            <a:endParaRPr lang="en-GB" dirty="0"/>
          </a:p>
          <a:p>
            <a:r>
              <a:rPr lang="en-GB" dirty="0"/>
              <a:t>Textbook: </a:t>
            </a:r>
          </a:p>
          <a:p>
            <a:endParaRPr lang="en-GB" dirty="0"/>
          </a:p>
          <a:p>
            <a:r>
              <a:rPr lang="en-GB" dirty="0"/>
              <a:t>John W. Budd , Labor relations textbook , MC Graw-Hill , 6</a:t>
            </a:r>
            <a:r>
              <a:rPr lang="en-GB" baseline="30000" dirty="0"/>
              <a:t>th</a:t>
            </a:r>
            <a:r>
              <a:rPr lang="en-GB" dirty="0"/>
              <a:t> edition 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352018" y="3719266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C9DC54B-3139-44ED-4ABB-9B785B5D74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4224"/>
            <a:ext cx="12192000" cy="6843776"/>
          </a:xfrm>
          <a:prstGeom prst="rect">
            <a:avLst/>
          </a:prstGeom>
        </p:spPr>
      </p:pic>
      <p:sp>
        <p:nvSpPr>
          <p:cNvPr id="5" name="Right Triangle 4">
            <a:extLst>
              <a:ext uri="{FF2B5EF4-FFF2-40B4-BE49-F238E27FC236}">
                <a16:creationId xmlns:a16="http://schemas.microsoft.com/office/drawing/2014/main" id="{56CE9DE3-A23F-8B65-E21A-49473573DF76}"/>
              </a:ext>
            </a:extLst>
          </p:cNvPr>
          <p:cNvSpPr/>
          <p:nvPr/>
        </p:nvSpPr>
        <p:spPr>
          <a:xfrm flipH="1">
            <a:off x="6512645" y="3138877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5984818A-610F-3D60-C0A7-62593950581B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CB556A4-4B05-A0A7-4CD7-C0A5B42D0B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28580" y="6321140"/>
            <a:ext cx="2279266" cy="38405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18A4A5B-CE16-B870-03A0-9512003B411F}"/>
              </a:ext>
            </a:extLst>
          </p:cNvPr>
          <p:cNvSpPr txBox="1"/>
          <p:nvPr/>
        </p:nvSpPr>
        <p:spPr>
          <a:xfrm>
            <a:off x="858231" y="58594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0A5CD09-2594-7988-7F20-A0B6DCF2EC3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8210" y="3556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14D8124-F296-44D1-A849-79214AA51A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9D944BE-9CEB-44FB-8D3C-F43885D5A40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0981107D-2CCE-440B-9801-9E70BCD809B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944</TotalTime>
  <Words>415</Words>
  <Application>Microsoft Office PowerPoint</Application>
  <PresentationFormat>Widescreen</PresentationFormat>
  <Paragraphs>75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Alexandria</vt:lpstr>
      <vt:lpstr>Arial</vt:lpstr>
      <vt:lpstr>Calibri</vt:lpstr>
      <vt:lpstr>Calibri Light</vt:lpstr>
      <vt:lpstr>Segoe UI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: Employment Relationship Management</dc:title>
  <dc:creator>Nourhan Sayed</dc:creator>
  <cp:lastModifiedBy>Musaad A. Alanazi</cp:lastModifiedBy>
  <cp:revision>56</cp:revision>
  <dcterms:created xsi:type="dcterms:W3CDTF">2024-01-14T19:15:03Z</dcterms:created>
  <dcterms:modified xsi:type="dcterms:W3CDTF">2024-09-21T20:12:12Z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