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4DE92-20B6-A85A-04FB-DCC938F8F1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0A8FCE-53DC-90BF-B19C-3256A29CB6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3AE7EB-7909-052E-1758-28836E203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3AC8E-A752-4655-923E-E50096D60F0C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3A9F5-773D-DE71-6D4A-8CE8DBEED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8CA32-F6BF-2089-7936-0B19AA302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A019-D75E-4F83-8FDD-FD52DB5C1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668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E72E7-DAB5-FD9E-3615-E19EB3DF0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BA932A-F279-23E4-B41B-9D7C43B161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516D4-8ED7-416F-D362-5C49C498A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3AC8E-A752-4655-923E-E50096D60F0C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70C25-A4B9-1385-1368-7C1DB8EBBF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14B74-5FF3-624A-6BAB-D7FEA2639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A019-D75E-4F83-8FDD-FD52DB5C1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639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E009A-0330-0CA8-67DF-9435A2D34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423D0C-CC19-D1B0-038C-4829DE4251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EE1D05-E883-4F06-58A7-33FA31899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3AC8E-A752-4655-923E-E50096D60F0C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96CBD8-DE56-F5F4-D34F-C39964F3C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EBA99-618F-5084-AFF7-657D2EBE5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A019-D75E-4F83-8FDD-FD52DB5C1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681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07ABF-B71E-4FC8-348B-511FC6FED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022C9A-CA29-E6B2-7831-BB9833254F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70A915-1D67-01F1-3110-218B321F72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EE2516-0B8F-6B79-4C4B-03895DB0B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3AC8E-A752-4655-923E-E50096D60F0C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F78977-C199-FCB9-8C35-431C4B99C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197014-9AA8-95DE-7CA4-4864C257A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A019-D75E-4F83-8FDD-FD52DB5C1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315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244B4-99E7-CA6C-1C1E-D682EBADA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668E9-7341-F7C8-A662-E3A5FC489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1CC3B9-EF02-0C50-7584-E1D1CF419D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8FAE82-991F-85BB-4561-C0656FC849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1DCC3C-362F-D107-FF8C-7974050453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13A593-85AD-32E4-1BBC-978A16044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3AC8E-A752-4655-923E-E50096D60F0C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4C9764-22C9-7330-D3B4-23FEAC685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2C4BD2-845A-9936-426B-1700E2644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A019-D75E-4F83-8FDD-FD52DB5C1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760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30F68-B7EC-F8FD-3549-19A79BCEC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8423B-13F2-BBA3-6485-AF4724481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3AC8E-A752-4655-923E-E50096D60F0C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EE32E9-09EB-E738-307C-BA95D90E6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AC6C97-30AF-F122-A6E4-191DB46F3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A019-D75E-4F83-8FDD-FD52DB5C1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056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CAB0FE-AC3C-3E9E-B239-622EA29CA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3AC8E-A752-4655-923E-E50096D60F0C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612CC6-1029-318B-3BD0-215997BBB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48A5C4-CFF7-00C9-82BA-1936A7F5E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A019-D75E-4F83-8FDD-FD52DB5C1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32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732D7-7866-1013-9ABF-82D241743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72653D-52FB-5680-A6A6-BFE338FDD5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DC585C-F7D7-38B4-1DBF-48B7CBFD4D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109AE8-3738-45F8-A9F5-E5D6C0AB5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3AC8E-A752-4655-923E-E50096D60F0C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5DC782-DE90-0C76-A4F2-F153B5954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817EF9-27A2-9162-02A0-8AFE74A0B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A019-D75E-4F83-8FDD-FD52DB5C1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029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29061-587F-DC1E-B7A7-05971F2E9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05EB5E-2EAC-1C71-88FB-2934DBCA84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7F9FBB-3224-BE2E-DE2F-142130A98F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220C5-FA3A-4D91-C607-3ECCB6262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3AC8E-A752-4655-923E-E50096D60F0C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A583F6-2984-A679-7023-484C0DB73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035EEF-F8B7-98AD-B17B-E5006A760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A019-D75E-4F83-8FDD-FD52DB5C1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811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CB57A-DAE9-AE82-FCBF-39FE995D2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B7B5F6-D15A-6C93-4A66-03A966C9A1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2B5D26-BF81-15A0-3E41-AAF643525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3AC8E-A752-4655-923E-E50096D60F0C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50A6AC-5C36-E4DF-C5F6-96693A77D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C4D4B-642A-C528-EDB0-780DF9265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A019-D75E-4F83-8FDD-FD52DB5C1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402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BC582D-3D24-A110-83BB-E983BF7FF0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9DB4DF-C909-02DC-D928-21E63D4627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9D3F27-95B1-B3E5-6C66-0E707CB13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3AC8E-A752-4655-923E-E50096D60F0C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7B774B-5318-B986-4251-7CFB7FBE3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7BFF88-2A69-324B-D320-DC073D7B9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A019-D75E-4F83-8FDD-FD52DB5C1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325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46E461-0BCA-16A9-D913-BCC067DEE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656FC5-9CF9-8FC8-4EA1-25C03B6ABD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3F235-6C56-5FC9-1F22-0CD3581C9A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13AC8E-A752-4655-923E-E50096D60F0C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B46EFF-D77B-613C-D31B-99EE5E40A5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1EA89-DB98-D3CD-39A9-EF8C5036CF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369A019-D75E-4F83-8FDD-FD52DB5C1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4913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2408D124-9CD5-F524-8EF7-A1E58F98E3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834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0D14CCEF-0EFB-C64C-EC0F-5AA82B5829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903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A1713B4E-C4BA-452F-3CA1-483756E026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066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010BEA41-0D8E-FA2A-9CA4-0D4FA80735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926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7E1D9408-42AA-DE75-2D63-84635D0B3C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23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4F83694C-2FC4-279A-985E-5B67D6BD80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120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C8EAE7C1-534D-CE21-2922-1E6B23C2FB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511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991B8B92-8A27-8324-480D-FF99B559AF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512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D086B243-60DA-E924-AC59-1B485DB1EA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231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E64901AD-9176-A0F2-666A-BC60C46FA0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127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EE310507-28C6-F52A-96FB-6BA0EF38FD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4593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A4E4B2DF-F7C9-4A22-C69D-88ED641B18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3169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1EF8AD7F-4994-471A-474F-7FDD5740B9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0629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E32D9C87-FB4B-73D1-61AF-E6BEBBC2DA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1222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CB8C6A92-B7D7-BB8A-B816-85A99096A4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8798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6E5F0815-449E-CBD8-B0DE-3DE8D4C67B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5018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DE2304F3-B845-E096-91D2-88F47657E3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1763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7E896605-FB6D-262D-ABCB-B674C46FD1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3221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F1660702-AECD-293C-BD02-6A230E56A0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3890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9F0A14E3-C2F1-8DC8-B447-71F46E874D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3274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C4DB733A-E6AC-2E13-EB45-0AE04F6F46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1131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CAB68A19-E570-D35F-4861-9119CB1CF2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7859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37BC6ED-2C30-E2DD-AC93-AB06AD8041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1181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924AF340-4202-DEF8-BA0C-1ECF7F237D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6119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A979182A-F4DD-70E5-0860-ADB0B223D5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3988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19B433DF-D753-EDD1-765B-1F7E015448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8772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F1D43D1A-424E-7F38-7947-B3CBFE91F5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8755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B344E73F-8064-6B41-A0C6-6588740DFF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7117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9ED03E04-54DE-CDB4-85AB-88A4A83167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1675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B383C2F7-F942-EB90-7713-C150B9F387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0670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FB833698-B0E2-9B7D-CE7C-889CBB79B1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4142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0C8DA397-8814-03F9-0829-FA031A9F38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1944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6AB27ED5-87C0-4A18-121D-048ED5FCC4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5326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105C2D9C-5CDF-3D46-2B6F-F53D45883E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3944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B36E0BA6-9665-BAB5-5ECE-001437D9AD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9367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4C7E47F4-B498-4124-9192-AE36ED488C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2672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4BDE9F77-A408-390B-A9E6-EE882236E5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8814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C86CB896-1E72-5C56-2422-FE86530663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2901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12CAB777-D37F-2C10-5B4C-56208B3A89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8594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BBC3DC72-F773-6487-8DF8-01BF86E919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2137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7B4DF203-209A-FFA4-59D7-D495EF0B3B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48359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12808152-0D7B-023A-CB95-D95BC4B5A7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2043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D0DA370D-567D-16D8-B81C-6B67E96C43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816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Khaled ELMenshawy</dc:creator>
  <cp:lastModifiedBy>Dr. Khaled ELMenshawy</cp:lastModifiedBy>
  <cp:revision>1</cp:revision>
  <dcterms:created xsi:type="dcterms:W3CDTF">2025-06-01T05:15:49Z</dcterms:created>
  <dcterms:modified xsi:type="dcterms:W3CDTF">2025-06-01T05:16:43Z</dcterms:modified>
</cp:coreProperties>
</file>