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1C1929-BB3D-D56F-4BE1-46586EC17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4534AE-9410-9DDF-8D29-DA2A50473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F8033-9BDB-42FE-A5D3-98A8758BD773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CA71EF-7128-AE67-345E-91EF47878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A3BCF6-93A4-2A1B-AE36-CADFB1787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90929-785F-46FD-9C86-2121F16E7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610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8FB3C4-D029-055E-658F-72B83822A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36C976-2065-658E-D88F-0A38FFE80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7D0E8E-3862-E997-35A2-0BA4674F0A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F8033-9BDB-42FE-A5D3-98A8758BD773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50A154-D14B-D040-2B33-7A406F5EAC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55763A-9707-26E1-E51C-1A8441031C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90929-785F-46FD-9C86-2121F16E7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702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47CCDA-81B1-74FB-1B76-3998C052C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FE1B9-262B-DF05-DFE1-49CBF0394B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33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36"/>
    </mc:Choice>
    <mc:Fallback xmlns="">
      <p:transition spd="slow" advTm="1933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8F4DE5-285A-657A-46E5-1AC3FA5C8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3B11C9-F243-F4ED-4B74-571B0584D4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61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95"/>
    </mc:Choice>
    <mc:Fallback xmlns="">
      <p:transition spd="slow" advTm="8009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A2953F-6086-BAA6-F346-EC6FB5602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DA4A00-E6A2-7242-DBB7-93224D845F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08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706"/>
    </mc:Choice>
    <mc:Fallback xmlns="">
      <p:transition spd="slow" advTm="9670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B612F2-AD52-9DEF-EEAA-C205620DB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193F86-D100-D362-3298-4480C13A9C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33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964"/>
    </mc:Choice>
    <mc:Fallback xmlns="">
      <p:transition spd="slow" advTm="4796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C7D83F-64FF-8645-C65E-56C200C56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0D9802-134C-B0BE-D2FA-505628DB8C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50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552"/>
    </mc:Choice>
    <mc:Fallback xmlns="">
      <p:transition spd="slow" advTm="19055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5184D8-E7DA-C9DE-0462-94E17C69C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BD765E-2B6C-C75E-58FE-C023B041EB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39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1475"/>
    </mc:Choice>
    <mc:Fallback xmlns="">
      <p:transition spd="slow" advTm="51147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CFA020-F985-9E23-87F0-5D4171063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5512BF-45D9-8486-775D-27B814F3D6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10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060"/>
    </mc:Choice>
    <mc:Fallback xmlns="">
      <p:transition spd="slow" advTm="17806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7908B7-F4C8-A997-80EE-40BC90422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D5CE3C-986E-F8E6-A972-BD1028D6D3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86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627"/>
    </mc:Choice>
    <mc:Fallback xmlns="">
      <p:transition spd="slow" advTm="193627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289050-DCBF-F903-27EF-C40B7EF0F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90BE1B-50E6-CD67-E6BC-7EE324347B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42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860"/>
    </mc:Choice>
    <mc:Fallback xmlns="">
      <p:transition spd="slow" advTm="22786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6FF882-FBF8-8B91-F902-D243841D8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88F3EB-5A19-F97A-96EA-A677D05816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19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378"/>
    </mc:Choice>
    <mc:Fallback xmlns="">
      <p:transition spd="slow" advTm="27737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3C0F04-AB7F-EACF-0B6B-F713F88A6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F3615C-B784-A540-06CB-37E708C9C5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561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175"/>
    </mc:Choice>
    <mc:Fallback xmlns="">
      <p:transition spd="slow" advTm="12117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E337DF-AE99-651E-CDF3-DB55764F3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0FA183-C86D-2497-BDA9-E3339FD143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33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900"/>
    </mc:Choice>
    <mc:Fallback xmlns="">
      <p:transition spd="slow" advTm="1159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6FA95D-54C7-1B2C-1B5D-BDA59A8BB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2C5DCC-F8AD-96BE-A2D3-6E83EF8E33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79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7375"/>
    </mc:Choice>
    <mc:Fallback xmlns="">
      <p:transition spd="slow" advTm="337375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49226A-482A-82FF-6169-155F52D40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ED985A-EA11-3ED9-3FB5-3621481D02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89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226"/>
    </mc:Choice>
    <mc:Fallback xmlns="">
      <p:transition spd="slow" advTm="180226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1BFA8D-2BB4-5188-15E7-FECACB35F3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DEBCF3-4891-E480-E008-5595DB2605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525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587"/>
    </mc:Choice>
    <mc:Fallback xmlns="">
      <p:transition spd="slow" advTm="195587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52DF0D-6495-16A4-C0B6-A8BEA177C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C4264F-17F7-85B6-D637-DB3F9F97F6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7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940"/>
    </mc:Choice>
    <mc:Fallback xmlns="">
      <p:transition spd="slow" advTm="4494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849E97-FC1F-CC16-B09B-7D100733C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0EEB7E-9359-B571-9E55-E52F5C69B6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965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396"/>
    </mc:Choice>
    <mc:Fallback xmlns="">
      <p:transition spd="slow" advTm="33396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167F72-65B5-AF01-EC25-024FCEAB2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575963-A705-9EB5-009C-81647B2049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597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151"/>
    </mc:Choice>
    <mc:Fallback xmlns="">
      <p:transition spd="slow" advTm="11715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319DEF-CFF2-E5CF-BD93-5428F4479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55A13A-8BDE-491B-0E68-6609C678B1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45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246"/>
    </mc:Choice>
    <mc:Fallback xmlns="">
      <p:transition spd="slow" advTm="12824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7B81EB-728F-5403-7C4A-3CFD687B2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BA0388-8EC3-422E-B004-F6AA3C5C30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595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006"/>
    </mc:Choice>
    <mc:Fallback xmlns="">
      <p:transition spd="slow" advTm="24300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216A1F-1317-C964-BAEB-67DA5EE14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A9BBB7-DD27-AF52-F6E9-B7227D6984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49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669"/>
    </mc:Choice>
    <mc:Fallback xmlns="">
      <p:transition spd="slow" advTm="168669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06E106-BD85-92BA-46BB-118D094EC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7A67D8-A53D-0719-D931-D3DF93E6BD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81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538"/>
    </mc:Choice>
    <mc:Fallback xmlns="">
      <p:transition spd="slow" advTm="119538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A5363C-8643-4B5D-A264-994AED074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7F7B97-E3B6-22CC-0E24-61427A5093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297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210"/>
    </mc:Choice>
    <mc:Fallback xmlns="">
      <p:transition spd="slow" advTm="11121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E9DF3C-206B-398C-97F3-C11BB9469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C0654F-0A16-3702-A0EA-1D6818F2CA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22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794"/>
    </mc:Choice>
    <mc:Fallback xmlns="">
      <p:transition spd="slow" advTm="169794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13C041-6CD9-89F6-6D77-1F717140C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B946C1-177E-82E3-800D-FE1E76EB71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448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79"/>
    </mc:Choice>
    <mc:Fallback xmlns="">
      <p:transition spd="slow" advTm="15079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7E981D-B92A-8413-3637-ECC7988F8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04E131-8338-CDB3-02FE-DAA7EF43C9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74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999"/>
    </mc:Choice>
    <mc:Fallback xmlns="">
      <p:transition spd="slow" advTm="8199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F9C699-7D40-967F-457F-14E27C5DB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D40B77-A434-39E7-F0D6-42E8805A6E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12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738"/>
    </mc:Choice>
    <mc:Fallback xmlns="">
      <p:transition spd="slow" advTm="19073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879587-BD6F-C478-99EF-EC6064220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C0D707-EB69-BB53-66B3-9CE5D776EB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00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181"/>
    </mc:Choice>
    <mc:Fallback xmlns="">
      <p:transition spd="slow" advTm="6818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7631D6-3ECE-451A-E225-C4A1B9DA3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2C40E0-3E19-43DF-9F1A-767FD912BF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72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076"/>
    </mc:Choice>
    <mc:Fallback xmlns="">
      <p:transition spd="slow" advTm="78076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8B2B2A-3098-442A-B240-F9C752102D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F95D51-7A15-3599-2849-79112C1A44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09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040"/>
    </mc:Choice>
    <mc:Fallback xmlns="">
      <p:transition spd="slow" advTm="23604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B6E509-DCCE-8679-9E00-11952F44C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2891F5-2373-9AC8-1D76-D0349BE4FE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30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930"/>
    </mc:Choice>
    <mc:Fallback xmlns="">
      <p:transition spd="slow" advTm="5293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07581E-B3AA-3231-C49D-E170E2946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B9960D-820F-5190-EDFB-207F558578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04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315"/>
    </mc:Choice>
    <mc:Fallback xmlns="">
      <p:transition spd="slow" advTm="118315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DEE525-0E54-8BEF-DFB5-97F0B946B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6DA876-6237-1467-E89B-D1B0F4C6C5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94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770"/>
    </mc:Choice>
    <mc:Fallback xmlns="">
      <p:transition spd="slow" advTm="3477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A702CE-FDFE-3373-7C2D-638AA7729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877F38-6BE8-33A3-F76C-0C00E26ACE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94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735"/>
    </mc:Choice>
    <mc:Fallback xmlns="">
      <p:transition spd="slow" advTm="87735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594417-314F-3074-FDC5-7AAE3BD61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E950E8-98BE-9C0D-DE9B-4C2510F50B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58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77"/>
    </mc:Choice>
    <mc:Fallback xmlns="">
      <p:transition spd="slow" advTm="13477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6DC923-310E-BAD8-3C0C-0C40D6044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D2B1D8-A86A-0DD6-91D5-1C06DA06D8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25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440"/>
    </mc:Choice>
    <mc:Fallback xmlns="">
      <p:transition spd="slow" advTm="9344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CA5A0B-AD3D-670F-BA28-8B962A799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750E2E-2D05-7BB9-AD05-65E3AB20AD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46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5"/>
    </mc:Choice>
    <mc:Fallback xmlns="">
      <p:transition spd="slow" advTm="7885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2025-11-20T18:18:07Z</dcterms:created>
  <dcterms:modified xsi:type="dcterms:W3CDTF">2025-11-20T18:18:07Z</dcterms:modified>
</cp:coreProperties>
</file>