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0" r:id="rId2"/>
    <p:sldMasterId id="2147483686" r:id="rId3"/>
    <p:sldMasterId id="2147483712" r:id="rId4"/>
  </p:sldMasterIdLst>
  <p:notesMasterIdLst>
    <p:notesMasterId r:id="rId51"/>
  </p:notesMasterIdLst>
  <p:sldIdLst>
    <p:sldId id="588" r:id="rId5"/>
    <p:sldId id="1328" r:id="rId6"/>
    <p:sldId id="589" r:id="rId7"/>
    <p:sldId id="1329" r:id="rId8"/>
    <p:sldId id="498" r:id="rId9"/>
    <p:sldId id="499" r:id="rId10"/>
    <p:sldId id="313" r:id="rId11"/>
    <p:sldId id="1324" r:id="rId12"/>
    <p:sldId id="487" r:id="rId13"/>
    <p:sldId id="482" r:id="rId14"/>
    <p:sldId id="256" r:id="rId15"/>
    <p:sldId id="483" r:id="rId16"/>
    <p:sldId id="484" r:id="rId17"/>
    <p:sldId id="276" r:id="rId18"/>
    <p:sldId id="485" r:id="rId19"/>
    <p:sldId id="488" r:id="rId20"/>
    <p:sldId id="486" r:id="rId21"/>
    <p:sldId id="489" r:id="rId22"/>
    <p:sldId id="494" r:id="rId23"/>
    <p:sldId id="1325" r:id="rId24"/>
    <p:sldId id="1327" r:id="rId25"/>
    <p:sldId id="495" r:id="rId26"/>
    <p:sldId id="490" r:id="rId27"/>
    <p:sldId id="496" r:id="rId28"/>
    <p:sldId id="491" r:id="rId29"/>
    <p:sldId id="492" r:id="rId30"/>
    <p:sldId id="493" r:id="rId31"/>
    <p:sldId id="500" r:id="rId32"/>
    <p:sldId id="502" r:id="rId33"/>
    <p:sldId id="501" r:id="rId34"/>
    <p:sldId id="503" r:id="rId35"/>
    <p:sldId id="504" r:id="rId36"/>
    <p:sldId id="505" r:id="rId37"/>
    <p:sldId id="506" r:id="rId38"/>
    <p:sldId id="1326" r:id="rId39"/>
    <p:sldId id="507" r:id="rId40"/>
    <p:sldId id="306" r:id="rId41"/>
    <p:sldId id="508" r:id="rId42"/>
    <p:sldId id="509" r:id="rId43"/>
    <p:sldId id="510" r:id="rId44"/>
    <p:sldId id="511" r:id="rId45"/>
    <p:sldId id="512" r:id="rId46"/>
    <p:sldId id="513" r:id="rId47"/>
    <p:sldId id="514" r:id="rId48"/>
    <p:sldId id="515" r:id="rId49"/>
    <p:sldId id="591"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8"/>
            <p14:sldId id="1328"/>
            <p14:sldId id="589"/>
            <p14:sldId id="1329"/>
            <p14:sldId id="498"/>
            <p14:sldId id="499"/>
            <p14:sldId id="313"/>
            <p14:sldId id="1324"/>
            <p14:sldId id="487"/>
            <p14:sldId id="482"/>
            <p14:sldId id="256"/>
            <p14:sldId id="483"/>
            <p14:sldId id="484"/>
            <p14:sldId id="276"/>
            <p14:sldId id="485"/>
            <p14:sldId id="488"/>
            <p14:sldId id="486"/>
            <p14:sldId id="489"/>
            <p14:sldId id="494"/>
            <p14:sldId id="1325"/>
            <p14:sldId id="1327"/>
            <p14:sldId id="495"/>
            <p14:sldId id="490"/>
            <p14:sldId id="496"/>
            <p14:sldId id="491"/>
            <p14:sldId id="492"/>
            <p14:sldId id="493"/>
            <p14:sldId id="500"/>
            <p14:sldId id="502"/>
            <p14:sldId id="501"/>
            <p14:sldId id="503"/>
            <p14:sldId id="504"/>
            <p14:sldId id="505"/>
            <p14:sldId id="506"/>
            <p14:sldId id="1326"/>
            <p14:sldId id="507"/>
            <p14:sldId id="306"/>
            <p14:sldId id="508"/>
            <p14:sldId id="509"/>
            <p14:sldId id="510"/>
            <p14:sldId id="511"/>
            <p14:sldId id="512"/>
            <p14:sldId id="513"/>
            <p14:sldId id="514"/>
            <p14:sldId id="515"/>
            <p14:sldId id="59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CFF"/>
    <a:srgbClr val="669BBC"/>
    <a:srgbClr val="8E5A6D"/>
    <a:srgbClr val="852F4A"/>
    <a:srgbClr val="2D3956"/>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CC6C69-8256-4540-9697-68C0A2EF3976}" v="1" dt="2026-10-01T19:54:09.4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5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8" Type="http://schemas.openxmlformats.org/officeDocument/2006/relationships/customXml" Target="../customXml/item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customXml" Target="../customXml/item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60"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4061C54C-1511-41F8-91DF-0BFF88AE75A2}"/>
    <pc:docChg chg="undo redo custSel addSld delSld modSld sldOrd modSection">
      <pc:chgData name="Perihan Salah" userId="76e30ab951f6bd55" providerId="LiveId" clId="{4061C54C-1511-41F8-91DF-0BFF88AE75A2}" dt="2026-10-01T15:17:30.047" v="214" actId="478"/>
      <pc:docMkLst>
        <pc:docMk/>
      </pc:docMkLst>
      <pc:sldChg chg="addSp delSp modSp mod delAnim modAnim">
        <pc:chgData name="Perihan Salah" userId="76e30ab951f6bd55" providerId="LiveId" clId="{4061C54C-1511-41F8-91DF-0BFF88AE75A2}" dt="2026-10-01T15:15:07.083" v="179" actId="478"/>
        <pc:sldMkLst>
          <pc:docMk/>
          <pc:sldMk cId="3434396648" sldId="256"/>
        </pc:sldMkLst>
        <pc:picChg chg="add del mod">
          <ac:chgData name="Perihan Salah" userId="76e30ab951f6bd55" providerId="LiveId" clId="{4061C54C-1511-41F8-91DF-0BFF88AE75A2}" dt="2026-10-01T15:15:07.083" v="179" actId="478"/>
          <ac:picMkLst>
            <pc:docMk/>
            <pc:sldMk cId="3434396648" sldId="256"/>
            <ac:picMk id="3" creationId="{B235EE21-E36C-7A88-B9D1-33C9E8A6221F}"/>
          </ac:picMkLst>
        </pc:picChg>
      </pc:sldChg>
      <pc:sldChg chg="addSp delSp modSp mod delAnim modAnim">
        <pc:chgData name="Perihan Salah" userId="76e30ab951f6bd55" providerId="LiveId" clId="{4061C54C-1511-41F8-91DF-0BFF88AE75A2}" dt="2026-10-01T15:15:15.529" v="182" actId="478"/>
        <pc:sldMkLst>
          <pc:docMk/>
          <pc:sldMk cId="979261729" sldId="276"/>
        </pc:sldMkLst>
        <pc:picChg chg="add del mod">
          <ac:chgData name="Perihan Salah" userId="76e30ab951f6bd55" providerId="LiveId" clId="{4061C54C-1511-41F8-91DF-0BFF88AE75A2}" dt="2026-10-01T15:15:15.529" v="182" actId="478"/>
          <ac:picMkLst>
            <pc:docMk/>
            <pc:sldMk cId="979261729" sldId="276"/>
            <ac:picMk id="2" creationId="{02D8DBE0-49E6-0B55-EF3D-1132A65E2804}"/>
          </ac:picMkLst>
        </pc:picChg>
      </pc:sldChg>
      <pc:sldChg chg="addSp delSp modSp mod delAnim modAnim">
        <pc:chgData name="Perihan Salah" userId="76e30ab951f6bd55" providerId="LiveId" clId="{4061C54C-1511-41F8-91DF-0BFF88AE75A2}" dt="2026-10-01T15:16:45.703" v="203" actId="478"/>
        <pc:sldMkLst>
          <pc:docMk/>
          <pc:sldMk cId="1520784841" sldId="306"/>
        </pc:sldMkLst>
        <pc:picChg chg="add del mod">
          <ac:chgData name="Perihan Salah" userId="76e30ab951f6bd55" providerId="LiveId" clId="{4061C54C-1511-41F8-91DF-0BFF88AE75A2}" dt="2026-10-01T15:16:45.703" v="203" actId="478"/>
          <ac:picMkLst>
            <pc:docMk/>
            <pc:sldMk cId="1520784841" sldId="306"/>
            <ac:picMk id="2" creationId="{38FE6E53-FBD6-CD20-D284-43494BBC3646}"/>
          </ac:picMkLst>
        </pc:picChg>
      </pc:sldChg>
      <pc:sldChg chg="addSp delSp modSp mod delAnim modAnim">
        <pc:chgData name="Perihan Salah" userId="76e30ab951f6bd55" providerId="LiveId" clId="{4061C54C-1511-41F8-91DF-0BFF88AE75A2}" dt="2026-10-01T15:14:45.969" v="176" actId="478"/>
        <pc:sldMkLst>
          <pc:docMk/>
          <pc:sldMk cId="2569408148" sldId="313"/>
        </pc:sldMkLst>
        <pc:picChg chg="add del mod">
          <ac:chgData name="Perihan Salah" userId="76e30ab951f6bd55" providerId="LiveId" clId="{4061C54C-1511-41F8-91DF-0BFF88AE75A2}" dt="2026-10-01T15:14:45.969" v="176" actId="478"/>
          <ac:picMkLst>
            <pc:docMk/>
            <pc:sldMk cId="2569408148" sldId="313"/>
            <ac:picMk id="2" creationId="{EA3E6EE8-8555-4ADF-4497-6D1460088D8A}"/>
          </ac:picMkLst>
        </pc:picChg>
      </pc:sldChg>
      <pc:sldChg chg="addSp delSp modSp mod delAnim modAnim">
        <pc:chgData name="Perihan Salah" userId="76e30ab951f6bd55" providerId="LiveId" clId="{4061C54C-1511-41F8-91DF-0BFF88AE75A2}" dt="2026-10-01T15:15:02.416" v="178" actId="478"/>
        <pc:sldMkLst>
          <pc:docMk/>
          <pc:sldMk cId="4035289470" sldId="482"/>
        </pc:sldMkLst>
        <pc:picChg chg="add del mod">
          <ac:chgData name="Perihan Salah" userId="76e30ab951f6bd55" providerId="LiveId" clId="{4061C54C-1511-41F8-91DF-0BFF88AE75A2}" dt="2026-10-01T15:15:02.416" v="178" actId="478"/>
          <ac:picMkLst>
            <pc:docMk/>
            <pc:sldMk cId="4035289470" sldId="482"/>
            <ac:picMk id="4" creationId="{9020F412-5BE4-05E0-5A46-9646A5EF595B}"/>
          </ac:picMkLst>
        </pc:picChg>
      </pc:sldChg>
      <pc:sldChg chg="addSp delSp modSp mod delAnim modAnim">
        <pc:chgData name="Perihan Salah" userId="76e30ab951f6bd55" providerId="LiveId" clId="{4061C54C-1511-41F8-91DF-0BFF88AE75A2}" dt="2026-10-01T15:15:10.310" v="180" actId="478"/>
        <pc:sldMkLst>
          <pc:docMk/>
          <pc:sldMk cId="3600758462" sldId="483"/>
        </pc:sldMkLst>
        <pc:picChg chg="add del mod">
          <ac:chgData name="Perihan Salah" userId="76e30ab951f6bd55" providerId="LiveId" clId="{4061C54C-1511-41F8-91DF-0BFF88AE75A2}" dt="2026-10-01T15:15:10.310" v="180" actId="478"/>
          <ac:picMkLst>
            <pc:docMk/>
            <pc:sldMk cId="3600758462" sldId="483"/>
            <ac:picMk id="3" creationId="{C370703A-C156-08D9-FB9C-080E3DA5D377}"/>
          </ac:picMkLst>
        </pc:picChg>
      </pc:sldChg>
      <pc:sldChg chg="addSp delSp modSp mod delAnim modAnim">
        <pc:chgData name="Perihan Salah" userId="76e30ab951f6bd55" providerId="LiveId" clId="{4061C54C-1511-41F8-91DF-0BFF88AE75A2}" dt="2026-10-01T15:15:13.063" v="181" actId="478"/>
        <pc:sldMkLst>
          <pc:docMk/>
          <pc:sldMk cId="2710890137" sldId="484"/>
        </pc:sldMkLst>
        <pc:picChg chg="add del mod">
          <ac:chgData name="Perihan Salah" userId="76e30ab951f6bd55" providerId="LiveId" clId="{4061C54C-1511-41F8-91DF-0BFF88AE75A2}" dt="2026-10-01T15:15:13.063" v="181" actId="478"/>
          <ac:picMkLst>
            <pc:docMk/>
            <pc:sldMk cId="2710890137" sldId="484"/>
            <ac:picMk id="3" creationId="{7CC06267-0500-90B6-3063-CF1AA214738C}"/>
          </ac:picMkLst>
        </pc:picChg>
      </pc:sldChg>
      <pc:sldChg chg="addSp delSp modSp mod delAnim modAnim">
        <pc:chgData name="Perihan Salah" userId="76e30ab951f6bd55" providerId="LiveId" clId="{4061C54C-1511-41F8-91DF-0BFF88AE75A2}" dt="2026-10-01T15:15:17.016" v="183" actId="478"/>
        <pc:sldMkLst>
          <pc:docMk/>
          <pc:sldMk cId="1573570521" sldId="485"/>
        </pc:sldMkLst>
        <pc:picChg chg="add del mod">
          <ac:chgData name="Perihan Salah" userId="76e30ab951f6bd55" providerId="LiveId" clId="{4061C54C-1511-41F8-91DF-0BFF88AE75A2}" dt="2026-10-01T15:15:17.016" v="183" actId="478"/>
          <ac:picMkLst>
            <pc:docMk/>
            <pc:sldMk cId="1573570521" sldId="485"/>
            <ac:picMk id="3" creationId="{74AC0007-ACB6-C3EF-39C2-7161596DE36D}"/>
          </ac:picMkLst>
        </pc:picChg>
      </pc:sldChg>
      <pc:sldChg chg="addSp delSp modSp mod delAnim modAnim">
        <pc:chgData name="Perihan Salah" userId="76e30ab951f6bd55" providerId="LiveId" clId="{4061C54C-1511-41F8-91DF-0BFF88AE75A2}" dt="2026-10-01T15:14:56.035" v="177" actId="478"/>
        <pc:sldMkLst>
          <pc:docMk/>
          <pc:sldMk cId="1112266783" sldId="487"/>
        </pc:sldMkLst>
        <pc:picChg chg="add del mod">
          <ac:chgData name="Perihan Salah" userId="76e30ab951f6bd55" providerId="LiveId" clId="{4061C54C-1511-41F8-91DF-0BFF88AE75A2}" dt="2026-10-01T15:14:56.035" v="177" actId="478"/>
          <ac:picMkLst>
            <pc:docMk/>
            <pc:sldMk cId="1112266783" sldId="487"/>
            <ac:picMk id="2" creationId="{AF76B093-AE23-1C3E-B9BD-77CBA4EEBBDE}"/>
          </ac:picMkLst>
        </pc:picChg>
      </pc:sldChg>
      <pc:sldChg chg="addSp delSp modSp mod delAnim modAnim">
        <pc:chgData name="Perihan Salah" userId="76e30ab951f6bd55" providerId="LiveId" clId="{4061C54C-1511-41F8-91DF-0BFF88AE75A2}" dt="2026-10-01T15:15:19.894" v="184" actId="478"/>
        <pc:sldMkLst>
          <pc:docMk/>
          <pc:sldMk cId="28308602" sldId="488"/>
        </pc:sldMkLst>
        <pc:picChg chg="add del mod">
          <ac:chgData name="Perihan Salah" userId="76e30ab951f6bd55" providerId="LiveId" clId="{4061C54C-1511-41F8-91DF-0BFF88AE75A2}" dt="2026-10-01T15:15:19.894" v="184" actId="478"/>
          <ac:picMkLst>
            <pc:docMk/>
            <pc:sldMk cId="28308602" sldId="488"/>
            <ac:picMk id="3" creationId="{89DA4583-AC83-8C71-40C2-37E7B5422CF7}"/>
          </ac:picMkLst>
        </pc:picChg>
      </pc:sldChg>
      <pc:sldChg chg="addSp delSp modSp mod delAnim modAnim">
        <pc:chgData name="Perihan Salah" userId="76e30ab951f6bd55" providerId="LiveId" clId="{4061C54C-1511-41F8-91DF-0BFF88AE75A2}" dt="2026-10-01T15:15:24.617" v="185" actId="478"/>
        <pc:sldMkLst>
          <pc:docMk/>
          <pc:sldMk cId="977544336" sldId="489"/>
        </pc:sldMkLst>
        <pc:picChg chg="mod">
          <ac:chgData name="Perihan Salah" userId="76e30ab951f6bd55" providerId="LiveId" clId="{4061C54C-1511-41F8-91DF-0BFF88AE75A2}" dt="2026-09-24T09:10:56.466" v="23" actId="1036"/>
          <ac:picMkLst>
            <pc:docMk/>
            <pc:sldMk cId="977544336" sldId="489"/>
            <ac:picMk id="3" creationId="{CDE608D1-8AE8-4C86-A4C8-D77480D0A3EE}"/>
          </ac:picMkLst>
        </pc:picChg>
        <pc:picChg chg="add del mod">
          <ac:chgData name="Perihan Salah" userId="76e30ab951f6bd55" providerId="LiveId" clId="{4061C54C-1511-41F8-91DF-0BFF88AE75A2}" dt="2026-10-01T15:15:24.617" v="185" actId="478"/>
          <ac:picMkLst>
            <pc:docMk/>
            <pc:sldMk cId="977544336" sldId="489"/>
            <ac:picMk id="4" creationId="{F75BDB4B-75D8-2B7E-DE94-12231EA704D9}"/>
          </ac:picMkLst>
        </pc:picChg>
      </pc:sldChg>
      <pc:sldChg chg="addSp delSp modSp mod delAnim modAnim">
        <pc:chgData name="Perihan Salah" userId="76e30ab951f6bd55" providerId="LiveId" clId="{4061C54C-1511-41F8-91DF-0BFF88AE75A2}" dt="2026-10-01T15:15:37.468" v="190" actId="478"/>
        <pc:sldMkLst>
          <pc:docMk/>
          <pc:sldMk cId="2150992806" sldId="490"/>
        </pc:sldMkLst>
        <pc:spChg chg="add del">
          <ac:chgData name="Perihan Salah" userId="76e30ab951f6bd55" providerId="LiveId" clId="{4061C54C-1511-41F8-91DF-0BFF88AE75A2}" dt="2026-10-01T15:15:35.673" v="189" actId="478"/>
          <ac:spMkLst>
            <pc:docMk/>
            <pc:sldMk cId="2150992806" sldId="490"/>
            <ac:spMk id="4" creationId="{6C92836F-8E0F-4877-8344-7577C211ACD2}"/>
          </ac:spMkLst>
        </pc:spChg>
        <pc:picChg chg="add del mod">
          <ac:chgData name="Perihan Salah" userId="76e30ab951f6bd55" providerId="LiveId" clId="{4061C54C-1511-41F8-91DF-0BFF88AE75A2}" dt="2026-10-01T15:15:37.468" v="190" actId="478"/>
          <ac:picMkLst>
            <pc:docMk/>
            <pc:sldMk cId="2150992806" sldId="490"/>
            <ac:picMk id="3" creationId="{AC48C0F4-FB15-E86E-8075-B98DA403CF56}"/>
          </ac:picMkLst>
        </pc:picChg>
      </pc:sldChg>
      <pc:sldChg chg="addSp delSp modSp mod delAnim modAnim">
        <pc:chgData name="Perihan Salah" userId="76e30ab951f6bd55" providerId="LiveId" clId="{4061C54C-1511-41F8-91DF-0BFF88AE75A2}" dt="2026-10-01T15:15:46.774" v="192" actId="478"/>
        <pc:sldMkLst>
          <pc:docMk/>
          <pc:sldMk cId="70923290" sldId="491"/>
        </pc:sldMkLst>
        <pc:picChg chg="add del mod">
          <ac:chgData name="Perihan Salah" userId="76e30ab951f6bd55" providerId="LiveId" clId="{4061C54C-1511-41F8-91DF-0BFF88AE75A2}" dt="2026-10-01T15:15:46.774" v="192" actId="478"/>
          <ac:picMkLst>
            <pc:docMk/>
            <pc:sldMk cId="70923290" sldId="491"/>
            <ac:picMk id="5" creationId="{A0124F86-6C3A-FD5E-5AC8-A0EB3C3B6D97}"/>
          </ac:picMkLst>
        </pc:picChg>
      </pc:sldChg>
      <pc:sldChg chg="addSp delSp modSp mod delAnim modAnim">
        <pc:chgData name="Perihan Salah" userId="76e30ab951f6bd55" providerId="LiveId" clId="{4061C54C-1511-41F8-91DF-0BFF88AE75A2}" dt="2026-10-01T15:15:57.426" v="193" actId="478"/>
        <pc:sldMkLst>
          <pc:docMk/>
          <pc:sldMk cId="3369921598" sldId="492"/>
        </pc:sldMkLst>
        <pc:picChg chg="add del mod">
          <ac:chgData name="Perihan Salah" userId="76e30ab951f6bd55" providerId="LiveId" clId="{4061C54C-1511-41F8-91DF-0BFF88AE75A2}" dt="2026-10-01T15:15:57.426" v="193" actId="478"/>
          <ac:picMkLst>
            <pc:docMk/>
            <pc:sldMk cId="3369921598" sldId="492"/>
            <ac:picMk id="5" creationId="{DE8ACC31-4513-C229-74B4-C9B9520195D6}"/>
          </ac:picMkLst>
        </pc:picChg>
      </pc:sldChg>
      <pc:sldChg chg="addSp delSp modSp mod delAnim modAnim">
        <pc:chgData name="Perihan Salah" userId="76e30ab951f6bd55" providerId="LiveId" clId="{4061C54C-1511-41F8-91DF-0BFF88AE75A2}" dt="2026-10-01T15:16:00.339" v="194" actId="478"/>
        <pc:sldMkLst>
          <pc:docMk/>
          <pc:sldMk cId="1622990735" sldId="493"/>
        </pc:sldMkLst>
        <pc:picChg chg="mod">
          <ac:chgData name="Perihan Salah" userId="76e30ab951f6bd55" providerId="LiveId" clId="{4061C54C-1511-41F8-91DF-0BFF88AE75A2}" dt="2026-09-24T10:20:20.311" v="34" actId="1076"/>
          <ac:picMkLst>
            <pc:docMk/>
            <pc:sldMk cId="1622990735" sldId="493"/>
            <ac:picMk id="3" creationId="{C47DB51F-F648-4CA0-91F4-BA6B234F4667}"/>
          </ac:picMkLst>
        </pc:picChg>
        <pc:picChg chg="add del mod">
          <ac:chgData name="Perihan Salah" userId="76e30ab951f6bd55" providerId="LiveId" clId="{4061C54C-1511-41F8-91DF-0BFF88AE75A2}" dt="2026-10-01T15:16:00.339" v="194" actId="478"/>
          <ac:picMkLst>
            <pc:docMk/>
            <pc:sldMk cId="1622990735" sldId="493"/>
            <ac:picMk id="5" creationId="{E0EC3310-730A-D355-B991-D13F591E7448}"/>
          </ac:picMkLst>
        </pc:picChg>
      </pc:sldChg>
      <pc:sldChg chg="addSp delSp modSp mod delAnim modAnim">
        <pc:chgData name="Perihan Salah" userId="76e30ab951f6bd55" providerId="LiveId" clId="{4061C54C-1511-41F8-91DF-0BFF88AE75A2}" dt="2026-10-01T15:15:26.997" v="186" actId="478"/>
        <pc:sldMkLst>
          <pc:docMk/>
          <pc:sldMk cId="4193748058" sldId="494"/>
        </pc:sldMkLst>
        <pc:picChg chg="add del mod">
          <ac:chgData name="Perihan Salah" userId="76e30ab951f6bd55" providerId="LiveId" clId="{4061C54C-1511-41F8-91DF-0BFF88AE75A2}" dt="2026-10-01T15:15:26.997" v="186" actId="478"/>
          <ac:picMkLst>
            <pc:docMk/>
            <pc:sldMk cId="4193748058" sldId="494"/>
            <ac:picMk id="2" creationId="{E3C61F86-D398-2035-E2E0-124286E2E1FE}"/>
          </ac:picMkLst>
        </pc:picChg>
      </pc:sldChg>
      <pc:sldChg chg="addSp delSp modSp mod delAnim modAnim">
        <pc:chgData name="Perihan Salah" userId="76e30ab951f6bd55" providerId="LiveId" clId="{4061C54C-1511-41F8-91DF-0BFF88AE75A2}" dt="2026-10-01T15:15:33.121" v="187" actId="478"/>
        <pc:sldMkLst>
          <pc:docMk/>
          <pc:sldMk cId="3595528574" sldId="495"/>
        </pc:sldMkLst>
        <pc:picChg chg="add del mod">
          <ac:chgData name="Perihan Salah" userId="76e30ab951f6bd55" providerId="LiveId" clId="{4061C54C-1511-41F8-91DF-0BFF88AE75A2}" dt="2026-10-01T15:15:33.121" v="187" actId="478"/>
          <ac:picMkLst>
            <pc:docMk/>
            <pc:sldMk cId="3595528574" sldId="495"/>
            <ac:picMk id="5" creationId="{9342DEE7-0ED8-31FB-0DC8-8B34F25ACFB3}"/>
          </ac:picMkLst>
        </pc:picChg>
      </pc:sldChg>
      <pc:sldChg chg="addSp delSp modSp mod delAnim modAnim">
        <pc:chgData name="Perihan Salah" userId="76e30ab951f6bd55" providerId="LiveId" clId="{4061C54C-1511-41F8-91DF-0BFF88AE75A2}" dt="2026-10-01T15:15:41.044" v="191" actId="478"/>
        <pc:sldMkLst>
          <pc:docMk/>
          <pc:sldMk cId="2440055674" sldId="496"/>
        </pc:sldMkLst>
        <pc:picChg chg="add del mod">
          <ac:chgData name="Perihan Salah" userId="76e30ab951f6bd55" providerId="LiveId" clId="{4061C54C-1511-41F8-91DF-0BFF88AE75A2}" dt="2026-10-01T15:15:41.044" v="191" actId="478"/>
          <ac:picMkLst>
            <pc:docMk/>
            <pc:sldMk cId="2440055674" sldId="496"/>
            <ac:picMk id="3" creationId="{8F57E7C1-B7F8-1C39-2510-BB723C298CCF}"/>
          </ac:picMkLst>
        </pc:picChg>
      </pc:sldChg>
      <pc:sldChg chg="addSp delSp modSp mod delAnim modAnim">
        <pc:chgData name="Perihan Salah" userId="76e30ab951f6bd55" providerId="LiveId" clId="{4061C54C-1511-41F8-91DF-0BFF88AE75A2}" dt="2026-10-01T15:14:37.767" v="174" actId="478"/>
        <pc:sldMkLst>
          <pc:docMk/>
          <pc:sldMk cId="999717268" sldId="498"/>
        </pc:sldMkLst>
        <pc:picChg chg="add del mod">
          <ac:chgData name="Perihan Salah" userId="76e30ab951f6bd55" providerId="LiveId" clId="{4061C54C-1511-41F8-91DF-0BFF88AE75A2}" dt="2026-10-01T15:14:37.767" v="174" actId="478"/>
          <ac:picMkLst>
            <pc:docMk/>
            <pc:sldMk cId="999717268" sldId="498"/>
            <ac:picMk id="2" creationId="{45491009-B7C9-D33D-7B4F-D24E6C797589}"/>
          </ac:picMkLst>
        </pc:picChg>
      </pc:sldChg>
      <pc:sldChg chg="addSp delSp modSp mod delAnim modAnim">
        <pc:chgData name="Perihan Salah" userId="76e30ab951f6bd55" providerId="LiveId" clId="{4061C54C-1511-41F8-91DF-0BFF88AE75A2}" dt="2026-10-01T15:14:41.282" v="175" actId="478"/>
        <pc:sldMkLst>
          <pc:docMk/>
          <pc:sldMk cId="428889045" sldId="499"/>
        </pc:sldMkLst>
        <pc:picChg chg="add del mod">
          <ac:chgData name="Perihan Salah" userId="76e30ab951f6bd55" providerId="LiveId" clId="{4061C54C-1511-41F8-91DF-0BFF88AE75A2}" dt="2026-10-01T15:14:41.282" v="175" actId="478"/>
          <ac:picMkLst>
            <pc:docMk/>
            <pc:sldMk cId="428889045" sldId="499"/>
            <ac:picMk id="2" creationId="{E9A293D5-CDC5-8025-4507-EBF9D63AA689}"/>
          </ac:picMkLst>
        </pc:picChg>
      </pc:sldChg>
      <pc:sldChg chg="addSp delSp modSp mod delAnim modAnim">
        <pc:chgData name="Perihan Salah" userId="76e30ab951f6bd55" providerId="LiveId" clId="{4061C54C-1511-41F8-91DF-0BFF88AE75A2}" dt="2026-10-01T15:16:03.884" v="195" actId="478"/>
        <pc:sldMkLst>
          <pc:docMk/>
          <pc:sldMk cId="365035857" sldId="500"/>
        </pc:sldMkLst>
        <pc:picChg chg="add del mod">
          <ac:chgData name="Perihan Salah" userId="76e30ab951f6bd55" providerId="LiveId" clId="{4061C54C-1511-41F8-91DF-0BFF88AE75A2}" dt="2026-10-01T15:16:03.884" v="195" actId="478"/>
          <ac:picMkLst>
            <pc:docMk/>
            <pc:sldMk cId="365035857" sldId="500"/>
            <ac:picMk id="3" creationId="{93546A6B-4C60-0B44-B966-20516791B115}"/>
          </ac:picMkLst>
        </pc:picChg>
      </pc:sldChg>
      <pc:sldChg chg="addSp delSp modSp mod delAnim modAnim">
        <pc:chgData name="Perihan Salah" userId="76e30ab951f6bd55" providerId="LiveId" clId="{4061C54C-1511-41F8-91DF-0BFF88AE75A2}" dt="2026-10-01T15:16:10.700" v="196" actId="478"/>
        <pc:sldMkLst>
          <pc:docMk/>
          <pc:sldMk cId="2390430421" sldId="501"/>
        </pc:sldMkLst>
        <pc:picChg chg="add del mod">
          <ac:chgData name="Perihan Salah" userId="76e30ab951f6bd55" providerId="LiveId" clId="{4061C54C-1511-41F8-91DF-0BFF88AE75A2}" dt="2026-10-01T15:16:10.700" v="196" actId="478"/>
          <ac:picMkLst>
            <pc:docMk/>
            <pc:sldMk cId="2390430421" sldId="501"/>
            <ac:picMk id="3" creationId="{BF636F56-F9B3-7FA9-249C-326407DCFFC6}"/>
          </ac:picMkLst>
        </pc:picChg>
      </pc:sldChg>
      <pc:sldChg chg="addSp modSp mod modAnim">
        <pc:chgData name="Perihan Salah" userId="76e30ab951f6bd55" providerId="LiveId" clId="{4061C54C-1511-41F8-91DF-0BFF88AE75A2}" dt="2026-09-24T21:45:13.527" v="150" actId="1076"/>
        <pc:sldMkLst>
          <pc:docMk/>
          <pc:sldMk cId="3471940121" sldId="502"/>
        </pc:sldMkLst>
        <pc:picChg chg="add mod">
          <ac:chgData name="Perihan Salah" userId="76e30ab951f6bd55" providerId="LiveId" clId="{4061C54C-1511-41F8-91DF-0BFF88AE75A2}" dt="2026-09-24T21:45:13.527" v="150" actId="1076"/>
          <ac:picMkLst>
            <pc:docMk/>
            <pc:sldMk cId="3471940121" sldId="502"/>
            <ac:picMk id="5" creationId="{081D73E2-7047-C513-8402-AC77764F281A}"/>
          </ac:picMkLst>
        </pc:picChg>
      </pc:sldChg>
      <pc:sldChg chg="addSp delSp modSp mod delAnim modAnim">
        <pc:chgData name="Perihan Salah" userId="76e30ab951f6bd55" providerId="LiveId" clId="{4061C54C-1511-41F8-91DF-0BFF88AE75A2}" dt="2026-10-01T15:16:23.163" v="197" actId="478"/>
        <pc:sldMkLst>
          <pc:docMk/>
          <pc:sldMk cId="242318958" sldId="503"/>
        </pc:sldMkLst>
        <pc:picChg chg="add del mod">
          <ac:chgData name="Perihan Salah" userId="76e30ab951f6bd55" providerId="LiveId" clId="{4061C54C-1511-41F8-91DF-0BFF88AE75A2}" dt="2026-10-01T15:16:23.163" v="197" actId="478"/>
          <ac:picMkLst>
            <pc:docMk/>
            <pc:sldMk cId="242318958" sldId="503"/>
            <ac:picMk id="3" creationId="{6D2FE216-C081-3991-2EC2-5DB70AA93737}"/>
          </ac:picMkLst>
        </pc:picChg>
      </pc:sldChg>
      <pc:sldChg chg="addSp delSp modSp mod delAnim modAnim">
        <pc:chgData name="Perihan Salah" userId="76e30ab951f6bd55" providerId="LiveId" clId="{4061C54C-1511-41F8-91DF-0BFF88AE75A2}" dt="2026-10-01T15:16:25.789" v="198" actId="478"/>
        <pc:sldMkLst>
          <pc:docMk/>
          <pc:sldMk cId="139889838" sldId="504"/>
        </pc:sldMkLst>
        <pc:picChg chg="add del mod">
          <ac:chgData name="Perihan Salah" userId="76e30ab951f6bd55" providerId="LiveId" clId="{4061C54C-1511-41F8-91DF-0BFF88AE75A2}" dt="2026-10-01T15:16:25.789" v="198" actId="478"/>
          <ac:picMkLst>
            <pc:docMk/>
            <pc:sldMk cId="139889838" sldId="504"/>
            <ac:picMk id="4" creationId="{276F32C1-4E84-4AE7-87EE-D858ED93C651}"/>
          </ac:picMkLst>
        </pc:picChg>
      </pc:sldChg>
      <pc:sldChg chg="addSp delSp modSp mod delAnim modAnim">
        <pc:chgData name="Perihan Salah" userId="76e30ab951f6bd55" providerId="LiveId" clId="{4061C54C-1511-41F8-91DF-0BFF88AE75A2}" dt="2026-10-01T15:16:28.901" v="199" actId="478"/>
        <pc:sldMkLst>
          <pc:docMk/>
          <pc:sldMk cId="1625437442" sldId="505"/>
        </pc:sldMkLst>
        <pc:picChg chg="add del mod">
          <ac:chgData name="Perihan Salah" userId="76e30ab951f6bd55" providerId="LiveId" clId="{4061C54C-1511-41F8-91DF-0BFF88AE75A2}" dt="2026-10-01T15:16:28.901" v="199" actId="478"/>
          <ac:picMkLst>
            <pc:docMk/>
            <pc:sldMk cId="1625437442" sldId="505"/>
            <ac:picMk id="3" creationId="{E544AE8E-8944-75F9-ADAA-77E28FD76895}"/>
          </ac:picMkLst>
        </pc:picChg>
      </pc:sldChg>
      <pc:sldChg chg="addSp delSp modSp mod delAnim modAnim">
        <pc:chgData name="Perihan Salah" userId="76e30ab951f6bd55" providerId="LiveId" clId="{4061C54C-1511-41F8-91DF-0BFF88AE75A2}" dt="2026-10-01T15:16:33.619" v="200" actId="478"/>
        <pc:sldMkLst>
          <pc:docMk/>
          <pc:sldMk cId="2068914428" sldId="506"/>
        </pc:sldMkLst>
        <pc:picChg chg="add del mod">
          <ac:chgData name="Perihan Salah" userId="76e30ab951f6bd55" providerId="LiveId" clId="{4061C54C-1511-41F8-91DF-0BFF88AE75A2}" dt="2026-10-01T15:16:33.619" v="200" actId="478"/>
          <ac:picMkLst>
            <pc:docMk/>
            <pc:sldMk cId="2068914428" sldId="506"/>
            <ac:picMk id="2" creationId="{C3DE8EAB-D829-D2B6-F81D-E3E1C53FE38B}"/>
          </ac:picMkLst>
        </pc:picChg>
      </pc:sldChg>
      <pc:sldChg chg="addSp delSp modSp mod delAnim modAnim">
        <pc:chgData name="Perihan Salah" userId="76e30ab951f6bd55" providerId="LiveId" clId="{4061C54C-1511-41F8-91DF-0BFF88AE75A2}" dt="2026-10-01T15:16:40.031" v="202" actId="478"/>
        <pc:sldMkLst>
          <pc:docMk/>
          <pc:sldMk cId="0" sldId="507"/>
        </pc:sldMkLst>
        <pc:picChg chg="add del mod">
          <ac:chgData name="Perihan Salah" userId="76e30ab951f6bd55" providerId="LiveId" clId="{4061C54C-1511-41F8-91DF-0BFF88AE75A2}" dt="2026-10-01T15:16:40.031" v="202" actId="478"/>
          <ac:picMkLst>
            <pc:docMk/>
            <pc:sldMk cId="0" sldId="507"/>
            <ac:picMk id="2" creationId="{B0BDBB6D-A54C-F307-AFB9-04F559540029}"/>
          </ac:picMkLst>
        </pc:picChg>
      </pc:sldChg>
      <pc:sldChg chg="addSp delSp modSp mod delAnim modAnim">
        <pc:chgData name="Perihan Salah" userId="76e30ab951f6bd55" providerId="LiveId" clId="{4061C54C-1511-41F8-91DF-0BFF88AE75A2}" dt="2026-10-01T15:16:50.548" v="204" actId="478"/>
        <pc:sldMkLst>
          <pc:docMk/>
          <pc:sldMk cId="414248436" sldId="508"/>
        </pc:sldMkLst>
        <pc:picChg chg="add del mod">
          <ac:chgData name="Perihan Salah" userId="76e30ab951f6bd55" providerId="LiveId" clId="{4061C54C-1511-41F8-91DF-0BFF88AE75A2}" dt="2026-10-01T15:16:50.548" v="204" actId="478"/>
          <ac:picMkLst>
            <pc:docMk/>
            <pc:sldMk cId="414248436" sldId="508"/>
            <ac:picMk id="2" creationId="{64282316-DED1-B29E-EB8C-C287AEDCFB21}"/>
          </ac:picMkLst>
        </pc:picChg>
      </pc:sldChg>
      <pc:sldChg chg="addSp delSp modSp mod delAnim modAnim">
        <pc:chgData name="Perihan Salah" userId="76e30ab951f6bd55" providerId="LiveId" clId="{4061C54C-1511-41F8-91DF-0BFF88AE75A2}" dt="2026-10-01T15:16:54.469" v="205" actId="478"/>
        <pc:sldMkLst>
          <pc:docMk/>
          <pc:sldMk cId="3798478078" sldId="509"/>
        </pc:sldMkLst>
        <pc:picChg chg="add del mod">
          <ac:chgData name="Perihan Salah" userId="76e30ab951f6bd55" providerId="LiveId" clId="{4061C54C-1511-41F8-91DF-0BFF88AE75A2}" dt="2026-10-01T15:16:54.469" v="205" actId="478"/>
          <ac:picMkLst>
            <pc:docMk/>
            <pc:sldMk cId="3798478078" sldId="509"/>
            <ac:picMk id="2" creationId="{1D1E9BA6-610B-9CDD-9E3D-2F0AA327EF4E}"/>
          </ac:picMkLst>
        </pc:picChg>
      </pc:sldChg>
      <pc:sldChg chg="addSp delSp modSp add del mod delAnim modAnim">
        <pc:chgData name="Perihan Salah" userId="76e30ab951f6bd55" providerId="LiveId" clId="{4061C54C-1511-41F8-91DF-0BFF88AE75A2}" dt="2026-10-01T15:17:02.755" v="208" actId="478"/>
        <pc:sldMkLst>
          <pc:docMk/>
          <pc:sldMk cId="471199124" sldId="510"/>
        </pc:sldMkLst>
        <pc:picChg chg="add del mod">
          <ac:chgData name="Perihan Salah" userId="76e30ab951f6bd55" providerId="LiveId" clId="{4061C54C-1511-41F8-91DF-0BFF88AE75A2}" dt="2026-10-01T15:17:02.755" v="208" actId="478"/>
          <ac:picMkLst>
            <pc:docMk/>
            <pc:sldMk cId="471199124" sldId="510"/>
            <ac:picMk id="2" creationId="{BD30C461-9C87-71CD-7CF9-0C4EFCB13788}"/>
          </ac:picMkLst>
        </pc:picChg>
      </pc:sldChg>
      <pc:sldChg chg="addSp delSp modSp mod delAnim modAnim">
        <pc:chgData name="Perihan Salah" userId="76e30ab951f6bd55" providerId="LiveId" clId="{4061C54C-1511-41F8-91DF-0BFF88AE75A2}" dt="2026-10-01T15:17:10.406" v="209" actId="478"/>
        <pc:sldMkLst>
          <pc:docMk/>
          <pc:sldMk cId="3882470657" sldId="511"/>
        </pc:sldMkLst>
        <pc:picChg chg="add del mod">
          <ac:chgData name="Perihan Salah" userId="76e30ab951f6bd55" providerId="LiveId" clId="{4061C54C-1511-41F8-91DF-0BFF88AE75A2}" dt="2026-10-01T15:17:10.406" v="209" actId="478"/>
          <ac:picMkLst>
            <pc:docMk/>
            <pc:sldMk cId="3882470657" sldId="511"/>
            <ac:picMk id="2" creationId="{3987FAF1-CF29-84E9-0BDC-CE51C18D2FE4}"/>
          </ac:picMkLst>
        </pc:picChg>
      </pc:sldChg>
      <pc:sldChg chg="addSp delSp modSp mod delAnim modAnim">
        <pc:chgData name="Perihan Salah" userId="76e30ab951f6bd55" providerId="LiveId" clId="{4061C54C-1511-41F8-91DF-0BFF88AE75A2}" dt="2026-10-01T15:17:12.894" v="210" actId="478"/>
        <pc:sldMkLst>
          <pc:docMk/>
          <pc:sldMk cId="4104781720" sldId="512"/>
        </pc:sldMkLst>
        <pc:picChg chg="add del mod">
          <ac:chgData name="Perihan Salah" userId="76e30ab951f6bd55" providerId="LiveId" clId="{4061C54C-1511-41F8-91DF-0BFF88AE75A2}" dt="2026-10-01T15:17:12.894" v="210" actId="478"/>
          <ac:picMkLst>
            <pc:docMk/>
            <pc:sldMk cId="4104781720" sldId="512"/>
            <ac:picMk id="2" creationId="{181160D6-035C-FA2B-2FD7-14C7F26BB25B}"/>
          </ac:picMkLst>
        </pc:picChg>
      </pc:sldChg>
      <pc:sldChg chg="addSp delSp modSp mod delAnim modAnim">
        <pc:chgData name="Perihan Salah" userId="76e30ab951f6bd55" providerId="LiveId" clId="{4061C54C-1511-41F8-91DF-0BFF88AE75A2}" dt="2026-10-01T15:17:15.394" v="211" actId="478"/>
        <pc:sldMkLst>
          <pc:docMk/>
          <pc:sldMk cId="426735585" sldId="513"/>
        </pc:sldMkLst>
        <pc:picChg chg="add del mod">
          <ac:chgData name="Perihan Salah" userId="76e30ab951f6bd55" providerId="LiveId" clId="{4061C54C-1511-41F8-91DF-0BFF88AE75A2}" dt="2026-10-01T15:17:15.394" v="211" actId="478"/>
          <ac:picMkLst>
            <pc:docMk/>
            <pc:sldMk cId="426735585" sldId="513"/>
            <ac:picMk id="2" creationId="{385806D8-1C34-5C3D-0189-50F69D4ECB81}"/>
          </ac:picMkLst>
        </pc:picChg>
      </pc:sldChg>
      <pc:sldChg chg="addSp delSp modSp mod delAnim modAnim">
        <pc:chgData name="Perihan Salah" userId="76e30ab951f6bd55" providerId="LiveId" clId="{4061C54C-1511-41F8-91DF-0BFF88AE75A2}" dt="2026-10-01T15:17:17.719" v="212" actId="478"/>
        <pc:sldMkLst>
          <pc:docMk/>
          <pc:sldMk cId="1836755587" sldId="514"/>
        </pc:sldMkLst>
        <pc:picChg chg="add del mod">
          <ac:chgData name="Perihan Salah" userId="76e30ab951f6bd55" providerId="LiveId" clId="{4061C54C-1511-41F8-91DF-0BFF88AE75A2}" dt="2026-10-01T15:17:17.719" v="212" actId="478"/>
          <ac:picMkLst>
            <pc:docMk/>
            <pc:sldMk cId="1836755587" sldId="514"/>
            <ac:picMk id="5" creationId="{BB7AF79A-B13D-4865-C14A-C2270242AB22}"/>
          </ac:picMkLst>
        </pc:picChg>
      </pc:sldChg>
      <pc:sldChg chg="addSp delSp modSp mod delAnim modAnim">
        <pc:chgData name="Perihan Salah" userId="76e30ab951f6bd55" providerId="LiveId" clId="{4061C54C-1511-41F8-91DF-0BFF88AE75A2}" dt="2026-10-01T15:17:23.282" v="213" actId="478"/>
        <pc:sldMkLst>
          <pc:docMk/>
          <pc:sldMk cId="4083080775" sldId="515"/>
        </pc:sldMkLst>
        <pc:spChg chg="add">
          <ac:chgData name="Perihan Salah" userId="76e30ab951f6bd55" providerId="LiveId" clId="{4061C54C-1511-41F8-91DF-0BFF88AE75A2}" dt="2026-09-24T21:34:15.256" v="64" actId="22"/>
          <ac:spMkLst>
            <pc:docMk/>
            <pc:sldMk cId="4083080775" sldId="515"/>
            <ac:spMk id="5" creationId="{41BB137D-F8AB-0F7D-D511-DCDB1D7B4AFB}"/>
          </ac:spMkLst>
        </pc:spChg>
        <pc:picChg chg="add del mod">
          <ac:chgData name="Perihan Salah" userId="76e30ab951f6bd55" providerId="LiveId" clId="{4061C54C-1511-41F8-91DF-0BFF88AE75A2}" dt="2026-10-01T15:17:23.282" v="213" actId="478"/>
          <ac:picMkLst>
            <pc:docMk/>
            <pc:sldMk cId="4083080775" sldId="515"/>
            <ac:picMk id="2" creationId="{904C2DF5-D625-49CA-4D8F-6C35835A1646}"/>
          </ac:picMkLst>
        </pc:picChg>
      </pc:sldChg>
      <pc:sldChg chg="addSp delSp modSp add del mod ord setBg delAnim modAnim">
        <pc:chgData name="Perihan Salah" userId="76e30ab951f6bd55" providerId="LiveId" clId="{4061C54C-1511-41F8-91DF-0BFF88AE75A2}" dt="2026-10-01T15:14:20.198" v="170" actId="478"/>
        <pc:sldMkLst>
          <pc:docMk/>
          <pc:sldMk cId="1923992518" sldId="588"/>
        </pc:sldMkLst>
        <pc:spChg chg="mod">
          <ac:chgData name="Perihan Salah" userId="76e30ab951f6bd55" providerId="LiveId" clId="{4061C54C-1511-41F8-91DF-0BFF88AE75A2}" dt="2026-09-24T21:36:26.916" v="79" actId="404"/>
          <ac:spMkLst>
            <pc:docMk/>
            <pc:sldMk cId="1923992518" sldId="588"/>
            <ac:spMk id="31" creationId="{16E4CC76-2D0D-6204-3FBC-B0856D8E8836}"/>
          </ac:spMkLst>
        </pc:spChg>
        <pc:spChg chg="mod">
          <ac:chgData name="Perihan Salah" userId="76e30ab951f6bd55" providerId="LiveId" clId="{4061C54C-1511-41F8-91DF-0BFF88AE75A2}" dt="2026-09-24T21:36:53.549" v="82"/>
          <ac:spMkLst>
            <pc:docMk/>
            <pc:sldMk cId="1923992518" sldId="588"/>
            <ac:spMk id="34" creationId="{15C30772-0DD8-7BE1-E943-20DE696CFBEA}"/>
          </ac:spMkLst>
        </pc:spChg>
        <pc:spChg chg="mod">
          <ac:chgData name="Perihan Salah" userId="76e30ab951f6bd55" providerId="LiveId" clId="{4061C54C-1511-41F8-91DF-0BFF88AE75A2}" dt="2026-09-24T21:36:41.800" v="81" actId="1076"/>
          <ac:spMkLst>
            <pc:docMk/>
            <pc:sldMk cId="1923992518" sldId="588"/>
            <ac:spMk id="46" creationId="{FA59789B-D841-DB76-25B9-1348B202C2B5}"/>
          </ac:spMkLst>
        </pc:spChg>
        <pc:picChg chg="add del mod">
          <ac:chgData name="Perihan Salah" userId="76e30ab951f6bd55" providerId="LiveId" clId="{4061C54C-1511-41F8-91DF-0BFF88AE75A2}" dt="2026-10-01T15:14:20.198" v="170" actId="478"/>
          <ac:picMkLst>
            <pc:docMk/>
            <pc:sldMk cId="1923992518" sldId="588"/>
            <ac:picMk id="2" creationId="{19026D00-55DD-F019-3DF7-C4AD1D6F7EBE}"/>
          </ac:picMkLst>
        </pc:picChg>
      </pc:sldChg>
      <pc:sldChg chg="addSp delSp modSp add del mod delAnim modAnim">
        <pc:chgData name="Perihan Salah" userId="76e30ab951f6bd55" providerId="LiveId" clId="{4061C54C-1511-41F8-91DF-0BFF88AE75A2}" dt="2026-10-01T15:14:30.753" v="172" actId="478"/>
        <pc:sldMkLst>
          <pc:docMk/>
          <pc:sldMk cId="3531205851" sldId="589"/>
        </pc:sldMkLst>
        <pc:spChg chg="mod">
          <ac:chgData name="Perihan Salah" userId="76e30ab951f6bd55" providerId="LiveId" clId="{4061C54C-1511-41F8-91DF-0BFF88AE75A2}" dt="2026-09-24T21:39:07.922" v="107" actId="1076"/>
          <ac:spMkLst>
            <pc:docMk/>
            <pc:sldMk cId="3531205851" sldId="589"/>
            <ac:spMk id="31" creationId="{4527402C-3F97-690D-9C20-A459E375AEB7}"/>
          </ac:spMkLst>
        </pc:spChg>
        <pc:spChg chg="mod">
          <ac:chgData name="Perihan Salah" userId="76e30ab951f6bd55" providerId="LiveId" clId="{4061C54C-1511-41F8-91DF-0BFF88AE75A2}" dt="2026-09-24T21:39:25.110" v="111" actId="20577"/>
          <ac:spMkLst>
            <pc:docMk/>
            <pc:sldMk cId="3531205851" sldId="589"/>
            <ac:spMk id="34" creationId="{1E819771-40E4-115E-1677-879EF07CAA9A}"/>
          </ac:spMkLst>
        </pc:spChg>
        <pc:grpChg chg="mod">
          <ac:chgData name="Perihan Salah" userId="76e30ab951f6bd55" providerId="LiveId" clId="{4061C54C-1511-41F8-91DF-0BFF88AE75A2}" dt="2026-09-24T21:39:55.608" v="115" actId="1076"/>
          <ac:grpSpMkLst>
            <pc:docMk/>
            <pc:sldMk cId="3531205851" sldId="589"/>
            <ac:grpSpMk id="3" creationId="{DB2649DD-A18F-4A25-A6A3-CE67B847BF0F}"/>
          </ac:grpSpMkLst>
        </pc:grpChg>
        <pc:picChg chg="add del mod">
          <ac:chgData name="Perihan Salah" userId="76e30ab951f6bd55" providerId="LiveId" clId="{4061C54C-1511-41F8-91DF-0BFF88AE75A2}" dt="2026-10-01T15:14:30.753" v="172" actId="478"/>
          <ac:picMkLst>
            <pc:docMk/>
            <pc:sldMk cId="3531205851" sldId="589"/>
            <ac:picMk id="4" creationId="{EDC44D6A-55EB-7106-0CB9-6421F3F48ABD}"/>
          </ac:picMkLst>
        </pc:picChg>
      </pc:sldChg>
      <pc:sldChg chg="addSp delSp modSp add mod delAnim modAnim">
        <pc:chgData name="Perihan Salah" userId="76e30ab951f6bd55" providerId="LiveId" clId="{4061C54C-1511-41F8-91DF-0BFF88AE75A2}" dt="2026-10-01T15:17:30.047" v="214" actId="478"/>
        <pc:sldMkLst>
          <pc:docMk/>
          <pc:sldMk cId="1968284304" sldId="591"/>
        </pc:sldMkLst>
        <pc:picChg chg="add del mod">
          <ac:chgData name="Perihan Salah" userId="76e30ab951f6bd55" providerId="LiveId" clId="{4061C54C-1511-41F8-91DF-0BFF88AE75A2}" dt="2026-10-01T15:17:30.047" v="214" actId="478"/>
          <ac:picMkLst>
            <pc:docMk/>
            <pc:sldMk cId="1968284304" sldId="591"/>
            <ac:picMk id="2" creationId="{3F78F40B-3319-A96E-71E4-9BEA71A7E4E0}"/>
          </ac:picMkLst>
        </pc:picChg>
      </pc:sldChg>
      <pc:sldChg chg="addSp delSp modSp mod delAnim modAnim">
        <pc:chgData name="Perihan Salah" userId="76e30ab951f6bd55" providerId="LiveId" clId="{4061C54C-1511-41F8-91DF-0BFF88AE75A2}" dt="2026-10-01T15:16:36.370" v="201" actId="478"/>
        <pc:sldMkLst>
          <pc:docMk/>
          <pc:sldMk cId="235531160" sldId="1326"/>
        </pc:sldMkLst>
        <pc:grpChg chg="mod">
          <ac:chgData name="Perihan Salah" userId="76e30ab951f6bd55" providerId="LiveId" clId="{4061C54C-1511-41F8-91DF-0BFF88AE75A2}" dt="2026-09-24T21:45:58.277" v="157" actId="1076"/>
          <ac:grpSpMkLst>
            <pc:docMk/>
            <pc:sldMk cId="235531160" sldId="1326"/>
            <ac:grpSpMk id="15" creationId="{180E3D67-785D-405B-BD57-FDE3B5AB2A71}"/>
          </ac:grpSpMkLst>
        </pc:grpChg>
        <pc:picChg chg="add del mod">
          <ac:chgData name="Perihan Salah" userId="76e30ab951f6bd55" providerId="LiveId" clId="{4061C54C-1511-41F8-91DF-0BFF88AE75A2}" dt="2026-10-01T15:16:36.370" v="201" actId="478"/>
          <ac:picMkLst>
            <pc:docMk/>
            <pc:sldMk cId="235531160" sldId="1326"/>
            <ac:picMk id="2" creationId="{0ADDD9E3-AB95-6A5E-C984-85A9198100C0}"/>
          </ac:picMkLst>
        </pc:picChg>
      </pc:sldChg>
      <pc:sldChg chg="addSp delSp modSp add mod ord delAnim modAnim">
        <pc:chgData name="Perihan Salah" userId="76e30ab951f6bd55" providerId="LiveId" clId="{4061C54C-1511-41F8-91DF-0BFF88AE75A2}" dt="2026-10-01T15:14:24.673" v="171" actId="478"/>
        <pc:sldMkLst>
          <pc:docMk/>
          <pc:sldMk cId="248329441" sldId="1328"/>
        </pc:sldMkLst>
        <pc:spChg chg="mod">
          <ac:chgData name="Perihan Salah" userId="76e30ab951f6bd55" providerId="LiveId" clId="{4061C54C-1511-41F8-91DF-0BFF88AE75A2}" dt="2026-09-24T21:37:40.304" v="95" actId="1076"/>
          <ac:spMkLst>
            <pc:docMk/>
            <pc:sldMk cId="248329441" sldId="1328"/>
            <ac:spMk id="2" creationId="{EF875848-86E8-4CAA-B094-688608BC5D7F}"/>
          </ac:spMkLst>
        </pc:spChg>
        <pc:spChg chg="mod">
          <ac:chgData name="Perihan Salah" userId="76e30ab951f6bd55" providerId="LiveId" clId="{4061C54C-1511-41F8-91DF-0BFF88AE75A2}" dt="2026-09-24T21:37:45.752" v="96" actId="1076"/>
          <ac:spMkLst>
            <pc:docMk/>
            <pc:sldMk cId="248329441" sldId="1328"/>
            <ac:spMk id="9" creationId="{25760A6C-566F-B7E3-1EEE-CB29F0CF0113}"/>
          </ac:spMkLst>
        </pc:spChg>
        <pc:spChg chg="mod">
          <ac:chgData name="Perihan Salah" userId="76e30ab951f6bd55" providerId="LiveId" clId="{4061C54C-1511-41F8-91DF-0BFF88AE75A2}" dt="2026-09-24T21:38:02.689" v="98" actId="207"/>
          <ac:spMkLst>
            <pc:docMk/>
            <pc:sldMk cId="248329441" sldId="1328"/>
            <ac:spMk id="10" creationId="{844810E4-E8A9-2051-4D02-31024B944D7B}"/>
          </ac:spMkLst>
        </pc:spChg>
        <pc:spChg chg="mod">
          <ac:chgData name="Perihan Salah" userId="76e30ab951f6bd55" providerId="LiveId" clId="{4061C54C-1511-41F8-91DF-0BFF88AE75A2}" dt="2026-09-24T21:38:21.129" v="99"/>
          <ac:spMkLst>
            <pc:docMk/>
            <pc:sldMk cId="248329441" sldId="1328"/>
            <ac:spMk id="11" creationId="{781F72BC-06B8-4FB5-F2D5-D8EA1BFF812E}"/>
          </ac:spMkLst>
        </pc:spChg>
        <pc:picChg chg="add del mod">
          <ac:chgData name="Perihan Salah" userId="76e30ab951f6bd55" providerId="LiveId" clId="{4061C54C-1511-41F8-91DF-0BFF88AE75A2}" dt="2026-10-01T15:14:24.673" v="171" actId="478"/>
          <ac:picMkLst>
            <pc:docMk/>
            <pc:sldMk cId="248329441" sldId="1328"/>
            <ac:picMk id="3" creationId="{19DC2C43-CAF2-FDD4-95A1-6CB5A6281150}"/>
          </ac:picMkLst>
        </pc:picChg>
      </pc:sldChg>
      <pc:sldChg chg="addSp delSp modSp add mod delAnim modAnim">
        <pc:chgData name="Perihan Salah" userId="76e30ab951f6bd55" providerId="LiveId" clId="{4061C54C-1511-41F8-91DF-0BFF88AE75A2}" dt="2026-10-01T15:14:34.144" v="173" actId="478"/>
        <pc:sldMkLst>
          <pc:docMk/>
          <pc:sldMk cId="3928001641" sldId="1329"/>
        </pc:sldMkLst>
        <pc:spChg chg="mod">
          <ac:chgData name="Perihan Salah" userId="76e30ab951f6bd55" providerId="LiveId" clId="{4061C54C-1511-41F8-91DF-0BFF88AE75A2}" dt="2026-09-24T21:41:23.500" v="124"/>
          <ac:spMkLst>
            <pc:docMk/>
            <pc:sldMk cId="3928001641" sldId="1329"/>
            <ac:spMk id="31" creationId="{4527402C-3F97-690D-9C20-A459E375AEB7}"/>
          </ac:spMkLst>
        </pc:spChg>
        <pc:picChg chg="add del mod">
          <ac:chgData name="Perihan Salah" userId="76e30ab951f6bd55" providerId="LiveId" clId="{4061C54C-1511-41F8-91DF-0BFF88AE75A2}" dt="2026-10-01T15:14:34.144" v="173" actId="478"/>
          <ac:picMkLst>
            <pc:docMk/>
            <pc:sldMk cId="3928001641" sldId="1329"/>
            <ac:picMk id="6" creationId="{555C3FB0-9922-F520-A4C3-E9D0B859ABF5}"/>
          </ac:picMkLst>
        </pc:picChg>
      </pc:sldChg>
      <pc:sldMasterChg chg="delSldLayout">
        <pc:chgData name="Perihan Salah" userId="76e30ab951f6bd55" providerId="LiveId" clId="{4061C54C-1511-41F8-91DF-0BFF88AE75A2}" dt="2026-09-24T21:38:40.213" v="102" actId="47"/>
        <pc:sldMasterMkLst>
          <pc:docMk/>
          <pc:sldMasterMk cId="492988910" sldId="2147483648"/>
        </pc:sldMasterMkLst>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1421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41871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923792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069943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068889B1-E37E-46EC-BE60-A8ECE1F4CE4C}"/>
              </a:ext>
            </a:extLst>
          </p:cNvPr>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4620C079-FAAD-43EF-99FE-62FD599CF5F1}" type="slidenum">
              <a:rPr lang="en-US" altLang="en-US">
                <a:latin typeface="Verdana" panose="020B0604030504040204" pitchFamily="34" charset="0"/>
              </a:rPr>
              <a:pPr eaLnBrk="1" hangingPunct="1"/>
              <a:t>36</a:t>
            </a:fld>
            <a:endParaRPr lang="en-US" altLang="en-US">
              <a:latin typeface="Verdana" panose="020B0604030504040204" pitchFamily="34" charset="0"/>
            </a:endParaRPr>
          </a:p>
        </p:txBody>
      </p:sp>
      <p:sp>
        <p:nvSpPr>
          <p:cNvPr id="83971" name="Rectangle 2">
            <a:extLst>
              <a:ext uri="{FF2B5EF4-FFF2-40B4-BE49-F238E27FC236}">
                <a16:creationId xmlns:a16="http://schemas.microsoft.com/office/drawing/2014/main" id="{B3FB2776-49D9-4BBA-94F7-DFF4AA2F06E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2" name="Rectangle 3">
            <a:extLst>
              <a:ext uri="{FF2B5EF4-FFF2-40B4-BE49-F238E27FC236}">
                <a16:creationId xmlns:a16="http://schemas.microsoft.com/office/drawing/2014/main" id="{01154381-25AE-4A89-A27C-4E92663CFB1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dirty="0"/>
              <a:t>Relation to Text:</a:t>
            </a:r>
          </a:p>
          <a:p>
            <a:pPr eaLnBrk="1" hangingPunct="1">
              <a:spcBef>
                <a:spcPct val="0"/>
              </a:spcBef>
            </a:pPr>
            <a:r>
              <a:rPr lang="en-US" altLang="en-US" dirty="0"/>
              <a:t>This slide relates to page 31 of the text and Figure 1-7.</a:t>
            </a:r>
          </a:p>
          <a:p>
            <a:pPr eaLnBrk="1" hangingPunct="1">
              <a:spcBef>
                <a:spcPct val="0"/>
              </a:spcBef>
            </a:pPr>
            <a:r>
              <a:rPr lang="en-US" altLang="en-US" b="1" dirty="0"/>
              <a:t>Summary Overview:</a:t>
            </a:r>
          </a:p>
          <a:p>
            <a:pPr eaLnBrk="1" hangingPunct="1">
              <a:spcBef>
                <a:spcPct val="0"/>
              </a:spcBef>
            </a:pPr>
            <a:r>
              <a:rPr lang="en-US" altLang="en-US" dirty="0"/>
              <a:t>This slide presents the four major processes required of an IMC program for it to effectively communicate with target audiences.</a:t>
            </a:r>
          </a:p>
          <a:p>
            <a:pPr eaLnBrk="1" hangingPunct="1">
              <a:spcBef>
                <a:spcPct val="0"/>
              </a:spcBef>
            </a:pPr>
            <a:r>
              <a:rPr lang="en-US" altLang="en-US" b="1" dirty="0"/>
              <a:t>Use of this Slide:</a:t>
            </a:r>
          </a:p>
          <a:p>
            <a:pPr eaLnBrk="1" hangingPunct="1">
              <a:spcBef>
                <a:spcPct val="0"/>
              </a:spcBef>
            </a:pPr>
            <a:r>
              <a:rPr lang="en-US" altLang="en-US" dirty="0"/>
              <a:t>This slide can be used to explain to students that the Integrated Marketing Communications Plan provides the framework for developing, implementing, and controlling the IMC program. Those involved with the program must:</a:t>
            </a:r>
          </a:p>
          <a:p>
            <a:pPr marL="628650" lvl="1" indent="-171450" eaLnBrk="1" hangingPunct="1">
              <a:spcBef>
                <a:spcPct val="0"/>
              </a:spcBef>
              <a:buFontTx/>
              <a:buChar char="•"/>
            </a:pPr>
            <a:r>
              <a:rPr lang="en-US" altLang="en-US" dirty="0"/>
              <a:t>Decide on the role and function of the specific elements of the promotional mix</a:t>
            </a:r>
          </a:p>
          <a:p>
            <a:pPr marL="628650" lvl="1" indent="-171450" eaLnBrk="1" hangingPunct="1">
              <a:spcBef>
                <a:spcPct val="0"/>
              </a:spcBef>
              <a:buFontTx/>
              <a:buChar char="•"/>
            </a:pPr>
            <a:r>
              <a:rPr lang="en-US" altLang="en-US" dirty="0"/>
              <a:t>Develop strategies for each element</a:t>
            </a:r>
          </a:p>
          <a:p>
            <a:pPr marL="628650" lvl="1" indent="-171450" eaLnBrk="1" hangingPunct="1">
              <a:spcBef>
                <a:spcPct val="0"/>
              </a:spcBef>
              <a:buFontTx/>
              <a:buChar char="•"/>
            </a:pPr>
            <a:r>
              <a:rPr lang="en-US" altLang="en-US" dirty="0"/>
              <a:t>Determine how they will be integrated</a:t>
            </a:r>
          </a:p>
          <a:p>
            <a:pPr marL="628650" lvl="1" indent="-171450" eaLnBrk="1" hangingPunct="1">
              <a:spcBef>
                <a:spcPct val="0"/>
              </a:spcBef>
              <a:buFontTx/>
              <a:buChar char="•"/>
            </a:pPr>
            <a:r>
              <a:rPr lang="en-US" altLang="en-US" dirty="0"/>
              <a:t>Plan their implementation</a:t>
            </a:r>
          </a:p>
          <a:p>
            <a:pPr marL="628650" lvl="1" indent="-171450" eaLnBrk="1" hangingPunct="1">
              <a:spcBef>
                <a:spcPct val="0"/>
              </a:spcBef>
              <a:buFontTx/>
              <a:buChar char="•"/>
            </a:pPr>
            <a:r>
              <a:rPr lang="en-US" altLang="en-US" dirty="0"/>
              <a:t>Consider how to evaluate the results achieves, and </a:t>
            </a:r>
          </a:p>
          <a:p>
            <a:pPr marL="628650" lvl="1" indent="-171450" eaLnBrk="1" hangingPunct="1">
              <a:spcBef>
                <a:spcPct val="0"/>
              </a:spcBef>
              <a:buFontTx/>
              <a:buChar char="•"/>
            </a:pPr>
            <a:r>
              <a:rPr lang="en-US" altLang="en-US" dirty="0"/>
              <a:t>Make any necessary adjustments</a:t>
            </a:r>
          </a:p>
          <a:p>
            <a:pPr eaLnBrk="1" hangingPunct="1">
              <a:spcBef>
                <a:spcPct val="0"/>
              </a:spcBef>
            </a:pPr>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3">
  <p:cSld name="Title only 3">
    <p:spTree>
      <p:nvGrpSpPr>
        <p:cNvPr id="1" name="Shape 2054"/>
        <p:cNvGrpSpPr/>
        <p:nvPr/>
      </p:nvGrpSpPr>
      <p:grpSpPr>
        <a:xfrm>
          <a:off x="0" y="0"/>
          <a:ext cx="0" cy="0"/>
          <a:chOff x="0" y="0"/>
          <a:chExt cx="0" cy="0"/>
        </a:xfrm>
      </p:grpSpPr>
      <p:sp>
        <p:nvSpPr>
          <p:cNvPr id="2055" name="Google Shape;2055;p20"/>
          <p:cNvSpPr txBox="1">
            <a:spLocks noGrp="1"/>
          </p:cNvSpPr>
          <p:nvPr>
            <p:ph type="ctrTitle"/>
          </p:nvPr>
        </p:nvSpPr>
        <p:spPr>
          <a:xfrm>
            <a:off x="4456203" y="534167"/>
            <a:ext cx="32796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lvl1pPr>
            <a:lvl2pPr lvl="1" rtl="0">
              <a:spcBef>
                <a:spcPts val="0"/>
              </a:spcBef>
              <a:spcAft>
                <a:spcPts val="0"/>
              </a:spcAft>
              <a:buSzPts val="1100"/>
              <a:buNone/>
              <a:defRPr sz="1467"/>
            </a:lvl2pPr>
            <a:lvl3pPr lvl="2" rtl="0">
              <a:spcBef>
                <a:spcPts val="0"/>
              </a:spcBef>
              <a:spcAft>
                <a:spcPts val="0"/>
              </a:spcAft>
              <a:buSzPts val="1100"/>
              <a:buNone/>
              <a:defRPr sz="1467"/>
            </a:lvl3pPr>
            <a:lvl4pPr lvl="3" rtl="0">
              <a:spcBef>
                <a:spcPts val="0"/>
              </a:spcBef>
              <a:spcAft>
                <a:spcPts val="0"/>
              </a:spcAft>
              <a:buSzPts val="1100"/>
              <a:buNone/>
              <a:defRPr sz="1467"/>
            </a:lvl4pPr>
            <a:lvl5pPr lvl="4" rtl="0">
              <a:spcBef>
                <a:spcPts val="0"/>
              </a:spcBef>
              <a:spcAft>
                <a:spcPts val="0"/>
              </a:spcAft>
              <a:buSzPts val="1100"/>
              <a:buNone/>
              <a:defRPr sz="1467"/>
            </a:lvl5pPr>
            <a:lvl6pPr lvl="5" rtl="0">
              <a:spcBef>
                <a:spcPts val="0"/>
              </a:spcBef>
              <a:spcAft>
                <a:spcPts val="0"/>
              </a:spcAft>
              <a:buSzPts val="1100"/>
              <a:buNone/>
              <a:defRPr sz="1467"/>
            </a:lvl6pPr>
            <a:lvl7pPr lvl="6" rtl="0">
              <a:spcBef>
                <a:spcPts val="0"/>
              </a:spcBef>
              <a:spcAft>
                <a:spcPts val="0"/>
              </a:spcAft>
              <a:buSzPts val="1100"/>
              <a:buNone/>
              <a:defRPr sz="1467"/>
            </a:lvl7pPr>
            <a:lvl8pPr lvl="7" rtl="0">
              <a:spcBef>
                <a:spcPts val="0"/>
              </a:spcBef>
              <a:spcAft>
                <a:spcPts val="0"/>
              </a:spcAft>
              <a:buSzPts val="1100"/>
              <a:buNone/>
              <a:defRPr sz="1467"/>
            </a:lvl8pPr>
            <a:lvl9pPr lvl="8" rtl="0">
              <a:spcBef>
                <a:spcPts val="0"/>
              </a:spcBef>
              <a:spcAft>
                <a:spcPts val="0"/>
              </a:spcAft>
              <a:buSzPts val="1100"/>
              <a:buNone/>
              <a:defRPr sz="1467"/>
            </a:lvl9pPr>
          </a:lstStyle>
          <a:p>
            <a:endParaRPr/>
          </a:p>
        </p:txBody>
      </p:sp>
      <p:sp>
        <p:nvSpPr>
          <p:cNvPr id="2056" name="Google Shape;2056;p20"/>
          <p:cNvSpPr/>
          <p:nvPr/>
        </p:nvSpPr>
        <p:spPr>
          <a:xfrm rot="10800000" flipH="1">
            <a:off x="-2775" y="-130688"/>
            <a:ext cx="3048636" cy="2124255"/>
          </a:xfrm>
          <a:custGeom>
            <a:avLst/>
            <a:gdLst/>
            <a:ahLst/>
            <a:cxnLst/>
            <a:rect l="l" t="t" r="r" b="b"/>
            <a:pathLst>
              <a:path w="284211" h="166870" extrusionOk="0">
                <a:moveTo>
                  <a:pt x="32725" y="0"/>
                </a:moveTo>
                <a:cubicBezTo>
                  <a:pt x="21760" y="0"/>
                  <a:pt x="10816" y="2042"/>
                  <a:pt x="0" y="4364"/>
                </a:cubicBezTo>
                <a:lnTo>
                  <a:pt x="0" y="166869"/>
                </a:lnTo>
                <a:lnTo>
                  <a:pt x="284210" y="166869"/>
                </a:lnTo>
                <a:cubicBezTo>
                  <a:pt x="282304" y="163717"/>
                  <a:pt x="279811" y="160967"/>
                  <a:pt x="276842" y="158768"/>
                </a:cubicBezTo>
                <a:cubicBezTo>
                  <a:pt x="269144" y="153049"/>
                  <a:pt x="259539" y="150666"/>
                  <a:pt x="250375" y="147770"/>
                </a:cubicBezTo>
                <a:cubicBezTo>
                  <a:pt x="241174" y="144874"/>
                  <a:pt x="231753" y="140989"/>
                  <a:pt x="225961" y="133327"/>
                </a:cubicBezTo>
                <a:cubicBezTo>
                  <a:pt x="219765" y="125116"/>
                  <a:pt x="218886" y="114265"/>
                  <a:pt x="215806" y="104404"/>
                </a:cubicBezTo>
                <a:cubicBezTo>
                  <a:pt x="214890" y="101398"/>
                  <a:pt x="213680" y="98502"/>
                  <a:pt x="212141" y="95753"/>
                </a:cubicBezTo>
                <a:cubicBezTo>
                  <a:pt x="205029" y="83399"/>
                  <a:pt x="190439" y="77204"/>
                  <a:pt x="176326" y="75298"/>
                </a:cubicBezTo>
                <a:cubicBezTo>
                  <a:pt x="169036" y="74334"/>
                  <a:pt x="161688" y="74266"/>
                  <a:pt x="154337" y="74266"/>
                </a:cubicBezTo>
                <a:cubicBezTo>
                  <a:pt x="153127" y="74266"/>
                  <a:pt x="151916" y="74268"/>
                  <a:pt x="150705" y="74268"/>
                </a:cubicBezTo>
                <a:cubicBezTo>
                  <a:pt x="144998" y="74268"/>
                  <a:pt x="139294" y="74227"/>
                  <a:pt x="133619" y="73758"/>
                </a:cubicBezTo>
                <a:cubicBezTo>
                  <a:pt x="119432" y="72548"/>
                  <a:pt x="104512" y="68003"/>
                  <a:pt x="95678" y="56822"/>
                </a:cubicBezTo>
                <a:cubicBezTo>
                  <a:pt x="87173" y="46081"/>
                  <a:pt x="85743" y="31161"/>
                  <a:pt x="77898" y="19907"/>
                </a:cubicBezTo>
                <a:cubicBezTo>
                  <a:pt x="69357" y="7664"/>
                  <a:pt x="54181" y="1432"/>
                  <a:pt x="39298" y="259"/>
                </a:cubicBezTo>
                <a:cubicBezTo>
                  <a:pt x="37106" y="82"/>
                  <a:pt x="34915" y="0"/>
                  <a:pt x="32725"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057" name="Google Shape;2057;p20"/>
          <p:cNvGrpSpPr/>
          <p:nvPr/>
        </p:nvGrpSpPr>
        <p:grpSpPr>
          <a:xfrm rot="9832928">
            <a:off x="-51952" y="123599"/>
            <a:ext cx="1241003" cy="1775325"/>
            <a:chOff x="3260150" y="4186075"/>
            <a:chExt cx="1024950" cy="1466250"/>
          </a:xfrm>
        </p:grpSpPr>
        <p:grpSp>
          <p:nvGrpSpPr>
            <p:cNvPr id="2058" name="Google Shape;2058;p20"/>
            <p:cNvGrpSpPr/>
            <p:nvPr/>
          </p:nvGrpSpPr>
          <p:grpSpPr>
            <a:xfrm>
              <a:off x="3260150" y="4186075"/>
              <a:ext cx="1024950" cy="1466250"/>
              <a:chOff x="3260150" y="4186075"/>
              <a:chExt cx="1024950" cy="1466250"/>
            </a:xfrm>
          </p:grpSpPr>
          <p:sp>
            <p:nvSpPr>
              <p:cNvPr id="2059" name="Google Shape;2059;p20"/>
              <p:cNvSpPr/>
              <p:nvPr/>
            </p:nvSpPr>
            <p:spPr>
              <a:xfrm>
                <a:off x="3995625" y="4831075"/>
                <a:ext cx="42500" cy="99150"/>
              </a:xfrm>
              <a:custGeom>
                <a:avLst/>
                <a:gdLst/>
                <a:ahLst/>
                <a:cxnLst/>
                <a:rect l="l" t="t" r="r" b="b"/>
                <a:pathLst>
                  <a:path w="1700" h="3966" extrusionOk="0">
                    <a:moveTo>
                      <a:pt x="221" y="1"/>
                    </a:moveTo>
                    <a:lnTo>
                      <a:pt x="221" y="1"/>
                    </a:lnTo>
                    <a:cubicBezTo>
                      <a:pt x="0" y="724"/>
                      <a:pt x="126" y="1542"/>
                      <a:pt x="567" y="2203"/>
                    </a:cubicBezTo>
                    <a:cubicBezTo>
                      <a:pt x="661" y="2361"/>
                      <a:pt x="787" y="2518"/>
                      <a:pt x="913" y="2644"/>
                    </a:cubicBezTo>
                    <a:cubicBezTo>
                      <a:pt x="1070" y="2801"/>
                      <a:pt x="1164" y="2927"/>
                      <a:pt x="1290" y="3053"/>
                    </a:cubicBezTo>
                    <a:cubicBezTo>
                      <a:pt x="1385" y="3179"/>
                      <a:pt x="1479" y="3304"/>
                      <a:pt x="1511" y="3462"/>
                    </a:cubicBezTo>
                    <a:cubicBezTo>
                      <a:pt x="1573" y="3651"/>
                      <a:pt x="1542" y="3839"/>
                      <a:pt x="1448" y="3965"/>
                    </a:cubicBezTo>
                    <a:cubicBezTo>
                      <a:pt x="1605" y="3871"/>
                      <a:pt x="1699" y="3651"/>
                      <a:pt x="1699" y="3462"/>
                    </a:cubicBezTo>
                    <a:cubicBezTo>
                      <a:pt x="1699" y="3242"/>
                      <a:pt x="1636" y="3053"/>
                      <a:pt x="1542" y="2864"/>
                    </a:cubicBezTo>
                    <a:cubicBezTo>
                      <a:pt x="1322" y="2518"/>
                      <a:pt x="1070" y="2298"/>
                      <a:pt x="881" y="1983"/>
                    </a:cubicBezTo>
                    <a:cubicBezTo>
                      <a:pt x="692" y="1700"/>
                      <a:pt x="567" y="1385"/>
                      <a:pt x="441" y="1039"/>
                    </a:cubicBezTo>
                    <a:cubicBezTo>
                      <a:pt x="346" y="693"/>
                      <a:pt x="252" y="347"/>
                      <a:pt x="221"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0" name="Google Shape;2060;p20"/>
              <p:cNvSpPr/>
              <p:nvPr/>
            </p:nvSpPr>
            <p:spPr>
              <a:xfrm>
                <a:off x="3931125" y="4925475"/>
                <a:ext cx="109350" cy="114875"/>
              </a:xfrm>
              <a:custGeom>
                <a:avLst/>
                <a:gdLst/>
                <a:ahLst/>
                <a:cxnLst/>
                <a:rect l="l" t="t" r="r" b="b"/>
                <a:pathLst>
                  <a:path w="4374" h="4595" extrusionOk="0">
                    <a:moveTo>
                      <a:pt x="4374" y="0"/>
                    </a:moveTo>
                    <a:lnTo>
                      <a:pt x="4374" y="0"/>
                    </a:lnTo>
                    <a:cubicBezTo>
                      <a:pt x="3398" y="472"/>
                      <a:pt x="2454" y="1070"/>
                      <a:pt x="1605" y="1794"/>
                    </a:cubicBezTo>
                    <a:cubicBezTo>
                      <a:pt x="1164" y="2140"/>
                      <a:pt x="755" y="2518"/>
                      <a:pt x="409" y="2958"/>
                    </a:cubicBezTo>
                    <a:cubicBezTo>
                      <a:pt x="63" y="3430"/>
                      <a:pt x="0" y="4059"/>
                      <a:pt x="252" y="4594"/>
                    </a:cubicBezTo>
                    <a:cubicBezTo>
                      <a:pt x="158" y="4091"/>
                      <a:pt x="315" y="3556"/>
                      <a:pt x="661" y="3147"/>
                    </a:cubicBezTo>
                    <a:cubicBezTo>
                      <a:pt x="1039" y="2769"/>
                      <a:pt x="1416" y="2392"/>
                      <a:pt x="1857" y="2077"/>
                    </a:cubicBezTo>
                    <a:cubicBezTo>
                      <a:pt x="2675" y="1385"/>
                      <a:pt x="3556" y="724"/>
                      <a:pt x="4374" y="0"/>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1" name="Google Shape;2061;p20"/>
              <p:cNvSpPr/>
              <p:nvPr/>
            </p:nvSpPr>
            <p:spPr>
              <a:xfrm>
                <a:off x="3562200" y="4193925"/>
                <a:ext cx="716625" cy="1319950"/>
              </a:xfrm>
              <a:custGeom>
                <a:avLst/>
                <a:gdLst/>
                <a:ahLst/>
                <a:cxnLst/>
                <a:rect l="l" t="t" r="r" b="b"/>
                <a:pathLst>
                  <a:path w="28665" h="52798" extrusionOk="0">
                    <a:moveTo>
                      <a:pt x="28255" y="64"/>
                    </a:moveTo>
                    <a:cubicBezTo>
                      <a:pt x="28664" y="12052"/>
                      <a:pt x="28413" y="24197"/>
                      <a:pt x="25298" y="35807"/>
                    </a:cubicBezTo>
                    <a:cubicBezTo>
                      <a:pt x="24196" y="39897"/>
                      <a:pt x="22718" y="44019"/>
                      <a:pt x="19980" y="47260"/>
                    </a:cubicBezTo>
                    <a:cubicBezTo>
                      <a:pt x="17243" y="50501"/>
                      <a:pt x="13058" y="52797"/>
                      <a:pt x="8842" y="52357"/>
                    </a:cubicBezTo>
                    <a:cubicBezTo>
                      <a:pt x="4626" y="51916"/>
                      <a:pt x="724" y="48204"/>
                      <a:pt x="882" y="43956"/>
                    </a:cubicBezTo>
                    <a:lnTo>
                      <a:pt x="1" y="43390"/>
                    </a:lnTo>
                    <a:cubicBezTo>
                      <a:pt x="9188" y="28853"/>
                      <a:pt x="15827" y="12303"/>
                      <a:pt x="28004" y="190"/>
                    </a:cubicBezTo>
                    <a:cubicBezTo>
                      <a:pt x="28066" y="127"/>
                      <a:pt x="28129" y="64"/>
                      <a:pt x="2822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2" name="Google Shape;2062;p20"/>
              <p:cNvSpPr/>
              <p:nvPr/>
            </p:nvSpPr>
            <p:spPr>
              <a:xfrm>
                <a:off x="3260150" y="4193150"/>
                <a:ext cx="1002150" cy="1105975"/>
              </a:xfrm>
              <a:custGeom>
                <a:avLst/>
                <a:gdLst/>
                <a:ahLst/>
                <a:cxnLst/>
                <a:rect l="l" t="t" r="r" b="b"/>
                <a:pathLst>
                  <a:path w="40086" h="44239" extrusionOk="0">
                    <a:moveTo>
                      <a:pt x="39865" y="0"/>
                    </a:moveTo>
                    <a:lnTo>
                      <a:pt x="40086" y="221"/>
                    </a:lnTo>
                    <a:cubicBezTo>
                      <a:pt x="27909" y="12334"/>
                      <a:pt x="21270" y="28884"/>
                      <a:pt x="12083" y="43452"/>
                    </a:cubicBezTo>
                    <a:lnTo>
                      <a:pt x="11800" y="43893"/>
                    </a:lnTo>
                    <a:cubicBezTo>
                      <a:pt x="7395" y="44239"/>
                      <a:pt x="3147" y="41029"/>
                      <a:pt x="1574" y="36908"/>
                    </a:cubicBezTo>
                    <a:cubicBezTo>
                      <a:pt x="1" y="32754"/>
                      <a:pt x="787" y="27878"/>
                      <a:pt x="2958" y="23945"/>
                    </a:cubicBezTo>
                    <a:cubicBezTo>
                      <a:pt x="5098" y="20012"/>
                      <a:pt x="8464" y="16865"/>
                      <a:pt x="11988" y="14128"/>
                    </a:cubicBezTo>
                    <a:cubicBezTo>
                      <a:pt x="20295" y="7772"/>
                      <a:pt x="29986" y="3399"/>
                      <a:pt x="3986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3" name="Google Shape;2063;p20"/>
              <p:cNvSpPr/>
              <p:nvPr/>
            </p:nvSpPr>
            <p:spPr>
              <a:xfrm>
                <a:off x="3277450" y="4186075"/>
                <a:ext cx="1001375" cy="1466250"/>
              </a:xfrm>
              <a:custGeom>
                <a:avLst/>
                <a:gdLst/>
                <a:ahLst/>
                <a:cxnLst/>
                <a:rect l="l" t="t" r="r" b="b"/>
                <a:pathLst>
                  <a:path w="40055" h="58650" extrusionOk="0">
                    <a:moveTo>
                      <a:pt x="40054" y="0"/>
                    </a:moveTo>
                    <a:lnTo>
                      <a:pt x="36908" y="3210"/>
                    </a:lnTo>
                    <a:lnTo>
                      <a:pt x="34013" y="6576"/>
                    </a:lnTo>
                    <a:lnTo>
                      <a:pt x="31307" y="10132"/>
                    </a:lnTo>
                    <a:lnTo>
                      <a:pt x="28790" y="13813"/>
                    </a:lnTo>
                    <a:cubicBezTo>
                      <a:pt x="25486" y="18753"/>
                      <a:pt x="22592" y="23944"/>
                      <a:pt x="19729" y="29136"/>
                    </a:cubicBezTo>
                    <a:cubicBezTo>
                      <a:pt x="16865" y="34327"/>
                      <a:pt x="14002" y="39550"/>
                      <a:pt x="10824" y="44553"/>
                    </a:cubicBezTo>
                    <a:lnTo>
                      <a:pt x="8370" y="48266"/>
                    </a:lnTo>
                    <a:lnTo>
                      <a:pt x="5790" y="51853"/>
                    </a:lnTo>
                    <a:lnTo>
                      <a:pt x="2990" y="55345"/>
                    </a:lnTo>
                    <a:lnTo>
                      <a:pt x="1" y="58649"/>
                    </a:lnTo>
                    <a:lnTo>
                      <a:pt x="1" y="58649"/>
                    </a:lnTo>
                    <a:lnTo>
                      <a:pt x="3084" y="55408"/>
                    </a:lnTo>
                    <a:lnTo>
                      <a:pt x="5916" y="51979"/>
                    </a:lnTo>
                    <a:lnTo>
                      <a:pt x="8590" y="48392"/>
                    </a:lnTo>
                    <a:lnTo>
                      <a:pt x="11076" y="44742"/>
                    </a:lnTo>
                    <a:cubicBezTo>
                      <a:pt x="14317" y="39708"/>
                      <a:pt x="17212" y="34516"/>
                      <a:pt x="20075" y="29325"/>
                    </a:cubicBezTo>
                    <a:cubicBezTo>
                      <a:pt x="22938" y="24102"/>
                      <a:pt x="25801" y="18942"/>
                      <a:pt x="29042" y="13939"/>
                    </a:cubicBezTo>
                    <a:lnTo>
                      <a:pt x="31528" y="10258"/>
                    </a:lnTo>
                    <a:lnTo>
                      <a:pt x="34171" y="6671"/>
                    </a:lnTo>
                    <a:lnTo>
                      <a:pt x="37002" y="3241"/>
                    </a:lnTo>
                    <a:lnTo>
                      <a:pt x="40054" y="0"/>
                    </a:ln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4" name="Google Shape;2064;p20"/>
              <p:cNvSpPr/>
              <p:nvPr/>
            </p:nvSpPr>
            <p:spPr>
              <a:xfrm>
                <a:off x="3586600" y="5016725"/>
                <a:ext cx="625350" cy="221850"/>
              </a:xfrm>
              <a:custGeom>
                <a:avLst/>
                <a:gdLst/>
                <a:ahLst/>
                <a:cxnLst/>
                <a:rect l="l" t="t" r="r" b="b"/>
                <a:pathLst>
                  <a:path w="25014" h="8874" extrusionOk="0">
                    <a:moveTo>
                      <a:pt x="25014" y="0"/>
                    </a:moveTo>
                    <a:lnTo>
                      <a:pt x="25014" y="0"/>
                    </a:lnTo>
                    <a:cubicBezTo>
                      <a:pt x="23283" y="1416"/>
                      <a:pt x="21364" y="2612"/>
                      <a:pt x="19350" y="3556"/>
                    </a:cubicBezTo>
                    <a:cubicBezTo>
                      <a:pt x="17337" y="4468"/>
                      <a:pt x="15229" y="5255"/>
                      <a:pt x="13058" y="5821"/>
                    </a:cubicBezTo>
                    <a:cubicBezTo>
                      <a:pt x="10918" y="6419"/>
                      <a:pt x="8747" y="6891"/>
                      <a:pt x="6545" y="7363"/>
                    </a:cubicBezTo>
                    <a:cubicBezTo>
                      <a:pt x="4374" y="7835"/>
                      <a:pt x="2171" y="8307"/>
                      <a:pt x="0" y="8873"/>
                    </a:cubicBezTo>
                    <a:cubicBezTo>
                      <a:pt x="2203" y="8464"/>
                      <a:pt x="4436" y="8055"/>
                      <a:pt x="6639" y="7646"/>
                    </a:cubicBezTo>
                    <a:cubicBezTo>
                      <a:pt x="8841" y="7237"/>
                      <a:pt x="11012" y="6796"/>
                      <a:pt x="13183" y="6199"/>
                    </a:cubicBezTo>
                    <a:cubicBezTo>
                      <a:pt x="15354" y="5601"/>
                      <a:pt x="17463" y="4814"/>
                      <a:pt x="19476" y="3839"/>
                    </a:cubicBezTo>
                    <a:cubicBezTo>
                      <a:pt x="20483" y="3335"/>
                      <a:pt x="21458" y="2769"/>
                      <a:pt x="22402" y="2140"/>
                    </a:cubicBezTo>
                    <a:cubicBezTo>
                      <a:pt x="23315" y="1510"/>
                      <a:pt x="24196" y="787"/>
                      <a:pt x="25014" y="0"/>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5" name="Google Shape;2065;p20"/>
              <p:cNvSpPr/>
              <p:nvPr/>
            </p:nvSpPr>
            <p:spPr>
              <a:xfrm>
                <a:off x="3592875" y="5211000"/>
                <a:ext cx="573450" cy="128000"/>
              </a:xfrm>
              <a:custGeom>
                <a:avLst/>
                <a:gdLst/>
                <a:ahLst/>
                <a:cxnLst/>
                <a:rect l="l" t="t" r="r" b="b"/>
                <a:pathLst>
                  <a:path w="22938" h="5120" extrusionOk="0">
                    <a:moveTo>
                      <a:pt x="22938" y="1"/>
                    </a:moveTo>
                    <a:lnTo>
                      <a:pt x="21585" y="567"/>
                    </a:lnTo>
                    <a:lnTo>
                      <a:pt x="20201" y="1134"/>
                    </a:lnTo>
                    <a:lnTo>
                      <a:pt x="18816" y="1637"/>
                    </a:lnTo>
                    <a:lnTo>
                      <a:pt x="17432" y="2109"/>
                    </a:lnTo>
                    <a:cubicBezTo>
                      <a:pt x="13688" y="3367"/>
                      <a:pt x="9818" y="4217"/>
                      <a:pt x="5916" y="4689"/>
                    </a:cubicBezTo>
                    <a:cubicBezTo>
                      <a:pt x="3934" y="4909"/>
                      <a:pt x="1983" y="5035"/>
                      <a:pt x="1" y="5067"/>
                    </a:cubicBezTo>
                    <a:cubicBezTo>
                      <a:pt x="744" y="5102"/>
                      <a:pt x="1487" y="5120"/>
                      <a:pt x="2231" y="5120"/>
                    </a:cubicBezTo>
                    <a:cubicBezTo>
                      <a:pt x="3470" y="5120"/>
                      <a:pt x="4709" y="5070"/>
                      <a:pt x="5947" y="4972"/>
                    </a:cubicBezTo>
                    <a:cubicBezTo>
                      <a:pt x="9880" y="4626"/>
                      <a:pt x="13782" y="3776"/>
                      <a:pt x="17526" y="2392"/>
                    </a:cubicBezTo>
                    <a:lnTo>
                      <a:pt x="18911" y="1857"/>
                    </a:lnTo>
                    <a:lnTo>
                      <a:pt x="20295" y="1291"/>
                    </a:lnTo>
                    <a:lnTo>
                      <a:pt x="21616" y="662"/>
                    </a:lnTo>
                    <a:lnTo>
                      <a:pt x="22938" y="1"/>
                    </a:ln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6" name="Google Shape;2066;p20"/>
              <p:cNvSpPr/>
              <p:nvPr/>
            </p:nvSpPr>
            <p:spPr>
              <a:xfrm>
                <a:off x="3689625" y="4855475"/>
                <a:ext cx="561675" cy="198250"/>
              </a:xfrm>
              <a:custGeom>
                <a:avLst/>
                <a:gdLst/>
                <a:ahLst/>
                <a:cxnLst/>
                <a:rect l="l" t="t" r="r" b="b"/>
                <a:pathLst>
                  <a:path w="22467" h="7930" extrusionOk="0">
                    <a:moveTo>
                      <a:pt x="22466" y="0"/>
                    </a:moveTo>
                    <a:lnTo>
                      <a:pt x="19729" y="1164"/>
                    </a:lnTo>
                    <a:cubicBezTo>
                      <a:pt x="18816" y="1542"/>
                      <a:pt x="17904" y="1919"/>
                      <a:pt x="16960" y="2266"/>
                    </a:cubicBezTo>
                    <a:cubicBezTo>
                      <a:pt x="15135" y="2989"/>
                      <a:pt x="13247" y="3650"/>
                      <a:pt x="11391" y="4342"/>
                    </a:cubicBezTo>
                    <a:cubicBezTo>
                      <a:pt x="9503" y="5003"/>
                      <a:pt x="7615" y="5632"/>
                      <a:pt x="5727" y="6230"/>
                    </a:cubicBezTo>
                    <a:cubicBezTo>
                      <a:pt x="3839" y="6828"/>
                      <a:pt x="1920" y="7394"/>
                      <a:pt x="1" y="7929"/>
                    </a:cubicBezTo>
                    <a:cubicBezTo>
                      <a:pt x="1952" y="7551"/>
                      <a:pt x="3871" y="7048"/>
                      <a:pt x="5790" y="6513"/>
                    </a:cubicBezTo>
                    <a:cubicBezTo>
                      <a:pt x="7709" y="5978"/>
                      <a:pt x="9629" y="5380"/>
                      <a:pt x="11485" y="4720"/>
                    </a:cubicBezTo>
                    <a:cubicBezTo>
                      <a:pt x="13373" y="4027"/>
                      <a:pt x="15229" y="3335"/>
                      <a:pt x="17054" y="2549"/>
                    </a:cubicBezTo>
                    <a:cubicBezTo>
                      <a:pt x="17967" y="2140"/>
                      <a:pt x="18911" y="1762"/>
                      <a:pt x="19792" y="1322"/>
                    </a:cubicBezTo>
                    <a:cubicBezTo>
                      <a:pt x="20704" y="913"/>
                      <a:pt x="21585" y="472"/>
                      <a:pt x="22466" y="0"/>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7" name="Google Shape;2067;p20"/>
              <p:cNvSpPr/>
              <p:nvPr/>
            </p:nvSpPr>
            <p:spPr>
              <a:xfrm>
                <a:off x="3813125" y="4650950"/>
                <a:ext cx="460975" cy="196675"/>
              </a:xfrm>
              <a:custGeom>
                <a:avLst/>
                <a:gdLst/>
                <a:ahLst/>
                <a:cxnLst/>
                <a:rect l="l" t="t" r="r" b="b"/>
                <a:pathLst>
                  <a:path w="18439" h="7867" extrusionOk="0">
                    <a:moveTo>
                      <a:pt x="18438" y="0"/>
                    </a:moveTo>
                    <a:lnTo>
                      <a:pt x="17337" y="630"/>
                    </a:lnTo>
                    <a:lnTo>
                      <a:pt x="16236" y="1259"/>
                    </a:lnTo>
                    <a:lnTo>
                      <a:pt x="15135" y="1857"/>
                    </a:lnTo>
                    <a:lnTo>
                      <a:pt x="14034" y="2455"/>
                    </a:lnTo>
                    <a:cubicBezTo>
                      <a:pt x="12555" y="3210"/>
                      <a:pt x="11044" y="3902"/>
                      <a:pt x="9503" y="4594"/>
                    </a:cubicBezTo>
                    <a:cubicBezTo>
                      <a:pt x="7961" y="5255"/>
                      <a:pt x="6388" y="5821"/>
                      <a:pt x="4815" y="6388"/>
                    </a:cubicBezTo>
                    <a:cubicBezTo>
                      <a:pt x="3241" y="6923"/>
                      <a:pt x="1637" y="7395"/>
                      <a:pt x="1" y="7866"/>
                    </a:cubicBezTo>
                    <a:cubicBezTo>
                      <a:pt x="1668" y="7552"/>
                      <a:pt x="3304" y="7174"/>
                      <a:pt x="4909" y="6671"/>
                    </a:cubicBezTo>
                    <a:cubicBezTo>
                      <a:pt x="6514" y="6167"/>
                      <a:pt x="8087" y="5601"/>
                      <a:pt x="9660" y="4940"/>
                    </a:cubicBezTo>
                    <a:cubicBezTo>
                      <a:pt x="11202" y="4280"/>
                      <a:pt x="12712" y="3524"/>
                      <a:pt x="14191" y="2706"/>
                    </a:cubicBezTo>
                    <a:lnTo>
                      <a:pt x="15261" y="2077"/>
                    </a:lnTo>
                    <a:lnTo>
                      <a:pt x="16330" y="1416"/>
                    </a:lnTo>
                    <a:cubicBezTo>
                      <a:pt x="17054" y="944"/>
                      <a:pt x="17746" y="504"/>
                      <a:pt x="18438" y="0"/>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8" name="Google Shape;2068;p20"/>
              <p:cNvSpPr/>
              <p:nvPr/>
            </p:nvSpPr>
            <p:spPr>
              <a:xfrm>
                <a:off x="3927175" y="4493625"/>
                <a:ext cx="357925" cy="171500"/>
              </a:xfrm>
              <a:custGeom>
                <a:avLst/>
                <a:gdLst/>
                <a:ahLst/>
                <a:cxnLst/>
                <a:rect l="l" t="t" r="r" b="b"/>
                <a:pathLst>
                  <a:path w="14317" h="6860" extrusionOk="0">
                    <a:moveTo>
                      <a:pt x="14317" y="1"/>
                    </a:moveTo>
                    <a:lnTo>
                      <a:pt x="14317" y="1"/>
                    </a:lnTo>
                    <a:cubicBezTo>
                      <a:pt x="14034" y="158"/>
                      <a:pt x="13751" y="347"/>
                      <a:pt x="13467" y="504"/>
                    </a:cubicBezTo>
                    <a:lnTo>
                      <a:pt x="12586" y="1008"/>
                    </a:lnTo>
                    <a:cubicBezTo>
                      <a:pt x="12020" y="1322"/>
                      <a:pt x="11454" y="1668"/>
                      <a:pt x="10856" y="1983"/>
                    </a:cubicBezTo>
                    <a:cubicBezTo>
                      <a:pt x="9692" y="2612"/>
                      <a:pt x="8496" y="3210"/>
                      <a:pt x="7332" y="3776"/>
                    </a:cubicBezTo>
                    <a:cubicBezTo>
                      <a:pt x="6136" y="4343"/>
                      <a:pt x="4941" y="4878"/>
                      <a:pt x="3714" y="5412"/>
                    </a:cubicBezTo>
                    <a:cubicBezTo>
                      <a:pt x="2487" y="5916"/>
                      <a:pt x="1259" y="6388"/>
                      <a:pt x="1" y="6860"/>
                    </a:cubicBezTo>
                    <a:cubicBezTo>
                      <a:pt x="1291" y="6545"/>
                      <a:pt x="2581" y="6136"/>
                      <a:pt x="3840" y="5696"/>
                    </a:cubicBezTo>
                    <a:cubicBezTo>
                      <a:pt x="5067" y="5224"/>
                      <a:pt x="6294" y="4720"/>
                      <a:pt x="7489" y="4154"/>
                    </a:cubicBezTo>
                    <a:cubicBezTo>
                      <a:pt x="8716" y="3556"/>
                      <a:pt x="9881" y="2927"/>
                      <a:pt x="11013" y="2235"/>
                    </a:cubicBezTo>
                    <a:cubicBezTo>
                      <a:pt x="11580" y="1889"/>
                      <a:pt x="12146" y="1574"/>
                      <a:pt x="12681" y="1165"/>
                    </a:cubicBezTo>
                    <a:cubicBezTo>
                      <a:pt x="13247" y="787"/>
                      <a:pt x="13782" y="378"/>
                      <a:pt x="14317"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9" name="Google Shape;2069;p20"/>
              <p:cNvSpPr/>
              <p:nvPr/>
            </p:nvSpPr>
            <p:spPr>
              <a:xfrm>
                <a:off x="3850100" y="4356750"/>
                <a:ext cx="77900" cy="308375"/>
              </a:xfrm>
              <a:custGeom>
                <a:avLst/>
                <a:gdLst/>
                <a:ahLst/>
                <a:cxnLst/>
                <a:rect l="l" t="t" r="r" b="b"/>
                <a:pathLst>
                  <a:path w="3116" h="12335" extrusionOk="0">
                    <a:moveTo>
                      <a:pt x="0" y="1"/>
                    </a:moveTo>
                    <a:cubicBezTo>
                      <a:pt x="0" y="536"/>
                      <a:pt x="32" y="1071"/>
                      <a:pt x="63" y="1606"/>
                    </a:cubicBezTo>
                    <a:cubicBezTo>
                      <a:pt x="126" y="2140"/>
                      <a:pt x="189" y="2644"/>
                      <a:pt x="252" y="3179"/>
                    </a:cubicBezTo>
                    <a:cubicBezTo>
                      <a:pt x="409" y="4249"/>
                      <a:pt x="598" y="5287"/>
                      <a:pt x="850" y="6325"/>
                    </a:cubicBezTo>
                    <a:cubicBezTo>
                      <a:pt x="1133" y="7364"/>
                      <a:pt x="1448" y="8402"/>
                      <a:pt x="1825" y="9409"/>
                    </a:cubicBezTo>
                    <a:cubicBezTo>
                      <a:pt x="2203" y="10416"/>
                      <a:pt x="2612" y="11391"/>
                      <a:pt x="3115" y="12335"/>
                    </a:cubicBezTo>
                    <a:cubicBezTo>
                      <a:pt x="2769" y="11328"/>
                      <a:pt x="2423" y="10321"/>
                      <a:pt x="2109" y="9314"/>
                    </a:cubicBezTo>
                    <a:cubicBezTo>
                      <a:pt x="1794" y="8307"/>
                      <a:pt x="1511" y="7269"/>
                      <a:pt x="1259" y="6231"/>
                    </a:cubicBezTo>
                    <a:cubicBezTo>
                      <a:pt x="976" y="5224"/>
                      <a:pt x="756" y="4186"/>
                      <a:pt x="535" y="3147"/>
                    </a:cubicBezTo>
                    <a:cubicBezTo>
                      <a:pt x="441" y="2612"/>
                      <a:pt x="347" y="2078"/>
                      <a:pt x="252" y="1574"/>
                    </a:cubicBezTo>
                    <a:cubicBezTo>
                      <a:pt x="158" y="1039"/>
                      <a:pt x="95" y="504"/>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0" name="Google Shape;2070;p20"/>
              <p:cNvSpPr/>
              <p:nvPr/>
            </p:nvSpPr>
            <p:spPr>
              <a:xfrm>
                <a:off x="3690425" y="4468450"/>
                <a:ext cx="133750" cy="379175"/>
              </a:xfrm>
              <a:custGeom>
                <a:avLst/>
                <a:gdLst/>
                <a:ahLst/>
                <a:cxnLst/>
                <a:rect l="l" t="t" r="r" b="b"/>
                <a:pathLst>
                  <a:path w="5350" h="15167" extrusionOk="0">
                    <a:moveTo>
                      <a:pt x="0" y="1"/>
                    </a:moveTo>
                    <a:cubicBezTo>
                      <a:pt x="126" y="662"/>
                      <a:pt x="315" y="1322"/>
                      <a:pt x="472" y="1983"/>
                    </a:cubicBezTo>
                    <a:lnTo>
                      <a:pt x="1039" y="3871"/>
                    </a:lnTo>
                    <a:cubicBezTo>
                      <a:pt x="1448" y="5161"/>
                      <a:pt x="1857" y="6451"/>
                      <a:pt x="2297" y="7710"/>
                    </a:cubicBezTo>
                    <a:cubicBezTo>
                      <a:pt x="2738" y="8968"/>
                      <a:pt x="3210" y="10227"/>
                      <a:pt x="3713" y="11485"/>
                    </a:cubicBezTo>
                    <a:cubicBezTo>
                      <a:pt x="4216" y="12712"/>
                      <a:pt x="4751" y="13971"/>
                      <a:pt x="5349" y="15166"/>
                    </a:cubicBezTo>
                    <a:cubicBezTo>
                      <a:pt x="4909" y="13908"/>
                      <a:pt x="4468" y="12618"/>
                      <a:pt x="3996" y="11359"/>
                    </a:cubicBezTo>
                    <a:lnTo>
                      <a:pt x="2675" y="7584"/>
                    </a:lnTo>
                    <a:lnTo>
                      <a:pt x="1322" y="3777"/>
                    </a:lnTo>
                    <a:lnTo>
                      <a:pt x="661" y="1889"/>
                    </a:lnTo>
                    <a:cubicBezTo>
                      <a:pt x="441" y="1259"/>
                      <a:pt x="221" y="630"/>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1" name="Google Shape;2071;p20"/>
              <p:cNvSpPr/>
              <p:nvPr/>
            </p:nvSpPr>
            <p:spPr>
              <a:xfrm>
                <a:off x="3530750" y="4562850"/>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072" name="Google Shape;2072;p20"/>
            <p:cNvSpPr/>
            <p:nvPr/>
          </p:nvSpPr>
          <p:spPr>
            <a:xfrm>
              <a:off x="3405650" y="4684388"/>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3" name="Google Shape;2073;p20"/>
            <p:cNvSpPr/>
            <p:nvPr/>
          </p:nvSpPr>
          <p:spPr>
            <a:xfrm>
              <a:off x="3354700" y="4815438"/>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074" name="Google Shape;2074;p20"/>
          <p:cNvGrpSpPr/>
          <p:nvPr/>
        </p:nvGrpSpPr>
        <p:grpSpPr>
          <a:xfrm rot="5400000">
            <a:off x="1049591" y="-378287"/>
            <a:ext cx="1339677" cy="2073081"/>
            <a:chOff x="3260150" y="4186075"/>
            <a:chExt cx="1024950" cy="1466250"/>
          </a:xfrm>
        </p:grpSpPr>
        <p:grpSp>
          <p:nvGrpSpPr>
            <p:cNvPr id="2075" name="Google Shape;2075;p20"/>
            <p:cNvGrpSpPr/>
            <p:nvPr/>
          </p:nvGrpSpPr>
          <p:grpSpPr>
            <a:xfrm>
              <a:off x="3260150" y="4186075"/>
              <a:ext cx="1024950" cy="1466250"/>
              <a:chOff x="3260150" y="4186075"/>
              <a:chExt cx="1024950" cy="1466250"/>
            </a:xfrm>
          </p:grpSpPr>
          <p:sp>
            <p:nvSpPr>
              <p:cNvPr id="2076" name="Google Shape;2076;p20"/>
              <p:cNvSpPr/>
              <p:nvPr/>
            </p:nvSpPr>
            <p:spPr>
              <a:xfrm>
                <a:off x="3995625" y="4831075"/>
                <a:ext cx="42500" cy="99150"/>
              </a:xfrm>
              <a:custGeom>
                <a:avLst/>
                <a:gdLst/>
                <a:ahLst/>
                <a:cxnLst/>
                <a:rect l="l" t="t" r="r" b="b"/>
                <a:pathLst>
                  <a:path w="1700" h="3966" extrusionOk="0">
                    <a:moveTo>
                      <a:pt x="221" y="1"/>
                    </a:moveTo>
                    <a:lnTo>
                      <a:pt x="221" y="1"/>
                    </a:lnTo>
                    <a:cubicBezTo>
                      <a:pt x="0" y="724"/>
                      <a:pt x="126" y="1542"/>
                      <a:pt x="567" y="2203"/>
                    </a:cubicBezTo>
                    <a:cubicBezTo>
                      <a:pt x="661" y="2361"/>
                      <a:pt x="787" y="2518"/>
                      <a:pt x="913" y="2644"/>
                    </a:cubicBezTo>
                    <a:cubicBezTo>
                      <a:pt x="1070" y="2801"/>
                      <a:pt x="1164" y="2927"/>
                      <a:pt x="1290" y="3053"/>
                    </a:cubicBezTo>
                    <a:cubicBezTo>
                      <a:pt x="1385" y="3179"/>
                      <a:pt x="1479" y="3304"/>
                      <a:pt x="1511" y="3462"/>
                    </a:cubicBezTo>
                    <a:cubicBezTo>
                      <a:pt x="1573" y="3651"/>
                      <a:pt x="1542" y="3839"/>
                      <a:pt x="1448" y="3965"/>
                    </a:cubicBezTo>
                    <a:cubicBezTo>
                      <a:pt x="1605" y="3871"/>
                      <a:pt x="1699" y="3651"/>
                      <a:pt x="1699" y="3462"/>
                    </a:cubicBezTo>
                    <a:cubicBezTo>
                      <a:pt x="1699" y="3242"/>
                      <a:pt x="1636" y="3053"/>
                      <a:pt x="1542" y="2864"/>
                    </a:cubicBezTo>
                    <a:cubicBezTo>
                      <a:pt x="1322" y="2518"/>
                      <a:pt x="1070" y="2298"/>
                      <a:pt x="881" y="1983"/>
                    </a:cubicBezTo>
                    <a:cubicBezTo>
                      <a:pt x="692" y="1700"/>
                      <a:pt x="567" y="1385"/>
                      <a:pt x="441" y="1039"/>
                    </a:cubicBezTo>
                    <a:cubicBezTo>
                      <a:pt x="346" y="693"/>
                      <a:pt x="252" y="347"/>
                      <a:pt x="221"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7" name="Google Shape;2077;p20"/>
              <p:cNvSpPr/>
              <p:nvPr/>
            </p:nvSpPr>
            <p:spPr>
              <a:xfrm>
                <a:off x="3931125" y="4925475"/>
                <a:ext cx="109350" cy="114875"/>
              </a:xfrm>
              <a:custGeom>
                <a:avLst/>
                <a:gdLst/>
                <a:ahLst/>
                <a:cxnLst/>
                <a:rect l="l" t="t" r="r" b="b"/>
                <a:pathLst>
                  <a:path w="4374" h="4595" extrusionOk="0">
                    <a:moveTo>
                      <a:pt x="4374" y="0"/>
                    </a:moveTo>
                    <a:lnTo>
                      <a:pt x="4374" y="0"/>
                    </a:lnTo>
                    <a:cubicBezTo>
                      <a:pt x="3398" y="472"/>
                      <a:pt x="2454" y="1070"/>
                      <a:pt x="1605" y="1794"/>
                    </a:cubicBezTo>
                    <a:cubicBezTo>
                      <a:pt x="1164" y="2140"/>
                      <a:pt x="755" y="2518"/>
                      <a:pt x="409" y="2958"/>
                    </a:cubicBezTo>
                    <a:cubicBezTo>
                      <a:pt x="63" y="3430"/>
                      <a:pt x="0" y="4059"/>
                      <a:pt x="252" y="4594"/>
                    </a:cubicBezTo>
                    <a:cubicBezTo>
                      <a:pt x="158" y="4091"/>
                      <a:pt x="315" y="3556"/>
                      <a:pt x="661" y="3147"/>
                    </a:cubicBezTo>
                    <a:cubicBezTo>
                      <a:pt x="1039" y="2769"/>
                      <a:pt x="1416" y="2392"/>
                      <a:pt x="1857" y="2077"/>
                    </a:cubicBezTo>
                    <a:cubicBezTo>
                      <a:pt x="2675" y="1385"/>
                      <a:pt x="3556" y="724"/>
                      <a:pt x="4374" y="0"/>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8" name="Google Shape;2078;p20"/>
              <p:cNvSpPr/>
              <p:nvPr/>
            </p:nvSpPr>
            <p:spPr>
              <a:xfrm>
                <a:off x="3562200" y="4193925"/>
                <a:ext cx="716625" cy="1319950"/>
              </a:xfrm>
              <a:custGeom>
                <a:avLst/>
                <a:gdLst/>
                <a:ahLst/>
                <a:cxnLst/>
                <a:rect l="l" t="t" r="r" b="b"/>
                <a:pathLst>
                  <a:path w="28665" h="52798" extrusionOk="0">
                    <a:moveTo>
                      <a:pt x="28255" y="64"/>
                    </a:moveTo>
                    <a:cubicBezTo>
                      <a:pt x="28664" y="12052"/>
                      <a:pt x="28413" y="24197"/>
                      <a:pt x="25298" y="35807"/>
                    </a:cubicBezTo>
                    <a:cubicBezTo>
                      <a:pt x="24196" y="39897"/>
                      <a:pt x="22718" y="44019"/>
                      <a:pt x="19980" y="47260"/>
                    </a:cubicBezTo>
                    <a:cubicBezTo>
                      <a:pt x="17243" y="50501"/>
                      <a:pt x="13058" y="52797"/>
                      <a:pt x="8842" y="52357"/>
                    </a:cubicBezTo>
                    <a:cubicBezTo>
                      <a:pt x="4626" y="51916"/>
                      <a:pt x="724" y="48204"/>
                      <a:pt x="882" y="43956"/>
                    </a:cubicBezTo>
                    <a:lnTo>
                      <a:pt x="1" y="43390"/>
                    </a:lnTo>
                    <a:cubicBezTo>
                      <a:pt x="9188" y="28853"/>
                      <a:pt x="15827" y="12303"/>
                      <a:pt x="28004" y="190"/>
                    </a:cubicBezTo>
                    <a:cubicBezTo>
                      <a:pt x="28066" y="127"/>
                      <a:pt x="28129" y="64"/>
                      <a:pt x="28224" y="1"/>
                    </a:cubicBezTo>
                    <a:close/>
                  </a:path>
                </a:pathLst>
              </a:custGeom>
              <a:solidFill>
                <a:srgbClr val="FC47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9" name="Google Shape;2079;p20"/>
              <p:cNvSpPr/>
              <p:nvPr/>
            </p:nvSpPr>
            <p:spPr>
              <a:xfrm>
                <a:off x="3260150" y="4193150"/>
                <a:ext cx="1002150" cy="1105975"/>
              </a:xfrm>
              <a:custGeom>
                <a:avLst/>
                <a:gdLst/>
                <a:ahLst/>
                <a:cxnLst/>
                <a:rect l="l" t="t" r="r" b="b"/>
                <a:pathLst>
                  <a:path w="40086" h="44239" extrusionOk="0">
                    <a:moveTo>
                      <a:pt x="39865" y="0"/>
                    </a:moveTo>
                    <a:lnTo>
                      <a:pt x="40086" y="221"/>
                    </a:lnTo>
                    <a:cubicBezTo>
                      <a:pt x="27909" y="12334"/>
                      <a:pt x="21270" y="28884"/>
                      <a:pt x="12083" y="43452"/>
                    </a:cubicBezTo>
                    <a:lnTo>
                      <a:pt x="11800" y="43893"/>
                    </a:lnTo>
                    <a:cubicBezTo>
                      <a:pt x="7395" y="44239"/>
                      <a:pt x="3147" y="41029"/>
                      <a:pt x="1574" y="36908"/>
                    </a:cubicBezTo>
                    <a:cubicBezTo>
                      <a:pt x="1" y="32754"/>
                      <a:pt x="787" y="27878"/>
                      <a:pt x="2958" y="23945"/>
                    </a:cubicBezTo>
                    <a:cubicBezTo>
                      <a:pt x="5098" y="20012"/>
                      <a:pt x="8464" y="16865"/>
                      <a:pt x="11988" y="14128"/>
                    </a:cubicBezTo>
                    <a:cubicBezTo>
                      <a:pt x="20295" y="7772"/>
                      <a:pt x="29986" y="3399"/>
                      <a:pt x="39865" y="0"/>
                    </a:cubicBezTo>
                    <a:close/>
                  </a:path>
                </a:pathLst>
              </a:custGeom>
              <a:solidFill>
                <a:srgbClr val="FC47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0" name="Google Shape;2080;p20"/>
              <p:cNvSpPr/>
              <p:nvPr/>
            </p:nvSpPr>
            <p:spPr>
              <a:xfrm>
                <a:off x="3277450" y="4186075"/>
                <a:ext cx="1001375" cy="1466250"/>
              </a:xfrm>
              <a:custGeom>
                <a:avLst/>
                <a:gdLst/>
                <a:ahLst/>
                <a:cxnLst/>
                <a:rect l="l" t="t" r="r" b="b"/>
                <a:pathLst>
                  <a:path w="40055" h="58650" extrusionOk="0">
                    <a:moveTo>
                      <a:pt x="40054" y="0"/>
                    </a:moveTo>
                    <a:lnTo>
                      <a:pt x="36908" y="3210"/>
                    </a:lnTo>
                    <a:lnTo>
                      <a:pt x="34013" y="6576"/>
                    </a:lnTo>
                    <a:lnTo>
                      <a:pt x="31307" y="10132"/>
                    </a:lnTo>
                    <a:lnTo>
                      <a:pt x="28790" y="13813"/>
                    </a:lnTo>
                    <a:cubicBezTo>
                      <a:pt x="25486" y="18753"/>
                      <a:pt x="22592" y="23944"/>
                      <a:pt x="19729" y="29136"/>
                    </a:cubicBezTo>
                    <a:cubicBezTo>
                      <a:pt x="16865" y="34327"/>
                      <a:pt x="14002" y="39550"/>
                      <a:pt x="10824" y="44553"/>
                    </a:cubicBezTo>
                    <a:lnTo>
                      <a:pt x="8370" y="48266"/>
                    </a:lnTo>
                    <a:lnTo>
                      <a:pt x="5790" y="51853"/>
                    </a:lnTo>
                    <a:lnTo>
                      <a:pt x="2990" y="55345"/>
                    </a:lnTo>
                    <a:lnTo>
                      <a:pt x="1" y="58649"/>
                    </a:lnTo>
                    <a:lnTo>
                      <a:pt x="1" y="58649"/>
                    </a:lnTo>
                    <a:lnTo>
                      <a:pt x="3084" y="55408"/>
                    </a:lnTo>
                    <a:lnTo>
                      <a:pt x="5916" y="51979"/>
                    </a:lnTo>
                    <a:lnTo>
                      <a:pt x="8590" y="48392"/>
                    </a:lnTo>
                    <a:lnTo>
                      <a:pt x="11076" y="44742"/>
                    </a:lnTo>
                    <a:cubicBezTo>
                      <a:pt x="14317" y="39708"/>
                      <a:pt x="17212" y="34516"/>
                      <a:pt x="20075" y="29325"/>
                    </a:cubicBezTo>
                    <a:cubicBezTo>
                      <a:pt x="22938" y="24102"/>
                      <a:pt x="25801" y="18942"/>
                      <a:pt x="29042" y="13939"/>
                    </a:cubicBezTo>
                    <a:lnTo>
                      <a:pt x="31528" y="10258"/>
                    </a:lnTo>
                    <a:lnTo>
                      <a:pt x="34171" y="6671"/>
                    </a:lnTo>
                    <a:lnTo>
                      <a:pt x="37002" y="3241"/>
                    </a:lnTo>
                    <a:lnTo>
                      <a:pt x="40054" y="0"/>
                    </a:ln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1" name="Google Shape;2081;p20"/>
              <p:cNvSpPr/>
              <p:nvPr/>
            </p:nvSpPr>
            <p:spPr>
              <a:xfrm>
                <a:off x="3586600" y="5016725"/>
                <a:ext cx="625350" cy="221850"/>
              </a:xfrm>
              <a:custGeom>
                <a:avLst/>
                <a:gdLst/>
                <a:ahLst/>
                <a:cxnLst/>
                <a:rect l="l" t="t" r="r" b="b"/>
                <a:pathLst>
                  <a:path w="25014" h="8874" extrusionOk="0">
                    <a:moveTo>
                      <a:pt x="25014" y="0"/>
                    </a:moveTo>
                    <a:lnTo>
                      <a:pt x="25014" y="0"/>
                    </a:lnTo>
                    <a:cubicBezTo>
                      <a:pt x="23283" y="1416"/>
                      <a:pt x="21364" y="2612"/>
                      <a:pt x="19350" y="3556"/>
                    </a:cubicBezTo>
                    <a:cubicBezTo>
                      <a:pt x="17337" y="4468"/>
                      <a:pt x="15229" y="5255"/>
                      <a:pt x="13058" y="5821"/>
                    </a:cubicBezTo>
                    <a:cubicBezTo>
                      <a:pt x="10918" y="6419"/>
                      <a:pt x="8747" y="6891"/>
                      <a:pt x="6545" y="7363"/>
                    </a:cubicBezTo>
                    <a:cubicBezTo>
                      <a:pt x="4374" y="7835"/>
                      <a:pt x="2171" y="8307"/>
                      <a:pt x="0" y="8873"/>
                    </a:cubicBezTo>
                    <a:cubicBezTo>
                      <a:pt x="2203" y="8464"/>
                      <a:pt x="4436" y="8055"/>
                      <a:pt x="6639" y="7646"/>
                    </a:cubicBezTo>
                    <a:cubicBezTo>
                      <a:pt x="8841" y="7237"/>
                      <a:pt x="11012" y="6796"/>
                      <a:pt x="13183" y="6199"/>
                    </a:cubicBezTo>
                    <a:cubicBezTo>
                      <a:pt x="15354" y="5601"/>
                      <a:pt x="17463" y="4814"/>
                      <a:pt x="19476" y="3839"/>
                    </a:cubicBezTo>
                    <a:cubicBezTo>
                      <a:pt x="20483" y="3335"/>
                      <a:pt x="21458" y="2769"/>
                      <a:pt x="22402" y="2140"/>
                    </a:cubicBezTo>
                    <a:cubicBezTo>
                      <a:pt x="23315" y="1510"/>
                      <a:pt x="24196" y="787"/>
                      <a:pt x="25014" y="0"/>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2" name="Google Shape;2082;p20"/>
              <p:cNvSpPr/>
              <p:nvPr/>
            </p:nvSpPr>
            <p:spPr>
              <a:xfrm>
                <a:off x="3592875" y="5211000"/>
                <a:ext cx="573450" cy="128000"/>
              </a:xfrm>
              <a:custGeom>
                <a:avLst/>
                <a:gdLst/>
                <a:ahLst/>
                <a:cxnLst/>
                <a:rect l="l" t="t" r="r" b="b"/>
                <a:pathLst>
                  <a:path w="22938" h="5120" extrusionOk="0">
                    <a:moveTo>
                      <a:pt x="22938" y="1"/>
                    </a:moveTo>
                    <a:lnTo>
                      <a:pt x="21585" y="567"/>
                    </a:lnTo>
                    <a:lnTo>
                      <a:pt x="20201" y="1134"/>
                    </a:lnTo>
                    <a:lnTo>
                      <a:pt x="18816" y="1637"/>
                    </a:lnTo>
                    <a:lnTo>
                      <a:pt x="17432" y="2109"/>
                    </a:lnTo>
                    <a:cubicBezTo>
                      <a:pt x="13688" y="3367"/>
                      <a:pt x="9818" y="4217"/>
                      <a:pt x="5916" y="4689"/>
                    </a:cubicBezTo>
                    <a:cubicBezTo>
                      <a:pt x="3934" y="4909"/>
                      <a:pt x="1983" y="5035"/>
                      <a:pt x="1" y="5067"/>
                    </a:cubicBezTo>
                    <a:cubicBezTo>
                      <a:pt x="744" y="5102"/>
                      <a:pt x="1487" y="5120"/>
                      <a:pt x="2231" y="5120"/>
                    </a:cubicBezTo>
                    <a:cubicBezTo>
                      <a:pt x="3470" y="5120"/>
                      <a:pt x="4709" y="5070"/>
                      <a:pt x="5947" y="4972"/>
                    </a:cubicBezTo>
                    <a:cubicBezTo>
                      <a:pt x="9880" y="4626"/>
                      <a:pt x="13782" y="3776"/>
                      <a:pt x="17526" y="2392"/>
                    </a:cubicBezTo>
                    <a:lnTo>
                      <a:pt x="18911" y="1857"/>
                    </a:lnTo>
                    <a:lnTo>
                      <a:pt x="20295" y="1291"/>
                    </a:lnTo>
                    <a:lnTo>
                      <a:pt x="21616" y="662"/>
                    </a:lnTo>
                    <a:lnTo>
                      <a:pt x="22938" y="1"/>
                    </a:ln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3" name="Google Shape;2083;p20"/>
              <p:cNvSpPr/>
              <p:nvPr/>
            </p:nvSpPr>
            <p:spPr>
              <a:xfrm>
                <a:off x="3689625" y="4855475"/>
                <a:ext cx="561675" cy="198250"/>
              </a:xfrm>
              <a:custGeom>
                <a:avLst/>
                <a:gdLst/>
                <a:ahLst/>
                <a:cxnLst/>
                <a:rect l="l" t="t" r="r" b="b"/>
                <a:pathLst>
                  <a:path w="22467" h="7930" extrusionOk="0">
                    <a:moveTo>
                      <a:pt x="22466" y="0"/>
                    </a:moveTo>
                    <a:lnTo>
                      <a:pt x="19729" y="1164"/>
                    </a:lnTo>
                    <a:cubicBezTo>
                      <a:pt x="18816" y="1542"/>
                      <a:pt x="17904" y="1919"/>
                      <a:pt x="16960" y="2266"/>
                    </a:cubicBezTo>
                    <a:cubicBezTo>
                      <a:pt x="15135" y="2989"/>
                      <a:pt x="13247" y="3650"/>
                      <a:pt x="11391" y="4342"/>
                    </a:cubicBezTo>
                    <a:cubicBezTo>
                      <a:pt x="9503" y="5003"/>
                      <a:pt x="7615" y="5632"/>
                      <a:pt x="5727" y="6230"/>
                    </a:cubicBezTo>
                    <a:cubicBezTo>
                      <a:pt x="3839" y="6828"/>
                      <a:pt x="1920" y="7394"/>
                      <a:pt x="1" y="7929"/>
                    </a:cubicBezTo>
                    <a:cubicBezTo>
                      <a:pt x="1952" y="7551"/>
                      <a:pt x="3871" y="7048"/>
                      <a:pt x="5790" y="6513"/>
                    </a:cubicBezTo>
                    <a:cubicBezTo>
                      <a:pt x="7709" y="5978"/>
                      <a:pt x="9629" y="5380"/>
                      <a:pt x="11485" y="4720"/>
                    </a:cubicBezTo>
                    <a:cubicBezTo>
                      <a:pt x="13373" y="4027"/>
                      <a:pt x="15229" y="3335"/>
                      <a:pt x="17054" y="2549"/>
                    </a:cubicBezTo>
                    <a:cubicBezTo>
                      <a:pt x="17967" y="2140"/>
                      <a:pt x="18911" y="1762"/>
                      <a:pt x="19792" y="1322"/>
                    </a:cubicBezTo>
                    <a:cubicBezTo>
                      <a:pt x="20704" y="913"/>
                      <a:pt x="21585" y="472"/>
                      <a:pt x="22466" y="0"/>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4" name="Google Shape;2084;p20"/>
              <p:cNvSpPr/>
              <p:nvPr/>
            </p:nvSpPr>
            <p:spPr>
              <a:xfrm>
                <a:off x="3813125" y="4650950"/>
                <a:ext cx="460975" cy="196675"/>
              </a:xfrm>
              <a:custGeom>
                <a:avLst/>
                <a:gdLst/>
                <a:ahLst/>
                <a:cxnLst/>
                <a:rect l="l" t="t" r="r" b="b"/>
                <a:pathLst>
                  <a:path w="18439" h="7867" extrusionOk="0">
                    <a:moveTo>
                      <a:pt x="18438" y="0"/>
                    </a:moveTo>
                    <a:lnTo>
                      <a:pt x="17337" y="630"/>
                    </a:lnTo>
                    <a:lnTo>
                      <a:pt x="16236" y="1259"/>
                    </a:lnTo>
                    <a:lnTo>
                      <a:pt x="15135" y="1857"/>
                    </a:lnTo>
                    <a:lnTo>
                      <a:pt x="14034" y="2455"/>
                    </a:lnTo>
                    <a:cubicBezTo>
                      <a:pt x="12555" y="3210"/>
                      <a:pt x="11044" y="3902"/>
                      <a:pt x="9503" y="4594"/>
                    </a:cubicBezTo>
                    <a:cubicBezTo>
                      <a:pt x="7961" y="5255"/>
                      <a:pt x="6388" y="5821"/>
                      <a:pt x="4815" y="6388"/>
                    </a:cubicBezTo>
                    <a:cubicBezTo>
                      <a:pt x="3241" y="6923"/>
                      <a:pt x="1637" y="7395"/>
                      <a:pt x="1" y="7866"/>
                    </a:cubicBezTo>
                    <a:cubicBezTo>
                      <a:pt x="1668" y="7552"/>
                      <a:pt x="3304" y="7174"/>
                      <a:pt x="4909" y="6671"/>
                    </a:cubicBezTo>
                    <a:cubicBezTo>
                      <a:pt x="6514" y="6167"/>
                      <a:pt x="8087" y="5601"/>
                      <a:pt x="9660" y="4940"/>
                    </a:cubicBezTo>
                    <a:cubicBezTo>
                      <a:pt x="11202" y="4280"/>
                      <a:pt x="12712" y="3524"/>
                      <a:pt x="14191" y="2706"/>
                    </a:cubicBezTo>
                    <a:lnTo>
                      <a:pt x="15261" y="2077"/>
                    </a:lnTo>
                    <a:lnTo>
                      <a:pt x="16330" y="1416"/>
                    </a:lnTo>
                    <a:cubicBezTo>
                      <a:pt x="17054" y="944"/>
                      <a:pt x="17746" y="504"/>
                      <a:pt x="18438" y="0"/>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5" name="Google Shape;2085;p20"/>
              <p:cNvSpPr/>
              <p:nvPr/>
            </p:nvSpPr>
            <p:spPr>
              <a:xfrm>
                <a:off x="3927175" y="4493625"/>
                <a:ext cx="357925" cy="171500"/>
              </a:xfrm>
              <a:custGeom>
                <a:avLst/>
                <a:gdLst/>
                <a:ahLst/>
                <a:cxnLst/>
                <a:rect l="l" t="t" r="r" b="b"/>
                <a:pathLst>
                  <a:path w="14317" h="6860" extrusionOk="0">
                    <a:moveTo>
                      <a:pt x="14317" y="1"/>
                    </a:moveTo>
                    <a:lnTo>
                      <a:pt x="14317" y="1"/>
                    </a:lnTo>
                    <a:cubicBezTo>
                      <a:pt x="14034" y="158"/>
                      <a:pt x="13751" y="347"/>
                      <a:pt x="13467" y="504"/>
                    </a:cubicBezTo>
                    <a:lnTo>
                      <a:pt x="12586" y="1008"/>
                    </a:lnTo>
                    <a:cubicBezTo>
                      <a:pt x="12020" y="1322"/>
                      <a:pt x="11454" y="1668"/>
                      <a:pt x="10856" y="1983"/>
                    </a:cubicBezTo>
                    <a:cubicBezTo>
                      <a:pt x="9692" y="2612"/>
                      <a:pt x="8496" y="3210"/>
                      <a:pt x="7332" y="3776"/>
                    </a:cubicBezTo>
                    <a:cubicBezTo>
                      <a:pt x="6136" y="4343"/>
                      <a:pt x="4941" y="4878"/>
                      <a:pt x="3714" y="5412"/>
                    </a:cubicBezTo>
                    <a:cubicBezTo>
                      <a:pt x="2487" y="5916"/>
                      <a:pt x="1259" y="6388"/>
                      <a:pt x="1" y="6860"/>
                    </a:cubicBezTo>
                    <a:cubicBezTo>
                      <a:pt x="1291" y="6545"/>
                      <a:pt x="2581" y="6136"/>
                      <a:pt x="3840" y="5696"/>
                    </a:cubicBezTo>
                    <a:cubicBezTo>
                      <a:pt x="5067" y="5224"/>
                      <a:pt x="6294" y="4720"/>
                      <a:pt x="7489" y="4154"/>
                    </a:cubicBezTo>
                    <a:cubicBezTo>
                      <a:pt x="8716" y="3556"/>
                      <a:pt x="9881" y="2927"/>
                      <a:pt x="11013" y="2235"/>
                    </a:cubicBezTo>
                    <a:cubicBezTo>
                      <a:pt x="11580" y="1889"/>
                      <a:pt x="12146" y="1574"/>
                      <a:pt x="12681" y="1165"/>
                    </a:cubicBezTo>
                    <a:cubicBezTo>
                      <a:pt x="13247" y="787"/>
                      <a:pt x="13782" y="378"/>
                      <a:pt x="14317"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6" name="Google Shape;2086;p20"/>
              <p:cNvSpPr/>
              <p:nvPr/>
            </p:nvSpPr>
            <p:spPr>
              <a:xfrm>
                <a:off x="3850100" y="4356750"/>
                <a:ext cx="77900" cy="308375"/>
              </a:xfrm>
              <a:custGeom>
                <a:avLst/>
                <a:gdLst/>
                <a:ahLst/>
                <a:cxnLst/>
                <a:rect l="l" t="t" r="r" b="b"/>
                <a:pathLst>
                  <a:path w="3116" h="12335" extrusionOk="0">
                    <a:moveTo>
                      <a:pt x="0" y="1"/>
                    </a:moveTo>
                    <a:cubicBezTo>
                      <a:pt x="0" y="536"/>
                      <a:pt x="32" y="1071"/>
                      <a:pt x="63" y="1606"/>
                    </a:cubicBezTo>
                    <a:cubicBezTo>
                      <a:pt x="126" y="2140"/>
                      <a:pt x="189" y="2644"/>
                      <a:pt x="252" y="3179"/>
                    </a:cubicBezTo>
                    <a:cubicBezTo>
                      <a:pt x="409" y="4249"/>
                      <a:pt x="598" y="5287"/>
                      <a:pt x="850" y="6325"/>
                    </a:cubicBezTo>
                    <a:cubicBezTo>
                      <a:pt x="1133" y="7364"/>
                      <a:pt x="1448" y="8402"/>
                      <a:pt x="1825" y="9409"/>
                    </a:cubicBezTo>
                    <a:cubicBezTo>
                      <a:pt x="2203" y="10416"/>
                      <a:pt x="2612" y="11391"/>
                      <a:pt x="3115" y="12335"/>
                    </a:cubicBezTo>
                    <a:cubicBezTo>
                      <a:pt x="2769" y="11328"/>
                      <a:pt x="2423" y="10321"/>
                      <a:pt x="2109" y="9314"/>
                    </a:cubicBezTo>
                    <a:cubicBezTo>
                      <a:pt x="1794" y="8307"/>
                      <a:pt x="1511" y="7269"/>
                      <a:pt x="1259" y="6231"/>
                    </a:cubicBezTo>
                    <a:cubicBezTo>
                      <a:pt x="976" y="5224"/>
                      <a:pt x="756" y="4186"/>
                      <a:pt x="535" y="3147"/>
                    </a:cubicBezTo>
                    <a:cubicBezTo>
                      <a:pt x="441" y="2612"/>
                      <a:pt x="347" y="2078"/>
                      <a:pt x="252" y="1574"/>
                    </a:cubicBezTo>
                    <a:cubicBezTo>
                      <a:pt x="158" y="1039"/>
                      <a:pt x="95" y="504"/>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7" name="Google Shape;2087;p20"/>
              <p:cNvSpPr/>
              <p:nvPr/>
            </p:nvSpPr>
            <p:spPr>
              <a:xfrm>
                <a:off x="3690425" y="4468450"/>
                <a:ext cx="133750" cy="379175"/>
              </a:xfrm>
              <a:custGeom>
                <a:avLst/>
                <a:gdLst/>
                <a:ahLst/>
                <a:cxnLst/>
                <a:rect l="l" t="t" r="r" b="b"/>
                <a:pathLst>
                  <a:path w="5350" h="15167" extrusionOk="0">
                    <a:moveTo>
                      <a:pt x="0" y="1"/>
                    </a:moveTo>
                    <a:cubicBezTo>
                      <a:pt x="126" y="662"/>
                      <a:pt x="315" y="1322"/>
                      <a:pt x="472" y="1983"/>
                    </a:cubicBezTo>
                    <a:lnTo>
                      <a:pt x="1039" y="3871"/>
                    </a:lnTo>
                    <a:cubicBezTo>
                      <a:pt x="1448" y="5161"/>
                      <a:pt x="1857" y="6451"/>
                      <a:pt x="2297" y="7710"/>
                    </a:cubicBezTo>
                    <a:cubicBezTo>
                      <a:pt x="2738" y="8968"/>
                      <a:pt x="3210" y="10227"/>
                      <a:pt x="3713" y="11485"/>
                    </a:cubicBezTo>
                    <a:cubicBezTo>
                      <a:pt x="4216" y="12712"/>
                      <a:pt x="4751" y="13971"/>
                      <a:pt x="5349" y="15166"/>
                    </a:cubicBezTo>
                    <a:cubicBezTo>
                      <a:pt x="4909" y="13908"/>
                      <a:pt x="4468" y="12618"/>
                      <a:pt x="3996" y="11359"/>
                    </a:cubicBezTo>
                    <a:lnTo>
                      <a:pt x="2675" y="7584"/>
                    </a:lnTo>
                    <a:lnTo>
                      <a:pt x="1322" y="3777"/>
                    </a:lnTo>
                    <a:lnTo>
                      <a:pt x="661" y="1889"/>
                    </a:lnTo>
                    <a:cubicBezTo>
                      <a:pt x="441" y="1259"/>
                      <a:pt x="221" y="630"/>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8" name="Google Shape;2088;p20"/>
              <p:cNvSpPr/>
              <p:nvPr/>
            </p:nvSpPr>
            <p:spPr>
              <a:xfrm>
                <a:off x="3530750" y="4562850"/>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089" name="Google Shape;2089;p20"/>
            <p:cNvSpPr/>
            <p:nvPr/>
          </p:nvSpPr>
          <p:spPr>
            <a:xfrm>
              <a:off x="3405650" y="4684388"/>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0" name="Google Shape;2090;p20"/>
            <p:cNvSpPr/>
            <p:nvPr/>
          </p:nvSpPr>
          <p:spPr>
            <a:xfrm>
              <a:off x="3354700" y="4815438"/>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091" name="Google Shape;2091;p20"/>
          <p:cNvGrpSpPr/>
          <p:nvPr/>
        </p:nvGrpSpPr>
        <p:grpSpPr>
          <a:xfrm rot="8100000" flipH="1">
            <a:off x="702741" y="285633"/>
            <a:ext cx="830555" cy="1855105"/>
            <a:chOff x="1683800" y="2940875"/>
            <a:chExt cx="2165525" cy="2537575"/>
          </a:xfrm>
        </p:grpSpPr>
        <p:sp>
          <p:nvSpPr>
            <p:cNvPr id="2092" name="Google Shape;2092;p20"/>
            <p:cNvSpPr/>
            <p:nvPr/>
          </p:nvSpPr>
          <p:spPr>
            <a:xfrm>
              <a:off x="2596250" y="4532150"/>
              <a:ext cx="593900" cy="208475"/>
            </a:xfrm>
            <a:custGeom>
              <a:avLst/>
              <a:gdLst/>
              <a:ahLst/>
              <a:cxnLst/>
              <a:rect l="l" t="t" r="r" b="b"/>
              <a:pathLst>
                <a:path w="23756" h="8339" extrusionOk="0">
                  <a:moveTo>
                    <a:pt x="22183" y="6073"/>
                  </a:moveTo>
                  <a:cubicBezTo>
                    <a:pt x="22906" y="6640"/>
                    <a:pt x="23693" y="7426"/>
                    <a:pt x="23756" y="8339"/>
                  </a:cubicBezTo>
                  <a:cubicBezTo>
                    <a:pt x="15984" y="5979"/>
                    <a:pt x="8056" y="4123"/>
                    <a:pt x="32" y="2833"/>
                  </a:cubicBezTo>
                  <a:lnTo>
                    <a:pt x="1" y="2738"/>
                  </a:lnTo>
                  <a:cubicBezTo>
                    <a:pt x="7458" y="1"/>
                    <a:pt x="15827" y="1228"/>
                    <a:pt x="22183" y="607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3" name="Google Shape;2093;p20"/>
            <p:cNvSpPr/>
            <p:nvPr/>
          </p:nvSpPr>
          <p:spPr>
            <a:xfrm>
              <a:off x="2754375" y="4252925"/>
              <a:ext cx="505800" cy="137675"/>
            </a:xfrm>
            <a:custGeom>
              <a:avLst/>
              <a:gdLst/>
              <a:ahLst/>
              <a:cxnLst/>
              <a:rect l="l" t="t" r="r" b="b"/>
              <a:pathLst>
                <a:path w="20232" h="5507" extrusionOk="0">
                  <a:moveTo>
                    <a:pt x="19602" y="4594"/>
                  </a:moveTo>
                  <a:cubicBezTo>
                    <a:pt x="19854" y="4877"/>
                    <a:pt x="20074" y="5160"/>
                    <a:pt x="20231" y="5506"/>
                  </a:cubicBezTo>
                  <a:cubicBezTo>
                    <a:pt x="13655" y="3556"/>
                    <a:pt x="6859" y="2517"/>
                    <a:pt x="0" y="2423"/>
                  </a:cubicBezTo>
                  <a:cubicBezTo>
                    <a:pt x="126" y="2171"/>
                    <a:pt x="283" y="1919"/>
                    <a:pt x="409" y="1636"/>
                  </a:cubicBezTo>
                  <a:cubicBezTo>
                    <a:pt x="3493" y="629"/>
                    <a:pt x="6765" y="0"/>
                    <a:pt x="10037" y="252"/>
                  </a:cubicBezTo>
                  <a:cubicBezTo>
                    <a:pt x="13624" y="535"/>
                    <a:pt x="17179" y="1951"/>
                    <a:pt x="19602" y="459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4" name="Google Shape;2094;p20"/>
            <p:cNvSpPr/>
            <p:nvPr/>
          </p:nvSpPr>
          <p:spPr>
            <a:xfrm>
              <a:off x="3052475" y="3780175"/>
              <a:ext cx="439750" cy="107775"/>
            </a:xfrm>
            <a:custGeom>
              <a:avLst/>
              <a:gdLst/>
              <a:ahLst/>
              <a:cxnLst/>
              <a:rect l="l" t="t" r="r" b="b"/>
              <a:pathLst>
                <a:path w="17590" h="4311" extrusionOk="0">
                  <a:moveTo>
                    <a:pt x="32" y="0"/>
                  </a:moveTo>
                  <a:cubicBezTo>
                    <a:pt x="5916" y="692"/>
                    <a:pt x="11768" y="1605"/>
                    <a:pt x="17589" y="2738"/>
                  </a:cubicBezTo>
                  <a:cubicBezTo>
                    <a:pt x="17558" y="3430"/>
                    <a:pt x="17023" y="4028"/>
                    <a:pt x="16299" y="4122"/>
                  </a:cubicBezTo>
                  <a:cubicBezTo>
                    <a:pt x="15701" y="4279"/>
                    <a:pt x="15103" y="4311"/>
                    <a:pt x="14474" y="4216"/>
                  </a:cubicBezTo>
                  <a:cubicBezTo>
                    <a:pt x="9471" y="3744"/>
                    <a:pt x="4563" y="2391"/>
                    <a:pt x="1" y="25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5" name="Google Shape;2095;p20"/>
            <p:cNvSpPr/>
            <p:nvPr/>
          </p:nvSpPr>
          <p:spPr>
            <a:xfrm>
              <a:off x="2915625" y="3972100"/>
              <a:ext cx="439725" cy="103850"/>
            </a:xfrm>
            <a:custGeom>
              <a:avLst/>
              <a:gdLst/>
              <a:ahLst/>
              <a:cxnLst/>
              <a:rect l="l" t="t" r="r" b="b"/>
              <a:pathLst>
                <a:path w="17589" h="4154" extrusionOk="0">
                  <a:moveTo>
                    <a:pt x="15858" y="2832"/>
                  </a:moveTo>
                  <a:cubicBezTo>
                    <a:pt x="16487" y="3115"/>
                    <a:pt x="17022" y="3524"/>
                    <a:pt x="17494" y="4059"/>
                  </a:cubicBezTo>
                  <a:cubicBezTo>
                    <a:pt x="17525" y="4091"/>
                    <a:pt x="17557" y="4122"/>
                    <a:pt x="17588" y="4154"/>
                  </a:cubicBezTo>
                  <a:cubicBezTo>
                    <a:pt x="11799" y="3178"/>
                    <a:pt x="5947" y="2580"/>
                    <a:pt x="95" y="2392"/>
                  </a:cubicBezTo>
                  <a:lnTo>
                    <a:pt x="0" y="2203"/>
                  </a:lnTo>
                  <a:cubicBezTo>
                    <a:pt x="5097" y="0"/>
                    <a:pt x="10950" y="221"/>
                    <a:pt x="15858" y="283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6" name="Google Shape;2096;p20"/>
            <p:cNvSpPr/>
            <p:nvPr/>
          </p:nvSpPr>
          <p:spPr>
            <a:xfrm>
              <a:off x="3178350" y="3508800"/>
              <a:ext cx="431075" cy="92050"/>
            </a:xfrm>
            <a:custGeom>
              <a:avLst/>
              <a:gdLst/>
              <a:ahLst/>
              <a:cxnLst/>
              <a:rect l="l" t="t" r="r" b="b"/>
              <a:pathLst>
                <a:path w="17243" h="3682" extrusionOk="0">
                  <a:moveTo>
                    <a:pt x="15197" y="1542"/>
                  </a:moveTo>
                  <a:cubicBezTo>
                    <a:pt x="16110" y="1825"/>
                    <a:pt x="17179" y="2360"/>
                    <a:pt x="17242" y="3335"/>
                  </a:cubicBezTo>
                  <a:cubicBezTo>
                    <a:pt x="17242" y="3461"/>
                    <a:pt x="17242" y="3587"/>
                    <a:pt x="17211" y="3681"/>
                  </a:cubicBezTo>
                  <a:lnTo>
                    <a:pt x="315" y="2675"/>
                  </a:lnTo>
                  <a:lnTo>
                    <a:pt x="0" y="2423"/>
                  </a:lnTo>
                  <a:cubicBezTo>
                    <a:pt x="4783" y="346"/>
                    <a:pt x="10194" y="0"/>
                    <a:pt x="15197" y="154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7" name="Google Shape;2097;p20"/>
            <p:cNvSpPr/>
            <p:nvPr/>
          </p:nvSpPr>
          <p:spPr>
            <a:xfrm>
              <a:off x="2365775" y="4864900"/>
              <a:ext cx="612000" cy="201375"/>
            </a:xfrm>
            <a:custGeom>
              <a:avLst/>
              <a:gdLst/>
              <a:ahLst/>
              <a:cxnLst/>
              <a:rect l="l" t="t" r="r" b="b"/>
              <a:pathLst>
                <a:path w="24480" h="8055" extrusionOk="0">
                  <a:moveTo>
                    <a:pt x="788" y="1951"/>
                  </a:moveTo>
                  <a:cubicBezTo>
                    <a:pt x="7835" y="0"/>
                    <a:pt x="15764" y="661"/>
                    <a:pt x="21931" y="4594"/>
                  </a:cubicBezTo>
                  <a:cubicBezTo>
                    <a:pt x="22812" y="5097"/>
                    <a:pt x="23536" y="5789"/>
                    <a:pt x="24102" y="6607"/>
                  </a:cubicBezTo>
                  <a:cubicBezTo>
                    <a:pt x="24322" y="7048"/>
                    <a:pt x="24480" y="7551"/>
                    <a:pt x="24480" y="8055"/>
                  </a:cubicBezTo>
                  <a:cubicBezTo>
                    <a:pt x="16425" y="5758"/>
                    <a:pt x="8276" y="3870"/>
                    <a:pt x="1" y="2360"/>
                  </a:cubicBezTo>
                  <a:lnTo>
                    <a:pt x="504" y="173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8" name="Google Shape;2098;p20"/>
            <p:cNvSpPr/>
            <p:nvPr/>
          </p:nvSpPr>
          <p:spPr>
            <a:xfrm>
              <a:off x="2357925" y="4923875"/>
              <a:ext cx="620650" cy="205325"/>
            </a:xfrm>
            <a:custGeom>
              <a:avLst/>
              <a:gdLst/>
              <a:ahLst/>
              <a:cxnLst/>
              <a:rect l="l" t="t" r="r" b="b"/>
              <a:pathLst>
                <a:path w="24826" h="8213" extrusionOk="0">
                  <a:moveTo>
                    <a:pt x="346" y="1"/>
                  </a:moveTo>
                  <a:cubicBezTo>
                    <a:pt x="8590" y="1511"/>
                    <a:pt x="16739" y="3399"/>
                    <a:pt x="24825" y="5696"/>
                  </a:cubicBezTo>
                  <a:cubicBezTo>
                    <a:pt x="24825" y="6199"/>
                    <a:pt x="24668" y="6671"/>
                    <a:pt x="24385" y="7080"/>
                  </a:cubicBezTo>
                  <a:cubicBezTo>
                    <a:pt x="23504" y="8213"/>
                    <a:pt x="21805" y="8087"/>
                    <a:pt x="20389" y="7804"/>
                  </a:cubicBezTo>
                  <a:cubicBezTo>
                    <a:pt x="13247" y="6419"/>
                    <a:pt x="6073" y="4406"/>
                    <a:pt x="0" y="410"/>
                  </a:cubicBezTo>
                  <a:lnTo>
                    <a:pt x="95" y="284"/>
                  </a:lnTo>
                  <a:cubicBezTo>
                    <a:pt x="189" y="190"/>
                    <a:pt x="252" y="95"/>
                    <a:pt x="34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9" name="Google Shape;2099;p20"/>
            <p:cNvSpPr/>
            <p:nvPr/>
          </p:nvSpPr>
          <p:spPr>
            <a:xfrm>
              <a:off x="2589975" y="4601375"/>
              <a:ext cx="600175" cy="192750"/>
            </a:xfrm>
            <a:custGeom>
              <a:avLst/>
              <a:gdLst/>
              <a:ahLst/>
              <a:cxnLst/>
              <a:rect l="l" t="t" r="r" b="b"/>
              <a:pathLst>
                <a:path w="24007" h="7710" extrusionOk="0">
                  <a:moveTo>
                    <a:pt x="283" y="95"/>
                  </a:moveTo>
                  <a:cubicBezTo>
                    <a:pt x="8307" y="1385"/>
                    <a:pt x="16235" y="3241"/>
                    <a:pt x="24007" y="5601"/>
                  </a:cubicBezTo>
                  <a:cubicBezTo>
                    <a:pt x="24007" y="5696"/>
                    <a:pt x="24007" y="5790"/>
                    <a:pt x="24007" y="5884"/>
                  </a:cubicBezTo>
                  <a:cubicBezTo>
                    <a:pt x="23976" y="6042"/>
                    <a:pt x="23944" y="6168"/>
                    <a:pt x="23881" y="6293"/>
                  </a:cubicBezTo>
                  <a:cubicBezTo>
                    <a:pt x="23567" y="6986"/>
                    <a:pt x="22906" y="7458"/>
                    <a:pt x="22151" y="7615"/>
                  </a:cubicBezTo>
                  <a:cubicBezTo>
                    <a:pt x="21270" y="7709"/>
                    <a:pt x="20357" y="7646"/>
                    <a:pt x="19508" y="7363"/>
                  </a:cubicBezTo>
                  <a:cubicBezTo>
                    <a:pt x="12774" y="5664"/>
                    <a:pt x="6356" y="2864"/>
                    <a:pt x="0" y="95"/>
                  </a:cubicBezTo>
                  <a:lnTo>
                    <a:pt x="0" y="95"/>
                  </a:lnTo>
                  <a:cubicBezTo>
                    <a:pt x="32" y="64"/>
                    <a:pt x="94" y="64"/>
                    <a:pt x="126" y="64"/>
                  </a:cubicBezTo>
                  <a:lnTo>
                    <a:pt x="25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0" name="Google Shape;2100;p20"/>
            <p:cNvSpPr/>
            <p:nvPr/>
          </p:nvSpPr>
          <p:spPr>
            <a:xfrm>
              <a:off x="1926075" y="4417325"/>
              <a:ext cx="430300" cy="526250"/>
            </a:xfrm>
            <a:custGeom>
              <a:avLst/>
              <a:gdLst/>
              <a:ahLst/>
              <a:cxnLst/>
              <a:rect l="l" t="t" r="r" b="b"/>
              <a:pathLst>
                <a:path w="17212" h="21050" extrusionOk="0">
                  <a:moveTo>
                    <a:pt x="16897" y="21018"/>
                  </a:moveTo>
                  <a:cubicBezTo>
                    <a:pt x="10635" y="18564"/>
                    <a:pt x="6262" y="12932"/>
                    <a:pt x="2297" y="7520"/>
                  </a:cubicBezTo>
                  <a:cubicBezTo>
                    <a:pt x="1416" y="6356"/>
                    <a:pt x="536" y="5129"/>
                    <a:pt x="252" y="3681"/>
                  </a:cubicBezTo>
                  <a:cubicBezTo>
                    <a:pt x="1" y="2328"/>
                    <a:pt x="410" y="724"/>
                    <a:pt x="1574" y="0"/>
                  </a:cubicBezTo>
                  <a:cubicBezTo>
                    <a:pt x="7049" y="6387"/>
                    <a:pt x="12146" y="13089"/>
                    <a:pt x="16802" y="20106"/>
                  </a:cubicBezTo>
                  <a:lnTo>
                    <a:pt x="17211" y="20735"/>
                  </a:lnTo>
                  <a:cubicBezTo>
                    <a:pt x="17117" y="20829"/>
                    <a:pt x="17023" y="20955"/>
                    <a:pt x="16928" y="2104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1" name="Google Shape;2101;p20"/>
            <p:cNvSpPr/>
            <p:nvPr/>
          </p:nvSpPr>
          <p:spPr>
            <a:xfrm>
              <a:off x="1965400" y="4395300"/>
              <a:ext cx="394125" cy="527025"/>
            </a:xfrm>
            <a:custGeom>
              <a:avLst/>
              <a:gdLst/>
              <a:ahLst/>
              <a:cxnLst/>
              <a:rect l="l" t="t" r="r" b="b"/>
              <a:pathLst>
                <a:path w="15765" h="21081" extrusionOk="0">
                  <a:moveTo>
                    <a:pt x="15229" y="20987"/>
                  </a:moveTo>
                  <a:cubicBezTo>
                    <a:pt x="10573" y="13970"/>
                    <a:pt x="5476" y="7268"/>
                    <a:pt x="1" y="913"/>
                  </a:cubicBezTo>
                  <a:cubicBezTo>
                    <a:pt x="32" y="850"/>
                    <a:pt x="95" y="818"/>
                    <a:pt x="158" y="787"/>
                  </a:cubicBezTo>
                  <a:cubicBezTo>
                    <a:pt x="1700" y="0"/>
                    <a:pt x="3525" y="913"/>
                    <a:pt x="4878" y="1919"/>
                  </a:cubicBezTo>
                  <a:cubicBezTo>
                    <a:pt x="10919" y="6419"/>
                    <a:pt x="14569" y="13655"/>
                    <a:pt x="15764" y="2108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2" name="Google Shape;2102;p20"/>
            <p:cNvSpPr/>
            <p:nvPr/>
          </p:nvSpPr>
          <p:spPr>
            <a:xfrm>
              <a:off x="2069250" y="5218075"/>
              <a:ext cx="631650" cy="260375"/>
            </a:xfrm>
            <a:custGeom>
              <a:avLst/>
              <a:gdLst/>
              <a:ahLst/>
              <a:cxnLst/>
              <a:rect l="l" t="t" r="r" b="b"/>
              <a:pathLst>
                <a:path w="25266" h="10415" extrusionOk="0">
                  <a:moveTo>
                    <a:pt x="19885" y="9974"/>
                  </a:moveTo>
                  <a:cubicBezTo>
                    <a:pt x="12711" y="8055"/>
                    <a:pt x="6293" y="4028"/>
                    <a:pt x="0" y="95"/>
                  </a:cubicBezTo>
                  <a:cubicBezTo>
                    <a:pt x="32" y="63"/>
                    <a:pt x="63" y="32"/>
                    <a:pt x="94" y="0"/>
                  </a:cubicBezTo>
                  <a:lnTo>
                    <a:pt x="535" y="95"/>
                  </a:lnTo>
                  <a:cubicBezTo>
                    <a:pt x="9062" y="2203"/>
                    <a:pt x="17337" y="5223"/>
                    <a:pt x="25265" y="9062"/>
                  </a:cubicBezTo>
                  <a:cubicBezTo>
                    <a:pt x="24699" y="9786"/>
                    <a:pt x="23850" y="10258"/>
                    <a:pt x="22937" y="10321"/>
                  </a:cubicBezTo>
                  <a:cubicBezTo>
                    <a:pt x="21899" y="10415"/>
                    <a:pt x="20861" y="10289"/>
                    <a:pt x="19885" y="997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3" name="Google Shape;2103;p20"/>
            <p:cNvSpPr/>
            <p:nvPr/>
          </p:nvSpPr>
          <p:spPr>
            <a:xfrm>
              <a:off x="2081825" y="5176375"/>
              <a:ext cx="634025" cy="268250"/>
            </a:xfrm>
            <a:custGeom>
              <a:avLst/>
              <a:gdLst/>
              <a:ahLst/>
              <a:cxnLst/>
              <a:rect l="l" t="t" r="r" b="b"/>
              <a:pathLst>
                <a:path w="25361" h="10730" extrusionOk="0">
                  <a:moveTo>
                    <a:pt x="693" y="787"/>
                  </a:moveTo>
                  <a:cubicBezTo>
                    <a:pt x="4594" y="190"/>
                    <a:pt x="8559" y="1"/>
                    <a:pt x="12460" y="693"/>
                  </a:cubicBezTo>
                  <a:cubicBezTo>
                    <a:pt x="16330" y="1417"/>
                    <a:pt x="20106" y="2958"/>
                    <a:pt x="23063" y="5538"/>
                  </a:cubicBezTo>
                  <a:cubicBezTo>
                    <a:pt x="23819" y="6105"/>
                    <a:pt x="24416" y="6860"/>
                    <a:pt x="24888" y="7678"/>
                  </a:cubicBezTo>
                  <a:cubicBezTo>
                    <a:pt x="25329" y="8528"/>
                    <a:pt x="25360" y="9534"/>
                    <a:pt x="24951" y="10415"/>
                  </a:cubicBezTo>
                  <a:cubicBezTo>
                    <a:pt x="24888" y="10541"/>
                    <a:pt x="24825" y="10636"/>
                    <a:pt x="24762" y="10730"/>
                  </a:cubicBezTo>
                  <a:cubicBezTo>
                    <a:pt x="16865" y="6891"/>
                    <a:pt x="8590" y="3871"/>
                    <a:pt x="32" y="1763"/>
                  </a:cubicBezTo>
                  <a:cubicBezTo>
                    <a:pt x="32" y="1637"/>
                    <a:pt x="32" y="1480"/>
                    <a:pt x="0" y="1354"/>
                  </a:cubicBezTo>
                  <a:cubicBezTo>
                    <a:pt x="221" y="1196"/>
                    <a:pt x="472" y="1008"/>
                    <a:pt x="693" y="78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4" name="Google Shape;2104;p20"/>
            <p:cNvSpPr/>
            <p:nvPr/>
          </p:nvSpPr>
          <p:spPr>
            <a:xfrm>
              <a:off x="2748850" y="4313475"/>
              <a:ext cx="519975" cy="132975"/>
            </a:xfrm>
            <a:custGeom>
              <a:avLst/>
              <a:gdLst/>
              <a:ahLst/>
              <a:cxnLst/>
              <a:rect l="l" t="t" r="r" b="b"/>
              <a:pathLst>
                <a:path w="20799" h="5319" extrusionOk="0">
                  <a:moveTo>
                    <a:pt x="221" y="1"/>
                  </a:moveTo>
                  <a:cubicBezTo>
                    <a:pt x="7080" y="95"/>
                    <a:pt x="13876" y="1134"/>
                    <a:pt x="20452" y="3084"/>
                  </a:cubicBezTo>
                  <a:cubicBezTo>
                    <a:pt x="20767" y="3556"/>
                    <a:pt x="20798" y="4186"/>
                    <a:pt x="20484" y="4689"/>
                  </a:cubicBezTo>
                  <a:cubicBezTo>
                    <a:pt x="20043" y="5318"/>
                    <a:pt x="19131" y="5318"/>
                    <a:pt x="18344" y="5255"/>
                  </a:cubicBezTo>
                  <a:cubicBezTo>
                    <a:pt x="12020" y="4657"/>
                    <a:pt x="5822" y="3021"/>
                    <a:pt x="1" y="410"/>
                  </a:cubicBezTo>
                  <a:cubicBezTo>
                    <a:pt x="32" y="378"/>
                    <a:pt x="32" y="347"/>
                    <a:pt x="64" y="315"/>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5" name="Google Shape;2105;p20"/>
            <p:cNvSpPr/>
            <p:nvPr/>
          </p:nvSpPr>
          <p:spPr>
            <a:xfrm>
              <a:off x="1725500" y="4643075"/>
              <a:ext cx="356350" cy="575025"/>
            </a:xfrm>
            <a:custGeom>
              <a:avLst/>
              <a:gdLst/>
              <a:ahLst/>
              <a:cxnLst/>
              <a:rect l="l" t="t" r="r" b="b"/>
              <a:pathLst>
                <a:path w="14254" h="23001" extrusionOk="0">
                  <a:moveTo>
                    <a:pt x="11201" y="10761"/>
                  </a:moveTo>
                  <a:cubicBezTo>
                    <a:pt x="12901" y="14505"/>
                    <a:pt x="13939" y="18564"/>
                    <a:pt x="14253" y="22686"/>
                  </a:cubicBezTo>
                  <a:cubicBezTo>
                    <a:pt x="14128" y="22780"/>
                    <a:pt x="14002" y="22906"/>
                    <a:pt x="13844" y="23000"/>
                  </a:cubicBezTo>
                  <a:cubicBezTo>
                    <a:pt x="13687" y="22937"/>
                    <a:pt x="13498" y="22906"/>
                    <a:pt x="13310" y="22843"/>
                  </a:cubicBezTo>
                  <a:cubicBezTo>
                    <a:pt x="9377" y="15071"/>
                    <a:pt x="4940" y="7552"/>
                    <a:pt x="0" y="346"/>
                  </a:cubicBezTo>
                  <a:cubicBezTo>
                    <a:pt x="1007" y="0"/>
                    <a:pt x="2045" y="504"/>
                    <a:pt x="2926" y="1070"/>
                  </a:cubicBezTo>
                  <a:cubicBezTo>
                    <a:pt x="6545" y="3367"/>
                    <a:pt x="9345" y="6859"/>
                    <a:pt x="11201" y="1076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6" name="Google Shape;2106;p20"/>
            <p:cNvSpPr/>
            <p:nvPr/>
          </p:nvSpPr>
          <p:spPr>
            <a:xfrm>
              <a:off x="2323300" y="3977600"/>
              <a:ext cx="425575" cy="359500"/>
            </a:xfrm>
            <a:custGeom>
              <a:avLst/>
              <a:gdLst/>
              <a:ahLst/>
              <a:cxnLst/>
              <a:rect l="l" t="t" r="r" b="b"/>
              <a:pathLst>
                <a:path w="17023" h="14380" extrusionOk="0">
                  <a:moveTo>
                    <a:pt x="17023" y="13845"/>
                  </a:moveTo>
                  <a:cubicBezTo>
                    <a:pt x="16928" y="14034"/>
                    <a:pt x="16834" y="14191"/>
                    <a:pt x="16740" y="14380"/>
                  </a:cubicBezTo>
                  <a:cubicBezTo>
                    <a:pt x="11171" y="12335"/>
                    <a:pt x="6136" y="9062"/>
                    <a:pt x="1983" y="4846"/>
                  </a:cubicBezTo>
                  <a:cubicBezTo>
                    <a:pt x="1259" y="4154"/>
                    <a:pt x="693" y="3336"/>
                    <a:pt x="315" y="2423"/>
                  </a:cubicBezTo>
                  <a:cubicBezTo>
                    <a:pt x="1" y="1637"/>
                    <a:pt x="64" y="756"/>
                    <a:pt x="504" y="1"/>
                  </a:cubicBezTo>
                  <a:cubicBezTo>
                    <a:pt x="5633" y="4720"/>
                    <a:pt x="11013" y="9188"/>
                    <a:pt x="16582" y="13373"/>
                  </a:cubicBezTo>
                  <a:cubicBezTo>
                    <a:pt x="16645" y="13499"/>
                    <a:pt x="16677" y="13625"/>
                    <a:pt x="16740" y="13750"/>
                  </a:cubicBezTo>
                  <a:cubicBezTo>
                    <a:pt x="16834" y="13782"/>
                    <a:pt x="16928" y="13813"/>
                    <a:pt x="17023" y="13845"/>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7" name="Google Shape;2107;p20"/>
            <p:cNvSpPr/>
            <p:nvPr/>
          </p:nvSpPr>
          <p:spPr>
            <a:xfrm>
              <a:off x="2897525" y="4027150"/>
              <a:ext cx="471200" cy="132175"/>
            </a:xfrm>
            <a:custGeom>
              <a:avLst/>
              <a:gdLst/>
              <a:ahLst/>
              <a:cxnLst/>
              <a:rect l="l" t="t" r="r" b="b"/>
              <a:pathLst>
                <a:path w="18848" h="5287" extrusionOk="0">
                  <a:moveTo>
                    <a:pt x="15197" y="5224"/>
                  </a:moveTo>
                  <a:cubicBezTo>
                    <a:pt x="10006" y="4846"/>
                    <a:pt x="5035" y="2959"/>
                    <a:pt x="158" y="1102"/>
                  </a:cubicBezTo>
                  <a:cubicBezTo>
                    <a:pt x="126" y="945"/>
                    <a:pt x="63" y="756"/>
                    <a:pt x="0" y="599"/>
                  </a:cubicBezTo>
                  <a:cubicBezTo>
                    <a:pt x="63" y="473"/>
                    <a:pt x="95" y="378"/>
                    <a:pt x="158" y="253"/>
                  </a:cubicBezTo>
                  <a:cubicBezTo>
                    <a:pt x="347" y="190"/>
                    <a:pt x="535" y="95"/>
                    <a:pt x="724" y="1"/>
                  </a:cubicBezTo>
                  <a:lnTo>
                    <a:pt x="787" y="190"/>
                  </a:lnTo>
                  <a:cubicBezTo>
                    <a:pt x="6671" y="378"/>
                    <a:pt x="12523" y="976"/>
                    <a:pt x="18281" y="1952"/>
                  </a:cubicBezTo>
                  <a:cubicBezTo>
                    <a:pt x="18690" y="2455"/>
                    <a:pt x="18847" y="3116"/>
                    <a:pt x="18690" y="3745"/>
                  </a:cubicBezTo>
                  <a:cubicBezTo>
                    <a:pt x="18438" y="4406"/>
                    <a:pt x="17903" y="4909"/>
                    <a:pt x="17243" y="5067"/>
                  </a:cubicBezTo>
                  <a:cubicBezTo>
                    <a:pt x="16550" y="5255"/>
                    <a:pt x="15858" y="5287"/>
                    <a:pt x="15197" y="522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8" name="Google Shape;2108;p20"/>
            <p:cNvSpPr/>
            <p:nvPr/>
          </p:nvSpPr>
          <p:spPr>
            <a:xfrm>
              <a:off x="1683800" y="4651725"/>
              <a:ext cx="388600" cy="572675"/>
            </a:xfrm>
            <a:custGeom>
              <a:avLst/>
              <a:gdLst/>
              <a:ahLst/>
              <a:cxnLst/>
              <a:rect l="l" t="t" r="r" b="b"/>
              <a:pathLst>
                <a:path w="15544" h="22907" extrusionOk="0">
                  <a:moveTo>
                    <a:pt x="15229" y="22906"/>
                  </a:moveTo>
                  <a:cubicBezTo>
                    <a:pt x="10950" y="20295"/>
                    <a:pt x="7741" y="16204"/>
                    <a:pt x="4689" y="12240"/>
                  </a:cubicBezTo>
                  <a:cubicBezTo>
                    <a:pt x="2770" y="9723"/>
                    <a:pt x="756" y="7080"/>
                    <a:pt x="158" y="3965"/>
                  </a:cubicBezTo>
                  <a:cubicBezTo>
                    <a:pt x="1" y="3178"/>
                    <a:pt x="1" y="2392"/>
                    <a:pt x="190" y="1668"/>
                  </a:cubicBezTo>
                  <a:cubicBezTo>
                    <a:pt x="410" y="913"/>
                    <a:pt x="945" y="283"/>
                    <a:pt x="1668" y="0"/>
                  </a:cubicBezTo>
                  <a:cubicBezTo>
                    <a:pt x="6608" y="7206"/>
                    <a:pt x="11076" y="14725"/>
                    <a:pt x="15009" y="22497"/>
                  </a:cubicBezTo>
                  <a:cubicBezTo>
                    <a:pt x="15198" y="22560"/>
                    <a:pt x="15387" y="22591"/>
                    <a:pt x="15544" y="22654"/>
                  </a:cubicBezTo>
                  <a:cubicBezTo>
                    <a:pt x="15512" y="22686"/>
                    <a:pt x="15481" y="22717"/>
                    <a:pt x="15418" y="2274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9" name="Google Shape;2109;p20"/>
            <p:cNvSpPr/>
            <p:nvPr/>
          </p:nvSpPr>
          <p:spPr>
            <a:xfrm>
              <a:off x="3470950" y="2940875"/>
              <a:ext cx="349275" cy="246225"/>
            </a:xfrm>
            <a:custGeom>
              <a:avLst/>
              <a:gdLst/>
              <a:ahLst/>
              <a:cxnLst/>
              <a:rect l="l" t="t" r="r" b="b"/>
              <a:pathLst>
                <a:path w="13971" h="9849" extrusionOk="0">
                  <a:moveTo>
                    <a:pt x="13876" y="535"/>
                  </a:moveTo>
                  <a:cubicBezTo>
                    <a:pt x="8936" y="3052"/>
                    <a:pt x="4374" y="6167"/>
                    <a:pt x="221" y="9848"/>
                  </a:cubicBezTo>
                  <a:lnTo>
                    <a:pt x="1" y="9660"/>
                  </a:lnTo>
                  <a:cubicBezTo>
                    <a:pt x="1385" y="7552"/>
                    <a:pt x="2895" y="5475"/>
                    <a:pt x="4783" y="3744"/>
                  </a:cubicBezTo>
                  <a:cubicBezTo>
                    <a:pt x="6765" y="1919"/>
                    <a:pt x="9219" y="504"/>
                    <a:pt x="11925" y="126"/>
                  </a:cubicBezTo>
                  <a:cubicBezTo>
                    <a:pt x="12586" y="0"/>
                    <a:pt x="13278" y="63"/>
                    <a:pt x="13908" y="283"/>
                  </a:cubicBezTo>
                  <a:lnTo>
                    <a:pt x="13971" y="315"/>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0" name="Google Shape;2110;p20"/>
            <p:cNvSpPr/>
            <p:nvPr/>
          </p:nvSpPr>
          <p:spPr>
            <a:xfrm>
              <a:off x="3041475" y="3718025"/>
              <a:ext cx="452325" cy="130600"/>
            </a:xfrm>
            <a:custGeom>
              <a:avLst/>
              <a:gdLst/>
              <a:ahLst/>
              <a:cxnLst/>
              <a:rect l="l" t="t" r="r" b="b"/>
              <a:pathLst>
                <a:path w="18093" h="5224" extrusionOk="0">
                  <a:moveTo>
                    <a:pt x="472" y="2486"/>
                  </a:moveTo>
                  <a:lnTo>
                    <a:pt x="189" y="2455"/>
                  </a:lnTo>
                  <a:lnTo>
                    <a:pt x="0" y="2360"/>
                  </a:lnTo>
                  <a:cubicBezTo>
                    <a:pt x="126" y="2140"/>
                    <a:pt x="252" y="1920"/>
                    <a:pt x="346" y="1731"/>
                  </a:cubicBezTo>
                  <a:lnTo>
                    <a:pt x="504" y="1825"/>
                  </a:lnTo>
                  <a:cubicBezTo>
                    <a:pt x="5727" y="1"/>
                    <a:pt x="11422" y="441"/>
                    <a:pt x="16299" y="3021"/>
                  </a:cubicBezTo>
                  <a:cubicBezTo>
                    <a:pt x="17148" y="3493"/>
                    <a:pt x="18092" y="4280"/>
                    <a:pt x="18029" y="5224"/>
                  </a:cubicBezTo>
                  <a:cubicBezTo>
                    <a:pt x="12208" y="4091"/>
                    <a:pt x="6356" y="3178"/>
                    <a:pt x="472" y="2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1" name="Google Shape;2111;p20"/>
            <p:cNvSpPr/>
            <p:nvPr/>
          </p:nvSpPr>
          <p:spPr>
            <a:xfrm>
              <a:off x="3168900" y="3569350"/>
              <a:ext cx="440525" cy="81850"/>
            </a:xfrm>
            <a:custGeom>
              <a:avLst/>
              <a:gdLst/>
              <a:ahLst/>
              <a:cxnLst/>
              <a:rect l="l" t="t" r="r" b="b"/>
              <a:pathLst>
                <a:path w="17621" h="3274" extrusionOk="0">
                  <a:moveTo>
                    <a:pt x="16456" y="2612"/>
                  </a:moveTo>
                  <a:cubicBezTo>
                    <a:pt x="15198" y="3273"/>
                    <a:pt x="13687" y="3242"/>
                    <a:pt x="12303" y="3116"/>
                  </a:cubicBezTo>
                  <a:cubicBezTo>
                    <a:pt x="8118" y="2707"/>
                    <a:pt x="3996" y="1826"/>
                    <a:pt x="63" y="441"/>
                  </a:cubicBezTo>
                  <a:cubicBezTo>
                    <a:pt x="32" y="347"/>
                    <a:pt x="0" y="284"/>
                    <a:pt x="0" y="221"/>
                  </a:cubicBezTo>
                  <a:cubicBezTo>
                    <a:pt x="126" y="127"/>
                    <a:pt x="284" y="64"/>
                    <a:pt x="410" y="1"/>
                  </a:cubicBezTo>
                  <a:lnTo>
                    <a:pt x="724" y="253"/>
                  </a:lnTo>
                  <a:lnTo>
                    <a:pt x="17620" y="1259"/>
                  </a:lnTo>
                  <a:cubicBezTo>
                    <a:pt x="17431" y="1857"/>
                    <a:pt x="17022" y="2361"/>
                    <a:pt x="16456" y="261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2" name="Google Shape;2112;p20"/>
            <p:cNvSpPr/>
            <p:nvPr/>
          </p:nvSpPr>
          <p:spPr>
            <a:xfrm>
              <a:off x="3463875" y="2948725"/>
              <a:ext cx="385450" cy="250950"/>
            </a:xfrm>
            <a:custGeom>
              <a:avLst/>
              <a:gdLst/>
              <a:ahLst/>
              <a:cxnLst/>
              <a:rect l="l" t="t" r="r" b="b"/>
              <a:pathLst>
                <a:path w="15418" h="10038" extrusionOk="0">
                  <a:moveTo>
                    <a:pt x="13750" y="3588"/>
                  </a:moveTo>
                  <a:cubicBezTo>
                    <a:pt x="9534" y="6294"/>
                    <a:pt x="4972" y="8433"/>
                    <a:pt x="221" y="10038"/>
                  </a:cubicBezTo>
                  <a:lnTo>
                    <a:pt x="0" y="9755"/>
                  </a:lnTo>
                  <a:cubicBezTo>
                    <a:pt x="0" y="9755"/>
                    <a:pt x="0" y="9755"/>
                    <a:pt x="32" y="9723"/>
                  </a:cubicBezTo>
                  <a:cubicBezTo>
                    <a:pt x="95" y="9597"/>
                    <a:pt x="189" y="9471"/>
                    <a:pt x="284" y="9346"/>
                  </a:cubicBezTo>
                  <a:lnTo>
                    <a:pt x="504" y="9534"/>
                  </a:lnTo>
                  <a:cubicBezTo>
                    <a:pt x="4657" y="5853"/>
                    <a:pt x="9219" y="2738"/>
                    <a:pt x="14159" y="221"/>
                  </a:cubicBezTo>
                  <a:lnTo>
                    <a:pt x="14254" y="1"/>
                  </a:lnTo>
                  <a:cubicBezTo>
                    <a:pt x="14883" y="221"/>
                    <a:pt x="15323" y="819"/>
                    <a:pt x="15386" y="1448"/>
                  </a:cubicBezTo>
                  <a:cubicBezTo>
                    <a:pt x="15418" y="2392"/>
                    <a:pt x="14537" y="3084"/>
                    <a:pt x="13750" y="358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3" name="Google Shape;2113;p20"/>
            <p:cNvSpPr/>
            <p:nvPr/>
          </p:nvSpPr>
          <p:spPr>
            <a:xfrm>
              <a:off x="2694575" y="3501700"/>
              <a:ext cx="343775" cy="285575"/>
            </a:xfrm>
            <a:custGeom>
              <a:avLst/>
              <a:gdLst/>
              <a:ahLst/>
              <a:cxnLst/>
              <a:rect l="l" t="t" r="r" b="b"/>
              <a:pathLst>
                <a:path w="13751" h="11423" extrusionOk="0">
                  <a:moveTo>
                    <a:pt x="13750" y="11234"/>
                  </a:moveTo>
                  <a:cubicBezTo>
                    <a:pt x="13719" y="11297"/>
                    <a:pt x="13688" y="11359"/>
                    <a:pt x="13625" y="11422"/>
                  </a:cubicBezTo>
                  <a:lnTo>
                    <a:pt x="13090" y="11139"/>
                  </a:lnTo>
                  <a:cubicBezTo>
                    <a:pt x="10761" y="10353"/>
                    <a:pt x="8465" y="9409"/>
                    <a:pt x="6294" y="8276"/>
                  </a:cubicBezTo>
                  <a:cubicBezTo>
                    <a:pt x="4154" y="7080"/>
                    <a:pt x="2140" y="5476"/>
                    <a:pt x="819" y="3431"/>
                  </a:cubicBezTo>
                  <a:cubicBezTo>
                    <a:pt x="441" y="2927"/>
                    <a:pt x="221" y="2361"/>
                    <a:pt x="95" y="1763"/>
                  </a:cubicBezTo>
                  <a:cubicBezTo>
                    <a:pt x="1" y="1165"/>
                    <a:pt x="221" y="536"/>
                    <a:pt x="662" y="127"/>
                  </a:cubicBezTo>
                  <a:cubicBezTo>
                    <a:pt x="724" y="64"/>
                    <a:pt x="787" y="32"/>
                    <a:pt x="850" y="1"/>
                  </a:cubicBezTo>
                  <a:cubicBezTo>
                    <a:pt x="5381" y="2927"/>
                    <a:pt x="9534" y="6420"/>
                    <a:pt x="13153" y="10447"/>
                  </a:cubicBezTo>
                  <a:lnTo>
                    <a:pt x="13436" y="10321"/>
                  </a:lnTo>
                  <a:cubicBezTo>
                    <a:pt x="13562" y="10636"/>
                    <a:pt x="13656" y="10919"/>
                    <a:pt x="13750" y="1123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4" name="Google Shape;2114;p20"/>
            <p:cNvSpPr/>
            <p:nvPr/>
          </p:nvSpPr>
          <p:spPr>
            <a:xfrm>
              <a:off x="3333300" y="3249225"/>
              <a:ext cx="418500" cy="103050"/>
            </a:xfrm>
            <a:custGeom>
              <a:avLst/>
              <a:gdLst/>
              <a:ahLst/>
              <a:cxnLst/>
              <a:rect l="l" t="t" r="r" b="b"/>
              <a:pathLst>
                <a:path w="16740" h="4122" extrusionOk="0">
                  <a:moveTo>
                    <a:pt x="0" y="3807"/>
                  </a:moveTo>
                  <a:cubicBezTo>
                    <a:pt x="4280" y="1384"/>
                    <a:pt x="9440" y="0"/>
                    <a:pt x="14159" y="1384"/>
                  </a:cubicBezTo>
                  <a:cubicBezTo>
                    <a:pt x="15355" y="1731"/>
                    <a:pt x="16708" y="2517"/>
                    <a:pt x="16739" y="3807"/>
                  </a:cubicBezTo>
                  <a:cubicBezTo>
                    <a:pt x="16739" y="3902"/>
                    <a:pt x="16708" y="3996"/>
                    <a:pt x="16708" y="4122"/>
                  </a:cubicBezTo>
                  <a:cubicBezTo>
                    <a:pt x="11202" y="2958"/>
                    <a:pt x="5538" y="2863"/>
                    <a:pt x="0" y="380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5" name="Google Shape;2115;p20"/>
            <p:cNvSpPr/>
            <p:nvPr/>
          </p:nvSpPr>
          <p:spPr>
            <a:xfrm>
              <a:off x="3331725" y="3320800"/>
              <a:ext cx="419275" cy="82600"/>
            </a:xfrm>
            <a:custGeom>
              <a:avLst/>
              <a:gdLst/>
              <a:ahLst/>
              <a:cxnLst/>
              <a:rect l="l" t="t" r="r" b="b"/>
              <a:pathLst>
                <a:path w="16771" h="3304" extrusionOk="0">
                  <a:moveTo>
                    <a:pt x="0" y="976"/>
                  </a:moveTo>
                  <a:lnTo>
                    <a:pt x="63" y="944"/>
                  </a:lnTo>
                  <a:cubicBezTo>
                    <a:pt x="5601" y="0"/>
                    <a:pt x="11265" y="95"/>
                    <a:pt x="16771" y="1259"/>
                  </a:cubicBezTo>
                  <a:cubicBezTo>
                    <a:pt x="16582" y="2014"/>
                    <a:pt x="16016" y="2643"/>
                    <a:pt x="15260" y="2926"/>
                  </a:cubicBezTo>
                  <a:cubicBezTo>
                    <a:pt x="14411" y="3210"/>
                    <a:pt x="13530" y="3304"/>
                    <a:pt x="12649" y="3210"/>
                  </a:cubicBezTo>
                  <a:cubicBezTo>
                    <a:pt x="8370" y="2958"/>
                    <a:pt x="4154" y="2014"/>
                    <a:pt x="0" y="103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6" name="Google Shape;2116;p20"/>
            <p:cNvSpPr/>
            <p:nvPr/>
          </p:nvSpPr>
          <p:spPr>
            <a:xfrm>
              <a:off x="2855050" y="3237425"/>
              <a:ext cx="309950" cy="342975"/>
            </a:xfrm>
            <a:custGeom>
              <a:avLst/>
              <a:gdLst/>
              <a:ahLst/>
              <a:cxnLst/>
              <a:rect l="l" t="t" r="r" b="b"/>
              <a:pathLst>
                <a:path w="12398" h="13719" extrusionOk="0">
                  <a:moveTo>
                    <a:pt x="11611" y="13435"/>
                  </a:moveTo>
                  <a:cubicBezTo>
                    <a:pt x="8055" y="10478"/>
                    <a:pt x="4468" y="7489"/>
                    <a:pt x="1511" y="3902"/>
                  </a:cubicBezTo>
                  <a:cubicBezTo>
                    <a:pt x="756" y="2989"/>
                    <a:pt x="0" y="1636"/>
                    <a:pt x="661" y="629"/>
                  </a:cubicBezTo>
                  <a:cubicBezTo>
                    <a:pt x="850" y="346"/>
                    <a:pt x="1165" y="126"/>
                    <a:pt x="1511" y="0"/>
                  </a:cubicBezTo>
                  <a:cubicBezTo>
                    <a:pt x="5790" y="3902"/>
                    <a:pt x="9471" y="8432"/>
                    <a:pt x="12397" y="13435"/>
                  </a:cubicBezTo>
                  <a:cubicBezTo>
                    <a:pt x="12366" y="13498"/>
                    <a:pt x="12334" y="13561"/>
                    <a:pt x="12271" y="13593"/>
                  </a:cubicBezTo>
                  <a:lnTo>
                    <a:pt x="12020" y="13718"/>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7" name="Google Shape;2117;p20"/>
            <p:cNvSpPr/>
            <p:nvPr/>
          </p:nvSpPr>
          <p:spPr>
            <a:xfrm>
              <a:off x="2892800" y="3232700"/>
              <a:ext cx="274550" cy="340625"/>
            </a:xfrm>
            <a:custGeom>
              <a:avLst/>
              <a:gdLst/>
              <a:ahLst/>
              <a:cxnLst/>
              <a:rect l="l" t="t" r="r" b="b"/>
              <a:pathLst>
                <a:path w="10982" h="13625" extrusionOk="0">
                  <a:moveTo>
                    <a:pt x="10887" y="13624"/>
                  </a:moveTo>
                  <a:cubicBezTo>
                    <a:pt x="7961" y="8621"/>
                    <a:pt x="4280" y="4091"/>
                    <a:pt x="1" y="189"/>
                  </a:cubicBezTo>
                  <a:cubicBezTo>
                    <a:pt x="756" y="0"/>
                    <a:pt x="1574" y="63"/>
                    <a:pt x="2298" y="378"/>
                  </a:cubicBezTo>
                  <a:cubicBezTo>
                    <a:pt x="4940" y="1353"/>
                    <a:pt x="7017" y="3587"/>
                    <a:pt x="8339" y="6104"/>
                  </a:cubicBezTo>
                  <a:cubicBezTo>
                    <a:pt x="9566" y="8401"/>
                    <a:pt x="10289" y="10950"/>
                    <a:pt x="10982" y="1349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8" name="Google Shape;2118;p20"/>
            <p:cNvSpPr/>
            <p:nvPr/>
          </p:nvSpPr>
          <p:spPr>
            <a:xfrm>
              <a:off x="2715825" y="3491475"/>
              <a:ext cx="314650" cy="271425"/>
            </a:xfrm>
            <a:custGeom>
              <a:avLst/>
              <a:gdLst/>
              <a:ahLst/>
              <a:cxnLst/>
              <a:rect l="l" t="t" r="r" b="b"/>
              <a:pathLst>
                <a:path w="12586" h="10857" extrusionOk="0">
                  <a:moveTo>
                    <a:pt x="2392" y="473"/>
                  </a:moveTo>
                  <a:cubicBezTo>
                    <a:pt x="7111" y="2266"/>
                    <a:pt x="10824" y="6011"/>
                    <a:pt x="12586" y="10730"/>
                  </a:cubicBezTo>
                  <a:lnTo>
                    <a:pt x="12303" y="10856"/>
                  </a:lnTo>
                  <a:cubicBezTo>
                    <a:pt x="8684" y="6829"/>
                    <a:pt x="4531" y="3336"/>
                    <a:pt x="0" y="379"/>
                  </a:cubicBezTo>
                  <a:cubicBezTo>
                    <a:pt x="693" y="1"/>
                    <a:pt x="1605" y="190"/>
                    <a:pt x="2392" y="47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9" name="Google Shape;2119;p20"/>
            <p:cNvSpPr/>
            <p:nvPr/>
          </p:nvSpPr>
          <p:spPr>
            <a:xfrm>
              <a:off x="3121700" y="2981775"/>
              <a:ext cx="207700" cy="349275"/>
            </a:xfrm>
            <a:custGeom>
              <a:avLst/>
              <a:gdLst/>
              <a:ahLst/>
              <a:cxnLst/>
              <a:rect l="l" t="t" r="r" b="b"/>
              <a:pathLst>
                <a:path w="8308" h="13971" extrusionOk="0">
                  <a:moveTo>
                    <a:pt x="1" y="283"/>
                  </a:moveTo>
                  <a:cubicBezTo>
                    <a:pt x="598" y="0"/>
                    <a:pt x="1385" y="378"/>
                    <a:pt x="1920" y="787"/>
                  </a:cubicBezTo>
                  <a:cubicBezTo>
                    <a:pt x="5979" y="3933"/>
                    <a:pt x="8307" y="8842"/>
                    <a:pt x="8118" y="13970"/>
                  </a:cubicBezTo>
                  <a:lnTo>
                    <a:pt x="7992" y="13970"/>
                  </a:lnTo>
                  <a:cubicBezTo>
                    <a:pt x="6105" y="9062"/>
                    <a:pt x="3462" y="4468"/>
                    <a:pt x="127" y="40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0" name="Google Shape;2120;p20"/>
            <p:cNvSpPr/>
            <p:nvPr/>
          </p:nvSpPr>
          <p:spPr>
            <a:xfrm>
              <a:off x="2561650" y="3699150"/>
              <a:ext cx="335900" cy="344550"/>
            </a:xfrm>
            <a:custGeom>
              <a:avLst/>
              <a:gdLst/>
              <a:ahLst/>
              <a:cxnLst/>
              <a:rect l="l" t="t" r="r" b="b"/>
              <a:pathLst>
                <a:path w="13436" h="13782" extrusionOk="0">
                  <a:moveTo>
                    <a:pt x="2486" y="756"/>
                  </a:moveTo>
                  <a:cubicBezTo>
                    <a:pt x="7552" y="3619"/>
                    <a:pt x="11422" y="8213"/>
                    <a:pt x="13435" y="13719"/>
                  </a:cubicBezTo>
                  <a:lnTo>
                    <a:pt x="13373" y="13782"/>
                  </a:lnTo>
                  <a:lnTo>
                    <a:pt x="0" y="472"/>
                  </a:lnTo>
                  <a:lnTo>
                    <a:pt x="126" y="409"/>
                  </a:lnTo>
                  <a:cubicBezTo>
                    <a:pt x="850" y="0"/>
                    <a:pt x="1762" y="347"/>
                    <a:pt x="2486" y="75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1" name="Google Shape;2121;p20"/>
            <p:cNvSpPr/>
            <p:nvPr/>
          </p:nvSpPr>
          <p:spPr>
            <a:xfrm>
              <a:off x="3102825" y="2988075"/>
              <a:ext cx="221850" cy="357925"/>
            </a:xfrm>
            <a:custGeom>
              <a:avLst/>
              <a:gdLst/>
              <a:ahLst/>
              <a:cxnLst/>
              <a:rect l="l" t="t" r="r" b="b"/>
              <a:pathLst>
                <a:path w="8874" h="14317" extrusionOk="0">
                  <a:moveTo>
                    <a:pt x="8747" y="13718"/>
                  </a:moveTo>
                  <a:lnTo>
                    <a:pt x="8873" y="13718"/>
                  </a:lnTo>
                  <a:cubicBezTo>
                    <a:pt x="8873" y="13907"/>
                    <a:pt x="8873" y="14096"/>
                    <a:pt x="8842" y="14316"/>
                  </a:cubicBezTo>
                  <a:cubicBezTo>
                    <a:pt x="5224" y="10918"/>
                    <a:pt x="2360" y="6796"/>
                    <a:pt x="472" y="2202"/>
                  </a:cubicBezTo>
                  <a:cubicBezTo>
                    <a:pt x="189" y="1510"/>
                    <a:pt x="1" y="661"/>
                    <a:pt x="535" y="157"/>
                  </a:cubicBezTo>
                  <a:cubicBezTo>
                    <a:pt x="598" y="94"/>
                    <a:pt x="661" y="63"/>
                    <a:pt x="756" y="0"/>
                  </a:cubicBezTo>
                  <a:lnTo>
                    <a:pt x="882" y="126"/>
                  </a:lnTo>
                  <a:cubicBezTo>
                    <a:pt x="4217" y="4216"/>
                    <a:pt x="6860" y="8778"/>
                    <a:pt x="8747" y="1371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2" name="Google Shape;2122;p20"/>
            <p:cNvSpPr/>
            <p:nvPr/>
          </p:nvSpPr>
          <p:spPr>
            <a:xfrm>
              <a:off x="2545125" y="3710950"/>
              <a:ext cx="350850" cy="342975"/>
            </a:xfrm>
            <a:custGeom>
              <a:avLst/>
              <a:gdLst/>
              <a:ahLst/>
              <a:cxnLst/>
              <a:rect l="l" t="t" r="r" b="b"/>
              <a:pathLst>
                <a:path w="14034" h="13719" extrusionOk="0">
                  <a:moveTo>
                    <a:pt x="14034" y="13310"/>
                  </a:moveTo>
                  <a:lnTo>
                    <a:pt x="13813" y="13719"/>
                  </a:lnTo>
                  <a:lnTo>
                    <a:pt x="13562" y="13593"/>
                  </a:lnTo>
                  <a:cubicBezTo>
                    <a:pt x="7804" y="12334"/>
                    <a:pt x="2958" y="8464"/>
                    <a:pt x="504" y="3115"/>
                  </a:cubicBezTo>
                  <a:cubicBezTo>
                    <a:pt x="221" y="2580"/>
                    <a:pt x="64" y="2014"/>
                    <a:pt x="32" y="1416"/>
                  </a:cubicBezTo>
                  <a:cubicBezTo>
                    <a:pt x="1" y="881"/>
                    <a:pt x="221" y="347"/>
                    <a:pt x="6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3" name="Google Shape;2123;p20"/>
            <p:cNvSpPr/>
            <p:nvPr/>
          </p:nvSpPr>
          <p:spPr>
            <a:xfrm>
              <a:off x="2159700" y="4158525"/>
              <a:ext cx="433425" cy="450750"/>
            </a:xfrm>
            <a:custGeom>
              <a:avLst/>
              <a:gdLst/>
              <a:ahLst/>
              <a:cxnLst/>
              <a:rect l="l" t="t" r="r" b="b"/>
              <a:pathLst>
                <a:path w="17337" h="18030" extrusionOk="0">
                  <a:moveTo>
                    <a:pt x="12177" y="6922"/>
                  </a:moveTo>
                  <a:cubicBezTo>
                    <a:pt x="14663" y="10069"/>
                    <a:pt x="16425" y="13719"/>
                    <a:pt x="17337" y="17620"/>
                  </a:cubicBezTo>
                  <a:cubicBezTo>
                    <a:pt x="17274" y="17683"/>
                    <a:pt x="17243" y="17746"/>
                    <a:pt x="17211" y="17809"/>
                  </a:cubicBezTo>
                  <a:lnTo>
                    <a:pt x="17054" y="18029"/>
                  </a:lnTo>
                  <a:cubicBezTo>
                    <a:pt x="16834" y="17778"/>
                    <a:pt x="16645" y="17526"/>
                    <a:pt x="16425" y="17274"/>
                  </a:cubicBezTo>
                  <a:cubicBezTo>
                    <a:pt x="11202" y="11327"/>
                    <a:pt x="5727" y="5632"/>
                    <a:pt x="0" y="158"/>
                  </a:cubicBezTo>
                  <a:cubicBezTo>
                    <a:pt x="724" y="0"/>
                    <a:pt x="1511" y="32"/>
                    <a:pt x="2266" y="284"/>
                  </a:cubicBezTo>
                  <a:cubicBezTo>
                    <a:pt x="6167" y="1322"/>
                    <a:pt x="9628" y="3808"/>
                    <a:pt x="12177" y="692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4" name="Google Shape;2124;p20"/>
            <p:cNvSpPr/>
            <p:nvPr/>
          </p:nvSpPr>
          <p:spPr>
            <a:xfrm>
              <a:off x="2335900" y="3949275"/>
              <a:ext cx="401975" cy="362650"/>
            </a:xfrm>
            <a:custGeom>
              <a:avLst/>
              <a:gdLst/>
              <a:ahLst/>
              <a:cxnLst/>
              <a:rect l="l" t="t" r="r" b="b"/>
              <a:pathLst>
                <a:path w="16079" h="14506" extrusionOk="0">
                  <a:moveTo>
                    <a:pt x="16078" y="14506"/>
                  </a:moveTo>
                  <a:cubicBezTo>
                    <a:pt x="10509" y="10321"/>
                    <a:pt x="5129" y="5853"/>
                    <a:pt x="0" y="1134"/>
                  </a:cubicBezTo>
                  <a:cubicBezTo>
                    <a:pt x="63" y="1008"/>
                    <a:pt x="158" y="913"/>
                    <a:pt x="252" y="819"/>
                  </a:cubicBezTo>
                  <a:cubicBezTo>
                    <a:pt x="881" y="253"/>
                    <a:pt x="1731" y="1"/>
                    <a:pt x="2580" y="190"/>
                  </a:cubicBezTo>
                  <a:cubicBezTo>
                    <a:pt x="3367" y="379"/>
                    <a:pt x="4154" y="725"/>
                    <a:pt x="4846" y="1197"/>
                  </a:cubicBezTo>
                  <a:cubicBezTo>
                    <a:pt x="9911" y="4312"/>
                    <a:pt x="13844" y="8968"/>
                    <a:pt x="16078" y="1450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5" name="Google Shape;2125;p20"/>
            <p:cNvSpPr/>
            <p:nvPr/>
          </p:nvSpPr>
          <p:spPr>
            <a:xfrm>
              <a:off x="2117225" y="4162450"/>
              <a:ext cx="453100" cy="436600"/>
            </a:xfrm>
            <a:custGeom>
              <a:avLst/>
              <a:gdLst/>
              <a:ahLst/>
              <a:cxnLst/>
              <a:rect l="l" t="t" r="r" b="b"/>
              <a:pathLst>
                <a:path w="18124" h="17464" extrusionOk="0">
                  <a:moveTo>
                    <a:pt x="441" y="3430"/>
                  </a:moveTo>
                  <a:cubicBezTo>
                    <a:pt x="0" y="2266"/>
                    <a:pt x="252" y="787"/>
                    <a:pt x="1322" y="190"/>
                  </a:cubicBezTo>
                  <a:cubicBezTo>
                    <a:pt x="1416" y="95"/>
                    <a:pt x="1574" y="64"/>
                    <a:pt x="1699" y="1"/>
                  </a:cubicBezTo>
                  <a:cubicBezTo>
                    <a:pt x="7394" y="5475"/>
                    <a:pt x="12869" y="11170"/>
                    <a:pt x="18124" y="17117"/>
                  </a:cubicBezTo>
                  <a:lnTo>
                    <a:pt x="17746" y="17463"/>
                  </a:lnTo>
                  <a:cubicBezTo>
                    <a:pt x="12366" y="14254"/>
                    <a:pt x="7426" y="10384"/>
                    <a:pt x="2738" y="6231"/>
                  </a:cubicBezTo>
                  <a:cubicBezTo>
                    <a:pt x="1794" y="5413"/>
                    <a:pt x="850" y="4563"/>
                    <a:pt x="441" y="343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6" name="Google Shape;2126;p20"/>
            <p:cNvSpPr/>
            <p:nvPr/>
          </p:nvSpPr>
          <p:spPr>
            <a:xfrm>
              <a:off x="1716850" y="3191000"/>
              <a:ext cx="1751775" cy="2235550"/>
            </a:xfrm>
            <a:custGeom>
              <a:avLst/>
              <a:gdLst/>
              <a:ahLst/>
              <a:cxnLst/>
              <a:rect l="l" t="t" r="r" b="b"/>
              <a:pathLst>
                <a:path w="70071" h="89422" extrusionOk="0">
                  <a:moveTo>
                    <a:pt x="70070" y="1"/>
                  </a:moveTo>
                  <a:lnTo>
                    <a:pt x="70070" y="1"/>
                  </a:lnTo>
                  <a:cubicBezTo>
                    <a:pt x="68403" y="1731"/>
                    <a:pt x="66767" y="3493"/>
                    <a:pt x="65225" y="5350"/>
                  </a:cubicBezTo>
                  <a:cubicBezTo>
                    <a:pt x="63715" y="7237"/>
                    <a:pt x="62204" y="9125"/>
                    <a:pt x="60820" y="11076"/>
                  </a:cubicBezTo>
                  <a:cubicBezTo>
                    <a:pt x="59435" y="13058"/>
                    <a:pt x="58082" y="15072"/>
                    <a:pt x="56792" y="17117"/>
                  </a:cubicBezTo>
                  <a:cubicBezTo>
                    <a:pt x="55534" y="19131"/>
                    <a:pt x="54275" y="21207"/>
                    <a:pt x="53080" y="23316"/>
                  </a:cubicBezTo>
                  <a:cubicBezTo>
                    <a:pt x="48266" y="31685"/>
                    <a:pt x="43987" y="40338"/>
                    <a:pt x="39361" y="48770"/>
                  </a:cubicBezTo>
                  <a:cubicBezTo>
                    <a:pt x="34705" y="57202"/>
                    <a:pt x="29608" y="65414"/>
                    <a:pt x="23158" y="72588"/>
                  </a:cubicBezTo>
                  <a:cubicBezTo>
                    <a:pt x="21553" y="74382"/>
                    <a:pt x="19854" y="76081"/>
                    <a:pt x="18092" y="77748"/>
                  </a:cubicBezTo>
                  <a:cubicBezTo>
                    <a:pt x="16330" y="79353"/>
                    <a:pt x="14474" y="80895"/>
                    <a:pt x="12554" y="82342"/>
                  </a:cubicBezTo>
                  <a:cubicBezTo>
                    <a:pt x="10604" y="83758"/>
                    <a:pt x="8590" y="85079"/>
                    <a:pt x="6513" y="86275"/>
                  </a:cubicBezTo>
                  <a:cubicBezTo>
                    <a:pt x="4405" y="87471"/>
                    <a:pt x="2234" y="88509"/>
                    <a:pt x="0" y="89421"/>
                  </a:cubicBezTo>
                  <a:cubicBezTo>
                    <a:pt x="2266" y="88572"/>
                    <a:pt x="4437" y="87533"/>
                    <a:pt x="6576" y="86401"/>
                  </a:cubicBezTo>
                  <a:cubicBezTo>
                    <a:pt x="8653" y="85205"/>
                    <a:pt x="10698" y="83915"/>
                    <a:pt x="12649" y="82499"/>
                  </a:cubicBezTo>
                  <a:cubicBezTo>
                    <a:pt x="14599" y="81052"/>
                    <a:pt x="16456" y="79542"/>
                    <a:pt x="18249" y="77906"/>
                  </a:cubicBezTo>
                  <a:cubicBezTo>
                    <a:pt x="20043" y="76269"/>
                    <a:pt x="21742" y="74539"/>
                    <a:pt x="23346" y="72777"/>
                  </a:cubicBezTo>
                  <a:cubicBezTo>
                    <a:pt x="29859" y="65603"/>
                    <a:pt x="35051" y="57391"/>
                    <a:pt x="39708" y="48959"/>
                  </a:cubicBezTo>
                  <a:cubicBezTo>
                    <a:pt x="44364" y="40495"/>
                    <a:pt x="48549" y="31811"/>
                    <a:pt x="53300" y="23441"/>
                  </a:cubicBezTo>
                  <a:cubicBezTo>
                    <a:pt x="54496" y="21333"/>
                    <a:pt x="55723" y="19257"/>
                    <a:pt x="56981" y="17212"/>
                  </a:cubicBezTo>
                  <a:cubicBezTo>
                    <a:pt x="58271" y="15198"/>
                    <a:pt x="59593" y="13184"/>
                    <a:pt x="60977" y="11202"/>
                  </a:cubicBezTo>
                  <a:cubicBezTo>
                    <a:pt x="62330" y="9220"/>
                    <a:pt x="63777" y="7300"/>
                    <a:pt x="65319" y="5413"/>
                  </a:cubicBezTo>
                  <a:cubicBezTo>
                    <a:pt x="66829" y="3556"/>
                    <a:pt x="68434" y="1763"/>
                    <a:pt x="7007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127" name="Google Shape;2127;p20"/>
          <p:cNvGrpSpPr/>
          <p:nvPr/>
        </p:nvGrpSpPr>
        <p:grpSpPr>
          <a:xfrm rot="10800000">
            <a:off x="-248195" y="-240153"/>
            <a:ext cx="1798272" cy="1710431"/>
            <a:chOff x="1767025" y="2531682"/>
            <a:chExt cx="1485193" cy="1412645"/>
          </a:xfrm>
        </p:grpSpPr>
        <p:grpSp>
          <p:nvGrpSpPr>
            <p:cNvPr id="2128" name="Google Shape;2128;p20"/>
            <p:cNvGrpSpPr/>
            <p:nvPr/>
          </p:nvGrpSpPr>
          <p:grpSpPr>
            <a:xfrm>
              <a:off x="1767025" y="2531682"/>
              <a:ext cx="1485193" cy="1412645"/>
              <a:chOff x="1813575" y="2531682"/>
              <a:chExt cx="1485193" cy="1412645"/>
            </a:xfrm>
          </p:grpSpPr>
          <p:sp>
            <p:nvSpPr>
              <p:cNvPr id="2129" name="Google Shape;2129;p20"/>
              <p:cNvSpPr/>
              <p:nvPr/>
            </p:nvSpPr>
            <p:spPr>
              <a:xfrm rot="-261523">
                <a:off x="1861377" y="2582591"/>
                <a:ext cx="1389589" cy="1310815"/>
              </a:xfrm>
              <a:custGeom>
                <a:avLst/>
                <a:gdLst/>
                <a:ahLst/>
                <a:cxnLst/>
                <a:rect l="l" t="t" r="r" b="b"/>
                <a:pathLst>
                  <a:path w="55584" h="52433" extrusionOk="0">
                    <a:moveTo>
                      <a:pt x="33538" y="1"/>
                    </a:moveTo>
                    <a:lnTo>
                      <a:pt x="0" y="42172"/>
                    </a:lnTo>
                    <a:cubicBezTo>
                      <a:pt x="9558" y="49075"/>
                      <a:pt x="20683" y="52432"/>
                      <a:pt x="31737" y="52432"/>
                    </a:cubicBezTo>
                    <a:cubicBezTo>
                      <a:pt x="39949" y="52432"/>
                      <a:pt x="48121" y="50580"/>
                      <a:pt x="55584" y="46952"/>
                    </a:cubicBezTo>
                    <a:lnTo>
                      <a:pt x="33538" y="1"/>
                    </a:lnTo>
                    <a:close/>
                  </a:path>
                </a:pathLst>
              </a:custGeom>
              <a:solidFill>
                <a:srgbClr val="00BA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0" name="Google Shape;2130;p20"/>
              <p:cNvSpPr/>
              <p:nvPr/>
            </p:nvSpPr>
            <p:spPr>
              <a:xfrm rot="-261523">
                <a:off x="1866266" y="2584367"/>
                <a:ext cx="1330090" cy="1227940"/>
              </a:xfrm>
              <a:custGeom>
                <a:avLst/>
                <a:gdLst/>
                <a:ahLst/>
                <a:cxnLst/>
                <a:rect l="l" t="t" r="r" b="b"/>
                <a:pathLst>
                  <a:path w="53204" h="49118" extrusionOk="0">
                    <a:moveTo>
                      <a:pt x="33219" y="1"/>
                    </a:moveTo>
                    <a:lnTo>
                      <a:pt x="1" y="41770"/>
                    </a:lnTo>
                    <a:cubicBezTo>
                      <a:pt x="8475" y="46706"/>
                      <a:pt x="17893" y="49117"/>
                      <a:pt x="27261" y="49117"/>
                    </a:cubicBezTo>
                    <a:cubicBezTo>
                      <a:pt x="36248" y="49117"/>
                      <a:pt x="45188" y="46898"/>
                      <a:pt x="53203" y="42562"/>
                    </a:cubicBezTo>
                    <a:lnTo>
                      <a:pt x="33219" y="1"/>
                    </a:lnTo>
                    <a:close/>
                  </a:path>
                </a:pathLst>
              </a:custGeom>
              <a:solidFill>
                <a:srgbClr val="F1F5C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1" name="Google Shape;2131;p20"/>
              <p:cNvSpPr/>
              <p:nvPr/>
            </p:nvSpPr>
            <p:spPr>
              <a:xfrm rot="-261523">
                <a:off x="1877201" y="2585270"/>
                <a:ext cx="1282340" cy="1170141"/>
              </a:xfrm>
              <a:custGeom>
                <a:avLst/>
                <a:gdLst/>
                <a:ahLst/>
                <a:cxnLst/>
                <a:rect l="l" t="t" r="r" b="b"/>
                <a:pathLst>
                  <a:path w="51294" h="46806" extrusionOk="0">
                    <a:moveTo>
                      <a:pt x="32695" y="1"/>
                    </a:moveTo>
                    <a:lnTo>
                      <a:pt x="0" y="41110"/>
                    </a:lnTo>
                    <a:cubicBezTo>
                      <a:pt x="113" y="41169"/>
                      <a:pt x="226" y="41223"/>
                      <a:pt x="340" y="41278"/>
                    </a:cubicBezTo>
                    <a:cubicBezTo>
                      <a:pt x="367" y="41293"/>
                      <a:pt x="399" y="41309"/>
                      <a:pt x="430" y="41325"/>
                    </a:cubicBezTo>
                    <a:cubicBezTo>
                      <a:pt x="535" y="41376"/>
                      <a:pt x="637" y="41426"/>
                      <a:pt x="742" y="41473"/>
                    </a:cubicBezTo>
                    <a:cubicBezTo>
                      <a:pt x="769" y="41489"/>
                      <a:pt x="797" y="41500"/>
                      <a:pt x="828" y="41516"/>
                    </a:cubicBezTo>
                    <a:cubicBezTo>
                      <a:pt x="914" y="41555"/>
                      <a:pt x="996" y="41598"/>
                      <a:pt x="1082" y="41637"/>
                    </a:cubicBezTo>
                    <a:cubicBezTo>
                      <a:pt x="1133" y="41661"/>
                      <a:pt x="1179" y="41684"/>
                      <a:pt x="1230" y="41708"/>
                    </a:cubicBezTo>
                    <a:cubicBezTo>
                      <a:pt x="1289" y="41735"/>
                      <a:pt x="1351" y="41762"/>
                      <a:pt x="1410" y="41789"/>
                    </a:cubicBezTo>
                    <a:cubicBezTo>
                      <a:pt x="1515" y="41841"/>
                      <a:pt x="1621" y="41887"/>
                      <a:pt x="1726" y="41938"/>
                    </a:cubicBezTo>
                    <a:cubicBezTo>
                      <a:pt x="1753" y="41949"/>
                      <a:pt x="1781" y="41961"/>
                      <a:pt x="1808" y="41973"/>
                    </a:cubicBezTo>
                    <a:cubicBezTo>
                      <a:pt x="8952" y="45215"/>
                      <a:pt x="16595" y="46806"/>
                      <a:pt x="24205" y="46806"/>
                    </a:cubicBezTo>
                    <a:cubicBezTo>
                      <a:pt x="33624" y="46806"/>
                      <a:pt x="42991" y="44369"/>
                      <a:pt x="51293" y="39610"/>
                    </a:cubicBezTo>
                    <a:lnTo>
                      <a:pt x="45323" y="26897"/>
                    </a:lnTo>
                    <a:lnTo>
                      <a:pt x="32695" y="1"/>
                    </a:lnTo>
                    <a:close/>
                  </a:path>
                </a:pathLst>
              </a:custGeom>
              <a:solidFill>
                <a:srgbClr val="FC4762"/>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2" name="Google Shape;2132;p20"/>
              <p:cNvSpPr/>
              <p:nvPr/>
            </p:nvSpPr>
            <p:spPr>
              <a:xfrm rot="-261523">
                <a:off x="1901230" y="3631052"/>
                <a:ext cx="1389589" cy="260848"/>
              </a:xfrm>
              <a:custGeom>
                <a:avLst/>
                <a:gdLst/>
                <a:ahLst/>
                <a:cxnLst/>
                <a:rect l="l" t="t" r="r" b="b"/>
                <a:pathLst>
                  <a:path w="55584" h="10434" extrusionOk="0">
                    <a:moveTo>
                      <a:pt x="136" y="1"/>
                    </a:moveTo>
                    <a:lnTo>
                      <a:pt x="0" y="173"/>
                    </a:lnTo>
                    <a:cubicBezTo>
                      <a:pt x="9558" y="7076"/>
                      <a:pt x="20683" y="10433"/>
                      <a:pt x="31737" y="10433"/>
                    </a:cubicBezTo>
                    <a:cubicBezTo>
                      <a:pt x="39949" y="10433"/>
                      <a:pt x="48121" y="8581"/>
                      <a:pt x="55584" y="4953"/>
                    </a:cubicBezTo>
                    <a:lnTo>
                      <a:pt x="54440" y="2520"/>
                    </a:lnTo>
                    <a:cubicBezTo>
                      <a:pt x="46667" y="6534"/>
                      <a:pt x="38067" y="8586"/>
                      <a:pt x="29423" y="8586"/>
                    </a:cubicBezTo>
                    <a:cubicBezTo>
                      <a:pt x="19301" y="8586"/>
                      <a:pt x="9119" y="5772"/>
                      <a:pt x="136"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3" name="Google Shape;2133;p20"/>
              <p:cNvSpPr/>
              <p:nvPr/>
            </p:nvSpPr>
            <p:spPr>
              <a:xfrm rot="-261523">
                <a:off x="2341105" y="3474611"/>
                <a:ext cx="852243" cy="263173"/>
              </a:xfrm>
              <a:custGeom>
                <a:avLst/>
                <a:gdLst/>
                <a:ahLst/>
                <a:cxnLst/>
                <a:rect l="l" t="t" r="r" b="b"/>
                <a:pathLst>
                  <a:path w="34090" h="10527" extrusionOk="0">
                    <a:moveTo>
                      <a:pt x="32527" y="1"/>
                    </a:moveTo>
                    <a:cubicBezTo>
                      <a:pt x="23197" y="6654"/>
                      <a:pt x="12109" y="10083"/>
                      <a:pt x="948" y="10083"/>
                    </a:cubicBezTo>
                    <a:cubicBezTo>
                      <a:pt x="632" y="10083"/>
                      <a:pt x="316" y="10080"/>
                      <a:pt x="1" y="10075"/>
                    </a:cubicBezTo>
                    <a:lnTo>
                      <a:pt x="1" y="10075"/>
                    </a:lnTo>
                    <a:cubicBezTo>
                      <a:pt x="2327" y="10377"/>
                      <a:pt x="4666" y="10527"/>
                      <a:pt x="7001" y="10527"/>
                    </a:cubicBezTo>
                    <a:cubicBezTo>
                      <a:pt x="16420" y="10527"/>
                      <a:pt x="25785" y="8087"/>
                      <a:pt x="34089" y="3327"/>
                    </a:cubicBezTo>
                    <a:lnTo>
                      <a:pt x="32527" y="1"/>
                    </a:ln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134" name="Google Shape;2134;p20"/>
            <p:cNvSpPr/>
            <p:nvPr/>
          </p:nvSpPr>
          <p:spPr>
            <a:xfrm rot="-261523">
              <a:off x="2425306" y="3032535"/>
              <a:ext cx="109949" cy="116674"/>
            </a:xfrm>
            <a:custGeom>
              <a:avLst/>
              <a:gdLst/>
              <a:ahLst/>
              <a:cxnLst/>
              <a:rect l="l" t="t" r="r" b="b"/>
              <a:pathLst>
                <a:path w="4398" h="4667" extrusionOk="0">
                  <a:moveTo>
                    <a:pt x="4362" y="0"/>
                  </a:moveTo>
                  <a:cubicBezTo>
                    <a:pt x="4362" y="0"/>
                    <a:pt x="0" y="3268"/>
                    <a:pt x="2593" y="4490"/>
                  </a:cubicBezTo>
                  <a:cubicBezTo>
                    <a:pt x="2847" y="4612"/>
                    <a:pt x="3066" y="4666"/>
                    <a:pt x="3257" y="4666"/>
                  </a:cubicBezTo>
                  <a:cubicBezTo>
                    <a:pt x="3421" y="4666"/>
                    <a:pt x="3569" y="4623"/>
                    <a:pt x="3695" y="4549"/>
                  </a:cubicBezTo>
                  <a:lnTo>
                    <a:pt x="3695" y="4549"/>
                  </a:lnTo>
                  <a:cubicBezTo>
                    <a:pt x="3628" y="4569"/>
                    <a:pt x="3558" y="4576"/>
                    <a:pt x="3484" y="4576"/>
                  </a:cubicBezTo>
                  <a:cubicBezTo>
                    <a:pt x="3315" y="4576"/>
                    <a:pt x="3128" y="4529"/>
                    <a:pt x="2913" y="4432"/>
                  </a:cubicBezTo>
                  <a:cubicBezTo>
                    <a:pt x="957" y="3506"/>
                    <a:pt x="3507" y="1042"/>
                    <a:pt x="4397" y="258"/>
                  </a:cubicBezTo>
                  <a:cubicBezTo>
                    <a:pt x="4378" y="98"/>
                    <a:pt x="4362" y="0"/>
                    <a:pt x="4362" y="0"/>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5" name="Google Shape;2135;p20"/>
            <p:cNvSpPr/>
            <p:nvPr/>
          </p:nvSpPr>
          <p:spPr>
            <a:xfrm rot="-261523">
              <a:off x="2439539" y="3031650"/>
              <a:ext cx="114474" cy="114099"/>
            </a:xfrm>
            <a:custGeom>
              <a:avLst/>
              <a:gdLst/>
              <a:ahLst/>
              <a:cxnLst/>
              <a:rect l="l" t="t" r="r" b="b"/>
              <a:pathLst>
                <a:path w="4579" h="4564" extrusionOk="0">
                  <a:moveTo>
                    <a:pt x="4105" y="0"/>
                  </a:moveTo>
                  <a:cubicBezTo>
                    <a:pt x="4104" y="0"/>
                    <a:pt x="0" y="3312"/>
                    <a:pt x="2339" y="4417"/>
                  </a:cubicBezTo>
                  <a:cubicBezTo>
                    <a:pt x="2552" y="4517"/>
                    <a:pt x="2740" y="4563"/>
                    <a:pt x="2908" y="4563"/>
                  </a:cubicBezTo>
                  <a:cubicBezTo>
                    <a:pt x="4579" y="4563"/>
                    <a:pt x="4105" y="0"/>
                    <a:pt x="4105" y="0"/>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6" name="Google Shape;2136;p20"/>
            <p:cNvSpPr/>
            <p:nvPr/>
          </p:nvSpPr>
          <p:spPr>
            <a:xfrm rot="-261523">
              <a:off x="2472291" y="3034285"/>
              <a:ext cx="74674" cy="98699"/>
            </a:xfrm>
            <a:custGeom>
              <a:avLst/>
              <a:gdLst/>
              <a:ahLst/>
              <a:cxnLst/>
              <a:rect l="l" t="t" r="r" b="b"/>
              <a:pathLst>
                <a:path w="2987" h="3948" extrusionOk="0">
                  <a:moveTo>
                    <a:pt x="2796" y="0"/>
                  </a:moveTo>
                  <a:lnTo>
                    <a:pt x="2796" y="0"/>
                  </a:lnTo>
                  <a:cubicBezTo>
                    <a:pt x="1738" y="1008"/>
                    <a:pt x="0" y="2995"/>
                    <a:pt x="1714" y="3803"/>
                  </a:cubicBezTo>
                  <a:cubicBezTo>
                    <a:pt x="1925" y="3904"/>
                    <a:pt x="2109" y="3948"/>
                    <a:pt x="2276" y="3948"/>
                  </a:cubicBezTo>
                  <a:cubicBezTo>
                    <a:pt x="2300" y="3948"/>
                    <a:pt x="2323" y="3948"/>
                    <a:pt x="2347" y="3944"/>
                  </a:cubicBezTo>
                  <a:cubicBezTo>
                    <a:pt x="2987" y="2936"/>
                    <a:pt x="2842" y="601"/>
                    <a:pt x="2796" y="0"/>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7" name="Google Shape;2137;p20"/>
            <p:cNvSpPr/>
            <p:nvPr/>
          </p:nvSpPr>
          <p:spPr>
            <a:xfrm rot="-261523">
              <a:off x="2068150" y="3340160"/>
              <a:ext cx="109849" cy="116574"/>
            </a:xfrm>
            <a:custGeom>
              <a:avLst/>
              <a:gdLst/>
              <a:ahLst/>
              <a:cxnLst/>
              <a:rect l="l" t="t" r="r" b="b"/>
              <a:pathLst>
                <a:path w="4394" h="4663" extrusionOk="0">
                  <a:moveTo>
                    <a:pt x="4362" y="1"/>
                  </a:moveTo>
                  <a:cubicBezTo>
                    <a:pt x="4362" y="1"/>
                    <a:pt x="1" y="3265"/>
                    <a:pt x="2594" y="4490"/>
                  </a:cubicBezTo>
                  <a:cubicBezTo>
                    <a:pt x="2848" y="4608"/>
                    <a:pt x="3066" y="4663"/>
                    <a:pt x="3257" y="4663"/>
                  </a:cubicBezTo>
                  <a:cubicBezTo>
                    <a:pt x="3421" y="4663"/>
                    <a:pt x="3565" y="4623"/>
                    <a:pt x="3695" y="4549"/>
                  </a:cubicBezTo>
                  <a:lnTo>
                    <a:pt x="3695" y="4549"/>
                  </a:lnTo>
                  <a:cubicBezTo>
                    <a:pt x="3628" y="4564"/>
                    <a:pt x="3558" y="4577"/>
                    <a:pt x="3484" y="4577"/>
                  </a:cubicBezTo>
                  <a:cubicBezTo>
                    <a:pt x="3316" y="4577"/>
                    <a:pt x="3124" y="4530"/>
                    <a:pt x="2913" y="4429"/>
                  </a:cubicBezTo>
                  <a:cubicBezTo>
                    <a:pt x="957" y="3503"/>
                    <a:pt x="3507" y="1039"/>
                    <a:pt x="4394" y="258"/>
                  </a:cubicBezTo>
                  <a:cubicBezTo>
                    <a:pt x="4378" y="94"/>
                    <a:pt x="4362" y="1"/>
                    <a:pt x="4362" y="1"/>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8" name="Google Shape;2138;p20"/>
            <p:cNvSpPr/>
            <p:nvPr/>
          </p:nvSpPr>
          <p:spPr>
            <a:xfrm rot="-261523">
              <a:off x="2082282" y="3339276"/>
              <a:ext cx="114574" cy="113999"/>
            </a:xfrm>
            <a:custGeom>
              <a:avLst/>
              <a:gdLst/>
              <a:ahLst/>
              <a:cxnLst/>
              <a:rect l="l" t="t" r="r" b="b"/>
              <a:pathLst>
                <a:path w="4583" h="4560" extrusionOk="0">
                  <a:moveTo>
                    <a:pt x="4109" y="1"/>
                  </a:moveTo>
                  <a:lnTo>
                    <a:pt x="4109" y="1"/>
                  </a:lnTo>
                  <a:cubicBezTo>
                    <a:pt x="4108" y="1"/>
                    <a:pt x="0" y="3308"/>
                    <a:pt x="2343" y="4414"/>
                  </a:cubicBezTo>
                  <a:cubicBezTo>
                    <a:pt x="2556" y="4514"/>
                    <a:pt x="2745" y="4560"/>
                    <a:pt x="2912" y="4560"/>
                  </a:cubicBezTo>
                  <a:cubicBezTo>
                    <a:pt x="4583" y="4560"/>
                    <a:pt x="4109" y="1"/>
                    <a:pt x="4109" y="1"/>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9" name="Google Shape;2139;p20"/>
            <p:cNvSpPr/>
            <p:nvPr/>
          </p:nvSpPr>
          <p:spPr>
            <a:xfrm rot="-261523">
              <a:off x="2115138" y="3341881"/>
              <a:ext cx="74699" cy="98749"/>
            </a:xfrm>
            <a:custGeom>
              <a:avLst/>
              <a:gdLst/>
              <a:ahLst/>
              <a:cxnLst/>
              <a:rect l="l" t="t" r="r" b="b"/>
              <a:pathLst>
                <a:path w="2988" h="3950" extrusionOk="0">
                  <a:moveTo>
                    <a:pt x="2792" y="1"/>
                  </a:moveTo>
                  <a:cubicBezTo>
                    <a:pt x="1738" y="1008"/>
                    <a:pt x="0" y="2996"/>
                    <a:pt x="1711" y="3805"/>
                  </a:cubicBezTo>
                  <a:cubicBezTo>
                    <a:pt x="1925" y="3902"/>
                    <a:pt x="2109" y="3949"/>
                    <a:pt x="2277" y="3949"/>
                  </a:cubicBezTo>
                  <a:cubicBezTo>
                    <a:pt x="2300" y="3949"/>
                    <a:pt x="2323" y="3945"/>
                    <a:pt x="2347" y="3945"/>
                  </a:cubicBezTo>
                  <a:cubicBezTo>
                    <a:pt x="2988" y="2934"/>
                    <a:pt x="2843" y="599"/>
                    <a:pt x="2792" y="1"/>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0" name="Google Shape;2140;p20"/>
            <p:cNvSpPr/>
            <p:nvPr/>
          </p:nvSpPr>
          <p:spPr>
            <a:xfrm rot="-261523">
              <a:off x="2269572" y="3520483"/>
              <a:ext cx="160399" cy="170099"/>
            </a:xfrm>
            <a:custGeom>
              <a:avLst/>
              <a:gdLst/>
              <a:ahLst/>
              <a:cxnLst/>
              <a:rect l="l" t="t" r="r" b="b"/>
              <a:pathLst>
                <a:path w="6416" h="6804" extrusionOk="0">
                  <a:moveTo>
                    <a:pt x="6369" y="1"/>
                  </a:moveTo>
                  <a:cubicBezTo>
                    <a:pt x="6369" y="1"/>
                    <a:pt x="0" y="4765"/>
                    <a:pt x="3788" y="6553"/>
                  </a:cubicBezTo>
                  <a:cubicBezTo>
                    <a:pt x="4154" y="6725"/>
                    <a:pt x="4475" y="6803"/>
                    <a:pt x="4752" y="6803"/>
                  </a:cubicBezTo>
                  <a:cubicBezTo>
                    <a:pt x="4994" y="6803"/>
                    <a:pt x="5205" y="6744"/>
                    <a:pt x="5389" y="6639"/>
                  </a:cubicBezTo>
                  <a:lnTo>
                    <a:pt x="5389" y="6639"/>
                  </a:lnTo>
                  <a:cubicBezTo>
                    <a:pt x="5295" y="6663"/>
                    <a:pt x="5194" y="6678"/>
                    <a:pt x="5084" y="6678"/>
                  </a:cubicBezTo>
                  <a:cubicBezTo>
                    <a:pt x="4838" y="6678"/>
                    <a:pt x="4565" y="6612"/>
                    <a:pt x="4252" y="6463"/>
                  </a:cubicBezTo>
                  <a:cubicBezTo>
                    <a:pt x="1398" y="5116"/>
                    <a:pt x="5119" y="1520"/>
                    <a:pt x="6416" y="375"/>
                  </a:cubicBezTo>
                  <a:cubicBezTo>
                    <a:pt x="6389" y="141"/>
                    <a:pt x="6369" y="1"/>
                    <a:pt x="6369" y="1"/>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1" name="Google Shape;2141;p20"/>
            <p:cNvSpPr/>
            <p:nvPr/>
          </p:nvSpPr>
          <p:spPr>
            <a:xfrm rot="-261523">
              <a:off x="2290378" y="3519239"/>
              <a:ext cx="167099" cy="166324"/>
            </a:xfrm>
            <a:custGeom>
              <a:avLst/>
              <a:gdLst/>
              <a:ahLst/>
              <a:cxnLst/>
              <a:rect l="l" t="t" r="r" b="b"/>
              <a:pathLst>
                <a:path w="6684" h="6653" extrusionOk="0">
                  <a:moveTo>
                    <a:pt x="5990" y="0"/>
                  </a:moveTo>
                  <a:cubicBezTo>
                    <a:pt x="5990" y="0"/>
                    <a:pt x="1" y="4826"/>
                    <a:pt x="3413" y="6439"/>
                  </a:cubicBezTo>
                  <a:cubicBezTo>
                    <a:pt x="3724" y="6586"/>
                    <a:pt x="4000" y="6653"/>
                    <a:pt x="4244" y="6653"/>
                  </a:cubicBezTo>
                  <a:cubicBezTo>
                    <a:pt x="6684" y="6653"/>
                    <a:pt x="5990" y="0"/>
                    <a:pt x="5990" y="0"/>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2" name="Google Shape;2142;p20"/>
            <p:cNvSpPr/>
            <p:nvPr/>
          </p:nvSpPr>
          <p:spPr>
            <a:xfrm rot="-261523">
              <a:off x="2338195" y="3523045"/>
              <a:ext cx="108949" cy="143924"/>
            </a:xfrm>
            <a:custGeom>
              <a:avLst/>
              <a:gdLst/>
              <a:ahLst/>
              <a:cxnLst/>
              <a:rect l="l" t="t" r="r" b="b"/>
              <a:pathLst>
                <a:path w="4358" h="5757" extrusionOk="0">
                  <a:moveTo>
                    <a:pt x="4077" y="1"/>
                  </a:moveTo>
                  <a:lnTo>
                    <a:pt x="4077" y="1"/>
                  </a:lnTo>
                  <a:cubicBezTo>
                    <a:pt x="2534" y="1469"/>
                    <a:pt x="0" y="4371"/>
                    <a:pt x="2500" y="5550"/>
                  </a:cubicBezTo>
                  <a:cubicBezTo>
                    <a:pt x="2808" y="5694"/>
                    <a:pt x="3078" y="5757"/>
                    <a:pt x="3320" y="5757"/>
                  </a:cubicBezTo>
                  <a:cubicBezTo>
                    <a:pt x="3354" y="5757"/>
                    <a:pt x="3390" y="5757"/>
                    <a:pt x="3425" y="5753"/>
                  </a:cubicBezTo>
                  <a:cubicBezTo>
                    <a:pt x="4358" y="4281"/>
                    <a:pt x="4147" y="876"/>
                    <a:pt x="4077" y="1"/>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3" name="Google Shape;2143;p20"/>
            <p:cNvSpPr/>
            <p:nvPr/>
          </p:nvSpPr>
          <p:spPr>
            <a:xfrm rot="-261523">
              <a:off x="2677912" y="2949797"/>
              <a:ext cx="85149" cy="113949"/>
            </a:xfrm>
            <a:custGeom>
              <a:avLst/>
              <a:gdLst/>
              <a:ahLst/>
              <a:cxnLst/>
              <a:rect l="l" t="t" r="r" b="b"/>
              <a:pathLst>
                <a:path w="3406" h="4558" extrusionOk="0">
                  <a:moveTo>
                    <a:pt x="700" y="0"/>
                  </a:moveTo>
                  <a:cubicBezTo>
                    <a:pt x="699" y="1"/>
                    <a:pt x="0" y="4558"/>
                    <a:pt x="1996" y="4558"/>
                  </a:cubicBezTo>
                  <a:cubicBezTo>
                    <a:pt x="2167" y="4558"/>
                    <a:pt x="2363" y="4522"/>
                    <a:pt x="2581" y="4444"/>
                  </a:cubicBezTo>
                  <a:cubicBezTo>
                    <a:pt x="3073" y="4277"/>
                    <a:pt x="3324" y="4023"/>
                    <a:pt x="3405" y="3718"/>
                  </a:cubicBezTo>
                  <a:lnTo>
                    <a:pt x="3405" y="3718"/>
                  </a:lnTo>
                  <a:cubicBezTo>
                    <a:pt x="3292" y="3909"/>
                    <a:pt x="3089" y="4066"/>
                    <a:pt x="2765" y="4178"/>
                  </a:cubicBezTo>
                  <a:cubicBezTo>
                    <a:pt x="2581" y="4241"/>
                    <a:pt x="2417" y="4272"/>
                    <a:pt x="2265" y="4272"/>
                  </a:cubicBezTo>
                  <a:cubicBezTo>
                    <a:pt x="738" y="4272"/>
                    <a:pt x="824" y="1238"/>
                    <a:pt x="902" y="164"/>
                  </a:cubicBezTo>
                  <a:cubicBezTo>
                    <a:pt x="774" y="59"/>
                    <a:pt x="700" y="0"/>
                    <a:pt x="700" y="0"/>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4" name="Google Shape;2144;p20"/>
            <p:cNvSpPr/>
            <p:nvPr/>
          </p:nvSpPr>
          <p:spPr>
            <a:xfrm rot="-261523">
              <a:off x="2687589" y="2942539"/>
              <a:ext cx="119999" cy="111974"/>
            </a:xfrm>
            <a:custGeom>
              <a:avLst/>
              <a:gdLst/>
              <a:ahLst/>
              <a:cxnLst/>
              <a:rect l="l" t="t" r="r" b="b"/>
              <a:pathLst>
                <a:path w="4800" h="4479" extrusionOk="0">
                  <a:moveTo>
                    <a:pt x="525" y="0"/>
                  </a:moveTo>
                  <a:cubicBezTo>
                    <a:pt x="525" y="1"/>
                    <a:pt x="1" y="4479"/>
                    <a:pt x="1855" y="4479"/>
                  </a:cubicBezTo>
                  <a:cubicBezTo>
                    <a:pt x="2006" y="4479"/>
                    <a:pt x="2172" y="4449"/>
                    <a:pt x="2356" y="4385"/>
                  </a:cubicBezTo>
                  <a:cubicBezTo>
                    <a:pt x="4800" y="3534"/>
                    <a:pt x="525" y="1"/>
                    <a:pt x="525" y="0"/>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5" name="Google Shape;2145;p20"/>
            <p:cNvSpPr/>
            <p:nvPr/>
          </p:nvSpPr>
          <p:spPr>
            <a:xfrm rot="-261523">
              <a:off x="2701815" y="2945986"/>
              <a:ext cx="62100" cy="89124"/>
            </a:xfrm>
            <a:custGeom>
              <a:avLst/>
              <a:gdLst/>
              <a:ahLst/>
              <a:cxnLst/>
              <a:rect l="l" t="t" r="r" b="b"/>
              <a:pathLst>
                <a:path w="2484" h="3565" extrusionOk="0">
                  <a:moveTo>
                    <a:pt x="39" y="0"/>
                  </a:moveTo>
                  <a:cubicBezTo>
                    <a:pt x="0" y="1308"/>
                    <a:pt x="117" y="3565"/>
                    <a:pt x="1433" y="3565"/>
                  </a:cubicBezTo>
                  <a:cubicBezTo>
                    <a:pt x="1585" y="3565"/>
                    <a:pt x="1749" y="3534"/>
                    <a:pt x="1932" y="3471"/>
                  </a:cubicBezTo>
                  <a:cubicBezTo>
                    <a:pt x="2186" y="3382"/>
                    <a:pt x="2363" y="3265"/>
                    <a:pt x="2484" y="3128"/>
                  </a:cubicBezTo>
                  <a:cubicBezTo>
                    <a:pt x="2233" y="1957"/>
                    <a:pt x="496" y="395"/>
                    <a:pt x="39" y="0"/>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6" name="Google Shape;2146;p20"/>
            <p:cNvSpPr/>
            <p:nvPr/>
          </p:nvSpPr>
          <p:spPr>
            <a:xfrm rot="-261523">
              <a:off x="2871829" y="3214229"/>
              <a:ext cx="85224" cy="113874"/>
            </a:xfrm>
            <a:custGeom>
              <a:avLst/>
              <a:gdLst/>
              <a:ahLst/>
              <a:cxnLst/>
              <a:rect l="l" t="t" r="r" b="b"/>
              <a:pathLst>
                <a:path w="3409" h="4555" extrusionOk="0">
                  <a:moveTo>
                    <a:pt x="700" y="1"/>
                  </a:moveTo>
                  <a:cubicBezTo>
                    <a:pt x="700" y="1"/>
                    <a:pt x="1" y="4554"/>
                    <a:pt x="1996" y="4554"/>
                  </a:cubicBezTo>
                  <a:cubicBezTo>
                    <a:pt x="2171" y="4554"/>
                    <a:pt x="2367" y="4519"/>
                    <a:pt x="2585" y="4444"/>
                  </a:cubicBezTo>
                  <a:cubicBezTo>
                    <a:pt x="3073" y="4273"/>
                    <a:pt x="3327" y="4019"/>
                    <a:pt x="3409" y="3714"/>
                  </a:cubicBezTo>
                  <a:lnTo>
                    <a:pt x="3409" y="3714"/>
                  </a:lnTo>
                  <a:cubicBezTo>
                    <a:pt x="3292" y="3906"/>
                    <a:pt x="3089" y="4066"/>
                    <a:pt x="2769" y="4176"/>
                  </a:cubicBezTo>
                  <a:cubicBezTo>
                    <a:pt x="2585" y="4241"/>
                    <a:pt x="2417" y="4269"/>
                    <a:pt x="2265" y="4269"/>
                  </a:cubicBezTo>
                  <a:cubicBezTo>
                    <a:pt x="738" y="4269"/>
                    <a:pt x="824" y="1235"/>
                    <a:pt x="902" y="161"/>
                  </a:cubicBezTo>
                  <a:cubicBezTo>
                    <a:pt x="777" y="60"/>
                    <a:pt x="700" y="1"/>
                    <a:pt x="700" y="1"/>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7" name="Google Shape;2147;p20"/>
            <p:cNvSpPr/>
            <p:nvPr/>
          </p:nvSpPr>
          <p:spPr>
            <a:xfrm rot="-261523">
              <a:off x="2881603" y="3206866"/>
              <a:ext cx="119999" cy="112024"/>
            </a:xfrm>
            <a:custGeom>
              <a:avLst/>
              <a:gdLst/>
              <a:ahLst/>
              <a:cxnLst/>
              <a:rect l="l" t="t" r="r" b="b"/>
              <a:pathLst>
                <a:path w="4800" h="4481" extrusionOk="0">
                  <a:moveTo>
                    <a:pt x="525" y="1"/>
                  </a:moveTo>
                  <a:lnTo>
                    <a:pt x="525" y="1"/>
                  </a:lnTo>
                  <a:cubicBezTo>
                    <a:pt x="525" y="1"/>
                    <a:pt x="0" y="4480"/>
                    <a:pt x="1855" y="4480"/>
                  </a:cubicBezTo>
                  <a:cubicBezTo>
                    <a:pt x="2006" y="4480"/>
                    <a:pt x="2172" y="4450"/>
                    <a:pt x="2356" y="4387"/>
                  </a:cubicBezTo>
                  <a:cubicBezTo>
                    <a:pt x="4800" y="3535"/>
                    <a:pt x="525" y="1"/>
                    <a:pt x="525" y="1"/>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8" name="Google Shape;2148;p20"/>
            <p:cNvSpPr/>
            <p:nvPr/>
          </p:nvSpPr>
          <p:spPr>
            <a:xfrm rot="-261523">
              <a:off x="2895729" y="3210317"/>
              <a:ext cx="62200" cy="89174"/>
            </a:xfrm>
            <a:custGeom>
              <a:avLst/>
              <a:gdLst/>
              <a:ahLst/>
              <a:cxnLst/>
              <a:rect l="l" t="t" r="r" b="b"/>
              <a:pathLst>
                <a:path w="2488" h="3567" extrusionOk="0">
                  <a:moveTo>
                    <a:pt x="42" y="0"/>
                  </a:moveTo>
                  <a:lnTo>
                    <a:pt x="42" y="0"/>
                  </a:lnTo>
                  <a:cubicBezTo>
                    <a:pt x="0" y="1309"/>
                    <a:pt x="117" y="3566"/>
                    <a:pt x="1433" y="3566"/>
                  </a:cubicBezTo>
                  <a:cubicBezTo>
                    <a:pt x="1585" y="3566"/>
                    <a:pt x="1749" y="3534"/>
                    <a:pt x="1933" y="3473"/>
                  </a:cubicBezTo>
                  <a:cubicBezTo>
                    <a:pt x="2187" y="3386"/>
                    <a:pt x="2362" y="3265"/>
                    <a:pt x="2487" y="3129"/>
                  </a:cubicBezTo>
                  <a:cubicBezTo>
                    <a:pt x="2233" y="1957"/>
                    <a:pt x="496" y="395"/>
                    <a:pt x="42" y="0"/>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9" name="Google Shape;2149;p20"/>
            <p:cNvSpPr/>
            <p:nvPr/>
          </p:nvSpPr>
          <p:spPr>
            <a:xfrm rot="-261523">
              <a:off x="2794520" y="3431983"/>
              <a:ext cx="85149" cy="113849"/>
            </a:xfrm>
            <a:custGeom>
              <a:avLst/>
              <a:gdLst/>
              <a:ahLst/>
              <a:cxnLst/>
              <a:rect l="l" t="t" r="r" b="b"/>
              <a:pathLst>
                <a:path w="3406" h="4554" extrusionOk="0">
                  <a:moveTo>
                    <a:pt x="700" y="1"/>
                  </a:moveTo>
                  <a:cubicBezTo>
                    <a:pt x="700" y="1"/>
                    <a:pt x="1" y="4553"/>
                    <a:pt x="1996" y="4553"/>
                  </a:cubicBezTo>
                  <a:cubicBezTo>
                    <a:pt x="2167" y="4553"/>
                    <a:pt x="2363" y="4519"/>
                    <a:pt x="2582" y="4445"/>
                  </a:cubicBezTo>
                  <a:cubicBezTo>
                    <a:pt x="3074" y="4272"/>
                    <a:pt x="3324" y="4019"/>
                    <a:pt x="3405" y="3718"/>
                  </a:cubicBezTo>
                  <a:lnTo>
                    <a:pt x="3405" y="3718"/>
                  </a:lnTo>
                  <a:cubicBezTo>
                    <a:pt x="3292" y="3906"/>
                    <a:pt x="3090" y="4066"/>
                    <a:pt x="2765" y="4179"/>
                  </a:cubicBezTo>
                  <a:cubicBezTo>
                    <a:pt x="2582" y="4241"/>
                    <a:pt x="2418" y="4272"/>
                    <a:pt x="2266" y="4272"/>
                  </a:cubicBezTo>
                  <a:cubicBezTo>
                    <a:pt x="738" y="4272"/>
                    <a:pt x="824" y="1235"/>
                    <a:pt x="902" y="161"/>
                  </a:cubicBezTo>
                  <a:cubicBezTo>
                    <a:pt x="774" y="60"/>
                    <a:pt x="700" y="1"/>
                    <a:pt x="700" y="1"/>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50" name="Google Shape;2150;p20"/>
            <p:cNvSpPr/>
            <p:nvPr/>
          </p:nvSpPr>
          <p:spPr>
            <a:xfrm rot="-261523">
              <a:off x="2804197" y="3424624"/>
              <a:ext cx="120024" cy="112074"/>
            </a:xfrm>
            <a:custGeom>
              <a:avLst/>
              <a:gdLst/>
              <a:ahLst/>
              <a:cxnLst/>
              <a:rect l="l" t="t" r="r" b="b"/>
              <a:pathLst>
                <a:path w="4801" h="4483" extrusionOk="0">
                  <a:moveTo>
                    <a:pt x="525" y="1"/>
                  </a:moveTo>
                  <a:cubicBezTo>
                    <a:pt x="525" y="1"/>
                    <a:pt x="1" y="4483"/>
                    <a:pt x="1857" y="4483"/>
                  </a:cubicBezTo>
                  <a:cubicBezTo>
                    <a:pt x="2007" y="4483"/>
                    <a:pt x="2173" y="4453"/>
                    <a:pt x="2356" y="4390"/>
                  </a:cubicBezTo>
                  <a:cubicBezTo>
                    <a:pt x="4800" y="3539"/>
                    <a:pt x="525" y="1"/>
                    <a:pt x="525" y="1"/>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51" name="Google Shape;2151;p20"/>
            <p:cNvSpPr/>
            <p:nvPr/>
          </p:nvSpPr>
          <p:spPr>
            <a:xfrm rot="-261523">
              <a:off x="2818420" y="3428071"/>
              <a:ext cx="62100" cy="89149"/>
            </a:xfrm>
            <a:custGeom>
              <a:avLst/>
              <a:gdLst/>
              <a:ahLst/>
              <a:cxnLst/>
              <a:rect l="l" t="t" r="r" b="b"/>
              <a:pathLst>
                <a:path w="2484" h="3566" extrusionOk="0">
                  <a:moveTo>
                    <a:pt x="39" y="1"/>
                  </a:moveTo>
                  <a:cubicBezTo>
                    <a:pt x="0" y="1313"/>
                    <a:pt x="118" y="3566"/>
                    <a:pt x="1433" y="3566"/>
                  </a:cubicBezTo>
                  <a:cubicBezTo>
                    <a:pt x="1581" y="3566"/>
                    <a:pt x="1749" y="3538"/>
                    <a:pt x="1933" y="3472"/>
                  </a:cubicBezTo>
                  <a:cubicBezTo>
                    <a:pt x="2187" y="3387"/>
                    <a:pt x="2363" y="3269"/>
                    <a:pt x="2484" y="3129"/>
                  </a:cubicBezTo>
                  <a:cubicBezTo>
                    <a:pt x="2234" y="1961"/>
                    <a:pt x="496" y="395"/>
                    <a:pt x="39" y="1"/>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152" name="Google Shape;2152;p20"/>
          <p:cNvSpPr/>
          <p:nvPr/>
        </p:nvSpPr>
        <p:spPr>
          <a:xfrm rot="8649741">
            <a:off x="2863113" y="205292"/>
            <a:ext cx="88815" cy="58729"/>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3" name="Google Shape;2153;p20"/>
          <p:cNvSpPr/>
          <p:nvPr/>
        </p:nvSpPr>
        <p:spPr>
          <a:xfrm rot="10412761">
            <a:off x="2954161" y="54358"/>
            <a:ext cx="88964" cy="58749"/>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4" name="Google Shape;2154;p20"/>
          <p:cNvSpPr/>
          <p:nvPr/>
        </p:nvSpPr>
        <p:spPr>
          <a:xfrm rot="10412761">
            <a:off x="2817494" y="64191"/>
            <a:ext cx="88964" cy="58749"/>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5" name="Google Shape;2155;p20"/>
          <p:cNvSpPr/>
          <p:nvPr/>
        </p:nvSpPr>
        <p:spPr>
          <a:xfrm rot="9351267">
            <a:off x="2699484" y="9621"/>
            <a:ext cx="88985" cy="58728"/>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6" name="Google Shape;2156;p20"/>
          <p:cNvSpPr/>
          <p:nvPr/>
        </p:nvSpPr>
        <p:spPr>
          <a:xfrm rot="9877892">
            <a:off x="2734593" y="196765"/>
            <a:ext cx="70936" cy="58625"/>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9424885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75659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49127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47384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35499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70913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85242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87088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81470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64632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03650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494271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307246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3726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2426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81991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39040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41036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02131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761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30428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977858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37694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46822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54415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38113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18405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222821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2100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1302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42078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99546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9576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766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3180799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34737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12742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3685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2370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08228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9414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76046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44411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912155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604734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931671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89627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19887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797196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72096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635168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361676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472550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3316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8924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37776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3707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image" Target="../media/image2.jpeg"/><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26" Type="http://schemas.openxmlformats.org/officeDocument/2006/relationships/theme" Target="../theme/theme3.xml"/><Relationship Id="rId3" Type="http://schemas.openxmlformats.org/officeDocument/2006/relationships/slideLayout" Target="../slideLayouts/slideLayout33.xml"/><Relationship Id="rId21" Type="http://schemas.openxmlformats.org/officeDocument/2006/relationships/slideLayout" Target="../slideLayouts/slideLayout51.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5" Type="http://schemas.openxmlformats.org/officeDocument/2006/relationships/slideLayout" Target="../slideLayouts/slideLayout55.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slideLayout" Target="../slideLayouts/slideLayout50.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24" Type="http://schemas.openxmlformats.org/officeDocument/2006/relationships/slideLayout" Target="../slideLayouts/slideLayout54.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slideLayout" Target="../slideLayouts/slideLayout53.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slideLayout" Target="../slideLayouts/slideLayout52.xml"/><Relationship Id="rId27"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theme" Target="../theme/theme4.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cstate="email">
            <a:alphaModFix amt="76000"/>
            <a:lum/>
            <a:extLst>
              <a:ext uri="{28A0092B-C50C-407E-A947-70E740481C1C}">
                <a14:useLocalDpi xmlns:a14="http://schemas.microsoft.com/office/drawing/2010/main"/>
              </a:ext>
            </a:extLst>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51882593"/>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95131102"/>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 id="2147483705" r:id="rId19"/>
    <p:sldLayoutId id="2147483706" r:id="rId20"/>
    <p:sldLayoutId id="2147483707" r:id="rId21"/>
    <p:sldLayoutId id="2147483708" r:id="rId22"/>
    <p:sldLayoutId id="2147483709" r:id="rId23"/>
    <p:sldLayoutId id="2147483710" r:id="rId24"/>
    <p:sldLayoutId id="2147483711"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8617482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2.xml"/><Relationship Id="rId1" Type="http://schemas.openxmlformats.org/officeDocument/2006/relationships/themeOverride" Target="../theme/themeOverride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3.xml"/><Relationship Id="rId1" Type="http://schemas.openxmlformats.org/officeDocument/2006/relationships/themeOverride" Target="../theme/themeOverride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9.xml"/><Relationship Id="rId1" Type="http://schemas.openxmlformats.org/officeDocument/2006/relationships/themeOverride" Target="../theme/themeOverride3.xml"/><Relationship Id="rId5" Type="http://schemas.openxmlformats.org/officeDocument/2006/relationships/image" Target="../media/image7.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9.xml"/><Relationship Id="rId1" Type="http://schemas.openxmlformats.org/officeDocument/2006/relationships/themeOverride" Target="../theme/themeOverride4.xml"/><Relationship Id="rId5" Type="http://schemas.openxmlformats.org/officeDocument/2006/relationships/image" Target="../media/image7.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5.xml"/><Relationship Id="rId1" Type="http://schemas.openxmlformats.org/officeDocument/2006/relationships/video" Target="https://www.youtube.com/embed/6BLMG_HKo9k"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xml"/><Relationship Id="rId1" Type="http://schemas.openxmlformats.org/officeDocument/2006/relationships/video" Target="https://www.youtube.com/embed/QTLQGAMYbZI" TargetMode="Externa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13.xml"/><Relationship Id="rId1" Type="http://schemas.openxmlformats.org/officeDocument/2006/relationships/video" Target="https://www.youtube.com/embed/Nnkfe_j1ac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13.xml"/><Relationship Id="rId1" Type="http://schemas.openxmlformats.org/officeDocument/2006/relationships/video" Target="https://www.youtube.com/embed/JJfsclOoNr8?feature=oembed"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1.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notesSlide" Target="../notesSlides/notesSlide8.xml"/></Relationships>
</file>

<file path=ppt/slides/_rels/slide3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10.xml"/><Relationship Id="rId1" Type="http://schemas.openxmlformats.org/officeDocument/2006/relationships/slideLayout" Target="../slideLayouts/slideLayout30.xml"/><Relationship Id="rId5" Type="http://schemas.openxmlformats.org/officeDocument/2006/relationships/image" Target="../media/image7.png"/><Relationship Id="rId4"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5583" y="1704481"/>
            <a:ext cx="6043375" cy="1754326"/>
          </a:xfrm>
          <a:prstGeom prst="rect">
            <a:avLst/>
          </a:prstGeom>
          <a:noFill/>
        </p:spPr>
        <p:txBody>
          <a:bodyPr wrap="square" rtlCol="0">
            <a:spAutoFit/>
          </a:bodyPr>
          <a:lstStyle/>
          <a:p>
            <a:pPr algn="ctr"/>
            <a:r>
              <a:rPr lang="en-US" sz="3600" b="1" dirty="0">
                <a:solidFill>
                  <a:srgbClr val="00B0F0"/>
                </a:solidFill>
                <a:latin typeface="Tajawal Medium" panose="00000600000000000000" pitchFamily="2" charset="-78"/>
                <a:cs typeface="Tajawal Medium" panose="00000600000000000000" pitchFamily="2" charset="-78"/>
              </a:rPr>
              <a:t>Integrated Marketing </a:t>
            </a:r>
          </a:p>
          <a:p>
            <a:pPr algn="ctr"/>
            <a:r>
              <a:rPr lang="en-US" sz="3600" b="1" dirty="0">
                <a:solidFill>
                  <a:srgbClr val="00B0F0"/>
                </a:solidFill>
                <a:latin typeface="Tajawal Medium" panose="00000600000000000000" pitchFamily="2" charset="-78"/>
                <a:cs typeface="Tajawal Medium" panose="00000600000000000000" pitchFamily="2" charset="-78"/>
              </a:rPr>
              <a:t>Communication</a:t>
            </a:r>
          </a:p>
          <a:p>
            <a:pPr algn="ctr"/>
            <a:r>
              <a:rPr lang="en-US" sz="3600" b="1" dirty="0">
                <a:solidFill>
                  <a:srgbClr val="00B0F0"/>
                </a:solidFill>
                <a:latin typeface="Tajawal Medium" panose="00000600000000000000" pitchFamily="2" charset="-78"/>
                <a:cs typeface="Tajawal Medium" panose="00000600000000000000" pitchFamily="2" charset="-78"/>
              </a:rPr>
              <a:t>Designs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Lecture 1</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87967" y="4762495"/>
            <a:ext cx="4372040" cy="1015663"/>
          </a:xfrm>
          <a:prstGeom prst="rect">
            <a:avLst/>
          </a:prstGeom>
          <a:noFill/>
        </p:spPr>
        <p:txBody>
          <a:bodyPr wrap="squar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MKT728</a:t>
            </a:r>
          </a:p>
          <a:p>
            <a:pPr algn="ctr"/>
            <a:r>
              <a:rPr lang="en-US" sz="2000" dirty="0">
                <a:solidFill>
                  <a:srgbClr val="2D3956"/>
                </a:solidFill>
                <a:latin typeface="Tajawal Medium" panose="00000600000000000000" pitchFamily="2" charset="-78"/>
                <a:cs typeface="Tajawal Medium" panose="00000600000000000000" pitchFamily="2" charset="-78"/>
              </a:rPr>
              <a:t>An Introduction to Integrated </a:t>
            </a:r>
          </a:p>
          <a:p>
            <a:pPr algn="ctr"/>
            <a:r>
              <a:rPr lang="en-US" sz="2000" dirty="0">
                <a:solidFill>
                  <a:srgbClr val="2D3956"/>
                </a:solidFill>
                <a:latin typeface="Tajawal Medium" panose="00000600000000000000" pitchFamily="2" charset="-78"/>
                <a:cs typeface="Tajawal Medium" panose="00000600000000000000" pitchFamily="2" charset="-78"/>
              </a:rPr>
              <a:t>Marketing Communications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Tree>
    <p:extLst>
      <p:ext uri="{BB962C8B-B14F-4D97-AF65-F5344CB8AC3E}">
        <p14:creationId xmlns:p14="http://schemas.microsoft.com/office/powerpoint/2010/main" val="1923992518"/>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cstate="email">
            <a:extLst>
              <a:ext uri="{28A0092B-C50C-407E-A947-70E740481C1C}">
                <a14:useLocalDpi xmlns:a14="http://schemas.microsoft.com/office/drawing/2010/main"/>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76935" y="2309629"/>
            <a:ext cx="5315065" cy="1754326"/>
          </a:xfrm>
          <a:prstGeom prst="rect">
            <a:avLst/>
          </a:prstGeom>
          <a:noFill/>
        </p:spPr>
        <p:txBody>
          <a:bodyPr wrap="square" rtlCol="0">
            <a:spAutoFit/>
          </a:bodyPr>
          <a:lstStyle/>
          <a:p>
            <a:pPr algn="ctr"/>
            <a:r>
              <a:rPr lang="en-US" sz="3600" b="1" dirty="0">
                <a:solidFill>
                  <a:srgbClr val="00B0F0"/>
                </a:solidFill>
                <a:latin typeface="Tajawal Medium" panose="00000600000000000000" pitchFamily="2" charset="-78"/>
                <a:cs typeface="Tajawal Medium" panose="00000600000000000000" pitchFamily="2" charset="-78"/>
              </a:rPr>
              <a:t>Integrated Marketing </a:t>
            </a:r>
          </a:p>
          <a:p>
            <a:pPr algn="ctr"/>
            <a:r>
              <a:rPr lang="en-US" sz="3600" b="1" dirty="0">
                <a:solidFill>
                  <a:srgbClr val="00B0F0"/>
                </a:solidFill>
                <a:latin typeface="Tajawal Medium" panose="00000600000000000000" pitchFamily="2" charset="-78"/>
                <a:cs typeface="Tajawal Medium" panose="00000600000000000000" pitchFamily="2" charset="-78"/>
              </a:rPr>
              <a:t>Communication</a:t>
            </a:r>
          </a:p>
          <a:p>
            <a:pPr algn="ctr"/>
            <a:r>
              <a:rPr lang="en-US" sz="3600" b="1" dirty="0">
                <a:solidFill>
                  <a:srgbClr val="00B0F0"/>
                </a:solidFill>
                <a:latin typeface="Tajawal Medium" panose="00000600000000000000" pitchFamily="2" charset="-78"/>
                <a:cs typeface="Tajawal Medium" panose="00000600000000000000" pitchFamily="2" charset="-78"/>
              </a:rPr>
              <a:t>Designs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85249" cy="1015663"/>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MKT728</a:t>
            </a:r>
          </a:p>
          <a:p>
            <a:r>
              <a:rPr lang="en-US" sz="2000" dirty="0">
                <a:latin typeface="Tajawal Medium" panose="00000600000000000000" pitchFamily="2" charset="-78"/>
                <a:cs typeface="Tajawal Medium" panose="00000600000000000000" pitchFamily="2" charset="-78"/>
              </a:rPr>
              <a:t>An Introduction to Integrated </a:t>
            </a:r>
          </a:p>
          <a:p>
            <a:r>
              <a:rPr lang="en-US" sz="2000" dirty="0">
                <a:latin typeface="Tajawal Medium" panose="00000600000000000000" pitchFamily="2" charset="-78"/>
                <a:cs typeface="Tajawal Medium" panose="00000600000000000000" pitchFamily="2" charset="-78"/>
              </a:rPr>
              <a:t>Marketing Communications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E97498BE-443D-38EF-F531-3EC3DEB7CA9B}"/>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24832944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48659" y="2434812"/>
            <a:ext cx="8433134" cy="4011355"/>
          </a:xfrm>
          <a:prstGeom prst="rect">
            <a:avLst/>
          </a:prstGeom>
          <a:noFill/>
        </p:spPr>
        <p:txBody>
          <a:bodyPr wrap="square" rtlCol="0">
            <a:spAutoFit/>
          </a:bodyPr>
          <a:lstStyle/>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To examine the marketing communication function and the growing importance of advertising and other promotional elements in the marketing programs of domestic and foreign companies</a:t>
            </a:r>
          </a:p>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To introduce the concept of integrated marketing communications (IMC) and consider how it has evolved</a:t>
            </a:r>
          </a:p>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To examine reasons for the increasing importance of the IMC perspective in planning and executing advertising and promotional programs</a:t>
            </a:r>
          </a:p>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To introduce the various elements of the promotional mix and consider their roles in an IMC program</a:t>
            </a:r>
          </a:p>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To examine the various types of contact points through which marketers communicate with their target audiences</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359893" y="139504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3" name="Graphic 21">
            <a:extLst>
              <a:ext uri="{FF2B5EF4-FFF2-40B4-BE49-F238E27FC236}">
                <a16:creationId xmlns:a16="http://schemas.microsoft.com/office/drawing/2014/main" id="{EAE57278-AB96-113D-1E2C-F43DC42A889F}"/>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3531205851"/>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48659" y="2434812"/>
            <a:ext cx="8433134" cy="3675365"/>
          </a:xfrm>
          <a:prstGeom prst="rect">
            <a:avLst/>
          </a:prstGeom>
          <a:noFill/>
        </p:spPr>
        <p:txBody>
          <a:bodyPr wrap="square" rtlCol="0">
            <a:spAutoFit/>
          </a:bodyPr>
          <a:lstStyle/>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To examine how various marketing and promotional elements must be coordinated to communicate effectively</a:t>
            </a:r>
          </a:p>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To introduce a model of the IMC planning process and examine the steps in developing a marketing communications program</a:t>
            </a:r>
          </a:p>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Describe the role of advertising and other promotional elements in marketing.</a:t>
            </a:r>
          </a:p>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Discuss the evolution of the integrated marketing communications (IMC) concepts.</a:t>
            </a:r>
          </a:p>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Explain the increasing value of the IMC perspective in advertising and promotional programs.</a:t>
            </a:r>
          </a:p>
          <a:p>
            <a:pPr marL="355600" lvl="0" indent="-342900">
              <a:lnSpc>
                <a:spcPct val="100000"/>
              </a:lnSpc>
              <a:spcBef>
                <a:spcPts val="1739"/>
              </a:spcBef>
              <a:buFont typeface="Arial" panose="020B0604020202020204" pitchFamily="34" charset="0"/>
              <a:buChar char="•"/>
            </a:pPr>
            <a:r>
              <a:rPr lang="en-US" b="1" spc="-5" dirty="0">
                <a:solidFill>
                  <a:prstClr val="black"/>
                </a:solidFill>
                <a:cs typeface="Calibri"/>
              </a:rPr>
              <a:t>Describe the steps in the IMC planning process.</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359893" y="139504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3" name="Graphic 21">
            <a:extLst>
              <a:ext uri="{FF2B5EF4-FFF2-40B4-BE49-F238E27FC236}">
                <a16:creationId xmlns:a16="http://schemas.microsoft.com/office/drawing/2014/main" id="{EAE57278-AB96-113D-1E2C-F43DC42A889F}"/>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392800164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89535" y="152945"/>
            <a:ext cx="8067883"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Growth of Advertising and Promotion</a:t>
            </a:r>
          </a:p>
        </p:txBody>
      </p:sp>
      <p:sp>
        <p:nvSpPr>
          <p:cNvPr id="6" name="Rectangle 3">
            <a:extLst>
              <a:ext uri="{FF2B5EF4-FFF2-40B4-BE49-F238E27FC236}">
                <a16:creationId xmlns:a16="http://schemas.microsoft.com/office/drawing/2014/main" id="{C6F575AE-2CC8-8229-0BA1-44D4EFF7A2BA}"/>
              </a:ext>
            </a:extLst>
          </p:cNvPr>
          <p:cNvSpPr>
            <a:spLocks noChangeArrowheads="1"/>
          </p:cNvSpPr>
          <p:nvPr/>
        </p:nvSpPr>
        <p:spPr bwMode="auto">
          <a:xfrm>
            <a:off x="1282262" y="1375670"/>
            <a:ext cx="8912773"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1" i="0" u="none" strike="noStrike" cap="none" normalizeH="0" baseline="0" dirty="0">
              <a:ln>
                <a:noFill/>
              </a:ln>
              <a:solidFill>
                <a:schemeClr val="tx1"/>
              </a:solidFill>
              <a:effectLst/>
              <a:latin typeface="+mj-lt"/>
              <a:cs typeface="Tajawal ExtraBold" panose="0000080000000000000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1" i="0" u="sng" strike="noStrike" cap="none" normalizeH="0" baseline="0" dirty="0">
                <a:ln>
                  <a:noFill/>
                </a:ln>
                <a:solidFill>
                  <a:srgbClr val="FF0000"/>
                </a:solidFill>
                <a:effectLst/>
                <a:latin typeface="+mj-lt"/>
                <a:cs typeface="Tajawal ExtraBold" panose="00000800000000000000"/>
              </a:rPr>
              <a:t>The Growth of Advertising and Promotion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1" i="0" u="sng" strike="noStrike" cap="none" normalizeH="0" baseline="0" dirty="0">
              <a:ln>
                <a:noFill/>
              </a:ln>
              <a:solidFill>
                <a:srgbClr val="FF0000"/>
              </a:solidFill>
              <a:effectLst/>
              <a:latin typeface="+mj-lt"/>
              <a:cs typeface="Tajawal ExtraBold" panose="0000080000000000000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800" b="1" i="0" u="none" strike="noStrike" cap="none" normalizeH="0" baseline="0" dirty="0">
                <a:ln>
                  <a:noFill/>
                </a:ln>
                <a:solidFill>
                  <a:schemeClr val="tx1"/>
                </a:solidFill>
                <a:effectLst/>
                <a:latin typeface="+mj-lt"/>
                <a:cs typeface="Tajawal ExtraBold" panose="00000800000000000000"/>
              </a:rPr>
              <a:t>Vital communications system for both consumers and businesses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800" b="1" i="0" u="none" strike="noStrike" cap="none" normalizeH="0" baseline="0" dirty="0">
                <a:ln>
                  <a:noFill/>
                </a:ln>
                <a:solidFill>
                  <a:schemeClr val="tx1"/>
                </a:solidFill>
                <a:effectLst/>
                <a:latin typeface="+mj-lt"/>
                <a:cs typeface="Tajawal ExtraBold" panose="00000800000000000000"/>
              </a:rPr>
              <a:t>1980, dominant forms of marketing communication</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800" b="1" i="0" u="none" strike="noStrike" cap="none" normalizeH="0" baseline="0" dirty="0">
                <a:ln>
                  <a:noFill/>
                </a:ln>
                <a:solidFill>
                  <a:schemeClr val="tx1"/>
                </a:solidFill>
                <a:effectLst/>
                <a:latin typeface="+mj-lt"/>
                <a:cs typeface="Tajawal ExtraBold" panose="00000800000000000000"/>
              </a:rPr>
              <a:t>Advertising spending has shifted from traditional media to online digital advertising formats and social media</a:t>
            </a:r>
          </a:p>
          <a:p>
            <a:pPr marL="800100" marR="0" lvl="1"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800" b="1" i="1" u="none" strike="noStrike" cap="none" normalizeH="0" baseline="0" dirty="0">
                <a:ln>
                  <a:noFill/>
                </a:ln>
                <a:solidFill>
                  <a:schemeClr val="tx1"/>
                </a:solidFill>
                <a:effectLst/>
                <a:latin typeface="+mj-lt"/>
                <a:cs typeface="Tajawal ExtraBold" panose="00000800000000000000"/>
              </a:rPr>
              <a:t>Largest category of Internet advertising is paid search on search engines</a:t>
            </a:r>
            <a:endParaRPr kumimoji="0" lang="en-US" altLang="en-US" sz="2800" b="1" i="0" u="none" strike="noStrike" cap="none" normalizeH="0" baseline="0" dirty="0">
              <a:ln>
                <a:noFill/>
              </a:ln>
              <a:solidFill>
                <a:schemeClr val="tx1"/>
              </a:solidFill>
              <a:effectLst/>
              <a:latin typeface="+mj-lt"/>
              <a:cs typeface="Tajawal ExtraBold" panose="00000800000000000000"/>
            </a:endParaRPr>
          </a:p>
          <a:p>
            <a:pPr marL="800100" marR="0" lvl="1"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800" b="1" i="1" u="none" strike="noStrike" cap="none" normalizeH="0" baseline="0" dirty="0">
                <a:ln>
                  <a:noFill/>
                </a:ln>
                <a:solidFill>
                  <a:schemeClr val="tx1"/>
                </a:solidFill>
                <a:effectLst/>
                <a:latin typeface="+mj-lt"/>
                <a:cs typeface="Tajawal ExtraBold" panose="00000800000000000000"/>
              </a:rPr>
              <a:t>Growth in mobile marketing</a:t>
            </a:r>
            <a:endParaRPr kumimoji="0" lang="en-US" altLang="en-US" sz="2800" b="1" i="0" u="none" strike="noStrike" cap="none" normalizeH="0" baseline="0" dirty="0">
              <a:ln>
                <a:noFill/>
              </a:ln>
              <a:solidFill>
                <a:schemeClr val="tx1"/>
              </a:solidFill>
              <a:effectLst/>
              <a:latin typeface="+mj-lt"/>
              <a:cs typeface="Tajawal ExtraBold" panose="00000800000000000000"/>
            </a:endParaRPr>
          </a:p>
        </p:txBody>
      </p:sp>
    </p:spTree>
    <p:extLst>
      <p:ext uri="{BB962C8B-B14F-4D97-AF65-F5344CB8AC3E}">
        <p14:creationId xmlns:p14="http://schemas.microsoft.com/office/powerpoint/2010/main" val="99971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991947" y="176693"/>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Role of Marketing</a:t>
            </a:r>
          </a:p>
        </p:txBody>
      </p:sp>
      <p:sp>
        <p:nvSpPr>
          <p:cNvPr id="4" name="TextBox 3">
            <a:extLst>
              <a:ext uri="{FF2B5EF4-FFF2-40B4-BE49-F238E27FC236}">
                <a16:creationId xmlns:a16="http://schemas.microsoft.com/office/drawing/2014/main" id="{F74105DC-C3E0-497C-6CF5-4B2ADA51FE62}"/>
              </a:ext>
            </a:extLst>
          </p:cNvPr>
          <p:cNvSpPr txBox="1"/>
          <p:nvPr/>
        </p:nvSpPr>
        <p:spPr>
          <a:xfrm>
            <a:off x="1061544" y="1888583"/>
            <a:ext cx="9186041" cy="3970318"/>
          </a:xfrm>
          <a:prstGeom prst="rect">
            <a:avLst/>
          </a:prstGeom>
          <a:noFill/>
        </p:spPr>
        <p:txBody>
          <a:bodyPr wrap="square">
            <a:spAutoFit/>
          </a:bodyPr>
          <a:lstStyle/>
          <a:p>
            <a:r>
              <a:rPr lang="en-GB" sz="2800" b="1" dirty="0"/>
              <a:t>Marketing:</a:t>
            </a:r>
            <a:r>
              <a:rPr lang="en-GB" sz="2800" dirty="0"/>
              <a:t> Activity, set of institutions, and processes for creating, communicating, delivering and exchanging offerings that have value for:</a:t>
            </a:r>
          </a:p>
          <a:p>
            <a:pPr marL="457200" indent="-457200">
              <a:buFont typeface="Arial" panose="020B0604020202020204" pitchFamily="34" charset="0"/>
              <a:buChar char="•"/>
            </a:pPr>
            <a:r>
              <a:rPr lang="en-GB" sz="2800" dirty="0"/>
              <a:t>Customers, clients, partners, and society at large</a:t>
            </a:r>
          </a:p>
          <a:p>
            <a:endParaRPr lang="en-GB" sz="2800" dirty="0"/>
          </a:p>
          <a:p>
            <a:r>
              <a:rPr lang="en-GB" sz="2800" b="1" dirty="0"/>
              <a:t>Exchange:</a:t>
            </a:r>
            <a:r>
              <a:rPr lang="en-GB" sz="2800" dirty="0"/>
              <a:t> Involves parties with:</a:t>
            </a:r>
          </a:p>
          <a:p>
            <a:pPr marL="457200" indent="-457200">
              <a:buFont typeface="Arial" panose="020B0604020202020204" pitchFamily="34" charset="0"/>
              <a:buChar char="•"/>
            </a:pPr>
            <a:r>
              <a:rPr lang="en-GB" sz="2800" dirty="0"/>
              <a:t>Something of value to one another</a:t>
            </a:r>
          </a:p>
          <a:p>
            <a:pPr marL="457200" indent="-457200">
              <a:buFont typeface="Arial" panose="020B0604020202020204" pitchFamily="34" charset="0"/>
              <a:buChar char="•"/>
            </a:pPr>
            <a:r>
              <a:rPr lang="en-GB" sz="2800" dirty="0"/>
              <a:t>Desire and ability to give up something to the other party</a:t>
            </a:r>
          </a:p>
          <a:p>
            <a:pPr marL="457200" indent="-457200">
              <a:buFont typeface="Arial" panose="020B0604020202020204" pitchFamily="34" charset="0"/>
              <a:buChar char="•"/>
            </a:pPr>
            <a:r>
              <a:rPr lang="en-GB" sz="2800" dirty="0"/>
              <a:t>Way to communicate with each other</a:t>
            </a:r>
          </a:p>
        </p:txBody>
      </p:sp>
    </p:spTree>
    <p:extLst>
      <p:ext uri="{BB962C8B-B14F-4D97-AF65-F5344CB8AC3E}">
        <p14:creationId xmlns:p14="http://schemas.microsoft.com/office/powerpoint/2010/main" val="42888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04B7CA6-23A4-2E24-5FFC-ECEA38831F6A}"/>
              </a:ext>
            </a:extLst>
          </p:cNvPr>
          <p:cNvSpPr txBox="1"/>
          <p:nvPr/>
        </p:nvSpPr>
        <p:spPr>
          <a:xfrm>
            <a:off x="3039134" y="200539"/>
            <a:ext cx="4113898"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Role of Marketing</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046512" y="2173422"/>
            <a:ext cx="6720633" cy="3785652"/>
          </a:xfrm>
          <a:prstGeom prst="rect">
            <a:avLst/>
          </a:prstGeom>
          <a:noFill/>
        </p:spPr>
        <p:txBody>
          <a:bodyPr wrap="square" rtlCol="0">
            <a:spAutoFit/>
          </a:bodyPr>
          <a:lstStyle/>
          <a:p>
            <a:r>
              <a:rPr lang="en-US" sz="2400" b="1" dirty="0">
                <a:solidFill>
                  <a:srgbClr val="0A1F61"/>
                </a:solidFill>
                <a:latin typeface="Tajawal ExtraBold" panose="00000800000000000000" pitchFamily="2" charset="-78"/>
                <a:cs typeface="Tajawal ExtraBold" panose="00000800000000000000" pitchFamily="2" charset="-78"/>
              </a:rPr>
              <a:t>- Value: </a:t>
            </a:r>
            <a:r>
              <a:rPr lang="en-US" sz="2400" dirty="0">
                <a:solidFill>
                  <a:srgbClr val="0A1F61"/>
                </a:solidFill>
                <a:latin typeface="Tajawal ExtraBold" panose="00000800000000000000" pitchFamily="2" charset="-78"/>
                <a:cs typeface="Tajawal ExtraBold" panose="00000800000000000000" pitchFamily="2" charset="-78"/>
              </a:rPr>
              <a:t>Customer’s perception of benefits of a product or service against the costs of acquiring and consuming it – </a:t>
            </a:r>
          </a:p>
          <a:p>
            <a:r>
              <a:rPr lang="en-US" sz="2400" dirty="0">
                <a:solidFill>
                  <a:srgbClr val="0A1F61"/>
                </a:solidFill>
                <a:latin typeface="Tajawal ExtraBold" panose="00000800000000000000" pitchFamily="2" charset="-78"/>
                <a:cs typeface="Tajawal ExtraBold" panose="00000800000000000000" pitchFamily="2" charset="-78"/>
              </a:rPr>
              <a:t>Benefits are functional, experiential, and/or psychological </a:t>
            </a:r>
          </a:p>
          <a:p>
            <a:r>
              <a:rPr lang="en-US" sz="2400" b="1" dirty="0">
                <a:solidFill>
                  <a:srgbClr val="0A1F61"/>
                </a:solidFill>
                <a:latin typeface="Tajawal ExtraBold" panose="00000800000000000000" pitchFamily="2" charset="-78"/>
                <a:cs typeface="Tajawal ExtraBold" panose="00000800000000000000" pitchFamily="2" charset="-78"/>
              </a:rPr>
              <a:t>- Costs - </a:t>
            </a:r>
            <a:r>
              <a:rPr lang="en-US" sz="2400" dirty="0">
                <a:solidFill>
                  <a:srgbClr val="0A1F61"/>
                </a:solidFill>
                <a:latin typeface="Tajawal ExtraBold" panose="00000800000000000000" pitchFamily="2" charset="-78"/>
                <a:cs typeface="Tajawal ExtraBold" panose="00000800000000000000" pitchFamily="2" charset="-78"/>
              </a:rPr>
              <a:t>Money paid for: </a:t>
            </a:r>
          </a:p>
          <a:p>
            <a:r>
              <a:rPr lang="en-US" sz="2400" dirty="0">
                <a:solidFill>
                  <a:srgbClr val="0A1F61"/>
                </a:solidFill>
                <a:latin typeface="Tajawal ExtraBold" panose="00000800000000000000" pitchFamily="2" charset="-78"/>
                <a:cs typeface="Tajawal ExtraBold" panose="00000800000000000000" pitchFamily="2" charset="-78"/>
              </a:rPr>
              <a:t>• Acquiring a product or service or information about it </a:t>
            </a:r>
          </a:p>
          <a:p>
            <a:r>
              <a:rPr lang="en-US" sz="2400" dirty="0">
                <a:solidFill>
                  <a:srgbClr val="0A1F61"/>
                </a:solidFill>
                <a:latin typeface="Tajawal ExtraBold" panose="00000800000000000000" pitchFamily="2" charset="-78"/>
                <a:cs typeface="Tajawal ExtraBold" panose="00000800000000000000" pitchFamily="2" charset="-78"/>
              </a:rPr>
              <a:t>• Making the purchase and learning to use </a:t>
            </a:r>
          </a:p>
          <a:p>
            <a:r>
              <a:rPr lang="en-US" sz="2400" dirty="0">
                <a:solidFill>
                  <a:srgbClr val="0A1F61"/>
                </a:solidFill>
                <a:latin typeface="Tajawal ExtraBold" panose="00000800000000000000" pitchFamily="2" charset="-78"/>
                <a:cs typeface="Tajawal ExtraBold" panose="00000800000000000000" pitchFamily="2" charset="-78"/>
              </a:rPr>
              <a:t>• Maintaining and disposing the product</a:t>
            </a:r>
          </a:p>
        </p:txBody>
      </p:sp>
    </p:spTree>
    <p:extLst>
      <p:ext uri="{BB962C8B-B14F-4D97-AF65-F5344CB8AC3E}">
        <p14:creationId xmlns:p14="http://schemas.microsoft.com/office/powerpoint/2010/main" val="256940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C146F-C7D8-4071-ADE3-C3822DF6618A}"/>
              </a:ext>
            </a:extLst>
          </p:cNvPr>
          <p:cNvSpPr>
            <a:spLocks noGrp="1"/>
          </p:cNvSpPr>
          <p:nvPr>
            <p:ph type="ctrTitle"/>
          </p:nvPr>
        </p:nvSpPr>
        <p:spPr/>
        <p:txBody>
          <a:bodyPr/>
          <a:lstStyle/>
          <a:p>
            <a:endParaRPr lang="en-US"/>
          </a:p>
        </p:txBody>
      </p:sp>
      <p:pic>
        <p:nvPicPr>
          <p:cNvPr id="3" name="Online Media 2" title="لو محتار مابينهم عملنالك ازازة بينهم | ازازة ١ لتر من نستله بيور لايف">
            <a:hlinkClick r:id="" action="ppaction://media"/>
            <a:extLst>
              <a:ext uri="{FF2B5EF4-FFF2-40B4-BE49-F238E27FC236}">
                <a16:creationId xmlns:a16="http://schemas.microsoft.com/office/drawing/2014/main" id="{39CF76A1-1C79-4508-A14E-E3C97ED6AC37}"/>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0503321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04B7CA6-23A4-2E24-5FFC-ECEA38831F6A}"/>
              </a:ext>
            </a:extLst>
          </p:cNvPr>
          <p:cNvSpPr txBox="1"/>
          <p:nvPr/>
        </p:nvSpPr>
        <p:spPr>
          <a:xfrm>
            <a:off x="3196288" y="54943"/>
            <a:ext cx="4113898"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Marketing Mix</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603817" y="2102338"/>
            <a:ext cx="7791110" cy="3785652"/>
          </a:xfrm>
          <a:prstGeom prst="rect">
            <a:avLst/>
          </a:prstGeom>
          <a:noFill/>
        </p:spPr>
        <p:txBody>
          <a:bodyPr wrap="square" rtlCol="0">
            <a:spAutoFit/>
          </a:bodyPr>
          <a:lstStyle/>
          <a:p>
            <a:r>
              <a:rPr lang="en-US" sz="2400" b="1" dirty="0">
                <a:solidFill>
                  <a:srgbClr val="2D3956"/>
                </a:solidFill>
                <a:latin typeface="Tajawal ExtraBold" panose="00000800000000000000" pitchFamily="2" charset="-78"/>
                <a:cs typeface="Tajawal ExtraBold" panose="00000800000000000000" pitchFamily="2" charset="-78"/>
              </a:rPr>
              <a:t>Product, price, place, and promotion</a:t>
            </a:r>
          </a:p>
          <a:p>
            <a:endParaRPr lang="en-US" sz="2400" b="1"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To develop an effective marketing mix, marketers must:</a:t>
            </a:r>
          </a:p>
          <a:p>
            <a:pPr marL="342900" indent="-34290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Be knowledgeable about the issues and options of each element of the mix</a:t>
            </a:r>
          </a:p>
          <a:p>
            <a:pPr marL="342900" indent="-34290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Know how to combine the elements to form an effective marketing program</a:t>
            </a:r>
          </a:p>
          <a:p>
            <a:pPr marL="342900" indent="-34290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Analyze the market and use the data to develop the marketing strategy and mix</a:t>
            </a:r>
          </a:p>
          <a:p>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CB85BBCE-24D9-4F09-A84F-D5260C4120EF}"/>
              </a:ext>
            </a:extLst>
          </p:cNvPr>
          <p:cNvPicPr>
            <a:picLocks noChangeAspect="1"/>
          </p:cNvPicPr>
          <p:nvPr/>
        </p:nvPicPr>
        <p:blipFill>
          <a:blip r:embed="rId4"/>
          <a:stretch>
            <a:fillRect/>
          </a:stretch>
        </p:blipFill>
        <p:spPr>
          <a:xfrm>
            <a:off x="417953" y="2323527"/>
            <a:ext cx="3343275" cy="3343275"/>
          </a:xfrm>
          <a:prstGeom prst="rect">
            <a:avLst/>
          </a:prstGeom>
        </p:spPr>
      </p:pic>
    </p:spTree>
    <p:extLst>
      <p:ext uri="{BB962C8B-B14F-4D97-AF65-F5344CB8AC3E}">
        <p14:creationId xmlns:p14="http://schemas.microsoft.com/office/powerpoint/2010/main" val="1112266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524980" cy="584775"/>
          </a:xfrm>
          <a:prstGeom prst="rect">
            <a:avLst/>
          </a:prstGeom>
        </p:spPr>
        <p:txBody>
          <a:bodyPr wrap="none">
            <a:spAutoFit/>
          </a:bodyPr>
          <a:lstStyle/>
          <a:p>
            <a:r>
              <a:rPr lang="en-US" sz="3200" b="1" dirty="0">
                <a:solidFill>
                  <a:srgbClr val="00B0F0"/>
                </a:solidFill>
              </a:rPr>
              <a:t>Integrated Marketing Communications (IMC) Functions</a:t>
            </a:r>
          </a:p>
        </p:txBody>
      </p:sp>
      <p:pic>
        <p:nvPicPr>
          <p:cNvPr id="3" name="Picture 2">
            <a:extLst>
              <a:ext uri="{FF2B5EF4-FFF2-40B4-BE49-F238E27FC236}">
                <a16:creationId xmlns:a16="http://schemas.microsoft.com/office/drawing/2014/main" id="{E6C95B28-C64B-43B7-A8FE-D79369857255}"/>
              </a:ext>
            </a:extLst>
          </p:cNvPr>
          <p:cNvPicPr>
            <a:picLocks noChangeAspect="1"/>
          </p:cNvPicPr>
          <p:nvPr/>
        </p:nvPicPr>
        <p:blipFill rotWithShape="1">
          <a:blip r:embed="rId2"/>
          <a:srcRect l="17457" t="23207" r="14018" b="8271"/>
          <a:stretch/>
        </p:blipFill>
        <p:spPr>
          <a:xfrm>
            <a:off x="1047609" y="1616394"/>
            <a:ext cx="8875536" cy="4992316"/>
          </a:xfrm>
          <a:prstGeom prst="rect">
            <a:avLst/>
          </a:prstGeom>
        </p:spPr>
      </p:pic>
    </p:spTree>
    <p:extLst>
      <p:ext uri="{BB962C8B-B14F-4D97-AF65-F5344CB8AC3E}">
        <p14:creationId xmlns:p14="http://schemas.microsoft.com/office/powerpoint/2010/main" val="4035289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791122" y="2135236"/>
            <a:ext cx="6608161" cy="4154984"/>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Criticism - Inside-out marketing approach</a:t>
            </a:r>
          </a:p>
          <a:p>
            <a:pPr marL="742950" lvl="1"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Packs promotional mix elements together, making them look and sound alike</a:t>
            </a:r>
          </a:p>
          <a:p>
            <a:pPr marL="742950" lvl="1" indent="-285750">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Contemporary perspective</a:t>
            </a:r>
          </a:p>
          <a:p>
            <a:pPr marL="742950" lvl="1"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Goal - Generate short-term financial returns and build long-term brand and shareholder value</a:t>
            </a:r>
          </a:p>
          <a:p>
            <a:pPr marL="742950" lvl="1"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Views IMC ongoing strategic business process</a:t>
            </a:r>
          </a:p>
          <a:p>
            <a:pPr marL="285750" indent="-285750">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7784119" cy="584775"/>
          </a:xfrm>
          <a:prstGeom prst="rect">
            <a:avLst/>
          </a:prstGeom>
        </p:spPr>
        <p:txBody>
          <a:bodyPr wrap="none">
            <a:spAutoFit/>
          </a:bodyPr>
          <a:lstStyle/>
          <a:p>
            <a:r>
              <a:rPr lang="en-US" sz="3200" b="1" dirty="0">
                <a:solidFill>
                  <a:srgbClr val="00B0F0"/>
                </a:solidFill>
              </a:rPr>
              <a:t>Integrated Marketing Communications (IMC)</a:t>
            </a:r>
          </a:p>
        </p:txBody>
      </p:sp>
    </p:spTree>
    <p:extLst>
      <p:ext uri="{BB962C8B-B14F-4D97-AF65-F5344CB8AC3E}">
        <p14:creationId xmlns:p14="http://schemas.microsoft.com/office/powerpoint/2010/main" val="3434396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319282" y="1958533"/>
            <a:ext cx="8417320" cy="4270400"/>
          </a:xfrm>
          <a:prstGeom prst="rect">
            <a:avLst/>
          </a:prstGeom>
          <a:noFill/>
        </p:spPr>
        <p:txBody>
          <a:bodyPr wrap="square" rtlCol="0">
            <a:spAutoFit/>
          </a:bodyPr>
          <a:lstStyle/>
          <a:p>
            <a:pPr marL="756285" indent="-287020">
              <a:lnSpc>
                <a:spcPct val="100000"/>
              </a:lnSpc>
              <a:spcBef>
                <a:spcPts val="1410"/>
              </a:spcBef>
              <a:buClr>
                <a:srgbClr val="00385F"/>
              </a:buClr>
              <a:buFont typeface="Arial MT"/>
              <a:buChar char="–"/>
              <a:tabLst>
                <a:tab pos="756920" algn="l"/>
              </a:tabLst>
            </a:pPr>
            <a:r>
              <a:rPr lang="en-US" sz="2400" spc="-10" dirty="0">
                <a:cs typeface="Calibri"/>
              </a:rPr>
              <a:t>Strategically</a:t>
            </a:r>
            <a:r>
              <a:rPr lang="en-US" sz="2400" spc="-40" dirty="0">
                <a:cs typeface="Calibri"/>
              </a:rPr>
              <a:t> </a:t>
            </a:r>
            <a:r>
              <a:rPr lang="en-US" sz="2400" spc="-15" dirty="0">
                <a:cs typeface="Calibri"/>
              </a:rPr>
              <a:t>integrates</a:t>
            </a:r>
            <a:r>
              <a:rPr lang="en-US" sz="2400" spc="-25" dirty="0">
                <a:cs typeface="Calibri"/>
              </a:rPr>
              <a:t> </a:t>
            </a:r>
            <a:r>
              <a:rPr lang="en-US" sz="2400" spc="-10" dirty="0">
                <a:cs typeface="Calibri"/>
              </a:rPr>
              <a:t>various communications</a:t>
            </a:r>
            <a:r>
              <a:rPr lang="en-US" sz="2400" spc="-35" dirty="0">
                <a:cs typeface="Calibri"/>
              </a:rPr>
              <a:t> </a:t>
            </a:r>
            <a:r>
              <a:rPr lang="en-US" sz="2400" spc="-5" dirty="0">
                <a:cs typeface="Calibri"/>
              </a:rPr>
              <a:t>functions</a:t>
            </a:r>
            <a:endParaRPr lang="en-US" sz="2400" dirty="0">
              <a:cs typeface="Calibri"/>
            </a:endParaRPr>
          </a:p>
          <a:p>
            <a:pPr marL="756285" marR="1193165" indent="-287020">
              <a:lnSpc>
                <a:spcPct val="100000"/>
              </a:lnSpc>
              <a:spcBef>
                <a:spcPts val="1380"/>
              </a:spcBef>
              <a:buClr>
                <a:srgbClr val="00385F"/>
              </a:buClr>
              <a:buFont typeface="Arial MT"/>
              <a:buChar char="–"/>
              <a:tabLst>
                <a:tab pos="756920" algn="l"/>
              </a:tabLst>
            </a:pPr>
            <a:r>
              <a:rPr lang="en-US" sz="2400" spc="-10" dirty="0">
                <a:cs typeface="Calibri"/>
              </a:rPr>
              <a:t>Develops</a:t>
            </a:r>
            <a:r>
              <a:rPr lang="en-US" sz="2400" spc="-5" dirty="0">
                <a:cs typeface="Calibri"/>
              </a:rPr>
              <a:t> </a:t>
            </a:r>
            <a:r>
              <a:rPr lang="en-US" sz="2400" spc="-10" dirty="0">
                <a:cs typeface="Calibri"/>
              </a:rPr>
              <a:t>more</a:t>
            </a:r>
            <a:r>
              <a:rPr lang="en-US" sz="2400" spc="-15" dirty="0">
                <a:cs typeface="Calibri"/>
              </a:rPr>
              <a:t> </a:t>
            </a:r>
            <a:r>
              <a:rPr lang="en-US" sz="2400" spc="-10" dirty="0">
                <a:cs typeface="Calibri"/>
              </a:rPr>
              <a:t>efficient</a:t>
            </a:r>
            <a:r>
              <a:rPr lang="en-US" sz="2400" dirty="0">
                <a:cs typeface="Calibri"/>
              </a:rPr>
              <a:t> and</a:t>
            </a:r>
            <a:r>
              <a:rPr lang="en-US" sz="2400" spc="-10" dirty="0">
                <a:cs typeface="Calibri"/>
              </a:rPr>
              <a:t> </a:t>
            </a:r>
            <a:r>
              <a:rPr lang="en-US" sz="2400" spc="-20" dirty="0">
                <a:cs typeface="Calibri"/>
              </a:rPr>
              <a:t>effective</a:t>
            </a:r>
            <a:r>
              <a:rPr lang="en-US" sz="2400" spc="10" dirty="0">
                <a:cs typeface="Calibri"/>
              </a:rPr>
              <a:t> </a:t>
            </a:r>
            <a:r>
              <a:rPr lang="en-US" sz="2400" spc="-10" dirty="0">
                <a:cs typeface="Calibri"/>
              </a:rPr>
              <a:t>marketing </a:t>
            </a:r>
            <a:r>
              <a:rPr lang="en-US" sz="2400" spc="-530" dirty="0">
                <a:cs typeface="Calibri"/>
              </a:rPr>
              <a:t> </a:t>
            </a:r>
            <a:r>
              <a:rPr lang="en-US" sz="2400" spc="-10" dirty="0">
                <a:cs typeface="Calibri"/>
              </a:rPr>
              <a:t>communications</a:t>
            </a:r>
            <a:r>
              <a:rPr lang="en-US" sz="2400" spc="-40" dirty="0">
                <a:cs typeface="Calibri"/>
              </a:rPr>
              <a:t> </a:t>
            </a:r>
            <a:r>
              <a:rPr lang="en-US" sz="2400" spc="-15" dirty="0">
                <a:cs typeface="Calibri"/>
              </a:rPr>
              <a:t>programs</a:t>
            </a:r>
            <a:endParaRPr lang="en-US" sz="2400" dirty="0">
              <a:cs typeface="Calibri"/>
            </a:endParaRPr>
          </a:p>
          <a:p>
            <a:pPr marL="756285" marR="5080" indent="-287020">
              <a:lnSpc>
                <a:spcPct val="100000"/>
              </a:lnSpc>
              <a:spcBef>
                <a:spcPts val="1370"/>
              </a:spcBef>
              <a:buClr>
                <a:srgbClr val="00385F"/>
              </a:buClr>
              <a:buFont typeface="Arial MT"/>
              <a:buChar char="–"/>
              <a:tabLst>
                <a:tab pos="756920" algn="l"/>
              </a:tabLst>
            </a:pPr>
            <a:r>
              <a:rPr lang="en-US" sz="2400" spc="-15" dirty="0">
                <a:cs typeface="Calibri"/>
              </a:rPr>
              <a:t>Avoids</a:t>
            </a:r>
            <a:r>
              <a:rPr lang="en-US" sz="2400" spc="-10" dirty="0">
                <a:cs typeface="Calibri"/>
              </a:rPr>
              <a:t> duplication</a:t>
            </a:r>
            <a:r>
              <a:rPr lang="en-US" sz="2400" spc="-15" dirty="0">
                <a:cs typeface="Calibri"/>
              </a:rPr>
              <a:t> </a:t>
            </a:r>
            <a:r>
              <a:rPr lang="en-US" sz="2400" dirty="0">
                <a:cs typeface="Calibri"/>
              </a:rPr>
              <a:t>and</a:t>
            </a:r>
            <a:r>
              <a:rPr lang="en-US" sz="2400" spc="-5" dirty="0">
                <a:cs typeface="Calibri"/>
              </a:rPr>
              <a:t> </a:t>
            </a:r>
            <a:r>
              <a:rPr lang="en-US" sz="2400" spc="-20" dirty="0">
                <a:cs typeface="Calibri"/>
              </a:rPr>
              <a:t>takes</a:t>
            </a:r>
            <a:r>
              <a:rPr lang="en-US" sz="2400" spc="-30" dirty="0">
                <a:cs typeface="Calibri"/>
              </a:rPr>
              <a:t> </a:t>
            </a:r>
            <a:r>
              <a:rPr lang="en-US" sz="2400" spc="-15" dirty="0">
                <a:cs typeface="Calibri"/>
              </a:rPr>
              <a:t>advantage</a:t>
            </a:r>
            <a:r>
              <a:rPr lang="en-US" sz="2400" dirty="0">
                <a:cs typeface="Calibri"/>
              </a:rPr>
              <a:t> </a:t>
            </a:r>
            <a:r>
              <a:rPr lang="en-US" sz="2400" spc="-5" dirty="0">
                <a:cs typeface="Calibri"/>
              </a:rPr>
              <a:t>of</a:t>
            </a:r>
            <a:r>
              <a:rPr lang="en-US" sz="2400" spc="-10" dirty="0">
                <a:cs typeface="Calibri"/>
              </a:rPr>
              <a:t> </a:t>
            </a:r>
            <a:r>
              <a:rPr lang="en-US" sz="2400" spc="-15" dirty="0">
                <a:cs typeface="Calibri"/>
              </a:rPr>
              <a:t>synergy</a:t>
            </a:r>
            <a:r>
              <a:rPr lang="en-US" sz="2400" dirty="0">
                <a:cs typeface="Calibri"/>
              </a:rPr>
              <a:t> among </a:t>
            </a:r>
            <a:r>
              <a:rPr lang="en-US" sz="2400" spc="-530" dirty="0">
                <a:cs typeface="Calibri"/>
              </a:rPr>
              <a:t> </a:t>
            </a:r>
            <a:r>
              <a:rPr lang="en-US" sz="2400" spc="-10" dirty="0">
                <a:cs typeface="Calibri"/>
              </a:rPr>
              <a:t>promotional</a:t>
            </a:r>
            <a:r>
              <a:rPr lang="en-US" sz="2400" spc="-20" dirty="0">
                <a:cs typeface="Calibri"/>
              </a:rPr>
              <a:t> </a:t>
            </a:r>
            <a:r>
              <a:rPr lang="en-US" sz="2400" spc="-10" dirty="0">
                <a:cs typeface="Calibri"/>
              </a:rPr>
              <a:t>tools</a:t>
            </a:r>
            <a:endParaRPr lang="en-US" sz="2400" dirty="0">
              <a:cs typeface="Calibri"/>
            </a:endParaRPr>
          </a:p>
          <a:p>
            <a:pPr marL="756285" indent="-287020">
              <a:lnSpc>
                <a:spcPct val="100000"/>
              </a:lnSpc>
              <a:spcBef>
                <a:spcPts val="1380"/>
              </a:spcBef>
              <a:buClr>
                <a:srgbClr val="00385F"/>
              </a:buClr>
              <a:buFont typeface="Arial MT"/>
              <a:buChar char="–"/>
              <a:tabLst>
                <a:tab pos="756920" algn="l"/>
              </a:tabLst>
            </a:pPr>
            <a:r>
              <a:rPr lang="en-US" sz="2400" spc="-5" dirty="0">
                <a:cs typeface="Calibri"/>
              </a:rPr>
              <a:t>Changing</a:t>
            </a:r>
            <a:r>
              <a:rPr lang="en-US" sz="2400" spc="-60" dirty="0">
                <a:cs typeface="Calibri"/>
              </a:rPr>
              <a:t> </a:t>
            </a:r>
            <a:r>
              <a:rPr lang="en-US" sz="2400" spc="-10" dirty="0">
                <a:cs typeface="Calibri"/>
              </a:rPr>
              <a:t>environment</a:t>
            </a:r>
            <a:endParaRPr lang="en-US" sz="2400" dirty="0">
              <a:cs typeface="Calibri"/>
            </a:endParaRPr>
          </a:p>
          <a:p>
            <a:pPr marL="1155700" lvl="1" indent="-229235">
              <a:lnSpc>
                <a:spcPct val="100000"/>
              </a:lnSpc>
              <a:spcBef>
                <a:spcPts val="1305"/>
              </a:spcBef>
              <a:buClr>
                <a:srgbClr val="00385F"/>
              </a:buClr>
              <a:buFont typeface="Arial MT"/>
              <a:buChar char="•"/>
              <a:tabLst>
                <a:tab pos="1155700" algn="l"/>
                <a:tab pos="1156335" algn="l"/>
              </a:tabLst>
            </a:pPr>
            <a:r>
              <a:rPr lang="en-US" sz="2000" spc="-10" dirty="0">
                <a:cs typeface="Calibri"/>
              </a:rPr>
              <a:t>Evolution</a:t>
            </a:r>
            <a:r>
              <a:rPr lang="en-US" sz="2000" spc="-40" dirty="0">
                <a:cs typeface="Calibri"/>
              </a:rPr>
              <a:t> </a:t>
            </a:r>
            <a:r>
              <a:rPr lang="en-US" sz="2000" spc="-15" dirty="0">
                <a:cs typeface="Calibri"/>
              </a:rPr>
              <a:t>to</a:t>
            </a:r>
            <a:r>
              <a:rPr lang="en-US" sz="2000" spc="-30" dirty="0">
                <a:cs typeface="Calibri"/>
              </a:rPr>
              <a:t> </a:t>
            </a:r>
            <a:r>
              <a:rPr lang="en-US" sz="2000" spc="-10" dirty="0">
                <a:cs typeface="Calibri"/>
              </a:rPr>
              <a:t>micromarketing</a:t>
            </a:r>
            <a:endParaRPr lang="en-US" sz="2000" dirty="0">
              <a:cs typeface="Calibri"/>
            </a:endParaRPr>
          </a:p>
          <a:p>
            <a:pPr marL="1155700" lvl="1" indent="-229235">
              <a:lnSpc>
                <a:spcPct val="100000"/>
              </a:lnSpc>
              <a:spcBef>
                <a:spcPts val="1280"/>
              </a:spcBef>
              <a:buClr>
                <a:srgbClr val="00385F"/>
              </a:buClr>
              <a:buFont typeface="Arial MT"/>
              <a:buChar char="•"/>
              <a:tabLst>
                <a:tab pos="1155700" algn="l"/>
                <a:tab pos="1156335" algn="l"/>
              </a:tabLst>
            </a:pPr>
            <a:r>
              <a:rPr lang="en-US" sz="2000" spc="-10" dirty="0">
                <a:cs typeface="Calibri"/>
              </a:rPr>
              <a:t>Consumers’</a:t>
            </a:r>
            <a:r>
              <a:rPr lang="en-US" sz="2000" spc="5" dirty="0">
                <a:cs typeface="Calibri"/>
              </a:rPr>
              <a:t> </a:t>
            </a:r>
            <a:r>
              <a:rPr lang="en-US" sz="2000" spc="-5" dirty="0">
                <a:cs typeface="Calibri"/>
              </a:rPr>
              <a:t>unresponsiveness</a:t>
            </a:r>
            <a:r>
              <a:rPr lang="en-US" sz="2000" spc="10" dirty="0">
                <a:cs typeface="Calibri"/>
              </a:rPr>
              <a:t> </a:t>
            </a:r>
            <a:r>
              <a:rPr lang="en-US" sz="2000" spc="-15" dirty="0">
                <a:cs typeface="Calibri"/>
              </a:rPr>
              <a:t>to</a:t>
            </a:r>
            <a:r>
              <a:rPr lang="en-US" sz="2000" spc="-5" dirty="0">
                <a:cs typeface="Calibri"/>
              </a:rPr>
              <a:t> traditional</a:t>
            </a:r>
            <a:r>
              <a:rPr lang="en-US" sz="2000" spc="10" dirty="0">
                <a:cs typeface="Calibri"/>
              </a:rPr>
              <a:t> </a:t>
            </a:r>
            <a:r>
              <a:rPr lang="en-US" sz="2000" spc="-5" dirty="0">
                <a:cs typeface="Calibri"/>
              </a:rPr>
              <a:t>advertising</a:t>
            </a:r>
            <a:endParaRPr lang="en-US" sz="2000" dirty="0">
              <a:cs typeface="Calibri"/>
            </a:endParaRPr>
          </a:p>
          <a:p>
            <a:pPr marL="1155700" lvl="1" indent="-229235">
              <a:lnSpc>
                <a:spcPct val="100000"/>
              </a:lnSpc>
              <a:spcBef>
                <a:spcPts val="1290"/>
              </a:spcBef>
              <a:buClr>
                <a:srgbClr val="00385F"/>
              </a:buClr>
              <a:buFont typeface="Arial MT"/>
              <a:buChar char="•"/>
              <a:tabLst>
                <a:tab pos="1155700" algn="l"/>
                <a:tab pos="1156335" algn="l"/>
              </a:tabLst>
            </a:pPr>
            <a:r>
              <a:rPr lang="en-US" sz="2000" dirty="0">
                <a:cs typeface="Calibri"/>
              </a:rPr>
              <a:t>Changing</a:t>
            </a:r>
            <a:r>
              <a:rPr lang="en-US" sz="2000" spc="-35" dirty="0">
                <a:cs typeface="Calibri"/>
              </a:rPr>
              <a:t> </a:t>
            </a:r>
            <a:r>
              <a:rPr lang="en-US" sz="2000" spc="-5" dirty="0">
                <a:cs typeface="Calibri"/>
              </a:rPr>
              <a:t>rules</a:t>
            </a:r>
            <a:r>
              <a:rPr lang="en-US" sz="2000" spc="-10" dirty="0">
                <a:cs typeface="Calibri"/>
              </a:rPr>
              <a:t> </a:t>
            </a:r>
            <a:r>
              <a:rPr lang="en-US" sz="2000" spc="-5" dirty="0">
                <a:cs typeface="Calibri"/>
              </a:rPr>
              <a:t>of</a:t>
            </a:r>
            <a:r>
              <a:rPr lang="en-US" sz="2000" spc="-20" dirty="0">
                <a:cs typeface="Calibri"/>
              </a:rPr>
              <a:t> </a:t>
            </a:r>
            <a:r>
              <a:rPr lang="en-US" sz="2000" spc="-10" dirty="0">
                <a:cs typeface="Calibri"/>
              </a:rPr>
              <a:t>marketing</a:t>
            </a:r>
            <a:endParaRPr lang="en-US" sz="2000" dirty="0">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7784119" cy="584775"/>
          </a:xfrm>
          <a:prstGeom prst="rect">
            <a:avLst/>
          </a:prstGeom>
        </p:spPr>
        <p:txBody>
          <a:bodyPr wrap="none">
            <a:spAutoFit/>
          </a:bodyPr>
          <a:lstStyle/>
          <a:p>
            <a:r>
              <a:rPr lang="en-US" sz="3200" b="1" dirty="0">
                <a:solidFill>
                  <a:srgbClr val="00B0F0"/>
                </a:solidFill>
              </a:rPr>
              <a:t>Reasons for the Growing Importance of IMC</a:t>
            </a:r>
          </a:p>
        </p:txBody>
      </p:sp>
    </p:spTree>
    <p:extLst>
      <p:ext uri="{BB962C8B-B14F-4D97-AF65-F5344CB8AC3E}">
        <p14:creationId xmlns:p14="http://schemas.microsoft.com/office/powerpoint/2010/main" val="360075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315653" y="2129453"/>
            <a:ext cx="8044576" cy="4126771"/>
          </a:xfrm>
          <a:prstGeom prst="rect">
            <a:avLst/>
          </a:prstGeom>
          <a:noFill/>
        </p:spPr>
        <p:txBody>
          <a:bodyPr wrap="square" rtlCol="0">
            <a:spAutoFit/>
          </a:bodyPr>
          <a:lstStyle/>
          <a:p>
            <a:pPr marL="756285" indent="-287020">
              <a:lnSpc>
                <a:spcPct val="100000"/>
              </a:lnSpc>
              <a:spcBef>
                <a:spcPts val="1410"/>
              </a:spcBef>
              <a:buFont typeface="Arial MT"/>
              <a:buChar char="–"/>
              <a:tabLst>
                <a:tab pos="756920" algn="l"/>
              </a:tabLst>
            </a:pPr>
            <a:r>
              <a:rPr lang="en-US" sz="2400" spc="-5" dirty="0">
                <a:cs typeface="Calibri"/>
              </a:rPr>
              <a:t>Helps</a:t>
            </a:r>
            <a:r>
              <a:rPr lang="en-US" sz="2400" spc="-10" dirty="0">
                <a:cs typeface="Calibri"/>
              </a:rPr>
              <a:t> develop</a:t>
            </a:r>
            <a:r>
              <a:rPr lang="en-US" sz="2400" dirty="0">
                <a:cs typeface="Calibri"/>
              </a:rPr>
              <a:t> and</a:t>
            </a:r>
            <a:r>
              <a:rPr lang="en-US" sz="2400" spc="-5" dirty="0">
                <a:cs typeface="Calibri"/>
              </a:rPr>
              <a:t> </a:t>
            </a:r>
            <a:r>
              <a:rPr lang="en-US" sz="2400" spc="-10" dirty="0">
                <a:cs typeface="Calibri"/>
              </a:rPr>
              <a:t>sustain</a:t>
            </a:r>
            <a:r>
              <a:rPr lang="en-US" sz="2400" spc="-20" dirty="0">
                <a:cs typeface="Calibri"/>
              </a:rPr>
              <a:t> </a:t>
            </a:r>
            <a:r>
              <a:rPr lang="en-US" sz="2400" spc="-15" dirty="0">
                <a:cs typeface="Calibri"/>
              </a:rPr>
              <a:t>brand</a:t>
            </a:r>
            <a:r>
              <a:rPr lang="en-US" sz="2400" spc="-5" dirty="0">
                <a:cs typeface="Calibri"/>
              </a:rPr>
              <a:t> identity</a:t>
            </a:r>
            <a:r>
              <a:rPr lang="en-US" sz="2400" spc="-15" dirty="0">
                <a:cs typeface="Calibri"/>
              </a:rPr>
              <a:t> </a:t>
            </a:r>
            <a:r>
              <a:rPr lang="en-US" sz="2400" dirty="0">
                <a:cs typeface="Calibri"/>
              </a:rPr>
              <a:t>and</a:t>
            </a:r>
            <a:r>
              <a:rPr lang="en-US" sz="2400" spc="-10" dirty="0">
                <a:cs typeface="Calibri"/>
              </a:rPr>
              <a:t> </a:t>
            </a:r>
            <a:r>
              <a:rPr lang="en-US" sz="2400" dirty="0">
                <a:cs typeface="Calibri"/>
              </a:rPr>
              <a:t>equity</a:t>
            </a:r>
          </a:p>
          <a:p>
            <a:pPr marL="756285" marR="191135" indent="-287020">
              <a:lnSpc>
                <a:spcPct val="100000"/>
              </a:lnSpc>
              <a:spcBef>
                <a:spcPts val="1380"/>
              </a:spcBef>
              <a:buFont typeface="Arial MT"/>
              <a:buChar char="–"/>
              <a:tabLst>
                <a:tab pos="756920" algn="l"/>
              </a:tabLst>
            </a:pPr>
            <a:r>
              <a:rPr lang="en-US" sz="2400" spc="-15" dirty="0">
                <a:cs typeface="Calibri"/>
              </a:rPr>
              <a:t>Recognizes</a:t>
            </a:r>
            <a:r>
              <a:rPr lang="en-US" sz="2400" spc="-25" dirty="0">
                <a:cs typeface="Calibri"/>
              </a:rPr>
              <a:t> </a:t>
            </a:r>
            <a:r>
              <a:rPr lang="en-US" sz="2400" dirty="0">
                <a:cs typeface="Calibri"/>
              </a:rPr>
              <a:t>the </a:t>
            </a:r>
            <a:r>
              <a:rPr lang="en-US" sz="2400" spc="-5" dirty="0">
                <a:cs typeface="Calibri"/>
              </a:rPr>
              <a:t>need</a:t>
            </a:r>
            <a:r>
              <a:rPr lang="en-US" sz="2400" dirty="0">
                <a:cs typeface="Calibri"/>
              </a:rPr>
              <a:t> </a:t>
            </a:r>
            <a:r>
              <a:rPr lang="en-US" sz="2400" spc="-20" dirty="0">
                <a:cs typeface="Calibri"/>
              </a:rPr>
              <a:t>for</a:t>
            </a:r>
            <a:r>
              <a:rPr lang="en-US" sz="2400" spc="-5" dirty="0">
                <a:cs typeface="Calibri"/>
              </a:rPr>
              <a:t> </a:t>
            </a:r>
            <a:r>
              <a:rPr lang="en-US" sz="2400" spc="-10" dirty="0">
                <a:cs typeface="Calibri"/>
              </a:rPr>
              <a:t>companies</a:t>
            </a:r>
            <a:r>
              <a:rPr lang="en-US" sz="2400" spc="-15" dirty="0">
                <a:cs typeface="Calibri"/>
              </a:rPr>
              <a:t> to</a:t>
            </a:r>
            <a:r>
              <a:rPr lang="en-US" sz="2400" spc="-10" dirty="0">
                <a:cs typeface="Calibri"/>
              </a:rPr>
              <a:t> connect</a:t>
            </a:r>
            <a:r>
              <a:rPr lang="en-US" sz="2400" spc="-15" dirty="0">
                <a:cs typeface="Calibri"/>
              </a:rPr>
              <a:t> </a:t>
            </a:r>
            <a:r>
              <a:rPr lang="en-US" sz="2400" dirty="0">
                <a:cs typeface="Calibri"/>
              </a:rPr>
              <a:t>with </a:t>
            </a:r>
            <a:r>
              <a:rPr lang="en-US" sz="2400" spc="5" dirty="0">
                <a:cs typeface="Calibri"/>
              </a:rPr>
              <a:t> </a:t>
            </a:r>
            <a:r>
              <a:rPr lang="en-US" sz="2400" spc="-10" dirty="0">
                <a:cs typeface="Calibri"/>
              </a:rPr>
              <a:t>consumers</a:t>
            </a:r>
            <a:r>
              <a:rPr lang="en-US" sz="2400" spc="-25" dirty="0">
                <a:cs typeface="Calibri"/>
              </a:rPr>
              <a:t> </a:t>
            </a:r>
            <a:r>
              <a:rPr lang="en-US" sz="2400" spc="-5" dirty="0">
                <a:cs typeface="Calibri"/>
              </a:rPr>
              <a:t>based</a:t>
            </a:r>
            <a:r>
              <a:rPr lang="en-US" sz="2400" spc="-10" dirty="0">
                <a:cs typeface="Calibri"/>
              </a:rPr>
              <a:t> </a:t>
            </a:r>
            <a:r>
              <a:rPr lang="en-US" sz="2400" spc="-5" dirty="0">
                <a:cs typeface="Calibri"/>
              </a:rPr>
              <a:t>on trust,</a:t>
            </a:r>
            <a:r>
              <a:rPr lang="en-US" sz="2400" spc="-20" dirty="0">
                <a:cs typeface="Calibri"/>
              </a:rPr>
              <a:t> transparency,</a:t>
            </a:r>
            <a:r>
              <a:rPr lang="en-US" sz="2400" spc="-30" dirty="0">
                <a:cs typeface="Calibri"/>
              </a:rPr>
              <a:t> </a:t>
            </a:r>
            <a:r>
              <a:rPr lang="en-US" sz="2400" dirty="0">
                <a:cs typeface="Calibri"/>
              </a:rPr>
              <a:t>and</a:t>
            </a:r>
            <a:r>
              <a:rPr lang="en-US" sz="2400" spc="-5" dirty="0">
                <a:cs typeface="Calibri"/>
              </a:rPr>
              <a:t> authenticity</a:t>
            </a:r>
            <a:endParaRPr lang="en-US" sz="2400" dirty="0">
              <a:cs typeface="Calibri"/>
            </a:endParaRPr>
          </a:p>
          <a:p>
            <a:pPr marL="756285" marR="271780" indent="-287020">
              <a:lnSpc>
                <a:spcPct val="100000"/>
              </a:lnSpc>
              <a:spcBef>
                <a:spcPts val="1370"/>
              </a:spcBef>
              <a:buFont typeface="Arial MT"/>
              <a:buChar char="–"/>
              <a:tabLst>
                <a:tab pos="756920" algn="l"/>
              </a:tabLst>
            </a:pPr>
            <a:r>
              <a:rPr lang="en-US" sz="2400" b="1" spc="-5" dirty="0">
                <a:cs typeface="Calibri"/>
              </a:rPr>
              <a:t>Sustainability: </a:t>
            </a:r>
            <a:r>
              <a:rPr lang="en-US" sz="2400" spc="-10" dirty="0">
                <a:cs typeface="Calibri"/>
              </a:rPr>
              <a:t>development that </a:t>
            </a:r>
            <a:r>
              <a:rPr lang="en-US" sz="2400" dirty="0">
                <a:cs typeface="Calibri"/>
              </a:rPr>
              <a:t>meets the </a:t>
            </a:r>
            <a:r>
              <a:rPr lang="en-US" sz="2400" spc="-5" dirty="0">
                <a:cs typeface="Calibri"/>
              </a:rPr>
              <a:t>needs of </a:t>
            </a:r>
            <a:r>
              <a:rPr lang="en-US" sz="2400" dirty="0">
                <a:cs typeface="Calibri"/>
              </a:rPr>
              <a:t>the </a:t>
            </a:r>
            <a:r>
              <a:rPr lang="en-US" sz="2400" spc="-530" dirty="0">
                <a:cs typeface="Calibri"/>
              </a:rPr>
              <a:t> </a:t>
            </a:r>
            <a:r>
              <a:rPr lang="en-US" sz="2400" spc="-10" dirty="0">
                <a:cs typeface="Calibri"/>
              </a:rPr>
              <a:t>current generation </a:t>
            </a:r>
            <a:r>
              <a:rPr lang="en-US" sz="2400" dirty="0">
                <a:cs typeface="Calibri"/>
              </a:rPr>
              <a:t>without </a:t>
            </a:r>
            <a:r>
              <a:rPr lang="en-US" sz="2400" spc="-10" dirty="0">
                <a:cs typeface="Calibri"/>
              </a:rPr>
              <a:t>compromising </a:t>
            </a:r>
            <a:r>
              <a:rPr lang="en-US" sz="2400" dirty="0">
                <a:cs typeface="Calibri"/>
              </a:rPr>
              <a:t>the ability </a:t>
            </a:r>
            <a:r>
              <a:rPr lang="en-US" sz="2400" spc="-5" dirty="0">
                <a:cs typeface="Calibri"/>
              </a:rPr>
              <a:t>of </a:t>
            </a:r>
            <a:r>
              <a:rPr lang="en-US" sz="2400" dirty="0">
                <a:cs typeface="Calibri"/>
              </a:rPr>
              <a:t> </a:t>
            </a:r>
            <a:r>
              <a:rPr lang="en-US" sz="2400" spc="-10" dirty="0">
                <a:cs typeface="Calibri"/>
              </a:rPr>
              <a:t>future</a:t>
            </a:r>
            <a:r>
              <a:rPr lang="en-US" sz="2400" spc="-5" dirty="0">
                <a:cs typeface="Calibri"/>
              </a:rPr>
              <a:t> </a:t>
            </a:r>
            <a:r>
              <a:rPr lang="en-US" sz="2400" spc="-10" dirty="0">
                <a:cs typeface="Calibri"/>
              </a:rPr>
              <a:t>generations </a:t>
            </a:r>
            <a:r>
              <a:rPr lang="en-US" sz="2400" spc="-15" dirty="0">
                <a:cs typeface="Calibri"/>
              </a:rPr>
              <a:t>to </a:t>
            </a:r>
            <a:r>
              <a:rPr lang="en-US" sz="2400" dirty="0">
                <a:cs typeface="Calibri"/>
              </a:rPr>
              <a:t>meet</a:t>
            </a:r>
            <a:r>
              <a:rPr lang="en-US" sz="2400" spc="-25" dirty="0">
                <a:cs typeface="Calibri"/>
              </a:rPr>
              <a:t> </a:t>
            </a:r>
            <a:r>
              <a:rPr lang="en-US" sz="2400" dirty="0">
                <a:cs typeface="Calibri"/>
              </a:rPr>
              <a:t>their</a:t>
            </a:r>
            <a:r>
              <a:rPr lang="en-US" sz="2400" spc="-15" dirty="0">
                <a:cs typeface="Calibri"/>
              </a:rPr>
              <a:t> </a:t>
            </a:r>
            <a:r>
              <a:rPr lang="en-US" sz="2400" spc="-5" dirty="0">
                <a:cs typeface="Calibri"/>
              </a:rPr>
              <a:t>needs</a:t>
            </a:r>
            <a:endParaRPr lang="en-US" sz="2400" dirty="0">
              <a:cs typeface="Calibri"/>
            </a:endParaRPr>
          </a:p>
          <a:p>
            <a:pPr marL="1155700" marR="5080" lvl="1">
              <a:lnSpc>
                <a:spcPct val="100000"/>
              </a:lnSpc>
              <a:spcBef>
                <a:spcPts val="1315"/>
              </a:spcBef>
              <a:buFont typeface="Arial MT"/>
              <a:buChar char="•"/>
              <a:tabLst>
                <a:tab pos="1155700" algn="l"/>
                <a:tab pos="1156335" algn="l"/>
              </a:tabLst>
            </a:pPr>
            <a:r>
              <a:rPr lang="en-US" sz="2000" spc="-5" dirty="0">
                <a:cs typeface="Calibri"/>
              </a:rPr>
              <a:t>Companies </a:t>
            </a:r>
            <a:r>
              <a:rPr lang="en-US" sz="2000" spc="-10" dirty="0">
                <a:cs typeface="Calibri"/>
              </a:rPr>
              <a:t>are</a:t>
            </a:r>
            <a:r>
              <a:rPr lang="en-US" sz="2000" spc="10" dirty="0">
                <a:cs typeface="Calibri"/>
              </a:rPr>
              <a:t> </a:t>
            </a:r>
            <a:r>
              <a:rPr lang="en-US" sz="2000" spc="-5" dirty="0">
                <a:cs typeface="Calibri"/>
              </a:rPr>
              <a:t>addressing</a:t>
            </a:r>
            <a:r>
              <a:rPr lang="en-US" sz="2000" spc="10" dirty="0">
                <a:cs typeface="Calibri"/>
              </a:rPr>
              <a:t> </a:t>
            </a:r>
            <a:r>
              <a:rPr lang="en-US" sz="2000" spc="-5" dirty="0">
                <a:cs typeface="Calibri"/>
              </a:rPr>
              <a:t>sustainability</a:t>
            </a:r>
            <a:r>
              <a:rPr lang="en-US" sz="2000" spc="30" dirty="0">
                <a:cs typeface="Calibri"/>
              </a:rPr>
              <a:t> </a:t>
            </a:r>
            <a:r>
              <a:rPr lang="en-US" sz="2000" spc="-5" dirty="0">
                <a:cs typeface="Calibri"/>
              </a:rPr>
              <a:t>by </a:t>
            </a:r>
            <a:r>
              <a:rPr lang="en-US" sz="2000" spc="-10" dirty="0">
                <a:cs typeface="Calibri"/>
              </a:rPr>
              <a:t>carefully</a:t>
            </a:r>
            <a:r>
              <a:rPr lang="en-US" sz="2000" dirty="0">
                <a:cs typeface="Calibri"/>
              </a:rPr>
              <a:t> </a:t>
            </a:r>
            <a:r>
              <a:rPr lang="en-US" sz="2000" spc="-15" dirty="0">
                <a:cs typeface="Calibri"/>
              </a:rPr>
              <a:t>examining</a:t>
            </a:r>
            <a:r>
              <a:rPr lang="en-US" sz="2000" spc="5" dirty="0">
                <a:cs typeface="Calibri"/>
              </a:rPr>
              <a:t> </a:t>
            </a:r>
            <a:r>
              <a:rPr lang="en-US" sz="2000" dirty="0">
                <a:cs typeface="Calibri"/>
              </a:rPr>
              <a:t>the </a:t>
            </a:r>
            <a:r>
              <a:rPr lang="en-US" sz="2000" spc="-434" dirty="0">
                <a:cs typeface="Calibri"/>
              </a:rPr>
              <a:t> </a:t>
            </a:r>
            <a:r>
              <a:rPr lang="en-US" sz="2000" spc="-5" dirty="0">
                <a:cs typeface="Calibri"/>
              </a:rPr>
              <a:t>social</a:t>
            </a:r>
            <a:r>
              <a:rPr lang="en-US" sz="2000" spc="5" dirty="0">
                <a:cs typeface="Calibri"/>
              </a:rPr>
              <a:t> </a:t>
            </a:r>
            <a:r>
              <a:rPr lang="en-US" sz="2000" dirty="0">
                <a:cs typeface="Calibri"/>
              </a:rPr>
              <a:t>and</a:t>
            </a:r>
            <a:r>
              <a:rPr lang="en-US" sz="2000" spc="-10" dirty="0">
                <a:cs typeface="Calibri"/>
              </a:rPr>
              <a:t> </a:t>
            </a:r>
            <a:r>
              <a:rPr lang="en-US" sz="2000" spc="-15" dirty="0">
                <a:cs typeface="Calibri"/>
              </a:rPr>
              <a:t>environmental</a:t>
            </a:r>
            <a:r>
              <a:rPr lang="en-US" sz="2000" spc="30" dirty="0">
                <a:cs typeface="Calibri"/>
              </a:rPr>
              <a:t> </a:t>
            </a:r>
            <a:r>
              <a:rPr lang="en-US" sz="2000" spc="-5" dirty="0">
                <a:cs typeface="Calibri"/>
              </a:rPr>
              <a:t>impacts</a:t>
            </a:r>
            <a:r>
              <a:rPr lang="en-US" sz="2000" spc="15" dirty="0">
                <a:cs typeface="Calibri"/>
              </a:rPr>
              <a:t> </a:t>
            </a:r>
            <a:r>
              <a:rPr lang="en-US" sz="2000" spc="-5" dirty="0">
                <a:cs typeface="Calibri"/>
              </a:rPr>
              <a:t>of</a:t>
            </a:r>
            <a:r>
              <a:rPr lang="en-US" sz="2000" dirty="0">
                <a:cs typeface="Calibri"/>
              </a:rPr>
              <a:t> their</a:t>
            </a:r>
            <a:r>
              <a:rPr lang="en-US" sz="2000" spc="5" dirty="0">
                <a:cs typeface="Calibri"/>
              </a:rPr>
              <a:t> </a:t>
            </a:r>
            <a:r>
              <a:rPr lang="en-US" sz="2000" spc="-10" dirty="0">
                <a:cs typeface="Calibri"/>
              </a:rPr>
              <a:t>marketing</a:t>
            </a:r>
            <a:r>
              <a:rPr lang="en-US" sz="2000" spc="10" dirty="0">
                <a:cs typeface="Calibri"/>
              </a:rPr>
              <a:t> </a:t>
            </a:r>
            <a:r>
              <a:rPr lang="en-US" sz="2000" spc="-15" dirty="0">
                <a:cs typeface="Calibri"/>
              </a:rPr>
              <a:t>strategies.</a:t>
            </a: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4913268" cy="584775"/>
          </a:xfrm>
          <a:prstGeom prst="rect">
            <a:avLst/>
          </a:prstGeom>
        </p:spPr>
        <p:txBody>
          <a:bodyPr wrap="none">
            <a:spAutoFit/>
          </a:bodyPr>
          <a:lstStyle/>
          <a:p>
            <a:r>
              <a:rPr lang="en-US" sz="3200" b="1" dirty="0">
                <a:solidFill>
                  <a:srgbClr val="00B0F0"/>
                </a:solidFill>
              </a:rPr>
              <a:t>The Role of IMC in Branding</a:t>
            </a:r>
          </a:p>
        </p:txBody>
      </p:sp>
    </p:spTree>
    <p:extLst>
      <p:ext uri="{BB962C8B-B14F-4D97-AF65-F5344CB8AC3E}">
        <p14:creationId xmlns:p14="http://schemas.microsoft.com/office/powerpoint/2010/main" val="2710890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67037" y="190488"/>
            <a:ext cx="9007684"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Elements/Pillars of the Promotional Mix IMC Pillars</a:t>
            </a:r>
          </a:p>
        </p:txBody>
      </p:sp>
      <p:pic>
        <p:nvPicPr>
          <p:cNvPr id="7" name="Picture 6">
            <a:extLst>
              <a:ext uri="{FF2B5EF4-FFF2-40B4-BE49-F238E27FC236}">
                <a16:creationId xmlns:a16="http://schemas.microsoft.com/office/drawing/2014/main" id="{87A40ABD-A34F-4C4F-8B09-9EB74F9ECC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8809" y="1933904"/>
            <a:ext cx="9917893" cy="3510454"/>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559894" y="2245342"/>
            <a:ext cx="7795830" cy="3536866"/>
          </a:xfrm>
          <a:prstGeom prst="rect">
            <a:avLst/>
          </a:prstGeom>
          <a:noFill/>
        </p:spPr>
        <p:txBody>
          <a:bodyPr wrap="square" rtlCol="0">
            <a:spAutoFit/>
          </a:bodyPr>
          <a:lstStyle/>
          <a:p>
            <a:pPr marL="12700" marR="5080">
              <a:lnSpc>
                <a:spcPct val="100000"/>
              </a:lnSpc>
              <a:spcBef>
                <a:spcPts val="95"/>
              </a:spcBef>
            </a:pPr>
            <a:r>
              <a:rPr lang="en-US" sz="2800" spc="-55" dirty="0">
                <a:cs typeface="Calibri"/>
              </a:rPr>
              <a:t>Tools</a:t>
            </a:r>
            <a:r>
              <a:rPr lang="en-US" sz="2800" spc="5" dirty="0">
                <a:cs typeface="Calibri"/>
              </a:rPr>
              <a:t> </a:t>
            </a:r>
            <a:r>
              <a:rPr lang="en-US" sz="2800" spc="-10" dirty="0">
                <a:cs typeface="Calibri"/>
              </a:rPr>
              <a:t>that</a:t>
            </a:r>
            <a:r>
              <a:rPr lang="en-US" sz="2800" spc="10" dirty="0">
                <a:cs typeface="Calibri"/>
              </a:rPr>
              <a:t> </a:t>
            </a:r>
            <a:r>
              <a:rPr lang="en-US" sz="2800" spc="-10" dirty="0">
                <a:cs typeface="Calibri"/>
              </a:rPr>
              <a:t>accomplish</a:t>
            </a:r>
            <a:r>
              <a:rPr lang="en-US" sz="2800" spc="40" dirty="0">
                <a:cs typeface="Calibri"/>
              </a:rPr>
              <a:t> </a:t>
            </a:r>
            <a:r>
              <a:rPr lang="en-US" sz="2800" spc="-5" dirty="0">
                <a:cs typeface="Calibri"/>
              </a:rPr>
              <a:t>an</a:t>
            </a:r>
            <a:r>
              <a:rPr lang="en-US" sz="2800" spc="10" dirty="0">
                <a:cs typeface="Calibri"/>
              </a:rPr>
              <a:t> </a:t>
            </a:r>
            <a:r>
              <a:rPr lang="en-US" sz="2800" spc="-30" dirty="0">
                <a:cs typeface="Calibri"/>
              </a:rPr>
              <a:t>organization’s</a:t>
            </a:r>
            <a:r>
              <a:rPr lang="en-US" sz="2800" spc="25" dirty="0">
                <a:cs typeface="Calibri"/>
              </a:rPr>
              <a:t> </a:t>
            </a:r>
            <a:r>
              <a:rPr lang="en-US" sz="2800" spc="-15" dirty="0">
                <a:cs typeface="Calibri"/>
              </a:rPr>
              <a:t>communication </a:t>
            </a:r>
            <a:r>
              <a:rPr lang="en-US" sz="2800" spc="-615" dirty="0">
                <a:cs typeface="Calibri"/>
              </a:rPr>
              <a:t> </a:t>
            </a:r>
            <a:r>
              <a:rPr lang="en-US" sz="2800" spc="-10" dirty="0">
                <a:cs typeface="Calibri"/>
              </a:rPr>
              <a:t>objectives</a:t>
            </a:r>
            <a:endParaRPr lang="en-US" sz="2800" dirty="0">
              <a:cs typeface="Calibri"/>
            </a:endParaRPr>
          </a:p>
          <a:p>
            <a:pPr marL="12700" marR="330200">
              <a:lnSpc>
                <a:spcPct val="100000"/>
              </a:lnSpc>
              <a:spcBef>
                <a:spcPts val="1480"/>
              </a:spcBef>
            </a:pPr>
            <a:r>
              <a:rPr lang="en-US" sz="2800" b="1" spc="-10" dirty="0">
                <a:cs typeface="Calibri"/>
              </a:rPr>
              <a:t>Promotion</a:t>
            </a:r>
            <a:r>
              <a:rPr lang="en-US" sz="2800" spc="-10" dirty="0">
                <a:cs typeface="Calibri"/>
              </a:rPr>
              <a:t>:</a:t>
            </a:r>
            <a:r>
              <a:rPr lang="en-US" sz="2800" spc="10" dirty="0">
                <a:cs typeface="Calibri"/>
              </a:rPr>
              <a:t> </a:t>
            </a:r>
            <a:r>
              <a:rPr lang="en-US" sz="2800" spc="-15" dirty="0">
                <a:cs typeface="Calibri"/>
              </a:rPr>
              <a:t>Coordination</a:t>
            </a:r>
            <a:r>
              <a:rPr lang="en-US" sz="2800" spc="35" dirty="0">
                <a:cs typeface="Calibri"/>
              </a:rPr>
              <a:t> </a:t>
            </a:r>
            <a:r>
              <a:rPr lang="en-US" sz="2800" spc="-5" dirty="0">
                <a:cs typeface="Calibri"/>
              </a:rPr>
              <a:t>of</a:t>
            </a:r>
            <a:r>
              <a:rPr lang="en-US" sz="2800" dirty="0">
                <a:cs typeface="Calibri"/>
              </a:rPr>
              <a:t> </a:t>
            </a:r>
            <a:r>
              <a:rPr lang="en-US" sz="2800" spc="-5" dirty="0">
                <a:cs typeface="Calibri"/>
              </a:rPr>
              <a:t>all</a:t>
            </a:r>
            <a:r>
              <a:rPr lang="en-US" sz="2800" spc="10" dirty="0">
                <a:cs typeface="Calibri"/>
              </a:rPr>
              <a:t> </a:t>
            </a:r>
            <a:r>
              <a:rPr lang="en-US" sz="2800" spc="-10" dirty="0">
                <a:cs typeface="Calibri"/>
              </a:rPr>
              <a:t>seller-initiated</a:t>
            </a:r>
            <a:r>
              <a:rPr lang="en-US" sz="2800" spc="40" dirty="0">
                <a:cs typeface="Calibri"/>
              </a:rPr>
              <a:t> </a:t>
            </a:r>
            <a:r>
              <a:rPr lang="en-US" sz="2800" spc="-25" dirty="0">
                <a:cs typeface="Calibri"/>
              </a:rPr>
              <a:t>efforts </a:t>
            </a:r>
            <a:r>
              <a:rPr lang="en-US" sz="2800" spc="-620" dirty="0">
                <a:cs typeface="Calibri"/>
              </a:rPr>
              <a:t> </a:t>
            </a:r>
            <a:r>
              <a:rPr lang="en-US" sz="2800" spc="-15" dirty="0">
                <a:cs typeface="Calibri"/>
              </a:rPr>
              <a:t>to:</a:t>
            </a:r>
            <a:endParaRPr lang="en-US" sz="2800" dirty="0">
              <a:cs typeface="Calibri"/>
            </a:endParaRPr>
          </a:p>
          <a:p>
            <a:pPr marL="756285" indent="-287020">
              <a:lnSpc>
                <a:spcPct val="100000"/>
              </a:lnSpc>
              <a:spcBef>
                <a:spcPts val="1410"/>
              </a:spcBef>
              <a:buClr>
                <a:srgbClr val="00385F"/>
              </a:buClr>
              <a:buFont typeface="Arial MT"/>
              <a:buChar char="–"/>
              <a:tabLst>
                <a:tab pos="756920" algn="l"/>
              </a:tabLst>
            </a:pPr>
            <a:r>
              <a:rPr lang="en-US" sz="2400" spc="-5" dirty="0">
                <a:cs typeface="Calibri"/>
              </a:rPr>
              <a:t>Set</a:t>
            </a:r>
            <a:r>
              <a:rPr lang="en-US" sz="2400" spc="-35" dirty="0">
                <a:cs typeface="Calibri"/>
              </a:rPr>
              <a:t> </a:t>
            </a:r>
            <a:r>
              <a:rPr lang="en-US" sz="2400" spc="-5" dirty="0">
                <a:cs typeface="Calibri"/>
              </a:rPr>
              <a:t>up</a:t>
            </a:r>
            <a:r>
              <a:rPr lang="en-US" sz="2400" spc="-10" dirty="0">
                <a:cs typeface="Calibri"/>
              </a:rPr>
              <a:t> </a:t>
            </a:r>
            <a:r>
              <a:rPr lang="en-US" sz="2400" dirty="0">
                <a:cs typeface="Calibri"/>
              </a:rPr>
              <a:t>channels</a:t>
            </a:r>
            <a:r>
              <a:rPr lang="en-US" sz="2400" spc="-5" dirty="0">
                <a:cs typeface="Calibri"/>
              </a:rPr>
              <a:t> </a:t>
            </a:r>
            <a:r>
              <a:rPr lang="en-US" sz="2400" spc="-10" dirty="0">
                <a:cs typeface="Calibri"/>
              </a:rPr>
              <a:t>of</a:t>
            </a:r>
            <a:r>
              <a:rPr lang="en-US" sz="2400" spc="-15" dirty="0">
                <a:cs typeface="Calibri"/>
              </a:rPr>
              <a:t> </a:t>
            </a:r>
            <a:r>
              <a:rPr lang="en-US" sz="2400" spc="-10" dirty="0">
                <a:cs typeface="Calibri"/>
              </a:rPr>
              <a:t>information</a:t>
            </a:r>
            <a:r>
              <a:rPr lang="en-US" sz="2400" spc="-25" dirty="0">
                <a:cs typeface="Calibri"/>
              </a:rPr>
              <a:t> </a:t>
            </a:r>
            <a:r>
              <a:rPr lang="en-US" sz="2400" dirty="0">
                <a:cs typeface="Calibri"/>
              </a:rPr>
              <a:t>and </a:t>
            </a:r>
            <a:r>
              <a:rPr lang="en-US" sz="2400" spc="-10" dirty="0">
                <a:cs typeface="Calibri"/>
              </a:rPr>
              <a:t>persuasion</a:t>
            </a:r>
            <a:endParaRPr lang="en-US" sz="2400" dirty="0">
              <a:cs typeface="Calibri"/>
            </a:endParaRPr>
          </a:p>
          <a:p>
            <a:pPr marL="756285" indent="-287020">
              <a:lnSpc>
                <a:spcPct val="100000"/>
              </a:lnSpc>
              <a:spcBef>
                <a:spcPts val="1370"/>
              </a:spcBef>
              <a:buClr>
                <a:srgbClr val="00385F"/>
              </a:buClr>
              <a:buFont typeface="Arial MT"/>
              <a:buChar char="–"/>
              <a:tabLst>
                <a:tab pos="756920" algn="l"/>
              </a:tabLst>
            </a:pPr>
            <a:r>
              <a:rPr lang="en-US" sz="2400" spc="-5" dirty="0">
                <a:cs typeface="Calibri"/>
              </a:rPr>
              <a:t>Sell</a:t>
            </a:r>
            <a:r>
              <a:rPr lang="en-US" sz="2400" spc="-20" dirty="0">
                <a:cs typeface="Calibri"/>
              </a:rPr>
              <a:t> </a:t>
            </a:r>
            <a:r>
              <a:rPr lang="en-US" sz="2400" spc="-10" dirty="0">
                <a:cs typeface="Calibri"/>
              </a:rPr>
              <a:t>goods </a:t>
            </a:r>
            <a:r>
              <a:rPr lang="en-US" sz="2400" dirty="0">
                <a:cs typeface="Calibri"/>
              </a:rPr>
              <a:t>and</a:t>
            </a:r>
            <a:r>
              <a:rPr lang="en-US" sz="2400" spc="-5" dirty="0">
                <a:cs typeface="Calibri"/>
              </a:rPr>
              <a:t> </a:t>
            </a:r>
            <a:r>
              <a:rPr lang="en-US" sz="2400" dirty="0">
                <a:cs typeface="Calibri"/>
              </a:rPr>
              <a:t>services </a:t>
            </a:r>
            <a:r>
              <a:rPr lang="en-US" sz="2400" spc="-10" dirty="0">
                <a:cs typeface="Calibri"/>
              </a:rPr>
              <a:t>or</a:t>
            </a:r>
            <a:r>
              <a:rPr lang="en-US" sz="2400" spc="-20" dirty="0">
                <a:cs typeface="Calibri"/>
              </a:rPr>
              <a:t> </a:t>
            </a:r>
            <a:r>
              <a:rPr lang="en-US" sz="2400" spc="-15" dirty="0">
                <a:cs typeface="Calibri"/>
              </a:rPr>
              <a:t>promote</a:t>
            </a:r>
            <a:r>
              <a:rPr lang="en-US" sz="2400" spc="-10" dirty="0">
                <a:cs typeface="Calibri"/>
              </a:rPr>
              <a:t> </a:t>
            </a:r>
            <a:r>
              <a:rPr lang="en-US" sz="2400" dirty="0">
                <a:cs typeface="Calibri"/>
              </a:rPr>
              <a:t>an idea</a:t>
            </a:r>
          </a:p>
          <a:p>
            <a:pPr marL="285750" indent="-285750">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00B0F0"/>
                </a:solidFill>
              </a:rPr>
              <a:t>The Promotional Mix: The Tools for IMC </a:t>
            </a:r>
          </a:p>
        </p:txBody>
      </p:sp>
    </p:spTree>
    <p:extLst>
      <p:ext uri="{BB962C8B-B14F-4D97-AF65-F5344CB8AC3E}">
        <p14:creationId xmlns:p14="http://schemas.microsoft.com/office/powerpoint/2010/main" val="1573570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916032" y="1902243"/>
            <a:ext cx="8417320" cy="4308872"/>
          </a:xfrm>
          <a:prstGeom prst="rect">
            <a:avLst/>
          </a:prstGeom>
          <a:noFill/>
        </p:spPr>
        <p:txBody>
          <a:bodyPr wrap="square" rtlCol="0">
            <a:spAutoFit/>
          </a:bodyPr>
          <a:lstStyle/>
          <a:p>
            <a:pPr marL="12700" marR="1101090">
              <a:lnSpc>
                <a:spcPct val="100000"/>
              </a:lnSpc>
              <a:spcBef>
                <a:spcPts val="95"/>
              </a:spcBef>
            </a:pPr>
            <a:r>
              <a:rPr lang="en-US" sz="2800" b="1" spc="-10" dirty="0">
                <a:cs typeface="Calibri"/>
              </a:rPr>
              <a:t>Advertising</a:t>
            </a:r>
            <a:r>
              <a:rPr lang="en-US" sz="2800" spc="-10" dirty="0">
                <a:cs typeface="Calibri"/>
              </a:rPr>
              <a:t>:</a:t>
            </a:r>
            <a:r>
              <a:rPr lang="en-US" sz="2800" spc="45" dirty="0">
                <a:cs typeface="Calibri"/>
              </a:rPr>
              <a:t> </a:t>
            </a:r>
            <a:r>
              <a:rPr lang="en-US" sz="2800" spc="-20" dirty="0">
                <a:cs typeface="Calibri"/>
              </a:rPr>
              <a:t>Any</a:t>
            </a:r>
            <a:r>
              <a:rPr lang="en-US" sz="2800" spc="5" dirty="0">
                <a:cs typeface="Calibri"/>
              </a:rPr>
              <a:t> </a:t>
            </a:r>
            <a:r>
              <a:rPr lang="en-US" sz="2800" spc="-10" dirty="0">
                <a:cs typeface="Calibri"/>
              </a:rPr>
              <a:t>paid</a:t>
            </a:r>
            <a:r>
              <a:rPr lang="en-US" sz="2800" spc="5" dirty="0">
                <a:cs typeface="Calibri"/>
              </a:rPr>
              <a:t> </a:t>
            </a:r>
            <a:r>
              <a:rPr lang="en-US" sz="2800" spc="-25" dirty="0">
                <a:cs typeface="Calibri"/>
              </a:rPr>
              <a:t>form</a:t>
            </a:r>
            <a:r>
              <a:rPr lang="en-US" sz="2800" spc="5" dirty="0">
                <a:cs typeface="Calibri"/>
              </a:rPr>
              <a:t> </a:t>
            </a:r>
            <a:r>
              <a:rPr lang="en-US" sz="2800" spc="-5" dirty="0">
                <a:cs typeface="Calibri"/>
              </a:rPr>
              <a:t>of</a:t>
            </a:r>
            <a:r>
              <a:rPr lang="en-US" sz="2800" spc="25" dirty="0">
                <a:cs typeface="Calibri"/>
              </a:rPr>
              <a:t> </a:t>
            </a:r>
            <a:r>
              <a:rPr lang="en-US" sz="2800" spc="-15" dirty="0">
                <a:cs typeface="Calibri"/>
              </a:rPr>
              <a:t>non-personal </a:t>
            </a:r>
            <a:r>
              <a:rPr lang="en-US" sz="2800" spc="-615" dirty="0">
                <a:cs typeface="Calibri"/>
              </a:rPr>
              <a:t> </a:t>
            </a:r>
            <a:r>
              <a:rPr lang="en-US" sz="2800" spc="-15" dirty="0">
                <a:cs typeface="Calibri"/>
              </a:rPr>
              <a:t>communication:</a:t>
            </a:r>
            <a:endParaRPr lang="en-US" sz="2800" dirty="0">
              <a:cs typeface="Calibri"/>
            </a:endParaRPr>
          </a:p>
          <a:p>
            <a:pPr marL="756285" indent="-287020">
              <a:lnSpc>
                <a:spcPct val="100000"/>
              </a:lnSpc>
              <a:spcBef>
                <a:spcPts val="1410"/>
              </a:spcBef>
              <a:buClr>
                <a:srgbClr val="00385F"/>
              </a:buClr>
              <a:buFont typeface="Arial MT"/>
              <a:buChar char="–"/>
              <a:tabLst>
                <a:tab pos="756920" algn="l"/>
              </a:tabLst>
            </a:pPr>
            <a:r>
              <a:rPr lang="en-US" sz="2400" dirty="0">
                <a:cs typeface="Calibri"/>
              </a:rPr>
              <a:t>About</a:t>
            </a:r>
            <a:r>
              <a:rPr lang="en-US" sz="2400" spc="-5" dirty="0">
                <a:cs typeface="Calibri"/>
              </a:rPr>
              <a:t> </a:t>
            </a:r>
            <a:r>
              <a:rPr lang="en-US" sz="2400" dirty="0">
                <a:cs typeface="Calibri"/>
              </a:rPr>
              <a:t>an</a:t>
            </a:r>
            <a:r>
              <a:rPr lang="en-US" sz="2400" spc="-10" dirty="0">
                <a:cs typeface="Calibri"/>
              </a:rPr>
              <a:t> </a:t>
            </a:r>
            <a:r>
              <a:rPr lang="en-US" sz="2400" spc="-15" dirty="0">
                <a:cs typeface="Calibri"/>
              </a:rPr>
              <a:t>organization,</a:t>
            </a:r>
            <a:r>
              <a:rPr lang="en-US" sz="2400" spc="-25" dirty="0">
                <a:cs typeface="Calibri"/>
              </a:rPr>
              <a:t> </a:t>
            </a:r>
            <a:r>
              <a:rPr lang="en-US" sz="2400" spc="-10" dirty="0">
                <a:cs typeface="Calibri"/>
              </a:rPr>
              <a:t>product,</a:t>
            </a:r>
            <a:r>
              <a:rPr lang="en-US" sz="2400" spc="-25" dirty="0">
                <a:cs typeface="Calibri"/>
              </a:rPr>
              <a:t> </a:t>
            </a:r>
            <a:r>
              <a:rPr lang="en-US" sz="2400" spc="-5" dirty="0">
                <a:cs typeface="Calibri"/>
              </a:rPr>
              <a:t>or</a:t>
            </a:r>
            <a:r>
              <a:rPr lang="en-US" sz="2400" spc="-10" dirty="0">
                <a:cs typeface="Calibri"/>
              </a:rPr>
              <a:t> </a:t>
            </a:r>
            <a:r>
              <a:rPr lang="en-US" sz="2400" dirty="0">
                <a:cs typeface="Calibri"/>
              </a:rPr>
              <a:t>service</a:t>
            </a:r>
          </a:p>
          <a:p>
            <a:pPr marL="756285" indent="-287020">
              <a:lnSpc>
                <a:spcPct val="100000"/>
              </a:lnSpc>
              <a:spcBef>
                <a:spcPts val="1380"/>
              </a:spcBef>
              <a:buClr>
                <a:srgbClr val="00385F"/>
              </a:buClr>
              <a:buFont typeface="Arial MT"/>
              <a:buChar char="–"/>
              <a:tabLst>
                <a:tab pos="756920" algn="l"/>
              </a:tabLst>
            </a:pPr>
            <a:r>
              <a:rPr lang="en-US" sz="2400" dirty="0">
                <a:cs typeface="Calibri"/>
              </a:rPr>
              <a:t>With</a:t>
            </a:r>
            <a:r>
              <a:rPr lang="en-US" sz="2400" spc="-15" dirty="0">
                <a:cs typeface="Calibri"/>
              </a:rPr>
              <a:t> </a:t>
            </a:r>
            <a:r>
              <a:rPr lang="en-US" sz="2400" dirty="0">
                <a:cs typeface="Calibri"/>
              </a:rPr>
              <a:t>an</a:t>
            </a:r>
            <a:r>
              <a:rPr lang="en-US" sz="2400" spc="-15" dirty="0">
                <a:cs typeface="Calibri"/>
              </a:rPr>
              <a:t> </a:t>
            </a:r>
            <a:r>
              <a:rPr lang="en-US" sz="2400" dirty="0">
                <a:cs typeface="Calibri"/>
              </a:rPr>
              <a:t>idea </a:t>
            </a:r>
            <a:r>
              <a:rPr lang="en-US" sz="2400" spc="-15" dirty="0">
                <a:cs typeface="Calibri"/>
              </a:rPr>
              <a:t>from </a:t>
            </a:r>
            <a:r>
              <a:rPr lang="en-US" sz="2400" dirty="0">
                <a:cs typeface="Calibri"/>
              </a:rPr>
              <a:t>an</a:t>
            </a:r>
            <a:r>
              <a:rPr lang="en-US" sz="2400" spc="-15" dirty="0">
                <a:cs typeface="Calibri"/>
              </a:rPr>
              <a:t> </a:t>
            </a:r>
            <a:r>
              <a:rPr lang="en-US" sz="2400" spc="-5" dirty="0">
                <a:cs typeface="Calibri"/>
              </a:rPr>
              <a:t>identified</a:t>
            </a:r>
            <a:r>
              <a:rPr lang="en-US" sz="2400" spc="5" dirty="0">
                <a:cs typeface="Calibri"/>
              </a:rPr>
              <a:t> </a:t>
            </a:r>
            <a:r>
              <a:rPr lang="en-US" sz="2400" spc="-10" dirty="0">
                <a:cs typeface="Calibri"/>
              </a:rPr>
              <a:t>sponsor</a:t>
            </a:r>
            <a:endParaRPr lang="en-US" sz="2400" dirty="0">
              <a:cs typeface="Calibri"/>
            </a:endParaRPr>
          </a:p>
          <a:p>
            <a:pPr marL="12700">
              <a:lnSpc>
                <a:spcPct val="100000"/>
              </a:lnSpc>
              <a:spcBef>
                <a:spcPts val="1440"/>
              </a:spcBef>
            </a:pPr>
            <a:r>
              <a:rPr lang="en-US" sz="2800" spc="-10" dirty="0">
                <a:cs typeface="Calibri"/>
              </a:rPr>
              <a:t>The</a:t>
            </a:r>
            <a:r>
              <a:rPr lang="en-US" sz="2800" spc="10" dirty="0">
                <a:cs typeface="Calibri"/>
              </a:rPr>
              <a:t> </a:t>
            </a:r>
            <a:r>
              <a:rPr lang="en-US" sz="2800" spc="-15" dirty="0">
                <a:cs typeface="Calibri"/>
              </a:rPr>
              <a:t>non-personal</a:t>
            </a:r>
            <a:r>
              <a:rPr lang="en-US" sz="2800" spc="45" dirty="0">
                <a:cs typeface="Calibri"/>
              </a:rPr>
              <a:t> </a:t>
            </a:r>
            <a:r>
              <a:rPr lang="en-US" sz="2800" spc="-15" dirty="0">
                <a:cs typeface="Calibri"/>
              </a:rPr>
              <a:t>component:</a:t>
            </a:r>
            <a:endParaRPr lang="en-US" sz="2800" dirty="0">
              <a:cs typeface="Calibri"/>
            </a:endParaRPr>
          </a:p>
          <a:p>
            <a:pPr marL="756285" indent="-287020">
              <a:lnSpc>
                <a:spcPct val="100000"/>
              </a:lnSpc>
              <a:spcBef>
                <a:spcPts val="1405"/>
              </a:spcBef>
              <a:buClr>
                <a:srgbClr val="00385F"/>
              </a:buClr>
              <a:buFont typeface="Arial MT"/>
              <a:buChar char="–"/>
              <a:tabLst>
                <a:tab pos="756920" algn="l"/>
              </a:tabLst>
            </a:pPr>
            <a:r>
              <a:rPr lang="en-US" sz="2400" spc="-15" dirty="0">
                <a:cs typeface="Calibri"/>
              </a:rPr>
              <a:t>Involves</a:t>
            </a:r>
            <a:r>
              <a:rPr lang="en-US" sz="2400" spc="-20" dirty="0">
                <a:cs typeface="Calibri"/>
              </a:rPr>
              <a:t> </a:t>
            </a:r>
            <a:r>
              <a:rPr lang="en-US" sz="2400" dirty="0">
                <a:cs typeface="Calibri"/>
              </a:rPr>
              <a:t>mass</a:t>
            </a:r>
            <a:r>
              <a:rPr lang="en-US" sz="2400" spc="-30" dirty="0">
                <a:cs typeface="Calibri"/>
              </a:rPr>
              <a:t> </a:t>
            </a:r>
            <a:r>
              <a:rPr lang="en-US" sz="2400" dirty="0">
                <a:cs typeface="Calibri"/>
              </a:rPr>
              <a:t>media</a:t>
            </a:r>
          </a:p>
          <a:p>
            <a:pPr marL="756285" indent="-287020">
              <a:lnSpc>
                <a:spcPct val="100000"/>
              </a:lnSpc>
              <a:spcBef>
                <a:spcPts val="1385"/>
              </a:spcBef>
              <a:buClr>
                <a:srgbClr val="00385F"/>
              </a:buClr>
              <a:buFont typeface="Arial MT"/>
              <a:buChar char="–"/>
              <a:tabLst>
                <a:tab pos="756920" algn="l"/>
              </a:tabLst>
            </a:pPr>
            <a:r>
              <a:rPr lang="en-US" sz="2400" spc="-5" dirty="0">
                <a:cs typeface="Calibri"/>
              </a:rPr>
              <a:t>Message</a:t>
            </a:r>
            <a:r>
              <a:rPr lang="en-US" sz="2400" spc="-10" dirty="0">
                <a:cs typeface="Calibri"/>
              </a:rPr>
              <a:t> </a:t>
            </a:r>
            <a:r>
              <a:rPr lang="en-US" sz="2400" dirty="0">
                <a:cs typeface="Calibri"/>
              </a:rPr>
              <a:t>is</a:t>
            </a:r>
            <a:r>
              <a:rPr lang="en-US" sz="2400" spc="-5" dirty="0">
                <a:cs typeface="Calibri"/>
              </a:rPr>
              <a:t> </a:t>
            </a:r>
            <a:r>
              <a:rPr lang="en-US" sz="2400" spc="-10" dirty="0">
                <a:cs typeface="Calibri"/>
              </a:rPr>
              <a:t>transmitted</a:t>
            </a:r>
            <a:r>
              <a:rPr lang="en-US" sz="2400" spc="-25" dirty="0">
                <a:cs typeface="Calibri"/>
              </a:rPr>
              <a:t> </a:t>
            </a:r>
            <a:r>
              <a:rPr lang="en-US" sz="2400" spc="-15" dirty="0">
                <a:cs typeface="Calibri"/>
              </a:rPr>
              <a:t>to</a:t>
            </a:r>
            <a:r>
              <a:rPr lang="en-US" sz="2400" spc="-30" dirty="0">
                <a:cs typeface="Calibri"/>
              </a:rPr>
              <a:t> </a:t>
            </a:r>
            <a:r>
              <a:rPr lang="en-US" sz="2400" spc="-15" dirty="0">
                <a:cs typeface="Calibri"/>
              </a:rPr>
              <a:t>large</a:t>
            </a:r>
            <a:r>
              <a:rPr lang="en-US" sz="2400" spc="-5" dirty="0">
                <a:cs typeface="Calibri"/>
              </a:rPr>
              <a:t> </a:t>
            </a:r>
            <a:r>
              <a:rPr lang="en-US" sz="2400" spc="-15" dirty="0">
                <a:cs typeface="Calibri"/>
              </a:rPr>
              <a:t>groups</a:t>
            </a:r>
            <a:r>
              <a:rPr lang="en-US" sz="2400" spc="-10" dirty="0">
                <a:cs typeface="Calibri"/>
              </a:rPr>
              <a:t> of </a:t>
            </a:r>
            <a:r>
              <a:rPr lang="en-US" sz="2400" dirty="0">
                <a:cs typeface="Calibri"/>
              </a:rPr>
              <a:t>individuals</a:t>
            </a:r>
          </a:p>
          <a:p>
            <a:pPr marL="756285" indent="-287020">
              <a:lnSpc>
                <a:spcPct val="100000"/>
              </a:lnSpc>
              <a:spcBef>
                <a:spcPts val="1370"/>
              </a:spcBef>
              <a:buClr>
                <a:srgbClr val="00385F"/>
              </a:buClr>
              <a:buFont typeface="Arial MT"/>
              <a:buChar char="–"/>
              <a:tabLst>
                <a:tab pos="756920" algn="l"/>
              </a:tabLst>
            </a:pPr>
            <a:r>
              <a:rPr lang="en-US" sz="2400" dirty="0">
                <a:cs typeface="Calibri"/>
              </a:rPr>
              <a:t>No</a:t>
            </a:r>
            <a:r>
              <a:rPr lang="en-US" sz="2400" spc="-30" dirty="0">
                <a:cs typeface="Calibri"/>
              </a:rPr>
              <a:t> </a:t>
            </a:r>
            <a:r>
              <a:rPr lang="en-US" sz="2400" spc="-5" dirty="0">
                <a:cs typeface="Calibri"/>
              </a:rPr>
              <a:t>opportunity</a:t>
            </a:r>
            <a:r>
              <a:rPr lang="en-US" sz="2400" spc="-20" dirty="0">
                <a:cs typeface="Calibri"/>
              </a:rPr>
              <a:t> for </a:t>
            </a:r>
            <a:r>
              <a:rPr lang="en-US" sz="2400" spc="-5" dirty="0">
                <a:cs typeface="Calibri"/>
              </a:rPr>
              <a:t>immediate</a:t>
            </a:r>
            <a:r>
              <a:rPr lang="en-US" sz="2400" spc="-40" dirty="0">
                <a:cs typeface="Calibri"/>
              </a:rPr>
              <a:t> </a:t>
            </a:r>
            <a:r>
              <a:rPr lang="en-US" sz="2400" spc="-10" dirty="0">
                <a:cs typeface="Calibri"/>
              </a:rPr>
              <a:t>feedback</a:t>
            </a:r>
            <a:endParaRPr lang="en-US" sz="2400" dirty="0">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00B0F0"/>
                </a:solidFill>
              </a:rPr>
              <a:t>The Promotional Mix: The Tools for IMC </a:t>
            </a:r>
          </a:p>
        </p:txBody>
      </p:sp>
      <p:pic>
        <p:nvPicPr>
          <p:cNvPr id="4" name="Picture 3">
            <a:extLst>
              <a:ext uri="{FF2B5EF4-FFF2-40B4-BE49-F238E27FC236}">
                <a16:creationId xmlns:a16="http://schemas.microsoft.com/office/drawing/2014/main" id="{982E1DBE-A94B-4162-8636-A1B8F4A7C0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82714" y="2407510"/>
            <a:ext cx="3400971" cy="2477251"/>
          </a:xfrm>
          <a:prstGeom prst="rect">
            <a:avLst/>
          </a:prstGeom>
        </p:spPr>
      </p:pic>
    </p:spTree>
    <p:extLst>
      <p:ext uri="{BB962C8B-B14F-4D97-AF65-F5344CB8AC3E}">
        <p14:creationId xmlns:p14="http://schemas.microsoft.com/office/powerpoint/2010/main" val="28308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3520" y="1841715"/>
            <a:ext cx="898144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13" name="Rectangle 12">
            <a:extLst>
              <a:ext uri="{FF2B5EF4-FFF2-40B4-BE49-F238E27FC236}">
                <a16:creationId xmlns:a16="http://schemas.microsoft.com/office/drawing/2014/main" id="{ED50E0C4-0F8C-48EA-9242-7B6681CDF8ED}"/>
              </a:ext>
            </a:extLst>
          </p:cNvPr>
          <p:cNvSpPr/>
          <p:nvPr/>
        </p:nvSpPr>
        <p:spPr>
          <a:xfrm>
            <a:off x="3348918" y="112688"/>
            <a:ext cx="3283656" cy="584775"/>
          </a:xfrm>
          <a:prstGeom prst="rect">
            <a:avLst/>
          </a:prstGeom>
        </p:spPr>
        <p:txBody>
          <a:bodyPr wrap="none">
            <a:spAutoFit/>
          </a:bodyPr>
          <a:lstStyle/>
          <a:p>
            <a:r>
              <a:rPr lang="en-US" sz="3200" b="1" dirty="0">
                <a:solidFill>
                  <a:srgbClr val="852F4A"/>
                </a:solidFill>
              </a:rPr>
              <a:t>Marketing an Idea</a:t>
            </a:r>
          </a:p>
        </p:txBody>
      </p:sp>
      <p:pic>
        <p:nvPicPr>
          <p:cNvPr id="6" name="Picture 5">
            <a:extLst>
              <a:ext uri="{FF2B5EF4-FFF2-40B4-BE49-F238E27FC236}">
                <a16:creationId xmlns:a16="http://schemas.microsoft.com/office/drawing/2014/main" id="{EE51EFBE-84B6-431C-8E79-050E3D11C4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8210" y="3230053"/>
            <a:ext cx="1734920" cy="1042351"/>
          </a:xfrm>
          <a:prstGeom prst="rect">
            <a:avLst/>
          </a:prstGeom>
        </p:spPr>
      </p:pic>
      <p:pic>
        <p:nvPicPr>
          <p:cNvPr id="15" name="Online Media 3" title="ده مش هزار.. ؟ عدد كبير من المصريين بيعانو من مشاكل نفسية بسبب التنمر">
            <a:hlinkClick r:id="" action="ppaction://media"/>
            <a:extLst>
              <a:ext uri="{FF2B5EF4-FFF2-40B4-BE49-F238E27FC236}">
                <a16:creationId xmlns:a16="http://schemas.microsoft.com/office/drawing/2014/main" id="{C60C1292-2818-420F-9422-A2B3DDE9331F}"/>
              </a:ext>
            </a:extLst>
          </p:cNvPr>
          <p:cNvPicPr>
            <a:picLocks noRot="1" noChangeAspect="1"/>
          </p:cNvPicPr>
          <p:nvPr>
            <a:videoFile r:link="rId1"/>
          </p:nvPr>
        </p:nvPicPr>
        <p:blipFill>
          <a:blip r:embed="rId4"/>
          <a:stretch>
            <a:fillRect/>
          </a:stretch>
        </p:blipFill>
        <p:spPr>
          <a:xfrm>
            <a:off x="189235" y="1016874"/>
            <a:ext cx="10285725" cy="5728438"/>
          </a:xfrm>
          <a:prstGeom prst="rect">
            <a:avLst/>
          </a:prstGeom>
        </p:spPr>
      </p:pic>
    </p:spTree>
    <p:extLst>
      <p:ext uri="{BB962C8B-B14F-4D97-AF65-F5344CB8AC3E}">
        <p14:creationId xmlns:p14="http://schemas.microsoft.com/office/powerpoint/2010/main" val="2308477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29624" y="1565352"/>
            <a:ext cx="9507615" cy="2236510"/>
          </a:xfrm>
          <a:prstGeom prst="rect">
            <a:avLst/>
          </a:prstGeom>
          <a:noFill/>
        </p:spPr>
        <p:txBody>
          <a:bodyPr wrap="square" rtlCol="0">
            <a:spAutoFit/>
          </a:bodyPr>
          <a:lstStyle/>
          <a:p>
            <a:pPr marL="12700">
              <a:lnSpc>
                <a:spcPct val="100000"/>
              </a:lnSpc>
              <a:spcBef>
                <a:spcPts val="1739"/>
              </a:spcBef>
            </a:pPr>
            <a:r>
              <a:rPr lang="en-US" sz="3200" b="1" spc="-10" dirty="0">
                <a:cs typeface="Calibri"/>
              </a:rPr>
              <a:t>Benefits</a:t>
            </a:r>
            <a:r>
              <a:rPr lang="en-US" sz="3200" b="1" spc="10" dirty="0">
                <a:cs typeface="Calibri"/>
              </a:rPr>
              <a:t> </a:t>
            </a:r>
            <a:r>
              <a:rPr lang="en-US" sz="3200" b="1" spc="-5" dirty="0">
                <a:cs typeface="Calibri"/>
              </a:rPr>
              <a:t>of</a:t>
            </a:r>
            <a:r>
              <a:rPr lang="en-US" sz="3200" b="1" spc="-10" dirty="0">
                <a:cs typeface="Calibri"/>
              </a:rPr>
              <a:t> Advertising</a:t>
            </a:r>
            <a:endParaRPr lang="en-US" sz="3200" dirty="0">
              <a:cs typeface="Calibri"/>
            </a:endParaRPr>
          </a:p>
          <a:p>
            <a:pPr marL="756285" marR="1030605" indent="-287020">
              <a:lnSpc>
                <a:spcPct val="100000"/>
              </a:lnSpc>
              <a:spcBef>
                <a:spcPts val="1415"/>
              </a:spcBef>
              <a:buClr>
                <a:srgbClr val="00385F"/>
              </a:buClr>
              <a:buFont typeface="Arial MT"/>
              <a:buChar char="–"/>
              <a:tabLst>
                <a:tab pos="756920" algn="l"/>
              </a:tabLst>
            </a:pPr>
            <a:r>
              <a:rPr lang="en-US" sz="2800" spc="-10" dirty="0">
                <a:cs typeface="Calibri"/>
              </a:rPr>
              <a:t>Most</a:t>
            </a:r>
            <a:r>
              <a:rPr lang="en-US" sz="2800" spc="-20" dirty="0">
                <a:cs typeface="Calibri"/>
              </a:rPr>
              <a:t> </a:t>
            </a:r>
            <a:r>
              <a:rPr lang="en-US" sz="2800" spc="-15" dirty="0">
                <a:cs typeface="Calibri"/>
              </a:rPr>
              <a:t>cost-effective</a:t>
            </a:r>
            <a:r>
              <a:rPr lang="en-US" sz="2800" spc="10" dirty="0">
                <a:cs typeface="Calibri"/>
              </a:rPr>
              <a:t> </a:t>
            </a:r>
            <a:r>
              <a:rPr lang="en-US" sz="2800" spc="-25" dirty="0">
                <a:cs typeface="Calibri"/>
              </a:rPr>
              <a:t>way</a:t>
            </a:r>
            <a:r>
              <a:rPr lang="en-US" sz="2800" spc="-15" dirty="0">
                <a:cs typeface="Calibri"/>
              </a:rPr>
              <a:t> to</a:t>
            </a:r>
            <a:r>
              <a:rPr lang="en-US" sz="2800" spc="-10" dirty="0">
                <a:cs typeface="Calibri"/>
              </a:rPr>
              <a:t> reach</a:t>
            </a:r>
            <a:r>
              <a:rPr lang="en-US" sz="2800" spc="-15" dirty="0">
                <a:cs typeface="Calibri"/>
              </a:rPr>
              <a:t> large</a:t>
            </a:r>
            <a:r>
              <a:rPr lang="en-US" sz="2800" spc="-5" dirty="0">
                <a:cs typeface="Calibri"/>
              </a:rPr>
              <a:t> numbers</a:t>
            </a:r>
            <a:r>
              <a:rPr lang="en-US" sz="2800" spc="-25" dirty="0">
                <a:cs typeface="Calibri"/>
              </a:rPr>
              <a:t> </a:t>
            </a:r>
            <a:r>
              <a:rPr lang="en-US" sz="2800" spc="-5" dirty="0">
                <a:cs typeface="Calibri"/>
              </a:rPr>
              <a:t>of </a:t>
            </a:r>
            <a:r>
              <a:rPr lang="en-US" sz="2800" spc="-530" dirty="0">
                <a:cs typeface="Calibri"/>
              </a:rPr>
              <a:t> </a:t>
            </a:r>
            <a:r>
              <a:rPr lang="en-US" sz="2800" spc="-10" dirty="0">
                <a:cs typeface="Calibri"/>
              </a:rPr>
              <a:t>consumers</a:t>
            </a:r>
            <a:endParaRPr lang="en-US" sz="2800" dirty="0">
              <a:cs typeface="Calibri"/>
            </a:endParaRPr>
          </a:p>
          <a:p>
            <a:pPr marL="756285" indent="-287020">
              <a:lnSpc>
                <a:spcPct val="100000"/>
              </a:lnSpc>
              <a:spcBef>
                <a:spcPts val="1380"/>
              </a:spcBef>
              <a:buClr>
                <a:srgbClr val="00385F"/>
              </a:buClr>
              <a:buFont typeface="Arial MT"/>
              <a:buChar char="–"/>
              <a:tabLst>
                <a:tab pos="756920" algn="l"/>
              </a:tabLst>
            </a:pPr>
            <a:r>
              <a:rPr lang="en-US" sz="2800" dirty="0">
                <a:cs typeface="Calibri"/>
              </a:rPr>
              <a:t>Builds</a:t>
            </a:r>
            <a:r>
              <a:rPr lang="en-US" sz="2800" spc="-25" dirty="0">
                <a:cs typeface="Calibri"/>
              </a:rPr>
              <a:t> </a:t>
            </a:r>
            <a:r>
              <a:rPr lang="en-US" sz="2800" spc="-15" dirty="0">
                <a:cs typeface="Calibri"/>
              </a:rPr>
              <a:t>brand</a:t>
            </a:r>
            <a:r>
              <a:rPr lang="en-US" sz="2800" spc="-10" dirty="0">
                <a:cs typeface="Calibri"/>
              </a:rPr>
              <a:t> </a:t>
            </a:r>
            <a:r>
              <a:rPr lang="en-US" sz="2800" dirty="0">
                <a:cs typeface="Calibri"/>
              </a:rPr>
              <a:t>equity</a:t>
            </a:r>
            <a:r>
              <a:rPr lang="en-US" sz="2800" spc="-5" dirty="0">
                <a:cs typeface="Calibri"/>
              </a:rPr>
              <a:t> </a:t>
            </a:r>
            <a:r>
              <a:rPr lang="en-US" sz="2800" spc="-10" dirty="0">
                <a:cs typeface="Calibri"/>
              </a:rPr>
              <a:t>by</a:t>
            </a:r>
            <a:r>
              <a:rPr lang="en-US" sz="2800" spc="-15" dirty="0">
                <a:cs typeface="Calibri"/>
              </a:rPr>
              <a:t> </a:t>
            </a:r>
            <a:r>
              <a:rPr lang="en-US" sz="2800" spc="-5" dirty="0">
                <a:cs typeface="Calibri"/>
              </a:rPr>
              <a:t>influencing</a:t>
            </a:r>
            <a:r>
              <a:rPr lang="en-US" sz="2800" spc="-10" dirty="0">
                <a:cs typeface="Calibri"/>
              </a:rPr>
              <a:t> consumers’</a:t>
            </a:r>
            <a:r>
              <a:rPr lang="en-US" sz="2800" spc="-20" dirty="0">
                <a:cs typeface="Calibri"/>
              </a:rPr>
              <a:t> </a:t>
            </a:r>
            <a:r>
              <a:rPr lang="en-US" sz="2800" spc="-5" dirty="0">
                <a:cs typeface="Calibri"/>
              </a:rPr>
              <a:t>perceptions</a:t>
            </a:r>
            <a:endParaRPr lang="en-US" sz="2800" dirty="0">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00B0F0"/>
                </a:solidFill>
              </a:rPr>
              <a:t>The Promotional Mix: The Tools for IMC </a:t>
            </a:r>
          </a:p>
        </p:txBody>
      </p:sp>
      <p:pic>
        <p:nvPicPr>
          <p:cNvPr id="3" name="Picture 2">
            <a:extLst>
              <a:ext uri="{FF2B5EF4-FFF2-40B4-BE49-F238E27FC236}">
                <a16:creationId xmlns:a16="http://schemas.microsoft.com/office/drawing/2014/main" id="{CDE608D1-8AE8-4C86-A4C8-D77480D0A3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4760" y="4034194"/>
            <a:ext cx="9132600" cy="22008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77544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858496" y="144089"/>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Advertising to Consumer Markets</a:t>
            </a:r>
          </a:p>
        </p:txBody>
      </p:sp>
      <p:sp>
        <p:nvSpPr>
          <p:cNvPr id="4" name="Rectangle 3">
            <a:extLst>
              <a:ext uri="{FF2B5EF4-FFF2-40B4-BE49-F238E27FC236}">
                <a16:creationId xmlns:a16="http://schemas.microsoft.com/office/drawing/2014/main" id="{D3B5D280-83C6-4D2B-A5FB-470DDB3B6FF5}"/>
              </a:ext>
            </a:extLst>
          </p:cNvPr>
          <p:cNvSpPr/>
          <p:nvPr/>
        </p:nvSpPr>
        <p:spPr>
          <a:xfrm>
            <a:off x="1305397" y="1509922"/>
            <a:ext cx="9581206" cy="5203989"/>
          </a:xfrm>
          <a:prstGeom prst="rect">
            <a:avLst/>
          </a:prstGeom>
        </p:spPr>
        <p:txBody>
          <a:bodyPr wrap="square">
            <a:spAutoFit/>
          </a:bodyPr>
          <a:lstStyle/>
          <a:p>
            <a:pPr marL="12700" lvl="0" indent="-228600">
              <a:spcBef>
                <a:spcPts val="1739"/>
              </a:spcBef>
              <a:buFont typeface="Arial" panose="020B0604020202020204" pitchFamily="34" charset="0"/>
              <a:buChar char="•"/>
            </a:pPr>
            <a:r>
              <a:rPr lang="en-US" sz="2800" b="1" spc="-10" dirty="0">
                <a:solidFill>
                  <a:prstClr val="black"/>
                </a:solidFill>
                <a:cs typeface="Calibri"/>
              </a:rPr>
              <a:t>National</a:t>
            </a:r>
            <a:r>
              <a:rPr lang="en-US" sz="2800" b="1" spc="5" dirty="0">
                <a:solidFill>
                  <a:prstClr val="black"/>
                </a:solidFill>
                <a:cs typeface="Calibri"/>
              </a:rPr>
              <a:t> </a:t>
            </a:r>
            <a:r>
              <a:rPr lang="en-US" sz="2800" b="1" spc="-10" dirty="0">
                <a:solidFill>
                  <a:prstClr val="black"/>
                </a:solidFill>
                <a:cs typeface="Calibri"/>
              </a:rPr>
              <a:t>advertising</a:t>
            </a:r>
            <a:endParaRPr lang="en-US" sz="2800" dirty="0">
              <a:solidFill>
                <a:prstClr val="black"/>
              </a:solidFill>
              <a:cs typeface="Calibri"/>
            </a:endParaRPr>
          </a:p>
          <a:p>
            <a:pPr marL="756285" marR="5080" lvl="0" indent="-287020">
              <a:spcBef>
                <a:spcPts val="1410"/>
              </a:spcBef>
              <a:buClr>
                <a:srgbClr val="00385F"/>
              </a:buClr>
              <a:buFont typeface="Arial MT"/>
              <a:buChar char="•"/>
              <a:tabLst>
                <a:tab pos="756285" algn="l"/>
                <a:tab pos="756920" algn="l"/>
              </a:tabLst>
            </a:pPr>
            <a:r>
              <a:rPr lang="en-US" sz="2400" spc="-5" dirty="0">
                <a:solidFill>
                  <a:prstClr val="black"/>
                </a:solidFill>
                <a:cs typeface="Calibri"/>
              </a:rPr>
              <a:t>Done on </a:t>
            </a:r>
            <a:r>
              <a:rPr lang="en-US" sz="2400" dirty="0">
                <a:solidFill>
                  <a:prstClr val="black"/>
                </a:solidFill>
                <a:cs typeface="Calibri"/>
              </a:rPr>
              <a:t>a </a:t>
            </a:r>
            <a:r>
              <a:rPr lang="en-US" sz="2400" spc="-5" dirty="0">
                <a:solidFill>
                  <a:prstClr val="black"/>
                </a:solidFill>
                <a:cs typeface="Calibri"/>
              </a:rPr>
              <a:t>nationwide basis </a:t>
            </a:r>
            <a:r>
              <a:rPr lang="en-US" sz="2400" spc="-10" dirty="0">
                <a:solidFill>
                  <a:prstClr val="black"/>
                </a:solidFill>
                <a:cs typeface="Calibri"/>
              </a:rPr>
              <a:t>or </a:t>
            </a:r>
            <a:r>
              <a:rPr lang="en-US" sz="2400" dirty="0">
                <a:solidFill>
                  <a:prstClr val="black"/>
                </a:solidFill>
                <a:cs typeface="Calibri"/>
              </a:rPr>
              <a:t>in </a:t>
            </a:r>
            <a:r>
              <a:rPr lang="en-US" sz="2400" spc="-10" dirty="0">
                <a:solidFill>
                  <a:prstClr val="black"/>
                </a:solidFill>
                <a:cs typeface="Calibri"/>
              </a:rPr>
              <a:t>most </a:t>
            </a:r>
            <a:r>
              <a:rPr lang="en-US" sz="2400" spc="-5" dirty="0">
                <a:solidFill>
                  <a:prstClr val="black"/>
                </a:solidFill>
                <a:cs typeface="Calibri"/>
              </a:rPr>
              <a:t>regions of </a:t>
            </a:r>
            <a:r>
              <a:rPr lang="en-US" sz="2400" dirty="0">
                <a:solidFill>
                  <a:prstClr val="black"/>
                </a:solidFill>
                <a:cs typeface="Calibri"/>
              </a:rPr>
              <a:t>the </a:t>
            </a:r>
            <a:r>
              <a:rPr lang="en-US" sz="2400" spc="-530" dirty="0">
                <a:solidFill>
                  <a:prstClr val="black"/>
                </a:solidFill>
                <a:cs typeface="Calibri"/>
              </a:rPr>
              <a:t> </a:t>
            </a:r>
            <a:r>
              <a:rPr lang="en-US" sz="2400" spc="-10" dirty="0">
                <a:solidFill>
                  <a:prstClr val="black"/>
                </a:solidFill>
                <a:cs typeface="Calibri"/>
              </a:rPr>
              <a:t>country</a:t>
            </a:r>
            <a:endParaRPr lang="en-US" sz="2400" dirty="0">
              <a:solidFill>
                <a:prstClr val="black"/>
              </a:solidFill>
              <a:cs typeface="Calibri"/>
            </a:endParaRPr>
          </a:p>
          <a:p>
            <a:pPr marL="12700" lvl="0" indent="-228600">
              <a:spcBef>
                <a:spcPts val="1450"/>
              </a:spcBef>
              <a:buFont typeface="Arial" panose="020B0604020202020204" pitchFamily="34" charset="0"/>
              <a:buChar char="•"/>
            </a:pPr>
            <a:r>
              <a:rPr lang="en-US" sz="2800" b="1" spc="-15" dirty="0">
                <a:solidFill>
                  <a:prstClr val="black"/>
                </a:solidFill>
                <a:cs typeface="Calibri"/>
              </a:rPr>
              <a:t>Retail/local</a:t>
            </a:r>
            <a:r>
              <a:rPr lang="en-US" sz="2800" b="1" spc="20" dirty="0">
                <a:solidFill>
                  <a:prstClr val="black"/>
                </a:solidFill>
                <a:cs typeface="Calibri"/>
              </a:rPr>
              <a:t> </a:t>
            </a:r>
            <a:r>
              <a:rPr lang="en-US" sz="2800" b="1" spc="-10" dirty="0">
                <a:solidFill>
                  <a:prstClr val="black"/>
                </a:solidFill>
                <a:cs typeface="Calibri"/>
              </a:rPr>
              <a:t>advertising</a:t>
            </a:r>
            <a:r>
              <a:rPr lang="en-US" sz="2800" spc="-10" dirty="0">
                <a:solidFill>
                  <a:prstClr val="black"/>
                </a:solidFill>
                <a:cs typeface="Calibri"/>
              </a:rPr>
              <a:t>:</a:t>
            </a:r>
            <a:r>
              <a:rPr lang="en-US" sz="2800" spc="40" dirty="0">
                <a:solidFill>
                  <a:prstClr val="black"/>
                </a:solidFill>
                <a:cs typeface="Calibri"/>
              </a:rPr>
              <a:t> </a:t>
            </a:r>
            <a:r>
              <a:rPr lang="en-US" sz="2800" spc="-15" dirty="0">
                <a:solidFill>
                  <a:prstClr val="black"/>
                </a:solidFill>
                <a:cs typeface="Calibri"/>
              </a:rPr>
              <a:t>encourage</a:t>
            </a:r>
            <a:r>
              <a:rPr lang="en-US" sz="2800" spc="5" dirty="0">
                <a:solidFill>
                  <a:prstClr val="black"/>
                </a:solidFill>
                <a:cs typeface="Calibri"/>
              </a:rPr>
              <a:t> </a:t>
            </a:r>
            <a:r>
              <a:rPr lang="en-US" sz="2800" spc="-15" dirty="0">
                <a:solidFill>
                  <a:prstClr val="black"/>
                </a:solidFill>
                <a:cs typeface="Calibri"/>
              </a:rPr>
              <a:t>consumers</a:t>
            </a:r>
            <a:r>
              <a:rPr lang="en-US" sz="2800" spc="45" dirty="0">
                <a:solidFill>
                  <a:prstClr val="black"/>
                </a:solidFill>
                <a:cs typeface="Calibri"/>
              </a:rPr>
              <a:t> </a:t>
            </a:r>
            <a:r>
              <a:rPr lang="en-US" sz="2800" spc="-15" dirty="0">
                <a:solidFill>
                  <a:prstClr val="black"/>
                </a:solidFill>
                <a:cs typeface="Calibri"/>
              </a:rPr>
              <a:t>to:</a:t>
            </a:r>
            <a:endParaRPr lang="en-US" sz="2800" dirty="0">
              <a:solidFill>
                <a:prstClr val="black"/>
              </a:solidFill>
              <a:cs typeface="Calibri"/>
            </a:endParaRPr>
          </a:p>
          <a:p>
            <a:pPr marL="756285" lvl="0" indent="-343535">
              <a:spcBef>
                <a:spcPts val="819"/>
              </a:spcBef>
              <a:buClr>
                <a:srgbClr val="00385F"/>
              </a:buClr>
              <a:buFont typeface="Arial MT"/>
              <a:buChar char="•"/>
              <a:tabLst>
                <a:tab pos="756285" algn="l"/>
                <a:tab pos="756920" algn="l"/>
              </a:tabLst>
            </a:pPr>
            <a:r>
              <a:rPr lang="en-US" sz="2400" spc="-5" dirty="0">
                <a:solidFill>
                  <a:prstClr val="black"/>
                </a:solidFill>
                <a:cs typeface="Calibri"/>
              </a:rPr>
              <a:t>Shop</a:t>
            </a:r>
            <a:r>
              <a:rPr lang="en-US" sz="2400" spc="-25" dirty="0">
                <a:solidFill>
                  <a:prstClr val="black"/>
                </a:solidFill>
                <a:cs typeface="Calibri"/>
              </a:rPr>
              <a:t> </a:t>
            </a:r>
            <a:r>
              <a:rPr lang="en-US" sz="2400" spc="-15" dirty="0">
                <a:solidFill>
                  <a:prstClr val="black"/>
                </a:solidFill>
                <a:cs typeface="Calibri"/>
              </a:rPr>
              <a:t>at</a:t>
            </a:r>
            <a:r>
              <a:rPr lang="en-US" sz="2400" spc="-30" dirty="0">
                <a:solidFill>
                  <a:prstClr val="black"/>
                </a:solidFill>
                <a:cs typeface="Calibri"/>
              </a:rPr>
              <a:t> </a:t>
            </a:r>
            <a:r>
              <a:rPr lang="en-US" sz="2400" dirty="0">
                <a:solidFill>
                  <a:prstClr val="black"/>
                </a:solidFill>
                <a:cs typeface="Calibri"/>
              </a:rPr>
              <a:t>a</a:t>
            </a:r>
            <a:r>
              <a:rPr lang="en-US" sz="2400" spc="-20" dirty="0">
                <a:solidFill>
                  <a:prstClr val="black"/>
                </a:solidFill>
                <a:cs typeface="Calibri"/>
              </a:rPr>
              <a:t> </a:t>
            </a:r>
            <a:r>
              <a:rPr lang="en-US" sz="2400" spc="-5" dirty="0">
                <a:solidFill>
                  <a:prstClr val="black"/>
                </a:solidFill>
                <a:cs typeface="Calibri"/>
              </a:rPr>
              <a:t>specific</a:t>
            </a:r>
            <a:r>
              <a:rPr lang="en-US" sz="2400" spc="-30" dirty="0">
                <a:solidFill>
                  <a:prstClr val="black"/>
                </a:solidFill>
                <a:cs typeface="Calibri"/>
              </a:rPr>
              <a:t> </a:t>
            </a:r>
            <a:r>
              <a:rPr lang="en-US" sz="2400" spc="-20" dirty="0">
                <a:solidFill>
                  <a:prstClr val="black"/>
                </a:solidFill>
                <a:cs typeface="Calibri"/>
              </a:rPr>
              <a:t>store</a:t>
            </a:r>
            <a:endParaRPr lang="en-US" sz="2400" dirty="0">
              <a:solidFill>
                <a:prstClr val="black"/>
              </a:solidFill>
              <a:cs typeface="Calibri"/>
            </a:endParaRPr>
          </a:p>
          <a:p>
            <a:pPr marL="756285" lvl="0" indent="-343535">
              <a:spcBef>
                <a:spcPts val="575"/>
              </a:spcBef>
              <a:buClr>
                <a:srgbClr val="00385F"/>
              </a:buClr>
              <a:buFont typeface="Arial MT"/>
              <a:buChar char="•"/>
              <a:tabLst>
                <a:tab pos="756285" algn="l"/>
                <a:tab pos="756920" algn="l"/>
              </a:tabLst>
            </a:pPr>
            <a:r>
              <a:rPr lang="en-US" sz="2400" spc="-5" dirty="0">
                <a:solidFill>
                  <a:prstClr val="black"/>
                </a:solidFill>
                <a:cs typeface="Calibri"/>
              </a:rPr>
              <a:t>Use</a:t>
            </a:r>
            <a:r>
              <a:rPr lang="en-US" sz="2400" spc="-20" dirty="0">
                <a:solidFill>
                  <a:prstClr val="black"/>
                </a:solidFill>
                <a:cs typeface="Calibri"/>
              </a:rPr>
              <a:t> </a:t>
            </a:r>
            <a:r>
              <a:rPr lang="en-US" sz="2400" dirty="0">
                <a:solidFill>
                  <a:prstClr val="black"/>
                </a:solidFill>
                <a:cs typeface="Calibri"/>
              </a:rPr>
              <a:t>a</a:t>
            </a:r>
            <a:r>
              <a:rPr lang="en-US" sz="2400" spc="-25" dirty="0">
                <a:solidFill>
                  <a:prstClr val="black"/>
                </a:solidFill>
                <a:cs typeface="Calibri"/>
              </a:rPr>
              <a:t> </a:t>
            </a:r>
            <a:r>
              <a:rPr lang="en-US" sz="2400" spc="-5" dirty="0">
                <a:solidFill>
                  <a:prstClr val="black"/>
                </a:solidFill>
                <a:cs typeface="Calibri"/>
              </a:rPr>
              <a:t>local</a:t>
            </a:r>
            <a:r>
              <a:rPr lang="en-US" sz="2400" spc="-30" dirty="0">
                <a:solidFill>
                  <a:prstClr val="black"/>
                </a:solidFill>
                <a:cs typeface="Calibri"/>
              </a:rPr>
              <a:t> </a:t>
            </a:r>
            <a:r>
              <a:rPr lang="en-US" sz="2400" dirty="0">
                <a:solidFill>
                  <a:prstClr val="black"/>
                </a:solidFill>
                <a:cs typeface="Calibri"/>
              </a:rPr>
              <a:t>service</a:t>
            </a:r>
          </a:p>
          <a:p>
            <a:pPr marL="756285" lvl="0" indent="-343535">
              <a:spcBef>
                <a:spcPts val="575"/>
              </a:spcBef>
              <a:buClr>
                <a:srgbClr val="00385F"/>
              </a:buClr>
              <a:buFont typeface="Arial MT"/>
              <a:buChar char="•"/>
              <a:tabLst>
                <a:tab pos="756285" algn="l"/>
                <a:tab pos="756920" algn="l"/>
              </a:tabLst>
            </a:pPr>
            <a:r>
              <a:rPr lang="en-US" sz="2400" spc="-20" dirty="0">
                <a:solidFill>
                  <a:prstClr val="black"/>
                </a:solidFill>
                <a:cs typeface="Calibri"/>
              </a:rPr>
              <a:t>Patronize</a:t>
            </a:r>
            <a:r>
              <a:rPr lang="en-US" sz="2400" spc="-15" dirty="0">
                <a:solidFill>
                  <a:prstClr val="black"/>
                </a:solidFill>
                <a:cs typeface="Calibri"/>
              </a:rPr>
              <a:t> </a:t>
            </a:r>
            <a:r>
              <a:rPr lang="en-US" sz="2400" dirty="0">
                <a:solidFill>
                  <a:prstClr val="black"/>
                </a:solidFill>
                <a:cs typeface="Calibri"/>
              </a:rPr>
              <a:t>a</a:t>
            </a:r>
            <a:r>
              <a:rPr lang="en-US" sz="2400" spc="-20" dirty="0">
                <a:solidFill>
                  <a:prstClr val="black"/>
                </a:solidFill>
                <a:cs typeface="Calibri"/>
              </a:rPr>
              <a:t> </a:t>
            </a:r>
            <a:r>
              <a:rPr lang="en-US" sz="2400" spc="-5" dirty="0">
                <a:solidFill>
                  <a:prstClr val="black"/>
                </a:solidFill>
                <a:cs typeface="Calibri"/>
              </a:rPr>
              <a:t>particular</a:t>
            </a:r>
            <a:r>
              <a:rPr lang="en-US" sz="2400" spc="-20" dirty="0">
                <a:solidFill>
                  <a:prstClr val="black"/>
                </a:solidFill>
                <a:cs typeface="Calibri"/>
              </a:rPr>
              <a:t> </a:t>
            </a:r>
            <a:r>
              <a:rPr lang="en-US" sz="2400" spc="-10" dirty="0">
                <a:solidFill>
                  <a:prstClr val="black"/>
                </a:solidFill>
                <a:cs typeface="Calibri"/>
              </a:rPr>
              <a:t>establishment</a:t>
            </a:r>
          </a:p>
          <a:p>
            <a:pPr marL="1155700" lvl="1" indent="-229235">
              <a:spcBef>
                <a:spcPts val="610"/>
              </a:spcBef>
              <a:buClr>
                <a:srgbClr val="00385F"/>
              </a:buClr>
              <a:buFont typeface="Arial MT"/>
              <a:buChar char="•"/>
              <a:tabLst>
                <a:tab pos="1155700" algn="l"/>
                <a:tab pos="1156335" algn="l"/>
              </a:tabLst>
            </a:pPr>
            <a:r>
              <a:rPr lang="en-US" sz="2000" b="1" spc="-5" dirty="0">
                <a:solidFill>
                  <a:prstClr val="black"/>
                </a:solidFill>
                <a:cs typeface="Calibri"/>
              </a:rPr>
              <a:t>Primary</a:t>
            </a:r>
            <a:r>
              <a:rPr lang="en-US" sz="2000" spc="-5" dirty="0">
                <a:solidFill>
                  <a:prstClr val="black"/>
                </a:solidFill>
                <a:cs typeface="Calibri"/>
              </a:rPr>
              <a:t>-</a:t>
            </a:r>
            <a:r>
              <a:rPr lang="en-US" sz="2000" spc="-10" dirty="0">
                <a:solidFill>
                  <a:prstClr val="black"/>
                </a:solidFill>
                <a:cs typeface="Calibri"/>
              </a:rPr>
              <a:t> </a:t>
            </a:r>
            <a:r>
              <a:rPr lang="en-US" sz="2000" spc="-15" dirty="0">
                <a:solidFill>
                  <a:prstClr val="black"/>
                </a:solidFill>
                <a:cs typeface="Calibri"/>
              </a:rPr>
              <a:t>versus</a:t>
            </a:r>
            <a:r>
              <a:rPr lang="en-US" sz="2000" spc="30" dirty="0">
                <a:solidFill>
                  <a:prstClr val="black"/>
                </a:solidFill>
                <a:cs typeface="Calibri"/>
              </a:rPr>
              <a:t> </a:t>
            </a:r>
            <a:r>
              <a:rPr lang="en-US" sz="2000" b="1" spc="-5" dirty="0">
                <a:solidFill>
                  <a:prstClr val="black"/>
                </a:solidFill>
                <a:cs typeface="Calibri"/>
              </a:rPr>
              <a:t>selective-demand</a:t>
            </a:r>
            <a:r>
              <a:rPr lang="en-US" sz="2000" b="1" spc="-15" dirty="0">
                <a:solidFill>
                  <a:prstClr val="black"/>
                </a:solidFill>
                <a:cs typeface="Calibri"/>
              </a:rPr>
              <a:t> </a:t>
            </a:r>
            <a:r>
              <a:rPr lang="en-US" sz="2000" b="1" spc="-5" dirty="0">
                <a:solidFill>
                  <a:prstClr val="black"/>
                </a:solidFill>
                <a:cs typeface="Calibri"/>
              </a:rPr>
              <a:t>advertising</a:t>
            </a:r>
            <a:endParaRPr lang="en-US" sz="2000" dirty="0">
              <a:solidFill>
                <a:prstClr val="black"/>
              </a:solidFill>
              <a:cs typeface="Calibri"/>
            </a:endParaRPr>
          </a:p>
          <a:p>
            <a:pPr marL="756285" marR="25400" lvl="0" indent="-342900">
              <a:spcBef>
                <a:spcPts val="1025"/>
              </a:spcBef>
              <a:buClr>
                <a:srgbClr val="00385F"/>
              </a:buClr>
              <a:buFont typeface="Arial MT"/>
              <a:buChar char="•"/>
              <a:tabLst>
                <a:tab pos="756285" algn="l"/>
                <a:tab pos="756920" algn="l"/>
              </a:tabLst>
            </a:pPr>
            <a:r>
              <a:rPr lang="en-US" sz="2400" dirty="0">
                <a:solidFill>
                  <a:prstClr val="black"/>
                </a:solidFill>
                <a:cs typeface="Calibri"/>
              </a:rPr>
              <a:t>Primary-demand:</a:t>
            </a:r>
            <a:r>
              <a:rPr lang="en-US" sz="2400" spc="-35" dirty="0">
                <a:solidFill>
                  <a:prstClr val="black"/>
                </a:solidFill>
                <a:cs typeface="Calibri"/>
              </a:rPr>
              <a:t> </a:t>
            </a:r>
            <a:r>
              <a:rPr lang="en-US" sz="2400" spc="-10" dirty="0">
                <a:solidFill>
                  <a:prstClr val="black"/>
                </a:solidFill>
                <a:cs typeface="Calibri"/>
              </a:rPr>
              <a:t>stimulates</a:t>
            </a:r>
            <a:r>
              <a:rPr lang="en-US" sz="2400" spc="-35" dirty="0">
                <a:solidFill>
                  <a:prstClr val="black"/>
                </a:solidFill>
                <a:cs typeface="Calibri"/>
              </a:rPr>
              <a:t> </a:t>
            </a:r>
            <a:r>
              <a:rPr lang="en-US" sz="2400" spc="-5" dirty="0">
                <a:solidFill>
                  <a:prstClr val="black"/>
                </a:solidFill>
                <a:cs typeface="Calibri"/>
              </a:rPr>
              <a:t>demand</a:t>
            </a:r>
            <a:r>
              <a:rPr lang="en-US" sz="2400" spc="-25" dirty="0">
                <a:solidFill>
                  <a:prstClr val="black"/>
                </a:solidFill>
                <a:cs typeface="Calibri"/>
              </a:rPr>
              <a:t> </a:t>
            </a:r>
            <a:r>
              <a:rPr lang="en-US" sz="2400" spc="-20" dirty="0">
                <a:solidFill>
                  <a:prstClr val="black"/>
                </a:solidFill>
                <a:cs typeface="Calibri"/>
              </a:rPr>
              <a:t>for</a:t>
            </a:r>
            <a:r>
              <a:rPr lang="en-US" sz="2400" spc="-10" dirty="0">
                <a:solidFill>
                  <a:prstClr val="black"/>
                </a:solidFill>
                <a:cs typeface="Calibri"/>
              </a:rPr>
              <a:t> </a:t>
            </a:r>
            <a:r>
              <a:rPr lang="en-US" sz="2400" dirty="0">
                <a:solidFill>
                  <a:prstClr val="black"/>
                </a:solidFill>
                <a:cs typeface="Calibri"/>
              </a:rPr>
              <a:t>the</a:t>
            </a:r>
            <a:r>
              <a:rPr lang="en-US" sz="2400" spc="-10" dirty="0">
                <a:solidFill>
                  <a:prstClr val="black"/>
                </a:solidFill>
                <a:cs typeface="Calibri"/>
              </a:rPr>
              <a:t> general </a:t>
            </a:r>
            <a:r>
              <a:rPr lang="en-US" sz="2400" spc="-530" dirty="0">
                <a:solidFill>
                  <a:prstClr val="black"/>
                </a:solidFill>
                <a:cs typeface="Calibri"/>
              </a:rPr>
              <a:t> </a:t>
            </a:r>
            <a:r>
              <a:rPr lang="en-US" sz="2400" spc="-10" dirty="0">
                <a:solidFill>
                  <a:prstClr val="black"/>
                </a:solidFill>
                <a:cs typeface="Calibri"/>
              </a:rPr>
              <a:t>product</a:t>
            </a:r>
            <a:r>
              <a:rPr lang="en-US" sz="2400" spc="-25" dirty="0">
                <a:solidFill>
                  <a:prstClr val="black"/>
                </a:solidFill>
                <a:cs typeface="Calibri"/>
              </a:rPr>
              <a:t> </a:t>
            </a:r>
            <a:r>
              <a:rPr lang="en-US" sz="2400" dirty="0">
                <a:solidFill>
                  <a:prstClr val="black"/>
                </a:solidFill>
                <a:cs typeface="Calibri"/>
              </a:rPr>
              <a:t>class</a:t>
            </a:r>
            <a:r>
              <a:rPr lang="en-US" sz="2400" spc="-20" dirty="0">
                <a:solidFill>
                  <a:prstClr val="black"/>
                </a:solidFill>
                <a:cs typeface="Calibri"/>
              </a:rPr>
              <a:t> </a:t>
            </a:r>
            <a:r>
              <a:rPr lang="en-US" sz="2400" spc="-5" dirty="0">
                <a:solidFill>
                  <a:prstClr val="black"/>
                </a:solidFill>
                <a:cs typeface="Calibri"/>
              </a:rPr>
              <a:t>or</a:t>
            </a:r>
            <a:r>
              <a:rPr lang="en-US" sz="2400" spc="-10" dirty="0">
                <a:solidFill>
                  <a:prstClr val="black"/>
                </a:solidFill>
                <a:cs typeface="Calibri"/>
              </a:rPr>
              <a:t> entire</a:t>
            </a:r>
            <a:r>
              <a:rPr lang="en-US" sz="2400" spc="-5" dirty="0">
                <a:solidFill>
                  <a:prstClr val="black"/>
                </a:solidFill>
                <a:cs typeface="Calibri"/>
              </a:rPr>
              <a:t> industry</a:t>
            </a:r>
            <a:endParaRPr lang="en-US" sz="2400" dirty="0">
              <a:solidFill>
                <a:prstClr val="black"/>
              </a:solidFill>
              <a:cs typeface="Calibri"/>
            </a:endParaRPr>
          </a:p>
          <a:p>
            <a:pPr marL="756285" marR="535940" lvl="0" indent="-342900">
              <a:spcBef>
                <a:spcPts val="1155"/>
              </a:spcBef>
              <a:buClr>
                <a:srgbClr val="00385F"/>
              </a:buClr>
              <a:buFont typeface="Arial MT"/>
              <a:buChar char="•"/>
              <a:tabLst>
                <a:tab pos="756285" algn="l"/>
                <a:tab pos="756920" algn="l"/>
              </a:tabLst>
            </a:pPr>
            <a:r>
              <a:rPr lang="en-US" sz="2400" spc="-5" dirty="0">
                <a:solidFill>
                  <a:prstClr val="black"/>
                </a:solidFill>
                <a:cs typeface="Calibri"/>
              </a:rPr>
              <a:t>Selective-demand: </a:t>
            </a:r>
            <a:r>
              <a:rPr lang="en-US" sz="2400" spc="-15" dirty="0">
                <a:solidFill>
                  <a:prstClr val="black"/>
                </a:solidFill>
                <a:cs typeface="Calibri"/>
              </a:rPr>
              <a:t>creates </a:t>
            </a:r>
            <a:r>
              <a:rPr lang="en-US" sz="2400" spc="-5" dirty="0">
                <a:solidFill>
                  <a:prstClr val="black"/>
                </a:solidFill>
                <a:cs typeface="Calibri"/>
              </a:rPr>
              <a:t>demand </a:t>
            </a:r>
            <a:r>
              <a:rPr lang="en-US" sz="2400" spc="-20" dirty="0">
                <a:solidFill>
                  <a:prstClr val="black"/>
                </a:solidFill>
                <a:cs typeface="Calibri"/>
              </a:rPr>
              <a:t>for </a:t>
            </a:r>
            <a:r>
              <a:rPr lang="en-US" sz="2400" dirty="0">
                <a:solidFill>
                  <a:prstClr val="black"/>
                </a:solidFill>
                <a:cs typeface="Calibri"/>
              </a:rPr>
              <a:t>a </a:t>
            </a:r>
            <a:r>
              <a:rPr lang="en-US" sz="2400" spc="-5" dirty="0">
                <a:solidFill>
                  <a:prstClr val="black"/>
                </a:solidFill>
                <a:cs typeface="Calibri"/>
              </a:rPr>
              <a:t>specific </a:t>
            </a:r>
            <a:r>
              <a:rPr lang="en-US" sz="2400" spc="-530" dirty="0">
                <a:solidFill>
                  <a:prstClr val="black"/>
                </a:solidFill>
                <a:cs typeface="Calibri"/>
              </a:rPr>
              <a:t> </a:t>
            </a:r>
            <a:r>
              <a:rPr lang="en-US" sz="2400" spc="-20" dirty="0">
                <a:solidFill>
                  <a:prstClr val="black"/>
                </a:solidFill>
                <a:cs typeface="Calibri"/>
              </a:rPr>
              <a:t>company’s</a:t>
            </a:r>
            <a:r>
              <a:rPr lang="en-US" sz="2400" spc="-25" dirty="0">
                <a:solidFill>
                  <a:prstClr val="black"/>
                </a:solidFill>
                <a:cs typeface="Calibri"/>
              </a:rPr>
              <a:t> </a:t>
            </a:r>
            <a:r>
              <a:rPr lang="en-US" sz="2400" spc="-10" dirty="0">
                <a:solidFill>
                  <a:prstClr val="black"/>
                </a:solidFill>
                <a:cs typeface="Calibri"/>
              </a:rPr>
              <a:t>brands</a:t>
            </a:r>
            <a:endParaRPr lang="en-US" sz="2400" dirty="0">
              <a:solidFill>
                <a:prstClr val="black"/>
              </a:solidFill>
              <a:cs typeface="Calibri"/>
            </a:endParaRPr>
          </a:p>
        </p:txBody>
      </p:sp>
    </p:spTree>
    <p:extLst>
      <p:ext uri="{BB962C8B-B14F-4D97-AF65-F5344CB8AC3E}">
        <p14:creationId xmlns:p14="http://schemas.microsoft.com/office/powerpoint/2010/main" val="4193748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5E1C65E-2A21-4E71-8F3A-70E0258688C8}"/>
              </a:ext>
            </a:extLst>
          </p:cNvPr>
          <p:cNvSpPr>
            <a:spLocks noGrp="1"/>
          </p:cNvSpPr>
          <p:nvPr>
            <p:ph type="pic" sz="quarter" idx="11"/>
          </p:nvPr>
        </p:nvSpPr>
        <p:spPr/>
        <p:txBody>
          <a:bodyPr/>
          <a:lstStyle/>
          <a:p>
            <a:endParaRPr lang="en-GB"/>
          </a:p>
        </p:txBody>
      </p:sp>
      <p:pic>
        <p:nvPicPr>
          <p:cNvPr id="3" name="Online Media 2" title="اعلان مدينة المستقبل رمضان 2019 Future City المستقبل سيتي | للاستفسار عن مشاريع المدينة01064700277">
            <a:hlinkClick r:id="" action="ppaction://media"/>
            <a:extLst>
              <a:ext uri="{FF2B5EF4-FFF2-40B4-BE49-F238E27FC236}">
                <a16:creationId xmlns:a16="http://schemas.microsoft.com/office/drawing/2014/main" id="{09167D6E-382B-433F-8386-905A94EDF771}"/>
              </a:ext>
            </a:extLst>
          </p:cNvPr>
          <p:cNvPicPr>
            <a:picLocks noRot="1" noChangeAspect="1"/>
          </p:cNvPicPr>
          <p:nvPr>
            <a:videoFile r:link="rId1"/>
          </p:nvPr>
        </p:nvPicPr>
        <p:blipFill>
          <a:blip r:embed="rId3"/>
          <a:stretch>
            <a:fillRect/>
          </a:stretch>
        </p:blipFill>
        <p:spPr>
          <a:xfrm>
            <a:off x="71120" y="40005"/>
            <a:ext cx="12120880" cy="6817995"/>
          </a:xfrm>
          <a:prstGeom prst="rect">
            <a:avLst/>
          </a:prstGeom>
        </p:spPr>
      </p:pic>
    </p:spTree>
    <p:extLst>
      <p:ext uri="{BB962C8B-B14F-4D97-AF65-F5344CB8AC3E}">
        <p14:creationId xmlns:p14="http://schemas.microsoft.com/office/powerpoint/2010/main" val="2707375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5E1C65E-2A21-4E71-8F3A-70E0258688C8}"/>
              </a:ext>
            </a:extLst>
          </p:cNvPr>
          <p:cNvSpPr>
            <a:spLocks noGrp="1"/>
          </p:cNvSpPr>
          <p:nvPr>
            <p:ph type="pic" sz="quarter" idx="11"/>
          </p:nvPr>
        </p:nvSpPr>
        <p:spPr/>
        <p:txBody>
          <a:bodyPr/>
          <a:lstStyle/>
          <a:p>
            <a:endParaRPr lang="en-GB"/>
          </a:p>
        </p:txBody>
      </p:sp>
      <p:pic>
        <p:nvPicPr>
          <p:cNvPr id="4" name="Online Media 3" title="اعلان التأمين | شقة طنط">
            <a:hlinkClick r:id="" action="ppaction://media"/>
            <a:extLst>
              <a:ext uri="{FF2B5EF4-FFF2-40B4-BE49-F238E27FC236}">
                <a16:creationId xmlns:a16="http://schemas.microsoft.com/office/drawing/2014/main" id="{3277E7A4-CA8A-0F84-5A02-5D8B80590B32}"/>
              </a:ext>
            </a:extLst>
          </p:cNvPr>
          <p:cNvPicPr>
            <a:picLocks noRot="1" noChangeAspect="1"/>
          </p:cNvPicPr>
          <p:nvPr>
            <a:videoFile r:link="rId1"/>
          </p:nvPr>
        </p:nvPicPr>
        <p:blipFill>
          <a:blip r:embed="rId3"/>
          <a:stretch>
            <a:fillRect/>
          </a:stretch>
        </p:blipFill>
        <p:spPr>
          <a:xfrm>
            <a:off x="20230" y="0"/>
            <a:ext cx="12171770" cy="6877050"/>
          </a:xfrm>
          <a:prstGeom prst="rect">
            <a:avLst/>
          </a:prstGeom>
        </p:spPr>
      </p:pic>
    </p:spTree>
    <p:extLst>
      <p:ext uri="{BB962C8B-B14F-4D97-AF65-F5344CB8AC3E}">
        <p14:creationId xmlns:p14="http://schemas.microsoft.com/office/powerpoint/2010/main" val="586961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026661" y="175975"/>
            <a:ext cx="7181499" cy="523220"/>
          </a:xfrm>
          <a:prstGeom prst="rect">
            <a:avLst/>
          </a:prstGeom>
          <a:noFill/>
        </p:spPr>
        <p:txBody>
          <a:bodyPr wrap="square" rtlCol="0">
            <a:spAutoFit/>
          </a:bodyPr>
          <a:lstStyle/>
          <a:p>
            <a:r>
              <a:rPr lang="en-US" sz="2800" b="1" dirty="0">
                <a:solidFill>
                  <a:srgbClr val="01BCFF"/>
                </a:solidFill>
                <a:latin typeface="Tajawal Medium" panose="00000600000000000000" pitchFamily="2" charset="-78"/>
                <a:cs typeface="Tajawal Medium" panose="00000600000000000000" pitchFamily="2" charset="-78"/>
              </a:rPr>
              <a:t>Advertising to Consumer Markets</a:t>
            </a:r>
          </a:p>
        </p:txBody>
      </p:sp>
      <p:sp>
        <p:nvSpPr>
          <p:cNvPr id="4" name="Rectangle 3">
            <a:extLst>
              <a:ext uri="{FF2B5EF4-FFF2-40B4-BE49-F238E27FC236}">
                <a16:creationId xmlns:a16="http://schemas.microsoft.com/office/drawing/2014/main" id="{D3B5D280-83C6-4D2B-A5FB-470DDB3B6FF5}"/>
              </a:ext>
            </a:extLst>
          </p:cNvPr>
          <p:cNvSpPr/>
          <p:nvPr/>
        </p:nvSpPr>
        <p:spPr>
          <a:xfrm>
            <a:off x="998483" y="1650125"/>
            <a:ext cx="9716783" cy="4753468"/>
          </a:xfrm>
          <a:prstGeom prst="rect">
            <a:avLst/>
          </a:prstGeom>
        </p:spPr>
        <p:txBody>
          <a:bodyPr wrap="square">
            <a:spAutoFit/>
          </a:bodyPr>
          <a:lstStyle/>
          <a:p>
            <a:pPr marL="12700" lvl="0" indent="0">
              <a:lnSpc>
                <a:spcPct val="100000"/>
              </a:lnSpc>
              <a:spcBef>
                <a:spcPts val="1739"/>
              </a:spcBef>
              <a:buNone/>
            </a:pPr>
            <a:r>
              <a:rPr lang="en-US" sz="2400" b="1" spc="-5" dirty="0">
                <a:solidFill>
                  <a:prstClr val="black"/>
                </a:solidFill>
                <a:cs typeface="Calibri"/>
              </a:rPr>
              <a:t>Business-to-business</a:t>
            </a:r>
            <a:r>
              <a:rPr lang="en-US" sz="2400" b="1" spc="-15" dirty="0">
                <a:solidFill>
                  <a:prstClr val="black"/>
                </a:solidFill>
                <a:cs typeface="Calibri"/>
              </a:rPr>
              <a:t> </a:t>
            </a:r>
            <a:r>
              <a:rPr lang="en-US" sz="2400" b="1" spc="-10" dirty="0">
                <a:solidFill>
                  <a:prstClr val="black"/>
                </a:solidFill>
                <a:cs typeface="Calibri"/>
              </a:rPr>
              <a:t>advertising</a:t>
            </a:r>
            <a:endParaRPr lang="en-US" sz="2400" dirty="0">
              <a:solidFill>
                <a:prstClr val="black"/>
              </a:solidFill>
              <a:cs typeface="Calibri"/>
            </a:endParaRPr>
          </a:p>
          <a:p>
            <a:pPr marL="756285" marR="247015" lvl="0" indent="-287020">
              <a:lnSpc>
                <a:spcPct val="100000"/>
              </a:lnSpc>
              <a:spcBef>
                <a:spcPts val="1410"/>
              </a:spcBef>
              <a:buClr>
                <a:srgbClr val="00385F"/>
              </a:buClr>
              <a:buFont typeface="Arial MT"/>
              <a:buChar char="–"/>
              <a:tabLst>
                <a:tab pos="756920" algn="l"/>
              </a:tabLst>
            </a:pPr>
            <a:r>
              <a:rPr lang="en-US" sz="2400" spc="-40" dirty="0">
                <a:solidFill>
                  <a:prstClr val="black"/>
                </a:solidFill>
                <a:cs typeface="Calibri"/>
              </a:rPr>
              <a:t>Targets </a:t>
            </a:r>
            <a:r>
              <a:rPr lang="en-US" sz="2400" dirty="0">
                <a:solidFill>
                  <a:prstClr val="black"/>
                </a:solidFill>
                <a:cs typeface="Calibri"/>
              </a:rPr>
              <a:t>individuals who </a:t>
            </a:r>
            <a:r>
              <a:rPr lang="en-US" sz="2400" spc="-5" dirty="0">
                <a:solidFill>
                  <a:prstClr val="black"/>
                </a:solidFill>
                <a:cs typeface="Calibri"/>
              </a:rPr>
              <a:t>buy or influence </a:t>
            </a:r>
            <a:r>
              <a:rPr lang="en-US" sz="2400" dirty="0">
                <a:solidFill>
                  <a:prstClr val="black"/>
                </a:solidFill>
                <a:cs typeface="Calibri"/>
              </a:rPr>
              <a:t>the </a:t>
            </a:r>
            <a:r>
              <a:rPr lang="en-US" sz="2400" spc="-10" dirty="0">
                <a:solidFill>
                  <a:prstClr val="black"/>
                </a:solidFill>
                <a:cs typeface="Calibri"/>
              </a:rPr>
              <a:t>purchase </a:t>
            </a:r>
            <a:r>
              <a:rPr lang="en-US" sz="2400" spc="-5" dirty="0">
                <a:solidFill>
                  <a:prstClr val="black"/>
                </a:solidFill>
                <a:cs typeface="Calibri"/>
              </a:rPr>
              <a:t>of </a:t>
            </a:r>
            <a:r>
              <a:rPr lang="en-US" sz="2400" spc="-530" dirty="0">
                <a:solidFill>
                  <a:prstClr val="black"/>
                </a:solidFill>
                <a:cs typeface="Calibri"/>
              </a:rPr>
              <a:t> </a:t>
            </a:r>
            <a:r>
              <a:rPr lang="en-US" sz="2400" spc="-5" dirty="0">
                <a:solidFill>
                  <a:prstClr val="black"/>
                </a:solidFill>
                <a:cs typeface="Calibri"/>
              </a:rPr>
              <a:t>industrial</a:t>
            </a:r>
            <a:r>
              <a:rPr lang="en-US" sz="2400" spc="-15" dirty="0">
                <a:solidFill>
                  <a:prstClr val="black"/>
                </a:solidFill>
                <a:cs typeface="Calibri"/>
              </a:rPr>
              <a:t> </a:t>
            </a:r>
            <a:r>
              <a:rPr lang="en-US" sz="2400" spc="-10" dirty="0">
                <a:solidFill>
                  <a:prstClr val="black"/>
                </a:solidFill>
                <a:cs typeface="Calibri"/>
              </a:rPr>
              <a:t>goods</a:t>
            </a:r>
            <a:r>
              <a:rPr lang="en-US" sz="2400" spc="-5" dirty="0">
                <a:solidFill>
                  <a:prstClr val="black"/>
                </a:solidFill>
                <a:cs typeface="Calibri"/>
              </a:rPr>
              <a:t> </a:t>
            </a:r>
            <a:r>
              <a:rPr lang="en-US" sz="2400" spc="-10" dirty="0">
                <a:solidFill>
                  <a:prstClr val="black"/>
                </a:solidFill>
                <a:cs typeface="Calibri"/>
              </a:rPr>
              <a:t>or</a:t>
            </a:r>
            <a:r>
              <a:rPr lang="en-US" sz="2400" dirty="0">
                <a:solidFill>
                  <a:prstClr val="black"/>
                </a:solidFill>
                <a:cs typeface="Calibri"/>
              </a:rPr>
              <a:t> services</a:t>
            </a:r>
            <a:r>
              <a:rPr lang="en-US" sz="2400" spc="-15" dirty="0">
                <a:solidFill>
                  <a:prstClr val="black"/>
                </a:solidFill>
                <a:cs typeface="Calibri"/>
              </a:rPr>
              <a:t> </a:t>
            </a:r>
            <a:r>
              <a:rPr lang="en-US" sz="2400" spc="-20" dirty="0">
                <a:solidFill>
                  <a:prstClr val="black"/>
                </a:solidFill>
                <a:cs typeface="Calibri"/>
              </a:rPr>
              <a:t>for</a:t>
            </a:r>
            <a:r>
              <a:rPr lang="en-US" sz="2400" spc="-5" dirty="0">
                <a:solidFill>
                  <a:prstClr val="black"/>
                </a:solidFill>
                <a:cs typeface="Calibri"/>
              </a:rPr>
              <a:t> </a:t>
            </a:r>
            <a:r>
              <a:rPr lang="en-US" sz="2400" dirty="0">
                <a:solidFill>
                  <a:prstClr val="black"/>
                </a:solidFill>
                <a:cs typeface="Calibri"/>
              </a:rPr>
              <a:t>their </a:t>
            </a:r>
            <a:r>
              <a:rPr lang="en-US" sz="2400" spc="-10" dirty="0">
                <a:solidFill>
                  <a:prstClr val="black"/>
                </a:solidFill>
                <a:cs typeface="Calibri"/>
              </a:rPr>
              <a:t>companies</a:t>
            </a:r>
            <a:endParaRPr lang="en-US" sz="2400" dirty="0">
              <a:solidFill>
                <a:prstClr val="black"/>
              </a:solidFill>
              <a:cs typeface="Calibri"/>
            </a:endParaRPr>
          </a:p>
          <a:p>
            <a:pPr marL="12700" lvl="0" indent="0">
              <a:lnSpc>
                <a:spcPct val="100000"/>
              </a:lnSpc>
              <a:spcBef>
                <a:spcPts val="1450"/>
              </a:spcBef>
              <a:buNone/>
            </a:pPr>
            <a:r>
              <a:rPr lang="en-US" sz="2400" b="1" spc="-15" dirty="0">
                <a:solidFill>
                  <a:prstClr val="black"/>
                </a:solidFill>
                <a:cs typeface="Calibri"/>
              </a:rPr>
              <a:t>Professional</a:t>
            </a:r>
            <a:r>
              <a:rPr lang="en-US" sz="2400" b="1" spc="5" dirty="0">
                <a:solidFill>
                  <a:prstClr val="black"/>
                </a:solidFill>
                <a:cs typeface="Calibri"/>
              </a:rPr>
              <a:t> </a:t>
            </a:r>
            <a:r>
              <a:rPr lang="en-US" sz="2400" b="1" spc="-10" dirty="0">
                <a:solidFill>
                  <a:prstClr val="black"/>
                </a:solidFill>
                <a:cs typeface="Calibri"/>
              </a:rPr>
              <a:t>advertising</a:t>
            </a:r>
            <a:endParaRPr lang="en-US" sz="2400" dirty="0">
              <a:solidFill>
                <a:prstClr val="black"/>
              </a:solidFill>
              <a:cs typeface="Calibri"/>
            </a:endParaRPr>
          </a:p>
          <a:p>
            <a:pPr marL="756285" marR="1199515" lvl="0" indent="-287020">
              <a:lnSpc>
                <a:spcPct val="100000"/>
              </a:lnSpc>
              <a:spcBef>
                <a:spcPts val="1395"/>
              </a:spcBef>
              <a:buClr>
                <a:srgbClr val="00385F"/>
              </a:buClr>
              <a:buFont typeface="Arial MT"/>
              <a:buChar char="–"/>
              <a:tabLst>
                <a:tab pos="756920" algn="l"/>
              </a:tabLst>
            </a:pPr>
            <a:r>
              <a:rPr lang="en-US" sz="2400" spc="-40" dirty="0">
                <a:solidFill>
                  <a:prstClr val="black"/>
                </a:solidFill>
                <a:cs typeface="Calibri"/>
              </a:rPr>
              <a:t>Targets </a:t>
            </a:r>
            <a:r>
              <a:rPr lang="en-US" sz="2400" spc="-10" dirty="0">
                <a:solidFill>
                  <a:prstClr val="black"/>
                </a:solidFill>
                <a:cs typeface="Calibri"/>
              </a:rPr>
              <a:t>professionals, encouraging </a:t>
            </a:r>
            <a:r>
              <a:rPr lang="en-US" sz="2400" dirty="0">
                <a:solidFill>
                  <a:prstClr val="black"/>
                </a:solidFill>
                <a:cs typeface="Calibri"/>
              </a:rPr>
              <a:t>them </a:t>
            </a:r>
            <a:r>
              <a:rPr lang="en-US" sz="2400" spc="-15" dirty="0">
                <a:solidFill>
                  <a:prstClr val="black"/>
                </a:solidFill>
                <a:cs typeface="Calibri"/>
              </a:rPr>
              <a:t>to </a:t>
            </a:r>
            <a:r>
              <a:rPr lang="en-US" sz="2400" spc="-5" dirty="0">
                <a:solidFill>
                  <a:prstClr val="black"/>
                </a:solidFill>
                <a:cs typeface="Calibri"/>
              </a:rPr>
              <a:t>use </a:t>
            </a:r>
            <a:r>
              <a:rPr lang="en-US" sz="2400" dirty="0">
                <a:solidFill>
                  <a:prstClr val="black"/>
                </a:solidFill>
                <a:cs typeface="Calibri"/>
              </a:rPr>
              <a:t>a </a:t>
            </a:r>
            <a:r>
              <a:rPr lang="en-US" sz="2400" spc="-530" dirty="0">
                <a:solidFill>
                  <a:prstClr val="black"/>
                </a:solidFill>
                <a:cs typeface="Calibri"/>
              </a:rPr>
              <a:t> </a:t>
            </a:r>
            <a:r>
              <a:rPr lang="en-US" sz="2400" spc="-20" dirty="0">
                <a:solidFill>
                  <a:prstClr val="black"/>
                </a:solidFill>
                <a:cs typeface="Calibri"/>
              </a:rPr>
              <a:t>company’s</a:t>
            </a:r>
            <a:r>
              <a:rPr lang="en-US" sz="2400" spc="-30" dirty="0">
                <a:solidFill>
                  <a:prstClr val="black"/>
                </a:solidFill>
                <a:cs typeface="Calibri"/>
              </a:rPr>
              <a:t> </a:t>
            </a:r>
            <a:r>
              <a:rPr lang="en-US" sz="2400" spc="-10" dirty="0">
                <a:solidFill>
                  <a:prstClr val="black"/>
                </a:solidFill>
                <a:cs typeface="Calibri"/>
              </a:rPr>
              <a:t>product</a:t>
            </a:r>
            <a:r>
              <a:rPr lang="en-US" sz="2400" spc="-25" dirty="0">
                <a:solidFill>
                  <a:prstClr val="black"/>
                </a:solidFill>
                <a:cs typeface="Calibri"/>
              </a:rPr>
              <a:t> </a:t>
            </a:r>
            <a:r>
              <a:rPr lang="en-US" sz="2400" dirty="0">
                <a:solidFill>
                  <a:prstClr val="black"/>
                </a:solidFill>
                <a:cs typeface="Calibri"/>
              </a:rPr>
              <a:t>in</a:t>
            </a:r>
            <a:r>
              <a:rPr lang="en-US" sz="2400" spc="-10" dirty="0">
                <a:solidFill>
                  <a:prstClr val="black"/>
                </a:solidFill>
                <a:cs typeface="Calibri"/>
              </a:rPr>
              <a:t> </a:t>
            </a:r>
            <a:r>
              <a:rPr lang="en-US" sz="2400" dirty="0">
                <a:solidFill>
                  <a:prstClr val="black"/>
                </a:solidFill>
                <a:cs typeface="Calibri"/>
              </a:rPr>
              <a:t>their</a:t>
            </a:r>
            <a:r>
              <a:rPr lang="en-US" sz="2400" spc="-5" dirty="0">
                <a:solidFill>
                  <a:prstClr val="black"/>
                </a:solidFill>
                <a:cs typeface="Calibri"/>
              </a:rPr>
              <a:t> business</a:t>
            </a:r>
            <a:r>
              <a:rPr lang="en-US" sz="2400" spc="-15" dirty="0">
                <a:solidFill>
                  <a:prstClr val="black"/>
                </a:solidFill>
                <a:cs typeface="Calibri"/>
              </a:rPr>
              <a:t> </a:t>
            </a:r>
            <a:r>
              <a:rPr lang="en-US" sz="2400" spc="-10" dirty="0">
                <a:solidFill>
                  <a:prstClr val="black"/>
                </a:solidFill>
                <a:cs typeface="Calibri"/>
              </a:rPr>
              <a:t>operations</a:t>
            </a:r>
            <a:endParaRPr lang="en-US" sz="2400" dirty="0">
              <a:solidFill>
                <a:prstClr val="black"/>
              </a:solidFill>
              <a:cs typeface="Calibri"/>
            </a:endParaRPr>
          </a:p>
          <a:p>
            <a:pPr marL="12700" lvl="0" indent="0">
              <a:lnSpc>
                <a:spcPct val="100000"/>
              </a:lnSpc>
              <a:spcBef>
                <a:spcPts val="1450"/>
              </a:spcBef>
              <a:buNone/>
            </a:pPr>
            <a:r>
              <a:rPr lang="en-US" sz="2400" b="1" spc="-45" dirty="0">
                <a:solidFill>
                  <a:prstClr val="black"/>
                </a:solidFill>
                <a:cs typeface="Calibri"/>
              </a:rPr>
              <a:t>Trade</a:t>
            </a:r>
            <a:r>
              <a:rPr lang="en-US" sz="2400" b="1" spc="-15" dirty="0">
                <a:solidFill>
                  <a:prstClr val="black"/>
                </a:solidFill>
                <a:cs typeface="Calibri"/>
              </a:rPr>
              <a:t> </a:t>
            </a:r>
            <a:r>
              <a:rPr lang="en-US" sz="2400" b="1" spc="-10" dirty="0">
                <a:solidFill>
                  <a:prstClr val="black"/>
                </a:solidFill>
                <a:cs typeface="Calibri"/>
              </a:rPr>
              <a:t>advertising</a:t>
            </a:r>
            <a:endParaRPr lang="en-US" sz="2400" dirty="0">
              <a:solidFill>
                <a:prstClr val="black"/>
              </a:solidFill>
              <a:cs typeface="Calibri"/>
            </a:endParaRPr>
          </a:p>
          <a:p>
            <a:pPr marL="756285" marR="5080" lvl="0" indent="-287020">
              <a:lnSpc>
                <a:spcPct val="100000"/>
              </a:lnSpc>
              <a:spcBef>
                <a:spcPts val="1410"/>
              </a:spcBef>
              <a:buClr>
                <a:srgbClr val="00385F"/>
              </a:buClr>
              <a:buFont typeface="Arial MT"/>
              <a:buChar char="–"/>
              <a:tabLst>
                <a:tab pos="756920" algn="l"/>
              </a:tabLst>
            </a:pPr>
            <a:r>
              <a:rPr lang="en-US" sz="2400" spc="-40" dirty="0">
                <a:solidFill>
                  <a:prstClr val="black"/>
                </a:solidFill>
                <a:cs typeface="Calibri"/>
              </a:rPr>
              <a:t>Targets </a:t>
            </a:r>
            <a:r>
              <a:rPr lang="en-US" sz="2400" spc="-10" dirty="0">
                <a:solidFill>
                  <a:prstClr val="black"/>
                </a:solidFill>
                <a:cs typeface="Calibri"/>
              </a:rPr>
              <a:t>marketing </a:t>
            </a:r>
            <a:r>
              <a:rPr lang="en-US" sz="2400" spc="-5" dirty="0">
                <a:solidFill>
                  <a:prstClr val="black"/>
                </a:solidFill>
                <a:cs typeface="Calibri"/>
              </a:rPr>
              <a:t>channel members, </a:t>
            </a:r>
            <a:r>
              <a:rPr lang="en-US" sz="2400" spc="-10" dirty="0">
                <a:solidFill>
                  <a:prstClr val="black"/>
                </a:solidFill>
                <a:cs typeface="Calibri"/>
              </a:rPr>
              <a:t>encouraging </a:t>
            </a:r>
            <a:r>
              <a:rPr lang="en-US" sz="2400" dirty="0">
                <a:solidFill>
                  <a:prstClr val="black"/>
                </a:solidFill>
                <a:cs typeface="Calibri"/>
              </a:rPr>
              <a:t>them </a:t>
            </a:r>
            <a:r>
              <a:rPr lang="en-US" sz="2400" spc="-15" dirty="0">
                <a:solidFill>
                  <a:prstClr val="black"/>
                </a:solidFill>
                <a:cs typeface="Calibri"/>
              </a:rPr>
              <a:t>to </a:t>
            </a:r>
            <a:r>
              <a:rPr lang="en-US" sz="2400" spc="-530" dirty="0">
                <a:solidFill>
                  <a:prstClr val="black"/>
                </a:solidFill>
                <a:cs typeface="Calibri"/>
              </a:rPr>
              <a:t> </a:t>
            </a:r>
            <a:r>
              <a:rPr lang="en-US" sz="2400" spc="-15" dirty="0">
                <a:solidFill>
                  <a:prstClr val="black"/>
                </a:solidFill>
                <a:cs typeface="Calibri"/>
              </a:rPr>
              <a:t>stock, promote, </a:t>
            </a:r>
            <a:r>
              <a:rPr lang="en-US" sz="2400" dirty="0">
                <a:solidFill>
                  <a:prstClr val="black"/>
                </a:solidFill>
                <a:cs typeface="Calibri"/>
              </a:rPr>
              <a:t>and </a:t>
            </a:r>
            <a:r>
              <a:rPr lang="en-US" sz="2400" spc="-5" dirty="0">
                <a:solidFill>
                  <a:prstClr val="black"/>
                </a:solidFill>
                <a:cs typeface="Calibri"/>
              </a:rPr>
              <a:t>resell </a:t>
            </a:r>
            <a:r>
              <a:rPr lang="en-US" sz="2400" dirty="0">
                <a:solidFill>
                  <a:prstClr val="black"/>
                </a:solidFill>
                <a:cs typeface="Calibri"/>
              </a:rPr>
              <a:t>the </a:t>
            </a:r>
            <a:r>
              <a:rPr lang="en-US" sz="2400" spc="-5" dirty="0">
                <a:solidFill>
                  <a:prstClr val="black"/>
                </a:solidFill>
                <a:cs typeface="Calibri"/>
              </a:rPr>
              <a:t>manufacturer</a:t>
            </a:r>
            <a:r>
              <a:rPr lang="en-US" sz="2400" spc="-5" dirty="0">
                <a:solidFill>
                  <a:prstClr val="black"/>
                </a:solidFill>
                <a:latin typeface="MS PGothic"/>
                <a:cs typeface="MS PGothic"/>
              </a:rPr>
              <a:t>’</a:t>
            </a:r>
            <a:r>
              <a:rPr lang="en-US" sz="2400" spc="-5" dirty="0">
                <a:solidFill>
                  <a:prstClr val="black"/>
                </a:solidFill>
                <a:cs typeface="Calibri"/>
              </a:rPr>
              <a:t>s </a:t>
            </a:r>
            <a:r>
              <a:rPr lang="en-US" sz="2400" spc="-10" dirty="0">
                <a:solidFill>
                  <a:prstClr val="black"/>
                </a:solidFill>
                <a:cs typeface="Calibri"/>
              </a:rPr>
              <a:t>branded </a:t>
            </a:r>
            <a:r>
              <a:rPr lang="en-US" sz="2400" spc="-5" dirty="0">
                <a:solidFill>
                  <a:prstClr val="black"/>
                </a:solidFill>
                <a:cs typeface="Calibri"/>
              </a:rPr>
              <a:t> </a:t>
            </a:r>
            <a:r>
              <a:rPr lang="en-US" sz="2400" spc="-10" dirty="0">
                <a:solidFill>
                  <a:prstClr val="black"/>
                </a:solidFill>
                <a:cs typeface="Calibri"/>
              </a:rPr>
              <a:t>products</a:t>
            </a:r>
            <a:r>
              <a:rPr lang="en-US" sz="2400" spc="-25" dirty="0">
                <a:solidFill>
                  <a:prstClr val="black"/>
                </a:solidFill>
                <a:cs typeface="Calibri"/>
              </a:rPr>
              <a:t> </a:t>
            </a:r>
            <a:r>
              <a:rPr lang="en-US" sz="2400" spc="-15" dirty="0">
                <a:solidFill>
                  <a:prstClr val="black"/>
                </a:solidFill>
                <a:cs typeface="Calibri"/>
              </a:rPr>
              <a:t>to</a:t>
            </a:r>
            <a:r>
              <a:rPr lang="en-US" sz="2400" spc="-10" dirty="0">
                <a:solidFill>
                  <a:prstClr val="black"/>
                </a:solidFill>
                <a:cs typeface="Calibri"/>
              </a:rPr>
              <a:t> </a:t>
            </a:r>
            <a:r>
              <a:rPr lang="en-US" sz="2400" dirty="0">
                <a:solidFill>
                  <a:prstClr val="black"/>
                </a:solidFill>
                <a:cs typeface="Calibri"/>
              </a:rPr>
              <a:t>their</a:t>
            </a:r>
            <a:r>
              <a:rPr lang="en-US" sz="2400" spc="-10" dirty="0">
                <a:solidFill>
                  <a:prstClr val="black"/>
                </a:solidFill>
                <a:cs typeface="Calibri"/>
              </a:rPr>
              <a:t> </a:t>
            </a:r>
            <a:r>
              <a:rPr lang="en-US" sz="2400" spc="-15" dirty="0">
                <a:solidFill>
                  <a:prstClr val="black"/>
                </a:solidFill>
                <a:cs typeface="Calibri"/>
              </a:rPr>
              <a:t>customers</a:t>
            </a:r>
            <a:endParaRPr lang="en-US" sz="2400" dirty="0">
              <a:solidFill>
                <a:prstClr val="black"/>
              </a:solidFill>
              <a:cs typeface="Calibri"/>
            </a:endParaRPr>
          </a:p>
        </p:txBody>
      </p:sp>
    </p:spTree>
    <p:extLst>
      <p:ext uri="{BB962C8B-B14F-4D97-AF65-F5344CB8AC3E}">
        <p14:creationId xmlns:p14="http://schemas.microsoft.com/office/powerpoint/2010/main" val="3595528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43953" y="142341"/>
            <a:ext cx="6174319" cy="523220"/>
          </a:xfrm>
          <a:prstGeom prst="rect">
            <a:avLst/>
          </a:prstGeom>
        </p:spPr>
        <p:txBody>
          <a:bodyPr wrap="none">
            <a:spAutoFit/>
          </a:bodyPr>
          <a:lstStyle/>
          <a:p>
            <a:r>
              <a:rPr lang="en-US" sz="2800" b="1" dirty="0">
                <a:solidFill>
                  <a:srgbClr val="00B0F0"/>
                </a:solidFill>
              </a:rPr>
              <a:t>The Promotional Mix: The Tools for IMC </a:t>
            </a:r>
          </a:p>
        </p:txBody>
      </p:sp>
      <p:pic>
        <p:nvPicPr>
          <p:cNvPr id="5" name="Picture 4">
            <a:extLst>
              <a:ext uri="{FF2B5EF4-FFF2-40B4-BE49-F238E27FC236}">
                <a16:creationId xmlns:a16="http://schemas.microsoft.com/office/drawing/2014/main" id="{F5CA6BE8-5B6C-4523-90C0-DB3910BA86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28498" y="0"/>
            <a:ext cx="3840480" cy="6858000"/>
          </a:xfrm>
          <a:prstGeom prst="rect">
            <a:avLst/>
          </a:prstGeom>
        </p:spPr>
      </p:pic>
      <p:sp>
        <p:nvSpPr>
          <p:cNvPr id="4" name="TextBox 3">
            <a:extLst>
              <a:ext uri="{FF2B5EF4-FFF2-40B4-BE49-F238E27FC236}">
                <a16:creationId xmlns:a16="http://schemas.microsoft.com/office/drawing/2014/main" id="{6C92836F-8E0F-4877-8344-7577C211ACD2}"/>
              </a:ext>
            </a:extLst>
          </p:cNvPr>
          <p:cNvSpPr txBox="1"/>
          <p:nvPr/>
        </p:nvSpPr>
        <p:spPr>
          <a:xfrm>
            <a:off x="1023257" y="1455245"/>
            <a:ext cx="7402286" cy="5091137"/>
          </a:xfrm>
          <a:prstGeom prst="rect">
            <a:avLst/>
          </a:prstGeom>
          <a:noFill/>
        </p:spPr>
        <p:txBody>
          <a:bodyPr wrap="square">
            <a:spAutoFit/>
          </a:bodyPr>
          <a:lstStyle/>
          <a:p>
            <a:pPr marL="12700" marR="5080">
              <a:lnSpc>
                <a:spcPct val="100000"/>
              </a:lnSpc>
              <a:spcBef>
                <a:spcPts val="95"/>
              </a:spcBef>
            </a:pPr>
            <a:r>
              <a:rPr lang="en-US" sz="2800" b="1" spc="-15" dirty="0">
                <a:solidFill>
                  <a:schemeClr val="tx1"/>
                </a:solidFill>
                <a:cs typeface="Calibri"/>
              </a:rPr>
              <a:t>Direct</a:t>
            </a:r>
            <a:r>
              <a:rPr lang="en-US" sz="2800" b="1" spc="20" dirty="0">
                <a:solidFill>
                  <a:schemeClr val="tx1"/>
                </a:solidFill>
                <a:cs typeface="Calibri"/>
              </a:rPr>
              <a:t> </a:t>
            </a:r>
            <a:r>
              <a:rPr lang="en-US" sz="2800" b="1" spc="-15" dirty="0">
                <a:solidFill>
                  <a:schemeClr val="tx1"/>
                </a:solidFill>
                <a:cs typeface="Calibri"/>
              </a:rPr>
              <a:t>Marketing</a:t>
            </a:r>
            <a:r>
              <a:rPr lang="en-US" sz="2800" spc="-15" dirty="0">
                <a:solidFill>
                  <a:schemeClr val="tx1"/>
                </a:solidFill>
                <a:cs typeface="Calibri"/>
              </a:rPr>
              <a:t>:</a:t>
            </a:r>
            <a:r>
              <a:rPr lang="en-US" sz="2800" spc="40" dirty="0">
                <a:solidFill>
                  <a:schemeClr val="tx1"/>
                </a:solidFill>
                <a:cs typeface="Calibri"/>
              </a:rPr>
              <a:t> </a:t>
            </a:r>
            <a:r>
              <a:rPr lang="en-US" sz="2800" spc="-10" dirty="0">
                <a:solidFill>
                  <a:schemeClr val="tx1"/>
                </a:solidFill>
                <a:cs typeface="Calibri"/>
              </a:rPr>
              <a:t>Communicating</a:t>
            </a:r>
            <a:r>
              <a:rPr lang="en-US" sz="2800" spc="30" dirty="0">
                <a:solidFill>
                  <a:schemeClr val="tx1"/>
                </a:solidFill>
                <a:cs typeface="Calibri"/>
              </a:rPr>
              <a:t> </a:t>
            </a:r>
            <a:r>
              <a:rPr lang="en-US" sz="2800" spc="-10" dirty="0">
                <a:solidFill>
                  <a:schemeClr val="tx1"/>
                </a:solidFill>
                <a:cs typeface="Calibri"/>
              </a:rPr>
              <a:t>directly</a:t>
            </a:r>
            <a:r>
              <a:rPr lang="en-US" sz="2800" spc="5" dirty="0">
                <a:solidFill>
                  <a:schemeClr val="tx1"/>
                </a:solidFill>
                <a:cs typeface="Calibri"/>
              </a:rPr>
              <a:t> </a:t>
            </a:r>
            <a:r>
              <a:rPr lang="en-US" sz="2800" spc="-5" dirty="0">
                <a:solidFill>
                  <a:schemeClr val="tx1"/>
                </a:solidFill>
                <a:cs typeface="Calibri"/>
              </a:rPr>
              <a:t>with </a:t>
            </a:r>
            <a:r>
              <a:rPr lang="en-US" sz="2800" spc="-20" dirty="0">
                <a:solidFill>
                  <a:schemeClr val="tx1"/>
                </a:solidFill>
                <a:cs typeface="Calibri"/>
              </a:rPr>
              <a:t>target </a:t>
            </a:r>
            <a:r>
              <a:rPr lang="en-US" sz="2800" spc="-15" dirty="0">
                <a:solidFill>
                  <a:schemeClr val="tx1"/>
                </a:solidFill>
                <a:cs typeface="Calibri"/>
              </a:rPr>
              <a:t> </a:t>
            </a:r>
            <a:r>
              <a:rPr lang="en-US" sz="2800" spc="-20" dirty="0">
                <a:solidFill>
                  <a:schemeClr val="tx1"/>
                </a:solidFill>
                <a:cs typeface="Calibri"/>
              </a:rPr>
              <a:t>customers</a:t>
            </a:r>
            <a:r>
              <a:rPr lang="en-US" sz="2800" spc="30" dirty="0">
                <a:solidFill>
                  <a:schemeClr val="tx1"/>
                </a:solidFill>
                <a:cs typeface="Calibri"/>
              </a:rPr>
              <a:t> </a:t>
            </a:r>
            <a:r>
              <a:rPr lang="en-US" sz="2800" spc="-20" dirty="0">
                <a:solidFill>
                  <a:schemeClr val="tx1"/>
                </a:solidFill>
                <a:cs typeface="Calibri"/>
              </a:rPr>
              <a:t>to</a:t>
            </a:r>
            <a:r>
              <a:rPr lang="en-US" sz="2800" spc="-5" dirty="0">
                <a:solidFill>
                  <a:schemeClr val="tx1"/>
                </a:solidFill>
                <a:cs typeface="Calibri"/>
              </a:rPr>
              <a:t> </a:t>
            </a:r>
            <a:r>
              <a:rPr lang="en-US" sz="2800" spc="-20" dirty="0">
                <a:solidFill>
                  <a:schemeClr val="tx1"/>
                </a:solidFill>
                <a:cs typeface="Calibri"/>
              </a:rPr>
              <a:t>generate</a:t>
            </a:r>
            <a:r>
              <a:rPr lang="en-US" sz="2800" spc="-15" dirty="0">
                <a:solidFill>
                  <a:schemeClr val="tx1"/>
                </a:solidFill>
                <a:cs typeface="Calibri"/>
              </a:rPr>
              <a:t> </a:t>
            </a:r>
            <a:r>
              <a:rPr lang="en-US" sz="2800" spc="-5" dirty="0">
                <a:solidFill>
                  <a:schemeClr val="tx1"/>
                </a:solidFill>
                <a:cs typeface="Calibri"/>
              </a:rPr>
              <a:t>a</a:t>
            </a:r>
            <a:r>
              <a:rPr lang="en-US" sz="2800" dirty="0">
                <a:solidFill>
                  <a:schemeClr val="tx1"/>
                </a:solidFill>
                <a:cs typeface="Calibri"/>
              </a:rPr>
              <a:t> </a:t>
            </a:r>
            <a:r>
              <a:rPr lang="en-US" sz="2800" spc="-10" dirty="0">
                <a:solidFill>
                  <a:schemeClr val="tx1"/>
                </a:solidFill>
                <a:cs typeface="Calibri"/>
              </a:rPr>
              <a:t>response</a:t>
            </a:r>
            <a:r>
              <a:rPr lang="en-US" sz="2800" spc="30" dirty="0">
                <a:solidFill>
                  <a:schemeClr val="tx1"/>
                </a:solidFill>
                <a:cs typeface="Calibri"/>
              </a:rPr>
              <a:t> </a:t>
            </a:r>
            <a:r>
              <a:rPr lang="en-US" sz="2800" spc="-15" dirty="0">
                <a:solidFill>
                  <a:schemeClr val="tx1"/>
                </a:solidFill>
                <a:cs typeface="Calibri"/>
              </a:rPr>
              <a:t>and/or</a:t>
            </a:r>
            <a:r>
              <a:rPr lang="en-US" sz="2800" spc="20" dirty="0">
                <a:solidFill>
                  <a:schemeClr val="tx1"/>
                </a:solidFill>
                <a:cs typeface="Calibri"/>
              </a:rPr>
              <a:t> </a:t>
            </a:r>
            <a:r>
              <a:rPr lang="en-US" sz="2800" spc="-5" dirty="0">
                <a:solidFill>
                  <a:schemeClr val="tx1"/>
                </a:solidFill>
                <a:cs typeface="Calibri"/>
              </a:rPr>
              <a:t>a</a:t>
            </a:r>
            <a:r>
              <a:rPr lang="en-US" sz="2800" dirty="0">
                <a:solidFill>
                  <a:schemeClr val="tx1"/>
                </a:solidFill>
                <a:cs typeface="Calibri"/>
              </a:rPr>
              <a:t> </a:t>
            </a:r>
            <a:r>
              <a:rPr lang="en-US" sz="2800" spc="-10" dirty="0">
                <a:solidFill>
                  <a:schemeClr val="tx1"/>
                </a:solidFill>
                <a:cs typeface="Calibri"/>
              </a:rPr>
              <a:t>transaction</a:t>
            </a:r>
            <a:endParaRPr lang="en-US" sz="2800" dirty="0">
              <a:solidFill>
                <a:schemeClr val="tx1"/>
              </a:solidFill>
              <a:cs typeface="Calibri"/>
            </a:endParaRPr>
          </a:p>
          <a:p>
            <a:pPr marL="12700">
              <a:lnSpc>
                <a:spcPct val="100000"/>
              </a:lnSpc>
              <a:spcBef>
                <a:spcPts val="1480"/>
              </a:spcBef>
            </a:pPr>
            <a:r>
              <a:rPr lang="en-US" sz="2000" spc="-20" dirty="0">
                <a:solidFill>
                  <a:schemeClr val="tx1"/>
                </a:solidFill>
                <a:latin typeface="Georgia" panose="02040502050405020303" pitchFamily="18" charset="0"/>
                <a:cs typeface="Calibri"/>
              </a:rPr>
              <a:t>Involves:</a:t>
            </a:r>
            <a:endParaRPr lang="en-US" sz="2000" dirty="0">
              <a:solidFill>
                <a:schemeClr val="tx1"/>
              </a:solidFill>
              <a:latin typeface="Georgia" panose="02040502050405020303" pitchFamily="18" charset="0"/>
              <a:cs typeface="Calibri"/>
            </a:endParaRPr>
          </a:p>
          <a:p>
            <a:pPr marL="756285" indent="-287020">
              <a:lnSpc>
                <a:spcPct val="100000"/>
              </a:lnSpc>
              <a:spcBef>
                <a:spcPts val="1405"/>
              </a:spcBef>
              <a:buClr>
                <a:srgbClr val="00385F"/>
              </a:buClr>
              <a:buFont typeface="Arial MT"/>
              <a:buChar char="–"/>
              <a:tabLst>
                <a:tab pos="756920" algn="l"/>
              </a:tabLst>
            </a:pPr>
            <a:r>
              <a:rPr lang="en-US" sz="2400" spc="-10" dirty="0">
                <a:solidFill>
                  <a:schemeClr val="tx1"/>
                </a:solidFill>
                <a:cs typeface="Calibri"/>
              </a:rPr>
              <a:t>Database</a:t>
            </a:r>
            <a:r>
              <a:rPr lang="en-US" sz="2400" spc="-35" dirty="0">
                <a:solidFill>
                  <a:schemeClr val="tx1"/>
                </a:solidFill>
                <a:cs typeface="Calibri"/>
              </a:rPr>
              <a:t> </a:t>
            </a:r>
            <a:r>
              <a:rPr lang="en-US" sz="2400" spc="-5" dirty="0">
                <a:solidFill>
                  <a:schemeClr val="tx1"/>
                </a:solidFill>
                <a:cs typeface="Calibri"/>
              </a:rPr>
              <a:t>management</a:t>
            </a:r>
            <a:endParaRPr lang="en-US" sz="2400" dirty="0">
              <a:solidFill>
                <a:schemeClr val="tx1"/>
              </a:solidFill>
              <a:cs typeface="Calibri"/>
            </a:endParaRPr>
          </a:p>
          <a:p>
            <a:pPr marL="756285" indent="-287020">
              <a:lnSpc>
                <a:spcPct val="100000"/>
              </a:lnSpc>
              <a:spcBef>
                <a:spcPts val="1370"/>
              </a:spcBef>
              <a:buClr>
                <a:srgbClr val="00385F"/>
              </a:buClr>
              <a:buFont typeface="Arial MT"/>
              <a:buChar char="–"/>
              <a:tabLst>
                <a:tab pos="756920" algn="l"/>
              </a:tabLst>
            </a:pPr>
            <a:r>
              <a:rPr lang="en-US" sz="2400" spc="-10" dirty="0">
                <a:solidFill>
                  <a:schemeClr val="tx1"/>
                </a:solidFill>
                <a:cs typeface="Calibri"/>
              </a:rPr>
              <a:t>Direct</a:t>
            </a:r>
            <a:r>
              <a:rPr lang="en-US" sz="2400" spc="-50" dirty="0">
                <a:solidFill>
                  <a:schemeClr val="tx1"/>
                </a:solidFill>
                <a:cs typeface="Calibri"/>
              </a:rPr>
              <a:t> </a:t>
            </a:r>
            <a:r>
              <a:rPr lang="en-US" sz="2400" spc="-5" dirty="0">
                <a:solidFill>
                  <a:schemeClr val="tx1"/>
                </a:solidFill>
                <a:cs typeface="Calibri"/>
              </a:rPr>
              <a:t>selling</a:t>
            </a:r>
            <a:endParaRPr lang="en-US" sz="2400" dirty="0">
              <a:solidFill>
                <a:schemeClr val="tx1"/>
              </a:solidFill>
              <a:cs typeface="Calibri"/>
            </a:endParaRPr>
          </a:p>
          <a:p>
            <a:pPr marL="756285" indent="-287020">
              <a:lnSpc>
                <a:spcPct val="100000"/>
              </a:lnSpc>
              <a:spcBef>
                <a:spcPts val="1380"/>
              </a:spcBef>
              <a:buClr>
                <a:srgbClr val="00385F"/>
              </a:buClr>
              <a:buFont typeface="Arial MT"/>
              <a:buChar char="–"/>
              <a:tabLst>
                <a:tab pos="756920" algn="l"/>
              </a:tabLst>
            </a:pPr>
            <a:r>
              <a:rPr lang="en-US" sz="2400" spc="-25" dirty="0">
                <a:solidFill>
                  <a:schemeClr val="tx1"/>
                </a:solidFill>
                <a:cs typeface="Calibri"/>
              </a:rPr>
              <a:t>Telemarketing</a:t>
            </a:r>
            <a:endParaRPr lang="en-US" sz="2400" dirty="0">
              <a:solidFill>
                <a:schemeClr val="tx1"/>
              </a:solidFill>
              <a:cs typeface="Calibri"/>
            </a:endParaRPr>
          </a:p>
          <a:p>
            <a:pPr marL="756285" indent="-287020">
              <a:lnSpc>
                <a:spcPct val="100000"/>
              </a:lnSpc>
              <a:spcBef>
                <a:spcPts val="1380"/>
              </a:spcBef>
              <a:buClr>
                <a:srgbClr val="00385F"/>
              </a:buClr>
              <a:buFont typeface="Arial MT"/>
              <a:buChar char="–"/>
              <a:tabLst>
                <a:tab pos="756920" algn="l"/>
              </a:tabLst>
            </a:pPr>
            <a:r>
              <a:rPr lang="en-US" sz="2400" b="1" spc="-10" dirty="0">
                <a:solidFill>
                  <a:schemeClr val="tx1"/>
                </a:solidFill>
                <a:cs typeface="Calibri"/>
              </a:rPr>
              <a:t>Direct-response</a:t>
            </a:r>
            <a:r>
              <a:rPr lang="en-US" sz="2400" b="1" spc="-25" dirty="0">
                <a:solidFill>
                  <a:schemeClr val="tx1"/>
                </a:solidFill>
                <a:cs typeface="Calibri"/>
              </a:rPr>
              <a:t> </a:t>
            </a:r>
            <a:r>
              <a:rPr lang="en-US" sz="2400" b="1" spc="-5" dirty="0">
                <a:solidFill>
                  <a:schemeClr val="tx1"/>
                </a:solidFill>
                <a:cs typeface="Calibri"/>
              </a:rPr>
              <a:t>advertising</a:t>
            </a:r>
            <a:endParaRPr lang="en-US" sz="2400" dirty="0">
              <a:solidFill>
                <a:schemeClr val="tx1"/>
              </a:solidFill>
              <a:cs typeface="Calibri"/>
            </a:endParaRPr>
          </a:p>
          <a:p>
            <a:pPr marL="1155700" marR="1044575" lvl="1">
              <a:lnSpc>
                <a:spcPct val="100000"/>
              </a:lnSpc>
              <a:spcBef>
                <a:spcPts val="1305"/>
              </a:spcBef>
              <a:buClr>
                <a:srgbClr val="00385F"/>
              </a:buClr>
              <a:buFont typeface="Arial MT"/>
              <a:buChar char="•"/>
              <a:tabLst>
                <a:tab pos="1155700" algn="l"/>
                <a:tab pos="1156335" algn="l"/>
              </a:tabLst>
            </a:pPr>
            <a:r>
              <a:rPr lang="en-US" sz="2000" spc="-10" dirty="0">
                <a:solidFill>
                  <a:schemeClr val="tx1"/>
                </a:solidFill>
                <a:cs typeface="Calibri"/>
              </a:rPr>
              <a:t>Encourages</a:t>
            </a:r>
            <a:r>
              <a:rPr lang="en-US" sz="2000" spc="-25" dirty="0">
                <a:solidFill>
                  <a:schemeClr val="tx1"/>
                </a:solidFill>
                <a:cs typeface="Calibri"/>
              </a:rPr>
              <a:t> </a:t>
            </a:r>
            <a:r>
              <a:rPr lang="en-US" sz="2000" dirty="0">
                <a:solidFill>
                  <a:schemeClr val="tx1"/>
                </a:solidFill>
                <a:cs typeface="Calibri"/>
              </a:rPr>
              <a:t>the</a:t>
            </a:r>
            <a:r>
              <a:rPr lang="en-US" sz="2000" spc="-5" dirty="0">
                <a:solidFill>
                  <a:schemeClr val="tx1"/>
                </a:solidFill>
                <a:cs typeface="Calibri"/>
              </a:rPr>
              <a:t> consumer</a:t>
            </a:r>
            <a:r>
              <a:rPr lang="en-US" sz="2000" spc="-10" dirty="0">
                <a:solidFill>
                  <a:schemeClr val="tx1"/>
                </a:solidFill>
                <a:cs typeface="Calibri"/>
              </a:rPr>
              <a:t> </a:t>
            </a:r>
            <a:r>
              <a:rPr lang="en-US" sz="2000" spc="-15" dirty="0">
                <a:solidFill>
                  <a:schemeClr val="tx1"/>
                </a:solidFill>
                <a:cs typeface="Calibri"/>
              </a:rPr>
              <a:t>to</a:t>
            </a:r>
            <a:r>
              <a:rPr lang="en-US" sz="2000" dirty="0">
                <a:solidFill>
                  <a:schemeClr val="tx1"/>
                </a:solidFill>
                <a:cs typeface="Calibri"/>
              </a:rPr>
              <a:t> </a:t>
            </a:r>
            <a:r>
              <a:rPr lang="en-US" sz="2000" spc="-5" dirty="0">
                <a:solidFill>
                  <a:schemeClr val="tx1"/>
                </a:solidFill>
                <a:cs typeface="Calibri"/>
              </a:rPr>
              <a:t>purchase</a:t>
            </a:r>
            <a:r>
              <a:rPr lang="en-US" sz="2000" spc="-15" dirty="0">
                <a:solidFill>
                  <a:schemeClr val="tx1"/>
                </a:solidFill>
                <a:cs typeface="Calibri"/>
              </a:rPr>
              <a:t> </a:t>
            </a:r>
            <a:r>
              <a:rPr lang="en-US" sz="2000" spc="-5" dirty="0">
                <a:solidFill>
                  <a:schemeClr val="tx1"/>
                </a:solidFill>
                <a:cs typeface="Calibri"/>
              </a:rPr>
              <a:t>directly</a:t>
            </a:r>
          </a:p>
          <a:p>
            <a:pPr marL="927100" marR="1044575" lvl="1" indent="0">
              <a:lnSpc>
                <a:spcPct val="100000"/>
              </a:lnSpc>
              <a:spcBef>
                <a:spcPts val="1305"/>
              </a:spcBef>
              <a:buClr>
                <a:srgbClr val="00385F"/>
              </a:buClr>
              <a:buNone/>
              <a:tabLst>
                <a:tab pos="1155700" algn="l"/>
                <a:tab pos="1156335" algn="l"/>
              </a:tabLst>
            </a:pPr>
            <a:r>
              <a:rPr lang="en-US" sz="2000" dirty="0">
                <a:solidFill>
                  <a:schemeClr val="tx1"/>
                </a:solidFill>
                <a:cs typeface="Calibri"/>
              </a:rPr>
              <a:t> </a:t>
            </a:r>
            <a:r>
              <a:rPr lang="en-US" sz="2000" spc="-15" dirty="0">
                <a:solidFill>
                  <a:schemeClr val="tx1"/>
                </a:solidFill>
                <a:cs typeface="Calibri"/>
              </a:rPr>
              <a:t>from</a:t>
            </a:r>
            <a:r>
              <a:rPr lang="en-US" sz="2000" dirty="0">
                <a:solidFill>
                  <a:schemeClr val="tx1"/>
                </a:solidFill>
                <a:cs typeface="Calibri"/>
              </a:rPr>
              <a:t> the </a:t>
            </a:r>
            <a:r>
              <a:rPr lang="en-US" sz="2000" spc="-434" dirty="0">
                <a:solidFill>
                  <a:schemeClr val="tx1"/>
                </a:solidFill>
                <a:cs typeface="Calibri"/>
              </a:rPr>
              <a:t> </a:t>
            </a:r>
            <a:r>
              <a:rPr lang="en-US" sz="2000" spc="-5" dirty="0">
                <a:solidFill>
                  <a:schemeClr val="tx1"/>
                </a:solidFill>
                <a:cs typeface="Calibri"/>
              </a:rPr>
              <a:t>manufacturer</a:t>
            </a:r>
            <a:endParaRPr lang="en-US" dirty="0">
              <a:solidFill>
                <a:schemeClr val="tx1"/>
              </a:solidFill>
            </a:endParaRPr>
          </a:p>
        </p:txBody>
      </p:sp>
    </p:spTree>
    <p:extLst>
      <p:ext uri="{BB962C8B-B14F-4D97-AF65-F5344CB8AC3E}">
        <p14:creationId xmlns:p14="http://schemas.microsoft.com/office/powerpoint/2010/main" val="21509928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03478" y="304494"/>
            <a:ext cx="7032503" cy="584775"/>
          </a:xfrm>
          <a:prstGeom prst="rect">
            <a:avLst/>
          </a:prstGeom>
        </p:spPr>
        <p:txBody>
          <a:bodyPr wrap="none">
            <a:spAutoFit/>
          </a:bodyPr>
          <a:lstStyle/>
          <a:p>
            <a:r>
              <a:rPr lang="en-US" sz="3200" b="1" dirty="0">
                <a:solidFill>
                  <a:srgbClr val="00B0F0"/>
                </a:solidFill>
              </a:rPr>
              <a:t>The Promotional Mix: The Tools for IMC </a:t>
            </a:r>
          </a:p>
        </p:txBody>
      </p:sp>
      <p:sp>
        <p:nvSpPr>
          <p:cNvPr id="5" name="TextBox 4">
            <a:extLst>
              <a:ext uri="{FF2B5EF4-FFF2-40B4-BE49-F238E27FC236}">
                <a16:creationId xmlns:a16="http://schemas.microsoft.com/office/drawing/2014/main" id="{E288C65E-D14E-2178-2901-F1DC4C74A8B5}"/>
              </a:ext>
            </a:extLst>
          </p:cNvPr>
          <p:cNvSpPr txBox="1"/>
          <p:nvPr/>
        </p:nvSpPr>
        <p:spPr>
          <a:xfrm>
            <a:off x="635590" y="1794715"/>
            <a:ext cx="8464866" cy="4662815"/>
          </a:xfrm>
          <a:prstGeom prst="rect">
            <a:avLst/>
          </a:prstGeom>
          <a:noFill/>
        </p:spPr>
        <p:txBody>
          <a:bodyPr wrap="square">
            <a:spAutoFit/>
          </a:bodyPr>
          <a:lstStyle/>
          <a:p>
            <a:pPr marL="12700" lvl="0" indent="0">
              <a:lnSpc>
                <a:spcPct val="100000"/>
              </a:lnSpc>
              <a:spcBef>
                <a:spcPts val="1739"/>
              </a:spcBef>
              <a:buNone/>
            </a:pPr>
            <a:r>
              <a:rPr lang="en-US" sz="2800" b="1" spc="-15" dirty="0">
                <a:solidFill>
                  <a:prstClr val="black"/>
                </a:solidFill>
                <a:cs typeface="Calibri"/>
              </a:rPr>
              <a:t>Digital/Internet</a:t>
            </a:r>
            <a:r>
              <a:rPr lang="en-US" sz="2800" b="1" spc="40" dirty="0">
                <a:solidFill>
                  <a:prstClr val="black"/>
                </a:solidFill>
                <a:cs typeface="Calibri"/>
              </a:rPr>
              <a:t> </a:t>
            </a:r>
            <a:r>
              <a:rPr lang="en-US" sz="2800" b="1" spc="-15" dirty="0">
                <a:solidFill>
                  <a:prstClr val="black"/>
                </a:solidFill>
                <a:cs typeface="Calibri"/>
              </a:rPr>
              <a:t>Marketing</a:t>
            </a:r>
            <a:endParaRPr lang="en-US" sz="2800" dirty="0">
              <a:solidFill>
                <a:prstClr val="black"/>
              </a:solidFill>
              <a:cs typeface="Calibri"/>
            </a:endParaRPr>
          </a:p>
          <a:p>
            <a:pPr marL="756285" lvl="0" indent="-343535">
              <a:lnSpc>
                <a:spcPct val="100000"/>
              </a:lnSpc>
              <a:spcBef>
                <a:spcPts val="1410"/>
              </a:spcBef>
              <a:buClr>
                <a:srgbClr val="00385F"/>
              </a:buClr>
              <a:buFont typeface="Arial MT"/>
              <a:buChar char="–"/>
              <a:tabLst>
                <a:tab pos="756285" algn="l"/>
                <a:tab pos="756920" algn="l"/>
              </a:tabLst>
            </a:pPr>
            <a:r>
              <a:rPr lang="en-US" sz="2400" b="1" spc="-15" dirty="0">
                <a:solidFill>
                  <a:prstClr val="black"/>
                </a:solidFill>
                <a:cs typeface="Calibri"/>
              </a:rPr>
              <a:t>Interactive</a:t>
            </a:r>
            <a:r>
              <a:rPr lang="en-US" sz="2400" b="1" spc="-35" dirty="0">
                <a:solidFill>
                  <a:prstClr val="black"/>
                </a:solidFill>
                <a:cs typeface="Calibri"/>
              </a:rPr>
              <a:t> </a:t>
            </a:r>
            <a:r>
              <a:rPr lang="en-US" sz="2400" b="1" spc="-5" dirty="0">
                <a:solidFill>
                  <a:prstClr val="black"/>
                </a:solidFill>
                <a:cs typeface="Calibri"/>
              </a:rPr>
              <a:t>media</a:t>
            </a:r>
            <a:endParaRPr lang="en-US" sz="2400" dirty="0">
              <a:solidFill>
                <a:prstClr val="black"/>
              </a:solidFill>
              <a:cs typeface="Calibri"/>
            </a:endParaRPr>
          </a:p>
          <a:p>
            <a:pPr marL="1155700" marR="662305" lvl="1">
              <a:lnSpc>
                <a:spcPct val="100000"/>
              </a:lnSpc>
              <a:spcBef>
                <a:spcPts val="1340"/>
              </a:spcBef>
              <a:buClr>
                <a:srgbClr val="00385F"/>
              </a:buClr>
              <a:buFont typeface="Arial MT"/>
              <a:buChar char="•"/>
              <a:tabLst>
                <a:tab pos="1155700" algn="l"/>
                <a:tab pos="1156335" algn="l"/>
              </a:tabLst>
            </a:pPr>
            <a:r>
              <a:rPr lang="en-US" sz="2200" spc="-5" dirty="0">
                <a:solidFill>
                  <a:prstClr val="black"/>
                </a:solidFill>
                <a:cs typeface="Calibri"/>
              </a:rPr>
              <a:t>Allow</a:t>
            </a:r>
            <a:r>
              <a:rPr lang="en-US" sz="2200" spc="10" dirty="0">
                <a:solidFill>
                  <a:prstClr val="black"/>
                </a:solidFill>
                <a:cs typeface="Calibri"/>
              </a:rPr>
              <a:t> </a:t>
            </a:r>
            <a:r>
              <a:rPr lang="en-US" sz="2200" spc="-15" dirty="0">
                <a:solidFill>
                  <a:prstClr val="black"/>
                </a:solidFill>
                <a:cs typeface="Calibri"/>
              </a:rPr>
              <a:t>users</a:t>
            </a:r>
            <a:r>
              <a:rPr lang="en-US" sz="2200" dirty="0">
                <a:solidFill>
                  <a:prstClr val="black"/>
                </a:solidFill>
                <a:cs typeface="Calibri"/>
              </a:rPr>
              <a:t> </a:t>
            </a:r>
            <a:r>
              <a:rPr lang="en-US" sz="2200" spc="-20" dirty="0">
                <a:solidFill>
                  <a:prstClr val="black"/>
                </a:solidFill>
                <a:cs typeface="Calibri"/>
              </a:rPr>
              <a:t>to</a:t>
            </a:r>
            <a:r>
              <a:rPr lang="en-US" sz="2200" spc="10" dirty="0">
                <a:solidFill>
                  <a:prstClr val="black"/>
                </a:solidFill>
                <a:cs typeface="Calibri"/>
              </a:rPr>
              <a:t> </a:t>
            </a:r>
            <a:r>
              <a:rPr lang="en-US" sz="2200" spc="-15" dirty="0">
                <a:solidFill>
                  <a:prstClr val="black"/>
                </a:solidFill>
                <a:cs typeface="Calibri"/>
              </a:rPr>
              <a:t>participate</a:t>
            </a:r>
            <a:r>
              <a:rPr lang="en-US" sz="2200" spc="5" dirty="0">
                <a:solidFill>
                  <a:prstClr val="black"/>
                </a:solidFill>
                <a:cs typeface="Calibri"/>
              </a:rPr>
              <a:t> </a:t>
            </a:r>
            <a:r>
              <a:rPr lang="en-US" sz="2200" spc="-10" dirty="0">
                <a:solidFill>
                  <a:prstClr val="black"/>
                </a:solidFill>
                <a:cs typeface="Calibri"/>
              </a:rPr>
              <a:t>in</a:t>
            </a:r>
            <a:r>
              <a:rPr lang="en-US" sz="2200" spc="5" dirty="0">
                <a:solidFill>
                  <a:prstClr val="black"/>
                </a:solidFill>
                <a:cs typeface="Calibri"/>
              </a:rPr>
              <a:t> </a:t>
            </a:r>
            <a:r>
              <a:rPr lang="en-US" sz="2200" spc="-5" dirty="0">
                <a:solidFill>
                  <a:prstClr val="black"/>
                </a:solidFill>
                <a:cs typeface="Calibri"/>
              </a:rPr>
              <a:t>and</a:t>
            </a:r>
            <a:r>
              <a:rPr lang="en-US" sz="2200" spc="-10" dirty="0">
                <a:solidFill>
                  <a:prstClr val="black"/>
                </a:solidFill>
                <a:cs typeface="Calibri"/>
              </a:rPr>
              <a:t> </a:t>
            </a:r>
            <a:r>
              <a:rPr lang="en-US" sz="2200" spc="-5" dirty="0">
                <a:solidFill>
                  <a:prstClr val="black"/>
                </a:solidFill>
                <a:cs typeface="Calibri"/>
              </a:rPr>
              <a:t>modify</a:t>
            </a:r>
            <a:r>
              <a:rPr lang="en-US" sz="2200" spc="25" dirty="0">
                <a:solidFill>
                  <a:prstClr val="black"/>
                </a:solidFill>
                <a:cs typeface="Calibri"/>
              </a:rPr>
              <a:t> </a:t>
            </a:r>
            <a:r>
              <a:rPr lang="en-US" sz="2200" spc="-5" dirty="0">
                <a:solidFill>
                  <a:prstClr val="black"/>
                </a:solidFill>
                <a:cs typeface="Calibri"/>
              </a:rPr>
              <a:t>the</a:t>
            </a:r>
            <a:r>
              <a:rPr lang="en-US" sz="2200" dirty="0">
                <a:solidFill>
                  <a:prstClr val="black"/>
                </a:solidFill>
                <a:cs typeface="Calibri"/>
              </a:rPr>
              <a:t> </a:t>
            </a:r>
            <a:r>
              <a:rPr lang="en-US" sz="2200" spc="-15" dirty="0">
                <a:solidFill>
                  <a:prstClr val="black"/>
                </a:solidFill>
                <a:cs typeface="Calibri"/>
              </a:rPr>
              <a:t>form</a:t>
            </a:r>
            <a:r>
              <a:rPr lang="en-US" sz="2200" spc="20" dirty="0">
                <a:solidFill>
                  <a:prstClr val="black"/>
                </a:solidFill>
                <a:cs typeface="Calibri"/>
              </a:rPr>
              <a:t> </a:t>
            </a:r>
            <a:r>
              <a:rPr lang="en-US" sz="2200" spc="-5" dirty="0">
                <a:solidFill>
                  <a:prstClr val="black"/>
                </a:solidFill>
                <a:cs typeface="Calibri"/>
              </a:rPr>
              <a:t>and </a:t>
            </a:r>
            <a:r>
              <a:rPr lang="en-US" sz="2200" spc="-480" dirty="0">
                <a:solidFill>
                  <a:prstClr val="black"/>
                </a:solidFill>
                <a:cs typeface="Calibri"/>
              </a:rPr>
              <a:t> </a:t>
            </a:r>
            <a:r>
              <a:rPr lang="en-US" sz="2200" spc="-20" dirty="0">
                <a:solidFill>
                  <a:prstClr val="black"/>
                </a:solidFill>
                <a:cs typeface="Calibri"/>
              </a:rPr>
              <a:t>content</a:t>
            </a:r>
            <a:r>
              <a:rPr lang="en-US" sz="2200" spc="20" dirty="0">
                <a:solidFill>
                  <a:prstClr val="black"/>
                </a:solidFill>
                <a:cs typeface="Calibri"/>
              </a:rPr>
              <a:t> </a:t>
            </a:r>
            <a:r>
              <a:rPr lang="en-US" sz="2200" spc="-5" dirty="0">
                <a:solidFill>
                  <a:prstClr val="black"/>
                </a:solidFill>
                <a:cs typeface="Calibri"/>
              </a:rPr>
              <a:t>of</a:t>
            </a:r>
            <a:r>
              <a:rPr lang="en-US" sz="2200" spc="5" dirty="0">
                <a:solidFill>
                  <a:prstClr val="black"/>
                </a:solidFill>
                <a:cs typeface="Calibri"/>
              </a:rPr>
              <a:t> </a:t>
            </a:r>
            <a:r>
              <a:rPr lang="en-US" sz="2200" spc="-5" dirty="0">
                <a:solidFill>
                  <a:prstClr val="black"/>
                </a:solidFill>
                <a:cs typeface="Calibri"/>
              </a:rPr>
              <a:t>the </a:t>
            </a:r>
            <a:r>
              <a:rPr lang="en-US" sz="2200" spc="-10" dirty="0">
                <a:solidFill>
                  <a:prstClr val="black"/>
                </a:solidFill>
                <a:cs typeface="Calibri"/>
              </a:rPr>
              <a:t>information</a:t>
            </a:r>
            <a:r>
              <a:rPr lang="en-US" sz="2200" spc="5" dirty="0">
                <a:solidFill>
                  <a:prstClr val="black"/>
                </a:solidFill>
                <a:cs typeface="Calibri"/>
              </a:rPr>
              <a:t> </a:t>
            </a:r>
            <a:r>
              <a:rPr lang="en-US" sz="2200" spc="-10" dirty="0">
                <a:solidFill>
                  <a:prstClr val="black"/>
                </a:solidFill>
                <a:cs typeface="Calibri"/>
              </a:rPr>
              <a:t>they</a:t>
            </a:r>
            <a:r>
              <a:rPr lang="en-US" sz="2200" spc="20" dirty="0">
                <a:solidFill>
                  <a:prstClr val="black"/>
                </a:solidFill>
                <a:cs typeface="Calibri"/>
              </a:rPr>
              <a:t> </a:t>
            </a:r>
            <a:r>
              <a:rPr lang="en-US" sz="2200" spc="-15" dirty="0">
                <a:solidFill>
                  <a:prstClr val="black"/>
                </a:solidFill>
                <a:cs typeface="Calibri"/>
              </a:rPr>
              <a:t>receive</a:t>
            </a:r>
            <a:r>
              <a:rPr lang="en-US" sz="2200" dirty="0">
                <a:solidFill>
                  <a:prstClr val="black"/>
                </a:solidFill>
                <a:cs typeface="Calibri"/>
              </a:rPr>
              <a:t> </a:t>
            </a:r>
            <a:r>
              <a:rPr lang="en-US" sz="2200" spc="-5" dirty="0">
                <a:solidFill>
                  <a:prstClr val="black"/>
                </a:solidFill>
                <a:cs typeface="Calibri"/>
              </a:rPr>
              <a:t>in</a:t>
            </a:r>
            <a:r>
              <a:rPr lang="en-US" sz="2200" dirty="0">
                <a:solidFill>
                  <a:prstClr val="black"/>
                </a:solidFill>
                <a:cs typeface="Calibri"/>
              </a:rPr>
              <a:t> </a:t>
            </a:r>
            <a:r>
              <a:rPr lang="en-US" sz="2200" spc="-10" dirty="0">
                <a:solidFill>
                  <a:prstClr val="black"/>
                </a:solidFill>
                <a:cs typeface="Calibri"/>
              </a:rPr>
              <a:t>real</a:t>
            </a:r>
            <a:r>
              <a:rPr lang="en-US" sz="2200" spc="-15" dirty="0">
                <a:solidFill>
                  <a:prstClr val="black"/>
                </a:solidFill>
                <a:cs typeface="Calibri"/>
              </a:rPr>
              <a:t> </a:t>
            </a:r>
            <a:r>
              <a:rPr lang="en-US" sz="2200" spc="-5" dirty="0">
                <a:solidFill>
                  <a:prstClr val="black"/>
                </a:solidFill>
                <a:cs typeface="Calibri"/>
              </a:rPr>
              <a:t>time</a:t>
            </a:r>
            <a:endParaRPr lang="en-US" sz="2200" dirty="0">
              <a:solidFill>
                <a:prstClr val="black"/>
              </a:solidFill>
              <a:cs typeface="Calibri"/>
            </a:endParaRPr>
          </a:p>
          <a:p>
            <a:pPr marL="756285" lvl="0" indent="-343535">
              <a:lnSpc>
                <a:spcPct val="100000"/>
              </a:lnSpc>
              <a:spcBef>
                <a:spcPts val="1360"/>
              </a:spcBef>
              <a:buClr>
                <a:srgbClr val="00385F"/>
              </a:buClr>
              <a:buFont typeface="Arial MT"/>
              <a:buChar char="–"/>
              <a:tabLst>
                <a:tab pos="756285" algn="l"/>
                <a:tab pos="756920" algn="l"/>
              </a:tabLst>
            </a:pPr>
            <a:r>
              <a:rPr lang="en-US" sz="2400" b="1" spc="-5" dirty="0">
                <a:solidFill>
                  <a:prstClr val="black"/>
                </a:solidFill>
                <a:cs typeface="Calibri"/>
              </a:rPr>
              <a:t>Social</a:t>
            </a:r>
            <a:r>
              <a:rPr lang="en-US" sz="2400" b="1" spc="-60" dirty="0">
                <a:solidFill>
                  <a:prstClr val="black"/>
                </a:solidFill>
                <a:cs typeface="Calibri"/>
              </a:rPr>
              <a:t> </a:t>
            </a:r>
            <a:r>
              <a:rPr lang="en-US" sz="2400" b="1" spc="-5" dirty="0">
                <a:solidFill>
                  <a:prstClr val="black"/>
                </a:solidFill>
                <a:cs typeface="Calibri"/>
              </a:rPr>
              <a:t>media</a:t>
            </a:r>
            <a:endParaRPr lang="en-US" sz="2400" dirty="0">
              <a:solidFill>
                <a:prstClr val="black"/>
              </a:solidFill>
              <a:cs typeface="Calibri"/>
            </a:endParaRPr>
          </a:p>
          <a:p>
            <a:pPr marL="1155700" lvl="1" indent="-229235">
              <a:lnSpc>
                <a:spcPct val="100000"/>
              </a:lnSpc>
              <a:spcBef>
                <a:spcPts val="1340"/>
              </a:spcBef>
              <a:buClr>
                <a:srgbClr val="00385F"/>
              </a:buClr>
              <a:buFont typeface="Arial MT"/>
              <a:buChar char="•"/>
              <a:tabLst>
                <a:tab pos="1155700" algn="l"/>
                <a:tab pos="1156335" algn="l"/>
              </a:tabLst>
            </a:pPr>
            <a:r>
              <a:rPr lang="en-US" sz="2200" spc="-10" dirty="0">
                <a:solidFill>
                  <a:prstClr val="black"/>
                </a:solidFill>
                <a:cs typeface="Calibri"/>
              </a:rPr>
              <a:t>Online</a:t>
            </a:r>
            <a:r>
              <a:rPr lang="en-US" sz="2200" spc="-5" dirty="0">
                <a:solidFill>
                  <a:prstClr val="black"/>
                </a:solidFill>
                <a:cs typeface="Calibri"/>
              </a:rPr>
              <a:t> means</a:t>
            </a:r>
            <a:r>
              <a:rPr lang="en-US" sz="2200" spc="25" dirty="0">
                <a:solidFill>
                  <a:prstClr val="black"/>
                </a:solidFill>
                <a:cs typeface="Calibri"/>
              </a:rPr>
              <a:t> </a:t>
            </a:r>
            <a:r>
              <a:rPr lang="en-US" sz="2200" spc="-5" dirty="0">
                <a:solidFill>
                  <a:prstClr val="black"/>
                </a:solidFill>
                <a:cs typeface="Calibri"/>
              </a:rPr>
              <a:t>of</a:t>
            </a:r>
            <a:r>
              <a:rPr lang="en-US" sz="2200" dirty="0">
                <a:solidFill>
                  <a:prstClr val="black"/>
                </a:solidFill>
                <a:cs typeface="Calibri"/>
              </a:rPr>
              <a:t> </a:t>
            </a:r>
            <a:r>
              <a:rPr lang="en-US" sz="2200" spc="-10" dirty="0">
                <a:solidFill>
                  <a:prstClr val="black"/>
                </a:solidFill>
                <a:cs typeface="Calibri"/>
              </a:rPr>
              <a:t>communication</a:t>
            </a:r>
            <a:r>
              <a:rPr lang="en-US" sz="2200" spc="30" dirty="0">
                <a:solidFill>
                  <a:prstClr val="black"/>
                </a:solidFill>
                <a:cs typeface="Calibri"/>
              </a:rPr>
              <a:t> </a:t>
            </a:r>
            <a:r>
              <a:rPr lang="en-US" sz="2200" spc="-5" dirty="0">
                <a:solidFill>
                  <a:prstClr val="black"/>
                </a:solidFill>
                <a:cs typeface="Calibri"/>
              </a:rPr>
              <a:t>and</a:t>
            </a:r>
            <a:r>
              <a:rPr lang="en-US" sz="2200" dirty="0">
                <a:solidFill>
                  <a:prstClr val="black"/>
                </a:solidFill>
                <a:cs typeface="Calibri"/>
              </a:rPr>
              <a:t> </a:t>
            </a:r>
            <a:r>
              <a:rPr lang="en-US" sz="2200" spc="-15" dirty="0">
                <a:solidFill>
                  <a:prstClr val="black"/>
                </a:solidFill>
                <a:cs typeface="Calibri"/>
              </a:rPr>
              <a:t>interactions</a:t>
            </a:r>
            <a:r>
              <a:rPr lang="en-US" sz="2200" dirty="0">
                <a:solidFill>
                  <a:prstClr val="black"/>
                </a:solidFill>
                <a:cs typeface="Calibri"/>
              </a:rPr>
              <a:t> </a:t>
            </a:r>
            <a:r>
              <a:rPr lang="en-US" sz="2200" spc="-10" dirty="0">
                <a:solidFill>
                  <a:prstClr val="black"/>
                </a:solidFill>
                <a:cs typeface="Calibri"/>
              </a:rPr>
              <a:t>used</a:t>
            </a:r>
            <a:r>
              <a:rPr lang="en-US" sz="2200" spc="10" dirty="0">
                <a:solidFill>
                  <a:prstClr val="black"/>
                </a:solidFill>
                <a:cs typeface="Calibri"/>
              </a:rPr>
              <a:t> </a:t>
            </a:r>
            <a:r>
              <a:rPr lang="en-US" sz="2200" spc="-20" dirty="0">
                <a:solidFill>
                  <a:prstClr val="black"/>
                </a:solidFill>
                <a:cs typeface="Calibri"/>
              </a:rPr>
              <a:t>to</a:t>
            </a:r>
            <a:endParaRPr lang="en-US" sz="2200" dirty="0">
              <a:solidFill>
                <a:prstClr val="black"/>
              </a:solidFill>
              <a:cs typeface="Calibri"/>
            </a:endParaRPr>
          </a:p>
          <a:p>
            <a:pPr marL="1155700" lvl="0" indent="0">
              <a:lnSpc>
                <a:spcPct val="100000"/>
              </a:lnSpc>
              <a:spcBef>
                <a:spcPts val="0"/>
              </a:spcBef>
              <a:buNone/>
            </a:pPr>
            <a:r>
              <a:rPr lang="en-US" sz="2200" spc="-15" dirty="0">
                <a:solidFill>
                  <a:prstClr val="black"/>
                </a:solidFill>
                <a:cs typeface="Calibri"/>
              </a:rPr>
              <a:t>create,</a:t>
            </a:r>
            <a:r>
              <a:rPr lang="en-US" sz="2200" dirty="0">
                <a:solidFill>
                  <a:prstClr val="black"/>
                </a:solidFill>
                <a:cs typeface="Calibri"/>
              </a:rPr>
              <a:t> </a:t>
            </a:r>
            <a:r>
              <a:rPr lang="en-US" sz="2200" spc="-10" dirty="0">
                <a:solidFill>
                  <a:prstClr val="black"/>
                </a:solidFill>
                <a:cs typeface="Calibri"/>
              </a:rPr>
              <a:t>share,</a:t>
            </a:r>
            <a:r>
              <a:rPr lang="en-US" sz="2200" spc="-5" dirty="0">
                <a:solidFill>
                  <a:prstClr val="black"/>
                </a:solidFill>
                <a:cs typeface="Calibri"/>
              </a:rPr>
              <a:t> and</a:t>
            </a:r>
            <a:r>
              <a:rPr lang="en-US" sz="2200" spc="-15" dirty="0">
                <a:solidFill>
                  <a:prstClr val="black"/>
                </a:solidFill>
                <a:cs typeface="Calibri"/>
              </a:rPr>
              <a:t> </a:t>
            </a:r>
            <a:r>
              <a:rPr lang="en-US" sz="2200" spc="-20" dirty="0">
                <a:solidFill>
                  <a:prstClr val="black"/>
                </a:solidFill>
                <a:cs typeface="Calibri"/>
              </a:rPr>
              <a:t>exchange</a:t>
            </a:r>
            <a:r>
              <a:rPr lang="en-US" sz="2200" spc="5" dirty="0">
                <a:solidFill>
                  <a:prstClr val="black"/>
                </a:solidFill>
                <a:cs typeface="Calibri"/>
              </a:rPr>
              <a:t> </a:t>
            </a:r>
            <a:r>
              <a:rPr lang="en-US" sz="2200" spc="-20" dirty="0">
                <a:solidFill>
                  <a:prstClr val="black"/>
                </a:solidFill>
                <a:cs typeface="Calibri"/>
              </a:rPr>
              <a:t>content</a:t>
            </a:r>
          </a:p>
          <a:p>
            <a:pPr marL="1155700" lvl="0" indent="0">
              <a:lnSpc>
                <a:spcPct val="100000"/>
              </a:lnSpc>
              <a:spcBef>
                <a:spcPts val="0"/>
              </a:spcBef>
              <a:buNone/>
            </a:pPr>
            <a:endParaRPr lang="en-US" sz="2200" spc="-20" dirty="0">
              <a:solidFill>
                <a:prstClr val="black"/>
              </a:solidFill>
              <a:cs typeface="Calibri"/>
            </a:endParaRPr>
          </a:p>
          <a:p>
            <a:pPr marL="1155700" lvl="0" indent="0">
              <a:lnSpc>
                <a:spcPct val="100000"/>
              </a:lnSpc>
              <a:spcBef>
                <a:spcPts val="0"/>
              </a:spcBef>
              <a:buNone/>
            </a:pPr>
            <a:r>
              <a:rPr lang="en-US" sz="2200" spc="-20" dirty="0">
                <a:solidFill>
                  <a:prstClr val="black"/>
                </a:solidFill>
                <a:cs typeface="Calibri"/>
              </a:rPr>
              <a:t>-The growing number of social media users shaped marketing trends and strategies into the new approach called influencer marketing.</a:t>
            </a:r>
          </a:p>
        </p:txBody>
      </p:sp>
    </p:spTree>
    <p:extLst>
      <p:ext uri="{BB962C8B-B14F-4D97-AF65-F5344CB8AC3E}">
        <p14:creationId xmlns:p14="http://schemas.microsoft.com/office/powerpoint/2010/main" val="24400556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00B0F0"/>
                </a:solidFill>
              </a:rPr>
              <a:t>The Promotional Mix: The Tools for IMC </a:t>
            </a:r>
          </a:p>
        </p:txBody>
      </p:sp>
      <p:sp>
        <p:nvSpPr>
          <p:cNvPr id="7" name="TextBox 6">
            <a:extLst>
              <a:ext uri="{FF2B5EF4-FFF2-40B4-BE49-F238E27FC236}">
                <a16:creationId xmlns:a16="http://schemas.microsoft.com/office/drawing/2014/main" id="{2F3685CD-BAF0-F9BB-63BE-1C543CAE96F1}"/>
              </a:ext>
            </a:extLst>
          </p:cNvPr>
          <p:cNvSpPr txBox="1"/>
          <p:nvPr/>
        </p:nvSpPr>
        <p:spPr>
          <a:xfrm>
            <a:off x="751114" y="1658652"/>
            <a:ext cx="3091543" cy="954107"/>
          </a:xfrm>
          <a:prstGeom prst="rect">
            <a:avLst/>
          </a:prstGeom>
          <a:noFill/>
        </p:spPr>
        <p:txBody>
          <a:bodyPr wrap="square">
            <a:spAutoFit/>
          </a:bodyPr>
          <a:lstStyle/>
          <a:p>
            <a:pPr marL="12700" lvl="0">
              <a:spcBef>
                <a:spcPts val="1739"/>
              </a:spcBef>
            </a:pPr>
            <a:r>
              <a:rPr lang="en-US" sz="2800" b="1" spc="-15" dirty="0">
                <a:solidFill>
                  <a:prstClr val="black"/>
                </a:solidFill>
                <a:latin typeface="Georgia" panose="02040502050405020303" pitchFamily="18" charset="0"/>
                <a:cs typeface="Calibri"/>
              </a:rPr>
              <a:t>Digital/Internet</a:t>
            </a:r>
            <a:r>
              <a:rPr lang="en-US" sz="2800" b="1" spc="40" dirty="0">
                <a:solidFill>
                  <a:prstClr val="black"/>
                </a:solidFill>
                <a:latin typeface="Georgia" panose="02040502050405020303" pitchFamily="18" charset="0"/>
                <a:cs typeface="Calibri"/>
              </a:rPr>
              <a:t> </a:t>
            </a:r>
            <a:r>
              <a:rPr lang="en-US" sz="2800" b="1" spc="-15" dirty="0">
                <a:solidFill>
                  <a:prstClr val="black"/>
                </a:solidFill>
                <a:latin typeface="Georgia" panose="02040502050405020303" pitchFamily="18" charset="0"/>
                <a:cs typeface="Calibri"/>
              </a:rPr>
              <a:t>Marketing</a:t>
            </a:r>
            <a:endParaRPr lang="en-US" sz="2800" dirty="0">
              <a:solidFill>
                <a:prstClr val="black"/>
              </a:solidFill>
              <a:latin typeface="Georgia" panose="02040502050405020303" pitchFamily="18" charset="0"/>
              <a:cs typeface="Calibri"/>
            </a:endParaRPr>
          </a:p>
        </p:txBody>
      </p:sp>
      <p:sp>
        <p:nvSpPr>
          <p:cNvPr id="3" name="AutoShape 4" descr="Winners of Arab Social Media Influencers Award honoured at the 22nd Arab  Media Forum">
            <a:extLst>
              <a:ext uri="{FF2B5EF4-FFF2-40B4-BE49-F238E27FC236}">
                <a16:creationId xmlns:a16="http://schemas.microsoft.com/office/drawing/2014/main" id="{89006061-0B4A-8373-8BD6-0070767D4E4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08550666-AFCA-3BF1-E898-D28733ADE5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48400" y="3429000"/>
            <a:ext cx="5013581" cy="3341914"/>
          </a:xfrm>
          <a:prstGeom prst="rect">
            <a:avLst/>
          </a:prstGeom>
        </p:spPr>
      </p:pic>
      <p:pic>
        <p:nvPicPr>
          <p:cNvPr id="6" name="Picture 5">
            <a:extLst>
              <a:ext uri="{FF2B5EF4-FFF2-40B4-BE49-F238E27FC236}">
                <a16:creationId xmlns:a16="http://schemas.microsoft.com/office/drawing/2014/main" id="{EB7A5F88-CE08-E14A-62AA-9075548EAB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1114" y="2924083"/>
            <a:ext cx="5452955" cy="3635641"/>
          </a:xfrm>
          <a:prstGeom prst="rect">
            <a:avLst/>
          </a:prstGeom>
        </p:spPr>
      </p:pic>
      <p:pic>
        <p:nvPicPr>
          <p:cNvPr id="8" name="Picture 7">
            <a:extLst>
              <a:ext uri="{FF2B5EF4-FFF2-40B4-BE49-F238E27FC236}">
                <a16:creationId xmlns:a16="http://schemas.microsoft.com/office/drawing/2014/main" id="{B861C8F0-8B71-CB0B-4195-4AAFBA4F963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736771" y="1427676"/>
            <a:ext cx="3559629" cy="2002291"/>
          </a:xfrm>
          <a:prstGeom prst="rect">
            <a:avLst/>
          </a:prstGeom>
        </p:spPr>
      </p:pic>
    </p:spTree>
    <p:extLst>
      <p:ext uri="{BB962C8B-B14F-4D97-AF65-F5344CB8AC3E}">
        <p14:creationId xmlns:p14="http://schemas.microsoft.com/office/powerpoint/2010/main" val="709232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00B0F0"/>
                </a:solidFill>
              </a:rPr>
              <a:t>The Promotional Mix: The Tools for IMC </a:t>
            </a:r>
          </a:p>
        </p:txBody>
      </p:sp>
      <p:pic>
        <p:nvPicPr>
          <p:cNvPr id="3" name="Picture 2">
            <a:extLst>
              <a:ext uri="{FF2B5EF4-FFF2-40B4-BE49-F238E27FC236}">
                <a16:creationId xmlns:a16="http://schemas.microsoft.com/office/drawing/2014/main" id="{EBD99F5B-F8E5-4BEF-A532-57E8C53965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0374" y="1620681"/>
            <a:ext cx="9919052" cy="4797968"/>
          </a:xfrm>
          <a:prstGeom prst="rect">
            <a:avLst/>
          </a:prstGeom>
        </p:spPr>
      </p:pic>
      <p:sp>
        <p:nvSpPr>
          <p:cNvPr id="4" name="Rectangle 3">
            <a:extLst>
              <a:ext uri="{FF2B5EF4-FFF2-40B4-BE49-F238E27FC236}">
                <a16:creationId xmlns:a16="http://schemas.microsoft.com/office/drawing/2014/main" id="{5E577F4E-3E81-41F0-AFB1-DBB4D2AD569E}"/>
              </a:ext>
            </a:extLst>
          </p:cNvPr>
          <p:cNvSpPr/>
          <p:nvPr/>
        </p:nvSpPr>
        <p:spPr>
          <a:xfrm>
            <a:off x="5859900" y="1620681"/>
            <a:ext cx="4099264" cy="523220"/>
          </a:xfrm>
          <a:prstGeom prst="rect">
            <a:avLst/>
          </a:prstGeom>
        </p:spPr>
        <p:txBody>
          <a:bodyPr wrap="none">
            <a:spAutoFit/>
          </a:bodyPr>
          <a:lstStyle/>
          <a:p>
            <a:pPr marL="12700" lvl="0">
              <a:spcBef>
                <a:spcPts val="1739"/>
              </a:spcBef>
            </a:pPr>
            <a:r>
              <a:rPr lang="en-US" sz="2800" b="1" spc="-15" dirty="0">
                <a:solidFill>
                  <a:prstClr val="black"/>
                </a:solidFill>
                <a:cs typeface="Calibri"/>
              </a:rPr>
              <a:t>Digital/Internet</a:t>
            </a:r>
            <a:r>
              <a:rPr lang="en-US" sz="2800" b="1" spc="40" dirty="0">
                <a:solidFill>
                  <a:prstClr val="black"/>
                </a:solidFill>
                <a:cs typeface="Calibri"/>
              </a:rPr>
              <a:t> </a:t>
            </a:r>
            <a:r>
              <a:rPr lang="en-US" sz="2800" b="1" spc="-15" dirty="0">
                <a:solidFill>
                  <a:prstClr val="black"/>
                </a:solidFill>
                <a:cs typeface="Calibri"/>
              </a:rPr>
              <a:t>Marketing</a:t>
            </a:r>
            <a:endParaRPr lang="en-US" sz="2800" dirty="0">
              <a:solidFill>
                <a:prstClr val="black"/>
              </a:solidFill>
              <a:cs typeface="Calibri"/>
            </a:endParaRPr>
          </a:p>
        </p:txBody>
      </p:sp>
    </p:spTree>
    <p:extLst>
      <p:ext uri="{BB962C8B-B14F-4D97-AF65-F5344CB8AC3E}">
        <p14:creationId xmlns:p14="http://schemas.microsoft.com/office/powerpoint/2010/main" val="33699215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00B0F0"/>
                </a:solidFill>
              </a:rPr>
              <a:t>The Promotional Mix: The Tools for IMC </a:t>
            </a:r>
          </a:p>
        </p:txBody>
      </p:sp>
      <p:pic>
        <p:nvPicPr>
          <p:cNvPr id="3" name="Picture 2">
            <a:extLst>
              <a:ext uri="{FF2B5EF4-FFF2-40B4-BE49-F238E27FC236}">
                <a16:creationId xmlns:a16="http://schemas.microsoft.com/office/drawing/2014/main" id="{C47DB51F-F648-4CA0-91F4-BA6B234F46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26856" y="1666894"/>
            <a:ext cx="3048264" cy="40724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a:extLst>
              <a:ext uri="{FF2B5EF4-FFF2-40B4-BE49-F238E27FC236}">
                <a16:creationId xmlns:a16="http://schemas.microsoft.com/office/drawing/2014/main" id="{C2A06329-7378-4825-9438-EB2374112D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7462" y="4440615"/>
            <a:ext cx="2441883" cy="2146324"/>
          </a:xfrm>
          <a:prstGeom prst="rect">
            <a:avLst/>
          </a:prstGeom>
        </p:spPr>
      </p:pic>
      <p:sp>
        <p:nvSpPr>
          <p:cNvPr id="6" name="TextBox 5">
            <a:extLst>
              <a:ext uri="{FF2B5EF4-FFF2-40B4-BE49-F238E27FC236}">
                <a16:creationId xmlns:a16="http://schemas.microsoft.com/office/drawing/2014/main" id="{A5F1FDFC-EF9A-4ED3-228C-717AC6A489E2}"/>
              </a:ext>
            </a:extLst>
          </p:cNvPr>
          <p:cNvSpPr txBox="1"/>
          <p:nvPr/>
        </p:nvSpPr>
        <p:spPr>
          <a:xfrm>
            <a:off x="998002" y="2031267"/>
            <a:ext cx="6096000" cy="3159839"/>
          </a:xfrm>
          <a:prstGeom prst="rect">
            <a:avLst/>
          </a:prstGeom>
          <a:noFill/>
        </p:spPr>
        <p:txBody>
          <a:bodyPr wrap="square">
            <a:spAutoFit/>
          </a:bodyPr>
          <a:lstStyle/>
          <a:p>
            <a:pPr marL="12700" lvl="0" indent="-228600">
              <a:spcBef>
                <a:spcPts val="1739"/>
              </a:spcBef>
              <a:buFont typeface="Arial" panose="020B0604020202020204" pitchFamily="34" charset="0"/>
              <a:buChar char="•"/>
            </a:pPr>
            <a:r>
              <a:rPr lang="en-US" sz="3200" b="1" spc="-20" dirty="0">
                <a:solidFill>
                  <a:prstClr val="black"/>
                </a:solidFill>
                <a:cs typeface="Calibri"/>
              </a:rPr>
              <a:t>Advantages</a:t>
            </a:r>
            <a:r>
              <a:rPr lang="en-US" sz="3200" b="1" spc="15" dirty="0">
                <a:solidFill>
                  <a:prstClr val="black"/>
                </a:solidFill>
                <a:cs typeface="Calibri"/>
              </a:rPr>
              <a:t> </a:t>
            </a:r>
            <a:r>
              <a:rPr lang="en-US" sz="3200" b="1" spc="-5" dirty="0">
                <a:solidFill>
                  <a:prstClr val="black"/>
                </a:solidFill>
                <a:cs typeface="Calibri"/>
              </a:rPr>
              <a:t>of</a:t>
            </a:r>
            <a:r>
              <a:rPr lang="en-US" sz="3200" b="1" dirty="0">
                <a:solidFill>
                  <a:prstClr val="black"/>
                </a:solidFill>
                <a:cs typeface="Calibri"/>
              </a:rPr>
              <a:t> </a:t>
            </a:r>
            <a:r>
              <a:rPr lang="en-US" sz="3200" b="1" spc="-15" dirty="0">
                <a:solidFill>
                  <a:prstClr val="black"/>
                </a:solidFill>
                <a:cs typeface="Calibri"/>
              </a:rPr>
              <a:t>Digital/Internet</a:t>
            </a:r>
            <a:r>
              <a:rPr lang="en-US" sz="3200" b="1" spc="65" dirty="0">
                <a:solidFill>
                  <a:prstClr val="black"/>
                </a:solidFill>
                <a:cs typeface="Calibri"/>
              </a:rPr>
              <a:t> </a:t>
            </a:r>
            <a:r>
              <a:rPr lang="en-US" sz="3200" b="1" spc="-15" dirty="0">
                <a:solidFill>
                  <a:prstClr val="black"/>
                </a:solidFill>
                <a:cs typeface="Calibri"/>
              </a:rPr>
              <a:t>Marketing</a:t>
            </a:r>
            <a:endParaRPr lang="en-US" sz="2800" spc="-15" dirty="0">
              <a:solidFill>
                <a:prstClr val="black"/>
              </a:solidFill>
              <a:cs typeface="Calibri"/>
            </a:endParaRPr>
          </a:p>
          <a:p>
            <a:pPr marL="756285" lvl="0" indent="-287020">
              <a:spcBef>
                <a:spcPts val="1410"/>
              </a:spcBef>
              <a:buFont typeface="Arial MT"/>
              <a:buChar char="–"/>
              <a:tabLst>
                <a:tab pos="756920" algn="l"/>
              </a:tabLst>
            </a:pPr>
            <a:r>
              <a:rPr lang="en-US" sz="2800" spc="-15" dirty="0">
                <a:solidFill>
                  <a:prstClr val="black"/>
                </a:solidFill>
                <a:cs typeface="Calibri"/>
              </a:rPr>
              <a:t>Interactive</a:t>
            </a:r>
            <a:r>
              <a:rPr lang="en-US" sz="2800" spc="-25" dirty="0">
                <a:solidFill>
                  <a:prstClr val="black"/>
                </a:solidFill>
                <a:cs typeface="Calibri"/>
              </a:rPr>
              <a:t> </a:t>
            </a:r>
            <a:r>
              <a:rPr lang="en-US" sz="2800" spc="-15" dirty="0">
                <a:solidFill>
                  <a:prstClr val="black"/>
                </a:solidFill>
                <a:cs typeface="Calibri"/>
              </a:rPr>
              <a:t>nature</a:t>
            </a:r>
            <a:endParaRPr lang="en-US" sz="2800" dirty="0">
              <a:solidFill>
                <a:prstClr val="black"/>
              </a:solidFill>
              <a:cs typeface="Calibri"/>
            </a:endParaRPr>
          </a:p>
          <a:p>
            <a:pPr marL="756285" marR="5080" lvl="0" indent="-287020">
              <a:spcBef>
                <a:spcPts val="1380"/>
              </a:spcBef>
              <a:buFont typeface="Arial MT"/>
              <a:buChar char="–"/>
              <a:tabLst>
                <a:tab pos="756920" algn="l"/>
              </a:tabLst>
            </a:pPr>
            <a:r>
              <a:rPr lang="en-US" sz="2800" spc="-5" dirty="0">
                <a:solidFill>
                  <a:prstClr val="black"/>
                </a:solidFill>
                <a:cs typeface="Calibri"/>
              </a:rPr>
              <a:t>Capability </a:t>
            </a:r>
            <a:r>
              <a:rPr lang="en-US" sz="2800" spc="-15" dirty="0">
                <a:solidFill>
                  <a:prstClr val="black"/>
                </a:solidFill>
                <a:cs typeface="Calibri"/>
              </a:rPr>
              <a:t>to </a:t>
            </a:r>
            <a:r>
              <a:rPr lang="en-US" sz="2800" spc="-5" dirty="0">
                <a:solidFill>
                  <a:prstClr val="black"/>
                </a:solidFill>
                <a:cs typeface="Calibri"/>
              </a:rPr>
              <a:t>precisely </a:t>
            </a:r>
            <a:r>
              <a:rPr lang="en-US" sz="2800" spc="-10" dirty="0">
                <a:solidFill>
                  <a:prstClr val="black"/>
                </a:solidFill>
                <a:cs typeface="Calibri"/>
              </a:rPr>
              <a:t>measure </a:t>
            </a:r>
            <a:r>
              <a:rPr lang="en-US" sz="2800" dirty="0">
                <a:solidFill>
                  <a:prstClr val="black"/>
                </a:solidFill>
                <a:cs typeface="Calibri"/>
              </a:rPr>
              <a:t>the </a:t>
            </a:r>
            <a:r>
              <a:rPr lang="en-US" sz="2800" spc="-15" dirty="0">
                <a:solidFill>
                  <a:prstClr val="black"/>
                </a:solidFill>
                <a:cs typeface="Calibri"/>
              </a:rPr>
              <a:t>effects </a:t>
            </a:r>
            <a:r>
              <a:rPr lang="en-US" sz="2800" spc="-10" dirty="0">
                <a:solidFill>
                  <a:prstClr val="black"/>
                </a:solidFill>
                <a:cs typeface="Calibri"/>
              </a:rPr>
              <a:t>of </a:t>
            </a:r>
            <a:r>
              <a:rPr lang="en-US" sz="2800" spc="-5" dirty="0">
                <a:solidFill>
                  <a:prstClr val="black"/>
                </a:solidFill>
                <a:cs typeface="Calibri"/>
              </a:rPr>
              <a:t>advertising </a:t>
            </a:r>
            <a:r>
              <a:rPr lang="en-US" sz="2800" dirty="0">
                <a:solidFill>
                  <a:prstClr val="black"/>
                </a:solidFill>
                <a:cs typeface="Calibri"/>
              </a:rPr>
              <a:t>and</a:t>
            </a:r>
            <a:r>
              <a:rPr lang="en-US" sz="2800" spc="-10" dirty="0">
                <a:solidFill>
                  <a:prstClr val="black"/>
                </a:solidFill>
                <a:cs typeface="Calibri"/>
              </a:rPr>
              <a:t> </a:t>
            </a:r>
            <a:r>
              <a:rPr lang="en-US" sz="2800" spc="-5" dirty="0">
                <a:solidFill>
                  <a:prstClr val="black"/>
                </a:solidFill>
                <a:cs typeface="Calibri"/>
              </a:rPr>
              <a:t>other </a:t>
            </a:r>
            <a:r>
              <a:rPr lang="en-US" sz="2800" spc="-15" dirty="0">
                <a:solidFill>
                  <a:prstClr val="black"/>
                </a:solidFill>
                <a:cs typeface="Calibri"/>
              </a:rPr>
              <a:t>forms </a:t>
            </a:r>
            <a:r>
              <a:rPr lang="en-US" sz="2800" spc="-5" dirty="0">
                <a:solidFill>
                  <a:prstClr val="black"/>
                </a:solidFill>
                <a:cs typeface="Calibri"/>
              </a:rPr>
              <a:t>of </a:t>
            </a:r>
            <a:r>
              <a:rPr lang="en-US" sz="2800" spc="-10" dirty="0">
                <a:solidFill>
                  <a:prstClr val="black"/>
                </a:solidFill>
                <a:cs typeface="Calibri"/>
              </a:rPr>
              <a:t>promotion</a:t>
            </a:r>
            <a:endParaRPr lang="en-US" sz="2800" dirty="0">
              <a:solidFill>
                <a:prstClr val="black"/>
              </a:solidFill>
              <a:cs typeface="Calibri"/>
            </a:endParaRPr>
          </a:p>
        </p:txBody>
      </p:sp>
    </p:spTree>
    <p:extLst>
      <p:ext uri="{BB962C8B-B14F-4D97-AF65-F5344CB8AC3E}">
        <p14:creationId xmlns:p14="http://schemas.microsoft.com/office/powerpoint/2010/main" val="16229907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302197" y="276532"/>
            <a:ext cx="6221802" cy="523220"/>
          </a:xfrm>
          <a:prstGeom prst="rect">
            <a:avLst/>
          </a:prstGeom>
        </p:spPr>
        <p:txBody>
          <a:bodyPr wrap="square">
            <a:spAutoFit/>
          </a:bodyPr>
          <a:lstStyle/>
          <a:p>
            <a:r>
              <a:rPr lang="en-US" sz="2800" b="1" dirty="0">
                <a:solidFill>
                  <a:srgbClr val="00B0F0"/>
                </a:solidFill>
              </a:rPr>
              <a:t>The Promotional Mix: The Tools for IMC </a:t>
            </a:r>
          </a:p>
        </p:txBody>
      </p:sp>
      <p:pic>
        <p:nvPicPr>
          <p:cNvPr id="5" name="Picture 4">
            <a:extLst>
              <a:ext uri="{FF2B5EF4-FFF2-40B4-BE49-F238E27FC236}">
                <a16:creationId xmlns:a16="http://schemas.microsoft.com/office/drawing/2014/main" id="{C51C250B-C0BB-4D43-9724-5E5FCD7764F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0001" b="11958"/>
          <a:stretch/>
        </p:blipFill>
        <p:spPr>
          <a:xfrm>
            <a:off x="7881257" y="1256246"/>
            <a:ext cx="3975965" cy="5601754"/>
          </a:xfrm>
          <a:prstGeom prst="rect">
            <a:avLst/>
          </a:prstGeom>
        </p:spPr>
      </p:pic>
      <p:sp>
        <p:nvSpPr>
          <p:cNvPr id="7" name="TextBox 6">
            <a:extLst>
              <a:ext uri="{FF2B5EF4-FFF2-40B4-BE49-F238E27FC236}">
                <a16:creationId xmlns:a16="http://schemas.microsoft.com/office/drawing/2014/main" id="{FD139896-7BB7-A2D0-AD6C-19AEE3135BAA}"/>
              </a:ext>
            </a:extLst>
          </p:cNvPr>
          <p:cNvSpPr txBox="1"/>
          <p:nvPr/>
        </p:nvSpPr>
        <p:spPr>
          <a:xfrm>
            <a:off x="1175657" y="1587793"/>
            <a:ext cx="8109857" cy="4993675"/>
          </a:xfrm>
          <a:prstGeom prst="rect">
            <a:avLst/>
          </a:prstGeom>
          <a:noFill/>
        </p:spPr>
        <p:txBody>
          <a:bodyPr wrap="square">
            <a:spAutoFit/>
          </a:bodyPr>
          <a:lstStyle/>
          <a:p>
            <a:pPr marL="12700" marR="5080" lvl="0" indent="0" algn="l" defTabSz="914400" rtl="0" eaLnBrk="1" fontAlgn="auto" latinLnBrk="0" hangingPunct="1">
              <a:lnSpc>
                <a:spcPct val="100000"/>
              </a:lnSpc>
              <a:spcBef>
                <a:spcPts val="95"/>
              </a:spcBef>
              <a:spcAft>
                <a:spcPts val="0"/>
              </a:spcAft>
              <a:buClrTx/>
              <a:buSzTx/>
              <a:buFontTx/>
              <a:buNone/>
              <a:tabLst/>
              <a:defRPr/>
            </a:pPr>
            <a:r>
              <a:rPr kumimoji="0" lang="en-US" sz="2800" b="1" i="0" u="none" strike="noStrike" kern="1200" cap="none" spc="-5" normalizeH="0" baseline="0" noProof="0" dirty="0">
                <a:ln>
                  <a:noFill/>
                </a:ln>
                <a:solidFill>
                  <a:prstClr val="black"/>
                </a:solidFill>
                <a:effectLst/>
                <a:uLnTx/>
                <a:uFillTx/>
                <a:latin typeface="Calibri" panose="020F0502020204030204"/>
                <a:ea typeface="+mn-ea"/>
                <a:cs typeface="Calibri"/>
              </a:rPr>
              <a:t>Sales</a:t>
            </a:r>
            <a:r>
              <a:rPr kumimoji="0" lang="en-US" sz="2800" b="1"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800" b="1" i="0" u="none" strike="noStrike" kern="1200" cap="none" spc="-10" normalizeH="0" baseline="0" noProof="0" dirty="0">
                <a:ln>
                  <a:noFill/>
                </a:ln>
                <a:solidFill>
                  <a:prstClr val="black"/>
                </a:solidFill>
                <a:effectLst/>
                <a:uLnTx/>
                <a:uFillTx/>
                <a:latin typeface="Calibri" panose="020F0502020204030204"/>
                <a:ea typeface="+mn-ea"/>
                <a:cs typeface="Calibri"/>
              </a:rPr>
              <a:t>Promotion</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Marketing</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activities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 </a:t>
            </a:r>
          </a:p>
          <a:p>
            <a:pPr marL="12700" marR="5080" lvl="0" indent="0" algn="l" defTabSz="914400" rtl="0" eaLnBrk="1" fontAlgn="auto" latinLnBrk="0" hangingPunct="1">
              <a:lnSpc>
                <a:spcPct val="100000"/>
              </a:lnSpc>
              <a:spcBef>
                <a:spcPts val="95"/>
              </a:spcBef>
              <a:spcAft>
                <a:spcPts val="0"/>
              </a:spcAft>
              <a:buClrTx/>
              <a:buSzTx/>
              <a:buFontTx/>
              <a:buNone/>
              <a:tabLst/>
              <a:defRPr/>
            </a:pP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that</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provide </a:t>
            </a:r>
            <a:r>
              <a:rPr kumimoji="0" lang="en-US" sz="2800" b="0" i="0" u="none" strike="noStrike" kern="1200" cap="none" spc="-62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25" normalizeH="0" baseline="0" noProof="0" dirty="0">
                <a:ln>
                  <a:noFill/>
                </a:ln>
                <a:solidFill>
                  <a:prstClr val="black"/>
                </a:solidFill>
                <a:effectLst/>
                <a:uLnTx/>
                <a:uFillTx/>
                <a:latin typeface="Calibri" panose="020F0502020204030204"/>
                <a:ea typeface="+mn-ea"/>
                <a:cs typeface="Calibri"/>
              </a:rPr>
              <a:t>extra</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 value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or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incentives</a:t>
            </a: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to</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the: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0" indent="-287020" algn="l" defTabSz="914400" rtl="0" eaLnBrk="1" fontAlgn="auto" latinLnBrk="0" hangingPunct="1">
              <a:lnSpc>
                <a:spcPct val="100000"/>
              </a:lnSpc>
              <a:spcBef>
                <a:spcPts val="1410"/>
              </a:spcBef>
              <a:spcAft>
                <a:spcPts val="0"/>
              </a:spcAft>
              <a:buClrTx/>
              <a:buSzTx/>
              <a:buFont typeface="Wingdings"/>
              <a:buChar char=""/>
              <a:tabLst>
                <a:tab pos="756285" algn="l"/>
                <a:tab pos="756920" algn="l"/>
              </a:tabLst>
              <a:defRPr/>
            </a:pPr>
            <a:r>
              <a:rPr kumimoji="0" lang="en-US" sz="2400" b="0" i="0" u="none" strike="noStrike" kern="1200" cap="none" spc="-5" normalizeH="0" baseline="0" noProof="0" dirty="0">
                <a:ln>
                  <a:noFill/>
                </a:ln>
                <a:solidFill>
                  <a:prstClr val="black"/>
                </a:solidFill>
                <a:effectLst/>
                <a:uLnTx/>
                <a:uFillTx/>
                <a:latin typeface="Calibri" panose="020F0502020204030204"/>
                <a:ea typeface="+mn-ea"/>
                <a:cs typeface="Calibri"/>
              </a:rPr>
              <a:t>Sales</a:t>
            </a:r>
            <a:r>
              <a:rPr kumimoji="0" lang="en-US" sz="2400" b="0" i="0" u="none" strike="noStrike" kern="1200" cap="none" spc="-55" normalizeH="0" baseline="0" noProof="0" dirty="0">
                <a:ln>
                  <a:noFill/>
                </a:ln>
                <a:solidFill>
                  <a:prstClr val="black"/>
                </a:solidFill>
                <a:effectLst/>
                <a:uLnTx/>
                <a:uFillTx/>
                <a:latin typeface="Calibri" panose="020F0502020204030204"/>
                <a:ea typeface="+mn-ea"/>
                <a:cs typeface="Calibri"/>
              </a:rPr>
              <a:t> </a:t>
            </a:r>
            <a:r>
              <a:rPr kumimoji="0" lang="en-US" sz="2400" b="0" i="0" u="none" strike="noStrike" kern="1200" cap="none" spc="-20" normalizeH="0" baseline="0" noProof="0" dirty="0">
                <a:ln>
                  <a:noFill/>
                </a:ln>
                <a:solidFill>
                  <a:prstClr val="black"/>
                </a:solidFill>
                <a:effectLst/>
                <a:uLnTx/>
                <a:uFillTx/>
                <a:latin typeface="Calibri" panose="020F0502020204030204"/>
                <a:ea typeface="+mn-ea"/>
                <a:cs typeface="Calibri"/>
              </a:rPr>
              <a:t>force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0" indent="-287020" algn="l" defTabSz="914400" rtl="0" eaLnBrk="1" fontAlgn="auto" latinLnBrk="0" hangingPunct="1">
              <a:lnSpc>
                <a:spcPct val="100000"/>
              </a:lnSpc>
              <a:spcBef>
                <a:spcPts val="1380"/>
              </a:spcBef>
              <a:spcAft>
                <a:spcPts val="0"/>
              </a:spcAft>
              <a:buClrTx/>
              <a:buSzTx/>
              <a:buFont typeface="Wingdings"/>
              <a:buChar char=""/>
              <a:tabLst>
                <a:tab pos="756285" algn="l"/>
                <a:tab pos="756920" algn="l"/>
              </a:tabLst>
              <a:defRPr/>
            </a:pPr>
            <a:r>
              <a:rPr kumimoji="0" lang="en-US" sz="2400" b="0" i="0" u="none" strike="noStrike" kern="1200" cap="none" spc="-10" normalizeH="0" baseline="0" noProof="0" dirty="0">
                <a:ln>
                  <a:noFill/>
                </a:ln>
                <a:solidFill>
                  <a:prstClr val="black"/>
                </a:solidFill>
                <a:effectLst/>
                <a:uLnTx/>
                <a:uFillTx/>
                <a:latin typeface="Calibri" panose="020F0502020204030204"/>
                <a:ea typeface="+mn-ea"/>
                <a:cs typeface="Calibri"/>
              </a:rPr>
              <a:t>Distributors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0" indent="-287020" algn="l" defTabSz="914400" rtl="0" eaLnBrk="1" fontAlgn="auto" latinLnBrk="0" hangingPunct="1">
              <a:lnSpc>
                <a:spcPct val="100000"/>
              </a:lnSpc>
              <a:spcBef>
                <a:spcPts val="1370"/>
              </a:spcBef>
              <a:spcAft>
                <a:spcPts val="0"/>
              </a:spcAft>
              <a:buClrTx/>
              <a:buSzTx/>
              <a:buFont typeface="Wingdings"/>
              <a:buChar char=""/>
              <a:tabLst>
                <a:tab pos="756285" algn="l"/>
                <a:tab pos="756920" algn="l"/>
              </a:tabLst>
              <a:defRPr/>
            </a:pPr>
            <a:r>
              <a:rPr kumimoji="0" lang="en-US" sz="2400" b="0" i="0" u="none" strike="noStrike" kern="1200" cap="none" spc="-10" normalizeH="0" baseline="0" noProof="0" dirty="0">
                <a:ln>
                  <a:noFill/>
                </a:ln>
                <a:solidFill>
                  <a:prstClr val="black"/>
                </a:solidFill>
                <a:effectLst/>
                <a:uLnTx/>
                <a:uFillTx/>
                <a:latin typeface="Calibri" panose="020F0502020204030204"/>
                <a:ea typeface="+mn-ea"/>
                <a:cs typeface="Calibri"/>
              </a:rPr>
              <a:t>Ultimate</a:t>
            </a:r>
            <a:r>
              <a:rPr kumimoji="0" lang="en-US" sz="2400" b="0" i="0" u="none" strike="noStrike" kern="1200" cap="none" spc="-40" normalizeH="0" baseline="0" noProof="0" dirty="0">
                <a:ln>
                  <a:noFill/>
                </a:ln>
                <a:solidFill>
                  <a:prstClr val="black"/>
                </a:solidFill>
                <a:effectLst/>
                <a:uLnTx/>
                <a:uFillTx/>
                <a:latin typeface="Calibri" panose="020F0502020204030204"/>
                <a:ea typeface="+mn-ea"/>
                <a:cs typeface="Calibri"/>
              </a:rPr>
              <a:t> </a:t>
            </a:r>
            <a:r>
              <a:rPr kumimoji="0" lang="en-US" sz="2400" b="0" i="0" u="none" strike="noStrike" kern="1200" cap="none" spc="-10" normalizeH="0" baseline="0" noProof="0" dirty="0">
                <a:ln>
                  <a:noFill/>
                </a:ln>
                <a:solidFill>
                  <a:prstClr val="black"/>
                </a:solidFill>
                <a:effectLst/>
                <a:uLnTx/>
                <a:uFillTx/>
                <a:latin typeface="Calibri" panose="020F0502020204030204"/>
                <a:ea typeface="+mn-ea"/>
                <a:cs typeface="Calibri"/>
              </a:rPr>
              <a:t>consumer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12700" marR="2197735" lvl="0" indent="0" algn="l" defTabSz="914400" rtl="0" eaLnBrk="1" fontAlgn="auto" latinLnBrk="0" hangingPunct="1">
              <a:lnSpc>
                <a:spcPts val="4840"/>
              </a:lnSpc>
              <a:spcBef>
                <a:spcPts val="375"/>
              </a:spcBef>
              <a:spcAft>
                <a:spcPts val="0"/>
              </a:spcAft>
              <a:buClrTx/>
              <a:buSzTx/>
              <a:buFontTx/>
              <a:buNone/>
              <a:tabLst/>
              <a:defRPr/>
            </a:pP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Aids</a:t>
            </a:r>
            <a:r>
              <a:rPr kumimoji="0" lang="en-US" sz="28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in</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stimulating</a:t>
            </a:r>
            <a:r>
              <a:rPr kumimoji="0" lang="en-US" sz="2800" b="0" i="0" u="none" strike="noStrike" kern="1200" cap="none" spc="4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immediate</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sales </a:t>
            </a:r>
            <a:r>
              <a:rPr kumimoji="0" lang="en-US" sz="2800" b="0" i="0" u="none" strike="noStrike" kern="1200" cap="none" spc="-620" normalizeH="0" baseline="0" noProof="0" dirty="0">
                <a:ln>
                  <a:noFill/>
                </a:ln>
                <a:solidFill>
                  <a:prstClr val="black"/>
                </a:solidFill>
                <a:effectLst/>
                <a:uLnTx/>
                <a:uFillTx/>
                <a:latin typeface="Calibri" panose="020F0502020204030204"/>
                <a:ea typeface="+mn-ea"/>
                <a:cs typeface="Calibri"/>
              </a:rPr>
              <a:t> </a:t>
            </a:r>
          </a:p>
          <a:p>
            <a:pPr marL="12700" marR="2197735" lvl="0" indent="0" algn="l" defTabSz="914400" rtl="0" eaLnBrk="1" fontAlgn="auto" latinLnBrk="0" hangingPunct="1">
              <a:lnSpc>
                <a:spcPts val="4840"/>
              </a:lnSpc>
              <a:spcBef>
                <a:spcPts val="375"/>
              </a:spcBef>
              <a:spcAft>
                <a:spcPts val="0"/>
              </a:spcAft>
              <a:buClrTx/>
              <a:buSzTx/>
              <a:buFontTx/>
              <a:buNone/>
              <a:tabLst/>
              <a:defRPr/>
            </a:pP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Categories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0" indent="-287020" algn="l" defTabSz="914400" rtl="0" eaLnBrk="1" fontAlgn="auto" latinLnBrk="0" hangingPunct="1">
              <a:lnSpc>
                <a:spcPct val="100000"/>
              </a:lnSpc>
              <a:spcBef>
                <a:spcPts val="990"/>
              </a:spcBef>
              <a:spcAft>
                <a:spcPts val="0"/>
              </a:spcAft>
              <a:buClrTx/>
              <a:buSzTx/>
              <a:buFont typeface="Wingdings"/>
              <a:buChar char=""/>
              <a:tabLst>
                <a:tab pos="756285" algn="l"/>
                <a:tab pos="756920" algn="l"/>
              </a:tabLst>
              <a:defRPr/>
            </a:pPr>
            <a:r>
              <a:rPr kumimoji="0" lang="en-US" sz="2400" b="0" i="0" u="none" strike="noStrike" kern="1200" cap="none" spc="-10" normalizeH="0" baseline="0" noProof="0" dirty="0">
                <a:ln>
                  <a:noFill/>
                </a:ln>
                <a:solidFill>
                  <a:prstClr val="black"/>
                </a:solidFill>
                <a:effectLst/>
                <a:uLnTx/>
                <a:uFillTx/>
                <a:latin typeface="Calibri" panose="020F0502020204030204"/>
                <a:ea typeface="+mn-ea"/>
                <a:cs typeface="Calibri"/>
              </a:rPr>
              <a:t>Consumer-oriented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0" indent="-287020" algn="l" defTabSz="914400" rtl="0" eaLnBrk="1" fontAlgn="auto" latinLnBrk="0" hangingPunct="1">
              <a:lnSpc>
                <a:spcPct val="100000"/>
              </a:lnSpc>
              <a:spcBef>
                <a:spcPts val="1380"/>
              </a:spcBef>
              <a:spcAft>
                <a:spcPts val="0"/>
              </a:spcAft>
              <a:buClrTx/>
              <a:buSzTx/>
              <a:buFont typeface="Wingdings"/>
              <a:buChar char=""/>
              <a:tabLst>
                <a:tab pos="756285" algn="l"/>
                <a:tab pos="756920" algn="l"/>
              </a:tabLst>
              <a:defRPr/>
            </a:pPr>
            <a:r>
              <a:rPr kumimoji="0" lang="en-US" sz="2400" b="0" i="0" u="none" strike="noStrike" kern="1200" cap="none" spc="-20" normalizeH="0" baseline="0" noProof="0" dirty="0">
                <a:ln>
                  <a:noFill/>
                </a:ln>
                <a:solidFill>
                  <a:prstClr val="black"/>
                </a:solidFill>
                <a:effectLst/>
                <a:uLnTx/>
                <a:uFillTx/>
                <a:latin typeface="Calibri" panose="020F0502020204030204"/>
                <a:ea typeface="+mn-ea"/>
                <a:cs typeface="Calibri"/>
              </a:rPr>
              <a:t>Trade-oriented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Tree>
    <p:extLst>
      <p:ext uri="{BB962C8B-B14F-4D97-AF65-F5344CB8AC3E}">
        <p14:creationId xmlns:p14="http://schemas.microsoft.com/office/powerpoint/2010/main" val="3650358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302197" y="276532"/>
            <a:ext cx="6221802" cy="523220"/>
          </a:xfrm>
          <a:prstGeom prst="rect">
            <a:avLst/>
          </a:prstGeom>
        </p:spPr>
        <p:txBody>
          <a:bodyPr wrap="square">
            <a:spAutoFit/>
          </a:bodyPr>
          <a:lstStyle/>
          <a:p>
            <a:r>
              <a:rPr lang="en-US" sz="2800" b="1" dirty="0">
                <a:solidFill>
                  <a:srgbClr val="00B0F0"/>
                </a:solidFill>
              </a:rPr>
              <a:t>The Promotional Mix: The Tools for IMC </a:t>
            </a:r>
          </a:p>
        </p:txBody>
      </p:sp>
      <p:pic>
        <p:nvPicPr>
          <p:cNvPr id="3" name="Picture 2">
            <a:extLst>
              <a:ext uri="{FF2B5EF4-FFF2-40B4-BE49-F238E27FC236}">
                <a16:creationId xmlns:a16="http://schemas.microsoft.com/office/drawing/2014/main" id="{67AFC424-DE42-4F41-AA63-A6CCA14ECFB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82461" y="2113030"/>
            <a:ext cx="9627077" cy="4088919"/>
          </a:xfrm>
          <a:prstGeom prst="rect">
            <a:avLst/>
          </a:prstGeom>
        </p:spPr>
      </p:pic>
      <p:pic>
        <p:nvPicPr>
          <p:cNvPr id="4" name="Picture 3">
            <a:extLst>
              <a:ext uri="{FF2B5EF4-FFF2-40B4-BE49-F238E27FC236}">
                <a16:creationId xmlns:a16="http://schemas.microsoft.com/office/drawing/2014/main" id="{EA39D65B-1510-4866-BF85-C14B098FFA1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82461" y="1472895"/>
            <a:ext cx="2511770" cy="640135"/>
          </a:xfrm>
          <a:prstGeom prst="rect">
            <a:avLst/>
          </a:prstGeom>
        </p:spPr>
      </p:pic>
      <p:pic>
        <p:nvPicPr>
          <p:cNvPr id="5" name="Slide 29">
            <a:hlinkClick r:id="" action="ppaction://media"/>
            <a:extLst>
              <a:ext uri="{FF2B5EF4-FFF2-40B4-BE49-F238E27FC236}">
                <a16:creationId xmlns:a16="http://schemas.microsoft.com/office/drawing/2014/main" id="{081D73E2-7047-C513-8402-AC77764F281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061" y="6201949"/>
            <a:ext cx="406400" cy="406400"/>
          </a:xfrm>
          <a:prstGeom prst="rect">
            <a:avLst/>
          </a:prstGeom>
        </p:spPr>
      </p:pic>
    </p:spTree>
    <p:extLst>
      <p:ext uri="{BB962C8B-B14F-4D97-AF65-F5344CB8AC3E}">
        <p14:creationId xmlns:p14="http://schemas.microsoft.com/office/powerpoint/2010/main" val="347194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25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00B0F0"/>
                </a:solidFill>
              </a:rPr>
              <a:t>The Promotional Mix: The Tools for IMC </a:t>
            </a:r>
          </a:p>
        </p:txBody>
      </p:sp>
      <p:sp>
        <p:nvSpPr>
          <p:cNvPr id="4" name="TextBox 3">
            <a:extLst>
              <a:ext uri="{FF2B5EF4-FFF2-40B4-BE49-F238E27FC236}">
                <a16:creationId xmlns:a16="http://schemas.microsoft.com/office/drawing/2014/main" id="{00953C79-1786-7D2F-448C-FA20BB90A16B}"/>
              </a:ext>
            </a:extLst>
          </p:cNvPr>
          <p:cNvSpPr txBox="1"/>
          <p:nvPr/>
        </p:nvSpPr>
        <p:spPr>
          <a:xfrm>
            <a:off x="379499" y="2246640"/>
            <a:ext cx="8028777" cy="3744615"/>
          </a:xfrm>
          <a:prstGeom prst="rect">
            <a:avLst/>
          </a:prstGeom>
          <a:noFill/>
        </p:spPr>
        <p:txBody>
          <a:bodyPr wrap="square">
            <a:spAutoFit/>
          </a:bodyPr>
          <a:lstStyle/>
          <a:p>
            <a:pPr marL="12700" marR="0" lvl="0" indent="0" algn="l" defTabSz="914400" rtl="0" eaLnBrk="1" fontAlgn="auto" latinLnBrk="0" hangingPunct="1">
              <a:lnSpc>
                <a:spcPct val="100000"/>
              </a:lnSpc>
              <a:spcBef>
                <a:spcPts val="1839"/>
              </a:spcBef>
              <a:spcAft>
                <a:spcPts val="0"/>
              </a:spcAft>
              <a:buClrTx/>
              <a:buSzTx/>
              <a:buFontTx/>
              <a:buNone/>
              <a:tabLst/>
              <a:defRPr/>
            </a:pPr>
            <a:r>
              <a:rPr kumimoji="0" lang="en-US" sz="3200" b="1" i="0" u="none" strike="noStrike" kern="1200" cap="none" spc="-15" normalizeH="0" baseline="0" noProof="0" dirty="0">
                <a:ln>
                  <a:noFill/>
                </a:ln>
                <a:solidFill>
                  <a:prstClr val="black"/>
                </a:solidFill>
                <a:effectLst/>
                <a:uLnTx/>
                <a:uFillTx/>
                <a:latin typeface="Calibri" panose="020F0502020204030204"/>
                <a:ea typeface="+mn-ea"/>
                <a:cs typeface="Calibri"/>
              </a:rPr>
              <a:t>Reasons</a:t>
            </a:r>
            <a:r>
              <a:rPr kumimoji="0" lang="en-US" sz="3200" b="1"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3200" b="1" i="0" u="none" strike="noStrike" kern="1200" cap="none" spc="-20" normalizeH="0" baseline="0" noProof="0" dirty="0">
                <a:ln>
                  <a:noFill/>
                </a:ln>
                <a:solidFill>
                  <a:prstClr val="black"/>
                </a:solidFill>
                <a:effectLst/>
                <a:uLnTx/>
                <a:uFillTx/>
                <a:latin typeface="Calibri" panose="020F0502020204030204"/>
                <a:ea typeface="+mn-ea"/>
                <a:cs typeface="Calibri"/>
              </a:rPr>
              <a:t>for</a:t>
            </a:r>
            <a:r>
              <a:rPr kumimoji="0" lang="en-US" sz="3200" b="1"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3200" b="1" i="0" u="none" strike="noStrike" kern="1200" cap="none" spc="-10" normalizeH="0" baseline="0" noProof="0" dirty="0">
                <a:ln>
                  <a:noFill/>
                </a:ln>
                <a:solidFill>
                  <a:prstClr val="black"/>
                </a:solidFill>
                <a:effectLst/>
                <a:uLnTx/>
                <a:uFillTx/>
                <a:latin typeface="Calibri" panose="020F0502020204030204"/>
                <a:ea typeface="+mn-ea"/>
                <a:cs typeface="Calibri"/>
              </a:rPr>
              <a:t>Increased</a:t>
            </a:r>
            <a:r>
              <a:rPr kumimoji="0" lang="en-US" sz="3200" b="1"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3200" b="1" i="0" u="none" strike="noStrike" kern="1200" cap="none" spc="-5" normalizeH="0" baseline="0" noProof="0" dirty="0">
                <a:ln>
                  <a:noFill/>
                </a:ln>
                <a:solidFill>
                  <a:prstClr val="black"/>
                </a:solidFill>
                <a:effectLst/>
                <a:uLnTx/>
                <a:uFillTx/>
                <a:latin typeface="Calibri" panose="020F0502020204030204"/>
                <a:ea typeface="+mn-ea"/>
                <a:cs typeface="Calibri"/>
              </a:rPr>
              <a:t>Emphasis</a:t>
            </a:r>
            <a:r>
              <a:rPr kumimoji="0" lang="en-US" sz="3200" b="1"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3200" b="1" i="0" u="none" strike="noStrike" kern="1200" cap="none" spc="-5" normalizeH="0" baseline="0" noProof="0" dirty="0">
                <a:ln>
                  <a:noFill/>
                </a:ln>
                <a:solidFill>
                  <a:prstClr val="black"/>
                </a:solidFill>
                <a:effectLst/>
                <a:uLnTx/>
                <a:uFillTx/>
                <a:latin typeface="Calibri" panose="020F0502020204030204"/>
                <a:ea typeface="+mn-ea"/>
                <a:cs typeface="Calibri"/>
              </a:rPr>
              <a:t>of</a:t>
            </a:r>
            <a:r>
              <a:rPr kumimoji="0" lang="en-US" sz="3200" b="1"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3200" b="1" i="0" u="none" strike="noStrike" kern="1200" cap="none" spc="-5" normalizeH="0" baseline="0" noProof="0" dirty="0">
                <a:ln>
                  <a:noFill/>
                </a:ln>
                <a:solidFill>
                  <a:prstClr val="black"/>
                </a:solidFill>
                <a:effectLst/>
                <a:uLnTx/>
                <a:uFillTx/>
                <a:latin typeface="Calibri" panose="020F0502020204030204"/>
                <a:ea typeface="+mn-ea"/>
                <a:cs typeface="Calibri"/>
              </a:rPr>
              <a:t>Sales</a:t>
            </a:r>
            <a:r>
              <a:rPr kumimoji="0" lang="en-US" sz="3200" b="1"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3200" b="1" i="0" u="none" strike="noStrike" kern="1200" cap="none" spc="-10" normalizeH="0" baseline="0" noProof="0" dirty="0">
                <a:ln>
                  <a:noFill/>
                </a:ln>
                <a:solidFill>
                  <a:prstClr val="black"/>
                </a:solidFill>
                <a:effectLst/>
                <a:uLnTx/>
                <a:uFillTx/>
                <a:latin typeface="Calibri" panose="020F0502020204030204"/>
                <a:ea typeface="+mn-ea"/>
                <a:cs typeface="Calibri"/>
              </a:rPr>
              <a:t>Promotion</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0" indent="-287020" algn="l" defTabSz="914400" rtl="0" eaLnBrk="1" fontAlgn="auto" latinLnBrk="0" hangingPunct="1">
              <a:lnSpc>
                <a:spcPct val="100000"/>
              </a:lnSpc>
              <a:spcBef>
                <a:spcPts val="1370"/>
              </a:spcBef>
              <a:spcAft>
                <a:spcPts val="0"/>
              </a:spcAft>
              <a:buClr>
                <a:srgbClr val="00385F"/>
              </a:buClr>
              <a:buSzTx/>
              <a:buFont typeface="Arial MT"/>
              <a:buChar char="–"/>
              <a:tabLst>
                <a:tab pos="756285" algn="l"/>
                <a:tab pos="756920" algn="l"/>
              </a:tabLst>
              <a:defRPr/>
            </a:pP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Declining</a:t>
            </a:r>
            <a:r>
              <a:rPr kumimoji="0" lang="en-US" sz="28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brand</a:t>
            </a: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loyalty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0" indent="-287020" algn="l" defTabSz="914400" rtl="0" eaLnBrk="1" fontAlgn="auto" latinLnBrk="0" hangingPunct="1">
              <a:lnSpc>
                <a:spcPct val="100000"/>
              </a:lnSpc>
              <a:spcBef>
                <a:spcPts val="1330"/>
              </a:spcBef>
              <a:spcAft>
                <a:spcPts val="0"/>
              </a:spcAft>
              <a:buClr>
                <a:srgbClr val="00385F"/>
              </a:buClr>
              <a:buSzTx/>
              <a:buFont typeface="Arial MT"/>
              <a:buChar char="–"/>
              <a:tabLst>
                <a:tab pos="756285" algn="l"/>
                <a:tab pos="756920" algn="l"/>
              </a:tabLst>
              <a:defRPr/>
            </a:pP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Increased</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consumer</a:t>
            </a:r>
            <a:r>
              <a:rPr kumimoji="0" lang="en-US" sz="28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sensitivity</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to</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promotional</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deals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228600" lvl="0" indent="-287020" algn="l" defTabSz="914400" rtl="0" eaLnBrk="1" fontAlgn="auto" latinLnBrk="0" hangingPunct="1">
              <a:lnSpc>
                <a:spcPct val="100000"/>
              </a:lnSpc>
              <a:spcBef>
                <a:spcPts val="1335"/>
              </a:spcBef>
              <a:spcAft>
                <a:spcPts val="0"/>
              </a:spcAft>
              <a:buClr>
                <a:srgbClr val="00385F"/>
              </a:buClr>
              <a:buSzTx/>
              <a:buFont typeface="Arial MT"/>
              <a:buChar char="–"/>
              <a:tabLst>
                <a:tab pos="756285" algn="l"/>
                <a:tab pos="756920" algn="l"/>
              </a:tabLst>
              <a:defRPr/>
            </a:pP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Retailers’</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demand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for</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more</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trade</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promotion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support</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from </a:t>
            </a:r>
            <a:r>
              <a:rPr kumimoji="0" lang="en-US" sz="2800" b="0" i="0" u="none" strike="noStrike" kern="1200" cap="none" spc="-484"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companies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Tree>
    <p:extLst>
      <p:ext uri="{BB962C8B-B14F-4D97-AF65-F5344CB8AC3E}">
        <p14:creationId xmlns:p14="http://schemas.microsoft.com/office/powerpoint/2010/main" val="23904304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1147698" y="2054375"/>
            <a:ext cx="9338035" cy="4351338"/>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2700" marR="5080" algn="l">
              <a:lnSpc>
                <a:spcPct val="100000"/>
              </a:lnSpc>
              <a:spcBef>
                <a:spcPts val="105"/>
              </a:spcBef>
            </a:pPr>
            <a:r>
              <a:rPr lang="en-US" sz="2800" b="1" spc="-5" dirty="0">
                <a:solidFill>
                  <a:prstClr val="black"/>
                </a:solidFill>
                <a:cs typeface="Calibri"/>
              </a:rPr>
              <a:t>Publicity</a:t>
            </a:r>
            <a:r>
              <a:rPr lang="en-US" sz="2800" spc="-5" dirty="0">
                <a:solidFill>
                  <a:prstClr val="black"/>
                </a:solidFill>
                <a:cs typeface="Calibri"/>
              </a:rPr>
              <a:t>: Non-personal communications </a:t>
            </a:r>
            <a:r>
              <a:rPr lang="en-US" sz="2800" spc="-15" dirty="0">
                <a:solidFill>
                  <a:prstClr val="black"/>
                </a:solidFill>
                <a:cs typeface="Calibri"/>
              </a:rPr>
              <a:t>regarding </a:t>
            </a:r>
            <a:r>
              <a:rPr lang="en-US" sz="2800" dirty="0">
                <a:solidFill>
                  <a:prstClr val="black"/>
                </a:solidFill>
                <a:cs typeface="Calibri"/>
              </a:rPr>
              <a:t>an </a:t>
            </a:r>
            <a:r>
              <a:rPr lang="en-US" sz="2800" spc="5" dirty="0">
                <a:solidFill>
                  <a:prstClr val="black"/>
                </a:solidFill>
                <a:cs typeface="Calibri"/>
              </a:rPr>
              <a:t> </a:t>
            </a:r>
            <a:r>
              <a:rPr lang="en-US" sz="2800" spc="-15" dirty="0">
                <a:solidFill>
                  <a:prstClr val="black"/>
                </a:solidFill>
                <a:cs typeface="Calibri"/>
              </a:rPr>
              <a:t>organization, </a:t>
            </a:r>
            <a:r>
              <a:rPr lang="en-US" sz="2800" spc="-5" dirty="0">
                <a:solidFill>
                  <a:prstClr val="black"/>
                </a:solidFill>
                <a:cs typeface="Calibri"/>
              </a:rPr>
              <a:t>product, </a:t>
            </a:r>
            <a:r>
              <a:rPr lang="en-US" sz="2800" dirty="0">
                <a:solidFill>
                  <a:prstClr val="black"/>
                </a:solidFill>
                <a:cs typeface="Calibri"/>
              </a:rPr>
              <a:t>service, or idea </a:t>
            </a:r>
            <a:r>
              <a:rPr lang="en-US" sz="2800" spc="-5" dirty="0">
                <a:solidFill>
                  <a:prstClr val="black"/>
                </a:solidFill>
                <a:cs typeface="Calibri"/>
              </a:rPr>
              <a:t>not directly paid </a:t>
            </a:r>
            <a:r>
              <a:rPr lang="en-US" sz="2800" spc="-25" dirty="0">
                <a:solidFill>
                  <a:prstClr val="black"/>
                </a:solidFill>
                <a:cs typeface="Calibri"/>
              </a:rPr>
              <a:t>for </a:t>
            </a:r>
            <a:r>
              <a:rPr lang="en-US" sz="2800" spc="-575" dirty="0">
                <a:solidFill>
                  <a:prstClr val="black"/>
                </a:solidFill>
                <a:cs typeface="Calibri"/>
              </a:rPr>
              <a:t> </a:t>
            </a:r>
            <a:r>
              <a:rPr lang="en-US" sz="2800" spc="-5" dirty="0">
                <a:solidFill>
                  <a:prstClr val="black"/>
                </a:solidFill>
                <a:cs typeface="Calibri"/>
              </a:rPr>
              <a:t>or</a:t>
            </a:r>
            <a:r>
              <a:rPr lang="en-US" sz="2800" spc="5" dirty="0">
                <a:solidFill>
                  <a:prstClr val="black"/>
                </a:solidFill>
                <a:cs typeface="Calibri"/>
              </a:rPr>
              <a:t> </a:t>
            </a:r>
            <a:r>
              <a:rPr lang="en-US" sz="2800" dirty="0">
                <a:solidFill>
                  <a:prstClr val="black"/>
                </a:solidFill>
                <a:cs typeface="Calibri"/>
              </a:rPr>
              <a:t>run </a:t>
            </a:r>
            <a:r>
              <a:rPr lang="en-US" sz="2800" spc="-5" dirty="0">
                <a:solidFill>
                  <a:prstClr val="black"/>
                </a:solidFill>
                <a:cs typeface="Calibri"/>
              </a:rPr>
              <a:t>under</a:t>
            </a:r>
            <a:r>
              <a:rPr lang="en-US" sz="2800" spc="-30" dirty="0">
                <a:solidFill>
                  <a:prstClr val="black"/>
                </a:solidFill>
                <a:cs typeface="Calibri"/>
              </a:rPr>
              <a:t> </a:t>
            </a:r>
            <a:r>
              <a:rPr lang="en-US" sz="2800" spc="-5" dirty="0">
                <a:solidFill>
                  <a:prstClr val="black"/>
                </a:solidFill>
                <a:cs typeface="Calibri"/>
              </a:rPr>
              <a:t>identified</a:t>
            </a:r>
            <a:r>
              <a:rPr lang="en-US" sz="2800" spc="-45" dirty="0">
                <a:solidFill>
                  <a:prstClr val="black"/>
                </a:solidFill>
                <a:cs typeface="Calibri"/>
              </a:rPr>
              <a:t> </a:t>
            </a:r>
            <a:r>
              <a:rPr lang="en-US" sz="2800" spc="-10" dirty="0">
                <a:solidFill>
                  <a:prstClr val="black"/>
                </a:solidFill>
                <a:cs typeface="Calibri"/>
              </a:rPr>
              <a:t>sponsorship</a:t>
            </a:r>
            <a:endParaRPr lang="en-US" sz="2800" dirty="0">
              <a:solidFill>
                <a:prstClr val="black"/>
              </a:solidFill>
              <a:cs typeface="Calibri"/>
            </a:endParaRPr>
          </a:p>
          <a:p>
            <a:pPr marL="12700" algn="l">
              <a:lnSpc>
                <a:spcPct val="100000"/>
              </a:lnSpc>
              <a:spcBef>
                <a:spcPts val="1430"/>
              </a:spcBef>
            </a:pPr>
            <a:r>
              <a:rPr lang="en-US" sz="2800" spc="-15" dirty="0">
                <a:solidFill>
                  <a:prstClr val="black"/>
                </a:solidFill>
                <a:cs typeface="Calibri"/>
              </a:rPr>
              <a:t>Advantages</a:t>
            </a:r>
            <a:endParaRPr lang="en-US" sz="2800" dirty="0">
              <a:solidFill>
                <a:prstClr val="black"/>
              </a:solidFill>
              <a:cs typeface="Calibri"/>
            </a:endParaRPr>
          </a:p>
          <a:p>
            <a:pPr marL="12700" marR="3267075" indent="457200" algn="l">
              <a:lnSpc>
                <a:spcPts val="4550"/>
              </a:lnSpc>
              <a:spcBef>
                <a:spcPts val="375"/>
              </a:spcBef>
              <a:buClr>
                <a:srgbClr val="00385F"/>
              </a:buClr>
              <a:buFont typeface="Arial MT"/>
              <a:buChar char="–"/>
              <a:tabLst>
                <a:tab pos="756920" algn="l"/>
              </a:tabLst>
            </a:pPr>
            <a:r>
              <a:rPr lang="en-US" sz="2800" spc="-5" dirty="0">
                <a:solidFill>
                  <a:prstClr val="black"/>
                </a:solidFill>
                <a:cs typeface="Calibri"/>
              </a:rPr>
              <a:t>High credibility </a:t>
            </a:r>
            <a:r>
              <a:rPr lang="en-US" sz="2800" dirty="0">
                <a:solidFill>
                  <a:prstClr val="black"/>
                </a:solidFill>
                <a:cs typeface="Calibri"/>
              </a:rPr>
              <a:t>and </a:t>
            </a:r>
            <a:r>
              <a:rPr lang="en-US" sz="2800" spc="-5" dirty="0">
                <a:solidFill>
                  <a:prstClr val="black"/>
                </a:solidFill>
                <a:cs typeface="Calibri"/>
              </a:rPr>
              <a:t>low </a:t>
            </a:r>
            <a:r>
              <a:rPr lang="en-US" sz="2800" spc="-15" dirty="0">
                <a:solidFill>
                  <a:prstClr val="black"/>
                </a:solidFill>
                <a:cs typeface="Calibri"/>
              </a:rPr>
              <a:t>cost </a:t>
            </a:r>
            <a:r>
              <a:rPr lang="en-US" sz="2800" spc="-575" dirty="0">
                <a:solidFill>
                  <a:prstClr val="black"/>
                </a:solidFill>
                <a:cs typeface="Calibri"/>
              </a:rPr>
              <a:t> </a:t>
            </a:r>
            <a:r>
              <a:rPr lang="en-US" sz="2800" spc="-10" dirty="0">
                <a:solidFill>
                  <a:prstClr val="black"/>
                </a:solidFill>
                <a:cs typeface="Calibri"/>
              </a:rPr>
              <a:t>Disadvantages</a:t>
            </a:r>
            <a:endParaRPr lang="en-US" sz="2800" dirty="0">
              <a:solidFill>
                <a:prstClr val="black"/>
              </a:solidFill>
              <a:cs typeface="Calibri"/>
            </a:endParaRPr>
          </a:p>
          <a:p>
            <a:pPr marL="756285" indent="-287020" algn="l">
              <a:lnSpc>
                <a:spcPct val="100000"/>
              </a:lnSpc>
              <a:spcBef>
                <a:spcPts val="1040"/>
              </a:spcBef>
              <a:buClr>
                <a:srgbClr val="00385F"/>
              </a:buClr>
              <a:buFont typeface="Arial MT"/>
              <a:buChar char="–"/>
              <a:tabLst>
                <a:tab pos="756920" algn="l"/>
              </a:tabLst>
            </a:pPr>
            <a:r>
              <a:rPr lang="en-US" sz="2800" dirty="0">
                <a:solidFill>
                  <a:prstClr val="black"/>
                </a:solidFill>
                <a:cs typeface="Calibri"/>
              </a:rPr>
              <a:t>Not </a:t>
            </a:r>
            <a:r>
              <a:rPr lang="en-US" sz="2800" spc="-20" dirty="0">
                <a:solidFill>
                  <a:prstClr val="black"/>
                </a:solidFill>
                <a:cs typeface="Calibri"/>
              </a:rPr>
              <a:t>always</a:t>
            </a:r>
            <a:r>
              <a:rPr lang="en-US" sz="2800" spc="-15" dirty="0">
                <a:solidFill>
                  <a:prstClr val="black"/>
                </a:solidFill>
                <a:cs typeface="Calibri"/>
              </a:rPr>
              <a:t> </a:t>
            </a:r>
            <a:r>
              <a:rPr lang="en-US" sz="2800" spc="-5" dirty="0">
                <a:solidFill>
                  <a:prstClr val="black"/>
                </a:solidFill>
                <a:cs typeface="Calibri"/>
              </a:rPr>
              <a:t>under</a:t>
            </a:r>
            <a:r>
              <a:rPr lang="en-US" sz="2800" spc="-20" dirty="0">
                <a:solidFill>
                  <a:prstClr val="black"/>
                </a:solidFill>
                <a:cs typeface="Calibri"/>
              </a:rPr>
              <a:t> </a:t>
            </a:r>
            <a:r>
              <a:rPr lang="en-US" sz="2800" dirty="0">
                <a:solidFill>
                  <a:prstClr val="black"/>
                </a:solidFill>
                <a:cs typeface="Calibri"/>
              </a:rPr>
              <a:t>the</a:t>
            </a:r>
            <a:r>
              <a:rPr lang="en-US" sz="2800" spc="-5" dirty="0">
                <a:solidFill>
                  <a:prstClr val="black"/>
                </a:solidFill>
                <a:cs typeface="Calibri"/>
              </a:rPr>
              <a:t> </a:t>
            </a:r>
            <a:r>
              <a:rPr lang="en-US" sz="2800" spc="-15" dirty="0">
                <a:solidFill>
                  <a:prstClr val="black"/>
                </a:solidFill>
                <a:cs typeface="Calibri"/>
              </a:rPr>
              <a:t>control</a:t>
            </a:r>
            <a:r>
              <a:rPr lang="en-US" sz="2800" spc="-5" dirty="0">
                <a:solidFill>
                  <a:prstClr val="black"/>
                </a:solidFill>
                <a:cs typeface="Calibri"/>
              </a:rPr>
              <a:t> of </a:t>
            </a:r>
            <a:r>
              <a:rPr lang="en-US" sz="2800" dirty="0">
                <a:solidFill>
                  <a:prstClr val="black"/>
                </a:solidFill>
                <a:cs typeface="Calibri"/>
              </a:rPr>
              <a:t>an </a:t>
            </a:r>
            <a:r>
              <a:rPr lang="en-US" sz="2800" spc="-15" dirty="0">
                <a:solidFill>
                  <a:prstClr val="black"/>
                </a:solidFill>
                <a:cs typeface="Calibri"/>
              </a:rPr>
              <a:t>organization</a:t>
            </a:r>
            <a:endParaRPr lang="en-US" sz="2800" dirty="0">
              <a:solidFill>
                <a:prstClr val="black"/>
              </a:solidFill>
              <a:cs typeface="Calibri"/>
            </a:endParaRPr>
          </a:p>
          <a:p>
            <a:pPr marL="756285" indent="-287020" algn="l">
              <a:lnSpc>
                <a:spcPct val="100000"/>
              </a:lnSpc>
              <a:spcBef>
                <a:spcPts val="1415"/>
              </a:spcBef>
              <a:buClr>
                <a:srgbClr val="00385F"/>
              </a:buClr>
              <a:buFont typeface="Arial MT"/>
              <a:buChar char="–"/>
              <a:tabLst>
                <a:tab pos="756920" algn="l"/>
              </a:tabLst>
            </a:pPr>
            <a:r>
              <a:rPr lang="en-US" sz="2800" spc="-15" dirty="0">
                <a:solidFill>
                  <a:prstClr val="black"/>
                </a:solidFill>
                <a:cs typeface="Calibri"/>
              </a:rPr>
              <a:t>Negative</a:t>
            </a:r>
            <a:r>
              <a:rPr lang="en-US" sz="2800" spc="-35" dirty="0">
                <a:solidFill>
                  <a:prstClr val="black"/>
                </a:solidFill>
                <a:cs typeface="Calibri"/>
              </a:rPr>
              <a:t> </a:t>
            </a:r>
            <a:r>
              <a:rPr lang="en-US" sz="2800" spc="-10" dirty="0">
                <a:solidFill>
                  <a:prstClr val="black"/>
                </a:solidFill>
                <a:cs typeface="Calibri"/>
              </a:rPr>
              <a:t>stories</a:t>
            </a:r>
            <a:r>
              <a:rPr lang="en-US" sz="2800" spc="-30" dirty="0">
                <a:solidFill>
                  <a:prstClr val="black"/>
                </a:solidFill>
                <a:cs typeface="Calibri"/>
              </a:rPr>
              <a:t> </a:t>
            </a:r>
            <a:r>
              <a:rPr lang="en-US" sz="2800" spc="-10" dirty="0">
                <a:solidFill>
                  <a:prstClr val="black"/>
                </a:solidFill>
                <a:cs typeface="Calibri"/>
              </a:rPr>
              <a:t>are</a:t>
            </a:r>
            <a:r>
              <a:rPr lang="en-US" sz="2800" spc="-5" dirty="0">
                <a:solidFill>
                  <a:prstClr val="black"/>
                </a:solidFill>
                <a:cs typeface="Calibri"/>
              </a:rPr>
              <a:t> highly</a:t>
            </a:r>
            <a:r>
              <a:rPr lang="en-US" sz="2800" spc="-25" dirty="0">
                <a:solidFill>
                  <a:prstClr val="black"/>
                </a:solidFill>
                <a:cs typeface="Calibri"/>
              </a:rPr>
              <a:t> </a:t>
            </a:r>
            <a:r>
              <a:rPr lang="en-US" sz="2800" spc="-5" dirty="0">
                <a:solidFill>
                  <a:prstClr val="black"/>
                </a:solidFill>
                <a:cs typeface="Calibri"/>
              </a:rPr>
              <a:t>damaging</a:t>
            </a:r>
            <a:endParaRPr lang="en-US" sz="2800" dirty="0">
              <a:solidFill>
                <a:prstClr val="black"/>
              </a:solidFill>
              <a:cs typeface="Calibri"/>
            </a:endParaRPr>
          </a:p>
          <a:p>
            <a:pPr algn="l"/>
            <a:endParaRPr lang="en-US" sz="2800" dirty="0"/>
          </a:p>
          <a:p>
            <a:pPr algn="l"/>
            <a:endParaRPr lang="en-US" sz="2800" dirty="0"/>
          </a:p>
        </p:txBody>
      </p:sp>
    </p:spTree>
    <p:extLst>
      <p:ext uri="{BB962C8B-B14F-4D97-AF65-F5344CB8AC3E}">
        <p14:creationId xmlns:p14="http://schemas.microsoft.com/office/powerpoint/2010/main" val="2423189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00B0F0"/>
                </a:solidFill>
              </a:rPr>
              <a:t>The Promotional Mix: The Tools for IMC </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734041" y="1727803"/>
            <a:ext cx="9338035"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2700" lvl="0" algn="l">
              <a:lnSpc>
                <a:spcPct val="100000"/>
              </a:lnSpc>
              <a:spcBef>
                <a:spcPts val="1735"/>
              </a:spcBef>
            </a:pPr>
            <a:r>
              <a:rPr lang="en-US" sz="2800" b="1" spc="-10" dirty="0">
                <a:solidFill>
                  <a:prstClr val="black"/>
                </a:solidFill>
                <a:cs typeface="Calibri"/>
              </a:rPr>
              <a:t>Public </a:t>
            </a:r>
            <a:r>
              <a:rPr lang="en-US" sz="2800" b="1" spc="-15" dirty="0">
                <a:solidFill>
                  <a:prstClr val="black"/>
                </a:solidFill>
                <a:cs typeface="Calibri"/>
              </a:rPr>
              <a:t>Relations</a:t>
            </a:r>
            <a:endParaRPr lang="en-US" sz="2800" dirty="0">
              <a:solidFill>
                <a:prstClr val="black"/>
              </a:solidFill>
              <a:cs typeface="Calibri"/>
            </a:endParaRPr>
          </a:p>
          <a:p>
            <a:pPr marL="756285" lvl="0" indent="-287020" algn="l">
              <a:lnSpc>
                <a:spcPct val="100000"/>
              </a:lnSpc>
              <a:spcBef>
                <a:spcPts val="1410"/>
              </a:spcBef>
              <a:buClr>
                <a:srgbClr val="00385F"/>
              </a:buClr>
              <a:buFont typeface="Arial MT"/>
              <a:buChar char="–"/>
              <a:tabLst>
                <a:tab pos="756920" algn="l"/>
              </a:tabLst>
            </a:pPr>
            <a:r>
              <a:rPr lang="en-US" spc="-20" dirty="0">
                <a:solidFill>
                  <a:prstClr val="black"/>
                </a:solidFill>
                <a:cs typeface="Calibri"/>
              </a:rPr>
              <a:t>Evaluates</a:t>
            </a:r>
            <a:r>
              <a:rPr lang="en-US" spc="-10" dirty="0">
                <a:solidFill>
                  <a:prstClr val="black"/>
                </a:solidFill>
                <a:cs typeface="Calibri"/>
              </a:rPr>
              <a:t> </a:t>
            </a:r>
            <a:r>
              <a:rPr lang="en-US" spc="-5" dirty="0">
                <a:solidFill>
                  <a:prstClr val="black"/>
                </a:solidFill>
                <a:cs typeface="Calibri"/>
              </a:rPr>
              <a:t>public</a:t>
            </a:r>
            <a:r>
              <a:rPr lang="en-US" spc="-15" dirty="0">
                <a:solidFill>
                  <a:prstClr val="black"/>
                </a:solidFill>
                <a:cs typeface="Calibri"/>
              </a:rPr>
              <a:t> </a:t>
            </a:r>
            <a:r>
              <a:rPr lang="en-US" spc="-10" dirty="0">
                <a:solidFill>
                  <a:prstClr val="black"/>
                </a:solidFill>
                <a:cs typeface="Calibri"/>
              </a:rPr>
              <a:t>attitudes</a:t>
            </a:r>
            <a:endParaRPr lang="en-US" dirty="0">
              <a:solidFill>
                <a:prstClr val="black"/>
              </a:solidFill>
              <a:cs typeface="Calibri"/>
            </a:endParaRPr>
          </a:p>
          <a:p>
            <a:pPr marL="756285" marR="93980" lvl="0" indent="-287020" algn="l">
              <a:lnSpc>
                <a:spcPct val="100000"/>
              </a:lnSpc>
              <a:spcBef>
                <a:spcPts val="1380"/>
              </a:spcBef>
              <a:buClr>
                <a:srgbClr val="00385F"/>
              </a:buClr>
              <a:buFont typeface="Arial MT"/>
              <a:buChar char="–"/>
              <a:tabLst>
                <a:tab pos="756920" algn="l"/>
              </a:tabLst>
            </a:pPr>
            <a:r>
              <a:rPr lang="en-US" spc="-5" dirty="0">
                <a:solidFill>
                  <a:prstClr val="black"/>
                </a:solidFill>
                <a:cs typeface="Calibri"/>
              </a:rPr>
              <a:t>Identifies policies </a:t>
            </a:r>
            <a:r>
              <a:rPr lang="en-US" dirty="0">
                <a:solidFill>
                  <a:prstClr val="black"/>
                </a:solidFill>
                <a:cs typeface="Calibri"/>
              </a:rPr>
              <a:t>and </a:t>
            </a:r>
            <a:r>
              <a:rPr lang="en-US" spc="5" dirty="0">
                <a:solidFill>
                  <a:prstClr val="black"/>
                </a:solidFill>
                <a:cs typeface="Calibri"/>
              </a:rPr>
              <a:t> </a:t>
            </a:r>
            <a:r>
              <a:rPr lang="en-US" spc="-10" dirty="0">
                <a:solidFill>
                  <a:prstClr val="black"/>
                </a:solidFill>
                <a:cs typeface="Calibri"/>
              </a:rPr>
              <a:t>procedures</a:t>
            </a:r>
            <a:r>
              <a:rPr lang="en-US" spc="-25" dirty="0">
                <a:solidFill>
                  <a:prstClr val="black"/>
                </a:solidFill>
                <a:cs typeface="Calibri"/>
              </a:rPr>
              <a:t> </a:t>
            </a:r>
            <a:r>
              <a:rPr lang="en-US" spc="-5" dirty="0">
                <a:solidFill>
                  <a:prstClr val="black"/>
                </a:solidFill>
                <a:cs typeface="Calibri"/>
              </a:rPr>
              <a:t>of</a:t>
            </a:r>
            <a:r>
              <a:rPr lang="en-US" spc="-30" dirty="0">
                <a:solidFill>
                  <a:prstClr val="black"/>
                </a:solidFill>
                <a:cs typeface="Calibri"/>
              </a:rPr>
              <a:t> </a:t>
            </a:r>
            <a:r>
              <a:rPr lang="en-US" dirty="0">
                <a:solidFill>
                  <a:prstClr val="black"/>
                </a:solidFill>
                <a:cs typeface="Calibri"/>
              </a:rPr>
              <a:t>an</a:t>
            </a:r>
            <a:r>
              <a:rPr lang="en-US" spc="-25" dirty="0">
                <a:solidFill>
                  <a:prstClr val="black"/>
                </a:solidFill>
                <a:cs typeface="Calibri"/>
              </a:rPr>
              <a:t> </a:t>
            </a:r>
            <a:r>
              <a:rPr lang="en-US" dirty="0">
                <a:solidFill>
                  <a:prstClr val="black"/>
                </a:solidFill>
                <a:cs typeface="Calibri"/>
              </a:rPr>
              <a:t>individual</a:t>
            </a:r>
            <a:r>
              <a:rPr lang="en-US" spc="-20" dirty="0">
                <a:solidFill>
                  <a:prstClr val="black"/>
                </a:solidFill>
                <a:cs typeface="Calibri"/>
              </a:rPr>
              <a:t> </a:t>
            </a:r>
            <a:r>
              <a:rPr lang="en-US" spc="-5" dirty="0">
                <a:solidFill>
                  <a:prstClr val="black"/>
                </a:solidFill>
                <a:cs typeface="Calibri"/>
              </a:rPr>
              <a:t>or </a:t>
            </a:r>
            <a:r>
              <a:rPr lang="en-US" spc="-525" dirty="0">
                <a:solidFill>
                  <a:prstClr val="black"/>
                </a:solidFill>
                <a:cs typeface="Calibri"/>
              </a:rPr>
              <a:t> </a:t>
            </a:r>
          </a:p>
          <a:p>
            <a:pPr marL="469265" marR="93980" lvl="0" algn="l">
              <a:lnSpc>
                <a:spcPct val="100000"/>
              </a:lnSpc>
              <a:spcBef>
                <a:spcPts val="1380"/>
              </a:spcBef>
              <a:buClr>
                <a:srgbClr val="00385F"/>
              </a:buClr>
              <a:tabLst>
                <a:tab pos="756920" algn="l"/>
              </a:tabLst>
            </a:pPr>
            <a:r>
              <a:rPr lang="en-US" spc="-15" dirty="0">
                <a:solidFill>
                  <a:prstClr val="black"/>
                </a:solidFill>
                <a:cs typeface="Calibri"/>
              </a:rPr>
              <a:t> Organization </a:t>
            </a:r>
            <a:r>
              <a:rPr lang="en-US" dirty="0">
                <a:solidFill>
                  <a:prstClr val="black"/>
                </a:solidFill>
                <a:cs typeface="Calibri"/>
              </a:rPr>
              <a:t>with the </a:t>
            </a:r>
            <a:r>
              <a:rPr lang="en-US" spc="-5" dirty="0">
                <a:solidFill>
                  <a:prstClr val="black"/>
                </a:solidFill>
                <a:cs typeface="Calibri"/>
              </a:rPr>
              <a:t>public </a:t>
            </a:r>
            <a:r>
              <a:rPr lang="en-US" dirty="0">
                <a:solidFill>
                  <a:prstClr val="black"/>
                </a:solidFill>
                <a:cs typeface="Calibri"/>
              </a:rPr>
              <a:t> </a:t>
            </a:r>
            <a:r>
              <a:rPr lang="en-US" spc="-15" dirty="0">
                <a:solidFill>
                  <a:prstClr val="black"/>
                </a:solidFill>
                <a:cs typeface="Calibri"/>
              </a:rPr>
              <a:t>interest</a:t>
            </a:r>
            <a:endParaRPr lang="en-US" dirty="0">
              <a:solidFill>
                <a:prstClr val="black"/>
              </a:solidFill>
              <a:cs typeface="Calibri"/>
            </a:endParaRPr>
          </a:p>
          <a:p>
            <a:pPr marL="756285" marR="5080" lvl="0" indent="-287020" algn="l">
              <a:lnSpc>
                <a:spcPct val="100000"/>
              </a:lnSpc>
              <a:spcBef>
                <a:spcPts val="1370"/>
              </a:spcBef>
              <a:buClr>
                <a:srgbClr val="00385F"/>
              </a:buClr>
              <a:buFont typeface="Arial MT"/>
              <a:buChar char="–"/>
              <a:tabLst>
                <a:tab pos="756920" algn="l"/>
              </a:tabLst>
            </a:pPr>
            <a:r>
              <a:rPr lang="en-US" spc="-5" dirty="0">
                <a:solidFill>
                  <a:prstClr val="black"/>
                </a:solidFill>
                <a:cs typeface="Calibri"/>
              </a:rPr>
              <a:t>Goal</a:t>
            </a:r>
            <a:r>
              <a:rPr lang="en-US" spc="-10" dirty="0">
                <a:solidFill>
                  <a:prstClr val="black"/>
                </a:solidFill>
                <a:cs typeface="Calibri"/>
              </a:rPr>
              <a:t> </a:t>
            </a:r>
            <a:r>
              <a:rPr lang="en-US" dirty="0">
                <a:solidFill>
                  <a:prstClr val="black"/>
                </a:solidFill>
                <a:cs typeface="Calibri"/>
              </a:rPr>
              <a:t>-</a:t>
            </a:r>
            <a:r>
              <a:rPr lang="en-US" spc="-15" dirty="0">
                <a:solidFill>
                  <a:prstClr val="black"/>
                </a:solidFill>
                <a:cs typeface="Calibri"/>
              </a:rPr>
              <a:t> </a:t>
            </a:r>
            <a:r>
              <a:rPr lang="en-US" spc="-10" dirty="0">
                <a:solidFill>
                  <a:prstClr val="black"/>
                </a:solidFill>
                <a:cs typeface="Calibri"/>
              </a:rPr>
              <a:t>Establish</a:t>
            </a:r>
            <a:r>
              <a:rPr lang="en-US" spc="-20" dirty="0">
                <a:solidFill>
                  <a:prstClr val="black"/>
                </a:solidFill>
                <a:cs typeface="Calibri"/>
              </a:rPr>
              <a:t> </a:t>
            </a:r>
            <a:r>
              <a:rPr lang="en-US" dirty="0">
                <a:solidFill>
                  <a:prstClr val="black"/>
                </a:solidFill>
                <a:cs typeface="Calibri"/>
              </a:rPr>
              <a:t>and</a:t>
            </a:r>
            <a:r>
              <a:rPr lang="en-US" spc="-10" dirty="0">
                <a:solidFill>
                  <a:prstClr val="black"/>
                </a:solidFill>
                <a:cs typeface="Calibri"/>
              </a:rPr>
              <a:t> maintain</a:t>
            </a:r>
            <a:r>
              <a:rPr lang="en-US" spc="-25" dirty="0">
                <a:solidFill>
                  <a:prstClr val="black"/>
                </a:solidFill>
                <a:cs typeface="Calibri"/>
              </a:rPr>
              <a:t> </a:t>
            </a:r>
            <a:r>
              <a:rPr lang="en-US" dirty="0">
                <a:solidFill>
                  <a:prstClr val="black"/>
                </a:solidFill>
                <a:cs typeface="Calibri"/>
              </a:rPr>
              <a:t>a </a:t>
            </a:r>
            <a:r>
              <a:rPr lang="en-US" spc="-530" dirty="0">
                <a:solidFill>
                  <a:prstClr val="black"/>
                </a:solidFill>
                <a:cs typeface="Calibri"/>
              </a:rPr>
              <a:t> </a:t>
            </a:r>
            <a:r>
              <a:rPr lang="en-US" spc="-10" dirty="0">
                <a:solidFill>
                  <a:prstClr val="black"/>
                </a:solidFill>
                <a:cs typeface="Calibri"/>
              </a:rPr>
              <a:t>positive </a:t>
            </a:r>
            <a:r>
              <a:rPr lang="en-US" spc="-5" dirty="0">
                <a:solidFill>
                  <a:prstClr val="black"/>
                </a:solidFill>
                <a:cs typeface="Calibri"/>
              </a:rPr>
              <a:t>image</a:t>
            </a:r>
          </a:p>
          <a:p>
            <a:pPr marL="469265" marR="5080" lvl="0" algn="l">
              <a:lnSpc>
                <a:spcPct val="100000"/>
              </a:lnSpc>
              <a:spcBef>
                <a:spcPts val="1370"/>
              </a:spcBef>
              <a:buClr>
                <a:srgbClr val="00385F"/>
              </a:buClr>
              <a:tabLst>
                <a:tab pos="756920" algn="l"/>
              </a:tabLst>
            </a:pPr>
            <a:r>
              <a:rPr lang="en-US" spc="-5" dirty="0">
                <a:solidFill>
                  <a:prstClr val="black"/>
                </a:solidFill>
                <a:cs typeface="Calibri"/>
              </a:rPr>
              <a:t> </a:t>
            </a:r>
            <a:r>
              <a:rPr lang="en-US" dirty="0">
                <a:solidFill>
                  <a:prstClr val="black"/>
                </a:solidFill>
                <a:cs typeface="Calibri"/>
              </a:rPr>
              <a:t>among </a:t>
            </a:r>
            <a:r>
              <a:rPr lang="en-US" spc="-10" dirty="0">
                <a:solidFill>
                  <a:prstClr val="black"/>
                </a:solidFill>
                <a:cs typeface="Calibri"/>
              </a:rPr>
              <a:t>various </a:t>
            </a:r>
            <a:r>
              <a:rPr lang="en-US" spc="-5" dirty="0">
                <a:solidFill>
                  <a:prstClr val="black"/>
                </a:solidFill>
                <a:cs typeface="Calibri"/>
              </a:rPr>
              <a:t> publics</a:t>
            </a:r>
            <a:endParaRPr lang="en-US" dirty="0">
              <a:solidFill>
                <a:prstClr val="black"/>
              </a:solidFill>
              <a:cs typeface="Calibri"/>
            </a:endParaRPr>
          </a:p>
          <a:p>
            <a:pPr algn="l"/>
            <a:endParaRPr lang="en-US" dirty="0"/>
          </a:p>
        </p:txBody>
      </p:sp>
      <p:pic>
        <p:nvPicPr>
          <p:cNvPr id="3" name="Picture 2">
            <a:extLst>
              <a:ext uri="{FF2B5EF4-FFF2-40B4-BE49-F238E27FC236}">
                <a16:creationId xmlns:a16="http://schemas.microsoft.com/office/drawing/2014/main" id="{56AAF405-BC42-47F0-B0AE-35E23A17D3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00469" y="1677613"/>
            <a:ext cx="3743213" cy="4931097"/>
          </a:xfrm>
          <a:prstGeom prst="rect">
            <a:avLst/>
          </a:prstGeom>
        </p:spPr>
      </p:pic>
    </p:spTree>
    <p:extLst>
      <p:ext uri="{BB962C8B-B14F-4D97-AF65-F5344CB8AC3E}">
        <p14:creationId xmlns:p14="http://schemas.microsoft.com/office/powerpoint/2010/main" val="1398898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1426982" y="1847546"/>
            <a:ext cx="9338035"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2700" marR="5080" lvl="0" algn="l">
              <a:lnSpc>
                <a:spcPct val="100000"/>
              </a:lnSpc>
              <a:spcBef>
                <a:spcPts val="105"/>
              </a:spcBef>
            </a:pPr>
            <a:r>
              <a:rPr lang="en-US" sz="2800" b="1" spc="-10" dirty="0">
                <a:solidFill>
                  <a:prstClr val="black"/>
                </a:solidFill>
                <a:cs typeface="Calibri"/>
              </a:rPr>
              <a:t>Personal</a:t>
            </a:r>
            <a:r>
              <a:rPr lang="en-US" sz="2800" b="1" dirty="0">
                <a:solidFill>
                  <a:prstClr val="black"/>
                </a:solidFill>
                <a:cs typeface="Calibri"/>
              </a:rPr>
              <a:t> </a:t>
            </a:r>
            <a:r>
              <a:rPr lang="en-US" sz="2800" b="1" spc="-5" dirty="0">
                <a:solidFill>
                  <a:prstClr val="black"/>
                </a:solidFill>
                <a:cs typeface="Calibri"/>
              </a:rPr>
              <a:t>Selling:</a:t>
            </a:r>
            <a:r>
              <a:rPr lang="en-US" sz="2800" b="1" spc="10" dirty="0">
                <a:solidFill>
                  <a:prstClr val="black"/>
                </a:solidFill>
                <a:cs typeface="Calibri"/>
              </a:rPr>
              <a:t> </a:t>
            </a:r>
            <a:r>
              <a:rPr lang="en-US" sz="2800" spc="-15" dirty="0">
                <a:solidFill>
                  <a:prstClr val="black"/>
                </a:solidFill>
                <a:cs typeface="Calibri"/>
              </a:rPr>
              <a:t>Person-to-person</a:t>
            </a:r>
            <a:r>
              <a:rPr lang="en-US" sz="2800" spc="-10" dirty="0">
                <a:solidFill>
                  <a:prstClr val="black"/>
                </a:solidFill>
                <a:cs typeface="Calibri"/>
              </a:rPr>
              <a:t> communication</a:t>
            </a:r>
            <a:r>
              <a:rPr lang="en-US" sz="2800" spc="-5" dirty="0">
                <a:solidFill>
                  <a:prstClr val="black"/>
                </a:solidFill>
                <a:cs typeface="Calibri"/>
              </a:rPr>
              <a:t> </a:t>
            </a:r>
            <a:r>
              <a:rPr lang="en-US" sz="2800" dirty="0">
                <a:solidFill>
                  <a:prstClr val="black"/>
                </a:solidFill>
                <a:cs typeface="Calibri"/>
              </a:rPr>
              <a:t>in</a:t>
            </a:r>
            <a:r>
              <a:rPr lang="en-US" sz="2800" spc="5" dirty="0">
                <a:solidFill>
                  <a:prstClr val="black"/>
                </a:solidFill>
                <a:cs typeface="Calibri"/>
              </a:rPr>
              <a:t> </a:t>
            </a:r>
            <a:r>
              <a:rPr lang="en-US" sz="2800" dirty="0">
                <a:solidFill>
                  <a:prstClr val="black"/>
                </a:solidFill>
                <a:cs typeface="Calibri"/>
              </a:rPr>
              <a:t>which </a:t>
            </a:r>
            <a:r>
              <a:rPr lang="en-US" sz="2800" spc="-575" dirty="0">
                <a:solidFill>
                  <a:prstClr val="black"/>
                </a:solidFill>
                <a:cs typeface="Calibri"/>
              </a:rPr>
              <a:t> </a:t>
            </a:r>
            <a:r>
              <a:rPr lang="en-US" sz="2800" spc="-5" dirty="0">
                <a:solidFill>
                  <a:prstClr val="black"/>
                </a:solidFill>
                <a:cs typeface="Calibri"/>
              </a:rPr>
              <a:t>seller</a:t>
            </a:r>
            <a:r>
              <a:rPr lang="en-US" sz="2800" spc="25" dirty="0">
                <a:solidFill>
                  <a:prstClr val="black"/>
                </a:solidFill>
                <a:cs typeface="Calibri"/>
              </a:rPr>
              <a:t> </a:t>
            </a:r>
            <a:r>
              <a:rPr lang="en-US" sz="2800" spc="-15" dirty="0">
                <a:solidFill>
                  <a:prstClr val="black"/>
                </a:solidFill>
                <a:cs typeface="Calibri"/>
              </a:rPr>
              <a:t>attempts</a:t>
            </a:r>
            <a:r>
              <a:rPr lang="en-US" sz="2800" spc="35" dirty="0">
                <a:solidFill>
                  <a:prstClr val="black"/>
                </a:solidFill>
                <a:cs typeface="Calibri"/>
              </a:rPr>
              <a:t> </a:t>
            </a:r>
            <a:r>
              <a:rPr lang="en-US" sz="2800" spc="-10" dirty="0">
                <a:solidFill>
                  <a:prstClr val="black"/>
                </a:solidFill>
                <a:cs typeface="Calibri"/>
              </a:rPr>
              <a:t>to</a:t>
            </a:r>
            <a:r>
              <a:rPr lang="en-US" sz="2800" spc="50" dirty="0">
                <a:solidFill>
                  <a:prstClr val="black"/>
                </a:solidFill>
                <a:cs typeface="Calibri"/>
              </a:rPr>
              <a:t> </a:t>
            </a:r>
            <a:r>
              <a:rPr lang="en-US" sz="2800" spc="-5" dirty="0">
                <a:solidFill>
                  <a:prstClr val="black"/>
                </a:solidFill>
                <a:cs typeface="Calibri"/>
              </a:rPr>
              <a:t>assist</a:t>
            </a:r>
            <a:r>
              <a:rPr lang="en-US" sz="2800" spc="25" dirty="0">
                <a:solidFill>
                  <a:prstClr val="black"/>
                </a:solidFill>
                <a:cs typeface="Calibri"/>
              </a:rPr>
              <a:t> </a:t>
            </a:r>
            <a:r>
              <a:rPr lang="en-US" sz="2800" spc="-10" dirty="0">
                <a:solidFill>
                  <a:prstClr val="black"/>
                </a:solidFill>
                <a:cs typeface="Calibri"/>
              </a:rPr>
              <a:t>and/or</a:t>
            </a:r>
            <a:r>
              <a:rPr lang="en-US" sz="2800" spc="35" dirty="0">
                <a:solidFill>
                  <a:prstClr val="black"/>
                </a:solidFill>
                <a:cs typeface="Calibri"/>
              </a:rPr>
              <a:t> </a:t>
            </a:r>
            <a:r>
              <a:rPr lang="en-US" sz="2800" spc="-10" dirty="0">
                <a:solidFill>
                  <a:prstClr val="black"/>
                </a:solidFill>
                <a:cs typeface="Calibri"/>
              </a:rPr>
              <a:t>persuade</a:t>
            </a:r>
            <a:r>
              <a:rPr lang="en-US" sz="2800" spc="15" dirty="0">
                <a:solidFill>
                  <a:prstClr val="black"/>
                </a:solidFill>
                <a:cs typeface="Calibri"/>
              </a:rPr>
              <a:t> </a:t>
            </a:r>
            <a:r>
              <a:rPr lang="en-US" sz="2800" spc="-10" dirty="0">
                <a:solidFill>
                  <a:prstClr val="black"/>
                </a:solidFill>
                <a:cs typeface="Calibri"/>
              </a:rPr>
              <a:t>prospective </a:t>
            </a:r>
            <a:r>
              <a:rPr lang="en-US" sz="2800" spc="-5" dirty="0">
                <a:solidFill>
                  <a:prstClr val="black"/>
                </a:solidFill>
                <a:cs typeface="Calibri"/>
              </a:rPr>
              <a:t> </a:t>
            </a:r>
            <a:r>
              <a:rPr lang="en-US" sz="2800" spc="-20" dirty="0">
                <a:solidFill>
                  <a:prstClr val="black"/>
                </a:solidFill>
                <a:cs typeface="Calibri"/>
              </a:rPr>
              <a:t>buyers</a:t>
            </a:r>
            <a:r>
              <a:rPr lang="en-US" sz="2800" spc="-30" dirty="0">
                <a:solidFill>
                  <a:prstClr val="black"/>
                </a:solidFill>
                <a:cs typeface="Calibri"/>
              </a:rPr>
              <a:t> </a:t>
            </a:r>
            <a:r>
              <a:rPr lang="en-US" sz="2800" spc="-15" dirty="0">
                <a:solidFill>
                  <a:prstClr val="black"/>
                </a:solidFill>
                <a:cs typeface="Calibri"/>
              </a:rPr>
              <a:t>to:</a:t>
            </a:r>
            <a:endParaRPr lang="en-US" sz="2800" dirty="0">
              <a:solidFill>
                <a:prstClr val="black"/>
              </a:solidFill>
              <a:cs typeface="Calibri"/>
            </a:endParaRPr>
          </a:p>
          <a:p>
            <a:pPr marL="756285" lvl="0" indent="-287020" algn="l">
              <a:lnSpc>
                <a:spcPct val="100000"/>
              </a:lnSpc>
              <a:spcBef>
                <a:spcPts val="1430"/>
              </a:spcBef>
              <a:buClr>
                <a:srgbClr val="00385F"/>
              </a:buClr>
              <a:buFont typeface="Arial MT"/>
              <a:buChar char="–"/>
              <a:tabLst>
                <a:tab pos="756920" algn="l"/>
              </a:tabLst>
            </a:pPr>
            <a:r>
              <a:rPr lang="en-US" sz="2800" spc="-5" dirty="0">
                <a:solidFill>
                  <a:prstClr val="black"/>
                </a:solidFill>
                <a:cs typeface="Calibri"/>
              </a:rPr>
              <a:t>Purchase</a:t>
            </a:r>
            <a:r>
              <a:rPr lang="en-US" sz="2800" spc="-45" dirty="0">
                <a:solidFill>
                  <a:prstClr val="black"/>
                </a:solidFill>
                <a:cs typeface="Calibri"/>
              </a:rPr>
              <a:t> </a:t>
            </a:r>
            <a:r>
              <a:rPr lang="en-US" sz="2800" dirty="0">
                <a:solidFill>
                  <a:prstClr val="black"/>
                </a:solidFill>
                <a:cs typeface="Calibri"/>
              </a:rPr>
              <a:t>a</a:t>
            </a:r>
            <a:r>
              <a:rPr lang="en-US" sz="2800" spc="-10" dirty="0">
                <a:solidFill>
                  <a:prstClr val="black"/>
                </a:solidFill>
                <a:cs typeface="Calibri"/>
              </a:rPr>
              <a:t> </a:t>
            </a:r>
            <a:r>
              <a:rPr lang="en-US" sz="2800" spc="-20" dirty="0">
                <a:solidFill>
                  <a:prstClr val="black"/>
                </a:solidFill>
                <a:cs typeface="Calibri"/>
              </a:rPr>
              <a:t>company’s</a:t>
            </a:r>
            <a:r>
              <a:rPr lang="en-US" sz="2800" spc="-35" dirty="0">
                <a:solidFill>
                  <a:prstClr val="black"/>
                </a:solidFill>
                <a:cs typeface="Calibri"/>
              </a:rPr>
              <a:t> </a:t>
            </a:r>
            <a:r>
              <a:rPr lang="en-US" sz="2800" spc="-10" dirty="0">
                <a:solidFill>
                  <a:prstClr val="black"/>
                </a:solidFill>
                <a:cs typeface="Calibri"/>
              </a:rPr>
              <a:t>product</a:t>
            </a:r>
            <a:endParaRPr lang="en-US" sz="2800" dirty="0">
              <a:solidFill>
                <a:prstClr val="black"/>
              </a:solidFill>
              <a:cs typeface="Calibri"/>
            </a:endParaRPr>
          </a:p>
          <a:p>
            <a:pPr marL="756285" lvl="0" indent="-287020" algn="l">
              <a:lnSpc>
                <a:spcPct val="100000"/>
              </a:lnSpc>
              <a:spcBef>
                <a:spcPts val="1415"/>
              </a:spcBef>
              <a:buClr>
                <a:srgbClr val="00385F"/>
              </a:buClr>
              <a:buFont typeface="Arial MT"/>
              <a:buChar char="–"/>
              <a:tabLst>
                <a:tab pos="756920" algn="l"/>
              </a:tabLst>
            </a:pPr>
            <a:r>
              <a:rPr lang="en-US" sz="2800" dirty="0">
                <a:solidFill>
                  <a:prstClr val="black"/>
                </a:solidFill>
                <a:cs typeface="Calibri"/>
              </a:rPr>
              <a:t>Act</a:t>
            </a:r>
            <a:r>
              <a:rPr lang="en-US" sz="2800" spc="-25" dirty="0">
                <a:solidFill>
                  <a:prstClr val="black"/>
                </a:solidFill>
                <a:cs typeface="Calibri"/>
              </a:rPr>
              <a:t> </a:t>
            </a:r>
            <a:r>
              <a:rPr lang="en-US" sz="2800" spc="-5" dirty="0">
                <a:solidFill>
                  <a:prstClr val="black"/>
                </a:solidFill>
                <a:cs typeface="Calibri"/>
              </a:rPr>
              <a:t>on</a:t>
            </a:r>
            <a:r>
              <a:rPr lang="en-US" sz="2800" spc="-20" dirty="0">
                <a:solidFill>
                  <a:prstClr val="black"/>
                </a:solidFill>
                <a:cs typeface="Calibri"/>
              </a:rPr>
              <a:t> </a:t>
            </a:r>
            <a:r>
              <a:rPr lang="en-US" sz="2800" dirty="0">
                <a:solidFill>
                  <a:prstClr val="black"/>
                </a:solidFill>
                <a:cs typeface="Calibri"/>
              </a:rPr>
              <a:t>an</a:t>
            </a:r>
            <a:r>
              <a:rPr lang="en-US" sz="2800" spc="-30" dirty="0">
                <a:solidFill>
                  <a:prstClr val="black"/>
                </a:solidFill>
                <a:cs typeface="Calibri"/>
              </a:rPr>
              <a:t> </a:t>
            </a:r>
            <a:r>
              <a:rPr lang="en-US" sz="2800" dirty="0">
                <a:solidFill>
                  <a:prstClr val="black"/>
                </a:solidFill>
                <a:cs typeface="Calibri"/>
              </a:rPr>
              <a:t>idea</a:t>
            </a:r>
          </a:p>
          <a:p>
            <a:pPr marL="12700" marR="334010" lvl="0" algn="l">
              <a:lnSpc>
                <a:spcPct val="100000"/>
              </a:lnSpc>
              <a:spcBef>
                <a:spcPts val="1430"/>
              </a:spcBef>
            </a:pPr>
            <a:r>
              <a:rPr lang="en-US" sz="2800" spc="-5" dirty="0">
                <a:solidFill>
                  <a:prstClr val="black"/>
                </a:solidFill>
                <a:cs typeface="Calibri"/>
              </a:rPr>
              <a:t>Allows seller </a:t>
            </a:r>
            <a:r>
              <a:rPr lang="en-US" sz="2800" spc="-15" dirty="0">
                <a:solidFill>
                  <a:prstClr val="black"/>
                </a:solidFill>
                <a:cs typeface="Calibri"/>
              </a:rPr>
              <a:t>to </a:t>
            </a:r>
            <a:r>
              <a:rPr lang="en-US" sz="2800" spc="-5" dirty="0">
                <a:solidFill>
                  <a:prstClr val="black"/>
                </a:solidFill>
                <a:cs typeface="Calibri"/>
              </a:rPr>
              <a:t>tailor messages </a:t>
            </a:r>
            <a:r>
              <a:rPr lang="en-US" sz="2800" spc="-15" dirty="0">
                <a:solidFill>
                  <a:prstClr val="black"/>
                </a:solidFill>
                <a:cs typeface="Calibri"/>
              </a:rPr>
              <a:t>to </a:t>
            </a:r>
            <a:r>
              <a:rPr lang="en-US" sz="2800" dirty="0">
                <a:solidFill>
                  <a:prstClr val="black"/>
                </a:solidFill>
                <a:cs typeface="Calibri"/>
              </a:rPr>
              <a:t>the </a:t>
            </a:r>
            <a:r>
              <a:rPr lang="en-US" sz="2800" spc="-10" dirty="0">
                <a:solidFill>
                  <a:prstClr val="black"/>
                </a:solidFill>
                <a:cs typeface="Calibri"/>
              </a:rPr>
              <a:t>customer’s </a:t>
            </a:r>
            <a:r>
              <a:rPr lang="en-US" sz="2800" spc="-5" dirty="0">
                <a:solidFill>
                  <a:prstClr val="black"/>
                </a:solidFill>
                <a:cs typeface="Calibri"/>
              </a:rPr>
              <a:t>specific </a:t>
            </a:r>
            <a:r>
              <a:rPr lang="en-US" sz="2800" spc="-575" dirty="0">
                <a:solidFill>
                  <a:prstClr val="black"/>
                </a:solidFill>
                <a:cs typeface="Calibri"/>
              </a:rPr>
              <a:t> </a:t>
            </a:r>
            <a:r>
              <a:rPr lang="en-US" sz="2800" spc="-5" dirty="0">
                <a:solidFill>
                  <a:prstClr val="black"/>
                </a:solidFill>
                <a:cs typeface="Calibri"/>
              </a:rPr>
              <a:t>needs</a:t>
            </a:r>
            <a:r>
              <a:rPr lang="en-US" sz="2800" spc="-50" dirty="0">
                <a:solidFill>
                  <a:prstClr val="black"/>
                </a:solidFill>
                <a:cs typeface="Calibri"/>
              </a:rPr>
              <a:t> </a:t>
            </a:r>
            <a:r>
              <a:rPr lang="en-US" sz="2800" dirty="0">
                <a:solidFill>
                  <a:prstClr val="black"/>
                </a:solidFill>
                <a:cs typeface="Calibri"/>
              </a:rPr>
              <a:t>or</a:t>
            </a:r>
            <a:r>
              <a:rPr lang="en-US" sz="2800" spc="-5" dirty="0">
                <a:solidFill>
                  <a:prstClr val="black"/>
                </a:solidFill>
                <a:cs typeface="Calibri"/>
              </a:rPr>
              <a:t> </a:t>
            </a:r>
            <a:r>
              <a:rPr lang="en-US" sz="2800" dirty="0">
                <a:solidFill>
                  <a:prstClr val="black"/>
                </a:solidFill>
                <a:cs typeface="Calibri"/>
              </a:rPr>
              <a:t>situation</a:t>
            </a:r>
          </a:p>
          <a:p>
            <a:pPr marL="12700" lvl="0" algn="l">
              <a:lnSpc>
                <a:spcPct val="100000"/>
              </a:lnSpc>
              <a:spcBef>
                <a:spcPts val="1430"/>
              </a:spcBef>
            </a:pPr>
            <a:r>
              <a:rPr lang="en-US" sz="2800" spc="-15" dirty="0">
                <a:solidFill>
                  <a:prstClr val="black"/>
                </a:solidFill>
                <a:cs typeface="Calibri"/>
              </a:rPr>
              <a:t>Involves</a:t>
            </a:r>
            <a:r>
              <a:rPr lang="en-US" sz="2800" spc="-35" dirty="0">
                <a:solidFill>
                  <a:prstClr val="black"/>
                </a:solidFill>
                <a:cs typeface="Calibri"/>
              </a:rPr>
              <a:t> </a:t>
            </a:r>
            <a:r>
              <a:rPr lang="en-US" sz="2800" spc="-5" dirty="0">
                <a:solidFill>
                  <a:prstClr val="black"/>
                </a:solidFill>
                <a:cs typeface="Calibri"/>
              </a:rPr>
              <a:t>immediate</a:t>
            </a:r>
            <a:r>
              <a:rPr lang="en-US" sz="2800" spc="-30" dirty="0">
                <a:solidFill>
                  <a:prstClr val="black"/>
                </a:solidFill>
                <a:cs typeface="Calibri"/>
              </a:rPr>
              <a:t> </a:t>
            </a:r>
            <a:r>
              <a:rPr lang="en-US" sz="2800" dirty="0">
                <a:solidFill>
                  <a:prstClr val="black"/>
                </a:solidFill>
                <a:cs typeface="Calibri"/>
              </a:rPr>
              <a:t>and</a:t>
            </a:r>
            <a:r>
              <a:rPr lang="en-US" sz="2800" spc="-15" dirty="0">
                <a:solidFill>
                  <a:prstClr val="black"/>
                </a:solidFill>
                <a:cs typeface="Calibri"/>
              </a:rPr>
              <a:t> </a:t>
            </a:r>
            <a:r>
              <a:rPr lang="en-US" sz="2800" spc="-5" dirty="0">
                <a:solidFill>
                  <a:prstClr val="black"/>
                </a:solidFill>
                <a:cs typeface="Calibri"/>
              </a:rPr>
              <a:t>precise</a:t>
            </a:r>
            <a:r>
              <a:rPr lang="en-US" sz="2800" spc="-40" dirty="0">
                <a:solidFill>
                  <a:prstClr val="black"/>
                </a:solidFill>
                <a:cs typeface="Calibri"/>
              </a:rPr>
              <a:t> </a:t>
            </a:r>
            <a:r>
              <a:rPr lang="en-US" sz="2800" spc="-10" dirty="0">
                <a:solidFill>
                  <a:prstClr val="black"/>
                </a:solidFill>
                <a:cs typeface="Calibri"/>
              </a:rPr>
              <a:t>feedback</a:t>
            </a:r>
            <a:endParaRPr lang="en-US" sz="2800" dirty="0">
              <a:solidFill>
                <a:prstClr val="black"/>
              </a:solidFill>
              <a:cs typeface="Calibri"/>
            </a:endParaRPr>
          </a:p>
          <a:p>
            <a:pPr algn="l"/>
            <a:endParaRPr lang="en-US" sz="2800" dirty="0"/>
          </a:p>
        </p:txBody>
      </p:sp>
    </p:spTree>
    <p:extLst>
      <p:ext uri="{BB962C8B-B14F-4D97-AF65-F5344CB8AC3E}">
        <p14:creationId xmlns:p14="http://schemas.microsoft.com/office/powerpoint/2010/main" val="16254374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870808" y="182021"/>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IMC Audience Contact Tools</a:t>
            </a:r>
          </a:p>
        </p:txBody>
      </p:sp>
      <p:sp>
        <p:nvSpPr>
          <p:cNvPr id="4" name="Rectangle 3">
            <a:extLst>
              <a:ext uri="{FF2B5EF4-FFF2-40B4-BE49-F238E27FC236}">
                <a16:creationId xmlns:a16="http://schemas.microsoft.com/office/drawing/2014/main" id="{D3B5D280-83C6-4D2B-A5FB-470DDB3B6FF5}"/>
              </a:ext>
            </a:extLst>
          </p:cNvPr>
          <p:cNvSpPr/>
          <p:nvPr/>
        </p:nvSpPr>
        <p:spPr>
          <a:xfrm>
            <a:off x="152416" y="1535593"/>
            <a:ext cx="2718392" cy="2677656"/>
          </a:xfrm>
          <a:prstGeom prst="rect">
            <a:avLst/>
          </a:prstGeom>
        </p:spPr>
        <p:txBody>
          <a:bodyPr wrap="square">
            <a:spAutoFit/>
          </a:bodyPr>
          <a:lstStyle/>
          <a:p>
            <a:pPr marL="12700" lvl="0" indent="-228600">
              <a:spcBef>
                <a:spcPts val="1739"/>
              </a:spcBef>
              <a:buFont typeface="Arial" panose="020B0604020202020204" pitchFamily="34" charset="0"/>
              <a:buChar char="•"/>
            </a:pPr>
            <a:r>
              <a:rPr lang="en-US" sz="2400" spc="-20" dirty="0">
                <a:solidFill>
                  <a:prstClr val="black"/>
                </a:solidFill>
                <a:cs typeface="Calibri"/>
              </a:rPr>
              <a:t>Every</a:t>
            </a:r>
            <a:r>
              <a:rPr lang="en-US" sz="2400" dirty="0">
                <a:solidFill>
                  <a:prstClr val="black"/>
                </a:solidFill>
                <a:cs typeface="Calibri"/>
              </a:rPr>
              <a:t> </a:t>
            </a:r>
            <a:r>
              <a:rPr lang="en-US" sz="2400" spc="-10" dirty="0">
                <a:solidFill>
                  <a:prstClr val="black"/>
                </a:solidFill>
                <a:cs typeface="Calibri"/>
              </a:rPr>
              <a:t>opportunity</a:t>
            </a:r>
            <a:r>
              <a:rPr lang="en-US" sz="2400" spc="50" dirty="0">
                <a:solidFill>
                  <a:prstClr val="black"/>
                </a:solidFill>
                <a:cs typeface="Calibri"/>
              </a:rPr>
              <a:t> </a:t>
            </a:r>
            <a:r>
              <a:rPr lang="en-US" sz="2400" spc="-5" dirty="0">
                <a:solidFill>
                  <a:prstClr val="black"/>
                </a:solidFill>
                <a:cs typeface="Calibri"/>
              </a:rPr>
              <a:t>a </a:t>
            </a:r>
            <a:r>
              <a:rPr lang="en-US" sz="2400" spc="-15" dirty="0">
                <a:solidFill>
                  <a:prstClr val="black"/>
                </a:solidFill>
                <a:cs typeface="Calibri"/>
              </a:rPr>
              <a:t>customer</a:t>
            </a:r>
            <a:r>
              <a:rPr lang="en-US" sz="2400" spc="35" dirty="0">
                <a:solidFill>
                  <a:prstClr val="black"/>
                </a:solidFill>
                <a:cs typeface="Calibri"/>
              </a:rPr>
              <a:t> </a:t>
            </a:r>
            <a:r>
              <a:rPr lang="en-US" sz="2400" spc="-10" dirty="0">
                <a:solidFill>
                  <a:prstClr val="black"/>
                </a:solidFill>
                <a:cs typeface="Calibri"/>
              </a:rPr>
              <a:t>has</a:t>
            </a:r>
            <a:r>
              <a:rPr lang="en-US" sz="2400" spc="15" dirty="0">
                <a:solidFill>
                  <a:prstClr val="black"/>
                </a:solidFill>
                <a:cs typeface="Calibri"/>
              </a:rPr>
              <a:t> </a:t>
            </a:r>
            <a:r>
              <a:rPr lang="en-US" sz="2400" spc="-20" dirty="0">
                <a:solidFill>
                  <a:prstClr val="black"/>
                </a:solidFill>
                <a:cs typeface="Calibri"/>
              </a:rPr>
              <a:t>to</a:t>
            </a:r>
            <a:r>
              <a:rPr lang="en-US" sz="2400" spc="-5" dirty="0">
                <a:solidFill>
                  <a:prstClr val="black"/>
                </a:solidFill>
                <a:cs typeface="Calibri"/>
              </a:rPr>
              <a:t> </a:t>
            </a:r>
            <a:r>
              <a:rPr lang="en-US" sz="2400" spc="-10" dirty="0">
                <a:solidFill>
                  <a:prstClr val="black"/>
                </a:solidFill>
                <a:cs typeface="Calibri"/>
              </a:rPr>
              <a:t>see</a:t>
            </a:r>
            <a:r>
              <a:rPr lang="en-US" sz="2400" spc="5" dirty="0">
                <a:solidFill>
                  <a:prstClr val="black"/>
                </a:solidFill>
                <a:cs typeface="Calibri"/>
              </a:rPr>
              <a:t> </a:t>
            </a:r>
            <a:r>
              <a:rPr lang="en-US" sz="2400" spc="-5" dirty="0">
                <a:solidFill>
                  <a:prstClr val="black"/>
                </a:solidFill>
                <a:cs typeface="Calibri"/>
              </a:rPr>
              <a:t>or</a:t>
            </a:r>
            <a:r>
              <a:rPr lang="en-US" sz="2400" dirty="0">
                <a:solidFill>
                  <a:prstClr val="black"/>
                </a:solidFill>
                <a:cs typeface="Calibri"/>
              </a:rPr>
              <a:t> </a:t>
            </a:r>
            <a:r>
              <a:rPr lang="en-US" sz="2400" spc="-10" dirty="0">
                <a:solidFill>
                  <a:prstClr val="black"/>
                </a:solidFill>
                <a:cs typeface="Calibri"/>
              </a:rPr>
              <a:t>hear</a:t>
            </a:r>
            <a:r>
              <a:rPr lang="en-US" sz="2400" spc="-5" dirty="0">
                <a:solidFill>
                  <a:prstClr val="black"/>
                </a:solidFill>
                <a:cs typeface="Calibri"/>
              </a:rPr>
              <a:t> about </a:t>
            </a:r>
            <a:r>
              <a:rPr lang="en-US" sz="2400" spc="-615" dirty="0">
                <a:solidFill>
                  <a:prstClr val="black"/>
                </a:solidFill>
                <a:cs typeface="Calibri"/>
              </a:rPr>
              <a:t> </a:t>
            </a:r>
            <a:r>
              <a:rPr lang="en-US" sz="2400" spc="-5" dirty="0">
                <a:solidFill>
                  <a:prstClr val="black"/>
                </a:solidFill>
                <a:cs typeface="Calibri"/>
              </a:rPr>
              <a:t>a</a:t>
            </a:r>
            <a:r>
              <a:rPr lang="en-US" sz="2400" spc="-10" dirty="0">
                <a:solidFill>
                  <a:prstClr val="black"/>
                </a:solidFill>
                <a:cs typeface="Calibri"/>
              </a:rPr>
              <a:t> </a:t>
            </a:r>
            <a:r>
              <a:rPr lang="en-US" sz="2400" spc="-15" dirty="0">
                <a:solidFill>
                  <a:prstClr val="black"/>
                </a:solidFill>
                <a:cs typeface="Calibri"/>
              </a:rPr>
              <a:t>company</a:t>
            </a:r>
            <a:r>
              <a:rPr lang="en-US" sz="2400" dirty="0">
                <a:solidFill>
                  <a:prstClr val="black"/>
                </a:solidFill>
                <a:cs typeface="Calibri"/>
              </a:rPr>
              <a:t> </a:t>
            </a:r>
            <a:r>
              <a:rPr lang="en-US" sz="2400" spc="-15" dirty="0">
                <a:solidFill>
                  <a:prstClr val="black"/>
                </a:solidFill>
                <a:cs typeface="Calibri"/>
              </a:rPr>
              <a:t>and/or</a:t>
            </a:r>
            <a:r>
              <a:rPr lang="en-US" sz="2400" spc="30" dirty="0">
                <a:solidFill>
                  <a:prstClr val="black"/>
                </a:solidFill>
                <a:cs typeface="Calibri"/>
              </a:rPr>
              <a:t> </a:t>
            </a:r>
            <a:r>
              <a:rPr lang="en-US" sz="2400" spc="-5" dirty="0">
                <a:solidFill>
                  <a:prstClr val="black"/>
                </a:solidFill>
                <a:cs typeface="Calibri"/>
              </a:rPr>
              <a:t>its</a:t>
            </a:r>
            <a:r>
              <a:rPr lang="en-US" sz="2400" spc="10" dirty="0">
                <a:solidFill>
                  <a:prstClr val="black"/>
                </a:solidFill>
                <a:cs typeface="Calibri"/>
              </a:rPr>
              <a:t> </a:t>
            </a:r>
            <a:r>
              <a:rPr lang="en-US" sz="2400" spc="-15" dirty="0">
                <a:solidFill>
                  <a:prstClr val="black"/>
                </a:solidFill>
                <a:cs typeface="Calibri"/>
              </a:rPr>
              <a:t>brands</a:t>
            </a:r>
            <a:r>
              <a:rPr lang="en-US" sz="2400" spc="25" dirty="0">
                <a:solidFill>
                  <a:prstClr val="black"/>
                </a:solidFill>
                <a:cs typeface="Calibri"/>
              </a:rPr>
              <a:t> </a:t>
            </a:r>
            <a:r>
              <a:rPr lang="en-US" sz="2400" spc="-5" dirty="0">
                <a:solidFill>
                  <a:prstClr val="black"/>
                </a:solidFill>
                <a:cs typeface="Calibri"/>
              </a:rPr>
              <a:t>or</a:t>
            </a:r>
            <a:r>
              <a:rPr lang="en-US" sz="2400" spc="-10" dirty="0">
                <a:solidFill>
                  <a:prstClr val="black"/>
                </a:solidFill>
                <a:cs typeface="Calibri"/>
              </a:rPr>
              <a:t> </a:t>
            </a:r>
            <a:r>
              <a:rPr lang="en-US" sz="2400" spc="-25" dirty="0">
                <a:solidFill>
                  <a:prstClr val="black"/>
                </a:solidFill>
                <a:cs typeface="Calibri"/>
              </a:rPr>
              <a:t>have</a:t>
            </a:r>
            <a:r>
              <a:rPr lang="en-US" sz="2400" dirty="0">
                <a:solidFill>
                  <a:prstClr val="black"/>
                </a:solidFill>
                <a:cs typeface="Calibri"/>
              </a:rPr>
              <a:t> </a:t>
            </a:r>
            <a:r>
              <a:rPr lang="en-US" sz="2400" spc="-5" dirty="0">
                <a:solidFill>
                  <a:prstClr val="black"/>
                </a:solidFill>
                <a:cs typeface="Calibri"/>
              </a:rPr>
              <a:t>an</a:t>
            </a:r>
            <a:r>
              <a:rPr lang="en-US" sz="2400" spc="10" dirty="0">
                <a:solidFill>
                  <a:prstClr val="black"/>
                </a:solidFill>
                <a:cs typeface="Calibri"/>
              </a:rPr>
              <a:t> </a:t>
            </a:r>
            <a:r>
              <a:rPr lang="en-US" sz="2400" spc="-15" dirty="0">
                <a:solidFill>
                  <a:prstClr val="black"/>
                </a:solidFill>
                <a:cs typeface="Calibri"/>
              </a:rPr>
              <a:t>encounter</a:t>
            </a:r>
            <a:r>
              <a:rPr lang="en-US" sz="2400" spc="20" dirty="0">
                <a:solidFill>
                  <a:prstClr val="black"/>
                </a:solidFill>
                <a:cs typeface="Calibri"/>
              </a:rPr>
              <a:t> </a:t>
            </a:r>
            <a:r>
              <a:rPr lang="en-US" sz="2400" spc="-10" dirty="0">
                <a:solidFill>
                  <a:prstClr val="black"/>
                </a:solidFill>
                <a:cs typeface="Calibri"/>
              </a:rPr>
              <a:t>or </a:t>
            </a:r>
            <a:r>
              <a:rPr lang="en-US" sz="2400" spc="-5" dirty="0">
                <a:solidFill>
                  <a:prstClr val="black"/>
                </a:solidFill>
                <a:cs typeface="Calibri"/>
              </a:rPr>
              <a:t> </a:t>
            </a:r>
            <a:r>
              <a:rPr lang="en-US" sz="2400" spc="-15" dirty="0">
                <a:solidFill>
                  <a:prstClr val="black"/>
                </a:solidFill>
                <a:cs typeface="Calibri"/>
              </a:rPr>
              <a:t>experience</a:t>
            </a:r>
            <a:r>
              <a:rPr lang="en-US" sz="2400" spc="10" dirty="0">
                <a:solidFill>
                  <a:prstClr val="black"/>
                </a:solidFill>
                <a:cs typeface="Calibri"/>
              </a:rPr>
              <a:t> </a:t>
            </a:r>
            <a:r>
              <a:rPr lang="en-US" sz="2400" spc="-5" dirty="0">
                <a:solidFill>
                  <a:prstClr val="black"/>
                </a:solidFill>
                <a:cs typeface="Calibri"/>
              </a:rPr>
              <a:t>with</a:t>
            </a:r>
            <a:r>
              <a:rPr lang="en-US" sz="2400" spc="5" dirty="0">
                <a:solidFill>
                  <a:prstClr val="black"/>
                </a:solidFill>
                <a:cs typeface="Calibri"/>
              </a:rPr>
              <a:t> </a:t>
            </a:r>
            <a:r>
              <a:rPr lang="en-US" sz="2400" spc="-5" dirty="0">
                <a:solidFill>
                  <a:prstClr val="black"/>
                </a:solidFill>
                <a:cs typeface="Calibri"/>
              </a:rPr>
              <a:t>it</a:t>
            </a:r>
            <a:endParaRPr lang="en-US" sz="2000" dirty="0">
              <a:solidFill>
                <a:prstClr val="black"/>
              </a:solidFill>
              <a:cs typeface="Calibri"/>
            </a:endParaRPr>
          </a:p>
        </p:txBody>
      </p:sp>
      <p:pic>
        <p:nvPicPr>
          <p:cNvPr id="7" name="Picture 6">
            <a:extLst>
              <a:ext uri="{FF2B5EF4-FFF2-40B4-BE49-F238E27FC236}">
                <a16:creationId xmlns:a16="http://schemas.microsoft.com/office/drawing/2014/main" id="{D06C2759-4CEF-43AF-B99A-703F150CF1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1460" y="1130187"/>
            <a:ext cx="9100540" cy="5535504"/>
          </a:xfrm>
          <a:prstGeom prst="rect">
            <a:avLst/>
          </a:prstGeom>
        </p:spPr>
      </p:pic>
    </p:spTree>
    <p:extLst>
      <p:ext uri="{BB962C8B-B14F-4D97-AF65-F5344CB8AC3E}">
        <p14:creationId xmlns:p14="http://schemas.microsoft.com/office/powerpoint/2010/main" val="206891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308494" y="104334"/>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IMC Planning Process </a:t>
            </a:r>
          </a:p>
        </p:txBody>
      </p:sp>
      <p:grpSp>
        <p:nvGrpSpPr>
          <p:cNvPr id="12" name="Group 11">
            <a:extLst>
              <a:ext uri="{FF2B5EF4-FFF2-40B4-BE49-F238E27FC236}">
                <a16:creationId xmlns:a16="http://schemas.microsoft.com/office/drawing/2014/main" id="{8D5EEA38-2316-4334-94A6-FEB4042F39D9}"/>
              </a:ext>
            </a:extLst>
          </p:cNvPr>
          <p:cNvGrpSpPr>
            <a:grpSpLocks/>
          </p:cNvGrpSpPr>
          <p:nvPr/>
        </p:nvGrpSpPr>
        <p:grpSpPr bwMode="auto">
          <a:xfrm>
            <a:off x="2235200" y="1597572"/>
            <a:ext cx="8443310" cy="2710269"/>
            <a:chOff x="457200" y="1535302"/>
            <a:chExt cx="8458200" cy="3139603"/>
          </a:xfrm>
        </p:grpSpPr>
        <p:sp>
          <p:nvSpPr>
            <p:cNvPr id="13" name="Freeform 5">
              <a:extLst>
                <a:ext uri="{FF2B5EF4-FFF2-40B4-BE49-F238E27FC236}">
                  <a16:creationId xmlns:a16="http://schemas.microsoft.com/office/drawing/2014/main" id="{DA91E134-2451-4936-8836-8E853127304B}"/>
                </a:ext>
              </a:extLst>
            </p:cNvPr>
            <p:cNvSpPr/>
            <p:nvPr/>
          </p:nvSpPr>
          <p:spPr>
            <a:xfrm>
              <a:off x="457200" y="2139943"/>
              <a:ext cx="8458200" cy="2534962"/>
            </a:xfrm>
            <a:custGeom>
              <a:avLst/>
              <a:gdLst>
                <a:gd name="connsiteX0" fmla="*/ 0 w 8458200"/>
                <a:gd name="connsiteY0" fmla="*/ 0 h 1840387"/>
                <a:gd name="connsiteX1" fmla="*/ 8458200 w 8458200"/>
                <a:gd name="connsiteY1" fmla="*/ 0 h 1840387"/>
                <a:gd name="connsiteX2" fmla="*/ 8458200 w 8458200"/>
                <a:gd name="connsiteY2" fmla="*/ 1840387 h 1840387"/>
                <a:gd name="connsiteX3" fmla="*/ 0 w 8458200"/>
                <a:gd name="connsiteY3" fmla="*/ 1840387 h 1840387"/>
                <a:gd name="connsiteX4" fmla="*/ 0 w 8458200"/>
                <a:gd name="connsiteY4" fmla="*/ 0 h 1840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58200" h="1840387">
                  <a:moveTo>
                    <a:pt x="0" y="0"/>
                  </a:moveTo>
                  <a:lnTo>
                    <a:pt x="8458200" y="0"/>
                  </a:lnTo>
                  <a:lnTo>
                    <a:pt x="8458200" y="1840387"/>
                  </a:lnTo>
                  <a:lnTo>
                    <a:pt x="0" y="1840387"/>
                  </a:lnTo>
                  <a:lnTo>
                    <a:pt x="0" y="0"/>
                  </a:lnTo>
                  <a:close/>
                </a:path>
              </a:pathLst>
            </a:custGeom>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56450" tIns="853948" rIns="656450" bIns="142240" spcCol="1270" anchor="ctr"/>
            <a:lstStyle/>
            <a:p>
              <a:pPr marL="228600" lvl="1" indent="-228600" defTabSz="889000" fontAlgn="auto">
                <a:spcAft>
                  <a:spcPct val="15000"/>
                </a:spcAft>
                <a:buFontTx/>
                <a:buChar char="••"/>
                <a:defRPr/>
              </a:pPr>
              <a:r>
                <a:rPr lang="en-US" sz="2400" dirty="0"/>
                <a:t>Planning, executing, evaluating, and controlling the use of the promotional-mix elements to effectively communicate with target audiences</a:t>
              </a:r>
            </a:p>
          </p:txBody>
        </p:sp>
        <p:sp>
          <p:nvSpPr>
            <p:cNvPr id="14" name="Freeform 6">
              <a:extLst>
                <a:ext uri="{FF2B5EF4-FFF2-40B4-BE49-F238E27FC236}">
                  <a16:creationId xmlns:a16="http://schemas.microsoft.com/office/drawing/2014/main" id="{DC7FAC37-7309-46E7-BA53-AF6A1573F183}"/>
                </a:ext>
              </a:extLst>
            </p:cNvPr>
            <p:cNvSpPr/>
            <p:nvPr/>
          </p:nvSpPr>
          <p:spPr>
            <a:xfrm>
              <a:off x="879475" y="1535302"/>
              <a:ext cx="7072313" cy="1210871"/>
            </a:xfrm>
            <a:custGeom>
              <a:avLst/>
              <a:gdLst>
                <a:gd name="connsiteX0" fmla="*/ 0 w 7071791"/>
                <a:gd name="connsiteY0" fmla="*/ 201724 h 1210320"/>
                <a:gd name="connsiteX1" fmla="*/ 201724 w 7071791"/>
                <a:gd name="connsiteY1" fmla="*/ 0 h 1210320"/>
                <a:gd name="connsiteX2" fmla="*/ 6870067 w 7071791"/>
                <a:gd name="connsiteY2" fmla="*/ 0 h 1210320"/>
                <a:gd name="connsiteX3" fmla="*/ 7071791 w 7071791"/>
                <a:gd name="connsiteY3" fmla="*/ 201724 h 1210320"/>
                <a:gd name="connsiteX4" fmla="*/ 7071791 w 7071791"/>
                <a:gd name="connsiteY4" fmla="*/ 1008596 h 1210320"/>
                <a:gd name="connsiteX5" fmla="*/ 6870067 w 7071791"/>
                <a:gd name="connsiteY5" fmla="*/ 1210320 h 1210320"/>
                <a:gd name="connsiteX6" fmla="*/ 201724 w 7071791"/>
                <a:gd name="connsiteY6" fmla="*/ 1210320 h 1210320"/>
                <a:gd name="connsiteX7" fmla="*/ 0 w 7071791"/>
                <a:gd name="connsiteY7" fmla="*/ 1008596 h 1210320"/>
                <a:gd name="connsiteX8" fmla="*/ 0 w 7071791"/>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791" h="1210320">
                  <a:moveTo>
                    <a:pt x="0" y="201724"/>
                  </a:moveTo>
                  <a:cubicBezTo>
                    <a:pt x="0" y="90315"/>
                    <a:pt x="90315" y="0"/>
                    <a:pt x="201724" y="0"/>
                  </a:cubicBezTo>
                  <a:lnTo>
                    <a:pt x="6870067" y="0"/>
                  </a:lnTo>
                  <a:cubicBezTo>
                    <a:pt x="6981476" y="0"/>
                    <a:pt x="7071791" y="90315"/>
                    <a:pt x="7071791" y="201724"/>
                  </a:cubicBezTo>
                  <a:lnTo>
                    <a:pt x="7071791" y="1008596"/>
                  </a:lnTo>
                  <a:cubicBezTo>
                    <a:pt x="7071791" y="1120005"/>
                    <a:pt x="6981476" y="1210320"/>
                    <a:pt x="6870067" y="1210320"/>
                  </a:cubicBezTo>
                  <a:lnTo>
                    <a:pt x="201724" y="1210320"/>
                  </a:lnTo>
                  <a:cubicBezTo>
                    <a:pt x="90315" y="1210320"/>
                    <a:pt x="0" y="1120005"/>
                    <a:pt x="0" y="1008596"/>
                  </a:cubicBezTo>
                  <a:lnTo>
                    <a:pt x="0" y="201724"/>
                  </a:lnTo>
                  <a:close/>
                </a:path>
              </a:pathLst>
            </a:custGeom>
            <a:solidFill>
              <a:srgbClr val="669BB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2873" tIns="59083" rIns="282873" bIns="59083" spcCol="1270" anchor="ctr"/>
            <a:lstStyle/>
            <a:p>
              <a:pPr defTabSz="889000" fontAlgn="auto">
                <a:lnSpc>
                  <a:spcPct val="90000"/>
                </a:lnSpc>
                <a:spcAft>
                  <a:spcPct val="35000"/>
                </a:spcAft>
                <a:defRPr/>
              </a:pPr>
              <a:r>
                <a:rPr lang="en-US" sz="2800" dirty="0"/>
                <a:t>Integrated marketing communications management</a:t>
              </a:r>
            </a:p>
          </p:txBody>
        </p:sp>
      </p:grpSp>
      <p:grpSp>
        <p:nvGrpSpPr>
          <p:cNvPr id="15" name="Group 14">
            <a:extLst>
              <a:ext uri="{FF2B5EF4-FFF2-40B4-BE49-F238E27FC236}">
                <a16:creationId xmlns:a16="http://schemas.microsoft.com/office/drawing/2014/main" id="{180E3D67-785D-405B-BD57-FDE3B5AB2A71}"/>
              </a:ext>
            </a:extLst>
          </p:cNvPr>
          <p:cNvGrpSpPr>
            <a:grpSpLocks/>
          </p:cNvGrpSpPr>
          <p:nvPr/>
        </p:nvGrpSpPr>
        <p:grpSpPr bwMode="auto">
          <a:xfrm>
            <a:off x="2235200" y="4296652"/>
            <a:ext cx="8443310" cy="2188312"/>
            <a:chOff x="457200" y="4202250"/>
            <a:chExt cx="8458200" cy="2187247"/>
          </a:xfrm>
        </p:grpSpPr>
        <p:sp>
          <p:nvSpPr>
            <p:cNvPr id="16" name="Freeform 7">
              <a:extLst>
                <a:ext uri="{FF2B5EF4-FFF2-40B4-BE49-F238E27FC236}">
                  <a16:creationId xmlns:a16="http://schemas.microsoft.com/office/drawing/2014/main" id="{4760AE72-CD22-4550-9CD1-AD6B4523FACB}"/>
                </a:ext>
              </a:extLst>
            </p:cNvPr>
            <p:cNvSpPr/>
            <p:nvPr/>
          </p:nvSpPr>
          <p:spPr>
            <a:xfrm>
              <a:off x="457200" y="4806996"/>
              <a:ext cx="8458200" cy="1582501"/>
            </a:xfrm>
            <a:custGeom>
              <a:avLst/>
              <a:gdLst>
                <a:gd name="connsiteX0" fmla="*/ 0 w 8458200"/>
                <a:gd name="connsiteY0" fmla="*/ 0 h 1582087"/>
                <a:gd name="connsiteX1" fmla="*/ 8458200 w 8458200"/>
                <a:gd name="connsiteY1" fmla="*/ 0 h 1582087"/>
                <a:gd name="connsiteX2" fmla="*/ 8458200 w 8458200"/>
                <a:gd name="connsiteY2" fmla="*/ 1582087 h 1582087"/>
                <a:gd name="connsiteX3" fmla="*/ 0 w 8458200"/>
                <a:gd name="connsiteY3" fmla="*/ 1582087 h 1582087"/>
                <a:gd name="connsiteX4" fmla="*/ 0 w 8458200"/>
                <a:gd name="connsiteY4" fmla="*/ 0 h 1582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58200" h="1582087">
                  <a:moveTo>
                    <a:pt x="0" y="0"/>
                  </a:moveTo>
                  <a:lnTo>
                    <a:pt x="8458200" y="0"/>
                  </a:lnTo>
                  <a:lnTo>
                    <a:pt x="8458200" y="1582087"/>
                  </a:lnTo>
                  <a:lnTo>
                    <a:pt x="0" y="1582087"/>
                  </a:lnTo>
                  <a:lnTo>
                    <a:pt x="0" y="0"/>
                  </a:lnTo>
                  <a:close/>
                </a:path>
              </a:pathLst>
            </a:custGeom>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56450" tIns="853948" rIns="656450" bIns="142240" spcCol="1270" anchor="ctr"/>
            <a:lstStyle/>
            <a:p>
              <a:pPr marL="228600" lvl="1" indent="-228600" defTabSz="889000" fontAlgn="auto">
                <a:spcAft>
                  <a:spcPct val="15000"/>
                </a:spcAft>
                <a:buFontTx/>
                <a:buChar char="••"/>
                <a:defRPr/>
              </a:pPr>
              <a:r>
                <a:rPr lang="en-US" sz="2400" dirty="0"/>
                <a:t>Developing, implementing, and controlling an organization’s IMC program</a:t>
              </a:r>
            </a:p>
          </p:txBody>
        </p:sp>
        <p:sp>
          <p:nvSpPr>
            <p:cNvPr id="17" name="Freeform 8">
              <a:extLst>
                <a:ext uri="{FF2B5EF4-FFF2-40B4-BE49-F238E27FC236}">
                  <a16:creationId xmlns:a16="http://schemas.microsoft.com/office/drawing/2014/main" id="{5AA22937-C556-48C7-B069-90618BA723F9}"/>
                </a:ext>
              </a:extLst>
            </p:cNvPr>
            <p:cNvSpPr/>
            <p:nvPr/>
          </p:nvSpPr>
          <p:spPr>
            <a:xfrm>
              <a:off x="879475" y="4202250"/>
              <a:ext cx="7072313" cy="1211080"/>
            </a:xfrm>
            <a:custGeom>
              <a:avLst/>
              <a:gdLst>
                <a:gd name="connsiteX0" fmla="*/ 0 w 7071791"/>
                <a:gd name="connsiteY0" fmla="*/ 201724 h 1210320"/>
                <a:gd name="connsiteX1" fmla="*/ 201724 w 7071791"/>
                <a:gd name="connsiteY1" fmla="*/ 0 h 1210320"/>
                <a:gd name="connsiteX2" fmla="*/ 6870067 w 7071791"/>
                <a:gd name="connsiteY2" fmla="*/ 0 h 1210320"/>
                <a:gd name="connsiteX3" fmla="*/ 7071791 w 7071791"/>
                <a:gd name="connsiteY3" fmla="*/ 201724 h 1210320"/>
                <a:gd name="connsiteX4" fmla="*/ 7071791 w 7071791"/>
                <a:gd name="connsiteY4" fmla="*/ 1008596 h 1210320"/>
                <a:gd name="connsiteX5" fmla="*/ 6870067 w 7071791"/>
                <a:gd name="connsiteY5" fmla="*/ 1210320 h 1210320"/>
                <a:gd name="connsiteX6" fmla="*/ 201724 w 7071791"/>
                <a:gd name="connsiteY6" fmla="*/ 1210320 h 1210320"/>
                <a:gd name="connsiteX7" fmla="*/ 0 w 7071791"/>
                <a:gd name="connsiteY7" fmla="*/ 1008596 h 1210320"/>
                <a:gd name="connsiteX8" fmla="*/ 0 w 7071791"/>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791" h="1210320">
                  <a:moveTo>
                    <a:pt x="0" y="201724"/>
                  </a:moveTo>
                  <a:cubicBezTo>
                    <a:pt x="0" y="90315"/>
                    <a:pt x="90315" y="0"/>
                    <a:pt x="201724" y="0"/>
                  </a:cubicBezTo>
                  <a:lnTo>
                    <a:pt x="6870067" y="0"/>
                  </a:lnTo>
                  <a:cubicBezTo>
                    <a:pt x="6981476" y="0"/>
                    <a:pt x="7071791" y="90315"/>
                    <a:pt x="7071791" y="201724"/>
                  </a:cubicBezTo>
                  <a:lnTo>
                    <a:pt x="7071791" y="1008596"/>
                  </a:lnTo>
                  <a:cubicBezTo>
                    <a:pt x="7071791" y="1120005"/>
                    <a:pt x="6981476" y="1210320"/>
                    <a:pt x="6870067" y="1210320"/>
                  </a:cubicBezTo>
                  <a:lnTo>
                    <a:pt x="201724" y="1210320"/>
                  </a:lnTo>
                  <a:cubicBezTo>
                    <a:pt x="90315" y="1210320"/>
                    <a:pt x="0" y="1120005"/>
                    <a:pt x="0" y="1008596"/>
                  </a:cubicBezTo>
                  <a:lnTo>
                    <a:pt x="0" y="201724"/>
                  </a:lnTo>
                  <a:close/>
                </a:path>
              </a:pathLst>
            </a:custGeom>
            <a:solidFill>
              <a:srgbClr val="669BB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2873" tIns="59083" rIns="282873" bIns="59083" spcCol="1270" anchor="ctr"/>
            <a:lstStyle/>
            <a:p>
              <a:pPr defTabSz="889000" fontAlgn="auto">
                <a:lnSpc>
                  <a:spcPct val="90000"/>
                </a:lnSpc>
                <a:spcAft>
                  <a:spcPct val="35000"/>
                </a:spcAft>
                <a:defRPr/>
              </a:pPr>
              <a:r>
                <a:rPr lang="en-US" sz="2800" dirty="0"/>
                <a:t>Integrated marketing communications plan</a:t>
              </a:r>
            </a:p>
          </p:txBody>
        </p:sp>
      </p:grpSp>
    </p:spTree>
    <p:extLst>
      <p:ext uri="{BB962C8B-B14F-4D97-AF65-F5344CB8AC3E}">
        <p14:creationId xmlns:p14="http://schemas.microsoft.com/office/powerpoint/2010/main" val="235531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A7CA6B62-747E-428D-AA2E-634F97205870}"/>
              </a:ext>
            </a:extLst>
          </p:cNvPr>
          <p:cNvSpPr>
            <a:spLocks noGrp="1" noChangeArrowheads="1"/>
          </p:cNvSpPr>
          <p:nvPr>
            <p:ph type="title"/>
          </p:nvPr>
        </p:nvSpPr>
        <p:spPr>
          <a:xfrm>
            <a:off x="3859538" y="-90968"/>
            <a:ext cx="6111112" cy="1043877"/>
          </a:xfrm>
        </p:spPr>
        <p:txBody>
          <a:bodyPr/>
          <a:lstStyle/>
          <a:p>
            <a:pPr eaLnBrk="1" hangingPunct="1"/>
            <a:r>
              <a:rPr lang="en-US" altLang="en-US" b="1" dirty="0">
                <a:solidFill>
                  <a:srgbClr val="00B0F0"/>
                </a:solidFill>
              </a:rPr>
              <a:t>IMC Planning Model</a:t>
            </a:r>
          </a:p>
        </p:txBody>
      </p:sp>
      <p:grpSp>
        <p:nvGrpSpPr>
          <p:cNvPr id="43011" name="Group 3">
            <a:extLst>
              <a:ext uri="{FF2B5EF4-FFF2-40B4-BE49-F238E27FC236}">
                <a16:creationId xmlns:a16="http://schemas.microsoft.com/office/drawing/2014/main" id="{B659D2D9-AA22-4237-AF67-4B0A7499865F}"/>
              </a:ext>
            </a:extLst>
          </p:cNvPr>
          <p:cNvGrpSpPr>
            <a:grpSpLocks/>
          </p:cNvGrpSpPr>
          <p:nvPr/>
        </p:nvGrpSpPr>
        <p:grpSpPr bwMode="auto">
          <a:xfrm>
            <a:off x="1354323" y="1006867"/>
            <a:ext cx="9587655" cy="5763629"/>
            <a:chOff x="533400" y="914400"/>
            <a:chExt cx="8870950" cy="5638800"/>
          </a:xfrm>
        </p:grpSpPr>
        <p:grpSp>
          <p:nvGrpSpPr>
            <p:cNvPr id="43012" name="Group 6">
              <a:extLst>
                <a:ext uri="{FF2B5EF4-FFF2-40B4-BE49-F238E27FC236}">
                  <a16:creationId xmlns:a16="http://schemas.microsoft.com/office/drawing/2014/main" id="{F91AC53C-CB4F-48D4-8BF1-1BEE67C75799}"/>
                </a:ext>
              </a:extLst>
            </p:cNvPr>
            <p:cNvGrpSpPr>
              <a:grpSpLocks/>
            </p:cNvGrpSpPr>
            <p:nvPr/>
          </p:nvGrpSpPr>
          <p:grpSpPr bwMode="auto">
            <a:xfrm>
              <a:off x="533400" y="914400"/>
              <a:ext cx="8832850" cy="5638800"/>
              <a:chOff x="120" y="593"/>
              <a:chExt cx="5564" cy="3525"/>
            </a:xfrm>
          </p:grpSpPr>
          <p:sp>
            <p:nvSpPr>
              <p:cNvPr id="37893" name="Line 8">
                <a:extLst>
                  <a:ext uri="{FF2B5EF4-FFF2-40B4-BE49-F238E27FC236}">
                    <a16:creationId xmlns:a16="http://schemas.microsoft.com/office/drawing/2014/main" id="{55486DF0-CA97-4D56-8026-5A989CE1AB6D}"/>
                  </a:ext>
                </a:extLst>
              </p:cNvPr>
              <p:cNvSpPr>
                <a:spLocks noChangeShapeType="1"/>
              </p:cNvSpPr>
              <p:nvPr/>
            </p:nvSpPr>
            <p:spPr bwMode="auto">
              <a:xfrm>
                <a:off x="568"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4" name="Line 9">
                <a:extLst>
                  <a:ext uri="{FF2B5EF4-FFF2-40B4-BE49-F238E27FC236}">
                    <a16:creationId xmlns:a16="http://schemas.microsoft.com/office/drawing/2014/main" id="{D73F71C1-05EB-4720-96C1-93E9C994514D}"/>
                  </a:ext>
                </a:extLst>
              </p:cNvPr>
              <p:cNvSpPr>
                <a:spLocks noChangeShapeType="1"/>
              </p:cNvSpPr>
              <p:nvPr/>
            </p:nvSpPr>
            <p:spPr bwMode="auto">
              <a:xfrm>
                <a:off x="1535"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5" name="Line 10">
                <a:extLst>
                  <a:ext uri="{FF2B5EF4-FFF2-40B4-BE49-F238E27FC236}">
                    <a16:creationId xmlns:a16="http://schemas.microsoft.com/office/drawing/2014/main" id="{A4D41BB5-747E-408C-A985-A0EB296F9EFA}"/>
                  </a:ext>
                </a:extLst>
              </p:cNvPr>
              <p:cNvSpPr>
                <a:spLocks noChangeShapeType="1"/>
              </p:cNvSpPr>
              <p:nvPr/>
            </p:nvSpPr>
            <p:spPr bwMode="auto">
              <a:xfrm>
                <a:off x="2432"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6" name="Line 11">
                <a:extLst>
                  <a:ext uri="{FF2B5EF4-FFF2-40B4-BE49-F238E27FC236}">
                    <a16:creationId xmlns:a16="http://schemas.microsoft.com/office/drawing/2014/main" id="{BB934A0D-37B5-41EE-A25A-9C33E49428F1}"/>
                  </a:ext>
                </a:extLst>
              </p:cNvPr>
              <p:cNvSpPr>
                <a:spLocks noChangeShapeType="1"/>
              </p:cNvSpPr>
              <p:nvPr/>
            </p:nvSpPr>
            <p:spPr bwMode="auto">
              <a:xfrm>
                <a:off x="4314"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7" name="Line 12">
                <a:extLst>
                  <a:ext uri="{FF2B5EF4-FFF2-40B4-BE49-F238E27FC236}">
                    <a16:creationId xmlns:a16="http://schemas.microsoft.com/office/drawing/2014/main" id="{89B37177-55B4-402C-B53F-A7FAC26722A3}"/>
                  </a:ext>
                </a:extLst>
              </p:cNvPr>
              <p:cNvSpPr>
                <a:spLocks noChangeShapeType="1"/>
              </p:cNvSpPr>
              <p:nvPr/>
            </p:nvSpPr>
            <p:spPr bwMode="auto">
              <a:xfrm>
                <a:off x="3375"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8" name="Line 13">
                <a:extLst>
                  <a:ext uri="{FF2B5EF4-FFF2-40B4-BE49-F238E27FC236}">
                    <a16:creationId xmlns:a16="http://schemas.microsoft.com/office/drawing/2014/main" id="{B3DB9983-EBB7-4A88-AC4A-EEA827CD2A42}"/>
                  </a:ext>
                </a:extLst>
              </p:cNvPr>
              <p:cNvSpPr>
                <a:spLocks noChangeShapeType="1"/>
              </p:cNvSpPr>
              <p:nvPr/>
            </p:nvSpPr>
            <p:spPr bwMode="auto">
              <a:xfrm>
                <a:off x="5226"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74" name="Line 16">
                <a:extLst>
                  <a:ext uri="{FF2B5EF4-FFF2-40B4-BE49-F238E27FC236}">
                    <a16:creationId xmlns:a16="http://schemas.microsoft.com/office/drawing/2014/main" id="{5BA3CBE9-3833-4FD2-8E2F-AA67DD89AB3D}"/>
                  </a:ext>
                </a:extLst>
              </p:cNvPr>
              <p:cNvSpPr>
                <a:spLocks noChangeShapeType="1"/>
              </p:cNvSpPr>
              <p:nvPr/>
            </p:nvSpPr>
            <p:spPr bwMode="auto">
              <a:xfrm flipV="1">
                <a:off x="1741" y="2360"/>
                <a:ext cx="1" cy="72"/>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nvGrpSpPr>
              <p:cNvPr id="43050" name="Group 17">
                <a:extLst>
                  <a:ext uri="{FF2B5EF4-FFF2-40B4-BE49-F238E27FC236}">
                    <a16:creationId xmlns:a16="http://schemas.microsoft.com/office/drawing/2014/main" id="{EB2C93D1-835A-473A-A41F-1C4EE236B68B}"/>
                  </a:ext>
                </a:extLst>
              </p:cNvPr>
              <p:cNvGrpSpPr>
                <a:grpSpLocks/>
              </p:cNvGrpSpPr>
              <p:nvPr/>
            </p:nvGrpSpPr>
            <p:grpSpPr bwMode="auto">
              <a:xfrm>
                <a:off x="328" y="2360"/>
                <a:ext cx="474" cy="84"/>
                <a:chOff x="2250" y="1840"/>
                <a:chExt cx="474" cy="84"/>
              </a:xfrm>
            </p:grpSpPr>
            <p:sp>
              <p:nvSpPr>
                <p:cNvPr id="37971" name="Line 18">
                  <a:extLst>
                    <a:ext uri="{FF2B5EF4-FFF2-40B4-BE49-F238E27FC236}">
                      <a16:creationId xmlns:a16="http://schemas.microsoft.com/office/drawing/2014/main" id="{9A600CD1-1DEA-42C2-B070-3A41797EBFD2}"/>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72" name="Line 19">
                  <a:extLst>
                    <a:ext uri="{FF2B5EF4-FFF2-40B4-BE49-F238E27FC236}">
                      <a16:creationId xmlns:a16="http://schemas.microsoft.com/office/drawing/2014/main" id="{309F6B23-5688-4D25-BBE6-FE3ECCE5539D}"/>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1" name="Group 20">
                <a:extLst>
                  <a:ext uri="{FF2B5EF4-FFF2-40B4-BE49-F238E27FC236}">
                    <a16:creationId xmlns:a16="http://schemas.microsoft.com/office/drawing/2014/main" id="{4AE44729-8C8C-4797-8133-414770F603CC}"/>
                  </a:ext>
                </a:extLst>
              </p:cNvPr>
              <p:cNvGrpSpPr>
                <a:grpSpLocks/>
              </p:cNvGrpSpPr>
              <p:nvPr/>
            </p:nvGrpSpPr>
            <p:grpSpPr bwMode="auto">
              <a:xfrm>
                <a:off x="2209" y="2360"/>
                <a:ext cx="474" cy="84"/>
                <a:chOff x="2250" y="1840"/>
                <a:chExt cx="474" cy="84"/>
              </a:xfrm>
            </p:grpSpPr>
            <p:sp>
              <p:nvSpPr>
                <p:cNvPr id="37969" name="Line 21">
                  <a:extLst>
                    <a:ext uri="{FF2B5EF4-FFF2-40B4-BE49-F238E27FC236}">
                      <a16:creationId xmlns:a16="http://schemas.microsoft.com/office/drawing/2014/main" id="{FC42B2FF-EEB4-4EE1-B041-89B27A4773EE}"/>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70" name="Line 22">
                  <a:extLst>
                    <a:ext uri="{FF2B5EF4-FFF2-40B4-BE49-F238E27FC236}">
                      <a16:creationId xmlns:a16="http://schemas.microsoft.com/office/drawing/2014/main" id="{F98D299A-18A3-455E-A281-10E1F9FADA48}"/>
                    </a:ext>
                  </a:extLst>
                </p:cNvPr>
                <p:cNvSpPr>
                  <a:spLocks noChangeShapeType="1"/>
                </p:cNvSpPr>
                <p:nvPr/>
              </p:nvSpPr>
              <p:spPr bwMode="auto">
                <a:xfrm flipV="1">
                  <a:off x="2715" y="1840"/>
                  <a:ext cx="0"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2" name="Group 23">
                <a:extLst>
                  <a:ext uri="{FF2B5EF4-FFF2-40B4-BE49-F238E27FC236}">
                    <a16:creationId xmlns:a16="http://schemas.microsoft.com/office/drawing/2014/main" id="{D87D2302-AB63-433F-AC4F-E8F2571205F0}"/>
                  </a:ext>
                </a:extLst>
              </p:cNvPr>
              <p:cNvGrpSpPr>
                <a:grpSpLocks/>
              </p:cNvGrpSpPr>
              <p:nvPr/>
            </p:nvGrpSpPr>
            <p:grpSpPr bwMode="auto">
              <a:xfrm>
                <a:off x="4091" y="2360"/>
                <a:ext cx="474" cy="84"/>
                <a:chOff x="2250" y="1840"/>
                <a:chExt cx="474" cy="84"/>
              </a:xfrm>
            </p:grpSpPr>
            <p:sp>
              <p:nvSpPr>
                <p:cNvPr id="37967" name="Line 24">
                  <a:extLst>
                    <a:ext uri="{FF2B5EF4-FFF2-40B4-BE49-F238E27FC236}">
                      <a16:creationId xmlns:a16="http://schemas.microsoft.com/office/drawing/2014/main" id="{0C39ADE4-0947-4026-9CF1-CB5D122D2115}"/>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68" name="Line 25">
                  <a:extLst>
                    <a:ext uri="{FF2B5EF4-FFF2-40B4-BE49-F238E27FC236}">
                      <a16:creationId xmlns:a16="http://schemas.microsoft.com/office/drawing/2014/main" id="{613CDEBA-708A-4C32-AC92-54C28AC50243}"/>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3" name="Group 32">
                <a:extLst>
                  <a:ext uri="{FF2B5EF4-FFF2-40B4-BE49-F238E27FC236}">
                    <a16:creationId xmlns:a16="http://schemas.microsoft.com/office/drawing/2014/main" id="{0FAEA4CF-0DDF-4C26-A7CD-81EE0154B160}"/>
                  </a:ext>
                </a:extLst>
              </p:cNvPr>
              <p:cNvGrpSpPr>
                <a:grpSpLocks/>
              </p:cNvGrpSpPr>
              <p:nvPr/>
            </p:nvGrpSpPr>
            <p:grpSpPr bwMode="auto">
              <a:xfrm>
                <a:off x="1294" y="1802"/>
                <a:ext cx="448" cy="136"/>
                <a:chOff x="2276" y="1802"/>
                <a:chExt cx="448" cy="136"/>
              </a:xfrm>
            </p:grpSpPr>
            <p:sp>
              <p:nvSpPr>
                <p:cNvPr id="37961" name="Line 33">
                  <a:extLst>
                    <a:ext uri="{FF2B5EF4-FFF2-40B4-BE49-F238E27FC236}">
                      <a16:creationId xmlns:a16="http://schemas.microsoft.com/office/drawing/2014/main" id="{13446B4E-0601-4638-81ED-0CB26ECC3CB6}"/>
                    </a:ext>
                  </a:extLst>
                </p:cNvPr>
                <p:cNvSpPr>
                  <a:spLocks noChangeShapeType="1"/>
                </p:cNvSpPr>
                <p:nvPr/>
              </p:nvSpPr>
              <p:spPr bwMode="auto">
                <a:xfrm>
                  <a:off x="2276" y="1802"/>
                  <a:ext cx="0" cy="136"/>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62" name="Line 34">
                  <a:extLst>
                    <a:ext uri="{FF2B5EF4-FFF2-40B4-BE49-F238E27FC236}">
                      <a16:creationId xmlns:a16="http://schemas.microsoft.com/office/drawing/2014/main" id="{D3343F32-90EA-428A-8DE9-F4A511A0C7E5}"/>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4" name="Group 35">
                <a:extLst>
                  <a:ext uri="{FF2B5EF4-FFF2-40B4-BE49-F238E27FC236}">
                    <a16:creationId xmlns:a16="http://schemas.microsoft.com/office/drawing/2014/main" id="{90DD2953-0FC2-4888-8E3C-6487F66FFC9F}"/>
                  </a:ext>
                </a:extLst>
              </p:cNvPr>
              <p:cNvGrpSpPr>
                <a:grpSpLocks/>
              </p:cNvGrpSpPr>
              <p:nvPr/>
            </p:nvGrpSpPr>
            <p:grpSpPr bwMode="auto">
              <a:xfrm>
                <a:off x="328" y="1802"/>
                <a:ext cx="474" cy="136"/>
                <a:chOff x="2250" y="1802"/>
                <a:chExt cx="474" cy="136"/>
              </a:xfrm>
            </p:grpSpPr>
            <p:sp>
              <p:nvSpPr>
                <p:cNvPr id="37959" name="Line 36">
                  <a:extLst>
                    <a:ext uri="{FF2B5EF4-FFF2-40B4-BE49-F238E27FC236}">
                      <a16:creationId xmlns:a16="http://schemas.microsoft.com/office/drawing/2014/main" id="{2A8CB59B-50A1-4F32-AC3B-A0D9923DAFA5}"/>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60" name="Line 37">
                  <a:extLst>
                    <a:ext uri="{FF2B5EF4-FFF2-40B4-BE49-F238E27FC236}">
                      <a16:creationId xmlns:a16="http://schemas.microsoft.com/office/drawing/2014/main" id="{88FF1F1A-BB23-43B7-A486-23DCE8053724}"/>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5" name="Group 38">
                <a:extLst>
                  <a:ext uri="{FF2B5EF4-FFF2-40B4-BE49-F238E27FC236}">
                    <a16:creationId xmlns:a16="http://schemas.microsoft.com/office/drawing/2014/main" id="{8CAD3D7A-1721-4F11-903A-5C69EFFF7C12}"/>
                  </a:ext>
                </a:extLst>
              </p:cNvPr>
              <p:cNvGrpSpPr>
                <a:grpSpLocks/>
              </p:cNvGrpSpPr>
              <p:nvPr/>
            </p:nvGrpSpPr>
            <p:grpSpPr bwMode="auto">
              <a:xfrm>
                <a:off x="2209" y="1802"/>
                <a:ext cx="474" cy="136"/>
                <a:chOff x="2250" y="1802"/>
                <a:chExt cx="474" cy="136"/>
              </a:xfrm>
            </p:grpSpPr>
            <p:sp>
              <p:nvSpPr>
                <p:cNvPr id="37957" name="Line 39">
                  <a:extLst>
                    <a:ext uri="{FF2B5EF4-FFF2-40B4-BE49-F238E27FC236}">
                      <a16:creationId xmlns:a16="http://schemas.microsoft.com/office/drawing/2014/main" id="{D0F61E13-05EF-4525-967B-C5696CE065AC}"/>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58" name="Line 40">
                  <a:extLst>
                    <a:ext uri="{FF2B5EF4-FFF2-40B4-BE49-F238E27FC236}">
                      <a16:creationId xmlns:a16="http://schemas.microsoft.com/office/drawing/2014/main" id="{BE208237-6489-4E3B-8C17-640493C974CF}"/>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6" name="Group 41">
                <a:extLst>
                  <a:ext uri="{FF2B5EF4-FFF2-40B4-BE49-F238E27FC236}">
                    <a16:creationId xmlns:a16="http://schemas.microsoft.com/office/drawing/2014/main" id="{D1FA013A-B4A0-4A8B-815A-BE0528620901}"/>
                  </a:ext>
                </a:extLst>
              </p:cNvPr>
              <p:cNvGrpSpPr>
                <a:grpSpLocks/>
              </p:cNvGrpSpPr>
              <p:nvPr/>
            </p:nvGrpSpPr>
            <p:grpSpPr bwMode="auto">
              <a:xfrm>
                <a:off x="4091" y="1802"/>
                <a:ext cx="474" cy="136"/>
                <a:chOff x="2250" y="1802"/>
                <a:chExt cx="474" cy="136"/>
              </a:xfrm>
            </p:grpSpPr>
            <p:sp>
              <p:nvSpPr>
                <p:cNvPr id="37955" name="Line 42">
                  <a:extLst>
                    <a:ext uri="{FF2B5EF4-FFF2-40B4-BE49-F238E27FC236}">
                      <a16:creationId xmlns:a16="http://schemas.microsoft.com/office/drawing/2014/main" id="{9D8CBCF2-83BD-4549-910D-38CD404F5667}"/>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56" name="Line 43">
                  <a:extLst>
                    <a:ext uri="{FF2B5EF4-FFF2-40B4-BE49-F238E27FC236}">
                      <a16:creationId xmlns:a16="http://schemas.microsoft.com/office/drawing/2014/main" id="{68DFD449-1448-4DB3-A087-8F16974F88DA}"/>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sp>
            <p:nvSpPr>
              <p:cNvPr id="37953" name="Line 45">
                <a:extLst>
                  <a:ext uri="{FF2B5EF4-FFF2-40B4-BE49-F238E27FC236}">
                    <a16:creationId xmlns:a16="http://schemas.microsoft.com/office/drawing/2014/main" id="{3C90FFB4-20BD-4CDC-AA0E-3E2FF7FD6021}"/>
                  </a:ext>
                </a:extLst>
              </p:cNvPr>
              <p:cNvSpPr>
                <a:spLocks noChangeShapeType="1"/>
              </p:cNvSpPr>
              <p:nvPr/>
            </p:nvSpPr>
            <p:spPr bwMode="auto">
              <a:xfrm>
                <a:off x="3150" y="1802"/>
                <a:ext cx="0"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nvGrpSpPr>
              <p:cNvPr id="43058" name="Group 47">
                <a:extLst>
                  <a:ext uri="{FF2B5EF4-FFF2-40B4-BE49-F238E27FC236}">
                    <a16:creationId xmlns:a16="http://schemas.microsoft.com/office/drawing/2014/main" id="{CA12B069-D782-463C-BF2C-1D71E9DE8EC7}"/>
                  </a:ext>
                </a:extLst>
              </p:cNvPr>
              <p:cNvGrpSpPr>
                <a:grpSpLocks/>
              </p:cNvGrpSpPr>
              <p:nvPr/>
            </p:nvGrpSpPr>
            <p:grpSpPr bwMode="auto">
              <a:xfrm>
                <a:off x="5032" y="1802"/>
                <a:ext cx="474" cy="136"/>
                <a:chOff x="2250" y="1802"/>
                <a:chExt cx="474" cy="136"/>
              </a:xfrm>
            </p:grpSpPr>
            <p:sp>
              <p:nvSpPr>
                <p:cNvPr id="37951" name="Line 48">
                  <a:extLst>
                    <a:ext uri="{FF2B5EF4-FFF2-40B4-BE49-F238E27FC236}">
                      <a16:creationId xmlns:a16="http://schemas.microsoft.com/office/drawing/2014/main" id="{6EB8558A-1299-4BB2-AC7F-4B73959F6AC1}"/>
                    </a:ext>
                  </a:extLst>
                </p:cNvPr>
                <p:cNvSpPr>
                  <a:spLocks noChangeShapeType="1"/>
                </p:cNvSpPr>
                <p:nvPr/>
              </p:nvSpPr>
              <p:spPr bwMode="auto">
                <a:xfrm>
                  <a:off x="2241" y="1802"/>
                  <a:ext cx="0"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52" name="Line 49">
                  <a:extLst>
                    <a:ext uri="{FF2B5EF4-FFF2-40B4-BE49-F238E27FC236}">
                      <a16:creationId xmlns:a16="http://schemas.microsoft.com/office/drawing/2014/main" id="{83203042-52FF-4D8A-AD82-2655F6DB684B}"/>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sp>
            <p:nvSpPr>
              <p:cNvPr id="37911" name="AutoShape 50">
                <a:extLst>
                  <a:ext uri="{FF2B5EF4-FFF2-40B4-BE49-F238E27FC236}">
                    <a16:creationId xmlns:a16="http://schemas.microsoft.com/office/drawing/2014/main" id="{0B54358B-380A-4DB9-8897-D0EDC86FA397}"/>
                  </a:ext>
                </a:extLst>
              </p:cNvPr>
              <p:cNvSpPr>
                <a:spLocks noChangeArrowheads="1"/>
              </p:cNvSpPr>
              <p:nvPr/>
            </p:nvSpPr>
            <p:spPr bwMode="auto">
              <a:xfrm>
                <a:off x="1111" y="825"/>
                <a:ext cx="3832" cy="16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Analysis of promotional program situation and the communication process </a:t>
                </a:r>
              </a:p>
            </p:txBody>
          </p:sp>
          <p:sp>
            <p:nvSpPr>
              <p:cNvPr id="37913" name="AutoShape 52">
                <a:extLst>
                  <a:ext uri="{FF2B5EF4-FFF2-40B4-BE49-F238E27FC236}">
                    <a16:creationId xmlns:a16="http://schemas.microsoft.com/office/drawing/2014/main" id="{C2A1682A-726A-47A5-9602-C4B20B8C7F45}"/>
                  </a:ext>
                </a:extLst>
              </p:cNvPr>
              <p:cNvSpPr>
                <a:spLocks noChangeArrowheads="1"/>
              </p:cNvSpPr>
              <p:nvPr/>
            </p:nvSpPr>
            <p:spPr bwMode="auto">
              <a:xfrm>
                <a:off x="1111" y="1058"/>
                <a:ext cx="3827" cy="15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Budget determination</a:t>
                </a:r>
              </a:p>
            </p:txBody>
          </p:sp>
          <p:sp>
            <p:nvSpPr>
              <p:cNvPr id="37914" name="AutoShape 53">
                <a:extLst>
                  <a:ext uri="{FF2B5EF4-FFF2-40B4-BE49-F238E27FC236}">
                    <a16:creationId xmlns:a16="http://schemas.microsoft.com/office/drawing/2014/main" id="{89D95738-AB19-447A-9032-9297B08DE613}"/>
                  </a:ext>
                </a:extLst>
              </p:cNvPr>
              <p:cNvSpPr>
                <a:spLocks noChangeArrowheads="1"/>
              </p:cNvSpPr>
              <p:nvPr/>
            </p:nvSpPr>
            <p:spPr bwMode="auto">
              <a:xfrm>
                <a:off x="545" y="1290"/>
                <a:ext cx="4841" cy="17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Develop integrated marketing communications programs</a:t>
                </a:r>
              </a:p>
            </p:txBody>
          </p:sp>
          <p:sp>
            <p:nvSpPr>
              <p:cNvPr id="37915" name="AutoShape 54">
                <a:extLst>
                  <a:ext uri="{FF2B5EF4-FFF2-40B4-BE49-F238E27FC236}">
                    <a16:creationId xmlns:a16="http://schemas.microsoft.com/office/drawing/2014/main" id="{3A6AEBD8-601F-40CE-80C0-1BA88F6A452F}"/>
                  </a:ext>
                </a:extLst>
              </p:cNvPr>
              <p:cNvSpPr>
                <a:spLocks noChangeArrowheads="1"/>
              </p:cNvSpPr>
              <p:nvPr/>
            </p:nvSpPr>
            <p:spPr bwMode="auto">
              <a:xfrm>
                <a:off x="1111" y="593"/>
                <a:ext cx="3832" cy="163"/>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Review of marketing plan</a:t>
                </a:r>
              </a:p>
            </p:txBody>
          </p:sp>
          <p:sp>
            <p:nvSpPr>
              <p:cNvPr id="37916" name="AutoShape 55">
                <a:extLst>
                  <a:ext uri="{FF2B5EF4-FFF2-40B4-BE49-F238E27FC236}">
                    <a16:creationId xmlns:a16="http://schemas.microsoft.com/office/drawing/2014/main" id="{A2BF243E-131F-4333-ADF9-D440047C9C68}"/>
                  </a:ext>
                </a:extLst>
              </p:cNvPr>
              <p:cNvSpPr>
                <a:spLocks noChangeArrowheads="1"/>
              </p:cNvSpPr>
              <p:nvPr/>
            </p:nvSpPr>
            <p:spPr bwMode="auto">
              <a:xfrm>
                <a:off x="164" y="1524"/>
                <a:ext cx="850"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p:txBody>
          </p:sp>
          <p:sp>
            <p:nvSpPr>
              <p:cNvPr id="37917" name="AutoShape 56">
                <a:extLst>
                  <a:ext uri="{FF2B5EF4-FFF2-40B4-BE49-F238E27FC236}">
                    <a16:creationId xmlns:a16="http://schemas.microsoft.com/office/drawing/2014/main" id="{71DCE904-2870-467D-994D-09D789A47FCD}"/>
                  </a:ext>
                </a:extLst>
              </p:cNvPr>
              <p:cNvSpPr>
                <a:spLocks noChangeArrowheads="1"/>
              </p:cNvSpPr>
              <p:nvPr/>
            </p:nvSpPr>
            <p:spPr bwMode="auto">
              <a:xfrm>
                <a:off x="109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Direct</a:t>
                </a:r>
              </a:p>
              <a:p>
                <a:pPr>
                  <a:spcBef>
                    <a:spcPct val="0"/>
                  </a:spcBef>
                  <a:buNone/>
                  <a:defRPr/>
                </a:pPr>
                <a:r>
                  <a:rPr lang="en-US" altLang="en-US" sz="1350" dirty="0">
                    <a:solidFill>
                      <a:schemeClr val="tx1"/>
                    </a:solidFill>
                    <a:latin typeface="+mj-lt"/>
                  </a:rPr>
                  <a:t>marketing</a:t>
                </a:r>
              </a:p>
            </p:txBody>
          </p:sp>
          <p:sp>
            <p:nvSpPr>
              <p:cNvPr id="37918" name="AutoShape 57">
                <a:extLst>
                  <a:ext uri="{FF2B5EF4-FFF2-40B4-BE49-F238E27FC236}">
                    <a16:creationId xmlns:a16="http://schemas.microsoft.com/office/drawing/2014/main" id="{66C22B37-F526-45BB-8E5E-06F3C87073A8}"/>
                  </a:ext>
                </a:extLst>
              </p:cNvPr>
              <p:cNvSpPr>
                <a:spLocks noChangeArrowheads="1"/>
              </p:cNvSpPr>
              <p:nvPr/>
            </p:nvSpPr>
            <p:spPr bwMode="auto">
              <a:xfrm>
                <a:off x="203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Digital/Internet</a:t>
                </a:r>
              </a:p>
              <a:p>
                <a:pPr>
                  <a:spcBef>
                    <a:spcPct val="0"/>
                  </a:spcBef>
                  <a:buNone/>
                  <a:defRPr/>
                </a:pPr>
                <a:r>
                  <a:rPr lang="en-US" altLang="en-US" sz="1350" dirty="0">
                    <a:solidFill>
                      <a:schemeClr val="tx1"/>
                    </a:solidFill>
                    <a:latin typeface="+mj-lt"/>
                  </a:rPr>
                  <a:t>marketing</a:t>
                </a:r>
              </a:p>
            </p:txBody>
          </p:sp>
          <p:sp>
            <p:nvSpPr>
              <p:cNvPr id="37919" name="AutoShape 58">
                <a:extLst>
                  <a:ext uri="{FF2B5EF4-FFF2-40B4-BE49-F238E27FC236}">
                    <a16:creationId xmlns:a16="http://schemas.microsoft.com/office/drawing/2014/main" id="{19E28677-A628-4018-AE19-0768A42049D7}"/>
                  </a:ext>
                </a:extLst>
              </p:cNvPr>
              <p:cNvSpPr>
                <a:spLocks noChangeArrowheads="1"/>
              </p:cNvSpPr>
              <p:nvPr/>
            </p:nvSpPr>
            <p:spPr bwMode="auto">
              <a:xfrm>
                <a:off x="296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a:t>
                </a:r>
              </a:p>
              <a:p>
                <a:pPr>
                  <a:spcBef>
                    <a:spcPct val="0"/>
                  </a:spcBef>
                  <a:buNone/>
                  <a:defRPr/>
                </a:pPr>
                <a:r>
                  <a:rPr lang="en-US" altLang="en-US" sz="1350" dirty="0">
                    <a:solidFill>
                      <a:schemeClr val="tx1"/>
                    </a:solidFill>
                    <a:latin typeface="+mj-lt"/>
                  </a:rPr>
                  <a:t>promotion</a:t>
                </a:r>
              </a:p>
            </p:txBody>
          </p:sp>
          <p:sp>
            <p:nvSpPr>
              <p:cNvPr id="37920" name="AutoShape 59">
                <a:extLst>
                  <a:ext uri="{FF2B5EF4-FFF2-40B4-BE49-F238E27FC236}">
                    <a16:creationId xmlns:a16="http://schemas.microsoft.com/office/drawing/2014/main" id="{6EA4D0B2-1AE5-4BBA-B178-26743F30F5D6}"/>
                  </a:ext>
                </a:extLst>
              </p:cNvPr>
              <p:cNvSpPr>
                <a:spLocks noChangeArrowheads="1"/>
              </p:cNvSpPr>
              <p:nvPr/>
            </p:nvSpPr>
            <p:spPr bwMode="auto">
              <a:xfrm>
                <a:off x="390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PR/publicity</a:t>
                </a:r>
              </a:p>
            </p:txBody>
          </p:sp>
          <p:sp>
            <p:nvSpPr>
              <p:cNvPr id="37921" name="AutoShape 60">
                <a:extLst>
                  <a:ext uri="{FF2B5EF4-FFF2-40B4-BE49-F238E27FC236}">
                    <a16:creationId xmlns:a16="http://schemas.microsoft.com/office/drawing/2014/main" id="{93DE630E-D778-4B81-9EB4-90A915A712FC}"/>
                  </a:ext>
                </a:extLst>
              </p:cNvPr>
              <p:cNvSpPr>
                <a:spLocks noChangeArrowheads="1"/>
              </p:cNvSpPr>
              <p:nvPr/>
            </p:nvSpPr>
            <p:spPr bwMode="auto">
              <a:xfrm>
                <a:off x="164" y="1942"/>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objectives</a:t>
                </a:r>
              </a:p>
            </p:txBody>
          </p:sp>
          <p:sp>
            <p:nvSpPr>
              <p:cNvPr id="37922" name="AutoShape 61">
                <a:extLst>
                  <a:ext uri="{FF2B5EF4-FFF2-40B4-BE49-F238E27FC236}">
                    <a16:creationId xmlns:a16="http://schemas.microsoft.com/office/drawing/2014/main" id="{4F091782-8CF5-4F4F-AD12-F565BB6A4193}"/>
                  </a:ext>
                </a:extLst>
              </p:cNvPr>
              <p:cNvSpPr>
                <a:spLocks noChangeArrowheads="1"/>
              </p:cNvSpPr>
              <p:nvPr/>
            </p:nvSpPr>
            <p:spPr bwMode="auto">
              <a:xfrm>
                <a:off x="109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3" name="AutoShape 62">
                <a:extLst>
                  <a:ext uri="{FF2B5EF4-FFF2-40B4-BE49-F238E27FC236}">
                    <a16:creationId xmlns:a16="http://schemas.microsoft.com/office/drawing/2014/main" id="{9ECF0B9B-3D45-43C4-B86C-44A2DCF55FF3}"/>
                  </a:ext>
                </a:extLst>
              </p:cNvPr>
              <p:cNvSpPr>
                <a:spLocks noChangeArrowheads="1"/>
              </p:cNvSpPr>
              <p:nvPr/>
            </p:nvSpPr>
            <p:spPr bwMode="auto">
              <a:xfrm>
                <a:off x="203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4" name="AutoShape 63">
                <a:extLst>
                  <a:ext uri="{FF2B5EF4-FFF2-40B4-BE49-F238E27FC236}">
                    <a16:creationId xmlns:a16="http://schemas.microsoft.com/office/drawing/2014/main" id="{FCE60717-7691-45B5-967C-3B337C33E29D}"/>
                  </a:ext>
                </a:extLst>
              </p:cNvPr>
              <p:cNvSpPr>
                <a:spLocks noChangeArrowheads="1"/>
              </p:cNvSpPr>
              <p:nvPr/>
            </p:nvSpPr>
            <p:spPr bwMode="auto">
              <a:xfrm>
                <a:off x="296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objectives</a:t>
                </a:r>
              </a:p>
            </p:txBody>
          </p:sp>
          <p:sp>
            <p:nvSpPr>
              <p:cNvPr id="37925" name="AutoShape 64">
                <a:extLst>
                  <a:ext uri="{FF2B5EF4-FFF2-40B4-BE49-F238E27FC236}">
                    <a16:creationId xmlns:a16="http://schemas.microsoft.com/office/drawing/2014/main" id="{73FC1C28-BA5B-483F-AAC8-26157CD356B5}"/>
                  </a:ext>
                </a:extLst>
              </p:cNvPr>
              <p:cNvSpPr>
                <a:spLocks noChangeArrowheads="1"/>
              </p:cNvSpPr>
              <p:nvPr/>
            </p:nvSpPr>
            <p:spPr bwMode="auto">
              <a:xfrm>
                <a:off x="390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objectives</a:t>
                </a:r>
              </a:p>
            </p:txBody>
          </p:sp>
          <p:sp>
            <p:nvSpPr>
              <p:cNvPr id="37926" name="AutoShape 65">
                <a:extLst>
                  <a:ext uri="{FF2B5EF4-FFF2-40B4-BE49-F238E27FC236}">
                    <a16:creationId xmlns:a16="http://schemas.microsoft.com/office/drawing/2014/main" id="{762CF249-7A09-4308-9807-85996A29D2BF}"/>
                  </a:ext>
                </a:extLst>
              </p:cNvPr>
              <p:cNvSpPr>
                <a:spLocks noChangeArrowheads="1"/>
              </p:cNvSpPr>
              <p:nvPr/>
            </p:nvSpPr>
            <p:spPr bwMode="auto">
              <a:xfrm>
                <a:off x="164" y="2453"/>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strategy</a:t>
                </a:r>
              </a:p>
            </p:txBody>
          </p:sp>
          <p:sp>
            <p:nvSpPr>
              <p:cNvPr id="37927" name="AutoShape 66">
                <a:extLst>
                  <a:ext uri="{FF2B5EF4-FFF2-40B4-BE49-F238E27FC236}">
                    <a16:creationId xmlns:a16="http://schemas.microsoft.com/office/drawing/2014/main" id="{F4DE269E-274C-40B8-AA3B-B86079EC7B60}"/>
                  </a:ext>
                </a:extLst>
              </p:cNvPr>
              <p:cNvSpPr>
                <a:spLocks noChangeArrowheads="1"/>
              </p:cNvSpPr>
              <p:nvPr/>
            </p:nvSpPr>
            <p:spPr bwMode="auto">
              <a:xfrm>
                <a:off x="109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 </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8" name="AutoShape 67">
                <a:extLst>
                  <a:ext uri="{FF2B5EF4-FFF2-40B4-BE49-F238E27FC236}">
                    <a16:creationId xmlns:a16="http://schemas.microsoft.com/office/drawing/2014/main" id="{1F835292-B817-474C-A292-EBAD1BA1CDF3}"/>
                  </a:ext>
                </a:extLst>
              </p:cNvPr>
              <p:cNvSpPr>
                <a:spLocks noChangeArrowheads="1"/>
              </p:cNvSpPr>
              <p:nvPr/>
            </p:nvSpPr>
            <p:spPr bwMode="auto">
              <a:xfrm>
                <a:off x="203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9" name="AutoShape 68">
                <a:extLst>
                  <a:ext uri="{FF2B5EF4-FFF2-40B4-BE49-F238E27FC236}">
                    <a16:creationId xmlns:a16="http://schemas.microsoft.com/office/drawing/2014/main" id="{16A668CE-5FA0-4DB3-AC00-9BD9C391A46A}"/>
                  </a:ext>
                </a:extLst>
              </p:cNvPr>
              <p:cNvSpPr>
                <a:spLocks noChangeArrowheads="1"/>
              </p:cNvSpPr>
              <p:nvPr/>
            </p:nvSpPr>
            <p:spPr bwMode="auto">
              <a:xfrm>
                <a:off x="296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strategy</a:t>
                </a:r>
              </a:p>
            </p:txBody>
          </p:sp>
          <p:sp>
            <p:nvSpPr>
              <p:cNvPr id="37930" name="AutoShape 69">
                <a:extLst>
                  <a:ext uri="{FF2B5EF4-FFF2-40B4-BE49-F238E27FC236}">
                    <a16:creationId xmlns:a16="http://schemas.microsoft.com/office/drawing/2014/main" id="{443752FE-10C5-484E-B4B6-B4B9CD3B6C2E}"/>
                  </a:ext>
                </a:extLst>
              </p:cNvPr>
              <p:cNvSpPr>
                <a:spLocks noChangeArrowheads="1"/>
              </p:cNvSpPr>
              <p:nvPr/>
            </p:nvSpPr>
            <p:spPr bwMode="auto">
              <a:xfrm>
                <a:off x="390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strategy</a:t>
                </a:r>
              </a:p>
            </p:txBody>
          </p:sp>
          <p:sp>
            <p:nvSpPr>
              <p:cNvPr id="37931" name="AutoShape 70">
                <a:extLst>
                  <a:ext uri="{FF2B5EF4-FFF2-40B4-BE49-F238E27FC236}">
                    <a16:creationId xmlns:a16="http://schemas.microsoft.com/office/drawing/2014/main" id="{EB4724E6-C8AA-4F96-94FC-CF6985AD3253}"/>
                  </a:ext>
                </a:extLst>
              </p:cNvPr>
              <p:cNvSpPr>
                <a:spLocks noChangeArrowheads="1"/>
              </p:cNvSpPr>
              <p:nvPr/>
            </p:nvSpPr>
            <p:spPr bwMode="auto">
              <a:xfrm>
                <a:off x="322" y="3788"/>
                <a:ext cx="5217" cy="141"/>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Integrate and implement marketing communications strategies</a:t>
                </a:r>
              </a:p>
            </p:txBody>
          </p:sp>
          <p:sp>
            <p:nvSpPr>
              <p:cNvPr id="37932" name="AutoShape 71">
                <a:extLst>
                  <a:ext uri="{FF2B5EF4-FFF2-40B4-BE49-F238E27FC236}">
                    <a16:creationId xmlns:a16="http://schemas.microsoft.com/office/drawing/2014/main" id="{62BBF91E-E274-4308-9502-A9F61DBA40C6}"/>
                  </a:ext>
                </a:extLst>
              </p:cNvPr>
              <p:cNvSpPr>
                <a:spLocks noChangeArrowheads="1"/>
              </p:cNvSpPr>
              <p:nvPr/>
            </p:nvSpPr>
            <p:spPr bwMode="auto">
              <a:xfrm>
                <a:off x="545" y="3978"/>
                <a:ext cx="4534" cy="14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Monitor, evaluate, and control IMC Program</a:t>
                </a:r>
              </a:p>
            </p:txBody>
          </p:sp>
          <p:sp>
            <p:nvSpPr>
              <p:cNvPr id="37933" name="Line 72">
                <a:extLst>
                  <a:ext uri="{FF2B5EF4-FFF2-40B4-BE49-F238E27FC236}">
                    <a16:creationId xmlns:a16="http://schemas.microsoft.com/office/drawing/2014/main" id="{FEABD788-9B55-45AE-8EDC-ABF4012D728A}"/>
                  </a:ext>
                </a:extLst>
              </p:cNvPr>
              <p:cNvSpPr>
                <a:spLocks noChangeShapeType="1"/>
              </p:cNvSpPr>
              <p:nvPr/>
            </p:nvSpPr>
            <p:spPr bwMode="auto">
              <a:xfrm>
                <a:off x="120" y="706"/>
                <a:ext cx="978" cy="0"/>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34" name="Line 73">
                <a:extLst>
                  <a:ext uri="{FF2B5EF4-FFF2-40B4-BE49-F238E27FC236}">
                    <a16:creationId xmlns:a16="http://schemas.microsoft.com/office/drawing/2014/main" id="{005DA218-C00D-4676-9815-35574E2FB504}"/>
                  </a:ext>
                </a:extLst>
              </p:cNvPr>
              <p:cNvSpPr>
                <a:spLocks noChangeShapeType="1"/>
              </p:cNvSpPr>
              <p:nvPr/>
            </p:nvSpPr>
            <p:spPr bwMode="auto">
              <a:xfrm>
                <a:off x="120" y="706"/>
                <a:ext cx="0" cy="3329"/>
              </a:xfrm>
              <a:prstGeom prst="line">
                <a:avLst/>
              </a:prstGeom>
              <a:noFill/>
              <a:ln w="12700" cap="sq">
                <a:solidFill>
                  <a:schemeClr val="tx1"/>
                </a:solidFill>
                <a:round/>
                <a:headEnd type="none" w="sm" len="sm"/>
                <a:tailEnd type="none" w="sm" len="sm"/>
              </a:ln>
            </p:spPr>
            <p:txBody>
              <a:bodyPr wrap="none" anchor="ctr"/>
              <a:lstStyle/>
              <a:p>
                <a:pPr>
                  <a:defRPr/>
                </a:pPr>
                <a:endParaRPr lang="en-US" sz="1350">
                  <a:latin typeface="+mj-lt"/>
                </a:endParaRPr>
              </a:p>
            </p:txBody>
          </p:sp>
          <p:sp>
            <p:nvSpPr>
              <p:cNvPr id="37935" name="Line 74">
                <a:extLst>
                  <a:ext uri="{FF2B5EF4-FFF2-40B4-BE49-F238E27FC236}">
                    <a16:creationId xmlns:a16="http://schemas.microsoft.com/office/drawing/2014/main" id="{5E79DF39-BA81-45D4-92B0-BCF7D554A2D3}"/>
                  </a:ext>
                </a:extLst>
              </p:cNvPr>
              <p:cNvSpPr>
                <a:spLocks noChangeShapeType="1"/>
              </p:cNvSpPr>
              <p:nvPr/>
            </p:nvSpPr>
            <p:spPr bwMode="auto">
              <a:xfrm>
                <a:off x="120" y="4039"/>
                <a:ext cx="425" cy="0"/>
              </a:xfrm>
              <a:prstGeom prst="line">
                <a:avLst/>
              </a:prstGeom>
              <a:noFill/>
              <a:ln w="12700" cap="sq">
                <a:solidFill>
                  <a:schemeClr val="tx1"/>
                </a:solidFill>
                <a:round/>
                <a:headEnd type="none" w="sm" len="sm"/>
                <a:tailEnd type="none" w="sm" len="sm"/>
              </a:ln>
            </p:spPr>
            <p:txBody>
              <a:bodyPr wrap="none" anchor="ctr"/>
              <a:lstStyle/>
              <a:p>
                <a:pPr>
                  <a:defRPr/>
                </a:pPr>
                <a:endParaRPr lang="en-US" sz="1350">
                  <a:latin typeface="+mj-lt"/>
                </a:endParaRPr>
              </a:p>
            </p:txBody>
          </p:sp>
          <p:sp>
            <p:nvSpPr>
              <p:cNvPr id="37936" name="AutoShape 75">
                <a:extLst>
                  <a:ext uri="{FF2B5EF4-FFF2-40B4-BE49-F238E27FC236}">
                    <a16:creationId xmlns:a16="http://schemas.microsoft.com/office/drawing/2014/main" id="{65D02673-7D20-4F65-8A8A-934393D21234}"/>
                  </a:ext>
                </a:extLst>
              </p:cNvPr>
              <p:cNvSpPr>
                <a:spLocks noChangeArrowheads="1"/>
              </p:cNvSpPr>
              <p:nvPr/>
            </p:nvSpPr>
            <p:spPr bwMode="auto">
              <a:xfrm flipV="1">
                <a:off x="2839" y="732"/>
                <a:ext cx="57" cy="80"/>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8" name="AutoShape 77">
                <a:extLst>
                  <a:ext uri="{FF2B5EF4-FFF2-40B4-BE49-F238E27FC236}">
                    <a16:creationId xmlns:a16="http://schemas.microsoft.com/office/drawing/2014/main" id="{3DD58764-6119-4E66-8070-941394DE1F60}"/>
                  </a:ext>
                </a:extLst>
              </p:cNvPr>
              <p:cNvSpPr>
                <a:spLocks noChangeArrowheads="1"/>
              </p:cNvSpPr>
              <p:nvPr/>
            </p:nvSpPr>
            <p:spPr bwMode="auto">
              <a:xfrm flipV="1">
                <a:off x="2629"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9" name="AutoShape 78">
                <a:extLst>
                  <a:ext uri="{FF2B5EF4-FFF2-40B4-BE49-F238E27FC236}">
                    <a16:creationId xmlns:a16="http://schemas.microsoft.com/office/drawing/2014/main" id="{1595E655-E13B-4B4C-A298-5201E2DCA809}"/>
                  </a:ext>
                </a:extLst>
              </p:cNvPr>
              <p:cNvSpPr>
                <a:spLocks noChangeArrowheads="1"/>
              </p:cNvSpPr>
              <p:nvPr/>
            </p:nvSpPr>
            <p:spPr bwMode="auto">
              <a:xfrm flipV="1">
                <a:off x="2629" y="1208"/>
                <a:ext cx="51" cy="75"/>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0" name="AutoShape 79">
                <a:extLst>
                  <a:ext uri="{FF2B5EF4-FFF2-40B4-BE49-F238E27FC236}">
                    <a16:creationId xmlns:a16="http://schemas.microsoft.com/office/drawing/2014/main" id="{39D0A84C-32CA-47D6-8F07-159F2686321A}"/>
                  </a:ext>
                </a:extLst>
              </p:cNvPr>
              <p:cNvSpPr>
                <a:spLocks noChangeArrowheads="1"/>
              </p:cNvSpPr>
              <p:nvPr/>
            </p:nvSpPr>
            <p:spPr bwMode="auto">
              <a:xfrm>
                <a:off x="3191"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1" name="AutoShape 80">
                <a:extLst>
                  <a:ext uri="{FF2B5EF4-FFF2-40B4-BE49-F238E27FC236}">
                    <a16:creationId xmlns:a16="http://schemas.microsoft.com/office/drawing/2014/main" id="{AA31CCA6-24C0-444F-B84B-1A7DD8068258}"/>
                  </a:ext>
                </a:extLst>
              </p:cNvPr>
              <p:cNvSpPr>
                <a:spLocks noChangeArrowheads="1"/>
              </p:cNvSpPr>
              <p:nvPr/>
            </p:nvSpPr>
            <p:spPr bwMode="auto">
              <a:xfrm>
                <a:off x="3191" y="1197"/>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2" name="Line 81">
                <a:extLst>
                  <a:ext uri="{FF2B5EF4-FFF2-40B4-BE49-F238E27FC236}">
                    <a16:creationId xmlns:a16="http://schemas.microsoft.com/office/drawing/2014/main" id="{54005FF8-1475-4D99-8763-78648526433D}"/>
                  </a:ext>
                </a:extLst>
              </p:cNvPr>
              <p:cNvSpPr>
                <a:spLocks noChangeShapeType="1"/>
              </p:cNvSpPr>
              <p:nvPr/>
            </p:nvSpPr>
            <p:spPr bwMode="auto">
              <a:xfrm>
                <a:off x="568"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3" name="Line 82">
                <a:extLst>
                  <a:ext uri="{FF2B5EF4-FFF2-40B4-BE49-F238E27FC236}">
                    <a16:creationId xmlns:a16="http://schemas.microsoft.com/office/drawing/2014/main" id="{1213AE40-127B-4159-8E9B-BD7B9A4FC4EA}"/>
                  </a:ext>
                </a:extLst>
              </p:cNvPr>
              <p:cNvSpPr>
                <a:spLocks noChangeShapeType="1"/>
              </p:cNvSpPr>
              <p:nvPr/>
            </p:nvSpPr>
            <p:spPr bwMode="auto">
              <a:xfrm>
                <a:off x="1499"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4" name="Line 83">
                <a:extLst>
                  <a:ext uri="{FF2B5EF4-FFF2-40B4-BE49-F238E27FC236}">
                    <a16:creationId xmlns:a16="http://schemas.microsoft.com/office/drawing/2014/main" id="{0558E817-0C56-42BF-9C1D-16E39D369333}"/>
                  </a:ext>
                </a:extLst>
              </p:cNvPr>
              <p:cNvSpPr>
                <a:spLocks noChangeShapeType="1"/>
              </p:cNvSpPr>
              <p:nvPr/>
            </p:nvSpPr>
            <p:spPr bwMode="auto">
              <a:xfrm>
                <a:off x="2430"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5" name="Line 84">
                <a:extLst>
                  <a:ext uri="{FF2B5EF4-FFF2-40B4-BE49-F238E27FC236}">
                    <a16:creationId xmlns:a16="http://schemas.microsoft.com/office/drawing/2014/main" id="{382BAACF-34D4-4028-B8A0-993D5AEE9B1B}"/>
                  </a:ext>
                </a:extLst>
              </p:cNvPr>
              <p:cNvSpPr>
                <a:spLocks noChangeShapeType="1"/>
              </p:cNvSpPr>
              <p:nvPr/>
            </p:nvSpPr>
            <p:spPr bwMode="auto">
              <a:xfrm>
                <a:off x="3361"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6" name="Line 85">
                <a:extLst>
                  <a:ext uri="{FF2B5EF4-FFF2-40B4-BE49-F238E27FC236}">
                    <a16:creationId xmlns:a16="http://schemas.microsoft.com/office/drawing/2014/main" id="{334BF864-6141-43FF-A538-63D32F2B5CDF}"/>
                  </a:ext>
                </a:extLst>
              </p:cNvPr>
              <p:cNvSpPr>
                <a:spLocks noChangeShapeType="1"/>
              </p:cNvSpPr>
              <p:nvPr/>
            </p:nvSpPr>
            <p:spPr bwMode="auto">
              <a:xfrm>
                <a:off x="4292"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7" name="AutoShape 86">
                <a:extLst>
                  <a:ext uri="{FF2B5EF4-FFF2-40B4-BE49-F238E27FC236}">
                    <a16:creationId xmlns:a16="http://schemas.microsoft.com/office/drawing/2014/main" id="{65715FB2-7016-4DD7-AAA9-AB9AEA938A4F}"/>
                  </a:ext>
                </a:extLst>
              </p:cNvPr>
              <p:cNvSpPr>
                <a:spLocks noChangeArrowheads="1"/>
              </p:cNvSpPr>
              <p:nvPr/>
            </p:nvSpPr>
            <p:spPr bwMode="auto">
              <a:xfrm>
                <a:off x="483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Personal selling</a:t>
                </a:r>
              </a:p>
            </p:txBody>
          </p:sp>
          <p:sp>
            <p:nvSpPr>
              <p:cNvPr id="37948" name="AutoShape 87">
                <a:extLst>
                  <a:ext uri="{FF2B5EF4-FFF2-40B4-BE49-F238E27FC236}">
                    <a16:creationId xmlns:a16="http://schemas.microsoft.com/office/drawing/2014/main" id="{E7C586C3-8736-4B51-90E8-12A2AF0632C7}"/>
                  </a:ext>
                </a:extLst>
              </p:cNvPr>
              <p:cNvSpPr>
                <a:spLocks noChangeArrowheads="1"/>
              </p:cNvSpPr>
              <p:nvPr/>
            </p:nvSpPr>
            <p:spPr bwMode="auto">
              <a:xfrm>
                <a:off x="483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objectives</a:t>
                </a:r>
              </a:p>
            </p:txBody>
          </p:sp>
          <p:sp>
            <p:nvSpPr>
              <p:cNvPr id="37949" name="AutoShape 88">
                <a:extLst>
                  <a:ext uri="{FF2B5EF4-FFF2-40B4-BE49-F238E27FC236}">
                    <a16:creationId xmlns:a16="http://schemas.microsoft.com/office/drawing/2014/main" id="{F1188CF4-C6FF-43F8-B496-94325FD4EDE0}"/>
                  </a:ext>
                </a:extLst>
              </p:cNvPr>
              <p:cNvSpPr>
                <a:spLocks noChangeArrowheads="1"/>
              </p:cNvSpPr>
              <p:nvPr/>
            </p:nvSpPr>
            <p:spPr bwMode="auto">
              <a:xfrm>
                <a:off x="483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strategy</a:t>
                </a:r>
              </a:p>
            </p:txBody>
          </p:sp>
          <p:sp>
            <p:nvSpPr>
              <p:cNvPr id="37950" name="Line 89">
                <a:extLst>
                  <a:ext uri="{FF2B5EF4-FFF2-40B4-BE49-F238E27FC236}">
                    <a16:creationId xmlns:a16="http://schemas.microsoft.com/office/drawing/2014/main" id="{43502D4C-4292-429D-B04D-C69C3D80ABA9}"/>
                  </a:ext>
                </a:extLst>
              </p:cNvPr>
              <p:cNvSpPr>
                <a:spLocks noChangeShapeType="1"/>
              </p:cNvSpPr>
              <p:nvPr/>
            </p:nvSpPr>
            <p:spPr bwMode="auto">
              <a:xfrm>
                <a:off x="5224"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2" name="AutoShape 7">
                <a:extLst>
                  <a:ext uri="{FF2B5EF4-FFF2-40B4-BE49-F238E27FC236}">
                    <a16:creationId xmlns:a16="http://schemas.microsoft.com/office/drawing/2014/main" id="{6A5550D9-EE57-4538-A8D0-ABCF8A979A35}"/>
                  </a:ext>
                </a:extLst>
              </p:cNvPr>
              <p:cNvSpPr>
                <a:spLocks noChangeArrowheads="1"/>
              </p:cNvSpPr>
              <p:nvPr/>
            </p:nvSpPr>
            <p:spPr bwMode="auto">
              <a:xfrm flipV="1">
                <a:off x="2902" y="3944"/>
                <a:ext cx="49" cy="72"/>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grpSp>
        <p:sp>
          <p:nvSpPr>
            <p:cNvPr id="91" name="Line 18">
              <a:extLst>
                <a:ext uri="{FF2B5EF4-FFF2-40B4-BE49-F238E27FC236}">
                  <a16:creationId xmlns:a16="http://schemas.microsoft.com/office/drawing/2014/main" id="{7AF74FEC-2802-4F43-BB8F-0C616A4EEAEE}"/>
                </a:ext>
              </a:extLst>
            </p:cNvPr>
            <p:cNvSpPr>
              <a:spLocks noChangeShapeType="1"/>
            </p:cNvSpPr>
            <p:nvPr/>
          </p:nvSpPr>
          <p:spPr bwMode="auto">
            <a:xfrm>
              <a:off x="2425644" y="3734661"/>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92" name="Line 21">
              <a:extLst>
                <a:ext uri="{FF2B5EF4-FFF2-40B4-BE49-F238E27FC236}">
                  <a16:creationId xmlns:a16="http://schemas.microsoft.com/office/drawing/2014/main" id="{9400DAAA-C3D3-4705-988F-569DFF7754EF}"/>
                </a:ext>
              </a:extLst>
            </p:cNvPr>
            <p:cNvSpPr>
              <a:spLocks noChangeShapeType="1"/>
            </p:cNvSpPr>
            <p:nvPr/>
          </p:nvSpPr>
          <p:spPr bwMode="auto">
            <a:xfrm>
              <a:off x="5378693" y="3734661"/>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93" name="Line 24">
              <a:extLst>
                <a:ext uri="{FF2B5EF4-FFF2-40B4-BE49-F238E27FC236}">
                  <a16:creationId xmlns:a16="http://schemas.microsoft.com/office/drawing/2014/main" id="{EA7555E4-2C82-4C3E-953F-8BE086BC0A90}"/>
                </a:ext>
              </a:extLst>
            </p:cNvPr>
            <p:cNvSpPr>
              <a:spLocks noChangeShapeType="1"/>
            </p:cNvSpPr>
            <p:nvPr/>
          </p:nvSpPr>
          <p:spPr bwMode="auto">
            <a:xfrm>
              <a:off x="8378963" y="3734661"/>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94" name="Line 22">
              <a:extLst>
                <a:ext uri="{FF2B5EF4-FFF2-40B4-BE49-F238E27FC236}">
                  <a16:creationId xmlns:a16="http://schemas.microsoft.com/office/drawing/2014/main" id="{32AFAD1D-C0FB-4C2F-A6B9-1AD6D180A6CF}"/>
                </a:ext>
              </a:extLst>
            </p:cNvPr>
            <p:cNvSpPr>
              <a:spLocks noChangeShapeType="1"/>
            </p:cNvSpPr>
            <p:nvPr/>
          </p:nvSpPr>
          <p:spPr bwMode="auto">
            <a:xfrm flipH="1" flipV="1">
              <a:off x="6135928" y="3734661"/>
              <a:ext cx="1687"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4824" name="AutoShape 65">
              <a:extLst>
                <a:ext uri="{FF2B5EF4-FFF2-40B4-BE49-F238E27FC236}">
                  <a16:creationId xmlns:a16="http://schemas.microsoft.com/office/drawing/2014/main" id="{34178627-430E-4B67-B1EF-34E490BFB83F}"/>
                </a:ext>
              </a:extLst>
            </p:cNvPr>
            <p:cNvSpPr>
              <a:spLocks noChangeArrowheads="1"/>
            </p:cNvSpPr>
            <p:nvPr/>
          </p:nvSpPr>
          <p:spPr bwMode="auto">
            <a:xfrm>
              <a:off x="637963"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 </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 </a:t>
              </a:r>
            </a:p>
            <a:p>
              <a:pPr>
                <a:spcBef>
                  <a:spcPct val="0"/>
                </a:spcBef>
                <a:buNone/>
                <a:defRPr/>
              </a:pPr>
              <a:r>
                <a:rPr lang="en-US" altLang="en-US" sz="1350" dirty="0">
                  <a:solidFill>
                    <a:schemeClr val="tx1"/>
                  </a:solidFill>
                  <a:latin typeface="+mj-lt"/>
                </a:rPr>
                <a:t>&amp; tactics</a:t>
              </a:r>
            </a:p>
          </p:txBody>
        </p:sp>
        <p:sp>
          <p:nvSpPr>
            <p:cNvPr id="34825" name="AutoShape 65">
              <a:extLst>
                <a:ext uri="{FF2B5EF4-FFF2-40B4-BE49-F238E27FC236}">
                  <a16:creationId xmlns:a16="http://schemas.microsoft.com/office/drawing/2014/main" id="{360CA02C-A52C-4D57-9C21-0E1543F0A86D}"/>
                </a:ext>
              </a:extLst>
            </p:cNvPr>
            <p:cNvSpPr>
              <a:spLocks noChangeArrowheads="1"/>
            </p:cNvSpPr>
            <p:nvPr/>
          </p:nvSpPr>
          <p:spPr bwMode="auto">
            <a:xfrm>
              <a:off x="2123763" y="4723562"/>
              <a:ext cx="1344134"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Direct-</a:t>
              </a:r>
            </a:p>
            <a:p>
              <a:pPr>
                <a:spcBef>
                  <a:spcPct val="0"/>
                </a:spcBef>
                <a:buNone/>
                <a:defRPr/>
              </a:pPr>
              <a:r>
                <a:rPr lang="en-US" altLang="en-US" sz="1350">
                  <a:solidFill>
                    <a:schemeClr val="tx1"/>
                  </a:solidFill>
                  <a:latin typeface="+mj-lt"/>
                </a:rPr>
                <a:t>marketing</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6" name="AutoShape 65">
              <a:extLst>
                <a:ext uri="{FF2B5EF4-FFF2-40B4-BE49-F238E27FC236}">
                  <a16:creationId xmlns:a16="http://schemas.microsoft.com/office/drawing/2014/main" id="{BD9F1E6A-FF0E-4B00-B092-3A1003044E3C}"/>
                </a:ext>
              </a:extLst>
            </p:cNvPr>
            <p:cNvSpPr>
              <a:spLocks noChangeArrowheads="1"/>
            </p:cNvSpPr>
            <p:nvPr/>
          </p:nvSpPr>
          <p:spPr bwMode="auto">
            <a:xfrm>
              <a:off x="3594384"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Internet </a:t>
              </a:r>
            </a:p>
            <a:p>
              <a:pPr>
                <a:spcBef>
                  <a:spcPct val="0"/>
                </a:spcBef>
                <a:buNone/>
                <a:defRPr/>
              </a:pPr>
              <a:r>
                <a:rPr lang="en-US" altLang="en-US" sz="1350">
                  <a:solidFill>
                    <a:schemeClr val="tx1"/>
                  </a:solidFill>
                  <a:latin typeface="+mj-lt"/>
                </a:rPr>
                <a:t>message &amp; </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7" name="AutoShape 65">
              <a:extLst>
                <a:ext uri="{FF2B5EF4-FFF2-40B4-BE49-F238E27FC236}">
                  <a16:creationId xmlns:a16="http://schemas.microsoft.com/office/drawing/2014/main" id="{A7518719-56BE-4C1F-A46B-9D6C60B7C71A}"/>
                </a:ext>
              </a:extLst>
            </p:cNvPr>
            <p:cNvSpPr>
              <a:spLocks noChangeArrowheads="1"/>
            </p:cNvSpPr>
            <p:nvPr/>
          </p:nvSpPr>
          <p:spPr bwMode="auto">
            <a:xfrm>
              <a:off x="5105481"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promotion</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a:t>
              </a:r>
            </a:p>
            <a:p>
              <a:pPr>
                <a:spcBef>
                  <a:spcPct val="0"/>
                </a:spcBef>
                <a:buNone/>
                <a:defRPr/>
              </a:pPr>
              <a:r>
                <a:rPr lang="en-US" altLang="en-US" sz="1350" dirty="0">
                  <a:solidFill>
                    <a:schemeClr val="tx1"/>
                  </a:solidFill>
                  <a:latin typeface="+mj-lt"/>
                </a:rPr>
                <a:t>&amp; tactics</a:t>
              </a:r>
            </a:p>
          </p:txBody>
        </p:sp>
        <p:sp>
          <p:nvSpPr>
            <p:cNvPr id="34828" name="AutoShape 65">
              <a:extLst>
                <a:ext uri="{FF2B5EF4-FFF2-40B4-BE49-F238E27FC236}">
                  <a16:creationId xmlns:a16="http://schemas.microsoft.com/office/drawing/2014/main" id="{0FEB647C-D6AB-4482-AE3A-CE437F4A8BFC}"/>
                </a:ext>
              </a:extLst>
            </p:cNvPr>
            <p:cNvSpPr>
              <a:spLocks noChangeArrowheads="1"/>
            </p:cNvSpPr>
            <p:nvPr/>
          </p:nvSpPr>
          <p:spPr bwMode="auto">
            <a:xfrm>
              <a:off x="6577789"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PR/publicity</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9" name="AutoShape 65">
              <a:extLst>
                <a:ext uri="{FF2B5EF4-FFF2-40B4-BE49-F238E27FC236}">
                  <a16:creationId xmlns:a16="http://schemas.microsoft.com/office/drawing/2014/main" id="{9F3DF26D-705E-44B2-99D8-24003D3BA0A8}"/>
                </a:ext>
              </a:extLst>
            </p:cNvPr>
            <p:cNvSpPr>
              <a:spLocks noChangeArrowheads="1"/>
            </p:cNvSpPr>
            <p:nvPr/>
          </p:nvSpPr>
          <p:spPr bwMode="auto">
            <a:xfrm>
              <a:off x="8061902"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Sales message</a:t>
              </a:r>
            </a:p>
            <a:p>
              <a:pPr>
                <a:spcBef>
                  <a:spcPct val="0"/>
                </a:spcBef>
                <a:buNone/>
                <a:defRPr/>
              </a:pPr>
              <a:r>
                <a:rPr lang="en-US" altLang="en-US" sz="1350">
                  <a:solidFill>
                    <a:schemeClr val="tx1"/>
                  </a:solidFill>
                  <a:latin typeface="+mj-lt"/>
                </a:rPr>
                <a:t>strategy and</a:t>
              </a:r>
            </a:p>
            <a:p>
              <a:pPr>
                <a:spcBef>
                  <a:spcPct val="0"/>
                </a:spcBef>
                <a:buNone/>
                <a:defRPr/>
              </a:pPr>
              <a:r>
                <a:rPr lang="en-US" altLang="en-US" sz="1350">
                  <a:solidFill>
                    <a:schemeClr val="tx1"/>
                  </a:solidFill>
                  <a:latin typeface="+mj-lt"/>
                </a:rPr>
                <a:t>sales tactics</a:t>
              </a:r>
            </a:p>
          </p:txBody>
        </p:sp>
        <p:sp>
          <p:nvSpPr>
            <p:cNvPr id="106" name="Line 18">
              <a:extLst>
                <a:ext uri="{FF2B5EF4-FFF2-40B4-BE49-F238E27FC236}">
                  <a16:creationId xmlns:a16="http://schemas.microsoft.com/office/drawing/2014/main" id="{08C5B942-F510-4D11-A80C-B7E06A141169}"/>
                </a:ext>
              </a:extLst>
            </p:cNvPr>
            <p:cNvSpPr>
              <a:spLocks noChangeShapeType="1"/>
            </p:cNvSpPr>
            <p:nvPr/>
          </p:nvSpPr>
          <p:spPr bwMode="auto">
            <a:xfrm>
              <a:off x="909488" y="4571953"/>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09" name="Line 34">
              <a:extLst>
                <a:ext uri="{FF2B5EF4-FFF2-40B4-BE49-F238E27FC236}">
                  <a16:creationId xmlns:a16="http://schemas.microsoft.com/office/drawing/2014/main" id="{C2F1D353-C893-4253-A93B-63F12A3225A1}"/>
                </a:ext>
              </a:extLst>
            </p:cNvPr>
            <p:cNvSpPr>
              <a:spLocks noChangeShapeType="1"/>
            </p:cNvSpPr>
            <p:nvPr/>
          </p:nvSpPr>
          <p:spPr bwMode="auto">
            <a:xfrm flipV="1">
              <a:off x="1654918"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0" name="Line 33">
              <a:extLst>
                <a:ext uri="{FF2B5EF4-FFF2-40B4-BE49-F238E27FC236}">
                  <a16:creationId xmlns:a16="http://schemas.microsoft.com/office/drawing/2014/main" id="{40EB0634-48F7-4FCB-80FF-325880DD2BFF}"/>
                </a:ext>
              </a:extLst>
            </p:cNvPr>
            <p:cNvSpPr>
              <a:spLocks noChangeShapeType="1"/>
            </p:cNvSpPr>
            <p:nvPr/>
          </p:nvSpPr>
          <p:spPr bwMode="auto">
            <a:xfrm>
              <a:off x="5387125"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1" name="Line 33">
              <a:extLst>
                <a:ext uri="{FF2B5EF4-FFF2-40B4-BE49-F238E27FC236}">
                  <a16:creationId xmlns:a16="http://schemas.microsoft.com/office/drawing/2014/main" id="{AF1C4CE5-566A-4818-9694-340522EBF91B}"/>
                </a:ext>
              </a:extLst>
            </p:cNvPr>
            <p:cNvSpPr>
              <a:spLocks noChangeShapeType="1"/>
            </p:cNvSpPr>
            <p:nvPr/>
          </p:nvSpPr>
          <p:spPr bwMode="auto">
            <a:xfrm>
              <a:off x="3887834"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2" name="Line 33">
              <a:extLst>
                <a:ext uri="{FF2B5EF4-FFF2-40B4-BE49-F238E27FC236}">
                  <a16:creationId xmlns:a16="http://schemas.microsoft.com/office/drawing/2014/main" id="{8FB6D056-FA4A-46EB-BBAB-AEBBB38C6B6D}"/>
                </a:ext>
              </a:extLst>
            </p:cNvPr>
            <p:cNvSpPr>
              <a:spLocks noChangeShapeType="1"/>
            </p:cNvSpPr>
            <p:nvPr/>
          </p:nvSpPr>
          <p:spPr bwMode="auto">
            <a:xfrm>
              <a:off x="6891476"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6" name="Line 40">
              <a:extLst>
                <a:ext uri="{FF2B5EF4-FFF2-40B4-BE49-F238E27FC236}">
                  <a16:creationId xmlns:a16="http://schemas.microsoft.com/office/drawing/2014/main" id="{CCAF8E2B-3B5E-4501-BE27-ACF0AEDE51D6}"/>
                </a:ext>
              </a:extLst>
            </p:cNvPr>
            <p:cNvSpPr>
              <a:spLocks noChangeShapeType="1"/>
            </p:cNvSpPr>
            <p:nvPr/>
          </p:nvSpPr>
          <p:spPr bwMode="auto">
            <a:xfrm flipV="1">
              <a:off x="3145777"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7" name="Line 40">
              <a:extLst>
                <a:ext uri="{FF2B5EF4-FFF2-40B4-BE49-F238E27FC236}">
                  <a16:creationId xmlns:a16="http://schemas.microsoft.com/office/drawing/2014/main" id="{F00C3862-580A-4F11-BA4C-BDA205AB2057}"/>
                </a:ext>
              </a:extLst>
            </p:cNvPr>
            <p:cNvSpPr>
              <a:spLocks noChangeShapeType="1"/>
            </p:cNvSpPr>
            <p:nvPr/>
          </p:nvSpPr>
          <p:spPr bwMode="auto">
            <a:xfrm flipV="1">
              <a:off x="6137615"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9" name="Line 40">
              <a:extLst>
                <a:ext uri="{FF2B5EF4-FFF2-40B4-BE49-F238E27FC236}">
                  <a16:creationId xmlns:a16="http://schemas.microsoft.com/office/drawing/2014/main" id="{8E549792-D56C-421C-BA2D-22E769D503B3}"/>
                </a:ext>
              </a:extLst>
            </p:cNvPr>
            <p:cNvSpPr>
              <a:spLocks noChangeShapeType="1"/>
            </p:cNvSpPr>
            <p:nvPr/>
          </p:nvSpPr>
          <p:spPr bwMode="auto">
            <a:xfrm flipV="1">
              <a:off x="4636637"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1" name="Line 40">
              <a:extLst>
                <a:ext uri="{FF2B5EF4-FFF2-40B4-BE49-F238E27FC236}">
                  <a16:creationId xmlns:a16="http://schemas.microsoft.com/office/drawing/2014/main" id="{C9BF965E-BF3C-4EEE-870F-BCD681604E29}"/>
                </a:ext>
              </a:extLst>
            </p:cNvPr>
            <p:cNvSpPr>
              <a:spLocks noChangeShapeType="1"/>
            </p:cNvSpPr>
            <p:nvPr/>
          </p:nvSpPr>
          <p:spPr bwMode="auto">
            <a:xfrm flipV="1">
              <a:off x="7628474"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3" name="Line 33">
              <a:extLst>
                <a:ext uri="{FF2B5EF4-FFF2-40B4-BE49-F238E27FC236}">
                  <a16:creationId xmlns:a16="http://schemas.microsoft.com/office/drawing/2014/main" id="{72DBCFC6-AE90-491C-8926-1C8700ED12AF}"/>
                </a:ext>
              </a:extLst>
            </p:cNvPr>
            <p:cNvSpPr>
              <a:spLocks noChangeShapeType="1"/>
            </p:cNvSpPr>
            <p:nvPr/>
          </p:nvSpPr>
          <p:spPr bwMode="auto">
            <a:xfrm>
              <a:off x="2756197"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4" name="Line 33">
              <a:extLst>
                <a:ext uri="{FF2B5EF4-FFF2-40B4-BE49-F238E27FC236}">
                  <a16:creationId xmlns:a16="http://schemas.microsoft.com/office/drawing/2014/main" id="{386A9F44-0927-4D61-9600-E19C510E3B1E}"/>
                </a:ext>
              </a:extLst>
            </p:cNvPr>
            <p:cNvSpPr>
              <a:spLocks noChangeShapeType="1"/>
            </p:cNvSpPr>
            <p:nvPr/>
          </p:nvSpPr>
          <p:spPr bwMode="auto">
            <a:xfrm>
              <a:off x="4243683"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5" name="Line 33">
              <a:extLst>
                <a:ext uri="{FF2B5EF4-FFF2-40B4-BE49-F238E27FC236}">
                  <a16:creationId xmlns:a16="http://schemas.microsoft.com/office/drawing/2014/main" id="{8B25161F-08F4-41BA-9C8F-8209BD2C3C7E}"/>
                </a:ext>
              </a:extLst>
            </p:cNvPr>
            <p:cNvSpPr>
              <a:spLocks noChangeShapeType="1"/>
            </p:cNvSpPr>
            <p:nvPr/>
          </p:nvSpPr>
          <p:spPr bwMode="auto">
            <a:xfrm>
              <a:off x="8749991"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6" name="Line 33">
              <a:extLst>
                <a:ext uri="{FF2B5EF4-FFF2-40B4-BE49-F238E27FC236}">
                  <a16:creationId xmlns:a16="http://schemas.microsoft.com/office/drawing/2014/main" id="{EE760F13-358F-45AD-AD7B-15B42C01FBF0}"/>
                </a:ext>
              </a:extLst>
            </p:cNvPr>
            <p:cNvSpPr>
              <a:spLocks noChangeShapeType="1"/>
            </p:cNvSpPr>
            <p:nvPr/>
          </p:nvSpPr>
          <p:spPr bwMode="auto">
            <a:xfrm>
              <a:off x="5776705"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7" name="Line 33">
              <a:extLst>
                <a:ext uri="{FF2B5EF4-FFF2-40B4-BE49-F238E27FC236}">
                  <a16:creationId xmlns:a16="http://schemas.microsoft.com/office/drawing/2014/main" id="{B81F7F68-8BCC-4EDA-8AC8-C78A94BE0ED6}"/>
                </a:ext>
              </a:extLst>
            </p:cNvPr>
            <p:cNvSpPr>
              <a:spLocks noChangeShapeType="1"/>
            </p:cNvSpPr>
            <p:nvPr/>
          </p:nvSpPr>
          <p:spPr bwMode="auto">
            <a:xfrm>
              <a:off x="7249013"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8" name="Line 33">
              <a:extLst>
                <a:ext uri="{FF2B5EF4-FFF2-40B4-BE49-F238E27FC236}">
                  <a16:creationId xmlns:a16="http://schemas.microsoft.com/office/drawing/2014/main" id="{82FE8223-A3B1-437F-B5F2-6665BF899D30}"/>
                </a:ext>
              </a:extLst>
            </p:cNvPr>
            <p:cNvSpPr>
              <a:spLocks noChangeShapeType="1"/>
            </p:cNvSpPr>
            <p:nvPr/>
          </p:nvSpPr>
          <p:spPr bwMode="auto">
            <a:xfrm>
              <a:off x="1319305"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9" name="Line 40">
              <a:extLst>
                <a:ext uri="{FF2B5EF4-FFF2-40B4-BE49-F238E27FC236}">
                  <a16:creationId xmlns:a16="http://schemas.microsoft.com/office/drawing/2014/main" id="{764F0FEA-B841-4F1C-AB1D-24A5631BE190}"/>
                </a:ext>
              </a:extLst>
            </p:cNvPr>
            <p:cNvSpPr>
              <a:spLocks noChangeShapeType="1"/>
            </p:cNvSpPr>
            <p:nvPr/>
          </p:nvSpPr>
          <p:spPr bwMode="auto">
            <a:xfrm flipV="1">
              <a:off x="6134242" y="2861190"/>
              <a:ext cx="1686" cy="18606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0" name="Line 33">
              <a:extLst>
                <a:ext uri="{FF2B5EF4-FFF2-40B4-BE49-F238E27FC236}">
                  <a16:creationId xmlns:a16="http://schemas.microsoft.com/office/drawing/2014/main" id="{68F31735-4C4A-40B2-9F93-251289528ACD}"/>
                </a:ext>
              </a:extLst>
            </p:cNvPr>
            <p:cNvSpPr>
              <a:spLocks noChangeShapeType="1"/>
            </p:cNvSpPr>
            <p:nvPr/>
          </p:nvSpPr>
          <p:spPr bwMode="auto">
            <a:xfrm>
              <a:off x="2425644"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1" name="Line 40">
              <a:extLst>
                <a:ext uri="{FF2B5EF4-FFF2-40B4-BE49-F238E27FC236}">
                  <a16:creationId xmlns:a16="http://schemas.microsoft.com/office/drawing/2014/main" id="{21AA3593-E280-457F-BD90-288F29B03C7D}"/>
                </a:ext>
              </a:extLst>
            </p:cNvPr>
            <p:cNvSpPr>
              <a:spLocks noChangeShapeType="1"/>
            </p:cNvSpPr>
            <p:nvPr/>
          </p:nvSpPr>
          <p:spPr bwMode="auto">
            <a:xfrm flipV="1">
              <a:off x="9083916" y="3720879"/>
              <a:ext cx="1687" cy="137826"/>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4" name="Line 43">
              <a:extLst>
                <a:ext uri="{FF2B5EF4-FFF2-40B4-BE49-F238E27FC236}">
                  <a16:creationId xmlns:a16="http://schemas.microsoft.com/office/drawing/2014/main" id="{781E176D-B8EF-4FFC-9704-10377FD24FBC}"/>
                </a:ext>
              </a:extLst>
            </p:cNvPr>
            <p:cNvSpPr>
              <a:spLocks noChangeShapeType="1"/>
            </p:cNvSpPr>
            <p:nvPr/>
          </p:nvSpPr>
          <p:spPr bwMode="auto">
            <a:xfrm flipV="1">
              <a:off x="9088976"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5" name="Line 42">
              <a:extLst>
                <a:ext uri="{FF2B5EF4-FFF2-40B4-BE49-F238E27FC236}">
                  <a16:creationId xmlns:a16="http://schemas.microsoft.com/office/drawing/2014/main" id="{555501AE-0659-445C-89C2-F2C929A6DDA1}"/>
                </a:ext>
              </a:extLst>
            </p:cNvPr>
            <p:cNvSpPr>
              <a:spLocks noChangeShapeType="1"/>
            </p:cNvSpPr>
            <p:nvPr/>
          </p:nvSpPr>
          <p:spPr bwMode="auto">
            <a:xfrm>
              <a:off x="8382336" y="4542666"/>
              <a:ext cx="3373" cy="136102"/>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775463" y="2591365"/>
            <a:ext cx="6749943" cy="3792064"/>
          </a:xfrm>
          <a:prstGeom prst="rect">
            <a:avLst/>
          </a:prstGeom>
        </p:spPr>
        <p:txBody>
          <a:bodyPr wrap="square">
            <a:spAutoFit/>
          </a:bodyPr>
          <a:lstStyle/>
          <a:p>
            <a:pPr>
              <a:lnSpc>
                <a:spcPct val="120000"/>
              </a:lnSpc>
            </a:pPr>
            <a:r>
              <a:rPr lang="en-US" sz="2400" b="1" dirty="0">
                <a:latin typeface="Tajawal ExtraBold" panose="00000800000000000000" pitchFamily="2" charset="-78"/>
                <a:cs typeface="Tajawal ExtraBold" panose="00000800000000000000" pitchFamily="2" charset="-78"/>
              </a:rPr>
              <a:t>Marketing Plan: </a:t>
            </a:r>
          </a:p>
          <a:p>
            <a:pPr>
              <a:lnSpc>
                <a:spcPct val="120000"/>
              </a:lnSpc>
            </a:pPr>
            <a:r>
              <a:rPr lang="en-US" sz="2000" dirty="0">
                <a:latin typeface="Tajawal ExtraBold" panose="00000800000000000000" pitchFamily="2" charset="-78"/>
                <a:cs typeface="Tajawal ExtraBold" panose="00000800000000000000" pitchFamily="2" charset="-78"/>
              </a:rPr>
              <a:t>Describes overall marketing strategy and programs for an organization and includes:</a:t>
            </a:r>
          </a:p>
          <a:p>
            <a:pPr marL="285750" indent="-285750">
              <a:lnSpc>
                <a:spcPct val="120000"/>
              </a:lnSpc>
              <a:buFont typeface="Arial" panose="020B0604020202020204" pitchFamily="34" charset="0"/>
              <a:buChar char="•"/>
            </a:pPr>
            <a:r>
              <a:rPr lang="en-US" sz="2000" dirty="0">
                <a:latin typeface="Tajawal ExtraBold" panose="00000800000000000000" pitchFamily="2" charset="-78"/>
                <a:cs typeface="Tajawal ExtraBold" panose="00000800000000000000" pitchFamily="2" charset="-78"/>
              </a:rPr>
              <a:t>Detailed situation analysis</a:t>
            </a:r>
          </a:p>
          <a:p>
            <a:pPr marL="285750" indent="-285750">
              <a:lnSpc>
                <a:spcPct val="120000"/>
              </a:lnSpc>
              <a:buFont typeface="Arial" panose="020B0604020202020204" pitchFamily="34" charset="0"/>
              <a:buChar char="•"/>
            </a:pPr>
            <a:r>
              <a:rPr lang="en-US" sz="2000" dirty="0">
                <a:latin typeface="Tajawal ExtraBold" panose="00000800000000000000" pitchFamily="2" charset="-78"/>
                <a:cs typeface="Tajawal ExtraBold" panose="00000800000000000000" pitchFamily="2" charset="-78"/>
              </a:rPr>
              <a:t>Specific marketing objectives with time frame and mechanism for measuring performance.</a:t>
            </a:r>
          </a:p>
          <a:p>
            <a:pPr marL="285750" indent="-285750">
              <a:lnSpc>
                <a:spcPct val="120000"/>
              </a:lnSpc>
              <a:buFont typeface="Arial" panose="020B0604020202020204" pitchFamily="34" charset="0"/>
              <a:buChar char="•"/>
            </a:pPr>
            <a:r>
              <a:rPr lang="en-US" sz="2000" dirty="0">
                <a:latin typeface="Tajawal ExtraBold" panose="00000800000000000000" pitchFamily="2" charset="-78"/>
                <a:cs typeface="Tajawal ExtraBold" panose="00000800000000000000" pitchFamily="2" charset="-78"/>
              </a:rPr>
              <a:t>Selection of target market(s) and plans for the four  elements of the marketing mix.</a:t>
            </a:r>
          </a:p>
          <a:p>
            <a:pPr marL="285750" indent="-285750">
              <a:lnSpc>
                <a:spcPct val="120000"/>
              </a:lnSpc>
              <a:buFont typeface="Arial" panose="020B0604020202020204" pitchFamily="34" charset="0"/>
              <a:buChar char="•"/>
            </a:pPr>
            <a:r>
              <a:rPr lang="en-US" sz="2000" dirty="0">
                <a:latin typeface="Tajawal ExtraBold" panose="00000800000000000000" pitchFamily="2" charset="-78"/>
                <a:cs typeface="Tajawal ExtraBold" panose="00000800000000000000" pitchFamily="2" charset="-78"/>
              </a:rPr>
              <a:t>Program for implementing the marketing strategy.</a:t>
            </a:r>
          </a:p>
          <a:p>
            <a:pPr marL="285750" indent="-285750">
              <a:lnSpc>
                <a:spcPct val="120000"/>
              </a:lnSpc>
              <a:buFont typeface="Arial" panose="020B0604020202020204" pitchFamily="34" charset="0"/>
              <a:buChar char="•"/>
            </a:pPr>
            <a:r>
              <a:rPr lang="en-US" sz="2000" dirty="0">
                <a:latin typeface="Tajawal ExtraBold" panose="00000800000000000000" pitchFamily="2" charset="-78"/>
                <a:cs typeface="Tajawal ExtraBold" panose="00000800000000000000" pitchFamily="2" charset="-78"/>
              </a:rPr>
              <a:t>Process for monitoring and evaluating performance.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17998" y="1709673"/>
            <a:ext cx="5064872" cy="523220"/>
          </a:xfrm>
          <a:prstGeom prst="rect">
            <a:avLst/>
          </a:prstGeom>
          <a:noFill/>
        </p:spPr>
        <p:txBody>
          <a:bodyPr wrap="square" rtlCol="0">
            <a:spAutoFit/>
          </a:bodyPr>
          <a:lstStyle/>
          <a:p>
            <a:r>
              <a:rPr lang="en-US" sz="2800" b="1" dirty="0">
                <a:solidFill>
                  <a:srgbClr val="0070C0"/>
                </a:solidFill>
                <a:latin typeface="Tajawal Medium" panose="00000600000000000000" pitchFamily="2" charset="-78"/>
                <a:cs typeface="Tajawal Medium" panose="00000600000000000000" pitchFamily="2" charset="-78"/>
              </a:rPr>
              <a:t>The IMC Planning Process </a:t>
            </a:r>
          </a:p>
        </p:txBody>
      </p:sp>
      <p:sp>
        <p:nvSpPr>
          <p:cNvPr id="3" name="Rectangle 2">
            <a:extLst>
              <a:ext uri="{FF2B5EF4-FFF2-40B4-BE49-F238E27FC236}">
                <a16:creationId xmlns:a16="http://schemas.microsoft.com/office/drawing/2014/main" id="{EDDD56FA-81F1-4670-AD79-0469055D0211}"/>
              </a:ext>
            </a:extLst>
          </p:cNvPr>
          <p:cNvSpPr/>
          <p:nvPr/>
        </p:nvSpPr>
        <p:spPr>
          <a:xfrm>
            <a:off x="2876161" y="182183"/>
            <a:ext cx="7032503" cy="584775"/>
          </a:xfrm>
          <a:prstGeom prst="rect">
            <a:avLst/>
          </a:prstGeom>
        </p:spPr>
        <p:txBody>
          <a:bodyPr wrap="none">
            <a:spAutoFit/>
          </a:bodyPr>
          <a:lstStyle/>
          <a:p>
            <a:r>
              <a:rPr lang="en-US" sz="3200" b="1" dirty="0">
                <a:solidFill>
                  <a:srgbClr val="00B0F0"/>
                </a:solidFill>
              </a:rPr>
              <a:t>The Promotional Mix: The Tools for IMC </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819614" y="113544"/>
            <a:ext cx="7181499" cy="523220"/>
          </a:xfrm>
          <a:prstGeom prst="rect">
            <a:avLst/>
          </a:prstGeom>
          <a:noFill/>
        </p:spPr>
        <p:txBody>
          <a:bodyPr wrap="square" rtlCol="0">
            <a:spAutoFit/>
          </a:bodyPr>
          <a:lstStyle/>
          <a:p>
            <a:r>
              <a:rPr lang="en-US" sz="2800" b="1" dirty="0">
                <a:solidFill>
                  <a:srgbClr val="0070C0"/>
                </a:solidFill>
                <a:latin typeface="Tajawal Medium" panose="00000600000000000000" pitchFamily="2" charset="-78"/>
                <a:cs typeface="Tajawal Medium" panose="00000600000000000000" pitchFamily="2" charset="-78"/>
              </a:rPr>
              <a:t>The IMC Planning Process </a:t>
            </a:r>
          </a:p>
        </p:txBody>
      </p:sp>
      <p:sp>
        <p:nvSpPr>
          <p:cNvPr id="4" name="Rectangle 3">
            <a:extLst>
              <a:ext uri="{FF2B5EF4-FFF2-40B4-BE49-F238E27FC236}">
                <a16:creationId xmlns:a16="http://schemas.microsoft.com/office/drawing/2014/main" id="{D3B5D280-83C6-4D2B-A5FB-470DDB3B6FF5}"/>
              </a:ext>
            </a:extLst>
          </p:cNvPr>
          <p:cNvSpPr/>
          <p:nvPr/>
        </p:nvSpPr>
        <p:spPr>
          <a:xfrm>
            <a:off x="612987" y="2274080"/>
            <a:ext cx="7841348" cy="3826689"/>
          </a:xfrm>
          <a:prstGeom prst="rect">
            <a:avLst/>
          </a:prstGeom>
        </p:spPr>
        <p:txBody>
          <a:bodyPr wrap="square">
            <a:spAutoFit/>
          </a:bodyPr>
          <a:lstStyle/>
          <a:p>
            <a:pPr marL="12700" lvl="0" indent="0">
              <a:lnSpc>
                <a:spcPct val="100000"/>
              </a:lnSpc>
              <a:spcBef>
                <a:spcPts val="1739"/>
              </a:spcBef>
              <a:buNone/>
            </a:pPr>
            <a:r>
              <a:rPr lang="en-US" sz="2800" b="1" spc="-20" dirty="0">
                <a:solidFill>
                  <a:prstClr val="black"/>
                </a:solidFill>
                <a:cs typeface="Calibri"/>
              </a:rPr>
              <a:t>Review</a:t>
            </a:r>
            <a:r>
              <a:rPr lang="en-US" sz="2800" b="1" spc="15" dirty="0">
                <a:solidFill>
                  <a:prstClr val="black"/>
                </a:solidFill>
                <a:cs typeface="Calibri"/>
              </a:rPr>
              <a:t> </a:t>
            </a:r>
            <a:r>
              <a:rPr lang="en-US" sz="2800" b="1" spc="-5" dirty="0">
                <a:solidFill>
                  <a:prstClr val="black"/>
                </a:solidFill>
                <a:cs typeface="Calibri"/>
              </a:rPr>
              <a:t>of</a:t>
            </a:r>
            <a:r>
              <a:rPr lang="en-US" sz="2800" b="1" spc="-10" dirty="0">
                <a:solidFill>
                  <a:prstClr val="black"/>
                </a:solidFill>
                <a:cs typeface="Calibri"/>
              </a:rPr>
              <a:t> </a:t>
            </a:r>
            <a:r>
              <a:rPr lang="en-US" sz="2800" b="1" spc="-15" dirty="0">
                <a:solidFill>
                  <a:prstClr val="black"/>
                </a:solidFill>
                <a:cs typeface="Calibri"/>
              </a:rPr>
              <a:t>Marketing</a:t>
            </a:r>
            <a:r>
              <a:rPr lang="en-US" sz="2800" b="1" spc="15" dirty="0">
                <a:solidFill>
                  <a:prstClr val="black"/>
                </a:solidFill>
                <a:cs typeface="Calibri"/>
              </a:rPr>
              <a:t> </a:t>
            </a:r>
            <a:r>
              <a:rPr lang="en-US" sz="2800" b="1" spc="-10" dirty="0">
                <a:solidFill>
                  <a:prstClr val="black"/>
                </a:solidFill>
                <a:cs typeface="Calibri"/>
              </a:rPr>
              <a:t>Plan</a:t>
            </a:r>
            <a:endParaRPr lang="en-US" sz="2800" dirty="0">
              <a:solidFill>
                <a:prstClr val="black"/>
              </a:solidFill>
              <a:cs typeface="Calibri"/>
            </a:endParaRPr>
          </a:p>
          <a:p>
            <a:pPr marL="756285" marR="5080" lvl="0" indent="-287020">
              <a:lnSpc>
                <a:spcPct val="100000"/>
              </a:lnSpc>
              <a:spcBef>
                <a:spcPts val="1410"/>
              </a:spcBef>
              <a:buClr>
                <a:srgbClr val="00385F"/>
              </a:buClr>
              <a:buFont typeface="Arial MT"/>
              <a:buChar char="–"/>
              <a:tabLst>
                <a:tab pos="756920" algn="l"/>
              </a:tabLst>
            </a:pPr>
            <a:r>
              <a:rPr lang="en-US" sz="2800" spc="-10" dirty="0">
                <a:solidFill>
                  <a:prstClr val="black"/>
                </a:solidFill>
                <a:cs typeface="Calibri"/>
              </a:rPr>
              <a:t>Review</a:t>
            </a:r>
            <a:r>
              <a:rPr lang="en-US" sz="2800" spc="-30" dirty="0">
                <a:solidFill>
                  <a:prstClr val="black"/>
                </a:solidFill>
                <a:cs typeface="Calibri"/>
              </a:rPr>
              <a:t> </a:t>
            </a:r>
            <a:r>
              <a:rPr lang="en-US" sz="2800" spc="-5" dirty="0">
                <a:solidFill>
                  <a:prstClr val="black"/>
                </a:solidFill>
                <a:cs typeface="Calibri"/>
              </a:rPr>
              <a:t>of</a:t>
            </a:r>
            <a:r>
              <a:rPr lang="en-US" sz="2800" spc="-15" dirty="0">
                <a:solidFill>
                  <a:prstClr val="black"/>
                </a:solidFill>
                <a:cs typeface="Calibri"/>
              </a:rPr>
              <a:t> </a:t>
            </a:r>
            <a:r>
              <a:rPr lang="en-US" sz="2800" dirty="0">
                <a:solidFill>
                  <a:prstClr val="black"/>
                </a:solidFill>
                <a:cs typeface="Calibri"/>
              </a:rPr>
              <a:t>the</a:t>
            </a:r>
            <a:r>
              <a:rPr lang="en-US" sz="2800" spc="-5" dirty="0">
                <a:solidFill>
                  <a:prstClr val="black"/>
                </a:solidFill>
                <a:cs typeface="Calibri"/>
              </a:rPr>
              <a:t> Examining</a:t>
            </a:r>
            <a:r>
              <a:rPr lang="en-US" sz="2800" spc="-20" dirty="0">
                <a:solidFill>
                  <a:prstClr val="black"/>
                </a:solidFill>
                <a:cs typeface="Calibri"/>
              </a:rPr>
              <a:t> </a:t>
            </a:r>
            <a:r>
              <a:rPr lang="en-US" sz="2800" spc="-15" dirty="0">
                <a:solidFill>
                  <a:prstClr val="black"/>
                </a:solidFill>
                <a:cs typeface="Calibri"/>
              </a:rPr>
              <a:t>overall</a:t>
            </a:r>
            <a:r>
              <a:rPr lang="en-US" sz="2800" spc="-10" dirty="0">
                <a:solidFill>
                  <a:prstClr val="black"/>
                </a:solidFill>
                <a:cs typeface="Calibri"/>
              </a:rPr>
              <a:t> marketing</a:t>
            </a:r>
            <a:r>
              <a:rPr lang="en-US" sz="2800" spc="-55" dirty="0">
                <a:solidFill>
                  <a:prstClr val="black"/>
                </a:solidFill>
                <a:cs typeface="Calibri"/>
              </a:rPr>
              <a:t> </a:t>
            </a:r>
            <a:r>
              <a:rPr lang="en-US" sz="2800" spc="-5" dirty="0">
                <a:solidFill>
                  <a:prstClr val="black"/>
                </a:solidFill>
                <a:cs typeface="Calibri"/>
              </a:rPr>
              <a:t>plan</a:t>
            </a:r>
            <a:r>
              <a:rPr lang="en-US" sz="2800" spc="-10" dirty="0">
                <a:solidFill>
                  <a:prstClr val="black"/>
                </a:solidFill>
                <a:cs typeface="Calibri"/>
              </a:rPr>
              <a:t> </a:t>
            </a:r>
            <a:r>
              <a:rPr lang="en-US" sz="2800" dirty="0">
                <a:solidFill>
                  <a:prstClr val="black"/>
                </a:solidFill>
                <a:cs typeface="Calibri"/>
              </a:rPr>
              <a:t>and </a:t>
            </a:r>
            <a:r>
              <a:rPr lang="en-US" sz="2800" spc="-530" dirty="0">
                <a:solidFill>
                  <a:prstClr val="black"/>
                </a:solidFill>
                <a:cs typeface="Calibri"/>
              </a:rPr>
              <a:t> </a:t>
            </a:r>
            <a:r>
              <a:rPr lang="en-US" sz="2800" spc="-10" dirty="0">
                <a:solidFill>
                  <a:prstClr val="black"/>
                </a:solidFill>
                <a:cs typeface="Calibri"/>
              </a:rPr>
              <a:t>objectives</a:t>
            </a:r>
            <a:endParaRPr lang="en-US" sz="28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800" spc="-5" dirty="0">
                <a:solidFill>
                  <a:prstClr val="black"/>
                </a:solidFill>
                <a:cs typeface="Calibri"/>
              </a:rPr>
              <a:t>Identifying</a:t>
            </a:r>
            <a:r>
              <a:rPr lang="en-US" sz="2800" dirty="0">
                <a:solidFill>
                  <a:prstClr val="black"/>
                </a:solidFill>
                <a:cs typeface="Calibri"/>
              </a:rPr>
              <a:t> the</a:t>
            </a:r>
            <a:r>
              <a:rPr lang="en-US" sz="2800" spc="-10" dirty="0">
                <a:solidFill>
                  <a:prstClr val="black"/>
                </a:solidFill>
                <a:cs typeface="Calibri"/>
              </a:rPr>
              <a:t> </a:t>
            </a:r>
            <a:r>
              <a:rPr lang="en-US" sz="2800" spc="-15" dirty="0">
                <a:solidFill>
                  <a:prstClr val="black"/>
                </a:solidFill>
                <a:cs typeface="Calibri"/>
              </a:rPr>
              <a:t>role</a:t>
            </a:r>
            <a:r>
              <a:rPr lang="en-US" sz="2800" spc="-5" dirty="0">
                <a:solidFill>
                  <a:prstClr val="black"/>
                </a:solidFill>
                <a:cs typeface="Calibri"/>
              </a:rPr>
              <a:t> of</a:t>
            </a:r>
            <a:r>
              <a:rPr lang="en-US" sz="2800" spc="-10" dirty="0">
                <a:solidFill>
                  <a:prstClr val="black"/>
                </a:solidFill>
                <a:cs typeface="Calibri"/>
              </a:rPr>
              <a:t> </a:t>
            </a:r>
            <a:r>
              <a:rPr lang="en-US" sz="2800" spc="-5" dirty="0">
                <a:solidFill>
                  <a:prstClr val="black"/>
                </a:solidFill>
                <a:cs typeface="Calibri"/>
              </a:rPr>
              <a:t>advertising</a:t>
            </a:r>
            <a:r>
              <a:rPr lang="en-US" sz="2800" spc="-10" dirty="0">
                <a:solidFill>
                  <a:prstClr val="black"/>
                </a:solidFill>
                <a:cs typeface="Calibri"/>
              </a:rPr>
              <a:t> </a:t>
            </a:r>
            <a:r>
              <a:rPr lang="en-US" sz="2800" dirty="0">
                <a:solidFill>
                  <a:prstClr val="black"/>
                </a:solidFill>
                <a:cs typeface="Calibri"/>
              </a:rPr>
              <a:t>and</a:t>
            </a:r>
            <a:r>
              <a:rPr lang="en-US" sz="2800" spc="-5" dirty="0">
                <a:solidFill>
                  <a:prstClr val="black"/>
                </a:solidFill>
                <a:cs typeface="Calibri"/>
              </a:rPr>
              <a:t> </a:t>
            </a:r>
            <a:r>
              <a:rPr lang="en-US" sz="2800" spc="-10" dirty="0">
                <a:solidFill>
                  <a:prstClr val="black"/>
                </a:solidFill>
                <a:cs typeface="Calibri"/>
              </a:rPr>
              <a:t>promotion</a:t>
            </a:r>
            <a:endParaRPr lang="en-US" sz="2800" dirty="0">
              <a:solidFill>
                <a:prstClr val="black"/>
              </a:solidFill>
              <a:cs typeface="Calibri"/>
            </a:endParaRPr>
          </a:p>
          <a:p>
            <a:pPr marL="756285" lvl="0" indent="-287020">
              <a:lnSpc>
                <a:spcPct val="100000"/>
              </a:lnSpc>
              <a:spcBef>
                <a:spcPts val="1370"/>
              </a:spcBef>
              <a:buClr>
                <a:srgbClr val="00385F"/>
              </a:buClr>
              <a:buFont typeface="Arial MT"/>
              <a:buChar char="–"/>
              <a:tabLst>
                <a:tab pos="756920" algn="l"/>
              </a:tabLst>
            </a:pPr>
            <a:r>
              <a:rPr lang="en-US" sz="2800" spc="-15" dirty="0">
                <a:solidFill>
                  <a:prstClr val="black"/>
                </a:solidFill>
                <a:cs typeface="Calibri"/>
              </a:rPr>
              <a:t>Performing</a:t>
            </a:r>
            <a:r>
              <a:rPr lang="en-US" sz="2800" spc="-30" dirty="0">
                <a:solidFill>
                  <a:prstClr val="black"/>
                </a:solidFill>
                <a:cs typeface="Calibri"/>
              </a:rPr>
              <a:t> </a:t>
            </a:r>
            <a:r>
              <a:rPr lang="en-US" sz="2800" spc="-10" dirty="0">
                <a:solidFill>
                  <a:prstClr val="black"/>
                </a:solidFill>
                <a:cs typeface="Calibri"/>
              </a:rPr>
              <a:t>competitive</a:t>
            </a:r>
            <a:r>
              <a:rPr lang="en-US" sz="2800" spc="-20" dirty="0">
                <a:solidFill>
                  <a:prstClr val="black"/>
                </a:solidFill>
                <a:cs typeface="Calibri"/>
              </a:rPr>
              <a:t> </a:t>
            </a:r>
            <a:r>
              <a:rPr lang="en-US" sz="2800" spc="-5" dirty="0">
                <a:solidFill>
                  <a:prstClr val="black"/>
                </a:solidFill>
                <a:cs typeface="Calibri"/>
              </a:rPr>
              <a:t>analysis</a:t>
            </a:r>
            <a:endParaRPr lang="en-US" sz="28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800" dirty="0">
                <a:solidFill>
                  <a:prstClr val="black"/>
                </a:solidFill>
                <a:cs typeface="Calibri"/>
              </a:rPr>
              <a:t>Assessing</a:t>
            </a:r>
            <a:r>
              <a:rPr lang="en-US" sz="2800" spc="-15" dirty="0">
                <a:solidFill>
                  <a:prstClr val="black"/>
                </a:solidFill>
                <a:cs typeface="Calibri"/>
              </a:rPr>
              <a:t> environmental</a:t>
            </a:r>
            <a:r>
              <a:rPr lang="en-US" sz="2800" spc="-35" dirty="0">
                <a:solidFill>
                  <a:prstClr val="black"/>
                </a:solidFill>
                <a:cs typeface="Calibri"/>
              </a:rPr>
              <a:t> </a:t>
            </a:r>
            <a:r>
              <a:rPr lang="en-US" sz="2800" spc="-5" dirty="0">
                <a:solidFill>
                  <a:prstClr val="black"/>
                </a:solidFill>
                <a:cs typeface="Calibri"/>
              </a:rPr>
              <a:t>influences</a:t>
            </a:r>
            <a:endParaRPr lang="en-US" sz="2800" dirty="0">
              <a:solidFill>
                <a:prstClr val="black"/>
              </a:solidFill>
              <a:cs typeface="Calibri"/>
            </a:endParaRPr>
          </a:p>
        </p:txBody>
      </p:sp>
    </p:spTree>
    <p:extLst>
      <p:ext uri="{BB962C8B-B14F-4D97-AF65-F5344CB8AC3E}">
        <p14:creationId xmlns:p14="http://schemas.microsoft.com/office/powerpoint/2010/main" val="414248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829795" y="113544"/>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IMC Planning Process </a:t>
            </a:r>
          </a:p>
        </p:txBody>
      </p:sp>
      <p:sp>
        <p:nvSpPr>
          <p:cNvPr id="4" name="Rectangle 3">
            <a:extLst>
              <a:ext uri="{FF2B5EF4-FFF2-40B4-BE49-F238E27FC236}">
                <a16:creationId xmlns:a16="http://schemas.microsoft.com/office/drawing/2014/main" id="{D3B5D280-83C6-4D2B-A5FB-470DDB3B6FF5}"/>
              </a:ext>
            </a:extLst>
          </p:cNvPr>
          <p:cNvSpPr/>
          <p:nvPr/>
        </p:nvSpPr>
        <p:spPr>
          <a:xfrm>
            <a:off x="808626" y="2080506"/>
            <a:ext cx="7841348" cy="4216539"/>
          </a:xfrm>
          <a:prstGeom prst="rect">
            <a:avLst/>
          </a:prstGeom>
        </p:spPr>
        <p:txBody>
          <a:bodyPr wrap="square">
            <a:spAutoFit/>
          </a:bodyPr>
          <a:lstStyle/>
          <a:p>
            <a:pPr marL="12700" marR="167640" lvl="0" indent="0">
              <a:lnSpc>
                <a:spcPct val="100000"/>
              </a:lnSpc>
              <a:spcBef>
                <a:spcPts val="95"/>
              </a:spcBef>
              <a:buNone/>
            </a:pPr>
            <a:r>
              <a:rPr lang="en-US" sz="2800" b="1" spc="-15" dirty="0">
                <a:solidFill>
                  <a:prstClr val="black"/>
                </a:solidFill>
                <a:cs typeface="Calibri"/>
              </a:rPr>
              <a:t>Internal</a:t>
            </a:r>
            <a:r>
              <a:rPr lang="en-US" sz="2800" b="1" spc="25" dirty="0">
                <a:solidFill>
                  <a:prstClr val="black"/>
                </a:solidFill>
                <a:cs typeface="Calibri"/>
              </a:rPr>
              <a:t> </a:t>
            </a:r>
            <a:r>
              <a:rPr lang="en-US" sz="2800" b="1" spc="-5" dirty="0">
                <a:solidFill>
                  <a:prstClr val="black"/>
                </a:solidFill>
                <a:cs typeface="Calibri"/>
              </a:rPr>
              <a:t>Analysis</a:t>
            </a:r>
            <a:r>
              <a:rPr lang="en-US" sz="2800" spc="-5" dirty="0">
                <a:solidFill>
                  <a:prstClr val="black"/>
                </a:solidFill>
                <a:cs typeface="Calibri"/>
              </a:rPr>
              <a:t>:</a:t>
            </a:r>
            <a:r>
              <a:rPr lang="en-US" sz="2800" spc="25" dirty="0">
                <a:solidFill>
                  <a:prstClr val="black"/>
                </a:solidFill>
                <a:cs typeface="Calibri"/>
              </a:rPr>
              <a:t> </a:t>
            </a:r>
            <a:r>
              <a:rPr lang="en-US" sz="2800" spc="-5" dirty="0">
                <a:solidFill>
                  <a:prstClr val="black"/>
                </a:solidFill>
                <a:cs typeface="Calibri"/>
              </a:rPr>
              <a:t>Assesses</a:t>
            </a:r>
            <a:r>
              <a:rPr lang="en-US" sz="2800" spc="30" dirty="0">
                <a:solidFill>
                  <a:prstClr val="black"/>
                </a:solidFill>
                <a:cs typeface="Calibri"/>
              </a:rPr>
              <a:t> </a:t>
            </a:r>
            <a:r>
              <a:rPr lang="en-US" sz="2800" spc="-5" dirty="0">
                <a:solidFill>
                  <a:prstClr val="black"/>
                </a:solidFill>
                <a:cs typeface="Calibri"/>
              </a:rPr>
              <a:t>the</a:t>
            </a:r>
            <a:r>
              <a:rPr lang="en-US" sz="2800" spc="5" dirty="0">
                <a:solidFill>
                  <a:prstClr val="black"/>
                </a:solidFill>
                <a:cs typeface="Calibri"/>
              </a:rPr>
              <a:t> </a:t>
            </a:r>
            <a:r>
              <a:rPr lang="en-US" sz="2800" spc="-10" dirty="0">
                <a:solidFill>
                  <a:prstClr val="black"/>
                </a:solidFill>
                <a:cs typeface="Calibri"/>
              </a:rPr>
              <a:t>firm</a:t>
            </a:r>
            <a:r>
              <a:rPr lang="en-US" sz="2800" dirty="0">
                <a:solidFill>
                  <a:prstClr val="black"/>
                </a:solidFill>
                <a:cs typeface="Calibri"/>
              </a:rPr>
              <a:t> </a:t>
            </a:r>
            <a:r>
              <a:rPr lang="en-US" sz="2800" spc="-5" dirty="0">
                <a:solidFill>
                  <a:prstClr val="black"/>
                </a:solidFill>
                <a:cs typeface="Calibri"/>
              </a:rPr>
              <a:t>and</a:t>
            </a:r>
            <a:r>
              <a:rPr lang="en-US" sz="2800" spc="20" dirty="0">
                <a:solidFill>
                  <a:prstClr val="black"/>
                </a:solidFill>
                <a:cs typeface="Calibri"/>
              </a:rPr>
              <a:t> </a:t>
            </a:r>
            <a:r>
              <a:rPr lang="en-US" sz="2800" spc="-20" dirty="0">
                <a:solidFill>
                  <a:prstClr val="black"/>
                </a:solidFill>
                <a:cs typeface="Calibri"/>
              </a:rPr>
              <a:t>relevant</a:t>
            </a:r>
            <a:r>
              <a:rPr lang="en-US" sz="2800" spc="-5" dirty="0">
                <a:solidFill>
                  <a:prstClr val="black"/>
                </a:solidFill>
                <a:cs typeface="Calibri"/>
              </a:rPr>
              <a:t> </a:t>
            </a:r>
            <a:r>
              <a:rPr lang="en-US" sz="2800" spc="-10" dirty="0">
                <a:solidFill>
                  <a:prstClr val="black"/>
                </a:solidFill>
                <a:cs typeface="Calibri"/>
              </a:rPr>
              <a:t>areas </a:t>
            </a:r>
            <a:r>
              <a:rPr lang="en-US" sz="2800" spc="-620" dirty="0">
                <a:solidFill>
                  <a:prstClr val="black"/>
                </a:solidFill>
                <a:cs typeface="Calibri"/>
              </a:rPr>
              <a:t> </a:t>
            </a:r>
            <a:r>
              <a:rPr lang="en-US" sz="2800" spc="-20" dirty="0">
                <a:solidFill>
                  <a:prstClr val="black"/>
                </a:solidFill>
                <a:cs typeface="Calibri"/>
              </a:rPr>
              <a:t>involving</a:t>
            </a:r>
            <a:r>
              <a:rPr lang="en-US" sz="2800" spc="20" dirty="0">
                <a:solidFill>
                  <a:prstClr val="black"/>
                </a:solidFill>
                <a:cs typeface="Calibri"/>
              </a:rPr>
              <a:t> </a:t>
            </a:r>
            <a:r>
              <a:rPr lang="en-US" sz="2800" spc="-5" dirty="0">
                <a:solidFill>
                  <a:prstClr val="black"/>
                </a:solidFill>
                <a:cs typeface="Calibri"/>
              </a:rPr>
              <a:t>the </a:t>
            </a:r>
            <a:r>
              <a:rPr lang="en-US" sz="2800" spc="-10" dirty="0">
                <a:solidFill>
                  <a:prstClr val="black"/>
                </a:solidFill>
                <a:cs typeface="Calibri"/>
              </a:rPr>
              <a:t>product/service</a:t>
            </a:r>
            <a:r>
              <a:rPr lang="en-US" sz="2800" spc="50" dirty="0">
                <a:solidFill>
                  <a:prstClr val="black"/>
                </a:solidFill>
                <a:cs typeface="Calibri"/>
              </a:rPr>
              <a:t> </a:t>
            </a:r>
            <a:r>
              <a:rPr lang="en-US" sz="2800" spc="-20" dirty="0">
                <a:solidFill>
                  <a:prstClr val="black"/>
                </a:solidFill>
                <a:cs typeface="Calibri"/>
              </a:rPr>
              <a:t>offering</a:t>
            </a:r>
            <a:endParaRPr lang="en-US" sz="2800" dirty="0">
              <a:solidFill>
                <a:prstClr val="black"/>
              </a:solidFill>
              <a:cs typeface="Calibri"/>
            </a:endParaRPr>
          </a:p>
          <a:p>
            <a:pPr marL="12700" lvl="0" indent="0">
              <a:lnSpc>
                <a:spcPct val="100000"/>
              </a:lnSpc>
              <a:spcBef>
                <a:spcPts val="1480"/>
              </a:spcBef>
              <a:buNone/>
            </a:pPr>
            <a:r>
              <a:rPr lang="en-US" sz="2800" spc="-10" dirty="0">
                <a:solidFill>
                  <a:prstClr val="black"/>
                </a:solidFill>
                <a:cs typeface="Calibri"/>
              </a:rPr>
              <a:t>Assessment</a:t>
            </a:r>
            <a:r>
              <a:rPr lang="en-US" sz="2800" spc="25" dirty="0">
                <a:solidFill>
                  <a:prstClr val="black"/>
                </a:solidFill>
                <a:cs typeface="Calibri"/>
              </a:rPr>
              <a:t> </a:t>
            </a:r>
            <a:r>
              <a:rPr lang="en-US" sz="2800" spc="-10" dirty="0">
                <a:solidFill>
                  <a:prstClr val="black"/>
                </a:solidFill>
                <a:cs typeface="Calibri"/>
              </a:rPr>
              <a:t>of:</a:t>
            </a:r>
            <a:endParaRPr lang="en-US" sz="2800" dirty="0">
              <a:solidFill>
                <a:prstClr val="black"/>
              </a:solidFill>
              <a:cs typeface="Calibri"/>
            </a:endParaRPr>
          </a:p>
          <a:p>
            <a:pPr marL="756285" lvl="0" indent="-287020">
              <a:lnSpc>
                <a:spcPct val="100000"/>
              </a:lnSpc>
              <a:spcBef>
                <a:spcPts val="1405"/>
              </a:spcBef>
              <a:buClr>
                <a:srgbClr val="00385F"/>
              </a:buClr>
              <a:buFont typeface="Arial MT"/>
              <a:buChar char="–"/>
              <a:tabLst>
                <a:tab pos="756920" algn="l"/>
              </a:tabLst>
            </a:pPr>
            <a:r>
              <a:rPr lang="en-US" sz="2400" spc="-5" dirty="0">
                <a:solidFill>
                  <a:prstClr val="black"/>
                </a:solidFill>
                <a:cs typeface="Calibri"/>
              </a:rPr>
              <a:t>Capability</a:t>
            </a:r>
            <a:r>
              <a:rPr lang="en-US" sz="2400" spc="-25" dirty="0">
                <a:solidFill>
                  <a:prstClr val="black"/>
                </a:solidFill>
                <a:cs typeface="Calibri"/>
              </a:rPr>
              <a:t> </a:t>
            </a:r>
            <a:r>
              <a:rPr lang="en-US" sz="2400" spc="-15" dirty="0">
                <a:solidFill>
                  <a:prstClr val="black"/>
                </a:solidFill>
                <a:cs typeface="Calibri"/>
              </a:rPr>
              <a:t>to</a:t>
            </a:r>
            <a:r>
              <a:rPr lang="en-US" sz="2400" spc="-10" dirty="0">
                <a:solidFill>
                  <a:prstClr val="black"/>
                </a:solidFill>
                <a:cs typeface="Calibri"/>
              </a:rPr>
              <a:t> develop</a:t>
            </a:r>
            <a:r>
              <a:rPr lang="en-US" sz="2400" spc="5" dirty="0">
                <a:solidFill>
                  <a:prstClr val="black"/>
                </a:solidFill>
                <a:cs typeface="Calibri"/>
              </a:rPr>
              <a:t> </a:t>
            </a:r>
            <a:r>
              <a:rPr lang="en-US" sz="2400" dirty="0">
                <a:solidFill>
                  <a:prstClr val="black"/>
                </a:solidFill>
                <a:cs typeface="Calibri"/>
              </a:rPr>
              <a:t>and</a:t>
            </a:r>
            <a:r>
              <a:rPr lang="en-US" sz="2400" spc="5" dirty="0">
                <a:solidFill>
                  <a:prstClr val="black"/>
                </a:solidFill>
                <a:cs typeface="Calibri"/>
              </a:rPr>
              <a:t> </a:t>
            </a:r>
            <a:r>
              <a:rPr lang="en-US" sz="2400" spc="-5" dirty="0">
                <a:solidFill>
                  <a:prstClr val="black"/>
                </a:solidFill>
                <a:cs typeface="Calibri"/>
              </a:rPr>
              <a:t>implement</a:t>
            </a:r>
            <a:r>
              <a:rPr lang="en-US" sz="2400" spc="-30" dirty="0">
                <a:solidFill>
                  <a:prstClr val="black"/>
                </a:solidFill>
                <a:cs typeface="Calibri"/>
              </a:rPr>
              <a:t> </a:t>
            </a:r>
            <a:r>
              <a:rPr lang="en-US" sz="2400" spc="-10" dirty="0">
                <a:solidFill>
                  <a:prstClr val="black"/>
                </a:solidFill>
                <a:cs typeface="Calibri"/>
              </a:rPr>
              <a:t>promotional</a:t>
            </a:r>
            <a:r>
              <a:rPr lang="en-US" sz="2400" spc="-15" dirty="0">
                <a:solidFill>
                  <a:prstClr val="black"/>
                </a:solidFill>
                <a:cs typeface="Calibri"/>
              </a:rPr>
              <a:t> program</a:t>
            </a:r>
            <a:endParaRPr lang="en-US" sz="2400" dirty="0">
              <a:solidFill>
                <a:prstClr val="black"/>
              </a:solidFill>
              <a:cs typeface="Calibri"/>
            </a:endParaRPr>
          </a:p>
          <a:p>
            <a:pPr marL="756285" lvl="0" indent="-287020">
              <a:lnSpc>
                <a:spcPct val="100000"/>
              </a:lnSpc>
              <a:spcBef>
                <a:spcPts val="1370"/>
              </a:spcBef>
              <a:buClr>
                <a:srgbClr val="00385F"/>
              </a:buClr>
              <a:buFont typeface="Arial MT"/>
              <a:buChar char="–"/>
              <a:tabLst>
                <a:tab pos="756920" algn="l"/>
              </a:tabLst>
            </a:pPr>
            <a:r>
              <a:rPr lang="en-US" sz="2400" spc="-10" dirty="0">
                <a:solidFill>
                  <a:prstClr val="black"/>
                </a:solidFill>
                <a:cs typeface="Calibri"/>
              </a:rPr>
              <a:t>Brand</a:t>
            </a:r>
            <a:r>
              <a:rPr lang="en-US" sz="2400" spc="-25" dirty="0">
                <a:solidFill>
                  <a:prstClr val="black"/>
                </a:solidFill>
                <a:cs typeface="Calibri"/>
              </a:rPr>
              <a:t> </a:t>
            </a:r>
            <a:r>
              <a:rPr lang="en-US" sz="2400" spc="-5" dirty="0">
                <a:solidFill>
                  <a:prstClr val="black"/>
                </a:solidFill>
                <a:cs typeface="Calibri"/>
              </a:rPr>
              <a:t>image</a:t>
            </a:r>
            <a:r>
              <a:rPr lang="en-US" sz="2400" spc="-20" dirty="0">
                <a:solidFill>
                  <a:prstClr val="black"/>
                </a:solidFill>
                <a:cs typeface="Calibri"/>
              </a:rPr>
              <a:t> </a:t>
            </a:r>
            <a:r>
              <a:rPr lang="en-US" sz="2400" dirty="0">
                <a:solidFill>
                  <a:prstClr val="black"/>
                </a:solidFill>
                <a:cs typeface="Calibri"/>
              </a:rPr>
              <a:t>and</a:t>
            </a:r>
            <a:r>
              <a:rPr lang="en-US" sz="2400" spc="-15" dirty="0">
                <a:solidFill>
                  <a:prstClr val="black"/>
                </a:solidFill>
                <a:cs typeface="Calibri"/>
              </a:rPr>
              <a:t> </a:t>
            </a:r>
            <a:r>
              <a:rPr lang="en-US" sz="2400" spc="-5" dirty="0">
                <a:solidFill>
                  <a:prstClr val="black"/>
                </a:solidFill>
                <a:cs typeface="Calibri"/>
              </a:rPr>
              <a:t>implications</a:t>
            </a:r>
            <a:r>
              <a:rPr lang="en-US" sz="2400" spc="-30" dirty="0">
                <a:solidFill>
                  <a:prstClr val="black"/>
                </a:solidFill>
                <a:cs typeface="Calibri"/>
              </a:rPr>
              <a:t> </a:t>
            </a:r>
            <a:r>
              <a:rPr lang="en-US" sz="2400" spc="-20" dirty="0">
                <a:solidFill>
                  <a:prstClr val="black"/>
                </a:solidFill>
                <a:cs typeface="Calibri"/>
              </a:rPr>
              <a:t>for</a:t>
            </a:r>
            <a:r>
              <a:rPr lang="en-US" sz="2400" spc="-15" dirty="0">
                <a:solidFill>
                  <a:prstClr val="black"/>
                </a:solidFill>
                <a:cs typeface="Calibri"/>
              </a:rPr>
              <a:t> </a:t>
            </a:r>
            <a:r>
              <a:rPr lang="en-US" sz="2400" spc="-10" dirty="0">
                <a:solidFill>
                  <a:prstClr val="black"/>
                </a:solidFill>
                <a:cs typeface="Calibri"/>
              </a:rPr>
              <a:t>promotion</a:t>
            </a:r>
            <a:endParaRPr lang="en-US" sz="24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400" dirty="0">
                <a:solidFill>
                  <a:prstClr val="black"/>
                </a:solidFill>
                <a:cs typeface="Calibri"/>
              </a:rPr>
              <a:t>A</a:t>
            </a:r>
            <a:r>
              <a:rPr lang="en-US" sz="2400" spc="-25" dirty="0">
                <a:solidFill>
                  <a:prstClr val="black"/>
                </a:solidFill>
                <a:cs typeface="Calibri"/>
              </a:rPr>
              <a:t> </a:t>
            </a:r>
            <a:r>
              <a:rPr lang="en-US" sz="2400" spc="-15" dirty="0">
                <a:solidFill>
                  <a:prstClr val="black"/>
                </a:solidFill>
                <a:cs typeface="Calibri"/>
              </a:rPr>
              <a:t>product’s</a:t>
            </a:r>
            <a:r>
              <a:rPr lang="en-US" sz="2400" spc="-30" dirty="0">
                <a:solidFill>
                  <a:prstClr val="black"/>
                </a:solidFill>
                <a:cs typeface="Calibri"/>
              </a:rPr>
              <a:t> </a:t>
            </a:r>
            <a:r>
              <a:rPr lang="en-US" sz="2400" spc="-10" dirty="0">
                <a:solidFill>
                  <a:prstClr val="black"/>
                </a:solidFill>
                <a:cs typeface="Calibri"/>
              </a:rPr>
              <a:t>relative</a:t>
            </a:r>
            <a:r>
              <a:rPr lang="en-US" sz="2400" spc="-5" dirty="0">
                <a:solidFill>
                  <a:prstClr val="black"/>
                </a:solidFill>
                <a:cs typeface="Calibri"/>
              </a:rPr>
              <a:t> </a:t>
            </a:r>
            <a:r>
              <a:rPr lang="en-US" sz="2400" spc="-10" dirty="0">
                <a:solidFill>
                  <a:prstClr val="black"/>
                </a:solidFill>
                <a:cs typeface="Calibri"/>
              </a:rPr>
              <a:t>strengths </a:t>
            </a:r>
            <a:r>
              <a:rPr lang="en-US" sz="2400" dirty="0">
                <a:solidFill>
                  <a:prstClr val="black"/>
                </a:solidFill>
                <a:cs typeface="Calibri"/>
              </a:rPr>
              <a:t>and</a:t>
            </a:r>
            <a:r>
              <a:rPr lang="en-US" sz="2400" spc="-10" dirty="0">
                <a:solidFill>
                  <a:prstClr val="black"/>
                </a:solidFill>
                <a:cs typeface="Calibri"/>
              </a:rPr>
              <a:t> </a:t>
            </a:r>
            <a:r>
              <a:rPr lang="en-US" sz="2400" spc="-5" dirty="0">
                <a:solidFill>
                  <a:prstClr val="black"/>
                </a:solidFill>
                <a:cs typeface="Calibri"/>
              </a:rPr>
              <a:t>weaknesses</a:t>
            </a:r>
            <a:endParaRPr lang="en-US" sz="2400" dirty="0">
              <a:solidFill>
                <a:prstClr val="black"/>
              </a:solidFill>
              <a:cs typeface="Calibri"/>
            </a:endParaRPr>
          </a:p>
          <a:p>
            <a:pPr marL="12700" lvl="0" indent="0">
              <a:lnSpc>
                <a:spcPct val="100000"/>
              </a:lnSpc>
              <a:spcBef>
                <a:spcPts val="1455"/>
              </a:spcBef>
              <a:buNone/>
            </a:pPr>
            <a:r>
              <a:rPr lang="en-US" sz="2800" spc="-20" dirty="0">
                <a:solidFill>
                  <a:prstClr val="black"/>
                </a:solidFill>
                <a:cs typeface="Calibri"/>
              </a:rPr>
              <a:t>Reviews</a:t>
            </a:r>
            <a:r>
              <a:rPr lang="en-US" sz="2800" spc="-5" dirty="0">
                <a:solidFill>
                  <a:prstClr val="black"/>
                </a:solidFill>
                <a:cs typeface="Calibri"/>
              </a:rPr>
              <a:t> </a:t>
            </a:r>
            <a:r>
              <a:rPr lang="en-US" sz="2800" spc="-15" dirty="0">
                <a:solidFill>
                  <a:prstClr val="black"/>
                </a:solidFill>
                <a:cs typeface="Calibri"/>
              </a:rPr>
              <a:t>previous</a:t>
            </a:r>
            <a:r>
              <a:rPr lang="en-US" sz="2800" spc="15" dirty="0">
                <a:solidFill>
                  <a:prstClr val="black"/>
                </a:solidFill>
                <a:cs typeface="Calibri"/>
              </a:rPr>
              <a:t> </a:t>
            </a:r>
            <a:r>
              <a:rPr lang="en-US" sz="2800" spc="-15" dirty="0">
                <a:solidFill>
                  <a:prstClr val="black"/>
                </a:solidFill>
                <a:cs typeface="Calibri"/>
              </a:rPr>
              <a:t>promotional</a:t>
            </a:r>
            <a:r>
              <a:rPr lang="en-US" sz="2800" spc="25" dirty="0">
                <a:solidFill>
                  <a:prstClr val="black"/>
                </a:solidFill>
                <a:cs typeface="Calibri"/>
              </a:rPr>
              <a:t> </a:t>
            </a:r>
            <a:r>
              <a:rPr lang="en-US" sz="2800" spc="-20" dirty="0">
                <a:solidFill>
                  <a:prstClr val="black"/>
                </a:solidFill>
                <a:cs typeface="Calibri"/>
              </a:rPr>
              <a:t>programs</a:t>
            </a:r>
            <a:r>
              <a:rPr lang="en-US" sz="2800" spc="30"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10" dirty="0">
                <a:solidFill>
                  <a:prstClr val="black"/>
                </a:solidFill>
                <a:cs typeface="Calibri"/>
              </a:rPr>
              <a:t>results</a:t>
            </a:r>
            <a:endParaRPr lang="en-US" sz="2800" dirty="0">
              <a:solidFill>
                <a:prstClr val="black"/>
              </a:solidFill>
              <a:cs typeface="Calibri"/>
            </a:endParaRPr>
          </a:p>
        </p:txBody>
      </p:sp>
    </p:spTree>
    <p:extLst>
      <p:ext uri="{BB962C8B-B14F-4D97-AF65-F5344CB8AC3E}">
        <p14:creationId xmlns:p14="http://schemas.microsoft.com/office/powerpoint/2010/main" val="3798478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99272" y="113544"/>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IMC Planning Process </a:t>
            </a:r>
          </a:p>
        </p:txBody>
      </p:sp>
      <p:sp>
        <p:nvSpPr>
          <p:cNvPr id="4" name="Rectangle 3">
            <a:extLst>
              <a:ext uri="{FF2B5EF4-FFF2-40B4-BE49-F238E27FC236}">
                <a16:creationId xmlns:a16="http://schemas.microsoft.com/office/drawing/2014/main" id="{D3B5D280-83C6-4D2B-A5FB-470DDB3B6FF5}"/>
              </a:ext>
            </a:extLst>
          </p:cNvPr>
          <p:cNvSpPr/>
          <p:nvPr/>
        </p:nvSpPr>
        <p:spPr>
          <a:xfrm>
            <a:off x="992494" y="2185007"/>
            <a:ext cx="6995369" cy="3893374"/>
          </a:xfrm>
          <a:prstGeom prst="rect">
            <a:avLst/>
          </a:prstGeom>
        </p:spPr>
        <p:txBody>
          <a:bodyPr wrap="square">
            <a:spAutoFit/>
          </a:bodyPr>
          <a:lstStyle/>
          <a:p>
            <a:pPr marL="12700" marR="5080" lvl="0" indent="0">
              <a:lnSpc>
                <a:spcPct val="100000"/>
              </a:lnSpc>
              <a:spcBef>
                <a:spcPts val="95"/>
              </a:spcBef>
              <a:buNone/>
            </a:pPr>
            <a:r>
              <a:rPr lang="en-US" sz="3200" b="1" spc="-10" dirty="0">
                <a:solidFill>
                  <a:prstClr val="black"/>
                </a:solidFill>
                <a:cs typeface="Calibri"/>
              </a:rPr>
              <a:t>External</a:t>
            </a:r>
            <a:r>
              <a:rPr lang="en-US" sz="3200" b="1" spc="20" dirty="0">
                <a:solidFill>
                  <a:prstClr val="black"/>
                </a:solidFill>
                <a:cs typeface="Calibri"/>
              </a:rPr>
              <a:t> </a:t>
            </a:r>
            <a:r>
              <a:rPr lang="en-US" sz="3200" b="1" spc="-5" dirty="0">
                <a:solidFill>
                  <a:prstClr val="black"/>
                </a:solidFill>
                <a:cs typeface="Calibri"/>
              </a:rPr>
              <a:t>Analysis</a:t>
            </a:r>
            <a:r>
              <a:rPr lang="en-US" sz="3200" spc="-5" dirty="0">
                <a:solidFill>
                  <a:prstClr val="black"/>
                </a:solidFill>
                <a:cs typeface="Calibri"/>
              </a:rPr>
              <a:t>:</a:t>
            </a:r>
            <a:r>
              <a:rPr lang="en-US" sz="3200" spc="25" dirty="0">
                <a:solidFill>
                  <a:prstClr val="black"/>
                </a:solidFill>
                <a:cs typeface="Calibri"/>
              </a:rPr>
              <a:t> </a:t>
            </a:r>
            <a:r>
              <a:rPr lang="en-US" sz="3200" spc="-15" dirty="0">
                <a:solidFill>
                  <a:prstClr val="black"/>
                </a:solidFill>
                <a:cs typeface="Calibri"/>
              </a:rPr>
              <a:t>Focuses</a:t>
            </a:r>
            <a:r>
              <a:rPr lang="en-US" sz="3200" spc="25" dirty="0">
                <a:solidFill>
                  <a:prstClr val="black"/>
                </a:solidFill>
                <a:cs typeface="Calibri"/>
              </a:rPr>
              <a:t> </a:t>
            </a:r>
            <a:r>
              <a:rPr lang="en-US" sz="3200" spc="-5" dirty="0">
                <a:solidFill>
                  <a:prstClr val="black"/>
                </a:solidFill>
                <a:cs typeface="Calibri"/>
              </a:rPr>
              <a:t>on</a:t>
            </a:r>
            <a:r>
              <a:rPr lang="en-US" sz="3200" spc="10" dirty="0">
                <a:solidFill>
                  <a:prstClr val="black"/>
                </a:solidFill>
                <a:cs typeface="Calibri"/>
              </a:rPr>
              <a:t> </a:t>
            </a:r>
            <a:r>
              <a:rPr lang="en-US" sz="3200" spc="-15" dirty="0">
                <a:solidFill>
                  <a:prstClr val="black"/>
                </a:solidFill>
                <a:cs typeface="Calibri"/>
              </a:rPr>
              <a:t>characteristics</a:t>
            </a:r>
            <a:r>
              <a:rPr lang="en-US" sz="3200" spc="25" dirty="0">
                <a:solidFill>
                  <a:prstClr val="black"/>
                </a:solidFill>
                <a:cs typeface="Calibri"/>
              </a:rPr>
              <a:t> </a:t>
            </a:r>
            <a:r>
              <a:rPr lang="en-US" sz="3200" spc="-5" dirty="0">
                <a:solidFill>
                  <a:prstClr val="black"/>
                </a:solidFill>
                <a:cs typeface="Calibri"/>
              </a:rPr>
              <a:t>of</a:t>
            </a:r>
            <a:r>
              <a:rPr lang="en-US" sz="3200" dirty="0">
                <a:solidFill>
                  <a:prstClr val="black"/>
                </a:solidFill>
                <a:cs typeface="Calibri"/>
              </a:rPr>
              <a:t> </a:t>
            </a:r>
            <a:r>
              <a:rPr lang="en-US" sz="3200" spc="-5" dirty="0">
                <a:solidFill>
                  <a:prstClr val="black"/>
                </a:solidFill>
                <a:cs typeface="Calibri"/>
              </a:rPr>
              <a:t>a</a:t>
            </a:r>
            <a:r>
              <a:rPr lang="en-US" sz="3200" spc="15" dirty="0">
                <a:solidFill>
                  <a:prstClr val="black"/>
                </a:solidFill>
                <a:cs typeface="Calibri"/>
              </a:rPr>
              <a:t> </a:t>
            </a:r>
            <a:r>
              <a:rPr lang="en-US" sz="3200" spc="-30" dirty="0">
                <a:solidFill>
                  <a:prstClr val="black"/>
                </a:solidFill>
                <a:cs typeface="Calibri"/>
              </a:rPr>
              <a:t>firm’s </a:t>
            </a:r>
            <a:r>
              <a:rPr lang="en-US" sz="3200" spc="-620" dirty="0">
                <a:solidFill>
                  <a:prstClr val="black"/>
                </a:solidFill>
                <a:cs typeface="Calibri"/>
              </a:rPr>
              <a:t> </a:t>
            </a:r>
            <a:r>
              <a:rPr lang="en-US" sz="3200" spc="-20" dirty="0">
                <a:solidFill>
                  <a:prstClr val="black"/>
                </a:solidFill>
                <a:cs typeface="Calibri"/>
              </a:rPr>
              <a:t>customers,</a:t>
            </a:r>
            <a:r>
              <a:rPr lang="en-US" sz="3200" spc="25" dirty="0">
                <a:solidFill>
                  <a:prstClr val="black"/>
                </a:solidFill>
                <a:cs typeface="Calibri"/>
              </a:rPr>
              <a:t> </a:t>
            </a:r>
            <a:r>
              <a:rPr lang="en-US" sz="3200" spc="-20" dirty="0">
                <a:solidFill>
                  <a:prstClr val="black"/>
                </a:solidFill>
                <a:cs typeface="Calibri"/>
              </a:rPr>
              <a:t>market</a:t>
            </a:r>
            <a:r>
              <a:rPr lang="en-US" sz="3200" dirty="0">
                <a:solidFill>
                  <a:prstClr val="black"/>
                </a:solidFill>
                <a:cs typeface="Calibri"/>
              </a:rPr>
              <a:t> </a:t>
            </a:r>
            <a:r>
              <a:rPr lang="en-US" sz="3200" spc="-10" dirty="0">
                <a:solidFill>
                  <a:prstClr val="black"/>
                </a:solidFill>
                <a:cs typeface="Calibri"/>
              </a:rPr>
              <a:t>segments,</a:t>
            </a:r>
            <a:r>
              <a:rPr lang="en-US" sz="3200" dirty="0">
                <a:solidFill>
                  <a:prstClr val="black"/>
                </a:solidFill>
                <a:cs typeface="Calibri"/>
              </a:rPr>
              <a:t> </a:t>
            </a:r>
            <a:r>
              <a:rPr lang="en-US" sz="3200" spc="-10" dirty="0">
                <a:solidFill>
                  <a:prstClr val="black"/>
                </a:solidFill>
                <a:cs typeface="Calibri"/>
              </a:rPr>
              <a:t>positioning</a:t>
            </a:r>
            <a:r>
              <a:rPr lang="en-US" sz="3200" spc="45" dirty="0">
                <a:solidFill>
                  <a:prstClr val="black"/>
                </a:solidFill>
                <a:cs typeface="Calibri"/>
              </a:rPr>
              <a:t> </a:t>
            </a:r>
            <a:r>
              <a:rPr lang="en-US" sz="3200" spc="-20" dirty="0">
                <a:solidFill>
                  <a:prstClr val="black"/>
                </a:solidFill>
                <a:cs typeface="Calibri"/>
              </a:rPr>
              <a:t>strategies, </a:t>
            </a:r>
            <a:r>
              <a:rPr lang="en-US" sz="3200" spc="-15" dirty="0">
                <a:solidFill>
                  <a:prstClr val="black"/>
                </a:solidFill>
                <a:cs typeface="Calibri"/>
              </a:rPr>
              <a:t> </a:t>
            </a:r>
            <a:r>
              <a:rPr lang="en-US" sz="3200" spc="-5" dirty="0">
                <a:solidFill>
                  <a:prstClr val="black"/>
                </a:solidFill>
                <a:cs typeface="Calibri"/>
              </a:rPr>
              <a:t>and</a:t>
            </a:r>
            <a:r>
              <a:rPr lang="en-US" sz="3200" spc="5" dirty="0">
                <a:solidFill>
                  <a:prstClr val="black"/>
                </a:solidFill>
                <a:cs typeface="Calibri"/>
              </a:rPr>
              <a:t> </a:t>
            </a:r>
            <a:r>
              <a:rPr lang="en-US" sz="3200" spc="-20" dirty="0">
                <a:solidFill>
                  <a:prstClr val="black"/>
                </a:solidFill>
                <a:cs typeface="Calibri"/>
              </a:rPr>
              <a:t>competitors</a:t>
            </a:r>
            <a:endParaRPr lang="en-US" sz="3200" dirty="0">
              <a:solidFill>
                <a:prstClr val="black"/>
              </a:solidFill>
              <a:cs typeface="Calibri"/>
            </a:endParaRPr>
          </a:p>
          <a:p>
            <a:pPr marL="756285" lvl="0" indent="-287020">
              <a:lnSpc>
                <a:spcPct val="100000"/>
              </a:lnSpc>
              <a:spcBef>
                <a:spcPts val="1410"/>
              </a:spcBef>
              <a:buClr>
                <a:srgbClr val="00385F"/>
              </a:buClr>
              <a:buFont typeface="Arial MT"/>
              <a:buChar char="–"/>
              <a:tabLst>
                <a:tab pos="756920" algn="l"/>
              </a:tabLst>
            </a:pPr>
            <a:r>
              <a:rPr lang="en-US" sz="2800" spc="-10" dirty="0">
                <a:solidFill>
                  <a:prstClr val="black"/>
                </a:solidFill>
                <a:cs typeface="Calibri"/>
              </a:rPr>
              <a:t>Customer</a:t>
            </a:r>
            <a:r>
              <a:rPr lang="en-US" sz="2800" spc="-60" dirty="0">
                <a:solidFill>
                  <a:prstClr val="black"/>
                </a:solidFill>
                <a:cs typeface="Calibri"/>
              </a:rPr>
              <a:t> </a:t>
            </a:r>
            <a:r>
              <a:rPr lang="en-US" sz="2800" spc="-5" dirty="0">
                <a:solidFill>
                  <a:prstClr val="black"/>
                </a:solidFill>
                <a:cs typeface="Calibri"/>
              </a:rPr>
              <a:t>analysis</a:t>
            </a:r>
            <a:endParaRPr lang="en-US" sz="28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800" spc="-10" dirty="0">
                <a:solidFill>
                  <a:prstClr val="black"/>
                </a:solidFill>
                <a:cs typeface="Calibri"/>
              </a:rPr>
              <a:t>Competitive</a:t>
            </a:r>
            <a:r>
              <a:rPr lang="en-US" sz="2800" spc="-45" dirty="0">
                <a:solidFill>
                  <a:prstClr val="black"/>
                </a:solidFill>
                <a:cs typeface="Calibri"/>
              </a:rPr>
              <a:t> </a:t>
            </a:r>
            <a:r>
              <a:rPr lang="en-US" sz="2800" spc="-5" dirty="0">
                <a:solidFill>
                  <a:prstClr val="black"/>
                </a:solidFill>
                <a:cs typeface="Calibri"/>
              </a:rPr>
              <a:t>analysis</a:t>
            </a:r>
            <a:endParaRPr lang="en-US" sz="2800" dirty="0">
              <a:solidFill>
                <a:prstClr val="black"/>
              </a:solidFill>
              <a:cs typeface="Calibri"/>
            </a:endParaRPr>
          </a:p>
          <a:p>
            <a:pPr marL="756285" lvl="0" indent="-287020">
              <a:lnSpc>
                <a:spcPct val="100000"/>
              </a:lnSpc>
              <a:spcBef>
                <a:spcPts val="1370"/>
              </a:spcBef>
              <a:buClr>
                <a:srgbClr val="00385F"/>
              </a:buClr>
              <a:buFont typeface="Arial MT"/>
              <a:buChar char="–"/>
              <a:tabLst>
                <a:tab pos="756920" algn="l"/>
              </a:tabLst>
            </a:pPr>
            <a:r>
              <a:rPr lang="en-US" sz="2800" spc="-15" dirty="0">
                <a:solidFill>
                  <a:prstClr val="black"/>
                </a:solidFill>
                <a:cs typeface="Calibri"/>
              </a:rPr>
              <a:t>Environmental</a:t>
            </a:r>
            <a:r>
              <a:rPr lang="en-US" sz="2800" spc="-35" dirty="0">
                <a:solidFill>
                  <a:prstClr val="black"/>
                </a:solidFill>
                <a:cs typeface="Calibri"/>
              </a:rPr>
              <a:t> </a:t>
            </a:r>
            <a:r>
              <a:rPr lang="en-US" sz="2800" spc="-5" dirty="0">
                <a:solidFill>
                  <a:prstClr val="black"/>
                </a:solidFill>
                <a:cs typeface="Calibri"/>
              </a:rPr>
              <a:t>analysis</a:t>
            </a:r>
            <a:endParaRPr lang="en-US" sz="2800" dirty="0">
              <a:solidFill>
                <a:prstClr val="black"/>
              </a:solidFill>
              <a:cs typeface="Calibri"/>
            </a:endParaRPr>
          </a:p>
        </p:txBody>
      </p:sp>
    </p:spTree>
    <p:extLst>
      <p:ext uri="{BB962C8B-B14F-4D97-AF65-F5344CB8AC3E}">
        <p14:creationId xmlns:p14="http://schemas.microsoft.com/office/powerpoint/2010/main" val="47119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0098" y="248508"/>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IMC Planning Process </a:t>
            </a:r>
          </a:p>
        </p:txBody>
      </p:sp>
      <p:sp>
        <p:nvSpPr>
          <p:cNvPr id="4" name="Rectangle 3">
            <a:extLst>
              <a:ext uri="{FF2B5EF4-FFF2-40B4-BE49-F238E27FC236}">
                <a16:creationId xmlns:a16="http://schemas.microsoft.com/office/drawing/2014/main" id="{D3B5D280-83C6-4D2B-A5FB-470DDB3B6FF5}"/>
              </a:ext>
            </a:extLst>
          </p:cNvPr>
          <p:cNvSpPr/>
          <p:nvPr/>
        </p:nvSpPr>
        <p:spPr>
          <a:xfrm>
            <a:off x="642768" y="2394758"/>
            <a:ext cx="7841348" cy="2816156"/>
          </a:xfrm>
          <a:prstGeom prst="rect">
            <a:avLst/>
          </a:prstGeom>
        </p:spPr>
        <p:txBody>
          <a:bodyPr wrap="square">
            <a:spAutoFit/>
          </a:bodyPr>
          <a:lstStyle/>
          <a:p>
            <a:pPr marL="12700" lvl="0" indent="0">
              <a:lnSpc>
                <a:spcPct val="100000"/>
              </a:lnSpc>
              <a:spcBef>
                <a:spcPts val="1739"/>
              </a:spcBef>
              <a:buNone/>
            </a:pPr>
            <a:r>
              <a:rPr lang="en-US" sz="2800" b="1" spc="-10" dirty="0">
                <a:solidFill>
                  <a:prstClr val="black"/>
                </a:solidFill>
                <a:cs typeface="Calibri"/>
              </a:rPr>
              <a:t>Analysis</a:t>
            </a:r>
            <a:r>
              <a:rPr lang="en-US" sz="2800" b="1" spc="10" dirty="0">
                <a:solidFill>
                  <a:prstClr val="black"/>
                </a:solidFill>
                <a:cs typeface="Calibri"/>
              </a:rPr>
              <a:t> </a:t>
            </a:r>
            <a:r>
              <a:rPr lang="en-US" sz="2800" b="1" spc="-5" dirty="0">
                <a:solidFill>
                  <a:prstClr val="black"/>
                </a:solidFill>
                <a:cs typeface="Calibri"/>
              </a:rPr>
              <a:t>of</a:t>
            </a:r>
            <a:r>
              <a:rPr lang="en-US" sz="2800" b="1" spc="5" dirty="0">
                <a:solidFill>
                  <a:prstClr val="black"/>
                </a:solidFill>
                <a:cs typeface="Calibri"/>
              </a:rPr>
              <a:t> </a:t>
            </a:r>
            <a:r>
              <a:rPr lang="en-US" sz="2800" b="1" spc="-10" dirty="0">
                <a:solidFill>
                  <a:prstClr val="black"/>
                </a:solidFill>
                <a:cs typeface="Calibri"/>
              </a:rPr>
              <a:t>Communication</a:t>
            </a:r>
            <a:r>
              <a:rPr lang="en-US" sz="2800" b="1" spc="15" dirty="0">
                <a:solidFill>
                  <a:prstClr val="black"/>
                </a:solidFill>
                <a:cs typeface="Calibri"/>
              </a:rPr>
              <a:t> </a:t>
            </a:r>
            <a:r>
              <a:rPr lang="en-US" sz="2800" b="1" spc="-10" dirty="0">
                <a:solidFill>
                  <a:prstClr val="black"/>
                </a:solidFill>
                <a:cs typeface="Calibri"/>
              </a:rPr>
              <a:t>Process</a:t>
            </a:r>
            <a:endParaRPr lang="en-US" sz="2800" dirty="0">
              <a:solidFill>
                <a:prstClr val="black"/>
              </a:solidFill>
              <a:cs typeface="Calibri"/>
            </a:endParaRPr>
          </a:p>
          <a:p>
            <a:pPr marL="756285" lvl="0" indent="-343535">
              <a:lnSpc>
                <a:spcPct val="100000"/>
              </a:lnSpc>
              <a:spcBef>
                <a:spcPts val="1410"/>
              </a:spcBef>
              <a:buClr>
                <a:srgbClr val="00385F"/>
              </a:buClr>
              <a:buFont typeface="Arial MT"/>
              <a:buChar char="–"/>
              <a:tabLst>
                <a:tab pos="756285" algn="l"/>
                <a:tab pos="756920" algn="l"/>
              </a:tabLst>
            </a:pPr>
            <a:r>
              <a:rPr lang="en-US" sz="2800" spc="-15" dirty="0">
                <a:solidFill>
                  <a:prstClr val="black"/>
                </a:solidFill>
                <a:cs typeface="Calibri"/>
              </a:rPr>
              <a:t>Involves</a:t>
            </a:r>
            <a:r>
              <a:rPr lang="en-US" sz="2800" spc="-20" dirty="0">
                <a:solidFill>
                  <a:prstClr val="black"/>
                </a:solidFill>
                <a:cs typeface="Calibri"/>
              </a:rPr>
              <a:t> </a:t>
            </a:r>
            <a:r>
              <a:rPr lang="en-US" sz="2800" spc="-5" dirty="0">
                <a:solidFill>
                  <a:prstClr val="black"/>
                </a:solidFill>
                <a:cs typeface="Calibri"/>
              </a:rPr>
              <a:t>analyzing:</a:t>
            </a:r>
            <a:endParaRPr lang="en-US" sz="2800" dirty="0">
              <a:solidFill>
                <a:prstClr val="black"/>
              </a:solidFill>
              <a:cs typeface="Calibri"/>
            </a:endParaRPr>
          </a:p>
          <a:p>
            <a:pPr marL="1155700" lvl="1" indent="-229235">
              <a:lnSpc>
                <a:spcPct val="100000"/>
              </a:lnSpc>
              <a:spcBef>
                <a:spcPts val="1340"/>
              </a:spcBef>
              <a:buClr>
                <a:srgbClr val="00385F"/>
              </a:buClr>
              <a:buFont typeface="Arial MT"/>
              <a:buChar char="•"/>
              <a:tabLst>
                <a:tab pos="1155700" algn="l"/>
                <a:tab pos="1156335" algn="l"/>
              </a:tabLst>
            </a:pPr>
            <a:r>
              <a:rPr lang="en-US" sz="2400" spc="-15" dirty="0">
                <a:solidFill>
                  <a:prstClr val="black"/>
                </a:solidFill>
                <a:cs typeface="Calibri"/>
              </a:rPr>
              <a:t>Receiver’s</a:t>
            </a:r>
            <a:r>
              <a:rPr lang="en-US" sz="2400" spc="15" dirty="0">
                <a:solidFill>
                  <a:prstClr val="black"/>
                </a:solidFill>
                <a:cs typeface="Calibri"/>
              </a:rPr>
              <a:t> </a:t>
            </a:r>
            <a:r>
              <a:rPr lang="en-US" sz="2400" spc="-10" dirty="0">
                <a:solidFill>
                  <a:prstClr val="black"/>
                </a:solidFill>
                <a:cs typeface="Calibri"/>
              </a:rPr>
              <a:t>response processes</a:t>
            </a:r>
            <a:endParaRPr lang="en-US" sz="2400" dirty="0">
              <a:solidFill>
                <a:prstClr val="black"/>
              </a:solidFill>
              <a:cs typeface="Calibri"/>
            </a:endParaRPr>
          </a:p>
          <a:p>
            <a:pPr marL="1155700" lvl="1" indent="-229235">
              <a:lnSpc>
                <a:spcPct val="100000"/>
              </a:lnSpc>
              <a:spcBef>
                <a:spcPts val="1330"/>
              </a:spcBef>
              <a:buClr>
                <a:srgbClr val="00385F"/>
              </a:buClr>
              <a:buFont typeface="Arial MT"/>
              <a:buChar char="•"/>
              <a:tabLst>
                <a:tab pos="1155700" algn="l"/>
                <a:tab pos="1156335" algn="l"/>
              </a:tabLst>
            </a:pPr>
            <a:r>
              <a:rPr lang="en-US" sz="2400" spc="-10" dirty="0">
                <a:solidFill>
                  <a:prstClr val="black"/>
                </a:solidFill>
                <a:cs typeface="Calibri"/>
              </a:rPr>
              <a:t>Source,</a:t>
            </a:r>
            <a:r>
              <a:rPr lang="en-US" sz="2400" dirty="0">
                <a:solidFill>
                  <a:prstClr val="black"/>
                </a:solidFill>
                <a:cs typeface="Calibri"/>
              </a:rPr>
              <a:t> </a:t>
            </a:r>
            <a:r>
              <a:rPr lang="en-US" sz="2400" spc="-10" dirty="0">
                <a:solidFill>
                  <a:prstClr val="black"/>
                </a:solidFill>
                <a:cs typeface="Calibri"/>
              </a:rPr>
              <a:t>message,</a:t>
            </a:r>
            <a:r>
              <a:rPr lang="en-US" sz="2400" spc="30" dirty="0">
                <a:solidFill>
                  <a:prstClr val="black"/>
                </a:solidFill>
                <a:cs typeface="Calibri"/>
              </a:rPr>
              <a:t> </a:t>
            </a:r>
            <a:r>
              <a:rPr lang="en-US" sz="2400" spc="-5" dirty="0">
                <a:solidFill>
                  <a:prstClr val="black"/>
                </a:solidFill>
                <a:cs typeface="Calibri"/>
              </a:rPr>
              <a:t>and</a:t>
            </a:r>
            <a:r>
              <a:rPr lang="en-US" sz="2400" spc="-10" dirty="0">
                <a:solidFill>
                  <a:prstClr val="black"/>
                </a:solidFill>
                <a:cs typeface="Calibri"/>
              </a:rPr>
              <a:t> channel</a:t>
            </a:r>
            <a:r>
              <a:rPr lang="en-US" sz="2400" spc="-15" dirty="0">
                <a:solidFill>
                  <a:prstClr val="black"/>
                </a:solidFill>
                <a:cs typeface="Calibri"/>
              </a:rPr>
              <a:t> </a:t>
            </a:r>
            <a:r>
              <a:rPr lang="en-US" sz="2400" spc="-20" dirty="0">
                <a:solidFill>
                  <a:prstClr val="black"/>
                </a:solidFill>
                <a:cs typeface="Calibri"/>
              </a:rPr>
              <a:t>factors</a:t>
            </a:r>
            <a:endParaRPr lang="en-US" sz="2400" dirty="0">
              <a:solidFill>
                <a:prstClr val="black"/>
              </a:solidFill>
              <a:cs typeface="Calibri"/>
            </a:endParaRPr>
          </a:p>
          <a:p>
            <a:pPr marL="756285" lvl="0" indent="-343535">
              <a:lnSpc>
                <a:spcPct val="100000"/>
              </a:lnSpc>
              <a:spcBef>
                <a:spcPts val="1365"/>
              </a:spcBef>
              <a:buClr>
                <a:srgbClr val="00385F"/>
              </a:buClr>
              <a:buFont typeface="Arial MT"/>
              <a:buChar char="–"/>
              <a:tabLst>
                <a:tab pos="756285" algn="l"/>
                <a:tab pos="756920" algn="l"/>
              </a:tabLst>
            </a:pPr>
            <a:r>
              <a:rPr lang="en-US" sz="2800" spc="-5" dirty="0">
                <a:solidFill>
                  <a:prstClr val="black"/>
                </a:solidFill>
                <a:cs typeface="Calibri"/>
              </a:rPr>
              <a:t>Establishes</a:t>
            </a:r>
            <a:r>
              <a:rPr lang="en-US" sz="2800" spc="-30" dirty="0">
                <a:solidFill>
                  <a:prstClr val="black"/>
                </a:solidFill>
                <a:cs typeface="Calibri"/>
              </a:rPr>
              <a:t> </a:t>
            </a:r>
            <a:r>
              <a:rPr lang="en-US" sz="2800" spc="-10" dirty="0">
                <a:solidFill>
                  <a:prstClr val="black"/>
                </a:solidFill>
                <a:cs typeface="Calibri"/>
              </a:rPr>
              <a:t>communication</a:t>
            </a:r>
            <a:r>
              <a:rPr lang="en-US" sz="2800" spc="-45" dirty="0">
                <a:solidFill>
                  <a:prstClr val="black"/>
                </a:solidFill>
                <a:cs typeface="Calibri"/>
              </a:rPr>
              <a:t> </a:t>
            </a:r>
            <a:r>
              <a:rPr lang="en-US" sz="2800" spc="-10" dirty="0">
                <a:solidFill>
                  <a:prstClr val="black"/>
                </a:solidFill>
                <a:cs typeface="Calibri"/>
              </a:rPr>
              <a:t>goals</a:t>
            </a:r>
            <a:r>
              <a:rPr lang="en-US" sz="2800" spc="-35" dirty="0">
                <a:solidFill>
                  <a:prstClr val="black"/>
                </a:solidFill>
                <a:cs typeface="Calibri"/>
              </a:rPr>
              <a:t> </a:t>
            </a:r>
            <a:r>
              <a:rPr lang="en-US" sz="2800" dirty="0">
                <a:solidFill>
                  <a:prstClr val="black"/>
                </a:solidFill>
                <a:cs typeface="Calibri"/>
              </a:rPr>
              <a:t>and</a:t>
            </a:r>
            <a:r>
              <a:rPr lang="en-US" sz="2800" spc="-15" dirty="0">
                <a:solidFill>
                  <a:prstClr val="black"/>
                </a:solidFill>
                <a:cs typeface="Calibri"/>
              </a:rPr>
              <a:t> </a:t>
            </a:r>
            <a:r>
              <a:rPr lang="en-US" sz="2800" spc="-5" dirty="0">
                <a:solidFill>
                  <a:prstClr val="black"/>
                </a:solidFill>
                <a:cs typeface="Calibri"/>
              </a:rPr>
              <a:t>objectives</a:t>
            </a:r>
            <a:endParaRPr lang="en-US" sz="2800" dirty="0">
              <a:solidFill>
                <a:prstClr val="black"/>
              </a:solidFill>
              <a:cs typeface="Calibri"/>
            </a:endParaRPr>
          </a:p>
        </p:txBody>
      </p:sp>
    </p:spTree>
    <p:extLst>
      <p:ext uri="{BB962C8B-B14F-4D97-AF65-F5344CB8AC3E}">
        <p14:creationId xmlns:p14="http://schemas.microsoft.com/office/powerpoint/2010/main" val="388247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924388" y="113544"/>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IMC Planning Process </a:t>
            </a:r>
          </a:p>
        </p:txBody>
      </p:sp>
      <p:sp>
        <p:nvSpPr>
          <p:cNvPr id="4" name="Rectangle 3">
            <a:extLst>
              <a:ext uri="{FF2B5EF4-FFF2-40B4-BE49-F238E27FC236}">
                <a16:creationId xmlns:a16="http://schemas.microsoft.com/office/drawing/2014/main" id="{D3B5D280-83C6-4D2B-A5FB-470DDB3B6FF5}"/>
              </a:ext>
            </a:extLst>
          </p:cNvPr>
          <p:cNvSpPr/>
          <p:nvPr/>
        </p:nvSpPr>
        <p:spPr>
          <a:xfrm>
            <a:off x="1004035" y="1696385"/>
            <a:ext cx="9469190" cy="4773102"/>
          </a:xfrm>
          <a:prstGeom prst="rect">
            <a:avLst/>
          </a:prstGeom>
        </p:spPr>
        <p:txBody>
          <a:bodyPr wrap="square">
            <a:spAutoFit/>
          </a:bodyPr>
          <a:lstStyle/>
          <a:p>
            <a:pPr marL="12700" marR="93345" lvl="0" indent="0">
              <a:lnSpc>
                <a:spcPct val="100000"/>
              </a:lnSpc>
              <a:spcBef>
                <a:spcPts val="95"/>
              </a:spcBef>
              <a:buNone/>
            </a:pPr>
            <a:r>
              <a:rPr lang="en-US" sz="2400" b="1" spc="-10" dirty="0">
                <a:solidFill>
                  <a:prstClr val="black"/>
                </a:solidFill>
                <a:cs typeface="Calibri"/>
              </a:rPr>
              <a:t>Objectives</a:t>
            </a:r>
            <a:r>
              <a:rPr lang="en-US" sz="2400" b="1" spc="5" dirty="0">
                <a:solidFill>
                  <a:prstClr val="black"/>
                </a:solidFill>
                <a:cs typeface="Calibri"/>
              </a:rPr>
              <a:t> </a:t>
            </a:r>
            <a:r>
              <a:rPr lang="en-US" sz="2400" b="1" spc="-5" dirty="0">
                <a:solidFill>
                  <a:prstClr val="black"/>
                </a:solidFill>
                <a:cs typeface="Calibri"/>
              </a:rPr>
              <a:t>in</a:t>
            </a:r>
            <a:r>
              <a:rPr lang="en-US" sz="2400" b="1" spc="5" dirty="0">
                <a:solidFill>
                  <a:prstClr val="black"/>
                </a:solidFill>
                <a:cs typeface="Calibri"/>
              </a:rPr>
              <a:t> </a:t>
            </a:r>
            <a:r>
              <a:rPr lang="en-US" sz="2400" b="1" spc="-5" dirty="0">
                <a:solidFill>
                  <a:prstClr val="black"/>
                </a:solidFill>
                <a:cs typeface="Calibri"/>
              </a:rPr>
              <a:t>the</a:t>
            </a:r>
            <a:r>
              <a:rPr lang="en-US" sz="2400" b="1" spc="15" dirty="0">
                <a:solidFill>
                  <a:prstClr val="black"/>
                </a:solidFill>
                <a:cs typeface="Calibri"/>
              </a:rPr>
              <a:t> </a:t>
            </a:r>
            <a:r>
              <a:rPr lang="en-US" sz="2400" b="1" spc="-10" dirty="0">
                <a:solidFill>
                  <a:prstClr val="black"/>
                </a:solidFill>
                <a:cs typeface="Calibri"/>
              </a:rPr>
              <a:t>Analysis</a:t>
            </a:r>
            <a:r>
              <a:rPr lang="en-US" sz="2400" b="1" spc="15" dirty="0">
                <a:solidFill>
                  <a:prstClr val="black"/>
                </a:solidFill>
                <a:cs typeface="Calibri"/>
              </a:rPr>
              <a:t> </a:t>
            </a:r>
            <a:r>
              <a:rPr lang="en-US" sz="2400" b="1" spc="-5" dirty="0">
                <a:solidFill>
                  <a:prstClr val="black"/>
                </a:solidFill>
                <a:cs typeface="Calibri"/>
              </a:rPr>
              <a:t>of</a:t>
            </a:r>
            <a:r>
              <a:rPr lang="en-US" sz="2400" b="1" spc="20" dirty="0">
                <a:solidFill>
                  <a:prstClr val="black"/>
                </a:solidFill>
                <a:cs typeface="Calibri"/>
              </a:rPr>
              <a:t> </a:t>
            </a:r>
            <a:r>
              <a:rPr lang="en-US" sz="2400" b="1" spc="-5" dirty="0">
                <a:solidFill>
                  <a:prstClr val="black"/>
                </a:solidFill>
                <a:cs typeface="Calibri"/>
              </a:rPr>
              <a:t>the</a:t>
            </a:r>
            <a:r>
              <a:rPr lang="en-US" sz="2400" b="1" spc="10" dirty="0">
                <a:solidFill>
                  <a:prstClr val="black"/>
                </a:solidFill>
                <a:cs typeface="Calibri"/>
              </a:rPr>
              <a:t> </a:t>
            </a:r>
            <a:r>
              <a:rPr lang="en-US" sz="2400" b="1" spc="-10" dirty="0">
                <a:solidFill>
                  <a:prstClr val="black"/>
                </a:solidFill>
                <a:cs typeface="Calibri"/>
              </a:rPr>
              <a:t>Communication </a:t>
            </a:r>
            <a:r>
              <a:rPr lang="en-US" sz="2400" b="1" spc="-615" dirty="0">
                <a:solidFill>
                  <a:prstClr val="black"/>
                </a:solidFill>
                <a:cs typeface="Calibri"/>
              </a:rPr>
              <a:t> </a:t>
            </a:r>
            <a:r>
              <a:rPr lang="en-US" sz="2400" b="1" spc="-10" dirty="0">
                <a:solidFill>
                  <a:prstClr val="black"/>
                </a:solidFill>
                <a:cs typeface="Calibri"/>
              </a:rPr>
              <a:t>Process</a:t>
            </a:r>
            <a:endParaRPr lang="en-US" sz="2400" dirty="0">
              <a:solidFill>
                <a:prstClr val="black"/>
              </a:solidFill>
              <a:cs typeface="Calibri"/>
            </a:endParaRPr>
          </a:p>
          <a:p>
            <a:pPr marL="756285" lvl="0" indent="-287020">
              <a:lnSpc>
                <a:spcPct val="100000"/>
              </a:lnSpc>
              <a:spcBef>
                <a:spcPts val="1410"/>
              </a:spcBef>
              <a:buFont typeface="Arial MT"/>
              <a:buChar char="–"/>
              <a:tabLst>
                <a:tab pos="756920" algn="l"/>
              </a:tabLst>
            </a:pPr>
            <a:r>
              <a:rPr lang="en-US" sz="2800" b="1" spc="-15" dirty="0">
                <a:solidFill>
                  <a:prstClr val="black"/>
                </a:solidFill>
                <a:cs typeface="Calibri"/>
              </a:rPr>
              <a:t>Marketing</a:t>
            </a:r>
            <a:r>
              <a:rPr lang="en-US" sz="2800" b="1" spc="-40" dirty="0">
                <a:solidFill>
                  <a:prstClr val="black"/>
                </a:solidFill>
                <a:cs typeface="Calibri"/>
              </a:rPr>
              <a:t> </a:t>
            </a:r>
            <a:r>
              <a:rPr lang="en-US" sz="2800" b="1" spc="-5" dirty="0">
                <a:solidFill>
                  <a:prstClr val="black"/>
                </a:solidFill>
                <a:cs typeface="Calibri"/>
              </a:rPr>
              <a:t>objectives</a:t>
            </a:r>
            <a:endParaRPr lang="en-US" sz="2800" dirty="0">
              <a:solidFill>
                <a:prstClr val="black"/>
              </a:solidFill>
              <a:cs typeface="Calibri"/>
            </a:endParaRPr>
          </a:p>
          <a:p>
            <a:pPr marL="1155700" marR="5080" lvl="1">
              <a:lnSpc>
                <a:spcPct val="100000"/>
              </a:lnSpc>
              <a:spcBef>
                <a:spcPts val="1340"/>
              </a:spcBef>
              <a:buFont typeface="Wingdings"/>
              <a:buChar char=""/>
              <a:tabLst>
                <a:tab pos="1156335" algn="l"/>
              </a:tabLst>
            </a:pPr>
            <a:r>
              <a:rPr lang="en-US" sz="2400" spc="-10" dirty="0">
                <a:solidFill>
                  <a:prstClr val="black"/>
                </a:solidFill>
                <a:cs typeface="Calibri"/>
              </a:rPr>
              <a:t>Determine</a:t>
            </a:r>
            <a:r>
              <a:rPr lang="en-US" sz="2400" spc="20" dirty="0">
                <a:solidFill>
                  <a:prstClr val="black"/>
                </a:solidFill>
                <a:cs typeface="Calibri"/>
              </a:rPr>
              <a:t> </a:t>
            </a:r>
            <a:r>
              <a:rPr lang="en-US" sz="2400" spc="-10" dirty="0">
                <a:solidFill>
                  <a:prstClr val="black"/>
                </a:solidFill>
                <a:cs typeface="Calibri"/>
              </a:rPr>
              <a:t>what</a:t>
            </a:r>
            <a:r>
              <a:rPr lang="en-US" sz="2400" spc="-5" dirty="0">
                <a:solidFill>
                  <a:prstClr val="black"/>
                </a:solidFill>
                <a:cs typeface="Calibri"/>
              </a:rPr>
              <a:t> is</a:t>
            </a:r>
            <a:r>
              <a:rPr lang="en-US" sz="2400" dirty="0">
                <a:solidFill>
                  <a:prstClr val="black"/>
                </a:solidFill>
                <a:cs typeface="Calibri"/>
              </a:rPr>
              <a:t> </a:t>
            </a:r>
            <a:r>
              <a:rPr lang="en-US" sz="2400" spc="-20" dirty="0">
                <a:solidFill>
                  <a:prstClr val="black"/>
                </a:solidFill>
                <a:cs typeface="Calibri"/>
              </a:rPr>
              <a:t>to</a:t>
            </a:r>
            <a:r>
              <a:rPr lang="en-US" sz="2400" spc="5" dirty="0">
                <a:solidFill>
                  <a:prstClr val="black"/>
                </a:solidFill>
                <a:cs typeface="Calibri"/>
              </a:rPr>
              <a:t> </a:t>
            </a:r>
            <a:r>
              <a:rPr lang="en-US" sz="2400" spc="-5" dirty="0">
                <a:solidFill>
                  <a:prstClr val="black"/>
                </a:solidFill>
                <a:cs typeface="Calibri"/>
              </a:rPr>
              <a:t>be accomplished</a:t>
            </a:r>
            <a:r>
              <a:rPr lang="en-US" sz="2400" spc="-10" dirty="0">
                <a:solidFill>
                  <a:prstClr val="black"/>
                </a:solidFill>
                <a:cs typeface="Calibri"/>
              </a:rPr>
              <a:t> by</a:t>
            </a:r>
            <a:r>
              <a:rPr lang="en-US" sz="2400" spc="5" dirty="0">
                <a:solidFill>
                  <a:prstClr val="black"/>
                </a:solidFill>
                <a:cs typeface="Calibri"/>
              </a:rPr>
              <a:t> </a:t>
            </a:r>
            <a:r>
              <a:rPr lang="en-US" sz="2400" spc="-5" dirty="0">
                <a:solidFill>
                  <a:prstClr val="black"/>
                </a:solidFill>
                <a:cs typeface="Calibri"/>
              </a:rPr>
              <a:t>the</a:t>
            </a:r>
            <a:r>
              <a:rPr lang="en-US" sz="2400" spc="10" dirty="0">
                <a:solidFill>
                  <a:prstClr val="black"/>
                </a:solidFill>
                <a:cs typeface="Calibri"/>
              </a:rPr>
              <a:t> </a:t>
            </a:r>
            <a:r>
              <a:rPr lang="en-US" sz="2400" spc="-15" dirty="0">
                <a:solidFill>
                  <a:prstClr val="black"/>
                </a:solidFill>
                <a:cs typeface="Calibri"/>
              </a:rPr>
              <a:t>overall </a:t>
            </a:r>
            <a:r>
              <a:rPr lang="en-US" sz="2400" spc="-10" dirty="0">
                <a:solidFill>
                  <a:prstClr val="black"/>
                </a:solidFill>
                <a:cs typeface="Calibri"/>
              </a:rPr>
              <a:t> </a:t>
            </a:r>
            <a:r>
              <a:rPr lang="en-US" sz="2400" spc="-15" dirty="0">
                <a:solidFill>
                  <a:prstClr val="black"/>
                </a:solidFill>
                <a:cs typeface="Calibri"/>
              </a:rPr>
              <a:t>marketing</a:t>
            </a:r>
            <a:r>
              <a:rPr lang="en-US" sz="2400" spc="10" dirty="0">
                <a:solidFill>
                  <a:prstClr val="black"/>
                </a:solidFill>
                <a:cs typeface="Calibri"/>
              </a:rPr>
              <a:t> </a:t>
            </a:r>
            <a:r>
              <a:rPr lang="en-US" sz="2400" spc="-20" dirty="0">
                <a:solidFill>
                  <a:prstClr val="black"/>
                </a:solidFill>
                <a:cs typeface="Calibri"/>
              </a:rPr>
              <a:t>program</a:t>
            </a:r>
            <a:r>
              <a:rPr lang="en-US" sz="2400" spc="10" dirty="0">
                <a:solidFill>
                  <a:prstClr val="black"/>
                </a:solidFill>
                <a:cs typeface="Calibri"/>
              </a:rPr>
              <a:t> </a:t>
            </a:r>
            <a:r>
              <a:rPr lang="en-US" sz="2400" spc="-5" dirty="0">
                <a:solidFill>
                  <a:prstClr val="black"/>
                </a:solidFill>
                <a:cs typeface="Calibri"/>
              </a:rPr>
              <a:t>in</a:t>
            </a:r>
            <a:r>
              <a:rPr lang="en-US" sz="2400" spc="5" dirty="0">
                <a:solidFill>
                  <a:prstClr val="black"/>
                </a:solidFill>
                <a:cs typeface="Calibri"/>
              </a:rPr>
              <a:t> </a:t>
            </a:r>
            <a:r>
              <a:rPr lang="en-US" sz="2400" spc="-10" dirty="0">
                <a:solidFill>
                  <a:prstClr val="black"/>
                </a:solidFill>
                <a:cs typeface="Calibri"/>
              </a:rPr>
              <a:t>terms</a:t>
            </a:r>
            <a:r>
              <a:rPr lang="en-US" sz="2400" spc="25" dirty="0">
                <a:solidFill>
                  <a:prstClr val="black"/>
                </a:solidFill>
                <a:cs typeface="Calibri"/>
              </a:rPr>
              <a:t> </a:t>
            </a:r>
            <a:r>
              <a:rPr lang="en-US" sz="2400" spc="-5" dirty="0">
                <a:solidFill>
                  <a:prstClr val="black"/>
                </a:solidFill>
                <a:cs typeface="Calibri"/>
              </a:rPr>
              <a:t>of</a:t>
            </a:r>
            <a:r>
              <a:rPr lang="en-US" sz="2400" spc="15" dirty="0">
                <a:solidFill>
                  <a:prstClr val="black"/>
                </a:solidFill>
                <a:cs typeface="Calibri"/>
              </a:rPr>
              <a:t> </a:t>
            </a:r>
            <a:r>
              <a:rPr lang="en-US" sz="2400" spc="-5" dirty="0">
                <a:solidFill>
                  <a:prstClr val="black"/>
                </a:solidFill>
                <a:cs typeface="Calibri"/>
              </a:rPr>
              <a:t>sales,</a:t>
            </a:r>
            <a:r>
              <a:rPr lang="en-US" sz="2400" spc="5" dirty="0">
                <a:solidFill>
                  <a:prstClr val="black"/>
                </a:solidFill>
                <a:cs typeface="Calibri"/>
              </a:rPr>
              <a:t> </a:t>
            </a:r>
            <a:r>
              <a:rPr lang="en-US" sz="2400" spc="-20" dirty="0">
                <a:solidFill>
                  <a:prstClr val="black"/>
                </a:solidFill>
                <a:cs typeface="Calibri"/>
              </a:rPr>
              <a:t>market</a:t>
            </a:r>
            <a:r>
              <a:rPr lang="en-US" sz="2400" spc="15" dirty="0">
                <a:solidFill>
                  <a:prstClr val="black"/>
                </a:solidFill>
                <a:cs typeface="Calibri"/>
              </a:rPr>
              <a:t> </a:t>
            </a:r>
            <a:r>
              <a:rPr lang="en-US" sz="2400" spc="-10" dirty="0">
                <a:solidFill>
                  <a:prstClr val="black"/>
                </a:solidFill>
                <a:cs typeface="Calibri"/>
              </a:rPr>
              <a:t>share, </a:t>
            </a:r>
            <a:r>
              <a:rPr lang="en-US" sz="2400" spc="-5" dirty="0">
                <a:solidFill>
                  <a:prstClr val="black"/>
                </a:solidFill>
                <a:cs typeface="Calibri"/>
              </a:rPr>
              <a:t>or </a:t>
            </a:r>
            <a:r>
              <a:rPr lang="en-US" sz="2400" spc="-480" dirty="0">
                <a:solidFill>
                  <a:prstClr val="black"/>
                </a:solidFill>
                <a:cs typeface="Calibri"/>
              </a:rPr>
              <a:t> </a:t>
            </a:r>
            <a:r>
              <a:rPr lang="en-US" sz="2400" spc="-10" dirty="0">
                <a:solidFill>
                  <a:prstClr val="black"/>
                </a:solidFill>
                <a:cs typeface="Calibri"/>
              </a:rPr>
              <a:t>profitability</a:t>
            </a:r>
            <a:endParaRPr lang="en-US" sz="2400" dirty="0">
              <a:solidFill>
                <a:prstClr val="black"/>
              </a:solidFill>
              <a:cs typeface="Calibri"/>
            </a:endParaRPr>
          </a:p>
          <a:p>
            <a:pPr marL="756285" lvl="0" indent="-287020">
              <a:lnSpc>
                <a:spcPct val="100000"/>
              </a:lnSpc>
              <a:spcBef>
                <a:spcPts val="1365"/>
              </a:spcBef>
              <a:buFont typeface="Arial MT"/>
              <a:buChar char="–"/>
              <a:tabLst>
                <a:tab pos="756920" algn="l"/>
              </a:tabLst>
            </a:pPr>
            <a:r>
              <a:rPr lang="en-US" sz="2800" b="1" spc="-5" dirty="0">
                <a:solidFill>
                  <a:prstClr val="black"/>
                </a:solidFill>
                <a:cs typeface="Calibri"/>
              </a:rPr>
              <a:t>Communication</a:t>
            </a:r>
            <a:r>
              <a:rPr lang="en-US" sz="2800" b="1" spc="-60" dirty="0">
                <a:solidFill>
                  <a:prstClr val="black"/>
                </a:solidFill>
                <a:cs typeface="Calibri"/>
              </a:rPr>
              <a:t> </a:t>
            </a:r>
            <a:r>
              <a:rPr lang="en-US" sz="2800" b="1" spc="-5" dirty="0">
                <a:solidFill>
                  <a:prstClr val="black"/>
                </a:solidFill>
                <a:cs typeface="Calibri"/>
              </a:rPr>
              <a:t>objectives</a:t>
            </a:r>
            <a:endParaRPr lang="en-US" sz="2800" dirty="0">
              <a:solidFill>
                <a:prstClr val="black"/>
              </a:solidFill>
              <a:cs typeface="Calibri"/>
            </a:endParaRPr>
          </a:p>
          <a:p>
            <a:pPr marL="1155700" lvl="1" indent="-229235">
              <a:lnSpc>
                <a:spcPct val="100000"/>
              </a:lnSpc>
              <a:spcBef>
                <a:spcPts val="1340"/>
              </a:spcBef>
              <a:buFont typeface="Wingdings"/>
              <a:buChar char=""/>
              <a:tabLst>
                <a:tab pos="1156335" algn="l"/>
              </a:tabLst>
            </a:pPr>
            <a:r>
              <a:rPr lang="en-US" sz="2400" spc="-10" dirty="0">
                <a:solidFill>
                  <a:prstClr val="black"/>
                </a:solidFill>
                <a:cs typeface="Calibri"/>
              </a:rPr>
              <a:t>Determine</a:t>
            </a:r>
            <a:r>
              <a:rPr lang="en-US" sz="2400" spc="20" dirty="0">
                <a:solidFill>
                  <a:prstClr val="black"/>
                </a:solidFill>
                <a:cs typeface="Calibri"/>
              </a:rPr>
              <a:t> </a:t>
            </a:r>
            <a:r>
              <a:rPr lang="en-US" sz="2400" spc="-10" dirty="0">
                <a:solidFill>
                  <a:prstClr val="black"/>
                </a:solidFill>
                <a:cs typeface="Calibri"/>
              </a:rPr>
              <a:t>what</a:t>
            </a:r>
            <a:r>
              <a:rPr lang="en-US" sz="2400" dirty="0">
                <a:solidFill>
                  <a:prstClr val="black"/>
                </a:solidFill>
                <a:cs typeface="Calibri"/>
              </a:rPr>
              <a:t> </a:t>
            </a:r>
            <a:r>
              <a:rPr lang="en-US" sz="2400" spc="-5" dirty="0">
                <a:solidFill>
                  <a:prstClr val="black"/>
                </a:solidFill>
                <a:cs typeface="Calibri"/>
              </a:rPr>
              <a:t>the firm </a:t>
            </a:r>
            <a:r>
              <a:rPr lang="en-US" sz="2400" spc="-10" dirty="0">
                <a:solidFill>
                  <a:prstClr val="black"/>
                </a:solidFill>
                <a:cs typeface="Calibri"/>
              </a:rPr>
              <a:t>seeks</a:t>
            </a:r>
            <a:r>
              <a:rPr lang="en-US" sz="2400" spc="35" dirty="0">
                <a:solidFill>
                  <a:prstClr val="black"/>
                </a:solidFill>
                <a:cs typeface="Calibri"/>
              </a:rPr>
              <a:t> </a:t>
            </a:r>
            <a:r>
              <a:rPr lang="en-US" sz="2400" spc="-20" dirty="0">
                <a:solidFill>
                  <a:prstClr val="black"/>
                </a:solidFill>
                <a:cs typeface="Calibri"/>
              </a:rPr>
              <a:t>to</a:t>
            </a:r>
            <a:r>
              <a:rPr lang="en-US" sz="2400" spc="10" dirty="0">
                <a:solidFill>
                  <a:prstClr val="black"/>
                </a:solidFill>
                <a:cs typeface="Calibri"/>
              </a:rPr>
              <a:t> </a:t>
            </a:r>
            <a:r>
              <a:rPr lang="en-US" sz="2400" spc="-10" dirty="0">
                <a:solidFill>
                  <a:prstClr val="black"/>
                </a:solidFill>
                <a:cs typeface="Calibri"/>
              </a:rPr>
              <a:t>accomplish </a:t>
            </a:r>
            <a:r>
              <a:rPr lang="en-US" sz="2400" spc="-5" dirty="0">
                <a:solidFill>
                  <a:prstClr val="black"/>
                </a:solidFill>
                <a:cs typeface="Calibri"/>
              </a:rPr>
              <a:t>with</a:t>
            </a:r>
            <a:r>
              <a:rPr lang="en-US" sz="2400" dirty="0">
                <a:solidFill>
                  <a:prstClr val="black"/>
                </a:solidFill>
                <a:cs typeface="Calibri"/>
              </a:rPr>
              <a:t> </a:t>
            </a:r>
            <a:r>
              <a:rPr lang="en-US" sz="2400" spc="-5" dirty="0">
                <a:solidFill>
                  <a:prstClr val="black"/>
                </a:solidFill>
                <a:cs typeface="Calibri"/>
              </a:rPr>
              <a:t>its</a:t>
            </a:r>
            <a:endParaRPr lang="en-US" sz="2400" dirty="0">
              <a:solidFill>
                <a:prstClr val="black"/>
              </a:solidFill>
              <a:cs typeface="Calibri"/>
            </a:endParaRPr>
          </a:p>
          <a:p>
            <a:pPr marL="1155700" lvl="0" indent="0">
              <a:lnSpc>
                <a:spcPct val="100000"/>
              </a:lnSpc>
              <a:spcBef>
                <a:spcPts val="0"/>
              </a:spcBef>
              <a:buNone/>
            </a:pPr>
            <a:r>
              <a:rPr lang="en-US" sz="2400" spc="-10" dirty="0">
                <a:solidFill>
                  <a:prstClr val="black"/>
                </a:solidFill>
                <a:cs typeface="Calibri"/>
              </a:rPr>
              <a:t>promotional </a:t>
            </a:r>
            <a:r>
              <a:rPr lang="en-US" sz="2400" spc="-20" dirty="0">
                <a:solidFill>
                  <a:prstClr val="black"/>
                </a:solidFill>
                <a:cs typeface="Calibri"/>
              </a:rPr>
              <a:t>program</a:t>
            </a:r>
            <a:endParaRPr lang="en-US" sz="2400" dirty="0">
              <a:solidFill>
                <a:prstClr val="black"/>
              </a:solidFill>
              <a:cs typeface="Calibri"/>
            </a:endParaRPr>
          </a:p>
          <a:p>
            <a:pPr marL="1155700" lvl="1" indent="-229235">
              <a:lnSpc>
                <a:spcPct val="100000"/>
              </a:lnSpc>
              <a:spcBef>
                <a:spcPts val="1055"/>
              </a:spcBef>
              <a:buFont typeface="Wingdings"/>
              <a:buChar char=""/>
              <a:tabLst>
                <a:tab pos="1156335" algn="l"/>
              </a:tabLst>
            </a:pPr>
            <a:r>
              <a:rPr lang="en-US" sz="2400" spc="-20" dirty="0">
                <a:solidFill>
                  <a:prstClr val="black"/>
                </a:solidFill>
                <a:cs typeface="Calibri"/>
              </a:rPr>
              <a:t>Stated</a:t>
            </a:r>
            <a:r>
              <a:rPr lang="en-US" sz="2400" dirty="0">
                <a:solidFill>
                  <a:prstClr val="black"/>
                </a:solidFill>
                <a:cs typeface="Calibri"/>
              </a:rPr>
              <a:t> </a:t>
            </a:r>
            <a:r>
              <a:rPr lang="en-US" sz="2400" spc="-5" dirty="0">
                <a:solidFill>
                  <a:prstClr val="black"/>
                </a:solidFill>
                <a:cs typeface="Calibri"/>
              </a:rPr>
              <a:t>in</a:t>
            </a:r>
            <a:r>
              <a:rPr lang="en-US" sz="2400" spc="-15" dirty="0">
                <a:solidFill>
                  <a:prstClr val="black"/>
                </a:solidFill>
                <a:cs typeface="Calibri"/>
              </a:rPr>
              <a:t> </a:t>
            </a:r>
            <a:r>
              <a:rPr lang="en-US" sz="2400" spc="-10" dirty="0">
                <a:solidFill>
                  <a:prstClr val="black"/>
                </a:solidFill>
                <a:cs typeface="Calibri"/>
              </a:rPr>
              <a:t>terms</a:t>
            </a:r>
            <a:r>
              <a:rPr lang="en-US" sz="2400" spc="5" dirty="0">
                <a:solidFill>
                  <a:prstClr val="black"/>
                </a:solidFill>
                <a:cs typeface="Calibri"/>
              </a:rPr>
              <a:t> </a:t>
            </a:r>
            <a:r>
              <a:rPr lang="en-US" sz="2400" spc="-5" dirty="0">
                <a:solidFill>
                  <a:prstClr val="black"/>
                </a:solidFill>
                <a:cs typeface="Calibri"/>
              </a:rPr>
              <a:t>of:</a:t>
            </a:r>
            <a:endParaRPr lang="en-US" sz="2400" dirty="0">
              <a:solidFill>
                <a:prstClr val="black"/>
              </a:solidFill>
              <a:cs typeface="Calibri"/>
            </a:endParaRPr>
          </a:p>
          <a:p>
            <a:pPr marL="1612900" lvl="2" indent="-229235">
              <a:lnSpc>
                <a:spcPct val="100000"/>
              </a:lnSpc>
              <a:spcBef>
                <a:spcPts val="855"/>
              </a:spcBef>
              <a:buFontTx/>
              <a:buChar char="•"/>
              <a:tabLst>
                <a:tab pos="1613535" algn="l"/>
              </a:tabLst>
            </a:pPr>
            <a:r>
              <a:rPr lang="en-US" sz="2000" spc="-10" dirty="0">
                <a:solidFill>
                  <a:prstClr val="black"/>
                </a:solidFill>
                <a:cs typeface="Calibri"/>
              </a:rPr>
              <a:t>Nature</a:t>
            </a:r>
            <a:r>
              <a:rPr lang="en-US" sz="2000" spc="-5" dirty="0">
                <a:solidFill>
                  <a:prstClr val="black"/>
                </a:solidFill>
                <a:cs typeface="Calibri"/>
              </a:rPr>
              <a:t> of </a:t>
            </a:r>
            <a:r>
              <a:rPr lang="en-US" sz="2000" dirty="0">
                <a:solidFill>
                  <a:prstClr val="black"/>
                </a:solidFill>
                <a:cs typeface="Calibri"/>
              </a:rPr>
              <a:t>the</a:t>
            </a:r>
            <a:r>
              <a:rPr lang="en-US" sz="2000" spc="10" dirty="0">
                <a:solidFill>
                  <a:prstClr val="black"/>
                </a:solidFill>
                <a:cs typeface="Calibri"/>
              </a:rPr>
              <a:t> </a:t>
            </a:r>
            <a:r>
              <a:rPr lang="en-US" sz="2000" spc="-5" dirty="0">
                <a:solidFill>
                  <a:prstClr val="black"/>
                </a:solidFill>
                <a:cs typeface="Calibri"/>
              </a:rPr>
              <a:t>message</a:t>
            </a:r>
            <a:r>
              <a:rPr lang="en-US" sz="2000" spc="-25" dirty="0">
                <a:solidFill>
                  <a:prstClr val="black"/>
                </a:solidFill>
                <a:cs typeface="Calibri"/>
              </a:rPr>
              <a:t> </a:t>
            </a:r>
            <a:r>
              <a:rPr lang="en-US" sz="2000" spc="-10" dirty="0">
                <a:solidFill>
                  <a:prstClr val="black"/>
                </a:solidFill>
                <a:cs typeface="Calibri"/>
              </a:rPr>
              <a:t>to </a:t>
            </a:r>
            <a:r>
              <a:rPr lang="en-US" sz="2000" spc="-5" dirty="0">
                <a:solidFill>
                  <a:prstClr val="black"/>
                </a:solidFill>
                <a:cs typeface="Calibri"/>
              </a:rPr>
              <a:t>be</a:t>
            </a:r>
            <a:r>
              <a:rPr lang="en-US" sz="2000" spc="10" dirty="0">
                <a:solidFill>
                  <a:prstClr val="black"/>
                </a:solidFill>
                <a:cs typeface="Calibri"/>
              </a:rPr>
              <a:t> </a:t>
            </a:r>
            <a:r>
              <a:rPr lang="en-US" sz="2000" spc="-10" dirty="0">
                <a:solidFill>
                  <a:prstClr val="black"/>
                </a:solidFill>
                <a:cs typeface="Calibri"/>
              </a:rPr>
              <a:t>communicated</a:t>
            </a:r>
            <a:endParaRPr lang="en-US" sz="2000" dirty="0">
              <a:solidFill>
                <a:prstClr val="black"/>
              </a:solidFill>
              <a:cs typeface="Calibri"/>
            </a:endParaRPr>
          </a:p>
          <a:p>
            <a:pPr marL="1612900" lvl="2" indent="-229235">
              <a:lnSpc>
                <a:spcPct val="100000"/>
              </a:lnSpc>
              <a:spcBef>
                <a:spcPts val="305"/>
              </a:spcBef>
              <a:buFontTx/>
              <a:buChar char="•"/>
              <a:tabLst>
                <a:tab pos="1613535" algn="l"/>
              </a:tabLst>
            </a:pPr>
            <a:r>
              <a:rPr lang="en-US" sz="2000" spc="-5" dirty="0">
                <a:solidFill>
                  <a:prstClr val="black"/>
                </a:solidFill>
                <a:cs typeface="Calibri"/>
              </a:rPr>
              <a:t>Specific</a:t>
            </a:r>
            <a:r>
              <a:rPr lang="en-US" sz="2000" dirty="0">
                <a:solidFill>
                  <a:prstClr val="black"/>
                </a:solidFill>
                <a:cs typeface="Calibri"/>
              </a:rPr>
              <a:t> </a:t>
            </a:r>
            <a:r>
              <a:rPr lang="en-US" sz="2000" spc="-10" dirty="0">
                <a:solidFill>
                  <a:prstClr val="black"/>
                </a:solidFill>
                <a:cs typeface="Calibri"/>
              </a:rPr>
              <a:t>communication</a:t>
            </a:r>
            <a:r>
              <a:rPr lang="en-US" sz="2000" spc="15" dirty="0">
                <a:solidFill>
                  <a:prstClr val="black"/>
                </a:solidFill>
                <a:cs typeface="Calibri"/>
              </a:rPr>
              <a:t> </a:t>
            </a:r>
            <a:r>
              <a:rPr lang="en-US" sz="2000" spc="-10" dirty="0">
                <a:solidFill>
                  <a:prstClr val="black"/>
                </a:solidFill>
                <a:cs typeface="Calibri"/>
              </a:rPr>
              <a:t>effects</a:t>
            </a:r>
            <a:r>
              <a:rPr lang="en-US" sz="2000" spc="-15" dirty="0">
                <a:solidFill>
                  <a:prstClr val="black"/>
                </a:solidFill>
                <a:cs typeface="Calibri"/>
              </a:rPr>
              <a:t> </a:t>
            </a:r>
            <a:r>
              <a:rPr lang="en-US" sz="2000" spc="-10" dirty="0">
                <a:solidFill>
                  <a:prstClr val="black"/>
                </a:solidFill>
                <a:cs typeface="Calibri"/>
              </a:rPr>
              <a:t>to </a:t>
            </a:r>
            <a:r>
              <a:rPr lang="en-US" sz="2000" spc="-5" dirty="0">
                <a:solidFill>
                  <a:prstClr val="black"/>
                </a:solidFill>
                <a:cs typeface="Calibri"/>
              </a:rPr>
              <a:t>be</a:t>
            </a:r>
            <a:r>
              <a:rPr lang="en-US" sz="2000" spc="5" dirty="0">
                <a:solidFill>
                  <a:prstClr val="black"/>
                </a:solidFill>
                <a:cs typeface="Calibri"/>
              </a:rPr>
              <a:t> </a:t>
            </a:r>
            <a:r>
              <a:rPr lang="en-US" sz="2000" spc="-5" dirty="0">
                <a:solidFill>
                  <a:prstClr val="black"/>
                </a:solidFill>
                <a:cs typeface="Calibri"/>
              </a:rPr>
              <a:t>achieved</a:t>
            </a:r>
            <a:endParaRPr lang="en-US" sz="2000" dirty="0">
              <a:solidFill>
                <a:prstClr val="black"/>
              </a:solidFill>
              <a:cs typeface="Calibri"/>
            </a:endParaRPr>
          </a:p>
        </p:txBody>
      </p:sp>
    </p:spTree>
    <p:extLst>
      <p:ext uri="{BB962C8B-B14F-4D97-AF65-F5344CB8AC3E}">
        <p14:creationId xmlns:p14="http://schemas.microsoft.com/office/powerpoint/2010/main" val="4104781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057852" y="113544"/>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IMC Planning Process </a:t>
            </a:r>
          </a:p>
        </p:txBody>
      </p:sp>
      <p:sp>
        <p:nvSpPr>
          <p:cNvPr id="4" name="Rectangle 3">
            <a:extLst>
              <a:ext uri="{FF2B5EF4-FFF2-40B4-BE49-F238E27FC236}">
                <a16:creationId xmlns:a16="http://schemas.microsoft.com/office/drawing/2014/main" id="{D3B5D280-83C6-4D2B-A5FB-470DDB3B6FF5}"/>
              </a:ext>
            </a:extLst>
          </p:cNvPr>
          <p:cNvSpPr/>
          <p:nvPr/>
        </p:nvSpPr>
        <p:spPr>
          <a:xfrm>
            <a:off x="347720" y="2010064"/>
            <a:ext cx="8071066" cy="3985706"/>
          </a:xfrm>
          <a:prstGeom prst="rect">
            <a:avLst/>
          </a:prstGeom>
        </p:spPr>
        <p:txBody>
          <a:bodyPr wrap="square">
            <a:spAutoFit/>
          </a:bodyPr>
          <a:lstStyle/>
          <a:p>
            <a:pPr marL="12700" marR="5080" lvl="0" indent="0">
              <a:lnSpc>
                <a:spcPct val="100000"/>
              </a:lnSpc>
              <a:spcBef>
                <a:spcPts val="95"/>
              </a:spcBef>
              <a:buNone/>
            </a:pPr>
            <a:r>
              <a:rPr lang="en-US" sz="2400" b="1" spc="-15" dirty="0">
                <a:solidFill>
                  <a:prstClr val="black"/>
                </a:solidFill>
                <a:cs typeface="Calibri"/>
              </a:rPr>
              <a:t>Developing</a:t>
            </a:r>
            <a:r>
              <a:rPr lang="en-US" sz="2400" b="1" spc="30" dirty="0">
                <a:solidFill>
                  <a:prstClr val="black"/>
                </a:solidFill>
                <a:cs typeface="Calibri"/>
              </a:rPr>
              <a:t> </a:t>
            </a:r>
            <a:r>
              <a:rPr lang="en-US" sz="2400" b="1" spc="-5" dirty="0">
                <a:solidFill>
                  <a:prstClr val="black"/>
                </a:solidFill>
                <a:cs typeface="Calibri"/>
              </a:rPr>
              <a:t>the</a:t>
            </a:r>
            <a:r>
              <a:rPr lang="en-US" sz="2400" b="1" spc="15" dirty="0">
                <a:solidFill>
                  <a:prstClr val="black"/>
                </a:solidFill>
                <a:cs typeface="Calibri"/>
              </a:rPr>
              <a:t> </a:t>
            </a:r>
            <a:r>
              <a:rPr lang="en-US" sz="2400" b="1" spc="-25" dirty="0">
                <a:solidFill>
                  <a:prstClr val="black"/>
                </a:solidFill>
                <a:cs typeface="Calibri"/>
              </a:rPr>
              <a:t>Integrated</a:t>
            </a:r>
            <a:r>
              <a:rPr lang="en-US" sz="2400" b="1" spc="35" dirty="0">
                <a:solidFill>
                  <a:prstClr val="black"/>
                </a:solidFill>
                <a:cs typeface="Calibri"/>
              </a:rPr>
              <a:t> </a:t>
            </a:r>
            <a:r>
              <a:rPr lang="en-US" sz="2400" b="1" spc="-15" dirty="0">
                <a:solidFill>
                  <a:prstClr val="black"/>
                </a:solidFill>
                <a:cs typeface="Calibri"/>
              </a:rPr>
              <a:t>Marketing</a:t>
            </a:r>
            <a:r>
              <a:rPr lang="en-US" sz="2400" b="1" spc="35" dirty="0">
                <a:solidFill>
                  <a:prstClr val="black"/>
                </a:solidFill>
                <a:cs typeface="Calibri"/>
              </a:rPr>
              <a:t> </a:t>
            </a:r>
            <a:r>
              <a:rPr lang="en-US" sz="2400" b="1" spc="-10" dirty="0">
                <a:solidFill>
                  <a:prstClr val="black"/>
                </a:solidFill>
                <a:cs typeface="Calibri"/>
              </a:rPr>
              <a:t>Communications </a:t>
            </a:r>
            <a:r>
              <a:rPr lang="en-US" sz="2400" b="1" spc="-615" dirty="0">
                <a:solidFill>
                  <a:prstClr val="black"/>
                </a:solidFill>
                <a:cs typeface="Calibri"/>
              </a:rPr>
              <a:t> </a:t>
            </a:r>
            <a:r>
              <a:rPr lang="en-US" sz="2400" b="1" spc="-20" dirty="0">
                <a:solidFill>
                  <a:prstClr val="black"/>
                </a:solidFill>
                <a:cs typeface="Calibri"/>
              </a:rPr>
              <a:t>Program</a:t>
            </a:r>
            <a:endParaRPr lang="en-US" sz="2400" dirty="0">
              <a:solidFill>
                <a:prstClr val="black"/>
              </a:solidFill>
              <a:cs typeface="Calibri"/>
            </a:endParaRPr>
          </a:p>
          <a:p>
            <a:pPr marL="756285" marR="1109980" lvl="0" indent="-287020">
              <a:lnSpc>
                <a:spcPct val="100000"/>
              </a:lnSpc>
              <a:spcBef>
                <a:spcPts val="1415"/>
              </a:spcBef>
              <a:buClr>
                <a:srgbClr val="00385F"/>
              </a:buClr>
              <a:buFont typeface="Arial MT"/>
              <a:buChar char="–"/>
              <a:tabLst>
                <a:tab pos="756920" algn="l"/>
              </a:tabLst>
            </a:pPr>
            <a:r>
              <a:rPr lang="en-US" sz="2400" spc="-15" dirty="0">
                <a:solidFill>
                  <a:prstClr val="black"/>
                </a:solidFill>
                <a:cs typeface="Calibri"/>
              </a:rPr>
              <a:t>Involves </a:t>
            </a:r>
            <a:r>
              <a:rPr lang="en-US" sz="2400" spc="-5" dirty="0">
                <a:solidFill>
                  <a:prstClr val="black"/>
                </a:solidFill>
                <a:cs typeface="Calibri"/>
              </a:rPr>
              <a:t>deciding </a:t>
            </a:r>
            <a:r>
              <a:rPr lang="en-US" sz="2400" dirty="0">
                <a:solidFill>
                  <a:prstClr val="black"/>
                </a:solidFill>
                <a:cs typeface="Calibri"/>
              </a:rPr>
              <a:t>the </a:t>
            </a:r>
            <a:r>
              <a:rPr lang="en-US" sz="2400" spc="-15" dirty="0">
                <a:solidFill>
                  <a:prstClr val="black"/>
                </a:solidFill>
                <a:cs typeface="Calibri"/>
              </a:rPr>
              <a:t>role </a:t>
            </a:r>
            <a:r>
              <a:rPr lang="en-US" sz="2400" dirty="0">
                <a:solidFill>
                  <a:prstClr val="black"/>
                </a:solidFill>
                <a:cs typeface="Calibri"/>
              </a:rPr>
              <a:t>and </a:t>
            </a:r>
            <a:r>
              <a:rPr lang="en-US" sz="2400" spc="-5" dirty="0">
                <a:solidFill>
                  <a:prstClr val="black"/>
                </a:solidFill>
                <a:cs typeface="Calibri"/>
              </a:rPr>
              <a:t>importance of </a:t>
            </a:r>
            <a:r>
              <a:rPr lang="en-US" sz="2400" dirty="0">
                <a:solidFill>
                  <a:prstClr val="black"/>
                </a:solidFill>
                <a:cs typeface="Calibri"/>
              </a:rPr>
              <a:t>each </a:t>
            </a:r>
            <a:r>
              <a:rPr lang="en-US" sz="2400" spc="-530" dirty="0">
                <a:solidFill>
                  <a:prstClr val="black"/>
                </a:solidFill>
                <a:cs typeface="Calibri"/>
              </a:rPr>
              <a:t> </a:t>
            </a:r>
            <a:r>
              <a:rPr lang="en-US" sz="2400" spc="-5" dirty="0">
                <a:solidFill>
                  <a:prstClr val="black"/>
                </a:solidFill>
                <a:cs typeface="Calibri"/>
              </a:rPr>
              <a:t>promotional-mix</a:t>
            </a:r>
            <a:r>
              <a:rPr lang="en-US" sz="2400" spc="-30" dirty="0">
                <a:solidFill>
                  <a:prstClr val="black"/>
                </a:solidFill>
                <a:cs typeface="Calibri"/>
              </a:rPr>
              <a:t> </a:t>
            </a:r>
            <a:r>
              <a:rPr lang="en-US" sz="2400" spc="-5" dirty="0">
                <a:solidFill>
                  <a:prstClr val="black"/>
                </a:solidFill>
                <a:cs typeface="Calibri"/>
              </a:rPr>
              <a:t>element</a:t>
            </a:r>
            <a:endParaRPr lang="en-US" sz="24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400" dirty="0">
                <a:solidFill>
                  <a:prstClr val="black"/>
                </a:solidFill>
                <a:cs typeface="Calibri"/>
              </a:rPr>
              <a:t>Aspects</a:t>
            </a:r>
            <a:r>
              <a:rPr lang="en-US" sz="2400" spc="-30" dirty="0">
                <a:solidFill>
                  <a:prstClr val="black"/>
                </a:solidFill>
                <a:cs typeface="Calibri"/>
              </a:rPr>
              <a:t> </a:t>
            </a:r>
            <a:r>
              <a:rPr lang="en-US" sz="2400" spc="-5" dirty="0">
                <a:solidFill>
                  <a:prstClr val="black"/>
                </a:solidFill>
                <a:cs typeface="Calibri"/>
              </a:rPr>
              <a:t>of</a:t>
            </a:r>
            <a:r>
              <a:rPr lang="en-US" sz="2400" spc="-20" dirty="0">
                <a:solidFill>
                  <a:prstClr val="black"/>
                </a:solidFill>
                <a:cs typeface="Calibri"/>
              </a:rPr>
              <a:t> </a:t>
            </a:r>
            <a:r>
              <a:rPr lang="en-US" sz="2400" dirty="0">
                <a:solidFill>
                  <a:prstClr val="black"/>
                </a:solidFill>
                <a:cs typeface="Calibri"/>
              </a:rPr>
              <a:t>an</a:t>
            </a:r>
            <a:r>
              <a:rPr lang="en-US" sz="2400" spc="-15" dirty="0">
                <a:solidFill>
                  <a:prstClr val="black"/>
                </a:solidFill>
                <a:cs typeface="Calibri"/>
              </a:rPr>
              <a:t> </a:t>
            </a:r>
            <a:r>
              <a:rPr lang="en-US" sz="2400" spc="-5" dirty="0">
                <a:solidFill>
                  <a:prstClr val="black"/>
                </a:solidFill>
                <a:cs typeface="Calibri"/>
              </a:rPr>
              <a:t>advertising</a:t>
            </a:r>
            <a:r>
              <a:rPr lang="en-US" sz="2400" spc="-20" dirty="0">
                <a:solidFill>
                  <a:prstClr val="black"/>
                </a:solidFill>
                <a:cs typeface="Calibri"/>
              </a:rPr>
              <a:t> </a:t>
            </a:r>
            <a:r>
              <a:rPr lang="en-US" sz="2400" spc="-15" dirty="0">
                <a:solidFill>
                  <a:prstClr val="black"/>
                </a:solidFill>
                <a:cs typeface="Calibri"/>
              </a:rPr>
              <a:t>program</a:t>
            </a:r>
            <a:endParaRPr lang="en-US" sz="2400" dirty="0">
              <a:solidFill>
                <a:prstClr val="black"/>
              </a:solidFill>
              <a:cs typeface="Calibri"/>
            </a:endParaRPr>
          </a:p>
          <a:p>
            <a:pPr marL="1155700" lvl="1" indent="-229235">
              <a:lnSpc>
                <a:spcPct val="100000"/>
              </a:lnSpc>
              <a:spcBef>
                <a:spcPts val="1340"/>
              </a:spcBef>
              <a:buClr>
                <a:srgbClr val="00385F"/>
              </a:buClr>
              <a:buFont typeface="Arial MT"/>
              <a:buChar char="•"/>
              <a:tabLst>
                <a:tab pos="1155700" algn="l"/>
                <a:tab pos="1156335" algn="l"/>
              </a:tabLst>
            </a:pPr>
            <a:r>
              <a:rPr lang="en-US" sz="2200" spc="-15" dirty="0">
                <a:solidFill>
                  <a:prstClr val="black"/>
                </a:solidFill>
                <a:cs typeface="Calibri"/>
              </a:rPr>
              <a:t>Creative</a:t>
            </a:r>
            <a:r>
              <a:rPr lang="en-US" sz="2200" dirty="0">
                <a:solidFill>
                  <a:prstClr val="black"/>
                </a:solidFill>
                <a:cs typeface="Calibri"/>
              </a:rPr>
              <a:t> </a:t>
            </a:r>
            <a:r>
              <a:rPr lang="en-US" sz="2200" spc="-20" dirty="0">
                <a:solidFill>
                  <a:prstClr val="black"/>
                </a:solidFill>
                <a:cs typeface="Calibri"/>
              </a:rPr>
              <a:t>strategy</a:t>
            </a:r>
            <a:r>
              <a:rPr lang="en-US" sz="2200" spc="35" dirty="0">
                <a:solidFill>
                  <a:prstClr val="black"/>
                </a:solidFill>
                <a:cs typeface="Calibri"/>
              </a:rPr>
              <a:t> </a:t>
            </a:r>
            <a:r>
              <a:rPr lang="en-US" sz="2200" spc="-5" dirty="0">
                <a:solidFill>
                  <a:prstClr val="black"/>
                </a:solidFill>
                <a:cs typeface="Calibri"/>
              </a:rPr>
              <a:t>-</a:t>
            </a:r>
            <a:r>
              <a:rPr lang="en-US" sz="2200" spc="10" dirty="0">
                <a:solidFill>
                  <a:prstClr val="black"/>
                </a:solidFill>
                <a:cs typeface="Calibri"/>
              </a:rPr>
              <a:t> </a:t>
            </a:r>
            <a:r>
              <a:rPr lang="en-US" sz="2200" spc="-10" dirty="0">
                <a:solidFill>
                  <a:prstClr val="black"/>
                </a:solidFill>
                <a:cs typeface="Calibri"/>
              </a:rPr>
              <a:t>Determining</a:t>
            </a:r>
            <a:r>
              <a:rPr lang="en-US" sz="2200" spc="10" dirty="0">
                <a:solidFill>
                  <a:prstClr val="black"/>
                </a:solidFill>
                <a:cs typeface="Calibri"/>
              </a:rPr>
              <a:t> </a:t>
            </a:r>
            <a:r>
              <a:rPr lang="en-US" sz="2200" spc="-5" dirty="0">
                <a:solidFill>
                  <a:prstClr val="black"/>
                </a:solidFill>
                <a:cs typeface="Calibri"/>
              </a:rPr>
              <a:t>the</a:t>
            </a:r>
            <a:r>
              <a:rPr lang="en-US" sz="2200" dirty="0">
                <a:solidFill>
                  <a:prstClr val="black"/>
                </a:solidFill>
                <a:cs typeface="Calibri"/>
              </a:rPr>
              <a:t> </a:t>
            </a:r>
            <a:r>
              <a:rPr lang="en-US" sz="2200" spc="-5" dirty="0">
                <a:solidFill>
                  <a:prstClr val="black"/>
                </a:solidFill>
                <a:cs typeface="Calibri"/>
              </a:rPr>
              <a:t>basic appeal</a:t>
            </a:r>
            <a:r>
              <a:rPr lang="en-US" sz="2200" dirty="0">
                <a:solidFill>
                  <a:prstClr val="black"/>
                </a:solidFill>
                <a:cs typeface="Calibri"/>
              </a:rPr>
              <a:t> </a:t>
            </a:r>
            <a:r>
              <a:rPr lang="en-US" sz="2200" spc="-5" dirty="0">
                <a:solidFill>
                  <a:prstClr val="black"/>
                </a:solidFill>
                <a:cs typeface="Calibri"/>
              </a:rPr>
              <a:t>and</a:t>
            </a:r>
            <a:endParaRPr lang="en-US" sz="2200" dirty="0">
              <a:solidFill>
                <a:prstClr val="black"/>
              </a:solidFill>
              <a:cs typeface="Calibri"/>
            </a:endParaRPr>
          </a:p>
          <a:p>
            <a:pPr marL="1155700" lvl="0" indent="0">
              <a:lnSpc>
                <a:spcPct val="100000"/>
              </a:lnSpc>
              <a:spcBef>
                <a:spcPts val="0"/>
              </a:spcBef>
              <a:buNone/>
            </a:pPr>
            <a:r>
              <a:rPr lang="en-US" sz="2200" spc="-10" dirty="0">
                <a:solidFill>
                  <a:prstClr val="black"/>
                </a:solidFill>
                <a:cs typeface="Calibri"/>
              </a:rPr>
              <a:t>message</a:t>
            </a:r>
            <a:r>
              <a:rPr lang="en-US" sz="2200" spc="25" dirty="0">
                <a:solidFill>
                  <a:prstClr val="black"/>
                </a:solidFill>
                <a:cs typeface="Calibri"/>
              </a:rPr>
              <a:t> </a:t>
            </a:r>
            <a:r>
              <a:rPr lang="en-US" sz="2200" spc="-20" dirty="0">
                <a:solidFill>
                  <a:prstClr val="black"/>
                </a:solidFill>
                <a:cs typeface="Calibri"/>
              </a:rPr>
              <a:t>to</a:t>
            </a:r>
            <a:r>
              <a:rPr lang="en-US" sz="2200" spc="5" dirty="0">
                <a:solidFill>
                  <a:prstClr val="black"/>
                </a:solidFill>
                <a:cs typeface="Calibri"/>
              </a:rPr>
              <a:t> </a:t>
            </a:r>
            <a:r>
              <a:rPr lang="en-US" sz="2200" spc="-5" dirty="0">
                <a:solidFill>
                  <a:prstClr val="black"/>
                </a:solidFill>
                <a:cs typeface="Calibri"/>
              </a:rPr>
              <a:t>be </a:t>
            </a:r>
            <a:r>
              <a:rPr lang="en-US" sz="2200" spc="-20" dirty="0">
                <a:solidFill>
                  <a:prstClr val="black"/>
                </a:solidFill>
                <a:cs typeface="Calibri"/>
              </a:rPr>
              <a:t>conveyed</a:t>
            </a:r>
            <a:r>
              <a:rPr lang="en-US" sz="2200" spc="15" dirty="0">
                <a:solidFill>
                  <a:prstClr val="black"/>
                </a:solidFill>
                <a:cs typeface="Calibri"/>
              </a:rPr>
              <a:t> </a:t>
            </a:r>
            <a:r>
              <a:rPr lang="en-US" sz="2200" spc="-20" dirty="0">
                <a:solidFill>
                  <a:prstClr val="black"/>
                </a:solidFill>
                <a:cs typeface="Calibri"/>
              </a:rPr>
              <a:t>to</a:t>
            </a:r>
            <a:r>
              <a:rPr lang="en-US" sz="2200" spc="5" dirty="0">
                <a:solidFill>
                  <a:prstClr val="black"/>
                </a:solidFill>
                <a:cs typeface="Calibri"/>
              </a:rPr>
              <a:t> </a:t>
            </a:r>
            <a:r>
              <a:rPr lang="en-US" sz="2200" spc="-5" dirty="0">
                <a:solidFill>
                  <a:prstClr val="black"/>
                </a:solidFill>
                <a:cs typeface="Calibri"/>
              </a:rPr>
              <a:t>the</a:t>
            </a:r>
            <a:r>
              <a:rPr lang="en-US" sz="2200" spc="10" dirty="0">
                <a:solidFill>
                  <a:prstClr val="black"/>
                </a:solidFill>
                <a:cs typeface="Calibri"/>
              </a:rPr>
              <a:t> </a:t>
            </a:r>
            <a:r>
              <a:rPr lang="en-US" sz="2200" spc="-20" dirty="0">
                <a:solidFill>
                  <a:prstClr val="black"/>
                </a:solidFill>
                <a:cs typeface="Calibri"/>
              </a:rPr>
              <a:t>target</a:t>
            </a:r>
            <a:r>
              <a:rPr lang="en-US" sz="2200" spc="-5" dirty="0">
                <a:solidFill>
                  <a:prstClr val="black"/>
                </a:solidFill>
                <a:cs typeface="Calibri"/>
              </a:rPr>
              <a:t> audience</a:t>
            </a:r>
            <a:endParaRPr lang="en-US" sz="2200" dirty="0">
              <a:solidFill>
                <a:prstClr val="black"/>
              </a:solidFill>
              <a:cs typeface="Calibri"/>
            </a:endParaRPr>
          </a:p>
          <a:p>
            <a:pPr marL="1155700" marR="212725" lvl="1">
              <a:lnSpc>
                <a:spcPct val="100000"/>
              </a:lnSpc>
              <a:spcBef>
                <a:spcPts val="1325"/>
              </a:spcBef>
              <a:buClr>
                <a:srgbClr val="00385F"/>
              </a:buClr>
              <a:buFont typeface="Arial MT"/>
              <a:buChar char="•"/>
              <a:tabLst>
                <a:tab pos="1155700" algn="l"/>
                <a:tab pos="1156335" algn="l"/>
              </a:tabLst>
            </a:pPr>
            <a:r>
              <a:rPr lang="en-US" sz="2200" spc="-10" dirty="0">
                <a:solidFill>
                  <a:prstClr val="black"/>
                </a:solidFill>
                <a:cs typeface="Calibri"/>
              </a:rPr>
              <a:t>Media</a:t>
            </a:r>
            <a:r>
              <a:rPr lang="en-US" sz="2200" spc="5" dirty="0">
                <a:solidFill>
                  <a:prstClr val="black"/>
                </a:solidFill>
                <a:cs typeface="Calibri"/>
              </a:rPr>
              <a:t> </a:t>
            </a:r>
            <a:r>
              <a:rPr lang="en-US" sz="2200" spc="-20" dirty="0">
                <a:solidFill>
                  <a:prstClr val="black"/>
                </a:solidFill>
                <a:cs typeface="Calibri"/>
              </a:rPr>
              <a:t>strategy</a:t>
            </a:r>
            <a:r>
              <a:rPr lang="en-US" sz="2200" spc="30" dirty="0">
                <a:solidFill>
                  <a:prstClr val="black"/>
                </a:solidFill>
                <a:cs typeface="Calibri"/>
              </a:rPr>
              <a:t> </a:t>
            </a:r>
            <a:r>
              <a:rPr lang="en-US" sz="2200" spc="-5" dirty="0">
                <a:solidFill>
                  <a:prstClr val="black"/>
                </a:solidFill>
                <a:cs typeface="Calibri"/>
              </a:rPr>
              <a:t>-</a:t>
            </a:r>
            <a:r>
              <a:rPr lang="en-US" sz="2200" spc="10" dirty="0">
                <a:solidFill>
                  <a:prstClr val="black"/>
                </a:solidFill>
                <a:cs typeface="Calibri"/>
              </a:rPr>
              <a:t> </a:t>
            </a:r>
            <a:r>
              <a:rPr lang="en-US" sz="2200" spc="-10" dirty="0">
                <a:solidFill>
                  <a:prstClr val="black"/>
                </a:solidFill>
                <a:cs typeface="Calibri"/>
              </a:rPr>
              <a:t>Determining</a:t>
            </a:r>
            <a:r>
              <a:rPr lang="en-US" sz="2200" spc="15" dirty="0">
                <a:solidFill>
                  <a:prstClr val="black"/>
                </a:solidFill>
                <a:cs typeface="Calibri"/>
              </a:rPr>
              <a:t> </a:t>
            </a:r>
            <a:r>
              <a:rPr lang="en-US" sz="2200" spc="-5" dirty="0">
                <a:solidFill>
                  <a:prstClr val="black"/>
                </a:solidFill>
                <a:cs typeface="Calibri"/>
              </a:rPr>
              <a:t>the</a:t>
            </a:r>
            <a:r>
              <a:rPr lang="en-US" sz="2200" spc="15" dirty="0">
                <a:solidFill>
                  <a:prstClr val="black"/>
                </a:solidFill>
                <a:cs typeface="Calibri"/>
              </a:rPr>
              <a:t> </a:t>
            </a:r>
            <a:r>
              <a:rPr lang="en-US" sz="2200" spc="-10" dirty="0">
                <a:solidFill>
                  <a:prstClr val="black"/>
                </a:solidFill>
                <a:cs typeface="Calibri"/>
              </a:rPr>
              <a:t>communication</a:t>
            </a:r>
            <a:r>
              <a:rPr lang="en-US" sz="2200" spc="20" dirty="0">
                <a:solidFill>
                  <a:prstClr val="black"/>
                </a:solidFill>
                <a:cs typeface="Calibri"/>
              </a:rPr>
              <a:t> </a:t>
            </a:r>
            <a:r>
              <a:rPr lang="en-US" sz="2200" spc="-5" dirty="0">
                <a:solidFill>
                  <a:prstClr val="black"/>
                </a:solidFill>
                <a:cs typeface="Calibri"/>
              </a:rPr>
              <a:t>channels </a:t>
            </a:r>
            <a:r>
              <a:rPr lang="en-US" sz="2200" spc="-480" dirty="0">
                <a:solidFill>
                  <a:prstClr val="black"/>
                </a:solidFill>
                <a:cs typeface="Calibri"/>
              </a:rPr>
              <a:t> </a:t>
            </a:r>
            <a:r>
              <a:rPr lang="en-US" sz="2200" spc="-20" dirty="0">
                <a:solidFill>
                  <a:prstClr val="black"/>
                </a:solidFill>
                <a:cs typeface="Calibri"/>
              </a:rPr>
              <a:t>to</a:t>
            </a:r>
            <a:r>
              <a:rPr lang="en-US" sz="2200" dirty="0">
                <a:solidFill>
                  <a:prstClr val="black"/>
                </a:solidFill>
                <a:cs typeface="Calibri"/>
              </a:rPr>
              <a:t> </a:t>
            </a:r>
            <a:r>
              <a:rPr lang="en-US" sz="2200" spc="-10" dirty="0">
                <a:solidFill>
                  <a:prstClr val="black"/>
                </a:solidFill>
                <a:cs typeface="Calibri"/>
              </a:rPr>
              <a:t>use</a:t>
            </a:r>
            <a:r>
              <a:rPr lang="en-US" sz="2200" spc="5" dirty="0">
                <a:solidFill>
                  <a:prstClr val="black"/>
                </a:solidFill>
                <a:cs typeface="Calibri"/>
              </a:rPr>
              <a:t> </a:t>
            </a:r>
            <a:r>
              <a:rPr lang="en-US" sz="2200" spc="-20" dirty="0">
                <a:solidFill>
                  <a:prstClr val="black"/>
                </a:solidFill>
                <a:cs typeface="Calibri"/>
              </a:rPr>
              <a:t>to</a:t>
            </a:r>
            <a:r>
              <a:rPr lang="en-US" sz="2200" spc="5" dirty="0">
                <a:solidFill>
                  <a:prstClr val="black"/>
                </a:solidFill>
                <a:cs typeface="Calibri"/>
              </a:rPr>
              <a:t> </a:t>
            </a:r>
            <a:r>
              <a:rPr lang="en-US" sz="2200" spc="-10" dirty="0">
                <a:solidFill>
                  <a:prstClr val="black"/>
                </a:solidFill>
                <a:cs typeface="Calibri"/>
              </a:rPr>
              <a:t>deliver</a:t>
            </a:r>
            <a:r>
              <a:rPr lang="en-US" sz="2200" spc="5" dirty="0">
                <a:solidFill>
                  <a:prstClr val="black"/>
                </a:solidFill>
                <a:cs typeface="Calibri"/>
              </a:rPr>
              <a:t> </a:t>
            </a:r>
            <a:r>
              <a:rPr lang="en-US" sz="2200" spc="-5" dirty="0">
                <a:solidFill>
                  <a:prstClr val="black"/>
                </a:solidFill>
                <a:cs typeface="Calibri"/>
              </a:rPr>
              <a:t>the message</a:t>
            </a:r>
            <a:endParaRPr lang="en-US" sz="2200" dirty="0">
              <a:solidFill>
                <a:prstClr val="black"/>
              </a:solidFill>
              <a:cs typeface="Calibri"/>
            </a:endParaRPr>
          </a:p>
        </p:txBody>
      </p:sp>
    </p:spTree>
    <p:extLst>
      <p:ext uri="{BB962C8B-B14F-4D97-AF65-F5344CB8AC3E}">
        <p14:creationId xmlns:p14="http://schemas.microsoft.com/office/powerpoint/2010/main" val="42673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05250" y="149486"/>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IMC Planning Process </a:t>
            </a:r>
          </a:p>
        </p:txBody>
      </p:sp>
      <p:sp>
        <p:nvSpPr>
          <p:cNvPr id="4" name="Rectangle 3">
            <a:extLst>
              <a:ext uri="{FF2B5EF4-FFF2-40B4-BE49-F238E27FC236}">
                <a16:creationId xmlns:a16="http://schemas.microsoft.com/office/drawing/2014/main" id="{D3B5D280-83C6-4D2B-A5FB-470DDB3B6FF5}"/>
              </a:ext>
            </a:extLst>
          </p:cNvPr>
          <p:cNvSpPr/>
          <p:nvPr/>
        </p:nvSpPr>
        <p:spPr>
          <a:xfrm>
            <a:off x="495779" y="2036961"/>
            <a:ext cx="8235165" cy="3826689"/>
          </a:xfrm>
          <a:prstGeom prst="rect">
            <a:avLst/>
          </a:prstGeom>
        </p:spPr>
        <p:txBody>
          <a:bodyPr wrap="square">
            <a:spAutoFit/>
          </a:bodyPr>
          <a:lstStyle/>
          <a:p>
            <a:pPr marL="12700" lvl="0" indent="0">
              <a:lnSpc>
                <a:spcPct val="100000"/>
              </a:lnSpc>
              <a:spcBef>
                <a:spcPts val="1739"/>
              </a:spcBef>
              <a:buNone/>
            </a:pPr>
            <a:r>
              <a:rPr lang="en-US" sz="2400" b="1" spc="-5" dirty="0">
                <a:solidFill>
                  <a:prstClr val="black"/>
                </a:solidFill>
                <a:cs typeface="Calibri"/>
              </a:rPr>
              <a:t>Monitoring,</a:t>
            </a:r>
            <a:r>
              <a:rPr lang="en-US" sz="2400" b="1" spc="10" dirty="0">
                <a:solidFill>
                  <a:prstClr val="black"/>
                </a:solidFill>
                <a:cs typeface="Calibri"/>
              </a:rPr>
              <a:t> </a:t>
            </a:r>
            <a:r>
              <a:rPr lang="en-US" sz="2400" b="1" spc="-15" dirty="0">
                <a:solidFill>
                  <a:prstClr val="black"/>
                </a:solidFill>
                <a:cs typeface="Calibri"/>
              </a:rPr>
              <a:t>Evaluation,</a:t>
            </a:r>
            <a:r>
              <a:rPr lang="en-US" sz="2400" b="1" dirty="0">
                <a:solidFill>
                  <a:prstClr val="black"/>
                </a:solidFill>
                <a:cs typeface="Calibri"/>
              </a:rPr>
              <a:t> </a:t>
            </a:r>
            <a:r>
              <a:rPr lang="en-US" sz="2400" b="1" spc="-5" dirty="0">
                <a:solidFill>
                  <a:prstClr val="black"/>
                </a:solidFill>
                <a:cs typeface="Calibri"/>
              </a:rPr>
              <a:t>and</a:t>
            </a:r>
            <a:r>
              <a:rPr lang="en-US" sz="2400" b="1" spc="-10" dirty="0">
                <a:solidFill>
                  <a:prstClr val="black"/>
                </a:solidFill>
                <a:cs typeface="Calibri"/>
              </a:rPr>
              <a:t> </a:t>
            </a:r>
            <a:r>
              <a:rPr lang="en-US" sz="2400" b="1" spc="-15" dirty="0">
                <a:solidFill>
                  <a:prstClr val="black"/>
                </a:solidFill>
                <a:cs typeface="Calibri"/>
              </a:rPr>
              <a:t>Control</a:t>
            </a:r>
            <a:endParaRPr lang="en-US" sz="2400" dirty="0">
              <a:solidFill>
                <a:prstClr val="black"/>
              </a:solidFill>
              <a:cs typeface="Calibri"/>
            </a:endParaRPr>
          </a:p>
          <a:p>
            <a:pPr marL="756285" lvl="0" indent="-287020">
              <a:lnSpc>
                <a:spcPct val="100000"/>
              </a:lnSpc>
              <a:spcBef>
                <a:spcPts val="1410"/>
              </a:spcBef>
              <a:buClr>
                <a:srgbClr val="00385F"/>
              </a:buClr>
              <a:buFont typeface="Arial MT"/>
              <a:buChar char="–"/>
              <a:tabLst>
                <a:tab pos="756920" algn="l"/>
              </a:tabLst>
            </a:pPr>
            <a:r>
              <a:rPr lang="en-US" sz="2400" spc="-5" dirty="0">
                <a:solidFill>
                  <a:prstClr val="black"/>
                </a:solidFill>
                <a:cs typeface="Calibri"/>
              </a:rPr>
              <a:t>Determining</a:t>
            </a:r>
            <a:r>
              <a:rPr lang="en-US" sz="2400" spc="-40" dirty="0">
                <a:solidFill>
                  <a:prstClr val="black"/>
                </a:solidFill>
                <a:cs typeface="Calibri"/>
              </a:rPr>
              <a:t> </a:t>
            </a:r>
            <a:r>
              <a:rPr lang="en-US" sz="2400" spc="-10" dirty="0">
                <a:solidFill>
                  <a:prstClr val="black"/>
                </a:solidFill>
                <a:cs typeface="Calibri"/>
              </a:rPr>
              <a:t>how well </a:t>
            </a:r>
            <a:r>
              <a:rPr lang="en-US" sz="2400" dirty="0">
                <a:solidFill>
                  <a:prstClr val="black"/>
                </a:solidFill>
                <a:cs typeface="Calibri"/>
              </a:rPr>
              <a:t>the</a:t>
            </a:r>
            <a:r>
              <a:rPr lang="en-US" sz="2400" spc="-20" dirty="0">
                <a:solidFill>
                  <a:prstClr val="black"/>
                </a:solidFill>
                <a:cs typeface="Calibri"/>
              </a:rPr>
              <a:t> </a:t>
            </a:r>
            <a:r>
              <a:rPr lang="en-US" sz="2400" spc="-15" dirty="0">
                <a:solidFill>
                  <a:prstClr val="black"/>
                </a:solidFill>
                <a:cs typeface="Calibri"/>
              </a:rPr>
              <a:t>program</a:t>
            </a:r>
            <a:r>
              <a:rPr lang="en-US" sz="2400" spc="-20" dirty="0">
                <a:solidFill>
                  <a:prstClr val="black"/>
                </a:solidFill>
                <a:cs typeface="Calibri"/>
              </a:rPr>
              <a:t> </a:t>
            </a:r>
            <a:r>
              <a:rPr lang="en-US" sz="2400" dirty="0">
                <a:solidFill>
                  <a:prstClr val="black"/>
                </a:solidFill>
                <a:cs typeface="Calibri"/>
              </a:rPr>
              <a:t>is:</a:t>
            </a:r>
          </a:p>
          <a:p>
            <a:pPr marL="1155700" lvl="1" indent="-229235">
              <a:lnSpc>
                <a:spcPct val="100000"/>
              </a:lnSpc>
              <a:spcBef>
                <a:spcPts val="1340"/>
              </a:spcBef>
              <a:buClr>
                <a:srgbClr val="00385F"/>
              </a:buClr>
              <a:buFont typeface="Arial MT"/>
              <a:buChar char="•"/>
              <a:tabLst>
                <a:tab pos="1155700" algn="l"/>
                <a:tab pos="1156335" algn="l"/>
              </a:tabLst>
            </a:pPr>
            <a:r>
              <a:rPr lang="en-US" sz="2200" spc="-10" dirty="0">
                <a:solidFill>
                  <a:prstClr val="black"/>
                </a:solidFill>
                <a:cs typeface="Calibri"/>
              </a:rPr>
              <a:t>Meeting</a:t>
            </a:r>
            <a:r>
              <a:rPr lang="en-US" sz="2200" spc="5" dirty="0">
                <a:solidFill>
                  <a:prstClr val="black"/>
                </a:solidFill>
                <a:cs typeface="Calibri"/>
              </a:rPr>
              <a:t> </a:t>
            </a:r>
            <a:r>
              <a:rPr lang="en-US" sz="2200" spc="-10" dirty="0">
                <a:solidFill>
                  <a:prstClr val="black"/>
                </a:solidFill>
                <a:cs typeface="Calibri"/>
              </a:rPr>
              <a:t>communication</a:t>
            </a:r>
            <a:r>
              <a:rPr lang="en-US" sz="2200" spc="10" dirty="0">
                <a:solidFill>
                  <a:prstClr val="black"/>
                </a:solidFill>
                <a:cs typeface="Calibri"/>
              </a:rPr>
              <a:t> </a:t>
            </a:r>
            <a:r>
              <a:rPr lang="en-US" sz="2200" spc="-10" dirty="0">
                <a:solidFill>
                  <a:prstClr val="black"/>
                </a:solidFill>
                <a:cs typeface="Calibri"/>
              </a:rPr>
              <a:t>objectives</a:t>
            </a:r>
            <a:endParaRPr lang="en-US" sz="2200" dirty="0">
              <a:solidFill>
                <a:prstClr val="black"/>
              </a:solidFill>
              <a:cs typeface="Calibri"/>
            </a:endParaRPr>
          </a:p>
          <a:p>
            <a:pPr marL="1155700" lvl="1" indent="-229235">
              <a:lnSpc>
                <a:spcPct val="100000"/>
              </a:lnSpc>
              <a:spcBef>
                <a:spcPts val="1330"/>
              </a:spcBef>
              <a:buClr>
                <a:srgbClr val="00385F"/>
              </a:buClr>
              <a:buFont typeface="Arial MT"/>
              <a:buChar char="•"/>
              <a:tabLst>
                <a:tab pos="1155700" algn="l"/>
                <a:tab pos="1156335" algn="l"/>
              </a:tabLst>
            </a:pPr>
            <a:r>
              <a:rPr lang="en-US" sz="2200" spc="-5" dirty="0">
                <a:solidFill>
                  <a:prstClr val="black"/>
                </a:solidFill>
                <a:cs typeface="Calibri"/>
              </a:rPr>
              <a:t>Helping the</a:t>
            </a:r>
            <a:r>
              <a:rPr lang="en-US" sz="2200" spc="10" dirty="0">
                <a:solidFill>
                  <a:prstClr val="black"/>
                </a:solidFill>
                <a:cs typeface="Calibri"/>
              </a:rPr>
              <a:t> </a:t>
            </a:r>
            <a:r>
              <a:rPr lang="en-US" sz="2200" spc="-5" dirty="0">
                <a:solidFill>
                  <a:prstClr val="black"/>
                </a:solidFill>
                <a:cs typeface="Calibri"/>
              </a:rPr>
              <a:t>firm</a:t>
            </a:r>
            <a:r>
              <a:rPr lang="en-US" sz="2200" dirty="0">
                <a:solidFill>
                  <a:prstClr val="black"/>
                </a:solidFill>
                <a:cs typeface="Calibri"/>
              </a:rPr>
              <a:t> </a:t>
            </a:r>
            <a:r>
              <a:rPr lang="en-US" sz="2200" spc="-10" dirty="0">
                <a:solidFill>
                  <a:prstClr val="black"/>
                </a:solidFill>
                <a:cs typeface="Calibri"/>
              </a:rPr>
              <a:t>accomplish </a:t>
            </a:r>
            <a:r>
              <a:rPr lang="en-US" sz="2200" spc="-5" dirty="0">
                <a:solidFill>
                  <a:prstClr val="black"/>
                </a:solidFill>
                <a:cs typeface="Calibri"/>
              </a:rPr>
              <a:t>its</a:t>
            </a:r>
            <a:r>
              <a:rPr lang="en-US" sz="2200" dirty="0">
                <a:solidFill>
                  <a:prstClr val="black"/>
                </a:solidFill>
                <a:cs typeface="Calibri"/>
              </a:rPr>
              <a:t> </a:t>
            </a:r>
            <a:r>
              <a:rPr lang="en-US" sz="2200" spc="-15" dirty="0">
                <a:solidFill>
                  <a:prstClr val="black"/>
                </a:solidFill>
                <a:cs typeface="Calibri"/>
              </a:rPr>
              <a:t>overall</a:t>
            </a:r>
            <a:r>
              <a:rPr lang="en-US" sz="2200" dirty="0">
                <a:solidFill>
                  <a:prstClr val="black"/>
                </a:solidFill>
                <a:cs typeface="Calibri"/>
              </a:rPr>
              <a:t> </a:t>
            </a:r>
            <a:r>
              <a:rPr lang="en-US" sz="2200" spc="-15" dirty="0">
                <a:solidFill>
                  <a:prstClr val="black"/>
                </a:solidFill>
                <a:cs typeface="Calibri"/>
              </a:rPr>
              <a:t>marketing</a:t>
            </a:r>
            <a:r>
              <a:rPr lang="en-US" sz="2200" spc="10" dirty="0">
                <a:solidFill>
                  <a:prstClr val="black"/>
                </a:solidFill>
                <a:cs typeface="Calibri"/>
              </a:rPr>
              <a:t> </a:t>
            </a:r>
            <a:r>
              <a:rPr lang="en-US" sz="2200" spc="-5" dirty="0">
                <a:solidFill>
                  <a:prstClr val="black"/>
                </a:solidFill>
                <a:cs typeface="Calibri"/>
              </a:rPr>
              <a:t>goals</a:t>
            </a:r>
            <a:r>
              <a:rPr lang="en-US" sz="2200" dirty="0">
                <a:solidFill>
                  <a:prstClr val="black"/>
                </a:solidFill>
                <a:cs typeface="Calibri"/>
              </a:rPr>
              <a:t> </a:t>
            </a:r>
            <a:r>
              <a:rPr lang="en-US" sz="2200" spc="-5" dirty="0">
                <a:solidFill>
                  <a:prstClr val="black"/>
                </a:solidFill>
                <a:cs typeface="Calibri"/>
              </a:rPr>
              <a:t>and</a:t>
            </a:r>
            <a:endParaRPr lang="en-US" sz="2200" dirty="0">
              <a:solidFill>
                <a:prstClr val="black"/>
              </a:solidFill>
              <a:cs typeface="Calibri"/>
            </a:endParaRPr>
          </a:p>
          <a:p>
            <a:pPr marL="1155700" lvl="0" indent="0">
              <a:lnSpc>
                <a:spcPct val="100000"/>
              </a:lnSpc>
              <a:spcBef>
                <a:spcPts val="5"/>
              </a:spcBef>
              <a:buNone/>
            </a:pPr>
            <a:r>
              <a:rPr lang="en-US" sz="2200" spc="-10" dirty="0">
                <a:solidFill>
                  <a:prstClr val="black"/>
                </a:solidFill>
                <a:cs typeface="Calibri"/>
              </a:rPr>
              <a:t>objectives</a:t>
            </a:r>
            <a:endParaRPr lang="en-US" sz="2200" dirty="0">
              <a:solidFill>
                <a:prstClr val="black"/>
              </a:solidFill>
              <a:cs typeface="Calibri"/>
            </a:endParaRPr>
          </a:p>
          <a:p>
            <a:pPr marL="756285" lvl="0" indent="-287020">
              <a:lnSpc>
                <a:spcPct val="100000"/>
              </a:lnSpc>
              <a:spcBef>
                <a:spcPts val="1360"/>
              </a:spcBef>
              <a:buClr>
                <a:srgbClr val="00385F"/>
              </a:buClr>
              <a:buFont typeface="Arial MT"/>
              <a:buChar char="–"/>
              <a:tabLst>
                <a:tab pos="756920" algn="l"/>
              </a:tabLst>
            </a:pPr>
            <a:r>
              <a:rPr lang="en-US" sz="2400" spc="-15" dirty="0">
                <a:solidFill>
                  <a:prstClr val="black"/>
                </a:solidFill>
                <a:cs typeface="Calibri"/>
              </a:rPr>
              <a:t>Evaluating</a:t>
            </a:r>
            <a:r>
              <a:rPr lang="en-US" sz="2400" spc="10" dirty="0">
                <a:solidFill>
                  <a:prstClr val="black"/>
                </a:solidFill>
                <a:cs typeface="Calibri"/>
              </a:rPr>
              <a:t> </a:t>
            </a:r>
            <a:r>
              <a:rPr lang="en-US" sz="2400" spc="-10" dirty="0">
                <a:solidFill>
                  <a:prstClr val="black"/>
                </a:solidFill>
                <a:cs typeface="Calibri"/>
              </a:rPr>
              <a:t>promotional</a:t>
            </a:r>
            <a:r>
              <a:rPr lang="en-US" sz="2400" dirty="0">
                <a:solidFill>
                  <a:prstClr val="black"/>
                </a:solidFill>
                <a:cs typeface="Calibri"/>
              </a:rPr>
              <a:t> </a:t>
            </a:r>
            <a:r>
              <a:rPr lang="en-US" sz="2400" spc="-15" dirty="0">
                <a:solidFill>
                  <a:prstClr val="black"/>
                </a:solidFill>
                <a:cs typeface="Calibri"/>
              </a:rPr>
              <a:t>program</a:t>
            </a:r>
            <a:r>
              <a:rPr lang="en-US" sz="2400" spc="-10" dirty="0">
                <a:solidFill>
                  <a:prstClr val="black"/>
                </a:solidFill>
                <a:cs typeface="Calibri"/>
              </a:rPr>
              <a:t> </a:t>
            </a:r>
            <a:r>
              <a:rPr lang="en-US" sz="2400" spc="-15" dirty="0">
                <a:solidFill>
                  <a:prstClr val="black"/>
                </a:solidFill>
                <a:cs typeface="Calibri"/>
              </a:rPr>
              <a:t>results/effectiveness</a:t>
            </a:r>
            <a:endParaRPr lang="en-US" sz="2400" dirty="0">
              <a:solidFill>
                <a:prstClr val="black"/>
              </a:solidFill>
              <a:cs typeface="Calibri"/>
            </a:endParaRPr>
          </a:p>
          <a:p>
            <a:pPr marL="756285" marR="791210" lvl="0" indent="-287020">
              <a:lnSpc>
                <a:spcPct val="100000"/>
              </a:lnSpc>
              <a:spcBef>
                <a:spcPts val="1380"/>
              </a:spcBef>
              <a:buClr>
                <a:srgbClr val="00385F"/>
              </a:buClr>
              <a:buFont typeface="Arial MT"/>
              <a:buChar char="–"/>
              <a:tabLst>
                <a:tab pos="756920" algn="l"/>
              </a:tabLst>
            </a:pPr>
            <a:r>
              <a:rPr lang="en-US" sz="2400" spc="-35" dirty="0">
                <a:solidFill>
                  <a:prstClr val="black"/>
                </a:solidFill>
                <a:cs typeface="Calibri"/>
              </a:rPr>
              <a:t>Taking</a:t>
            </a:r>
            <a:r>
              <a:rPr lang="en-US" sz="2400" spc="-10" dirty="0">
                <a:solidFill>
                  <a:prstClr val="black"/>
                </a:solidFill>
                <a:cs typeface="Calibri"/>
              </a:rPr>
              <a:t> </a:t>
            </a:r>
            <a:r>
              <a:rPr lang="en-US" sz="2400" spc="-5" dirty="0">
                <a:solidFill>
                  <a:prstClr val="black"/>
                </a:solidFill>
                <a:cs typeface="Calibri"/>
              </a:rPr>
              <a:t>measures </a:t>
            </a:r>
            <a:r>
              <a:rPr lang="en-US" sz="2400" spc="-15" dirty="0">
                <a:solidFill>
                  <a:prstClr val="black"/>
                </a:solidFill>
                <a:cs typeface="Calibri"/>
              </a:rPr>
              <a:t>to</a:t>
            </a:r>
            <a:r>
              <a:rPr lang="en-US" sz="2400" spc="-10" dirty="0">
                <a:solidFill>
                  <a:prstClr val="black"/>
                </a:solidFill>
                <a:cs typeface="Calibri"/>
              </a:rPr>
              <a:t> </a:t>
            </a:r>
            <a:r>
              <a:rPr lang="en-US" sz="2400" spc="-15" dirty="0">
                <a:solidFill>
                  <a:prstClr val="black"/>
                </a:solidFill>
                <a:cs typeface="Calibri"/>
              </a:rPr>
              <a:t>control</a:t>
            </a:r>
            <a:r>
              <a:rPr lang="en-US" sz="2400" spc="-30" dirty="0">
                <a:solidFill>
                  <a:prstClr val="black"/>
                </a:solidFill>
                <a:cs typeface="Calibri"/>
              </a:rPr>
              <a:t> </a:t>
            </a:r>
            <a:r>
              <a:rPr lang="en-US" sz="2400" dirty="0">
                <a:solidFill>
                  <a:prstClr val="black"/>
                </a:solidFill>
                <a:cs typeface="Calibri"/>
              </a:rPr>
              <a:t>and</a:t>
            </a:r>
            <a:r>
              <a:rPr lang="en-US" sz="2400" spc="-10" dirty="0">
                <a:solidFill>
                  <a:prstClr val="black"/>
                </a:solidFill>
                <a:cs typeface="Calibri"/>
              </a:rPr>
              <a:t> </a:t>
            </a:r>
            <a:r>
              <a:rPr lang="en-US" sz="2400" spc="-5" dirty="0">
                <a:solidFill>
                  <a:prstClr val="black"/>
                </a:solidFill>
                <a:cs typeface="Calibri"/>
              </a:rPr>
              <a:t>adjust</a:t>
            </a:r>
            <a:r>
              <a:rPr lang="en-US" sz="2400" dirty="0">
                <a:solidFill>
                  <a:prstClr val="black"/>
                </a:solidFill>
                <a:cs typeface="Calibri"/>
              </a:rPr>
              <a:t> </a:t>
            </a:r>
            <a:r>
              <a:rPr lang="en-US" sz="2400" spc="-10" dirty="0">
                <a:solidFill>
                  <a:prstClr val="black"/>
                </a:solidFill>
                <a:cs typeface="Calibri"/>
              </a:rPr>
              <a:t>promotional </a:t>
            </a:r>
            <a:r>
              <a:rPr lang="en-US" sz="2400" spc="-530" dirty="0">
                <a:solidFill>
                  <a:prstClr val="black"/>
                </a:solidFill>
                <a:cs typeface="Calibri"/>
              </a:rPr>
              <a:t> </a:t>
            </a:r>
            <a:r>
              <a:rPr lang="en-US" sz="2400" spc="-15" dirty="0">
                <a:solidFill>
                  <a:prstClr val="black"/>
                </a:solidFill>
                <a:cs typeface="Calibri"/>
              </a:rPr>
              <a:t>strategies</a:t>
            </a:r>
            <a:endParaRPr lang="en-US" sz="2400" dirty="0">
              <a:solidFill>
                <a:prstClr val="black"/>
              </a:solidFill>
              <a:cs typeface="Calibri"/>
            </a:endParaRPr>
          </a:p>
        </p:txBody>
      </p:sp>
    </p:spTree>
    <p:extLst>
      <p:ext uri="{BB962C8B-B14F-4D97-AF65-F5344CB8AC3E}">
        <p14:creationId xmlns:p14="http://schemas.microsoft.com/office/powerpoint/2010/main" val="1836755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2470882-BCE0-44F6-A534-5DFFF94DEC22}"/>
              </a:ext>
            </a:extLst>
          </p:cNvPr>
          <p:cNvSpPr/>
          <p:nvPr/>
        </p:nvSpPr>
        <p:spPr>
          <a:xfrm>
            <a:off x="1069694" y="1816242"/>
            <a:ext cx="5127256" cy="3734356"/>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described the role of advertising and other promotional elements in marketing.</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discussed the evolution of the integrated marketing communications (IMC) concepts.</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explained the increasing value of the IMC perspective in advertising and promotional programs.</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identified the elements of promotional mix.</a:t>
            </a:r>
          </a:p>
          <a:p>
            <a:pPr marL="355600" lvl="0" indent="-342900">
              <a:lnSpc>
                <a:spcPct val="100000"/>
              </a:lnSpc>
              <a:spcBef>
                <a:spcPts val="1739"/>
              </a:spcBef>
              <a:buFont typeface="Arial" panose="020B0604020202020204" pitchFamily="34" charset="0"/>
              <a:buChar char="•"/>
            </a:pPr>
            <a:r>
              <a:rPr lang="en-US" dirty="0">
                <a:solidFill>
                  <a:prstClr val="black"/>
                </a:solidFill>
                <a:cs typeface="Calibri"/>
              </a:rPr>
              <a:t>We described the steps in the IMC planning process.</a:t>
            </a:r>
          </a:p>
        </p:txBody>
      </p:sp>
      <p:sp>
        <p:nvSpPr>
          <p:cNvPr id="4" name="TextBox 3">
            <a:extLst>
              <a:ext uri="{FF2B5EF4-FFF2-40B4-BE49-F238E27FC236}">
                <a16:creationId xmlns:a16="http://schemas.microsoft.com/office/drawing/2014/main" id="{C3DFD1DF-154E-27BC-8570-91C4F208C347}"/>
              </a:ext>
            </a:extLst>
          </p:cNvPr>
          <p:cNvSpPr txBox="1"/>
          <p:nvPr/>
        </p:nvSpPr>
        <p:spPr>
          <a:xfrm>
            <a:off x="5828908" y="4684109"/>
            <a:ext cx="966228" cy="523220"/>
          </a:xfrm>
          <a:prstGeom prst="rect">
            <a:avLst/>
          </a:prstGeom>
          <a:solidFill>
            <a:srgbClr val="01BCFF"/>
          </a:solid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01</a:t>
            </a:r>
            <a:endParaRPr lang="en-US" sz="900" b="1" dirty="0">
              <a:solidFill>
                <a:schemeClr val="bg1"/>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41BB137D-F8AB-0F7D-D511-DCDB1D7B4AFB}"/>
              </a:ext>
            </a:extLst>
          </p:cNvPr>
          <p:cNvSpPr txBox="1"/>
          <p:nvPr/>
        </p:nvSpPr>
        <p:spPr>
          <a:xfrm>
            <a:off x="9601200" y="300593"/>
            <a:ext cx="2011680" cy="369332"/>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wrap="square" rtlCol="0">
            <a:spAutoFit/>
          </a:bodyPr>
          <a:lstStyle/>
          <a:p>
            <a:endParaRPr lang="en-GB" dirty="0"/>
          </a:p>
        </p:txBody>
      </p:sp>
    </p:spTree>
    <p:extLst>
      <p:ext uri="{BB962C8B-B14F-4D97-AF65-F5344CB8AC3E}">
        <p14:creationId xmlns:p14="http://schemas.microsoft.com/office/powerpoint/2010/main" val="4083080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4405341" y="6168964"/>
            <a:ext cx="452456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Perihan Salah</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4" cstate="email">
              <a:extLst>
                <a:ext uri="{28A0092B-C50C-407E-A947-70E740481C1C}">
                  <a14:useLocalDpi xmlns:a14="http://schemas.microsoft.com/office/drawing/2010/main"/>
                </a:ext>
              </a:extLst>
            </a:blip>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Graphic 21">
            <a:extLst>
              <a:ext uri="{FF2B5EF4-FFF2-40B4-BE49-F238E27FC236}">
                <a16:creationId xmlns:a16="http://schemas.microsoft.com/office/drawing/2014/main" id="{B968D72A-83D7-08F2-ED6E-F28E57871500}"/>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
        <p:nvSpPr>
          <p:cNvPr id="4" name="TextBox 3">
            <a:extLst>
              <a:ext uri="{FF2B5EF4-FFF2-40B4-BE49-F238E27FC236}">
                <a16:creationId xmlns:a16="http://schemas.microsoft.com/office/drawing/2014/main" id="{164C1BC5-3D2A-E90B-2EF2-CB8D2F9A7311}"/>
              </a:ext>
            </a:extLst>
          </p:cNvPr>
          <p:cNvSpPr txBox="1"/>
          <p:nvPr/>
        </p:nvSpPr>
        <p:spPr>
          <a:xfrm>
            <a:off x="686781" y="60976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19682843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D1D6838-5E0C-46D7-82A8-500488279985}"/>
</file>

<file path=customXml/itemProps2.xml><?xml version="1.0" encoding="utf-8"?>
<ds:datastoreItem xmlns:ds="http://schemas.openxmlformats.org/officeDocument/2006/customXml" ds:itemID="{C78B0A20-9477-4901-84FF-7800CADAB055}"/>
</file>

<file path=customXml/itemProps3.xml><?xml version="1.0" encoding="utf-8"?>
<ds:datastoreItem xmlns:ds="http://schemas.openxmlformats.org/officeDocument/2006/customXml" ds:itemID="{1B2DBCA3-F63B-4035-A4EF-C38CF7768A23}"/>
</file>

<file path=docProps/app.xml><?xml version="1.0" encoding="utf-8"?>
<Properties xmlns="http://schemas.openxmlformats.org/officeDocument/2006/extended-properties" xmlns:vt="http://schemas.openxmlformats.org/officeDocument/2006/docPropsVTypes">
  <TotalTime>6226</TotalTime>
  <Words>2062</Words>
  <Application>Microsoft Office PowerPoint</Application>
  <PresentationFormat>Widescreen</PresentationFormat>
  <Paragraphs>351</Paragraphs>
  <Slides>46</Slides>
  <Notes>10</Notes>
  <HiddenSlides>0</HiddenSlides>
  <MMClips>5</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46</vt:i4>
      </vt:variant>
    </vt:vector>
  </HeadingPairs>
  <TitlesOfParts>
    <vt:vector size="61" baseType="lpstr">
      <vt:lpstr>MS PGothic</vt:lpstr>
      <vt:lpstr>Arial</vt:lpstr>
      <vt:lpstr>Arial MT</vt:lpstr>
      <vt:lpstr>Calibri</vt:lpstr>
      <vt:lpstr>Calibri Light</vt:lpstr>
      <vt:lpstr>Georgia</vt:lpstr>
      <vt:lpstr>Tajawal ExtraBold</vt:lpstr>
      <vt:lpstr>Tajawal Medium</vt:lpstr>
      <vt:lpstr>Times New Roman</vt:lpstr>
      <vt:lpstr>Verdana</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IMC Planning Model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126</cp:revision>
  <dcterms:created xsi:type="dcterms:W3CDTF">2023-04-29T09:08:23Z</dcterms:created>
  <dcterms:modified xsi:type="dcterms:W3CDTF">2026-10-01T19:54:18Z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