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E5ABD-8414-A67A-4498-B5394D332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B2E549-6177-B482-5FAB-2D852986E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7F127-92F0-49AA-AF0B-A8507E4504E5}" type="datetimeFigureOut">
              <a:rPr lang="en-CA" smtClean="0"/>
              <a:t>2025-08-04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F471E1-F6DD-5AA4-BC9C-52E10FEBD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969D35-2568-42C7-E754-AF09DBF0A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5F906-81D9-44E6-AAF0-DF104E8EAAE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8555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22F5E4-3484-D575-B908-ACFB6FE87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719429-764B-DFBC-EB95-136F6A0CCA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FF045-E3AE-AB2A-264A-9581150C99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27F127-92F0-49AA-AF0B-A8507E4504E5}" type="datetimeFigureOut">
              <a:rPr lang="en-CA" smtClean="0"/>
              <a:t>2025-08-04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00FD68-7A4A-ED07-8260-49B01FAFFC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819AC-19C2-5B23-2DDB-00F9C37CFE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65F906-81D9-44E6-AAF0-DF104E8EAAE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784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822941-A526-1988-2BDA-81EB8E209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7DBEE-5E6F-7BB7-7E22-C8C80FE3EB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63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6EA410-9F61-7D2C-FDD5-22B18AF61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3B3C4D-C2CE-245B-177A-A5F34758BF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09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66E5FF-5620-2841-09BE-8844DF644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5E1CED-A2DD-1EDB-AC3F-A3B27794FA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32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2E6B3C-2A10-6404-8C29-1CDE1EAA1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633493-1DBF-1ABE-2902-743F664118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26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25C7D5-359F-8E3A-88CE-8957B4B73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32FB39-9DE9-CD8B-09BC-7D4530C57C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18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704C37-3A71-30CC-2B0F-77F9549F2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0A8AF-126F-2029-F198-5A8863BF93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94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20EE9B-3E30-7320-93C2-3FB371A5D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6A9E18-2F4C-9670-0286-BFC6C241DD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16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B2AD1D-B76F-891C-2FB1-97BEE51F0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16DAB9-565D-8C31-B6CC-C3306CD79D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2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3D42D1-3C6B-10B1-1CB1-4FC27D231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076B45-EAAD-B0C6-E784-712C704625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75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9B5320-329D-0FB3-72CF-A0E3AD44B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55F26-7B63-AB2A-B8ED-2B1EC3DAA4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47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83DDA3-6954-8428-FC95-EDE226BFC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F1992A-C9A1-8F0E-C35A-1933640EDB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90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4F0A4-D610-F966-76B6-31341A981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5B37B3-D598-53C5-F74A-918A92BD43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33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CB9BFD-C542-CF0A-E298-24BD94A2F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64CC8E-0377-B5A5-1F6D-457B90AAE0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0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424BE4-6413-FB75-29DF-AE9AA1F0E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16E18-B3FC-F36D-0D07-320A031318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26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C0B8EE-EA66-8D57-C8A8-CAF1B67FE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E8971-2D95-CC3A-47C5-21288FB86B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36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6079CF-585C-FDA7-81A0-0C19254C8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D93E98-0BE2-3C33-9D76-1F0D0ED30D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51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087B53-25A9-5320-D227-DB28520F7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23FD49-7155-74F0-FEBC-E6CA9CC997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0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3AEB26-D58A-E247-78DC-2B5E14ED7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C5536-C3C8-F2CD-C40A-7CA90503EC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9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907783-4338-B523-5CC1-4A48E972E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4B8837-D23F-9350-8027-7BB7B7682A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46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D5F47B-5921-6435-1E7B-CF4BC227B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84E74E-FE26-858D-0436-18C9D1C66F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82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C1D123-2987-AA5A-AD49-22C9E9FCA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E0851F-FD8E-4B37-0357-F1BFE331D6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80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F2DF92-0789-8189-75E7-D36DBFAC5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9D62EC-5472-0E40-FE0B-E3DFE64FA6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86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C0508F-D0A4-EA93-6EFA-8A1727D96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1A474B-1541-2AB8-FC9A-96FA58B5AC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9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EF6A36-1F6C-6514-3D51-946614E30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1390DF-69E2-B26F-26F7-44AA3E481B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85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7C2317-C785-03B7-1B6F-6A2051EDB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F4DF7D-7EB5-98FD-5F12-B2EB9DAF9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4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9418C4-4F26-B27C-CAE0-E3B7A9F1B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F4A8C1-793E-D88E-CE1C-4332AC8BC6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71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7C297C-4EBB-867B-9C2F-563F2A31B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CBA02D-7FEB-1E91-46AC-10CE199D27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9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9DA055-3862-395F-05DD-DC3E5E15F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69B28D-859F-C541-9AB9-643BF9FF1B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37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D2873A-F2C7-EC36-63C6-BFE187278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A5F021-60E5-6067-8307-A2EB073559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89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AD31DB-754A-D601-94B7-BBD3AB544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5028BF-7061-A379-B746-25656C11A9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10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9C925A-1DFA-2AB9-9E94-F4D432D89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8B11F7-7669-15FC-6939-D3142EDC2D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06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AED7D-F8FF-D857-C4D5-8CD3B80D5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617556-277F-A305-CF80-5F8ABA3E7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10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BFF11F-8D36-7236-D265-E1079361A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CBC29-7E96-681E-1ACD-59A9B44C1A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9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0F66B8-9AF3-FE83-3069-4E409E7D4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EAAB84-4ED5-3A98-86DF-2C3692D0BF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42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18B4E2-5312-3A04-122C-B94A1BA86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584477-0B23-FFF8-5438-6B8235B211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97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F1EB61-C5EF-3CB8-69A0-90D5C2ABA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DC3CC9-17B9-27F8-2997-E88A8D5D0F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7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074720-6D4F-931C-DF47-BEDED16C1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985DFC-97C0-155D-4D67-3123092D8E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98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7FC9FA-946D-6E1E-3290-753851941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7F8263-716C-A948-C01B-619B697793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11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AB0E35-08A8-02EE-FD80-EB498AF4A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9C353-0EA2-5021-0B05-578EDCE03C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44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6FFBAF-30A1-9C68-339E-331B0C193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66582-8CB6-8566-C31A-876260ACB2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15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A274AC-DAFA-3EAE-F3C3-E411C7BC9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0A7ADF-8DAA-76DD-80FE-2D286D52CE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37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F78F3B-6E6B-C589-E704-28B92EE14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CA557E-3318-5AE9-1683-5C64CBDAB7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92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F6328C-EDFD-E99E-E7BD-A772BFB10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FA71A3-1914-45E4-4365-26EE7985EC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51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5A9D84-66AA-ABCA-666A-F30861B5E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E8F29C-0B5B-D4E1-B8F1-97E39FEB56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55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F51F24-F93C-E0F5-D53C-340F2FAAB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7EDC2-89E2-37CA-1925-12838912FA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8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25C239-7980-6DA9-4DE1-C5ECBB266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84384B-7EAA-CE73-862F-C58ECAB8EB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62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9050DE-DDD1-1277-FA5A-A1871C430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FA2B38-8B15-069F-A373-2C5517C486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04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A657DA-FD34-1DFF-1D27-79A2EF871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5B119E-1B55-1AE7-D97C-E4013082E2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02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8EAC88-9F7E-EFAA-8CEE-4032E85E4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CB26B0-13FC-A6B8-D7D7-FAC6A9C5FF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39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EA9AF6-C4D5-66D8-32ED-691C027FA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E53EA0-C84C-8A6D-0A1A-11B6AF53F8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69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12D395-01C2-8F92-9BDB-94D42F842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1BF818-0D4E-1A14-DFEE-291616547B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53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6F2019-0F86-A44A-4D30-F6FB08132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B8DB68-52F9-0A19-BD07-9F1DB0CEB4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86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A82614-4ED7-FFCB-B90A-BCD70ADA7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C76B03-17A5-EC6F-312B-D2F1CACF47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80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F24A68-46AB-E664-7C61-FEA8F63A5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15AC7A-B30D-0772-EEAF-6378D670C1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4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BA8CBE-06A5-5A15-BDD2-4BEFF1645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67F379-52DB-5C48-1B4E-1215FDAFD0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95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72F0FF-F915-0D0E-5C71-7B1196FB1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7F13C2-0718-F174-ED4F-1908D2853F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30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2EDAC3-FEC9-13A6-C5B8-7A9C5F587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37DF7E-60EF-1C10-54B9-71FA0631D9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70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3177E2-E27C-39A9-7EF1-951162704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1C9F71-951D-96B5-DAF7-D1C3131729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74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3549C1-1246-FD4E-3E03-ECC1592B8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863411-DECD-E97E-7D1F-6C804F7668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1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81E6A8-EF3F-AA48-C8B3-895B790B5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D14B50-1B86-B606-1C40-AD50F0CBD2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53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B220F3-9974-5907-D934-93E47AEFF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690D84-055A-C0C6-AA0E-D6CD36626C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5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85AD4C-1871-0721-488C-13A9B3574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DC9BB2-234E-3955-EA97-781C2EA8EA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0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188FE7-7B2C-4695-1057-65CD71E69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627E59-AF55-C3D1-9E02-049F1C836B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7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8EF2E7-D415-35EE-0627-C758257CB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BF1F3D-2F02-A1B8-684E-ECF210C228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02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168C1C-3AA3-F769-C8A2-956AD8CDA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3D7CAC-87B0-77BD-845D-985D183292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974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2025-08-05T03:08:15Z</dcterms:created>
  <dcterms:modified xsi:type="dcterms:W3CDTF">2025-08-05T03:08:15Z</dcterms:modified>
</cp:coreProperties>
</file>